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65" r:id="rId10"/>
    <p:sldId id="269" r:id="rId11"/>
    <p:sldId id="268" r:id="rId12"/>
    <p:sldId id="276" r:id="rId13"/>
    <p:sldId id="272" r:id="rId14"/>
  </p:sldIdLst>
  <p:sldSz cx="12192000" cy="6858000"/>
  <p:notesSz cx="6858000" cy="9144000"/>
  <p:embeddedFontLst>
    <p:embeddedFont>
      <p:font typeface="Barlow Condensed" panose="00000506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Sarala" panose="020B0604020202020204" charset="0"/>
      <p:regular r:id="rId28"/>
      <p:bold r:id="rId29"/>
    </p:embeddedFont>
    <p:embeddedFont>
      <p:font typeface="Unic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50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5a5c374d8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5a5c374d8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5a5c374d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5a5c374d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57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695166" y="0"/>
            <a:ext cx="3494236" cy="2090211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4627" y="769858"/>
            <a:ext cx="5714762" cy="5318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351209" y="4960469"/>
            <a:ext cx="1678500" cy="16785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>
            <a:off x="299430" y="-2576"/>
            <a:ext cx="7011795" cy="5070623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78775" y="535575"/>
            <a:ext cx="62979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25730" y="4601871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3F3F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2622636" y="215075"/>
            <a:ext cx="6946845" cy="6173373"/>
          </a:xfrm>
          <a:custGeom>
            <a:avLst/>
            <a:gdLst/>
            <a:ahLst/>
            <a:cxnLst/>
            <a:rect l="l" t="t" r="r" b="b"/>
            <a:pathLst>
              <a:path w="2416294" h="2147260" extrusionOk="0">
                <a:moveTo>
                  <a:pt x="674692" y="179458"/>
                </a:moveTo>
                <a:cubicBezTo>
                  <a:pt x="606955" y="239359"/>
                  <a:pt x="550101" y="311711"/>
                  <a:pt x="476661" y="364516"/>
                </a:cubicBezTo>
                <a:cubicBezTo>
                  <a:pt x="342840" y="460594"/>
                  <a:pt x="157302" y="489804"/>
                  <a:pt x="60528" y="623494"/>
                </a:cubicBezTo>
                <a:cubicBezTo>
                  <a:pt x="-42079" y="765107"/>
                  <a:pt x="148" y="965620"/>
                  <a:pt x="80728" y="1120859"/>
                </a:cubicBezTo>
                <a:cubicBezTo>
                  <a:pt x="161307" y="1276097"/>
                  <a:pt x="276626" y="1416883"/>
                  <a:pt x="317678" y="1586662"/>
                </a:cubicBezTo>
                <a:cubicBezTo>
                  <a:pt x="335091" y="1657969"/>
                  <a:pt x="338574" y="1732715"/>
                  <a:pt x="363910" y="1801584"/>
                </a:cubicBezTo>
                <a:cubicBezTo>
                  <a:pt x="433127" y="1989647"/>
                  <a:pt x="643131" y="2084984"/>
                  <a:pt x="839769" y="2123729"/>
                </a:cubicBezTo>
                <a:cubicBezTo>
                  <a:pt x="958049" y="2146932"/>
                  <a:pt x="1080507" y="2156857"/>
                  <a:pt x="1199134" y="2135395"/>
                </a:cubicBezTo>
                <a:cubicBezTo>
                  <a:pt x="1312059" y="2114978"/>
                  <a:pt x="1419585" y="2066526"/>
                  <a:pt x="1533990" y="2057950"/>
                </a:cubicBezTo>
                <a:cubicBezTo>
                  <a:pt x="1642562" y="2049810"/>
                  <a:pt x="1754616" y="2077845"/>
                  <a:pt x="1859138" y="2047546"/>
                </a:cubicBezTo>
                <a:cubicBezTo>
                  <a:pt x="1911378" y="2032440"/>
                  <a:pt x="1958394" y="2003490"/>
                  <a:pt x="2000708" y="1969578"/>
                </a:cubicBezTo>
                <a:cubicBezTo>
                  <a:pt x="2080591" y="1905628"/>
                  <a:pt x="2146805" y="1819912"/>
                  <a:pt x="2169659" y="1720178"/>
                </a:cubicBezTo>
                <a:cubicBezTo>
                  <a:pt x="2187856" y="1640730"/>
                  <a:pt x="2177844" y="1557800"/>
                  <a:pt x="2184678" y="1476610"/>
                </a:cubicBezTo>
                <a:cubicBezTo>
                  <a:pt x="2195692" y="1345533"/>
                  <a:pt x="2249978" y="1222595"/>
                  <a:pt x="2302870" y="1102227"/>
                </a:cubicBezTo>
                <a:cubicBezTo>
                  <a:pt x="2355763" y="981858"/>
                  <a:pt x="2408351" y="857702"/>
                  <a:pt x="2415577" y="726363"/>
                </a:cubicBezTo>
                <a:cubicBezTo>
                  <a:pt x="2422804" y="595024"/>
                  <a:pt x="2375614" y="452845"/>
                  <a:pt x="2265693" y="380667"/>
                </a:cubicBezTo>
                <a:cubicBezTo>
                  <a:pt x="2160343" y="311363"/>
                  <a:pt x="2021342" y="307009"/>
                  <a:pt x="1905370" y="261822"/>
                </a:cubicBezTo>
                <a:cubicBezTo>
                  <a:pt x="1808901" y="224253"/>
                  <a:pt x="1720225" y="172231"/>
                  <a:pt x="1628979" y="124171"/>
                </a:cubicBezTo>
                <a:cubicBezTo>
                  <a:pt x="1446402" y="28006"/>
                  <a:pt x="1234222" y="-25148"/>
                  <a:pt x="1028528" y="11812"/>
                </a:cubicBezTo>
                <a:cubicBezTo>
                  <a:pt x="898626" y="35189"/>
                  <a:pt x="774122" y="91608"/>
                  <a:pt x="674692" y="179458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7679204" y="573718"/>
            <a:ext cx="1682400" cy="1682400"/>
          </a:xfrm>
          <a:prstGeom prst="ellipse">
            <a:avLst/>
          </a:prstGeom>
          <a:solidFill>
            <a:srgbClr val="E9EAEC">
              <a:alpha val="709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1405055" y="9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26350" y="2867800"/>
            <a:ext cx="60960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844905" y="4601784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FFFFFF">
              <a:alpha val="603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8435599" y="4247052"/>
            <a:ext cx="2141400" cy="21414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946425" y="593375"/>
            <a:ext cx="6066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46425" y="2372149"/>
            <a:ext cx="6066600" cy="37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013051" y="1752604"/>
            <a:ext cx="3719700" cy="3719700"/>
          </a:xfrm>
          <a:prstGeom prst="ellipse">
            <a:avLst/>
          </a:prstGeom>
          <a:solidFill>
            <a:srgbClr val="EDF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32;p4"/>
          <p:cNvGrpSpPr/>
          <p:nvPr/>
        </p:nvGrpSpPr>
        <p:grpSpPr>
          <a:xfrm>
            <a:off x="8558558" y="2467634"/>
            <a:ext cx="2628674" cy="2289640"/>
            <a:chOff x="1138171" y="1235822"/>
            <a:chExt cx="2628674" cy="2289640"/>
          </a:xfrm>
        </p:grpSpPr>
        <p:sp>
          <p:nvSpPr>
            <p:cNvPr id="33" name="Google Shape;33;p4"/>
            <p:cNvSpPr/>
            <p:nvPr/>
          </p:nvSpPr>
          <p:spPr>
            <a:xfrm>
              <a:off x="1183807" y="1236710"/>
              <a:ext cx="2537386" cy="2287856"/>
            </a:xfrm>
            <a:custGeom>
              <a:avLst/>
              <a:gdLst/>
              <a:ahLst/>
              <a:cxnLst/>
              <a:rect l="l" t="t" r="r" b="b"/>
              <a:pathLst>
                <a:path w="2537386" h="2287856" extrusionOk="0">
                  <a:moveTo>
                    <a:pt x="2427902" y="1949601"/>
                  </a:moveTo>
                  <a:cubicBezTo>
                    <a:pt x="2525539" y="1809696"/>
                    <a:pt x="2559944" y="1635228"/>
                    <a:pt x="2522738" y="1468730"/>
                  </a:cubicBezTo>
                  <a:cubicBezTo>
                    <a:pt x="2510663" y="1416342"/>
                    <a:pt x="2491621" y="1365812"/>
                    <a:pt x="2478385" y="1313703"/>
                  </a:cubicBezTo>
                  <a:cubicBezTo>
                    <a:pt x="2409882" y="1043962"/>
                    <a:pt x="2498960" y="744404"/>
                    <a:pt x="2390143" y="488225"/>
                  </a:cubicBezTo>
                  <a:cubicBezTo>
                    <a:pt x="2321733" y="327021"/>
                    <a:pt x="2175159" y="201206"/>
                    <a:pt x="2005456" y="158014"/>
                  </a:cubicBezTo>
                  <a:cubicBezTo>
                    <a:pt x="1836867" y="115148"/>
                    <a:pt x="1657458" y="150909"/>
                    <a:pt x="1486083" y="121139"/>
                  </a:cubicBezTo>
                  <a:cubicBezTo>
                    <a:pt x="1366074" y="100239"/>
                    <a:pt x="1253868" y="47944"/>
                    <a:pt x="1135531" y="18964"/>
                  </a:cubicBezTo>
                  <a:cubicBezTo>
                    <a:pt x="1017194" y="-10016"/>
                    <a:pt x="882974" y="-12246"/>
                    <a:pt x="783818" y="58719"/>
                  </a:cubicBezTo>
                  <a:cubicBezTo>
                    <a:pt x="662323" y="145800"/>
                    <a:pt x="631903" y="311602"/>
                    <a:pt x="546401" y="434165"/>
                  </a:cubicBezTo>
                  <a:cubicBezTo>
                    <a:pt x="469910" y="543817"/>
                    <a:pt x="351805" y="615293"/>
                    <a:pt x="244521" y="695175"/>
                  </a:cubicBezTo>
                  <a:cubicBezTo>
                    <a:pt x="137238" y="775057"/>
                    <a:pt x="32881" y="875374"/>
                    <a:pt x="6640" y="1006343"/>
                  </a:cubicBezTo>
                  <a:cubicBezTo>
                    <a:pt x="-26938" y="1175674"/>
                    <a:pt x="78720" y="1346353"/>
                    <a:pt x="59771" y="1517913"/>
                  </a:cubicBezTo>
                  <a:cubicBezTo>
                    <a:pt x="51597" y="1591897"/>
                    <a:pt x="20434" y="1662165"/>
                    <a:pt x="14396" y="1736195"/>
                  </a:cubicBezTo>
                  <a:cubicBezTo>
                    <a:pt x="2600" y="1881284"/>
                    <a:pt x="91399" y="2020938"/>
                    <a:pt x="210850" y="2104117"/>
                  </a:cubicBezTo>
                  <a:cubicBezTo>
                    <a:pt x="330302" y="2187297"/>
                    <a:pt x="476365" y="2222640"/>
                    <a:pt x="620292" y="2244422"/>
                  </a:cubicBezTo>
                  <a:cubicBezTo>
                    <a:pt x="871688" y="2282459"/>
                    <a:pt x="1126939" y="2284084"/>
                    <a:pt x="1381122" y="2285617"/>
                  </a:cubicBezTo>
                  <a:lnTo>
                    <a:pt x="1745282" y="2287846"/>
                  </a:lnTo>
                  <a:cubicBezTo>
                    <a:pt x="1894736" y="2288775"/>
                    <a:pt x="1968719" y="2226216"/>
                    <a:pt x="2097738" y="2181027"/>
                  </a:cubicBezTo>
                  <a:cubicBezTo>
                    <a:pt x="2230472" y="2134816"/>
                    <a:pt x="2345187" y="2066731"/>
                    <a:pt x="2427902" y="1949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34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38171" y="1235822"/>
              <a:ext cx="2628674" cy="228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4"/>
          <p:cNvSpPr/>
          <p:nvPr/>
        </p:nvSpPr>
        <p:spPr>
          <a:xfrm flipH="1">
            <a:off x="2766" y="0"/>
            <a:ext cx="2809731" cy="1680748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9313" y="4850049"/>
            <a:ext cx="2776640" cy="2007944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 rot="5400000">
            <a:off x="-226734" y="4061122"/>
            <a:ext cx="1637906" cy="1184461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3F3F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flipH="1">
            <a:off x="-2760" y="0"/>
            <a:ext cx="3605061" cy="2156505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737325" y="593375"/>
            <a:ext cx="7039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737325" y="2434775"/>
            <a:ext cx="33045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8472079" y="2434775"/>
            <a:ext cx="33045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  <a:defRPr sz="2100">
                <a:solidFill>
                  <a:srgbClr val="434343"/>
                </a:solidFill>
              </a:defRPr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100"/>
              <a:buChar char="○"/>
              <a:defRPr sz="2100">
                <a:solidFill>
                  <a:srgbClr val="434343"/>
                </a:solidFill>
              </a:defRPr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100"/>
              <a:buChar char="■"/>
              <a:defRPr sz="2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775" y="1248732"/>
            <a:ext cx="4111097" cy="365209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415599" y="4206449"/>
            <a:ext cx="1494900" cy="14949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082088" y="4900819"/>
            <a:ext cx="2706444" cy="1957181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415601" y="740800"/>
            <a:ext cx="54756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503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5957888" y="588169"/>
            <a:ext cx="5538900" cy="5538900"/>
          </a:xfrm>
          <a:prstGeom prst="ellipse">
            <a:avLst/>
          </a:prstGeom>
          <a:solidFill>
            <a:srgbClr val="E9EA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8" descr="Dibujo animado de una person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7095" y="1366932"/>
            <a:ext cx="3092739" cy="38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>
            <a:off x="5525789" y="4709368"/>
            <a:ext cx="1682400" cy="16824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8695166" y="0"/>
            <a:ext cx="3494236" cy="2090211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bg>
      <p:bgPr>
        <a:solidFill>
          <a:srgbClr val="F3F3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flipH="1">
            <a:off x="-2760" y="0"/>
            <a:ext cx="3605061" cy="2156505"/>
          </a:xfrm>
          <a:custGeom>
            <a:avLst/>
            <a:gdLst/>
            <a:ahLst/>
            <a:cxnLst/>
            <a:rect l="l" t="t" r="r" b="b"/>
            <a:pathLst>
              <a:path w="2607639" h="1559859" extrusionOk="0">
                <a:moveTo>
                  <a:pt x="0" y="0"/>
                </a:moveTo>
                <a:lnTo>
                  <a:pt x="2607639" y="0"/>
                </a:lnTo>
                <a:lnTo>
                  <a:pt x="2607639" y="1212631"/>
                </a:lnTo>
                <a:lnTo>
                  <a:pt x="2511600" y="1284447"/>
                </a:lnTo>
                <a:cubicBezTo>
                  <a:pt x="2254223" y="1458328"/>
                  <a:pt x="1943950" y="1559859"/>
                  <a:pt x="1609964" y="1559859"/>
                </a:cubicBezTo>
                <a:cubicBezTo>
                  <a:pt x="774998" y="1559859"/>
                  <a:pt x="88244" y="925290"/>
                  <a:pt x="5661" y="112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616028" y="740800"/>
            <a:ext cx="6120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 sz="3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616028" y="1852800"/>
            <a:ext cx="61209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986" y="1032281"/>
            <a:ext cx="4812775" cy="40376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412789" y="4601868"/>
            <a:ext cx="1682400" cy="1682400"/>
          </a:xfrm>
          <a:prstGeom prst="ellipse">
            <a:avLst/>
          </a:prstGeom>
          <a:solidFill>
            <a:srgbClr val="99C94B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2738530" y="4601871"/>
            <a:ext cx="3119820" cy="2256117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8AB744">
              <a:alpha val="754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3F3F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080550" y="857425"/>
            <a:ext cx="4539900" cy="5121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400"/>
              <a:buNone/>
              <a:defRPr sz="64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920" y="550119"/>
            <a:ext cx="6380252" cy="566749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/>
          <p:nvPr/>
        </p:nvSpPr>
        <p:spPr>
          <a:xfrm rot="10800000">
            <a:off x="10027771" y="-47788"/>
            <a:ext cx="2090279" cy="1511598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9771600" y="808307"/>
            <a:ext cx="1434900" cy="14349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094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709437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4059976" y="1123500"/>
            <a:ext cx="77166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114" name="Google Shape;114;p12"/>
          <p:cNvSpPr/>
          <p:nvPr/>
        </p:nvSpPr>
        <p:spPr>
          <a:xfrm>
            <a:off x="633663" y="2916549"/>
            <a:ext cx="487786" cy="3941461"/>
          </a:xfrm>
          <a:custGeom>
            <a:avLst/>
            <a:gdLst/>
            <a:ahLst/>
            <a:cxnLst/>
            <a:rect l="l" t="t" r="r" b="b"/>
            <a:pathLst>
              <a:path w="198691" h="1605483" extrusionOk="0">
                <a:moveTo>
                  <a:pt x="71819" y="15285"/>
                </a:moveTo>
                <a:lnTo>
                  <a:pt x="0" y="1605483"/>
                </a:lnTo>
                <a:lnTo>
                  <a:pt x="198692" y="1605483"/>
                </a:lnTo>
                <a:lnTo>
                  <a:pt x="109061" y="14808"/>
                </a:lnTo>
                <a:cubicBezTo>
                  <a:pt x="106714" y="4550"/>
                  <a:pt x="96498" y="-1860"/>
                  <a:pt x="86242" y="483"/>
                </a:cubicBezTo>
                <a:cubicBezTo>
                  <a:pt x="78944" y="2159"/>
                  <a:pt x="73302" y="7950"/>
                  <a:pt x="71819" y="15285"/>
                </a:cubicBez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633663" y="2916549"/>
            <a:ext cx="487786" cy="3941461"/>
          </a:xfrm>
          <a:custGeom>
            <a:avLst/>
            <a:gdLst/>
            <a:ahLst/>
            <a:cxnLst/>
            <a:rect l="l" t="t" r="r" b="b"/>
            <a:pathLst>
              <a:path w="198691" h="1605483" extrusionOk="0">
                <a:moveTo>
                  <a:pt x="71819" y="15285"/>
                </a:moveTo>
                <a:lnTo>
                  <a:pt x="0" y="1605483"/>
                </a:lnTo>
                <a:lnTo>
                  <a:pt x="198692" y="1605483"/>
                </a:lnTo>
                <a:lnTo>
                  <a:pt x="109061" y="14808"/>
                </a:lnTo>
                <a:cubicBezTo>
                  <a:pt x="106714" y="4550"/>
                  <a:pt x="96498" y="-1860"/>
                  <a:pt x="86242" y="483"/>
                </a:cubicBezTo>
                <a:cubicBezTo>
                  <a:pt x="78944" y="2159"/>
                  <a:pt x="73302" y="7950"/>
                  <a:pt x="71819" y="15285"/>
                </a:cubicBez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192692" y="2871066"/>
            <a:ext cx="695904" cy="839480"/>
          </a:xfrm>
          <a:custGeom>
            <a:avLst/>
            <a:gdLst/>
            <a:ahLst/>
            <a:cxnLst/>
            <a:rect l="l" t="t" r="r" b="b"/>
            <a:pathLst>
              <a:path w="283464" h="341947" extrusionOk="0">
                <a:moveTo>
                  <a:pt x="269272" y="0"/>
                </a:moveTo>
                <a:lnTo>
                  <a:pt x="128492" y="86868"/>
                </a:lnTo>
                <a:lnTo>
                  <a:pt x="0" y="330613"/>
                </a:lnTo>
                <a:lnTo>
                  <a:pt x="32099" y="341948"/>
                </a:lnTo>
                <a:lnTo>
                  <a:pt x="283464" y="35909"/>
                </a:lnTo>
                <a:lnTo>
                  <a:pt x="269272" y="0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192692" y="2871066"/>
            <a:ext cx="695904" cy="839480"/>
          </a:xfrm>
          <a:custGeom>
            <a:avLst/>
            <a:gdLst/>
            <a:ahLst/>
            <a:cxnLst/>
            <a:rect l="l" t="t" r="r" b="b"/>
            <a:pathLst>
              <a:path w="283464" h="341947" extrusionOk="0">
                <a:moveTo>
                  <a:pt x="269272" y="0"/>
                </a:moveTo>
                <a:lnTo>
                  <a:pt x="128492" y="86868"/>
                </a:lnTo>
                <a:lnTo>
                  <a:pt x="0" y="330613"/>
                </a:lnTo>
                <a:lnTo>
                  <a:pt x="32099" y="341948"/>
                </a:lnTo>
                <a:lnTo>
                  <a:pt x="283464" y="35909"/>
                </a:lnTo>
                <a:lnTo>
                  <a:pt x="269272" y="0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292530" y="2054354"/>
            <a:ext cx="602366" cy="894666"/>
          </a:xfrm>
          <a:custGeom>
            <a:avLst/>
            <a:gdLst/>
            <a:ahLst/>
            <a:cxnLst/>
            <a:rect l="l" t="t" r="r" b="b"/>
            <a:pathLst>
              <a:path w="245363" h="364426" extrusionOk="0">
                <a:moveTo>
                  <a:pt x="245364" y="362807"/>
                </a:moveTo>
                <a:lnTo>
                  <a:pt x="209360" y="201359"/>
                </a:lnTo>
                <a:lnTo>
                  <a:pt x="21241" y="0"/>
                </a:lnTo>
                <a:lnTo>
                  <a:pt x="0" y="26670"/>
                </a:lnTo>
                <a:lnTo>
                  <a:pt x="206788" y="364426"/>
                </a:lnTo>
                <a:lnTo>
                  <a:pt x="245364" y="36280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292530" y="2054354"/>
            <a:ext cx="602366" cy="894666"/>
          </a:xfrm>
          <a:custGeom>
            <a:avLst/>
            <a:gdLst/>
            <a:ahLst/>
            <a:cxnLst/>
            <a:rect l="l" t="t" r="r" b="b"/>
            <a:pathLst>
              <a:path w="245363" h="364426" extrusionOk="0">
                <a:moveTo>
                  <a:pt x="245364" y="362807"/>
                </a:moveTo>
                <a:lnTo>
                  <a:pt x="209360" y="201359"/>
                </a:lnTo>
                <a:lnTo>
                  <a:pt x="21241" y="0"/>
                </a:lnTo>
                <a:lnTo>
                  <a:pt x="0" y="26670"/>
                </a:lnTo>
                <a:lnTo>
                  <a:pt x="206788" y="364426"/>
                </a:lnTo>
                <a:lnTo>
                  <a:pt x="245364" y="36280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797331" y="2872701"/>
            <a:ext cx="1040581" cy="251375"/>
          </a:xfrm>
          <a:custGeom>
            <a:avLst/>
            <a:gdLst/>
            <a:ahLst/>
            <a:cxnLst/>
            <a:rect l="l" t="t" r="r" b="b"/>
            <a:pathLst>
              <a:path w="423862" h="102393" extrusionOk="0">
                <a:moveTo>
                  <a:pt x="0" y="31337"/>
                </a:moveTo>
                <a:lnTo>
                  <a:pt x="149447" y="102394"/>
                </a:lnTo>
                <a:lnTo>
                  <a:pt x="423863" y="77914"/>
                </a:lnTo>
                <a:lnTo>
                  <a:pt x="415957" y="44767"/>
                </a:lnTo>
                <a:lnTo>
                  <a:pt x="22479" y="0"/>
                </a:lnTo>
                <a:lnTo>
                  <a:pt x="0" y="3133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797331" y="2872701"/>
            <a:ext cx="1040581" cy="251375"/>
          </a:xfrm>
          <a:custGeom>
            <a:avLst/>
            <a:gdLst/>
            <a:ahLst/>
            <a:cxnLst/>
            <a:rect l="l" t="t" r="r" b="b"/>
            <a:pathLst>
              <a:path w="423862" h="102393" extrusionOk="0">
                <a:moveTo>
                  <a:pt x="0" y="31337"/>
                </a:moveTo>
                <a:lnTo>
                  <a:pt x="149447" y="102394"/>
                </a:lnTo>
                <a:lnTo>
                  <a:pt x="423863" y="77914"/>
                </a:lnTo>
                <a:lnTo>
                  <a:pt x="415957" y="44767"/>
                </a:lnTo>
                <a:lnTo>
                  <a:pt x="22479" y="0"/>
                </a:lnTo>
                <a:lnTo>
                  <a:pt x="0" y="3133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2203447" y="1452909"/>
            <a:ext cx="669092" cy="5406464"/>
          </a:xfrm>
          <a:custGeom>
            <a:avLst/>
            <a:gdLst/>
            <a:ahLst/>
            <a:cxnLst/>
            <a:rect l="l" t="t" r="r" b="b"/>
            <a:pathLst>
              <a:path w="198691" h="1605483" extrusionOk="0">
                <a:moveTo>
                  <a:pt x="71819" y="15285"/>
                </a:moveTo>
                <a:lnTo>
                  <a:pt x="0" y="1605483"/>
                </a:lnTo>
                <a:lnTo>
                  <a:pt x="198692" y="1605483"/>
                </a:lnTo>
                <a:lnTo>
                  <a:pt x="109061" y="14808"/>
                </a:lnTo>
                <a:cubicBezTo>
                  <a:pt x="106714" y="4550"/>
                  <a:pt x="96498" y="-1860"/>
                  <a:pt x="86242" y="483"/>
                </a:cubicBezTo>
                <a:cubicBezTo>
                  <a:pt x="78944" y="2159"/>
                  <a:pt x="73302" y="7950"/>
                  <a:pt x="71819" y="15285"/>
                </a:cubicBez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2203447" y="1452909"/>
            <a:ext cx="669092" cy="5406464"/>
          </a:xfrm>
          <a:custGeom>
            <a:avLst/>
            <a:gdLst/>
            <a:ahLst/>
            <a:cxnLst/>
            <a:rect l="l" t="t" r="r" b="b"/>
            <a:pathLst>
              <a:path w="198691" h="1605483" extrusionOk="0">
                <a:moveTo>
                  <a:pt x="71819" y="15285"/>
                </a:moveTo>
                <a:lnTo>
                  <a:pt x="0" y="1605483"/>
                </a:lnTo>
                <a:lnTo>
                  <a:pt x="198692" y="1605483"/>
                </a:lnTo>
                <a:lnTo>
                  <a:pt x="109061" y="14808"/>
                </a:lnTo>
                <a:cubicBezTo>
                  <a:pt x="106714" y="4550"/>
                  <a:pt x="96498" y="-1860"/>
                  <a:pt x="86242" y="483"/>
                </a:cubicBezTo>
                <a:cubicBezTo>
                  <a:pt x="78944" y="2159"/>
                  <a:pt x="73302" y="7950"/>
                  <a:pt x="71819" y="15285"/>
                </a:cubicBez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1598728" y="1390536"/>
            <a:ext cx="954565" cy="1151507"/>
          </a:xfrm>
          <a:custGeom>
            <a:avLst/>
            <a:gdLst/>
            <a:ahLst/>
            <a:cxnLst/>
            <a:rect l="l" t="t" r="r" b="b"/>
            <a:pathLst>
              <a:path w="283464" h="341947" extrusionOk="0">
                <a:moveTo>
                  <a:pt x="269272" y="0"/>
                </a:moveTo>
                <a:lnTo>
                  <a:pt x="128492" y="86868"/>
                </a:lnTo>
                <a:lnTo>
                  <a:pt x="0" y="330613"/>
                </a:lnTo>
                <a:lnTo>
                  <a:pt x="32099" y="341948"/>
                </a:lnTo>
                <a:lnTo>
                  <a:pt x="283464" y="35909"/>
                </a:lnTo>
                <a:lnTo>
                  <a:pt x="269272" y="0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1598728" y="1390536"/>
            <a:ext cx="954565" cy="1151507"/>
          </a:xfrm>
          <a:custGeom>
            <a:avLst/>
            <a:gdLst/>
            <a:ahLst/>
            <a:cxnLst/>
            <a:rect l="l" t="t" r="r" b="b"/>
            <a:pathLst>
              <a:path w="283464" h="341947" extrusionOk="0">
                <a:moveTo>
                  <a:pt x="269272" y="0"/>
                </a:moveTo>
                <a:lnTo>
                  <a:pt x="128492" y="86868"/>
                </a:lnTo>
                <a:lnTo>
                  <a:pt x="0" y="330613"/>
                </a:lnTo>
                <a:lnTo>
                  <a:pt x="32099" y="341948"/>
                </a:lnTo>
                <a:lnTo>
                  <a:pt x="283464" y="35909"/>
                </a:lnTo>
                <a:lnTo>
                  <a:pt x="269272" y="0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1735639" y="270546"/>
            <a:ext cx="826260" cy="1227205"/>
          </a:xfrm>
          <a:custGeom>
            <a:avLst/>
            <a:gdLst/>
            <a:ahLst/>
            <a:cxnLst/>
            <a:rect l="l" t="t" r="r" b="b"/>
            <a:pathLst>
              <a:path w="245363" h="364426" extrusionOk="0">
                <a:moveTo>
                  <a:pt x="245364" y="362807"/>
                </a:moveTo>
                <a:lnTo>
                  <a:pt x="209360" y="201359"/>
                </a:lnTo>
                <a:lnTo>
                  <a:pt x="21241" y="0"/>
                </a:lnTo>
                <a:lnTo>
                  <a:pt x="0" y="26670"/>
                </a:lnTo>
                <a:lnTo>
                  <a:pt x="206788" y="364426"/>
                </a:lnTo>
                <a:lnTo>
                  <a:pt x="245364" y="36280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1735639" y="270546"/>
            <a:ext cx="826260" cy="1227205"/>
          </a:xfrm>
          <a:custGeom>
            <a:avLst/>
            <a:gdLst/>
            <a:ahLst/>
            <a:cxnLst/>
            <a:rect l="l" t="t" r="r" b="b"/>
            <a:pathLst>
              <a:path w="245363" h="364426" extrusionOk="0">
                <a:moveTo>
                  <a:pt x="245364" y="362807"/>
                </a:moveTo>
                <a:lnTo>
                  <a:pt x="209360" y="201359"/>
                </a:lnTo>
                <a:lnTo>
                  <a:pt x="21241" y="0"/>
                </a:lnTo>
                <a:lnTo>
                  <a:pt x="0" y="26670"/>
                </a:lnTo>
                <a:lnTo>
                  <a:pt x="206788" y="364426"/>
                </a:lnTo>
                <a:lnTo>
                  <a:pt x="245364" y="36280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2427891" y="1392778"/>
            <a:ext cx="1427355" cy="344808"/>
          </a:xfrm>
          <a:custGeom>
            <a:avLst/>
            <a:gdLst/>
            <a:ahLst/>
            <a:cxnLst/>
            <a:rect l="l" t="t" r="r" b="b"/>
            <a:pathLst>
              <a:path w="423862" h="102393" extrusionOk="0">
                <a:moveTo>
                  <a:pt x="0" y="31337"/>
                </a:moveTo>
                <a:lnTo>
                  <a:pt x="149447" y="102394"/>
                </a:lnTo>
                <a:lnTo>
                  <a:pt x="423863" y="77914"/>
                </a:lnTo>
                <a:lnTo>
                  <a:pt x="415957" y="44767"/>
                </a:lnTo>
                <a:lnTo>
                  <a:pt x="22479" y="0"/>
                </a:lnTo>
                <a:lnTo>
                  <a:pt x="0" y="3133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2427891" y="1392778"/>
            <a:ext cx="1427355" cy="344808"/>
          </a:xfrm>
          <a:custGeom>
            <a:avLst/>
            <a:gdLst/>
            <a:ahLst/>
            <a:cxnLst/>
            <a:rect l="l" t="t" r="r" b="b"/>
            <a:pathLst>
              <a:path w="423862" h="102393" extrusionOk="0">
                <a:moveTo>
                  <a:pt x="0" y="31337"/>
                </a:moveTo>
                <a:lnTo>
                  <a:pt x="149447" y="102394"/>
                </a:lnTo>
                <a:lnTo>
                  <a:pt x="423863" y="77914"/>
                </a:lnTo>
                <a:lnTo>
                  <a:pt x="415957" y="44767"/>
                </a:lnTo>
                <a:lnTo>
                  <a:pt x="22479" y="0"/>
                </a:lnTo>
                <a:lnTo>
                  <a:pt x="0" y="31337"/>
                </a:lnTo>
                <a:close/>
              </a:path>
            </a:pathLst>
          </a:custGeom>
          <a:solidFill>
            <a:srgbClr val="E8F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8F4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1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094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Unica One"/>
              <a:buNone/>
              <a:defRPr sz="4800" b="1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●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rala"/>
              <a:buChar char="○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400"/>
              <a:buFont typeface="Sarala"/>
              <a:buChar char="■"/>
              <a:defRPr sz="2400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DF6D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EDF6D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ctrTitle"/>
          </p:nvPr>
        </p:nvSpPr>
        <p:spPr>
          <a:xfrm>
            <a:off x="613675" y="1145175"/>
            <a:ext cx="62979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400" dirty="0"/>
              <a:t>ȘEDINȚĂ CU PĂRINȚII clasa a II-a B</a:t>
            </a:r>
            <a:br>
              <a:rPr lang="ro-RO" sz="5400" dirty="0"/>
            </a:br>
            <a:r>
              <a:rPr lang="ro-RO" sz="5400" dirty="0"/>
              <a:t>TEMA: </a:t>
            </a:r>
            <a:br>
              <a:rPr lang="ro-RO" sz="5400" dirty="0"/>
            </a:br>
            <a:r>
              <a:rPr lang="ro-RO" sz="5400" dirty="0"/>
              <a:t>SĂPTĂMÂNA VERDE</a:t>
            </a:r>
            <a:endParaRPr sz="5400" dirty="0"/>
          </a:p>
        </p:txBody>
      </p:sp>
      <p:sp>
        <p:nvSpPr>
          <p:cNvPr id="3" name="Google Shape;155;p16">
            <a:extLst>
              <a:ext uri="{FF2B5EF4-FFF2-40B4-BE49-F238E27FC236}">
                <a16:creationId xmlns:a16="http://schemas.microsoft.com/office/drawing/2014/main" id="{00B1B490-CA12-4019-9F99-0F363CA880E3}"/>
              </a:ext>
            </a:extLst>
          </p:cNvPr>
          <p:cNvSpPr txBox="1">
            <a:spLocks/>
          </p:cNvSpPr>
          <p:nvPr/>
        </p:nvSpPr>
        <p:spPr>
          <a:xfrm>
            <a:off x="3483225" y="5579500"/>
            <a:ext cx="5757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ica One"/>
              <a:buNone/>
              <a:defRPr sz="6000" b="1" i="0" u="none" strike="noStrike" cap="none">
                <a:solidFill>
                  <a:srgbClr val="FFFFFF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o-RO" sz="4800" dirty="0"/>
          </a:p>
          <a:p>
            <a:pPr algn="ctr"/>
            <a:r>
              <a:rPr lang="ro-RO" sz="4400" dirty="0"/>
              <a:t>03.04.2023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2ACF73F-A47F-4835-BA79-A06AB6B09E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"/>
          <p:cNvSpPr/>
          <p:nvPr/>
        </p:nvSpPr>
        <p:spPr>
          <a:xfrm>
            <a:off x="5619653" y="-260693"/>
            <a:ext cx="7379400" cy="73794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7" name="Google Shape;477;p28"/>
          <p:cNvGrpSpPr/>
          <p:nvPr/>
        </p:nvGrpSpPr>
        <p:grpSpPr>
          <a:xfrm>
            <a:off x="6448578" y="1862306"/>
            <a:ext cx="5721558" cy="2934812"/>
            <a:chOff x="3289100" y="2648488"/>
            <a:chExt cx="5622600" cy="2876421"/>
          </a:xfrm>
        </p:grpSpPr>
        <p:grpSp>
          <p:nvGrpSpPr>
            <p:cNvPr id="478" name="Google Shape;478;p28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0" name="Google Shape;480;p28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481" name="Google Shape;481;p28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28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83" name="Google Shape;483;p28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8"/>
          <p:cNvSpPr/>
          <p:nvPr/>
        </p:nvSpPr>
        <p:spPr>
          <a:xfrm>
            <a:off x="11400337" y="3904725"/>
            <a:ext cx="912909" cy="2386996"/>
          </a:xfrm>
          <a:custGeom>
            <a:avLst/>
            <a:gdLst/>
            <a:ahLst/>
            <a:cxnLst/>
            <a:rect l="l" t="t" r="r" b="b"/>
            <a:pathLst>
              <a:path w="374143" h="892335" extrusionOk="0">
                <a:moveTo>
                  <a:pt x="374143" y="611049"/>
                </a:moveTo>
                <a:cubicBezTo>
                  <a:pt x="347416" y="678495"/>
                  <a:pt x="310897" y="741627"/>
                  <a:pt x="265749" y="798405"/>
                </a:cubicBezTo>
                <a:cubicBezTo>
                  <a:pt x="239565" y="831314"/>
                  <a:pt x="210037" y="861413"/>
                  <a:pt x="177642" y="888226"/>
                </a:cubicBezTo>
                <a:cubicBezTo>
                  <a:pt x="155811" y="891903"/>
                  <a:pt x="133637" y="893122"/>
                  <a:pt x="111539" y="891846"/>
                </a:cubicBezTo>
                <a:cubicBezTo>
                  <a:pt x="29052" y="886512"/>
                  <a:pt x="-3999" y="816598"/>
                  <a:pt x="382" y="741446"/>
                </a:cubicBezTo>
                <a:cubicBezTo>
                  <a:pt x="3763" y="697079"/>
                  <a:pt x="17775" y="654187"/>
                  <a:pt x="41244" y="616383"/>
                </a:cubicBezTo>
                <a:cubicBezTo>
                  <a:pt x="50769" y="599238"/>
                  <a:pt x="62009" y="582474"/>
                  <a:pt x="73058" y="565424"/>
                </a:cubicBezTo>
                <a:cubicBezTo>
                  <a:pt x="90831" y="539002"/>
                  <a:pt x="106738" y="511379"/>
                  <a:pt x="120683" y="482747"/>
                </a:cubicBezTo>
                <a:cubicBezTo>
                  <a:pt x="128998" y="466964"/>
                  <a:pt x="134170" y="449724"/>
                  <a:pt x="135923" y="431979"/>
                </a:cubicBezTo>
                <a:cubicBezTo>
                  <a:pt x="137352" y="402927"/>
                  <a:pt x="122778" y="375686"/>
                  <a:pt x="110396" y="349397"/>
                </a:cubicBezTo>
                <a:cubicBezTo>
                  <a:pt x="73058" y="270149"/>
                  <a:pt x="51532" y="181852"/>
                  <a:pt x="60771" y="94794"/>
                </a:cubicBezTo>
                <a:cubicBezTo>
                  <a:pt x="63723" y="66219"/>
                  <a:pt x="71439" y="35548"/>
                  <a:pt x="93727" y="17451"/>
                </a:cubicBezTo>
                <a:cubicBezTo>
                  <a:pt x="112777" y="1925"/>
                  <a:pt x="139352" y="-1599"/>
                  <a:pt x="164022" y="591"/>
                </a:cubicBezTo>
                <a:cubicBezTo>
                  <a:pt x="185539" y="1191"/>
                  <a:pt x="206322" y="8516"/>
                  <a:pt x="223458" y="21546"/>
                </a:cubicBezTo>
                <a:cubicBezTo>
                  <a:pt x="242508" y="37739"/>
                  <a:pt x="250985" y="63075"/>
                  <a:pt x="254700" y="87745"/>
                </a:cubicBezTo>
                <a:cubicBezTo>
                  <a:pt x="264225" y="149277"/>
                  <a:pt x="247651" y="212713"/>
                  <a:pt x="258415" y="274054"/>
                </a:cubicBezTo>
                <a:cubicBezTo>
                  <a:pt x="259605" y="284284"/>
                  <a:pt x="263234" y="294085"/>
                  <a:pt x="268987" y="302629"/>
                </a:cubicBezTo>
                <a:cubicBezTo>
                  <a:pt x="283846" y="322536"/>
                  <a:pt x="313564" y="323775"/>
                  <a:pt x="333281" y="339110"/>
                </a:cubicBezTo>
                <a:cubicBezTo>
                  <a:pt x="361856" y="361398"/>
                  <a:pt x="360618" y="405118"/>
                  <a:pt x="350521" y="440075"/>
                </a:cubicBezTo>
                <a:cubicBezTo>
                  <a:pt x="340425" y="475032"/>
                  <a:pt x="324232" y="510750"/>
                  <a:pt x="332519" y="546183"/>
                </a:cubicBezTo>
                <a:cubicBezTo>
                  <a:pt x="338329" y="571330"/>
                  <a:pt x="356046" y="591522"/>
                  <a:pt x="374143" y="611049"/>
                </a:cubicBezTo>
                <a:close/>
              </a:path>
            </a:pathLst>
          </a:custGeom>
          <a:gradFill>
            <a:gsLst>
              <a:gs pos="0">
                <a:srgbClr val="9DD04D"/>
              </a:gs>
              <a:gs pos="100000">
                <a:srgbClr val="70943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8"/>
          <p:cNvSpPr/>
          <p:nvPr/>
        </p:nvSpPr>
        <p:spPr>
          <a:xfrm>
            <a:off x="10473900" y="4115803"/>
            <a:ext cx="1501166" cy="2592102"/>
          </a:xfrm>
          <a:custGeom>
            <a:avLst/>
            <a:gdLst/>
            <a:ahLst/>
            <a:cxnLst/>
            <a:rect l="l" t="t" r="r" b="b"/>
            <a:pathLst>
              <a:path w="615232" h="969010" extrusionOk="0">
                <a:moveTo>
                  <a:pt x="615192" y="717932"/>
                </a:moveTo>
                <a:lnTo>
                  <a:pt x="614620" y="722409"/>
                </a:lnTo>
                <a:cubicBezTo>
                  <a:pt x="588436" y="755317"/>
                  <a:pt x="558909" y="785416"/>
                  <a:pt x="526514" y="812229"/>
                </a:cubicBezTo>
                <a:lnTo>
                  <a:pt x="526514" y="812229"/>
                </a:lnTo>
                <a:cubicBezTo>
                  <a:pt x="471936" y="855178"/>
                  <a:pt x="412233" y="891173"/>
                  <a:pt x="348778" y="919386"/>
                </a:cubicBezTo>
                <a:cubicBezTo>
                  <a:pt x="310678" y="937007"/>
                  <a:pt x="272578" y="953104"/>
                  <a:pt x="233620" y="969011"/>
                </a:cubicBezTo>
                <a:cubicBezTo>
                  <a:pt x="179899" y="922053"/>
                  <a:pt x="167612" y="819278"/>
                  <a:pt x="182852" y="746316"/>
                </a:cubicBezTo>
                <a:cubicBezTo>
                  <a:pt x="193901" y="692786"/>
                  <a:pt x="212856" y="638589"/>
                  <a:pt x="202664" y="584963"/>
                </a:cubicBezTo>
                <a:cubicBezTo>
                  <a:pt x="193139" y="535338"/>
                  <a:pt x="160087" y="494094"/>
                  <a:pt x="128750" y="454566"/>
                </a:cubicBezTo>
                <a:cubicBezTo>
                  <a:pt x="75315" y="387224"/>
                  <a:pt x="22261" y="315310"/>
                  <a:pt x="4925" y="231204"/>
                </a:cubicBezTo>
                <a:cubicBezTo>
                  <a:pt x="-12410" y="147099"/>
                  <a:pt x="15879" y="47277"/>
                  <a:pt x="91984" y="7272"/>
                </a:cubicBezTo>
                <a:cubicBezTo>
                  <a:pt x="100347" y="2195"/>
                  <a:pt x="110015" y="-320"/>
                  <a:pt x="119797" y="33"/>
                </a:cubicBezTo>
                <a:cubicBezTo>
                  <a:pt x="130350" y="2128"/>
                  <a:pt x="140075" y="7224"/>
                  <a:pt x="147800" y="14701"/>
                </a:cubicBezTo>
                <a:cubicBezTo>
                  <a:pt x="224876" y="78414"/>
                  <a:pt x="278721" y="165815"/>
                  <a:pt x="300962" y="263304"/>
                </a:cubicBezTo>
                <a:cubicBezTo>
                  <a:pt x="319155" y="343885"/>
                  <a:pt x="324870" y="444279"/>
                  <a:pt x="399070" y="480569"/>
                </a:cubicBezTo>
                <a:cubicBezTo>
                  <a:pt x="406537" y="484141"/>
                  <a:pt x="414310" y="487008"/>
                  <a:pt x="422311" y="489141"/>
                </a:cubicBezTo>
                <a:cubicBezTo>
                  <a:pt x="447552" y="496285"/>
                  <a:pt x="474698" y="498666"/>
                  <a:pt x="498511" y="508763"/>
                </a:cubicBezTo>
                <a:cubicBezTo>
                  <a:pt x="561566" y="535814"/>
                  <a:pt x="588236" y="609252"/>
                  <a:pt x="608048" y="674974"/>
                </a:cubicBezTo>
                <a:cubicBezTo>
                  <a:pt x="613163" y="688700"/>
                  <a:pt x="615583" y="703292"/>
                  <a:pt x="615192" y="717932"/>
                </a:cubicBezTo>
                <a:close/>
              </a:path>
            </a:pathLst>
          </a:custGeom>
          <a:solidFill>
            <a:srgbClr val="9DD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8"/>
          <p:cNvSpPr txBox="1">
            <a:spLocks noGrp="1"/>
          </p:cNvSpPr>
          <p:nvPr>
            <p:ph type="title"/>
          </p:nvPr>
        </p:nvSpPr>
        <p:spPr>
          <a:xfrm>
            <a:off x="354000" y="2027548"/>
            <a:ext cx="5393700" cy="11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dirty="0"/>
              <a:t>Pregătirea la lecții</a:t>
            </a:r>
            <a:endParaRPr sz="4800" dirty="0"/>
          </a:p>
        </p:txBody>
      </p:sp>
      <p:sp>
        <p:nvSpPr>
          <p:cNvPr id="487" name="Google Shape;487;p28"/>
          <p:cNvSpPr txBox="1">
            <a:spLocks noGrp="1"/>
          </p:cNvSpPr>
          <p:nvPr>
            <p:ph type="subTitle" idx="1"/>
          </p:nvPr>
        </p:nvSpPr>
        <p:spPr>
          <a:xfrm>
            <a:off x="354004" y="33056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ASPECTE POZITIVE: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RITM BUN DE LUCRU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DESTUL DE AMBIȚIOȘI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CREATIVI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AU DOBÂNDITE COMPETENȚELE SPECIFICE DISCIPLINELOR </a:t>
            </a:r>
            <a:endParaRPr sz="2400" dirty="0"/>
          </a:p>
        </p:txBody>
      </p:sp>
      <p:sp>
        <p:nvSpPr>
          <p:cNvPr id="488" name="Google Shape;488;p28"/>
          <p:cNvSpPr/>
          <p:nvPr/>
        </p:nvSpPr>
        <p:spPr>
          <a:xfrm rot="10800000" flipH="1">
            <a:off x="0" y="1134"/>
            <a:ext cx="1848493" cy="1336749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DBE5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8"/>
          <p:cNvSpPr/>
          <p:nvPr/>
        </p:nvSpPr>
        <p:spPr>
          <a:xfrm flipH="1">
            <a:off x="806784" y="757822"/>
            <a:ext cx="1269600" cy="12696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401D27AC-EAE5-48E1-A395-398F747CDC6E}"/>
              </a:ext>
            </a:extLst>
          </p:cNvPr>
          <p:cNvSpPr txBox="1"/>
          <p:nvPr/>
        </p:nvSpPr>
        <p:spPr>
          <a:xfrm>
            <a:off x="7342033" y="1928036"/>
            <a:ext cx="388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Aspecte negative:</a:t>
            </a:r>
          </a:p>
          <a:p>
            <a:r>
              <a:rPr lang="ro-RO" sz="2400" dirty="0">
                <a:solidFill>
                  <a:schemeClr val="bg1"/>
                </a:solidFill>
              </a:rPr>
              <a:t>Lipsa de atenție/concentrare</a:t>
            </a:r>
          </a:p>
          <a:p>
            <a:r>
              <a:rPr lang="ro-RO" sz="2400" dirty="0">
                <a:solidFill>
                  <a:schemeClr val="bg1"/>
                </a:solidFill>
              </a:rPr>
              <a:t>Graba </a:t>
            </a:r>
          </a:p>
          <a:p>
            <a:r>
              <a:rPr lang="ro-RO" sz="2400" dirty="0">
                <a:solidFill>
                  <a:schemeClr val="bg1"/>
                </a:solidFill>
              </a:rPr>
              <a:t>Superficialitate uneori în rezolvarea unor sarcini </a:t>
            </a:r>
          </a:p>
          <a:p>
            <a:endParaRPr lang="ro-RO" sz="2400" dirty="0">
              <a:solidFill>
                <a:schemeClr val="bg1"/>
              </a:solidFill>
            </a:endParaRPr>
          </a:p>
        </p:txBody>
      </p:sp>
      <p:pic>
        <p:nvPicPr>
          <p:cNvPr id="17" name="Imagine 16">
            <a:extLst>
              <a:ext uri="{FF2B5EF4-FFF2-40B4-BE49-F238E27FC236}">
                <a16:creationId xmlns:a16="http://schemas.microsoft.com/office/drawing/2014/main" id="{C514E27D-7031-4228-B5EF-EE0CCE1A08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60" y="5529099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"/>
          <p:cNvSpPr/>
          <p:nvPr/>
        </p:nvSpPr>
        <p:spPr>
          <a:xfrm>
            <a:off x="5619653" y="-260693"/>
            <a:ext cx="7379400" cy="73794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7"/>
          <p:cNvSpPr txBox="1">
            <a:spLocks noGrp="1"/>
          </p:cNvSpPr>
          <p:nvPr>
            <p:ph type="title"/>
          </p:nvPr>
        </p:nvSpPr>
        <p:spPr>
          <a:xfrm>
            <a:off x="354000" y="2027548"/>
            <a:ext cx="5393700" cy="11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dirty="0"/>
              <a:t>comportament</a:t>
            </a:r>
            <a:endParaRPr sz="4800" dirty="0"/>
          </a:p>
        </p:txBody>
      </p:sp>
      <p:sp>
        <p:nvSpPr>
          <p:cNvPr id="457" name="Google Shape;457;p27"/>
          <p:cNvSpPr txBox="1">
            <a:spLocks noGrp="1"/>
          </p:cNvSpPr>
          <p:nvPr>
            <p:ph type="subTitle" idx="1"/>
          </p:nvPr>
        </p:nvSpPr>
        <p:spPr>
          <a:xfrm>
            <a:off x="354004" y="3305633"/>
            <a:ext cx="5393700" cy="116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Observații primite de la profesorii clasei (ed. fizică)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458" name="Google Shape;458;p27"/>
          <p:cNvGrpSpPr/>
          <p:nvPr/>
        </p:nvGrpSpPr>
        <p:grpSpPr>
          <a:xfrm>
            <a:off x="7051381" y="1552621"/>
            <a:ext cx="4670652" cy="3905411"/>
            <a:chOff x="1295330" y="1868507"/>
            <a:chExt cx="4365503" cy="3647530"/>
          </a:xfrm>
        </p:grpSpPr>
        <p:grpSp>
          <p:nvGrpSpPr>
            <p:cNvPr id="459" name="Google Shape;459;p27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460" name="Google Shape;460;p27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461" name="Google Shape;461;p27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27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27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4" name="Google Shape;464;p27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465" name="Google Shape;465;p27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27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7" name="Google Shape;467;p27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27"/>
          <p:cNvSpPr/>
          <p:nvPr/>
        </p:nvSpPr>
        <p:spPr>
          <a:xfrm>
            <a:off x="11400337" y="3904725"/>
            <a:ext cx="912909" cy="2386996"/>
          </a:xfrm>
          <a:custGeom>
            <a:avLst/>
            <a:gdLst/>
            <a:ahLst/>
            <a:cxnLst/>
            <a:rect l="l" t="t" r="r" b="b"/>
            <a:pathLst>
              <a:path w="374143" h="892335" extrusionOk="0">
                <a:moveTo>
                  <a:pt x="374143" y="611049"/>
                </a:moveTo>
                <a:cubicBezTo>
                  <a:pt x="347416" y="678495"/>
                  <a:pt x="310897" y="741627"/>
                  <a:pt x="265749" y="798405"/>
                </a:cubicBezTo>
                <a:cubicBezTo>
                  <a:pt x="239565" y="831314"/>
                  <a:pt x="210037" y="861413"/>
                  <a:pt x="177642" y="888226"/>
                </a:cubicBezTo>
                <a:cubicBezTo>
                  <a:pt x="155811" y="891903"/>
                  <a:pt x="133637" y="893122"/>
                  <a:pt x="111539" y="891846"/>
                </a:cubicBezTo>
                <a:cubicBezTo>
                  <a:pt x="29052" y="886512"/>
                  <a:pt x="-3999" y="816598"/>
                  <a:pt x="382" y="741446"/>
                </a:cubicBezTo>
                <a:cubicBezTo>
                  <a:pt x="3763" y="697079"/>
                  <a:pt x="17775" y="654187"/>
                  <a:pt x="41244" y="616383"/>
                </a:cubicBezTo>
                <a:cubicBezTo>
                  <a:pt x="50769" y="599238"/>
                  <a:pt x="62009" y="582474"/>
                  <a:pt x="73058" y="565424"/>
                </a:cubicBezTo>
                <a:cubicBezTo>
                  <a:pt x="90831" y="539002"/>
                  <a:pt x="106738" y="511379"/>
                  <a:pt x="120683" y="482747"/>
                </a:cubicBezTo>
                <a:cubicBezTo>
                  <a:pt x="128998" y="466964"/>
                  <a:pt x="134170" y="449724"/>
                  <a:pt x="135923" y="431979"/>
                </a:cubicBezTo>
                <a:cubicBezTo>
                  <a:pt x="137352" y="402927"/>
                  <a:pt x="122778" y="375686"/>
                  <a:pt x="110396" y="349397"/>
                </a:cubicBezTo>
                <a:cubicBezTo>
                  <a:pt x="73058" y="270149"/>
                  <a:pt x="51532" y="181852"/>
                  <a:pt x="60771" y="94794"/>
                </a:cubicBezTo>
                <a:cubicBezTo>
                  <a:pt x="63723" y="66219"/>
                  <a:pt x="71439" y="35548"/>
                  <a:pt x="93727" y="17451"/>
                </a:cubicBezTo>
                <a:cubicBezTo>
                  <a:pt x="112777" y="1925"/>
                  <a:pt x="139352" y="-1599"/>
                  <a:pt x="164022" y="591"/>
                </a:cubicBezTo>
                <a:cubicBezTo>
                  <a:pt x="185539" y="1191"/>
                  <a:pt x="206322" y="8516"/>
                  <a:pt x="223458" y="21546"/>
                </a:cubicBezTo>
                <a:cubicBezTo>
                  <a:pt x="242508" y="37739"/>
                  <a:pt x="250985" y="63075"/>
                  <a:pt x="254700" y="87745"/>
                </a:cubicBezTo>
                <a:cubicBezTo>
                  <a:pt x="264225" y="149277"/>
                  <a:pt x="247651" y="212713"/>
                  <a:pt x="258415" y="274054"/>
                </a:cubicBezTo>
                <a:cubicBezTo>
                  <a:pt x="259605" y="284284"/>
                  <a:pt x="263234" y="294085"/>
                  <a:pt x="268987" y="302629"/>
                </a:cubicBezTo>
                <a:cubicBezTo>
                  <a:pt x="283846" y="322536"/>
                  <a:pt x="313564" y="323775"/>
                  <a:pt x="333281" y="339110"/>
                </a:cubicBezTo>
                <a:cubicBezTo>
                  <a:pt x="361856" y="361398"/>
                  <a:pt x="360618" y="405118"/>
                  <a:pt x="350521" y="440075"/>
                </a:cubicBezTo>
                <a:cubicBezTo>
                  <a:pt x="340425" y="475032"/>
                  <a:pt x="324232" y="510750"/>
                  <a:pt x="332519" y="546183"/>
                </a:cubicBezTo>
                <a:cubicBezTo>
                  <a:pt x="338329" y="571330"/>
                  <a:pt x="356046" y="591522"/>
                  <a:pt x="374143" y="611049"/>
                </a:cubicBezTo>
                <a:close/>
              </a:path>
            </a:pathLst>
          </a:custGeom>
          <a:gradFill>
            <a:gsLst>
              <a:gs pos="0">
                <a:srgbClr val="9DD04D"/>
              </a:gs>
              <a:gs pos="100000">
                <a:srgbClr val="70943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7"/>
          <p:cNvSpPr/>
          <p:nvPr/>
        </p:nvSpPr>
        <p:spPr>
          <a:xfrm>
            <a:off x="10473900" y="4115803"/>
            <a:ext cx="1501166" cy="2592102"/>
          </a:xfrm>
          <a:custGeom>
            <a:avLst/>
            <a:gdLst/>
            <a:ahLst/>
            <a:cxnLst/>
            <a:rect l="l" t="t" r="r" b="b"/>
            <a:pathLst>
              <a:path w="615232" h="969010" extrusionOk="0">
                <a:moveTo>
                  <a:pt x="615192" y="717932"/>
                </a:moveTo>
                <a:lnTo>
                  <a:pt x="614620" y="722409"/>
                </a:lnTo>
                <a:cubicBezTo>
                  <a:pt x="588436" y="755317"/>
                  <a:pt x="558909" y="785416"/>
                  <a:pt x="526514" y="812229"/>
                </a:cubicBezTo>
                <a:lnTo>
                  <a:pt x="526514" y="812229"/>
                </a:lnTo>
                <a:cubicBezTo>
                  <a:pt x="471936" y="855178"/>
                  <a:pt x="412233" y="891173"/>
                  <a:pt x="348778" y="919386"/>
                </a:cubicBezTo>
                <a:cubicBezTo>
                  <a:pt x="310678" y="937007"/>
                  <a:pt x="272578" y="953104"/>
                  <a:pt x="233620" y="969011"/>
                </a:cubicBezTo>
                <a:cubicBezTo>
                  <a:pt x="179899" y="922053"/>
                  <a:pt x="167612" y="819278"/>
                  <a:pt x="182852" y="746316"/>
                </a:cubicBezTo>
                <a:cubicBezTo>
                  <a:pt x="193901" y="692786"/>
                  <a:pt x="212856" y="638589"/>
                  <a:pt x="202664" y="584963"/>
                </a:cubicBezTo>
                <a:cubicBezTo>
                  <a:pt x="193139" y="535338"/>
                  <a:pt x="160087" y="494094"/>
                  <a:pt x="128750" y="454566"/>
                </a:cubicBezTo>
                <a:cubicBezTo>
                  <a:pt x="75315" y="387224"/>
                  <a:pt x="22261" y="315310"/>
                  <a:pt x="4925" y="231204"/>
                </a:cubicBezTo>
                <a:cubicBezTo>
                  <a:pt x="-12410" y="147099"/>
                  <a:pt x="15879" y="47277"/>
                  <a:pt x="91984" y="7272"/>
                </a:cubicBezTo>
                <a:cubicBezTo>
                  <a:pt x="100347" y="2195"/>
                  <a:pt x="110015" y="-320"/>
                  <a:pt x="119797" y="33"/>
                </a:cubicBezTo>
                <a:cubicBezTo>
                  <a:pt x="130350" y="2128"/>
                  <a:pt x="140075" y="7224"/>
                  <a:pt x="147800" y="14701"/>
                </a:cubicBezTo>
                <a:cubicBezTo>
                  <a:pt x="224876" y="78414"/>
                  <a:pt x="278721" y="165815"/>
                  <a:pt x="300962" y="263304"/>
                </a:cubicBezTo>
                <a:cubicBezTo>
                  <a:pt x="319155" y="343885"/>
                  <a:pt x="324870" y="444279"/>
                  <a:pt x="399070" y="480569"/>
                </a:cubicBezTo>
                <a:cubicBezTo>
                  <a:pt x="406537" y="484141"/>
                  <a:pt x="414310" y="487008"/>
                  <a:pt x="422311" y="489141"/>
                </a:cubicBezTo>
                <a:cubicBezTo>
                  <a:pt x="447552" y="496285"/>
                  <a:pt x="474698" y="498666"/>
                  <a:pt x="498511" y="508763"/>
                </a:cubicBezTo>
                <a:cubicBezTo>
                  <a:pt x="561566" y="535814"/>
                  <a:pt x="588236" y="609252"/>
                  <a:pt x="608048" y="674974"/>
                </a:cubicBezTo>
                <a:cubicBezTo>
                  <a:pt x="613163" y="688700"/>
                  <a:pt x="615583" y="703292"/>
                  <a:pt x="615192" y="717932"/>
                </a:cubicBezTo>
                <a:close/>
              </a:path>
            </a:pathLst>
          </a:custGeom>
          <a:solidFill>
            <a:srgbClr val="9DD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7"/>
          <p:cNvSpPr/>
          <p:nvPr/>
        </p:nvSpPr>
        <p:spPr>
          <a:xfrm rot="10800000" flipH="1">
            <a:off x="0" y="1134"/>
            <a:ext cx="1848493" cy="1336749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DBE5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7"/>
          <p:cNvSpPr/>
          <p:nvPr/>
        </p:nvSpPr>
        <p:spPr>
          <a:xfrm flipH="1">
            <a:off x="806784" y="757822"/>
            <a:ext cx="1269600" cy="12696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87;p28">
            <a:extLst>
              <a:ext uri="{FF2B5EF4-FFF2-40B4-BE49-F238E27FC236}">
                <a16:creationId xmlns:a16="http://schemas.microsoft.com/office/drawing/2014/main" id="{4E151DC2-384D-423B-BE6A-CFD003E04E26}"/>
              </a:ext>
            </a:extLst>
          </p:cNvPr>
          <p:cNvSpPr txBox="1">
            <a:spLocks/>
          </p:cNvSpPr>
          <p:nvPr/>
        </p:nvSpPr>
        <p:spPr>
          <a:xfrm>
            <a:off x="345953" y="431566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arala"/>
              <a:buNone/>
              <a:defRPr sz="2800" b="0" i="0" u="none" strike="noStrike" cap="none">
                <a:solidFill>
                  <a:srgbClr val="FFFFFF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>
            <a:pPr marL="0" indent="0" algn="l"/>
            <a:r>
              <a:rPr lang="ro-RO" sz="2400" dirty="0"/>
              <a:t>Comportamentul în pauze și pe coridoare</a:t>
            </a:r>
            <a:endParaRPr lang="en-US" sz="2400" dirty="0"/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552E8A3F-2367-44E9-B839-9D913EB35F77}"/>
              </a:ext>
            </a:extLst>
          </p:cNvPr>
          <p:cNvSpPr txBox="1"/>
          <p:nvPr/>
        </p:nvSpPr>
        <p:spPr>
          <a:xfrm>
            <a:off x="7342033" y="1928036"/>
            <a:ext cx="3882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Jigniri</a:t>
            </a:r>
          </a:p>
          <a:p>
            <a:r>
              <a:rPr lang="ro-RO" sz="2400" dirty="0">
                <a:solidFill>
                  <a:schemeClr val="bg1"/>
                </a:solidFill>
              </a:rPr>
              <a:t>Îmbrânceli</a:t>
            </a:r>
          </a:p>
          <a:p>
            <a:r>
              <a:rPr lang="ro-RO" sz="2400" dirty="0">
                <a:solidFill>
                  <a:schemeClr val="bg1"/>
                </a:solidFill>
              </a:rPr>
              <a:t>Tonul ridicat al vocii</a:t>
            </a:r>
          </a:p>
          <a:p>
            <a:r>
              <a:rPr lang="ro-RO" sz="2400" dirty="0">
                <a:solidFill>
                  <a:schemeClr val="bg1"/>
                </a:solidFill>
              </a:rPr>
              <a:t>Mici răutăți: răzbunări, pârât</a:t>
            </a:r>
          </a:p>
        </p:txBody>
      </p:sp>
      <p:pic>
        <p:nvPicPr>
          <p:cNvPr id="21" name="Imagine 20">
            <a:extLst>
              <a:ext uri="{FF2B5EF4-FFF2-40B4-BE49-F238E27FC236}">
                <a16:creationId xmlns:a16="http://schemas.microsoft.com/office/drawing/2014/main" id="{10B8D0A9-28D8-484B-8FCE-F414C0A734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2" y="5586237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080550" y="1792950"/>
            <a:ext cx="4539900" cy="418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400" dirty="0"/>
              <a:t>EVALUAREA NAȚIONALĂ</a:t>
            </a:r>
            <a:br>
              <a:rPr lang="ro-RO" sz="5400" dirty="0"/>
            </a:br>
            <a:r>
              <a:rPr lang="ro-RO" sz="5400" dirty="0"/>
              <a:t>LA CLASA a ii-a</a:t>
            </a:r>
            <a:br>
              <a:rPr lang="ro-RO" sz="5400" dirty="0"/>
            </a:br>
            <a:r>
              <a:rPr lang="ro-RO" sz="5400" dirty="0"/>
              <a:t>9,10,11 MAI 2023</a:t>
            </a:r>
            <a:endParaRPr lang="ro-RO" sz="5400" dirty="0">
              <a:solidFill>
                <a:srgbClr val="434343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1E88ED1-5CBF-45E4-919E-1E7618202F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9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1"/>
          <p:cNvSpPr txBox="1">
            <a:spLocks noGrp="1"/>
          </p:cNvSpPr>
          <p:nvPr>
            <p:ph type="title"/>
          </p:nvPr>
        </p:nvSpPr>
        <p:spPr>
          <a:xfrm>
            <a:off x="4059976" y="1123500"/>
            <a:ext cx="77166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700" dirty="0"/>
              <a:t>MULȚUMESC!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A903A33-1210-4B2E-BF1F-F4ED8D6183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605700" y="2242825"/>
            <a:ext cx="5757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7200" dirty="0"/>
              <a:t>BUN GĂSIT!</a:t>
            </a:r>
            <a:endParaRPr sz="7200"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491800" y="3376800"/>
            <a:ext cx="5034000" cy="191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32E1ED7F-552A-4355-8F1E-82042BDBE8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00" y="5550967"/>
            <a:ext cx="1597660" cy="116078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33575A09-667F-4D91-AB2F-5629326AA7FB}"/>
              </a:ext>
            </a:extLst>
          </p:cNvPr>
          <p:cNvSpPr txBox="1"/>
          <p:nvPr/>
        </p:nvSpPr>
        <p:spPr>
          <a:xfrm>
            <a:off x="279900" y="512291"/>
            <a:ext cx="7451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𝒩𝒶𝓉𝓊𝓇𝒶 𝒶𝓇𝑒 𝓃𝑒𝓋🌸𝒾𝑒 𝒹𝑒 𝓃🌸𝒾</a:t>
            </a:r>
            <a:r>
              <a:rPr lang="ro-RO" sz="3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ro-RO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5016500" y="336900"/>
            <a:ext cx="6809325" cy="12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434343"/>
                </a:solidFill>
              </a:rPr>
              <a:t>Despre săptămâna verde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5900100" y="1598100"/>
            <a:ext cx="6154200" cy="218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o-RO" dirty="0">
                <a:solidFill>
                  <a:srgbClr val="434343"/>
                </a:solidFill>
              </a:rPr>
              <a:t>Este rezultatul unui acord între Ministerul Educației și Ministerul mediului. </a:t>
            </a:r>
            <a:endParaRPr dirty="0">
              <a:solidFill>
                <a:srgbClr val="434343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o-RO" dirty="0">
                <a:solidFill>
                  <a:srgbClr val="434343"/>
                </a:solidFill>
              </a:rPr>
              <a:t>La noi în școală se va desfășura în perioada 24 aprilie – 28 aprilie 2023.</a:t>
            </a:r>
            <a:endParaRPr dirty="0">
              <a:solidFill>
                <a:srgbClr val="434343"/>
              </a:solidFill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D36100BA-75C3-432C-BA6E-F610EE2F3D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2244402" y="1126775"/>
            <a:ext cx="729329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De ce o săptămână verde?</a:t>
            </a:r>
            <a:endParaRPr dirty="0"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2244400" y="2527225"/>
            <a:ext cx="5172600" cy="286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că</a:t>
            </a:r>
            <a:r>
              <a:rPr lang="en-US" i="1" dirty="0"/>
              <a:t> </a:t>
            </a:r>
            <a:r>
              <a:rPr lang="en-US" i="1" dirty="0" err="1"/>
              <a:t>poluarea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schimbările</a:t>
            </a:r>
            <a:r>
              <a:rPr lang="en-US" i="1" dirty="0"/>
              <a:t> </a:t>
            </a:r>
            <a:r>
              <a:rPr lang="en-US" i="1" dirty="0" err="1"/>
              <a:t>climatice</a:t>
            </a:r>
            <a:r>
              <a:rPr lang="en-US" i="1" dirty="0"/>
              <a:t> ne </a:t>
            </a:r>
            <a:r>
              <a:rPr lang="en-US" i="1" dirty="0" err="1"/>
              <a:t>afectează</a:t>
            </a:r>
            <a:r>
              <a:rPr lang="en-US" i="1" dirty="0"/>
              <a:t> pe </a:t>
            </a:r>
            <a:r>
              <a:rPr lang="en-US" i="1" dirty="0" err="1"/>
              <a:t>toți</a:t>
            </a:r>
            <a:r>
              <a:rPr lang="en-US" i="1" dirty="0"/>
              <a:t>, </a:t>
            </a:r>
            <a:r>
              <a:rPr lang="en-US" i="1" dirty="0" err="1"/>
              <a:t>iar</a:t>
            </a:r>
            <a:r>
              <a:rPr lang="en-US" i="1" dirty="0"/>
              <a:t> </a:t>
            </a:r>
            <a:r>
              <a:rPr lang="en-US" i="1" dirty="0" err="1"/>
              <a:t>ele</a:t>
            </a:r>
            <a:r>
              <a:rPr lang="en-US" i="1" dirty="0"/>
              <a:t> sunt </a:t>
            </a:r>
            <a:r>
              <a:rPr lang="en-US" i="1" dirty="0" err="1"/>
              <a:t>consecințe</a:t>
            </a:r>
            <a:r>
              <a:rPr lang="en-US" i="1" dirty="0"/>
              <a:t> ale </a:t>
            </a:r>
            <a:r>
              <a:rPr lang="en-US" i="1" dirty="0" err="1"/>
              <a:t>comportamentului</a:t>
            </a:r>
            <a:r>
              <a:rPr lang="en-US" i="1" dirty="0"/>
              <a:t> </a:t>
            </a:r>
            <a:r>
              <a:rPr lang="en-US" i="1" dirty="0" err="1"/>
              <a:t>nostru</a:t>
            </a:r>
            <a:r>
              <a:rPr lang="en-US" i="1" dirty="0"/>
              <a:t>! </a:t>
            </a:r>
            <a:r>
              <a:rPr lang="en-US" i="1" dirty="0" err="1"/>
              <a:t>Pământul</a:t>
            </a:r>
            <a:r>
              <a:rPr lang="en-US" i="1" dirty="0"/>
              <a:t> are </a:t>
            </a:r>
            <a:r>
              <a:rPr lang="en-US" i="1" dirty="0" err="1"/>
              <a:t>nevoie</a:t>
            </a:r>
            <a:r>
              <a:rPr lang="en-US" i="1" dirty="0"/>
              <a:t> de </a:t>
            </a:r>
            <a:r>
              <a:rPr lang="en-US" i="1" dirty="0" err="1"/>
              <a:t>noi</a:t>
            </a:r>
            <a:r>
              <a:rPr lang="en-US" i="1" dirty="0"/>
              <a:t>, </a:t>
            </a:r>
            <a:r>
              <a:rPr lang="en-US" i="1" dirty="0" err="1"/>
              <a:t>iar</a:t>
            </a:r>
            <a:r>
              <a:rPr lang="en-US" i="1" dirty="0"/>
              <a:t> </a:t>
            </a:r>
            <a:r>
              <a:rPr lang="en-US" i="1" dirty="0" err="1"/>
              <a:t>școala</a:t>
            </a:r>
            <a:r>
              <a:rPr lang="en-US" i="1" dirty="0"/>
              <a:t> </a:t>
            </a:r>
            <a:r>
              <a:rPr lang="en-US" i="1" dirty="0" err="1"/>
              <a:t>este</a:t>
            </a:r>
            <a:r>
              <a:rPr lang="en-US" i="1" dirty="0"/>
              <a:t> </a:t>
            </a:r>
            <a:r>
              <a:rPr lang="en-US" i="1" dirty="0" err="1"/>
              <a:t>locul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care </a:t>
            </a:r>
            <a:r>
              <a:rPr lang="en-US" i="1" dirty="0" err="1"/>
              <a:t>copiii</a:t>
            </a:r>
            <a:r>
              <a:rPr lang="en-US" i="1" dirty="0"/>
              <a:t> pot </a:t>
            </a:r>
            <a:r>
              <a:rPr lang="en-US" i="1" dirty="0" err="1"/>
              <a:t>învăța</a:t>
            </a:r>
            <a:r>
              <a:rPr lang="en-US" i="1" dirty="0"/>
              <a:t>, </a:t>
            </a:r>
            <a:r>
              <a:rPr lang="en-US" i="1" dirty="0" err="1"/>
              <a:t>împreună</a:t>
            </a:r>
            <a:r>
              <a:rPr lang="en-US" i="1" dirty="0"/>
              <a:t>,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aibă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multă</a:t>
            </a:r>
            <a:r>
              <a:rPr lang="en-US" i="1" dirty="0"/>
              <a:t> </a:t>
            </a:r>
            <a:r>
              <a:rPr lang="en-US" i="1" dirty="0" err="1"/>
              <a:t>grijă</a:t>
            </a:r>
            <a:r>
              <a:rPr lang="en-US" i="1" dirty="0"/>
              <a:t> de </a:t>
            </a:r>
            <a:r>
              <a:rPr lang="en-US" i="1" dirty="0" err="1"/>
              <a:t>el</a:t>
            </a:r>
            <a:r>
              <a:rPr lang="en-US" i="1" dirty="0"/>
              <a:t>!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50395E7D-3DE9-479E-B7BA-88A405BFB5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D838B5-F85B-42C5-968D-D6CCE504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313822C-BFFC-4A63-B7CC-B9A443B78C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" y="569722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3126350" y="2867800"/>
            <a:ext cx="60960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CENTRALIZAREA PROPUNERILOR DV.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CB68BB28-FEA7-425D-BF7B-9A3D43EF24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4885825" y="593375"/>
            <a:ext cx="689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dirty="0">
                <a:solidFill>
                  <a:srgbClr val="434343"/>
                </a:solidFill>
              </a:rPr>
              <a:t>SĂPTĂMÂNA VERDE</a:t>
            </a:r>
            <a:br>
              <a:rPr lang="ro-RO" sz="4800" dirty="0">
                <a:solidFill>
                  <a:srgbClr val="434343"/>
                </a:solidFill>
              </a:rPr>
            </a:br>
            <a:r>
              <a:rPr lang="ro-RO" sz="4800" dirty="0">
                <a:solidFill>
                  <a:srgbClr val="434343"/>
                </a:solidFill>
              </a:rPr>
              <a:t>Programul clasei a II-a B</a:t>
            </a:r>
            <a:br>
              <a:rPr lang="ro-RO" sz="4800" dirty="0">
                <a:solidFill>
                  <a:srgbClr val="434343"/>
                </a:solidFill>
              </a:rPr>
            </a:br>
            <a:br>
              <a:rPr lang="ro-RO" sz="4800" dirty="0">
                <a:solidFill>
                  <a:srgbClr val="434343"/>
                </a:solidFill>
              </a:rPr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2"/>
          </p:nvPr>
        </p:nvSpPr>
        <p:spPr>
          <a:xfrm>
            <a:off x="4885825" y="2560950"/>
            <a:ext cx="6890873" cy="383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>
                <a:solidFill>
                  <a:srgbClr val="434343"/>
                </a:solidFill>
              </a:rPr>
              <a:t>Luni 24 aprilie- ????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Marți 25 aprilie – VIZITĂ SANCTUARUL DE URȘI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>
                <a:solidFill>
                  <a:srgbClr val="434343"/>
                </a:solidFill>
              </a:rPr>
              <a:t>Miercuri 26 aprilie – VIZITĂ FACULTATEA DE SILVICULTURĂ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/>
              <a:t>Joi 27 aprilie – VIZITĂ GHIMBAV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>
                <a:solidFill>
                  <a:srgbClr val="434343"/>
                </a:solidFill>
              </a:rPr>
              <a:t>Vineri 28 aprilie – CAMPIONII RECICLĂRII + COMPER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2D1DE91-9D49-4F05-A303-8FB443109A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55414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080550" y="1792950"/>
            <a:ext cx="4539900" cy="418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400" dirty="0"/>
              <a:t>DOSAR PENTRU IEȘIRI</a:t>
            </a:r>
            <a:br>
              <a:rPr lang="ro-RO" sz="5400" dirty="0"/>
            </a:br>
            <a:r>
              <a:rPr lang="ro-RO" sz="5400" dirty="0"/>
              <a:t>ACORDURILE DV.</a:t>
            </a:r>
            <a:endParaRPr lang="ro-RO" sz="5400" dirty="0">
              <a:solidFill>
                <a:srgbClr val="434343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D90DE34-1D59-40F2-AC8B-40465DB410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715" y="-47775"/>
            <a:ext cx="1220983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/>
          <p:nvPr/>
        </p:nvSpPr>
        <p:spPr>
          <a:xfrm>
            <a:off x="546376" y="684228"/>
            <a:ext cx="5394000" cy="53940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973275" y="2037775"/>
            <a:ext cx="4540200" cy="717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dirty="0">
                <a:solidFill>
                  <a:srgbClr val="709437"/>
                </a:solidFill>
              </a:rPr>
              <a:t>Alte discuții</a:t>
            </a:r>
            <a:endParaRPr sz="4800" dirty="0">
              <a:solidFill>
                <a:srgbClr val="709437"/>
              </a:solidFill>
            </a:endParaRPr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973275" y="2829050"/>
            <a:ext cx="4540200" cy="244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>
                <a:solidFill>
                  <a:srgbClr val="434343"/>
                </a:solidFill>
              </a:rPr>
              <a:t>Comportament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o-RO" dirty="0">
                <a:solidFill>
                  <a:srgbClr val="434343"/>
                </a:solidFill>
              </a:rPr>
              <a:t>Pregătirea pentru școală</a:t>
            </a:r>
          </a:p>
        </p:txBody>
      </p:sp>
      <p:sp>
        <p:nvSpPr>
          <p:cNvPr id="207" name="Google Shape;207;p24"/>
          <p:cNvSpPr/>
          <p:nvPr/>
        </p:nvSpPr>
        <p:spPr>
          <a:xfrm rot="10800000">
            <a:off x="9629994" y="-48067"/>
            <a:ext cx="2488056" cy="1799253"/>
          </a:xfrm>
          <a:custGeom>
            <a:avLst/>
            <a:gdLst/>
            <a:ahLst/>
            <a:cxnLst/>
            <a:rect l="l" t="t" r="r" b="b"/>
            <a:pathLst>
              <a:path w="3119820" h="2256117" extrusionOk="0">
                <a:moveTo>
                  <a:pt x="1559910" y="0"/>
                </a:moveTo>
                <a:cubicBezTo>
                  <a:pt x="2421425" y="0"/>
                  <a:pt x="3119820" y="698395"/>
                  <a:pt x="3119820" y="1559910"/>
                </a:cubicBezTo>
                <a:cubicBezTo>
                  <a:pt x="3119820" y="1775289"/>
                  <a:pt x="3076170" y="1980473"/>
                  <a:pt x="2997235" y="2167098"/>
                </a:cubicBezTo>
                <a:lnTo>
                  <a:pt x="2954352" y="2256117"/>
                </a:lnTo>
                <a:lnTo>
                  <a:pt x="165469" y="2256117"/>
                </a:lnTo>
                <a:lnTo>
                  <a:pt x="122586" y="2167098"/>
                </a:lnTo>
                <a:cubicBezTo>
                  <a:pt x="43650" y="1980473"/>
                  <a:pt x="0" y="1775289"/>
                  <a:pt x="0" y="1559910"/>
                </a:cubicBezTo>
                <a:cubicBezTo>
                  <a:pt x="0" y="698395"/>
                  <a:pt x="698395" y="0"/>
                  <a:pt x="1559910" y="0"/>
                </a:cubicBezTo>
                <a:close/>
              </a:path>
            </a:pathLst>
          </a:custGeom>
          <a:solidFill>
            <a:srgbClr val="709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9325601" y="971089"/>
            <a:ext cx="1707600" cy="1707600"/>
          </a:xfrm>
          <a:prstGeom prst="ellipse">
            <a:avLst/>
          </a:prstGeom>
          <a:solidFill>
            <a:srgbClr val="99C94B">
              <a:alpha val="782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9300F9D1-06B3-42BF-927A-F54ACE6488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40" y="5579500"/>
            <a:ext cx="1597660" cy="1160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167_Carlina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00FF"/>
      </a:accent1>
      <a:accent2>
        <a:srgbClr val="9900FF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242</Words>
  <Application>Microsoft Office PowerPoint</Application>
  <PresentationFormat>Ecran lat</PresentationFormat>
  <Paragraphs>43</Paragraphs>
  <Slides>13</Slides>
  <Notes>13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0" baseType="lpstr">
      <vt:lpstr>Arial</vt:lpstr>
      <vt:lpstr>Sarala</vt:lpstr>
      <vt:lpstr>Barlow Condensed</vt:lpstr>
      <vt:lpstr>Unica One</vt:lpstr>
      <vt:lpstr>Calibri</vt:lpstr>
      <vt:lpstr>Open Sans</vt:lpstr>
      <vt:lpstr>0167_Carlina_Template_SlidesMania</vt:lpstr>
      <vt:lpstr>ȘEDINȚĂ CU PĂRINȚII clasa a II-a B TEMA:  SĂPTĂMÂNA VERDE</vt:lpstr>
      <vt:lpstr> BUN GĂSIT!</vt:lpstr>
      <vt:lpstr>Despre săptămâna verde</vt:lpstr>
      <vt:lpstr>De ce o săptămână verde?</vt:lpstr>
      <vt:lpstr>Prezentare PowerPoint</vt:lpstr>
      <vt:lpstr>CENTRALIZAREA PROPUNERILOR DV.</vt:lpstr>
      <vt:lpstr>SĂPTĂMÂNA VERDE Programul clasei a II-a B  </vt:lpstr>
      <vt:lpstr>DOSAR PENTRU IEȘIRI ACORDURILE DV.</vt:lpstr>
      <vt:lpstr>Alte discuții</vt:lpstr>
      <vt:lpstr>Pregătirea la lecții</vt:lpstr>
      <vt:lpstr>comportament</vt:lpstr>
      <vt:lpstr>EVALUAREA NAȚIONALĂ LA CLASA a ii-a 9,10,11 MAI 2023</vt:lpstr>
      <vt:lpstr>MULȚUMESC!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ȘEDINȚĂ CU PĂRINȚII TEMA:  SĂPTĂMÂNA VERDE</dc:title>
  <dc:creator>mihai manecuta</dc:creator>
  <cp:lastModifiedBy>mihai manecuta</cp:lastModifiedBy>
  <cp:revision>9</cp:revision>
  <dcterms:modified xsi:type="dcterms:W3CDTF">2023-04-02T13:38:23Z</dcterms:modified>
</cp:coreProperties>
</file>