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22" r:id="rId2"/>
    <p:sldId id="259" r:id="rId3"/>
    <p:sldId id="294" r:id="rId4"/>
    <p:sldId id="321" r:id="rId5"/>
    <p:sldId id="323" r:id="rId6"/>
    <p:sldId id="296" r:id="rId7"/>
    <p:sldId id="297" r:id="rId8"/>
  </p:sldIdLst>
  <p:sldSz cx="9144000" cy="6858000" type="screen4x3"/>
  <p:notesSz cx="6858000" cy="9144000"/>
  <p:embeddedFontLst>
    <p:embeddedFont>
      <p:font typeface="굴림체" panose="020B0609000101010101" pitchFamily="49" charset="-127"/>
      <p:regular r:id="rId11"/>
    </p:embeddedFont>
    <p:embeddedFont>
      <p:font typeface="맑은 고딕" panose="020B0503020000020004" pitchFamily="34" charset="-127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PT Serif" panose="020A0603040505020204" pitchFamily="18" charset="0"/>
      <p:regular r:id="rId20"/>
      <p:bold r:id="rId21"/>
      <p:italic r:id="rId22"/>
      <p:boldItalic r:id="rId2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2B42"/>
    <a:srgbClr val="90C0E7"/>
    <a:srgbClr val="E0DD03"/>
    <a:srgbClr val="F25254"/>
    <a:srgbClr val="59313D"/>
    <a:srgbClr val="3B414F"/>
    <a:srgbClr val="D0D4DD"/>
    <a:srgbClr val="746582"/>
    <a:srgbClr val="262A32"/>
    <a:srgbClr val="434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Stil luminos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DA37D80-6434-44D0-A028-1B22A696006F}" styleName="Stil luminos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4816" autoAdjust="0"/>
  </p:normalViewPr>
  <p:slideViewPr>
    <p:cSldViewPr>
      <p:cViewPr varScale="1">
        <p:scale>
          <a:sx n="77" d="100"/>
          <a:sy n="77" d="100"/>
        </p:scale>
        <p:origin x="180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7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CFBE2-2B8D-499C-81C9-2CD5B3EB8E93}" type="datetimeFigureOut">
              <a:rPr lang="ko-KR" altLang="en-US" smtClean="0"/>
              <a:pPr/>
              <a:t>2023-04-18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4DD7E-3179-445A-81DB-781C4554AF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9536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45AC5-813F-4ED1-B011-8EA17CB93331}" type="datetimeFigureOut">
              <a:rPr lang="ko-KR" altLang="en-US" smtClean="0"/>
              <a:pPr/>
              <a:t>2023-04-18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04B90-27FD-422C-8CC6-2AADAD122D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70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4351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제목 1"/>
          <p:cNvSpPr>
            <a:spLocks noGrp="1"/>
          </p:cNvSpPr>
          <p:nvPr>
            <p:ph type="ctrTitle" hasCustomPrompt="1"/>
          </p:nvPr>
        </p:nvSpPr>
        <p:spPr>
          <a:xfrm>
            <a:off x="4499992" y="1196752"/>
            <a:ext cx="4392488" cy="201622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5400" kern="1200" baseline="0" dirty="0">
                <a:gradFill>
                  <a:gsLst>
                    <a:gs pos="36667">
                      <a:schemeClr val="bg1"/>
                    </a:gs>
                    <a:gs pos="52500">
                      <a:schemeClr val="bg1"/>
                    </a:gs>
                  </a:gsLst>
                  <a:lin ang="5400000" scaled="0"/>
                </a:gradFill>
                <a:effectLst>
                  <a:outerShdw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제목을</a:t>
            </a:r>
            <a:r>
              <a:rPr lang="en-US" altLang="ko-KR" dirty="0"/>
              <a:t> </a:t>
            </a:r>
            <a:r>
              <a:rPr lang="ko-KR" altLang="en-US" dirty="0"/>
              <a:t>입력하시오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2023-04-18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3568" y="61635"/>
            <a:ext cx="7994764" cy="796908"/>
          </a:xfr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lang="ko-KR" altLang="en-US" sz="2500" b="1" kern="12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2023-04-18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364067" y="1346200"/>
            <a:ext cx="8496944" cy="4590344"/>
          </a:xfrm>
        </p:spPr>
        <p:txBody>
          <a:bodyPr>
            <a:normAutofit/>
          </a:bodyPr>
          <a:lstStyle>
            <a:lvl1pPr algn="l">
              <a:buNone/>
              <a:defRPr sz="1600" i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1600" i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맑은 고딕" pitchFamily="50" charset="-127"/>
              </a:defRPr>
            </a:lvl2pPr>
            <a:lvl3pPr algn="l">
              <a:buNone/>
              <a:defRPr sz="1600" i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맑은 고딕" pitchFamily="50" charset="-127"/>
              </a:defRPr>
            </a:lvl3pPr>
            <a:lvl4pPr algn="l">
              <a:buNone/>
              <a:defRPr sz="1600" i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맑은 고딕" pitchFamily="50" charset="-127"/>
              </a:defRPr>
            </a:lvl4pPr>
            <a:lvl5pPr algn="l">
              <a:buNone/>
              <a:defRPr sz="1600" i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500834"/>
            <a:ext cx="2133600" cy="220641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2023-04-18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500834"/>
            <a:ext cx="2895600" cy="220641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500834"/>
            <a:ext cx="2133600" cy="220641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683568" y="61635"/>
            <a:ext cx="7994764" cy="796908"/>
          </a:xfr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lang="ko-KR" altLang="en-US" sz="2500" b="1" kern="12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3" name="내용 개체 틀 2"/>
          <p:cNvSpPr>
            <a:spLocks noGrp="1"/>
          </p:cNvSpPr>
          <p:nvPr>
            <p:ph idx="1"/>
          </p:nvPr>
        </p:nvSpPr>
        <p:spPr>
          <a:xfrm>
            <a:off x="364067" y="1346200"/>
            <a:ext cx="8496944" cy="4590344"/>
          </a:xfrm>
        </p:spPr>
        <p:txBody>
          <a:bodyPr>
            <a:noAutofit/>
          </a:bodyPr>
          <a:lstStyle>
            <a:lvl1pPr algn="l">
              <a:buNone/>
              <a:defRPr sz="1600" i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1600" i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맑은 고딕" pitchFamily="50" charset="-127"/>
              </a:defRPr>
            </a:lvl2pPr>
            <a:lvl3pPr algn="l">
              <a:buNone/>
              <a:defRPr sz="1600" i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맑은 고딕" pitchFamily="50" charset="-127"/>
              </a:defRPr>
            </a:lvl3pPr>
            <a:lvl4pPr algn="l">
              <a:buNone/>
              <a:defRPr sz="1600" i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맑은 고딕" pitchFamily="50" charset="-127"/>
              </a:defRPr>
            </a:lvl4pPr>
            <a:lvl5pPr algn="l">
              <a:buNone/>
              <a:defRPr sz="1600" i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2023-04-18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3635896" y="692696"/>
            <a:ext cx="4983171" cy="266429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7000" kern="1200" baseline="0" dirty="0">
                <a:solidFill>
                  <a:srgbClr val="C22B42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9026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062021"/>
            <a:ext cx="8229600" cy="528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29396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2023-04-18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429396"/>
            <a:ext cx="2895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429396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56" r:id="rId4"/>
    <p:sldLayoutId id="2147483650" r:id="rId5"/>
    <p:sldLayoutId id="2147483657" r:id="rId6"/>
  </p:sldLayoutIdLst>
  <p:txStyles>
    <p:titleStyle>
      <a:lvl1pPr algn="l" defTabSz="914400" rtl="0" eaLnBrk="1" latinLnBrk="1" hangingPunct="1">
        <a:spcBef>
          <a:spcPct val="0"/>
        </a:spcBef>
        <a:buNone/>
        <a:defRPr lang="ko-KR" altLang="en-US" sz="3500" kern="1200">
          <a:solidFill>
            <a:sysClr val="windowText" lastClr="000000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25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lang="ko-KR" altLang="en-US" sz="1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Sm0h348n40" TargetMode="External"/><Relationship Id="rId2" Type="http://schemas.openxmlformats.org/officeDocument/2006/relationships/hyperlink" Target="https://www.youtube.com/watch?v=QEPehdRlzD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tincontext.org/how-to-draw-a-magnolia-flower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rtincontext.org/how-to-draw-a-magnolia-flower/" TargetMode="External"/><Relationship Id="rId2" Type="http://schemas.openxmlformats.org/officeDocument/2006/relationships/hyperlink" Target="https://www.youtube.com/watch?v=1zeuoOiK7lk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ctrTitle"/>
          </p:nvPr>
        </p:nvSpPr>
        <p:spPr>
          <a:xfrm>
            <a:off x="4540351" y="1196752"/>
            <a:ext cx="4392488" cy="2016224"/>
          </a:xfrm>
        </p:spPr>
        <p:txBody>
          <a:bodyPr/>
          <a:lstStyle/>
          <a:p>
            <a:r>
              <a:rPr lang="ro-RO" altLang="ko-KR" b="1" dirty="0"/>
              <a:t>PRIETENA NOASTRĂ, MAGNOLIA</a:t>
            </a:r>
            <a:endParaRPr lang="ko-KR" altLang="en-US" b="1" dirty="0"/>
          </a:p>
        </p:txBody>
      </p:sp>
      <p:grpSp>
        <p:nvGrpSpPr>
          <p:cNvPr id="48" name="그룹 47"/>
          <p:cNvGrpSpPr/>
          <p:nvPr/>
        </p:nvGrpSpPr>
        <p:grpSpPr>
          <a:xfrm>
            <a:off x="3904200" y="6166383"/>
            <a:ext cx="1335600" cy="338400"/>
            <a:chOff x="5427663" y="5711825"/>
            <a:chExt cx="1335600" cy="338400"/>
          </a:xfrm>
        </p:grpSpPr>
        <p:sp>
          <p:nvSpPr>
            <p:cNvPr id="49" name="AutoShape 3"/>
            <p:cNvSpPr>
              <a:spLocks noChangeAspect="1" noChangeArrowheads="1" noTextEdit="1"/>
            </p:cNvSpPr>
            <p:nvPr/>
          </p:nvSpPr>
          <p:spPr bwMode="auto">
            <a:xfrm>
              <a:off x="5429245" y="5711825"/>
              <a:ext cx="1332435" cy="3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5"/>
            <p:cNvSpPr>
              <a:spLocks/>
            </p:cNvSpPr>
            <p:nvPr/>
          </p:nvSpPr>
          <p:spPr bwMode="auto">
            <a:xfrm>
              <a:off x="5628635" y="5887235"/>
              <a:ext cx="85453" cy="130393"/>
            </a:xfrm>
            <a:custGeom>
              <a:avLst/>
              <a:gdLst>
                <a:gd name="T0" fmla="*/ 83 w 83"/>
                <a:gd name="T1" fmla="*/ 90 h 130"/>
                <a:gd name="T2" fmla="*/ 79 w 83"/>
                <a:gd name="T3" fmla="*/ 108 h 130"/>
                <a:gd name="T4" fmla="*/ 69 w 83"/>
                <a:gd name="T5" fmla="*/ 120 h 130"/>
                <a:gd name="T6" fmla="*/ 54 w 83"/>
                <a:gd name="T7" fmla="*/ 128 h 130"/>
                <a:gd name="T8" fmla="*/ 36 w 83"/>
                <a:gd name="T9" fmla="*/ 130 h 130"/>
                <a:gd name="T10" fmla="*/ 24 w 83"/>
                <a:gd name="T11" fmla="*/ 129 h 130"/>
                <a:gd name="T12" fmla="*/ 14 w 83"/>
                <a:gd name="T13" fmla="*/ 127 h 130"/>
                <a:gd name="T14" fmla="*/ 7 w 83"/>
                <a:gd name="T15" fmla="*/ 124 h 130"/>
                <a:gd name="T16" fmla="*/ 3 w 83"/>
                <a:gd name="T17" fmla="*/ 121 h 130"/>
                <a:gd name="T18" fmla="*/ 1 w 83"/>
                <a:gd name="T19" fmla="*/ 117 h 130"/>
                <a:gd name="T20" fmla="*/ 0 w 83"/>
                <a:gd name="T21" fmla="*/ 110 h 130"/>
                <a:gd name="T22" fmla="*/ 0 w 83"/>
                <a:gd name="T23" fmla="*/ 105 h 130"/>
                <a:gd name="T24" fmla="*/ 1 w 83"/>
                <a:gd name="T25" fmla="*/ 102 h 130"/>
                <a:gd name="T26" fmla="*/ 2 w 83"/>
                <a:gd name="T27" fmla="*/ 100 h 130"/>
                <a:gd name="T28" fmla="*/ 4 w 83"/>
                <a:gd name="T29" fmla="*/ 99 h 130"/>
                <a:gd name="T30" fmla="*/ 8 w 83"/>
                <a:gd name="T31" fmla="*/ 101 h 130"/>
                <a:gd name="T32" fmla="*/ 14 w 83"/>
                <a:gd name="T33" fmla="*/ 105 h 130"/>
                <a:gd name="T34" fmla="*/ 24 w 83"/>
                <a:gd name="T35" fmla="*/ 108 h 130"/>
                <a:gd name="T36" fmla="*/ 36 w 83"/>
                <a:gd name="T37" fmla="*/ 110 h 130"/>
                <a:gd name="T38" fmla="*/ 45 w 83"/>
                <a:gd name="T39" fmla="*/ 109 h 130"/>
                <a:gd name="T40" fmla="*/ 51 w 83"/>
                <a:gd name="T41" fmla="*/ 105 h 130"/>
                <a:gd name="T42" fmla="*/ 55 w 83"/>
                <a:gd name="T43" fmla="*/ 100 h 130"/>
                <a:gd name="T44" fmla="*/ 56 w 83"/>
                <a:gd name="T45" fmla="*/ 94 h 130"/>
                <a:gd name="T46" fmla="*/ 54 w 83"/>
                <a:gd name="T47" fmla="*/ 86 h 130"/>
                <a:gd name="T48" fmla="*/ 48 w 83"/>
                <a:gd name="T49" fmla="*/ 81 h 130"/>
                <a:gd name="T50" fmla="*/ 39 w 83"/>
                <a:gd name="T51" fmla="*/ 76 h 130"/>
                <a:gd name="T52" fmla="*/ 29 w 83"/>
                <a:gd name="T53" fmla="*/ 72 h 130"/>
                <a:gd name="T54" fmla="*/ 19 w 83"/>
                <a:gd name="T55" fmla="*/ 66 h 130"/>
                <a:gd name="T56" fmla="*/ 11 w 83"/>
                <a:gd name="T57" fmla="*/ 59 h 130"/>
                <a:gd name="T58" fmla="*/ 5 w 83"/>
                <a:gd name="T59" fmla="*/ 50 h 130"/>
                <a:gd name="T60" fmla="*/ 2 w 83"/>
                <a:gd name="T61" fmla="*/ 36 h 130"/>
                <a:gd name="T62" fmla="*/ 6 w 83"/>
                <a:gd name="T63" fmla="*/ 20 h 130"/>
                <a:gd name="T64" fmla="*/ 15 w 83"/>
                <a:gd name="T65" fmla="*/ 9 h 130"/>
                <a:gd name="T66" fmla="*/ 28 w 83"/>
                <a:gd name="T67" fmla="*/ 2 h 130"/>
                <a:gd name="T68" fmla="*/ 45 w 83"/>
                <a:gd name="T69" fmla="*/ 0 h 130"/>
                <a:gd name="T70" fmla="*/ 54 w 83"/>
                <a:gd name="T71" fmla="*/ 0 h 130"/>
                <a:gd name="T72" fmla="*/ 62 w 83"/>
                <a:gd name="T73" fmla="*/ 2 h 130"/>
                <a:gd name="T74" fmla="*/ 69 w 83"/>
                <a:gd name="T75" fmla="*/ 5 h 130"/>
                <a:gd name="T76" fmla="*/ 73 w 83"/>
                <a:gd name="T77" fmla="*/ 7 h 130"/>
                <a:gd name="T78" fmla="*/ 75 w 83"/>
                <a:gd name="T79" fmla="*/ 9 h 130"/>
                <a:gd name="T80" fmla="*/ 75 w 83"/>
                <a:gd name="T81" fmla="*/ 11 h 130"/>
                <a:gd name="T82" fmla="*/ 75 w 83"/>
                <a:gd name="T83" fmla="*/ 13 h 130"/>
                <a:gd name="T84" fmla="*/ 76 w 83"/>
                <a:gd name="T85" fmla="*/ 18 h 130"/>
                <a:gd name="T86" fmla="*/ 75 w 83"/>
                <a:gd name="T87" fmla="*/ 22 h 130"/>
                <a:gd name="T88" fmla="*/ 75 w 83"/>
                <a:gd name="T89" fmla="*/ 26 h 130"/>
                <a:gd name="T90" fmla="*/ 74 w 83"/>
                <a:gd name="T91" fmla="*/ 28 h 130"/>
                <a:gd name="T92" fmla="*/ 72 w 83"/>
                <a:gd name="T93" fmla="*/ 28 h 130"/>
                <a:gd name="T94" fmla="*/ 69 w 83"/>
                <a:gd name="T95" fmla="*/ 27 h 130"/>
                <a:gd name="T96" fmla="*/ 63 w 83"/>
                <a:gd name="T97" fmla="*/ 24 h 130"/>
                <a:gd name="T98" fmla="*/ 55 w 83"/>
                <a:gd name="T99" fmla="*/ 21 h 130"/>
                <a:gd name="T100" fmla="*/ 45 w 83"/>
                <a:gd name="T101" fmla="*/ 20 h 130"/>
                <a:gd name="T102" fmla="*/ 38 w 83"/>
                <a:gd name="T103" fmla="*/ 21 h 130"/>
                <a:gd name="T104" fmla="*/ 33 w 83"/>
                <a:gd name="T105" fmla="*/ 23 h 130"/>
                <a:gd name="T106" fmla="*/ 30 w 83"/>
                <a:gd name="T107" fmla="*/ 28 h 130"/>
                <a:gd name="T108" fmla="*/ 28 w 83"/>
                <a:gd name="T109" fmla="*/ 33 h 130"/>
                <a:gd name="T110" fmla="*/ 31 w 83"/>
                <a:gd name="T111" fmla="*/ 40 h 130"/>
                <a:gd name="T112" fmla="*/ 37 w 83"/>
                <a:gd name="T113" fmla="*/ 46 h 130"/>
                <a:gd name="T114" fmla="*/ 46 w 83"/>
                <a:gd name="T115" fmla="*/ 50 h 130"/>
                <a:gd name="T116" fmla="*/ 56 w 83"/>
                <a:gd name="T117" fmla="*/ 55 h 130"/>
                <a:gd name="T118" fmla="*/ 66 w 83"/>
                <a:gd name="T119" fmla="*/ 60 h 130"/>
                <a:gd name="T120" fmla="*/ 74 w 83"/>
                <a:gd name="T121" fmla="*/ 67 h 130"/>
                <a:gd name="T122" fmla="*/ 81 w 83"/>
                <a:gd name="T123" fmla="*/ 77 h 130"/>
                <a:gd name="T124" fmla="*/ 83 w 83"/>
                <a:gd name="T125" fmla="*/ 9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3" h="130">
                  <a:moveTo>
                    <a:pt x="83" y="90"/>
                  </a:moveTo>
                  <a:cubicBezTo>
                    <a:pt x="83" y="97"/>
                    <a:pt x="82" y="103"/>
                    <a:pt x="79" y="108"/>
                  </a:cubicBezTo>
                  <a:cubicBezTo>
                    <a:pt x="77" y="113"/>
                    <a:pt x="73" y="117"/>
                    <a:pt x="69" y="120"/>
                  </a:cubicBezTo>
                  <a:cubicBezTo>
                    <a:pt x="65" y="124"/>
                    <a:pt x="60" y="126"/>
                    <a:pt x="54" y="128"/>
                  </a:cubicBezTo>
                  <a:cubicBezTo>
                    <a:pt x="49" y="130"/>
                    <a:pt x="42" y="130"/>
                    <a:pt x="36" y="130"/>
                  </a:cubicBezTo>
                  <a:cubicBezTo>
                    <a:pt x="32" y="130"/>
                    <a:pt x="28" y="130"/>
                    <a:pt x="24" y="129"/>
                  </a:cubicBezTo>
                  <a:cubicBezTo>
                    <a:pt x="20" y="129"/>
                    <a:pt x="17" y="128"/>
                    <a:pt x="14" y="127"/>
                  </a:cubicBezTo>
                  <a:cubicBezTo>
                    <a:pt x="11" y="126"/>
                    <a:pt x="9" y="125"/>
                    <a:pt x="7" y="124"/>
                  </a:cubicBezTo>
                  <a:cubicBezTo>
                    <a:pt x="5" y="122"/>
                    <a:pt x="3" y="121"/>
                    <a:pt x="3" y="121"/>
                  </a:cubicBezTo>
                  <a:cubicBezTo>
                    <a:pt x="2" y="120"/>
                    <a:pt x="1" y="119"/>
                    <a:pt x="1" y="117"/>
                  </a:cubicBezTo>
                  <a:cubicBezTo>
                    <a:pt x="0" y="115"/>
                    <a:pt x="0" y="113"/>
                    <a:pt x="0" y="110"/>
                  </a:cubicBezTo>
                  <a:cubicBezTo>
                    <a:pt x="0" y="108"/>
                    <a:pt x="0" y="106"/>
                    <a:pt x="0" y="105"/>
                  </a:cubicBezTo>
                  <a:cubicBezTo>
                    <a:pt x="1" y="104"/>
                    <a:pt x="1" y="103"/>
                    <a:pt x="1" y="102"/>
                  </a:cubicBezTo>
                  <a:cubicBezTo>
                    <a:pt x="1" y="101"/>
                    <a:pt x="2" y="100"/>
                    <a:pt x="2" y="100"/>
                  </a:cubicBezTo>
                  <a:cubicBezTo>
                    <a:pt x="3" y="100"/>
                    <a:pt x="3" y="99"/>
                    <a:pt x="4" y="99"/>
                  </a:cubicBezTo>
                  <a:cubicBezTo>
                    <a:pt x="5" y="99"/>
                    <a:pt x="6" y="100"/>
                    <a:pt x="8" y="101"/>
                  </a:cubicBezTo>
                  <a:cubicBezTo>
                    <a:pt x="9" y="102"/>
                    <a:pt x="12" y="103"/>
                    <a:pt x="14" y="105"/>
                  </a:cubicBezTo>
                  <a:cubicBezTo>
                    <a:pt x="17" y="106"/>
                    <a:pt x="20" y="107"/>
                    <a:pt x="24" y="108"/>
                  </a:cubicBezTo>
                  <a:cubicBezTo>
                    <a:pt x="27" y="109"/>
                    <a:pt x="31" y="110"/>
                    <a:pt x="36" y="110"/>
                  </a:cubicBezTo>
                  <a:cubicBezTo>
                    <a:pt x="39" y="110"/>
                    <a:pt x="42" y="109"/>
                    <a:pt x="45" y="109"/>
                  </a:cubicBezTo>
                  <a:cubicBezTo>
                    <a:pt x="47" y="108"/>
                    <a:pt x="49" y="107"/>
                    <a:pt x="51" y="105"/>
                  </a:cubicBezTo>
                  <a:cubicBezTo>
                    <a:pt x="53" y="104"/>
                    <a:pt x="54" y="102"/>
                    <a:pt x="55" y="100"/>
                  </a:cubicBezTo>
                  <a:cubicBezTo>
                    <a:pt x="56" y="98"/>
                    <a:pt x="56" y="96"/>
                    <a:pt x="56" y="94"/>
                  </a:cubicBezTo>
                  <a:cubicBezTo>
                    <a:pt x="56" y="91"/>
                    <a:pt x="55" y="88"/>
                    <a:pt x="54" y="86"/>
                  </a:cubicBezTo>
                  <a:cubicBezTo>
                    <a:pt x="52" y="84"/>
                    <a:pt x="50" y="82"/>
                    <a:pt x="48" y="81"/>
                  </a:cubicBezTo>
                  <a:cubicBezTo>
                    <a:pt x="45" y="79"/>
                    <a:pt x="42" y="78"/>
                    <a:pt x="39" y="76"/>
                  </a:cubicBezTo>
                  <a:cubicBezTo>
                    <a:pt x="36" y="75"/>
                    <a:pt x="33" y="73"/>
                    <a:pt x="29" y="72"/>
                  </a:cubicBezTo>
                  <a:cubicBezTo>
                    <a:pt x="26" y="70"/>
                    <a:pt x="23" y="68"/>
                    <a:pt x="19" y="66"/>
                  </a:cubicBezTo>
                  <a:cubicBezTo>
                    <a:pt x="16" y="65"/>
                    <a:pt x="13" y="62"/>
                    <a:pt x="11" y="59"/>
                  </a:cubicBezTo>
                  <a:cubicBezTo>
                    <a:pt x="8" y="57"/>
                    <a:pt x="6" y="53"/>
                    <a:pt x="5" y="50"/>
                  </a:cubicBezTo>
                  <a:cubicBezTo>
                    <a:pt x="3" y="46"/>
                    <a:pt x="2" y="41"/>
                    <a:pt x="2" y="36"/>
                  </a:cubicBezTo>
                  <a:cubicBezTo>
                    <a:pt x="2" y="30"/>
                    <a:pt x="3" y="25"/>
                    <a:pt x="6" y="20"/>
                  </a:cubicBezTo>
                  <a:cubicBezTo>
                    <a:pt x="8" y="15"/>
                    <a:pt x="11" y="12"/>
                    <a:pt x="15" y="9"/>
                  </a:cubicBezTo>
                  <a:cubicBezTo>
                    <a:pt x="19" y="6"/>
                    <a:pt x="23" y="3"/>
                    <a:pt x="28" y="2"/>
                  </a:cubicBezTo>
                  <a:cubicBezTo>
                    <a:pt x="34" y="0"/>
                    <a:pt x="39" y="0"/>
                    <a:pt x="45" y="0"/>
                  </a:cubicBezTo>
                  <a:cubicBezTo>
                    <a:pt x="48" y="0"/>
                    <a:pt x="51" y="0"/>
                    <a:pt x="54" y="0"/>
                  </a:cubicBezTo>
                  <a:cubicBezTo>
                    <a:pt x="57" y="1"/>
                    <a:pt x="60" y="1"/>
                    <a:pt x="62" y="2"/>
                  </a:cubicBezTo>
                  <a:cubicBezTo>
                    <a:pt x="65" y="3"/>
                    <a:pt x="67" y="4"/>
                    <a:pt x="69" y="5"/>
                  </a:cubicBezTo>
                  <a:cubicBezTo>
                    <a:pt x="71" y="6"/>
                    <a:pt x="73" y="7"/>
                    <a:pt x="73" y="7"/>
                  </a:cubicBezTo>
                  <a:cubicBezTo>
                    <a:pt x="74" y="8"/>
                    <a:pt x="74" y="8"/>
                    <a:pt x="75" y="9"/>
                  </a:cubicBezTo>
                  <a:cubicBezTo>
                    <a:pt x="75" y="9"/>
                    <a:pt x="75" y="10"/>
                    <a:pt x="75" y="11"/>
                  </a:cubicBezTo>
                  <a:cubicBezTo>
                    <a:pt x="75" y="11"/>
                    <a:pt x="75" y="12"/>
                    <a:pt x="75" y="13"/>
                  </a:cubicBezTo>
                  <a:cubicBezTo>
                    <a:pt x="76" y="15"/>
                    <a:pt x="76" y="16"/>
                    <a:pt x="76" y="18"/>
                  </a:cubicBezTo>
                  <a:cubicBezTo>
                    <a:pt x="76" y="20"/>
                    <a:pt x="76" y="21"/>
                    <a:pt x="75" y="22"/>
                  </a:cubicBezTo>
                  <a:cubicBezTo>
                    <a:pt x="75" y="24"/>
                    <a:pt x="75" y="25"/>
                    <a:pt x="75" y="26"/>
                  </a:cubicBezTo>
                  <a:cubicBezTo>
                    <a:pt x="75" y="27"/>
                    <a:pt x="74" y="27"/>
                    <a:pt x="74" y="28"/>
                  </a:cubicBezTo>
                  <a:cubicBezTo>
                    <a:pt x="74" y="28"/>
                    <a:pt x="73" y="28"/>
                    <a:pt x="72" y="28"/>
                  </a:cubicBezTo>
                  <a:cubicBezTo>
                    <a:pt x="72" y="28"/>
                    <a:pt x="70" y="28"/>
                    <a:pt x="69" y="27"/>
                  </a:cubicBezTo>
                  <a:cubicBezTo>
                    <a:pt x="67" y="26"/>
                    <a:pt x="65" y="25"/>
                    <a:pt x="63" y="24"/>
                  </a:cubicBezTo>
                  <a:cubicBezTo>
                    <a:pt x="61" y="23"/>
                    <a:pt x="58" y="22"/>
                    <a:pt x="55" y="21"/>
                  </a:cubicBezTo>
                  <a:cubicBezTo>
                    <a:pt x="52" y="20"/>
                    <a:pt x="49" y="20"/>
                    <a:pt x="45" y="20"/>
                  </a:cubicBezTo>
                  <a:cubicBezTo>
                    <a:pt x="42" y="20"/>
                    <a:pt x="40" y="20"/>
                    <a:pt x="38" y="21"/>
                  </a:cubicBezTo>
                  <a:cubicBezTo>
                    <a:pt x="36" y="21"/>
                    <a:pt x="34" y="22"/>
                    <a:pt x="33" y="23"/>
                  </a:cubicBezTo>
                  <a:cubicBezTo>
                    <a:pt x="31" y="25"/>
                    <a:pt x="30" y="26"/>
                    <a:pt x="30" y="28"/>
                  </a:cubicBezTo>
                  <a:cubicBezTo>
                    <a:pt x="29" y="29"/>
                    <a:pt x="28" y="31"/>
                    <a:pt x="28" y="33"/>
                  </a:cubicBezTo>
                  <a:cubicBezTo>
                    <a:pt x="28" y="36"/>
                    <a:pt x="29" y="38"/>
                    <a:pt x="31" y="40"/>
                  </a:cubicBezTo>
                  <a:cubicBezTo>
                    <a:pt x="32" y="42"/>
                    <a:pt x="34" y="44"/>
                    <a:pt x="37" y="46"/>
                  </a:cubicBezTo>
                  <a:cubicBezTo>
                    <a:pt x="40" y="47"/>
                    <a:pt x="42" y="49"/>
                    <a:pt x="46" y="50"/>
                  </a:cubicBezTo>
                  <a:cubicBezTo>
                    <a:pt x="49" y="52"/>
                    <a:pt x="52" y="53"/>
                    <a:pt x="56" y="55"/>
                  </a:cubicBezTo>
                  <a:cubicBezTo>
                    <a:pt x="59" y="56"/>
                    <a:pt x="62" y="58"/>
                    <a:pt x="66" y="60"/>
                  </a:cubicBezTo>
                  <a:cubicBezTo>
                    <a:pt x="69" y="62"/>
                    <a:pt x="72" y="65"/>
                    <a:pt x="74" y="67"/>
                  </a:cubicBezTo>
                  <a:cubicBezTo>
                    <a:pt x="77" y="70"/>
                    <a:pt x="79" y="73"/>
                    <a:pt x="81" y="77"/>
                  </a:cubicBezTo>
                  <a:cubicBezTo>
                    <a:pt x="82" y="81"/>
                    <a:pt x="83" y="85"/>
                    <a:pt x="83" y="90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6"/>
            <p:cNvSpPr>
              <a:spLocks/>
            </p:cNvSpPr>
            <p:nvPr/>
          </p:nvSpPr>
          <p:spPr bwMode="auto">
            <a:xfrm>
              <a:off x="5726748" y="5879473"/>
              <a:ext cx="26902" cy="138155"/>
            </a:xfrm>
            <a:custGeom>
              <a:avLst/>
              <a:gdLst>
                <a:gd name="T0" fmla="*/ 25 w 25"/>
                <a:gd name="T1" fmla="*/ 133 h 137"/>
                <a:gd name="T2" fmla="*/ 24 w 25"/>
                <a:gd name="T3" fmla="*/ 135 h 137"/>
                <a:gd name="T4" fmla="*/ 22 w 25"/>
                <a:gd name="T5" fmla="*/ 136 h 137"/>
                <a:gd name="T6" fmla="*/ 18 w 25"/>
                <a:gd name="T7" fmla="*/ 137 h 137"/>
                <a:gd name="T8" fmla="*/ 12 w 25"/>
                <a:gd name="T9" fmla="*/ 137 h 137"/>
                <a:gd name="T10" fmla="*/ 7 w 25"/>
                <a:gd name="T11" fmla="*/ 137 h 137"/>
                <a:gd name="T12" fmla="*/ 3 w 25"/>
                <a:gd name="T13" fmla="*/ 136 h 137"/>
                <a:gd name="T14" fmla="*/ 1 w 25"/>
                <a:gd name="T15" fmla="*/ 135 h 137"/>
                <a:gd name="T16" fmla="*/ 0 w 25"/>
                <a:gd name="T17" fmla="*/ 133 h 137"/>
                <a:gd name="T18" fmla="*/ 0 w 25"/>
                <a:gd name="T19" fmla="*/ 4 h 137"/>
                <a:gd name="T20" fmla="*/ 1 w 25"/>
                <a:gd name="T21" fmla="*/ 3 h 137"/>
                <a:gd name="T22" fmla="*/ 3 w 25"/>
                <a:gd name="T23" fmla="*/ 1 h 137"/>
                <a:gd name="T24" fmla="*/ 7 w 25"/>
                <a:gd name="T25" fmla="*/ 1 h 137"/>
                <a:gd name="T26" fmla="*/ 12 w 25"/>
                <a:gd name="T27" fmla="*/ 0 h 137"/>
                <a:gd name="T28" fmla="*/ 18 w 25"/>
                <a:gd name="T29" fmla="*/ 1 h 137"/>
                <a:gd name="T30" fmla="*/ 22 w 25"/>
                <a:gd name="T31" fmla="*/ 1 h 137"/>
                <a:gd name="T32" fmla="*/ 24 w 25"/>
                <a:gd name="T33" fmla="*/ 3 h 137"/>
                <a:gd name="T34" fmla="*/ 25 w 25"/>
                <a:gd name="T35" fmla="*/ 4 h 137"/>
                <a:gd name="T36" fmla="*/ 25 w 25"/>
                <a:gd name="T37" fmla="*/ 13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137">
                  <a:moveTo>
                    <a:pt x="25" y="133"/>
                  </a:moveTo>
                  <a:cubicBezTo>
                    <a:pt x="25" y="133"/>
                    <a:pt x="25" y="134"/>
                    <a:pt x="24" y="135"/>
                  </a:cubicBezTo>
                  <a:cubicBezTo>
                    <a:pt x="24" y="135"/>
                    <a:pt x="23" y="135"/>
                    <a:pt x="22" y="136"/>
                  </a:cubicBezTo>
                  <a:cubicBezTo>
                    <a:pt x="21" y="136"/>
                    <a:pt x="20" y="136"/>
                    <a:pt x="18" y="137"/>
                  </a:cubicBezTo>
                  <a:cubicBezTo>
                    <a:pt x="17" y="137"/>
                    <a:pt x="15" y="137"/>
                    <a:pt x="12" y="137"/>
                  </a:cubicBezTo>
                  <a:cubicBezTo>
                    <a:pt x="10" y="137"/>
                    <a:pt x="8" y="137"/>
                    <a:pt x="7" y="137"/>
                  </a:cubicBezTo>
                  <a:cubicBezTo>
                    <a:pt x="5" y="136"/>
                    <a:pt x="4" y="136"/>
                    <a:pt x="3" y="136"/>
                  </a:cubicBezTo>
                  <a:cubicBezTo>
                    <a:pt x="2" y="135"/>
                    <a:pt x="1" y="135"/>
                    <a:pt x="1" y="135"/>
                  </a:cubicBezTo>
                  <a:cubicBezTo>
                    <a:pt x="0" y="134"/>
                    <a:pt x="0" y="133"/>
                    <a:pt x="0" y="13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1" y="2"/>
                    <a:pt x="2" y="2"/>
                    <a:pt x="3" y="1"/>
                  </a:cubicBezTo>
                  <a:cubicBezTo>
                    <a:pt x="4" y="1"/>
                    <a:pt x="5" y="1"/>
                    <a:pt x="7" y="1"/>
                  </a:cubicBezTo>
                  <a:cubicBezTo>
                    <a:pt x="8" y="0"/>
                    <a:pt x="10" y="0"/>
                    <a:pt x="12" y="0"/>
                  </a:cubicBezTo>
                  <a:cubicBezTo>
                    <a:pt x="15" y="0"/>
                    <a:pt x="17" y="0"/>
                    <a:pt x="18" y="1"/>
                  </a:cubicBezTo>
                  <a:cubicBezTo>
                    <a:pt x="20" y="1"/>
                    <a:pt x="21" y="1"/>
                    <a:pt x="22" y="1"/>
                  </a:cubicBezTo>
                  <a:cubicBezTo>
                    <a:pt x="23" y="2"/>
                    <a:pt x="24" y="2"/>
                    <a:pt x="24" y="3"/>
                  </a:cubicBezTo>
                  <a:cubicBezTo>
                    <a:pt x="25" y="3"/>
                    <a:pt x="25" y="4"/>
                    <a:pt x="25" y="4"/>
                  </a:cubicBezTo>
                  <a:lnTo>
                    <a:pt x="25" y="133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7"/>
            <p:cNvSpPr>
              <a:spLocks noEditPoints="1"/>
            </p:cNvSpPr>
            <p:nvPr/>
          </p:nvSpPr>
          <p:spPr bwMode="auto">
            <a:xfrm>
              <a:off x="5771057" y="5882577"/>
              <a:ext cx="28484" cy="135050"/>
            </a:xfrm>
            <a:custGeom>
              <a:avLst/>
              <a:gdLst>
                <a:gd name="T0" fmla="*/ 28 w 28"/>
                <a:gd name="T1" fmla="*/ 12 h 133"/>
                <a:gd name="T2" fmla="*/ 25 w 28"/>
                <a:gd name="T3" fmla="*/ 22 h 133"/>
                <a:gd name="T4" fmla="*/ 14 w 28"/>
                <a:gd name="T5" fmla="*/ 25 h 133"/>
                <a:gd name="T6" fmla="*/ 2 w 28"/>
                <a:gd name="T7" fmla="*/ 23 h 133"/>
                <a:gd name="T8" fmla="*/ 0 w 28"/>
                <a:gd name="T9" fmla="*/ 13 h 133"/>
                <a:gd name="T10" fmla="*/ 3 w 28"/>
                <a:gd name="T11" fmla="*/ 2 h 133"/>
                <a:gd name="T12" fmla="*/ 14 w 28"/>
                <a:gd name="T13" fmla="*/ 0 h 133"/>
                <a:gd name="T14" fmla="*/ 25 w 28"/>
                <a:gd name="T15" fmla="*/ 2 h 133"/>
                <a:gd name="T16" fmla="*/ 28 w 28"/>
                <a:gd name="T17" fmla="*/ 12 h 133"/>
                <a:gd name="T18" fmla="*/ 26 w 28"/>
                <a:gd name="T19" fmla="*/ 129 h 133"/>
                <a:gd name="T20" fmla="*/ 25 w 28"/>
                <a:gd name="T21" fmla="*/ 131 h 133"/>
                <a:gd name="T22" fmla="*/ 23 w 28"/>
                <a:gd name="T23" fmla="*/ 132 h 133"/>
                <a:gd name="T24" fmla="*/ 20 w 28"/>
                <a:gd name="T25" fmla="*/ 133 h 133"/>
                <a:gd name="T26" fmla="*/ 14 w 28"/>
                <a:gd name="T27" fmla="*/ 133 h 133"/>
                <a:gd name="T28" fmla="*/ 8 w 28"/>
                <a:gd name="T29" fmla="*/ 133 h 133"/>
                <a:gd name="T30" fmla="*/ 4 w 28"/>
                <a:gd name="T31" fmla="*/ 132 h 133"/>
                <a:gd name="T32" fmla="*/ 2 w 28"/>
                <a:gd name="T33" fmla="*/ 131 h 133"/>
                <a:gd name="T34" fmla="*/ 1 w 28"/>
                <a:gd name="T35" fmla="*/ 129 h 133"/>
                <a:gd name="T36" fmla="*/ 1 w 28"/>
                <a:gd name="T37" fmla="*/ 42 h 133"/>
                <a:gd name="T38" fmla="*/ 2 w 28"/>
                <a:gd name="T39" fmla="*/ 40 h 133"/>
                <a:gd name="T40" fmla="*/ 4 w 28"/>
                <a:gd name="T41" fmla="*/ 39 h 133"/>
                <a:gd name="T42" fmla="*/ 8 w 28"/>
                <a:gd name="T43" fmla="*/ 38 h 133"/>
                <a:gd name="T44" fmla="*/ 14 w 28"/>
                <a:gd name="T45" fmla="*/ 38 h 133"/>
                <a:gd name="T46" fmla="*/ 20 w 28"/>
                <a:gd name="T47" fmla="*/ 38 h 133"/>
                <a:gd name="T48" fmla="*/ 23 w 28"/>
                <a:gd name="T49" fmla="*/ 39 h 133"/>
                <a:gd name="T50" fmla="*/ 25 w 28"/>
                <a:gd name="T51" fmla="*/ 40 h 133"/>
                <a:gd name="T52" fmla="*/ 26 w 28"/>
                <a:gd name="T53" fmla="*/ 42 h 133"/>
                <a:gd name="T54" fmla="*/ 26 w 28"/>
                <a:gd name="T55" fmla="*/ 12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" h="133">
                  <a:moveTo>
                    <a:pt x="28" y="12"/>
                  </a:moveTo>
                  <a:cubicBezTo>
                    <a:pt x="28" y="17"/>
                    <a:pt x="27" y="21"/>
                    <a:pt x="25" y="22"/>
                  </a:cubicBezTo>
                  <a:cubicBezTo>
                    <a:pt x="23" y="24"/>
                    <a:pt x="19" y="25"/>
                    <a:pt x="14" y="25"/>
                  </a:cubicBezTo>
                  <a:cubicBezTo>
                    <a:pt x="8" y="25"/>
                    <a:pt x="4" y="24"/>
                    <a:pt x="2" y="23"/>
                  </a:cubicBezTo>
                  <a:cubicBezTo>
                    <a:pt x="0" y="21"/>
                    <a:pt x="0" y="17"/>
                    <a:pt x="0" y="13"/>
                  </a:cubicBezTo>
                  <a:cubicBezTo>
                    <a:pt x="0" y="8"/>
                    <a:pt x="1" y="4"/>
                    <a:pt x="3" y="2"/>
                  </a:cubicBezTo>
                  <a:cubicBezTo>
                    <a:pt x="5" y="1"/>
                    <a:pt x="8" y="0"/>
                    <a:pt x="14" y="0"/>
                  </a:cubicBezTo>
                  <a:cubicBezTo>
                    <a:pt x="19" y="0"/>
                    <a:pt x="23" y="0"/>
                    <a:pt x="25" y="2"/>
                  </a:cubicBezTo>
                  <a:cubicBezTo>
                    <a:pt x="27" y="4"/>
                    <a:pt x="28" y="7"/>
                    <a:pt x="28" y="12"/>
                  </a:cubicBezTo>
                  <a:close/>
                  <a:moveTo>
                    <a:pt x="26" y="129"/>
                  </a:moveTo>
                  <a:cubicBezTo>
                    <a:pt x="26" y="129"/>
                    <a:pt x="26" y="130"/>
                    <a:pt x="25" y="131"/>
                  </a:cubicBezTo>
                  <a:cubicBezTo>
                    <a:pt x="25" y="131"/>
                    <a:pt x="24" y="131"/>
                    <a:pt x="23" y="132"/>
                  </a:cubicBezTo>
                  <a:cubicBezTo>
                    <a:pt x="23" y="132"/>
                    <a:pt x="21" y="132"/>
                    <a:pt x="20" y="133"/>
                  </a:cubicBezTo>
                  <a:cubicBezTo>
                    <a:pt x="18" y="133"/>
                    <a:pt x="16" y="133"/>
                    <a:pt x="14" y="133"/>
                  </a:cubicBezTo>
                  <a:cubicBezTo>
                    <a:pt x="11" y="133"/>
                    <a:pt x="9" y="133"/>
                    <a:pt x="8" y="133"/>
                  </a:cubicBezTo>
                  <a:cubicBezTo>
                    <a:pt x="6" y="132"/>
                    <a:pt x="5" y="132"/>
                    <a:pt x="4" y="132"/>
                  </a:cubicBezTo>
                  <a:cubicBezTo>
                    <a:pt x="3" y="131"/>
                    <a:pt x="2" y="131"/>
                    <a:pt x="2" y="131"/>
                  </a:cubicBezTo>
                  <a:cubicBezTo>
                    <a:pt x="2" y="130"/>
                    <a:pt x="1" y="129"/>
                    <a:pt x="1" y="129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1"/>
                    <a:pt x="2" y="41"/>
                    <a:pt x="2" y="40"/>
                  </a:cubicBezTo>
                  <a:cubicBezTo>
                    <a:pt x="2" y="40"/>
                    <a:pt x="3" y="39"/>
                    <a:pt x="4" y="39"/>
                  </a:cubicBezTo>
                  <a:cubicBezTo>
                    <a:pt x="5" y="39"/>
                    <a:pt x="6" y="38"/>
                    <a:pt x="8" y="38"/>
                  </a:cubicBezTo>
                  <a:cubicBezTo>
                    <a:pt x="9" y="38"/>
                    <a:pt x="11" y="38"/>
                    <a:pt x="14" y="38"/>
                  </a:cubicBezTo>
                  <a:cubicBezTo>
                    <a:pt x="16" y="38"/>
                    <a:pt x="18" y="38"/>
                    <a:pt x="20" y="38"/>
                  </a:cubicBezTo>
                  <a:cubicBezTo>
                    <a:pt x="21" y="38"/>
                    <a:pt x="23" y="39"/>
                    <a:pt x="23" y="39"/>
                  </a:cubicBezTo>
                  <a:cubicBezTo>
                    <a:pt x="24" y="39"/>
                    <a:pt x="25" y="40"/>
                    <a:pt x="25" y="40"/>
                  </a:cubicBezTo>
                  <a:cubicBezTo>
                    <a:pt x="26" y="41"/>
                    <a:pt x="26" y="41"/>
                    <a:pt x="26" y="42"/>
                  </a:cubicBezTo>
                  <a:lnTo>
                    <a:pt x="26" y="129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8"/>
            <p:cNvSpPr>
              <a:spLocks noEditPoints="1"/>
            </p:cNvSpPr>
            <p:nvPr/>
          </p:nvSpPr>
          <p:spPr bwMode="auto">
            <a:xfrm>
              <a:off x="5813784" y="5879473"/>
              <a:ext cx="88618" cy="138155"/>
            </a:xfrm>
            <a:custGeom>
              <a:avLst/>
              <a:gdLst>
                <a:gd name="T0" fmla="*/ 88 w 88"/>
                <a:gd name="T1" fmla="*/ 132 h 137"/>
                <a:gd name="T2" fmla="*/ 87 w 88"/>
                <a:gd name="T3" fmla="*/ 134 h 137"/>
                <a:gd name="T4" fmla="*/ 85 w 88"/>
                <a:gd name="T5" fmla="*/ 135 h 137"/>
                <a:gd name="T6" fmla="*/ 82 w 88"/>
                <a:gd name="T7" fmla="*/ 136 h 137"/>
                <a:gd name="T8" fmla="*/ 77 w 88"/>
                <a:gd name="T9" fmla="*/ 136 h 137"/>
                <a:gd name="T10" fmla="*/ 72 w 88"/>
                <a:gd name="T11" fmla="*/ 136 h 137"/>
                <a:gd name="T12" fmla="*/ 69 w 88"/>
                <a:gd name="T13" fmla="*/ 135 h 137"/>
                <a:gd name="T14" fmla="*/ 67 w 88"/>
                <a:gd name="T15" fmla="*/ 134 h 137"/>
                <a:gd name="T16" fmla="*/ 67 w 88"/>
                <a:gd name="T17" fmla="*/ 132 h 137"/>
                <a:gd name="T18" fmla="*/ 67 w 88"/>
                <a:gd name="T19" fmla="*/ 122 h 137"/>
                <a:gd name="T20" fmla="*/ 52 w 88"/>
                <a:gd name="T21" fmla="*/ 133 h 137"/>
                <a:gd name="T22" fmla="*/ 36 w 88"/>
                <a:gd name="T23" fmla="*/ 137 h 137"/>
                <a:gd name="T24" fmla="*/ 19 w 88"/>
                <a:gd name="T25" fmla="*/ 134 h 137"/>
                <a:gd name="T26" fmla="*/ 8 w 88"/>
                <a:gd name="T27" fmla="*/ 123 h 137"/>
                <a:gd name="T28" fmla="*/ 2 w 88"/>
                <a:gd name="T29" fmla="*/ 108 h 137"/>
                <a:gd name="T30" fmla="*/ 0 w 88"/>
                <a:gd name="T31" fmla="*/ 89 h 137"/>
                <a:gd name="T32" fmla="*/ 2 w 88"/>
                <a:gd name="T33" fmla="*/ 69 h 137"/>
                <a:gd name="T34" fmla="*/ 9 w 88"/>
                <a:gd name="T35" fmla="*/ 53 h 137"/>
                <a:gd name="T36" fmla="*/ 21 w 88"/>
                <a:gd name="T37" fmla="*/ 43 h 137"/>
                <a:gd name="T38" fmla="*/ 38 w 88"/>
                <a:gd name="T39" fmla="*/ 39 h 137"/>
                <a:gd name="T40" fmla="*/ 51 w 88"/>
                <a:gd name="T41" fmla="*/ 42 h 137"/>
                <a:gd name="T42" fmla="*/ 63 w 88"/>
                <a:gd name="T43" fmla="*/ 51 h 137"/>
                <a:gd name="T44" fmla="*/ 63 w 88"/>
                <a:gd name="T45" fmla="*/ 4 h 137"/>
                <a:gd name="T46" fmla="*/ 64 w 88"/>
                <a:gd name="T47" fmla="*/ 2 h 137"/>
                <a:gd name="T48" fmla="*/ 66 w 88"/>
                <a:gd name="T49" fmla="*/ 1 h 137"/>
                <a:gd name="T50" fmla="*/ 69 w 88"/>
                <a:gd name="T51" fmla="*/ 0 h 137"/>
                <a:gd name="T52" fmla="*/ 75 w 88"/>
                <a:gd name="T53" fmla="*/ 0 h 137"/>
                <a:gd name="T54" fmla="*/ 81 w 88"/>
                <a:gd name="T55" fmla="*/ 0 h 137"/>
                <a:gd name="T56" fmla="*/ 85 w 88"/>
                <a:gd name="T57" fmla="*/ 1 h 137"/>
                <a:gd name="T58" fmla="*/ 87 w 88"/>
                <a:gd name="T59" fmla="*/ 2 h 137"/>
                <a:gd name="T60" fmla="*/ 88 w 88"/>
                <a:gd name="T61" fmla="*/ 4 h 137"/>
                <a:gd name="T62" fmla="*/ 88 w 88"/>
                <a:gd name="T63" fmla="*/ 132 h 137"/>
                <a:gd name="T64" fmla="*/ 63 w 88"/>
                <a:gd name="T65" fmla="*/ 74 h 137"/>
                <a:gd name="T66" fmla="*/ 53 w 88"/>
                <a:gd name="T67" fmla="*/ 63 h 137"/>
                <a:gd name="T68" fmla="*/ 43 w 88"/>
                <a:gd name="T69" fmla="*/ 60 h 137"/>
                <a:gd name="T70" fmla="*/ 34 w 88"/>
                <a:gd name="T71" fmla="*/ 62 h 137"/>
                <a:gd name="T72" fmla="*/ 29 w 88"/>
                <a:gd name="T73" fmla="*/ 69 h 137"/>
                <a:gd name="T74" fmla="*/ 26 w 88"/>
                <a:gd name="T75" fmla="*/ 78 h 137"/>
                <a:gd name="T76" fmla="*/ 25 w 88"/>
                <a:gd name="T77" fmla="*/ 88 h 137"/>
                <a:gd name="T78" fmla="*/ 26 w 88"/>
                <a:gd name="T79" fmla="*/ 98 h 137"/>
                <a:gd name="T80" fmla="*/ 28 w 88"/>
                <a:gd name="T81" fmla="*/ 108 h 137"/>
                <a:gd name="T82" fmla="*/ 34 w 88"/>
                <a:gd name="T83" fmla="*/ 114 h 137"/>
                <a:gd name="T84" fmla="*/ 42 w 88"/>
                <a:gd name="T85" fmla="*/ 117 h 137"/>
                <a:gd name="T86" fmla="*/ 47 w 88"/>
                <a:gd name="T87" fmla="*/ 116 h 137"/>
                <a:gd name="T88" fmla="*/ 52 w 88"/>
                <a:gd name="T89" fmla="*/ 113 h 137"/>
                <a:gd name="T90" fmla="*/ 57 w 88"/>
                <a:gd name="T91" fmla="*/ 109 h 137"/>
                <a:gd name="T92" fmla="*/ 63 w 88"/>
                <a:gd name="T93" fmla="*/ 103 h 137"/>
                <a:gd name="T94" fmla="*/ 63 w 88"/>
                <a:gd name="T95" fmla="*/ 7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137">
                  <a:moveTo>
                    <a:pt x="88" y="132"/>
                  </a:moveTo>
                  <a:cubicBezTo>
                    <a:pt x="88" y="133"/>
                    <a:pt x="87" y="133"/>
                    <a:pt x="87" y="134"/>
                  </a:cubicBezTo>
                  <a:cubicBezTo>
                    <a:pt x="87" y="134"/>
                    <a:pt x="86" y="135"/>
                    <a:pt x="85" y="135"/>
                  </a:cubicBezTo>
                  <a:cubicBezTo>
                    <a:pt x="85" y="135"/>
                    <a:pt x="84" y="135"/>
                    <a:pt x="82" y="136"/>
                  </a:cubicBezTo>
                  <a:cubicBezTo>
                    <a:pt x="81" y="136"/>
                    <a:pt x="79" y="136"/>
                    <a:pt x="77" y="136"/>
                  </a:cubicBezTo>
                  <a:cubicBezTo>
                    <a:pt x="75" y="136"/>
                    <a:pt x="73" y="136"/>
                    <a:pt x="72" y="136"/>
                  </a:cubicBezTo>
                  <a:cubicBezTo>
                    <a:pt x="71" y="135"/>
                    <a:pt x="70" y="135"/>
                    <a:pt x="69" y="135"/>
                  </a:cubicBezTo>
                  <a:cubicBezTo>
                    <a:pt x="68" y="135"/>
                    <a:pt x="68" y="134"/>
                    <a:pt x="67" y="134"/>
                  </a:cubicBezTo>
                  <a:cubicBezTo>
                    <a:pt x="67" y="133"/>
                    <a:pt x="67" y="133"/>
                    <a:pt x="67" y="132"/>
                  </a:cubicBezTo>
                  <a:cubicBezTo>
                    <a:pt x="67" y="122"/>
                    <a:pt x="67" y="122"/>
                    <a:pt x="67" y="122"/>
                  </a:cubicBezTo>
                  <a:cubicBezTo>
                    <a:pt x="62" y="127"/>
                    <a:pt x="57" y="131"/>
                    <a:pt x="52" y="133"/>
                  </a:cubicBezTo>
                  <a:cubicBezTo>
                    <a:pt x="48" y="136"/>
                    <a:pt x="42" y="137"/>
                    <a:pt x="36" y="137"/>
                  </a:cubicBezTo>
                  <a:cubicBezTo>
                    <a:pt x="29" y="137"/>
                    <a:pt x="24" y="136"/>
                    <a:pt x="19" y="134"/>
                  </a:cubicBezTo>
                  <a:cubicBezTo>
                    <a:pt x="15" y="131"/>
                    <a:pt x="11" y="128"/>
                    <a:pt x="8" y="123"/>
                  </a:cubicBezTo>
                  <a:cubicBezTo>
                    <a:pt x="5" y="119"/>
                    <a:pt x="3" y="114"/>
                    <a:pt x="2" y="108"/>
                  </a:cubicBezTo>
                  <a:cubicBezTo>
                    <a:pt x="0" y="102"/>
                    <a:pt x="0" y="96"/>
                    <a:pt x="0" y="89"/>
                  </a:cubicBezTo>
                  <a:cubicBezTo>
                    <a:pt x="0" y="82"/>
                    <a:pt x="0" y="75"/>
                    <a:pt x="2" y="69"/>
                  </a:cubicBezTo>
                  <a:cubicBezTo>
                    <a:pt x="4" y="62"/>
                    <a:pt x="6" y="57"/>
                    <a:pt x="9" y="53"/>
                  </a:cubicBezTo>
                  <a:cubicBezTo>
                    <a:pt x="13" y="48"/>
                    <a:pt x="17" y="45"/>
                    <a:pt x="21" y="43"/>
                  </a:cubicBezTo>
                  <a:cubicBezTo>
                    <a:pt x="26" y="40"/>
                    <a:pt x="32" y="39"/>
                    <a:pt x="38" y="39"/>
                  </a:cubicBezTo>
                  <a:cubicBezTo>
                    <a:pt x="43" y="39"/>
                    <a:pt x="47" y="40"/>
                    <a:pt x="51" y="42"/>
                  </a:cubicBezTo>
                  <a:cubicBezTo>
                    <a:pt x="55" y="44"/>
                    <a:pt x="59" y="47"/>
                    <a:pt x="63" y="51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3"/>
                    <a:pt x="63" y="2"/>
                    <a:pt x="64" y="2"/>
                  </a:cubicBezTo>
                  <a:cubicBezTo>
                    <a:pt x="64" y="1"/>
                    <a:pt x="65" y="1"/>
                    <a:pt x="66" y="1"/>
                  </a:cubicBezTo>
                  <a:cubicBezTo>
                    <a:pt x="66" y="0"/>
                    <a:pt x="68" y="0"/>
                    <a:pt x="69" y="0"/>
                  </a:cubicBezTo>
                  <a:cubicBezTo>
                    <a:pt x="71" y="0"/>
                    <a:pt x="73" y="0"/>
                    <a:pt x="75" y="0"/>
                  </a:cubicBezTo>
                  <a:cubicBezTo>
                    <a:pt x="78" y="0"/>
                    <a:pt x="80" y="0"/>
                    <a:pt x="81" y="0"/>
                  </a:cubicBezTo>
                  <a:cubicBezTo>
                    <a:pt x="83" y="0"/>
                    <a:pt x="84" y="0"/>
                    <a:pt x="85" y="1"/>
                  </a:cubicBezTo>
                  <a:cubicBezTo>
                    <a:pt x="86" y="1"/>
                    <a:pt x="87" y="1"/>
                    <a:pt x="87" y="2"/>
                  </a:cubicBezTo>
                  <a:cubicBezTo>
                    <a:pt x="87" y="2"/>
                    <a:pt x="88" y="3"/>
                    <a:pt x="88" y="4"/>
                  </a:cubicBezTo>
                  <a:lnTo>
                    <a:pt x="88" y="132"/>
                  </a:lnTo>
                  <a:close/>
                  <a:moveTo>
                    <a:pt x="63" y="74"/>
                  </a:moveTo>
                  <a:cubicBezTo>
                    <a:pt x="59" y="69"/>
                    <a:pt x="56" y="66"/>
                    <a:pt x="53" y="63"/>
                  </a:cubicBezTo>
                  <a:cubicBezTo>
                    <a:pt x="50" y="61"/>
                    <a:pt x="46" y="60"/>
                    <a:pt x="43" y="60"/>
                  </a:cubicBezTo>
                  <a:cubicBezTo>
                    <a:pt x="40" y="60"/>
                    <a:pt x="37" y="61"/>
                    <a:pt x="34" y="62"/>
                  </a:cubicBezTo>
                  <a:cubicBezTo>
                    <a:pt x="32" y="64"/>
                    <a:pt x="30" y="66"/>
                    <a:pt x="29" y="69"/>
                  </a:cubicBezTo>
                  <a:cubicBezTo>
                    <a:pt x="27" y="71"/>
                    <a:pt x="26" y="74"/>
                    <a:pt x="26" y="78"/>
                  </a:cubicBezTo>
                  <a:cubicBezTo>
                    <a:pt x="25" y="81"/>
                    <a:pt x="25" y="84"/>
                    <a:pt x="25" y="88"/>
                  </a:cubicBezTo>
                  <a:cubicBezTo>
                    <a:pt x="25" y="91"/>
                    <a:pt x="25" y="95"/>
                    <a:pt x="26" y="98"/>
                  </a:cubicBezTo>
                  <a:cubicBezTo>
                    <a:pt x="26" y="102"/>
                    <a:pt x="27" y="105"/>
                    <a:pt x="28" y="108"/>
                  </a:cubicBezTo>
                  <a:cubicBezTo>
                    <a:pt x="30" y="110"/>
                    <a:pt x="32" y="113"/>
                    <a:pt x="34" y="114"/>
                  </a:cubicBezTo>
                  <a:cubicBezTo>
                    <a:pt x="36" y="116"/>
                    <a:pt x="39" y="117"/>
                    <a:pt x="42" y="117"/>
                  </a:cubicBezTo>
                  <a:cubicBezTo>
                    <a:pt x="44" y="117"/>
                    <a:pt x="46" y="116"/>
                    <a:pt x="47" y="116"/>
                  </a:cubicBezTo>
                  <a:cubicBezTo>
                    <a:pt x="49" y="115"/>
                    <a:pt x="50" y="115"/>
                    <a:pt x="52" y="113"/>
                  </a:cubicBezTo>
                  <a:cubicBezTo>
                    <a:pt x="54" y="112"/>
                    <a:pt x="55" y="111"/>
                    <a:pt x="57" y="109"/>
                  </a:cubicBezTo>
                  <a:cubicBezTo>
                    <a:pt x="59" y="107"/>
                    <a:pt x="61" y="105"/>
                    <a:pt x="63" y="103"/>
                  </a:cubicBezTo>
                  <a:lnTo>
                    <a:pt x="63" y="74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9"/>
            <p:cNvSpPr>
              <a:spLocks noEditPoints="1"/>
            </p:cNvSpPr>
            <p:nvPr/>
          </p:nvSpPr>
          <p:spPr bwMode="auto">
            <a:xfrm>
              <a:off x="5916644" y="5919832"/>
              <a:ext cx="88618" cy="97795"/>
            </a:xfrm>
            <a:custGeom>
              <a:avLst/>
              <a:gdLst>
                <a:gd name="T0" fmla="*/ 86 w 86"/>
                <a:gd name="T1" fmla="*/ 47 h 98"/>
                <a:gd name="T2" fmla="*/ 84 w 86"/>
                <a:gd name="T3" fmla="*/ 53 h 98"/>
                <a:gd name="T4" fmla="*/ 78 w 86"/>
                <a:gd name="T5" fmla="*/ 56 h 98"/>
                <a:gd name="T6" fmla="*/ 25 w 86"/>
                <a:gd name="T7" fmla="*/ 56 h 98"/>
                <a:gd name="T8" fmla="*/ 27 w 86"/>
                <a:gd name="T9" fmla="*/ 66 h 98"/>
                <a:gd name="T10" fmla="*/ 31 w 86"/>
                <a:gd name="T11" fmla="*/ 73 h 98"/>
                <a:gd name="T12" fmla="*/ 38 w 86"/>
                <a:gd name="T13" fmla="*/ 78 h 98"/>
                <a:gd name="T14" fmla="*/ 49 w 86"/>
                <a:gd name="T15" fmla="*/ 80 h 98"/>
                <a:gd name="T16" fmla="*/ 61 w 86"/>
                <a:gd name="T17" fmla="*/ 79 h 98"/>
                <a:gd name="T18" fmla="*/ 69 w 86"/>
                <a:gd name="T19" fmla="*/ 77 h 98"/>
                <a:gd name="T20" fmla="*/ 75 w 86"/>
                <a:gd name="T21" fmla="*/ 75 h 98"/>
                <a:gd name="T22" fmla="*/ 79 w 86"/>
                <a:gd name="T23" fmla="*/ 74 h 98"/>
                <a:gd name="T24" fmla="*/ 80 w 86"/>
                <a:gd name="T25" fmla="*/ 74 h 98"/>
                <a:gd name="T26" fmla="*/ 81 w 86"/>
                <a:gd name="T27" fmla="*/ 75 h 98"/>
                <a:gd name="T28" fmla="*/ 82 w 86"/>
                <a:gd name="T29" fmla="*/ 78 h 98"/>
                <a:gd name="T30" fmla="*/ 82 w 86"/>
                <a:gd name="T31" fmla="*/ 82 h 98"/>
                <a:gd name="T32" fmla="*/ 82 w 86"/>
                <a:gd name="T33" fmla="*/ 86 h 98"/>
                <a:gd name="T34" fmla="*/ 81 w 86"/>
                <a:gd name="T35" fmla="*/ 88 h 98"/>
                <a:gd name="T36" fmla="*/ 81 w 86"/>
                <a:gd name="T37" fmla="*/ 90 h 98"/>
                <a:gd name="T38" fmla="*/ 80 w 86"/>
                <a:gd name="T39" fmla="*/ 91 h 98"/>
                <a:gd name="T40" fmla="*/ 76 w 86"/>
                <a:gd name="T41" fmla="*/ 93 h 98"/>
                <a:gd name="T42" fmla="*/ 69 w 86"/>
                <a:gd name="T43" fmla="*/ 96 h 98"/>
                <a:gd name="T44" fmla="*/ 59 w 86"/>
                <a:gd name="T45" fmla="*/ 98 h 98"/>
                <a:gd name="T46" fmla="*/ 47 w 86"/>
                <a:gd name="T47" fmla="*/ 98 h 98"/>
                <a:gd name="T48" fmla="*/ 26 w 86"/>
                <a:gd name="T49" fmla="*/ 95 h 98"/>
                <a:gd name="T50" fmla="*/ 12 w 86"/>
                <a:gd name="T51" fmla="*/ 87 h 98"/>
                <a:gd name="T52" fmla="*/ 3 w 86"/>
                <a:gd name="T53" fmla="*/ 72 h 98"/>
                <a:gd name="T54" fmla="*/ 0 w 86"/>
                <a:gd name="T55" fmla="*/ 50 h 98"/>
                <a:gd name="T56" fmla="*/ 3 w 86"/>
                <a:gd name="T57" fmla="*/ 29 h 98"/>
                <a:gd name="T58" fmla="*/ 12 w 86"/>
                <a:gd name="T59" fmla="*/ 13 h 98"/>
                <a:gd name="T60" fmla="*/ 26 w 86"/>
                <a:gd name="T61" fmla="*/ 4 h 98"/>
                <a:gd name="T62" fmla="*/ 45 w 86"/>
                <a:gd name="T63" fmla="*/ 0 h 98"/>
                <a:gd name="T64" fmla="*/ 63 w 86"/>
                <a:gd name="T65" fmla="*/ 3 h 98"/>
                <a:gd name="T66" fmla="*/ 76 w 86"/>
                <a:gd name="T67" fmla="*/ 12 h 98"/>
                <a:gd name="T68" fmla="*/ 84 w 86"/>
                <a:gd name="T69" fmla="*/ 26 h 98"/>
                <a:gd name="T70" fmla="*/ 86 w 86"/>
                <a:gd name="T71" fmla="*/ 43 h 98"/>
                <a:gd name="T72" fmla="*/ 86 w 86"/>
                <a:gd name="T73" fmla="*/ 47 h 98"/>
                <a:gd name="T74" fmla="*/ 62 w 86"/>
                <a:gd name="T75" fmla="*/ 40 h 98"/>
                <a:gd name="T76" fmla="*/ 58 w 86"/>
                <a:gd name="T77" fmla="*/ 23 h 98"/>
                <a:gd name="T78" fmla="*/ 44 w 86"/>
                <a:gd name="T79" fmla="*/ 18 h 98"/>
                <a:gd name="T80" fmla="*/ 36 w 86"/>
                <a:gd name="T81" fmla="*/ 19 h 98"/>
                <a:gd name="T82" fmla="*/ 30 w 86"/>
                <a:gd name="T83" fmla="*/ 24 h 98"/>
                <a:gd name="T84" fmla="*/ 27 w 86"/>
                <a:gd name="T85" fmla="*/ 31 h 98"/>
                <a:gd name="T86" fmla="*/ 25 w 86"/>
                <a:gd name="T87" fmla="*/ 40 h 98"/>
                <a:gd name="T88" fmla="*/ 62 w 86"/>
                <a:gd name="T89" fmla="*/ 4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98">
                  <a:moveTo>
                    <a:pt x="86" y="47"/>
                  </a:moveTo>
                  <a:cubicBezTo>
                    <a:pt x="86" y="50"/>
                    <a:pt x="85" y="52"/>
                    <a:pt x="84" y="53"/>
                  </a:cubicBezTo>
                  <a:cubicBezTo>
                    <a:pt x="83" y="55"/>
                    <a:pt x="81" y="56"/>
                    <a:pt x="78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9"/>
                    <a:pt x="26" y="63"/>
                    <a:pt x="27" y="66"/>
                  </a:cubicBezTo>
                  <a:cubicBezTo>
                    <a:pt x="27" y="69"/>
                    <a:pt x="29" y="71"/>
                    <a:pt x="31" y="73"/>
                  </a:cubicBezTo>
                  <a:cubicBezTo>
                    <a:pt x="33" y="75"/>
                    <a:pt x="35" y="77"/>
                    <a:pt x="38" y="78"/>
                  </a:cubicBezTo>
                  <a:cubicBezTo>
                    <a:pt x="41" y="79"/>
                    <a:pt x="45" y="80"/>
                    <a:pt x="49" y="80"/>
                  </a:cubicBezTo>
                  <a:cubicBezTo>
                    <a:pt x="53" y="80"/>
                    <a:pt x="57" y="80"/>
                    <a:pt x="61" y="79"/>
                  </a:cubicBezTo>
                  <a:cubicBezTo>
                    <a:pt x="64" y="78"/>
                    <a:pt x="67" y="78"/>
                    <a:pt x="69" y="77"/>
                  </a:cubicBezTo>
                  <a:cubicBezTo>
                    <a:pt x="71" y="76"/>
                    <a:pt x="73" y="75"/>
                    <a:pt x="75" y="75"/>
                  </a:cubicBezTo>
                  <a:cubicBezTo>
                    <a:pt x="76" y="74"/>
                    <a:pt x="78" y="74"/>
                    <a:pt x="79" y="74"/>
                  </a:cubicBezTo>
                  <a:cubicBezTo>
                    <a:pt x="79" y="74"/>
                    <a:pt x="80" y="74"/>
                    <a:pt x="80" y="74"/>
                  </a:cubicBezTo>
                  <a:cubicBezTo>
                    <a:pt x="81" y="74"/>
                    <a:pt x="81" y="75"/>
                    <a:pt x="81" y="75"/>
                  </a:cubicBezTo>
                  <a:cubicBezTo>
                    <a:pt x="81" y="76"/>
                    <a:pt x="82" y="77"/>
                    <a:pt x="82" y="78"/>
                  </a:cubicBezTo>
                  <a:cubicBezTo>
                    <a:pt x="82" y="79"/>
                    <a:pt x="82" y="80"/>
                    <a:pt x="82" y="82"/>
                  </a:cubicBezTo>
                  <a:cubicBezTo>
                    <a:pt x="82" y="83"/>
                    <a:pt x="82" y="85"/>
                    <a:pt x="82" y="86"/>
                  </a:cubicBezTo>
                  <a:cubicBezTo>
                    <a:pt x="82" y="87"/>
                    <a:pt x="82" y="88"/>
                    <a:pt x="81" y="88"/>
                  </a:cubicBezTo>
                  <a:cubicBezTo>
                    <a:pt x="81" y="89"/>
                    <a:pt x="81" y="90"/>
                    <a:pt x="81" y="90"/>
                  </a:cubicBezTo>
                  <a:cubicBezTo>
                    <a:pt x="81" y="91"/>
                    <a:pt x="80" y="91"/>
                    <a:pt x="80" y="91"/>
                  </a:cubicBezTo>
                  <a:cubicBezTo>
                    <a:pt x="79" y="92"/>
                    <a:pt x="78" y="93"/>
                    <a:pt x="76" y="93"/>
                  </a:cubicBezTo>
                  <a:cubicBezTo>
                    <a:pt x="74" y="94"/>
                    <a:pt x="72" y="95"/>
                    <a:pt x="69" y="96"/>
                  </a:cubicBezTo>
                  <a:cubicBezTo>
                    <a:pt x="66" y="96"/>
                    <a:pt x="63" y="97"/>
                    <a:pt x="59" y="98"/>
                  </a:cubicBezTo>
                  <a:cubicBezTo>
                    <a:pt x="55" y="98"/>
                    <a:pt x="51" y="98"/>
                    <a:pt x="47" y="98"/>
                  </a:cubicBezTo>
                  <a:cubicBezTo>
                    <a:pt x="39" y="98"/>
                    <a:pt x="32" y="97"/>
                    <a:pt x="26" y="95"/>
                  </a:cubicBezTo>
                  <a:cubicBezTo>
                    <a:pt x="21" y="94"/>
                    <a:pt x="16" y="91"/>
                    <a:pt x="12" y="87"/>
                  </a:cubicBezTo>
                  <a:cubicBezTo>
                    <a:pt x="8" y="83"/>
                    <a:pt x="5" y="78"/>
                    <a:pt x="3" y="72"/>
                  </a:cubicBezTo>
                  <a:cubicBezTo>
                    <a:pt x="1" y="65"/>
                    <a:pt x="0" y="58"/>
                    <a:pt x="0" y="50"/>
                  </a:cubicBezTo>
                  <a:cubicBezTo>
                    <a:pt x="0" y="43"/>
                    <a:pt x="1" y="36"/>
                    <a:pt x="3" y="29"/>
                  </a:cubicBezTo>
                  <a:cubicBezTo>
                    <a:pt x="5" y="23"/>
                    <a:pt x="8" y="18"/>
                    <a:pt x="12" y="13"/>
                  </a:cubicBezTo>
                  <a:cubicBezTo>
                    <a:pt x="16" y="9"/>
                    <a:pt x="21" y="6"/>
                    <a:pt x="26" y="4"/>
                  </a:cubicBezTo>
                  <a:cubicBezTo>
                    <a:pt x="32" y="1"/>
                    <a:pt x="38" y="0"/>
                    <a:pt x="45" y="0"/>
                  </a:cubicBezTo>
                  <a:cubicBezTo>
                    <a:pt x="52" y="0"/>
                    <a:pt x="58" y="1"/>
                    <a:pt x="63" y="3"/>
                  </a:cubicBezTo>
                  <a:cubicBezTo>
                    <a:pt x="69" y="6"/>
                    <a:pt x="73" y="9"/>
                    <a:pt x="76" y="12"/>
                  </a:cubicBezTo>
                  <a:cubicBezTo>
                    <a:pt x="80" y="16"/>
                    <a:pt x="82" y="21"/>
                    <a:pt x="84" y="26"/>
                  </a:cubicBezTo>
                  <a:cubicBezTo>
                    <a:pt x="85" y="31"/>
                    <a:pt x="86" y="37"/>
                    <a:pt x="86" y="43"/>
                  </a:cubicBezTo>
                  <a:lnTo>
                    <a:pt x="86" y="47"/>
                  </a:lnTo>
                  <a:close/>
                  <a:moveTo>
                    <a:pt x="62" y="40"/>
                  </a:moveTo>
                  <a:cubicBezTo>
                    <a:pt x="62" y="33"/>
                    <a:pt x="61" y="27"/>
                    <a:pt x="58" y="23"/>
                  </a:cubicBezTo>
                  <a:cubicBezTo>
                    <a:pt x="55" y="20"/>
                    <a:pt x="50" y="18"/>
                    <a:pt x="44" y="18"/>
                  </a:cubicBezTo>
                  <a:cubicBezTo>
                    <a:pt x="41" y="18"/>
                    <a:pt x="38" y="18"/>
                    <a:pt x="36" y="19"/>
                  </a:cubicBezTo>
                  <a:cubicBezTo>
                    <a:pt x="34" y="20"/>
                    <a:pt x="32" y="22"/>
                    <a:pt x="30" y="24"/>
                  </a:cubicBezTo>
                  <a:cubicBezTo>
                    <a:pt x="29" y="26"/>
                    <a:pt x="27" y="28"/>
                    <a:pt x="27" y="31"/>
                  </a:cubicBezTo>
                  <a:cubicBezTo>
                    <a:pt x="26" y="34"/>
                    <a:pt x="25" y="37"/>
                    <a:pt x="25" y="40"/>
                  </a:cubicBezTo>
                  <a:lnTo>
                    <a:pt x="62" y="40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10"/>
            <p:cNvSpPr>
              <a:spLocks/>
            </p:cNvSpPr>
            <p:nvPr/>
          </p:nvSpPr>
          <p:spPr bwMode="auto">
            <a:xfrm>
              <a:off x="6063814" y="5888786"/>
              <a:ext cx="134510" cy="128841"/>
            </a:xfrm>
            <a:custGeom>
              <a:avLst/>
              <a:gdLst>
                <a:gd name="T0" fmla="*/ 132 w 132"/>
                <a:gd name="T1" fmla="*/ 124 h 127"/>
                <a:gd name="T2" fmla="*/ 132 w 132"/>
                <a:gd name="T3" fmla="*/ 125 h 127"/>
                <a:gd name="T4" fmla="*/ 131 w 132"/>
                <a:gd name="T5" fmla="*/ 126 h 127"/>
                <a:gd name="T6" fmla="*/ 129 w 132"/>
                <a:gd name="T7" fmla="*/ 127 h 127"/>
                <a:gd name="T8" fmla="*/ 126 w 132"/>
                <a:gd name="T9" fmla="*/ 127 h 127"/>
                <a:gd name="T10" fmla="*/ 123 w 132"/>
                <a:gd name="T11" fmla="*/ 127 h 127"/>
                <a:gd name="T12" fmla="*/ 121 w 132"/>
                <a:gd name="T13" fmla="*/ 126 h 127"/>
                <a:gd name="T14" fmla="*/ 120 w 132"/>
                <a:gd name="T15" fmla="*/ 125 h 127"/>
                <a:gd name="T16" fmla="*/ 120 w 132"/>
                <a:gd name="T17" fmla="*/ 124 h 127"/>
                <a:gd name="T18" fmla="*/ 120 w 132"/>
                <a:gd name="T19" fmla="*/ 10 h 127"/>
                <a:gd name="T20" fmla="*/ 120 w 132"/>
                <a:gd name="T21" fmla="*/ 10 h 127"/>
                <a:gd name="T22" fmla="*/ 70 w 132"/>
                <a:gd name="T23" fmla="*/ 125 h 127"/>
                <a:gd name="T24" fmla="*/ 70 w 132"/>
                <a:gd name="T25" fmla="*/ 126 h 127"/>
                <a:gd name="T26" fmla="*/ 68 w 132"/>
                <a:gd name="T27" fmla="*/ 126 h 127"/>
                <a:gd name="T28" fmla="*/ 67 w 132"/>
                <a:gd name="T29" fmla="*/ 127 h 127"/>
                <a:gd name="T30" fmla="*/ 65 w 132"/>
                <a:gd name="T31" fmla="*/ 127 h 127"/>
                <a:gd name="T32" fmla="*/ 62 w 132"/>
                <a:gd name="T33" fmla="*/ 127 h 127"/>
                <a:gd name="T34" fmla="*/ 61 w 132"/>
                <a:gd name="T35" fmla="*/ 126 h 127"/>
                <a:gd name="T36" fmla="*/ 60 w 132"/>
                <a:gd name="T37" fmla="*/ 126 h 127"/>
                <a:gd name="T38" fmla="*/ 59 w 132"/>
                <a:gd name="T39" fmla="*/ 125 h 127"/>
                <a:gd name="T40" fmla="*/ 12 w 132"/>
                <a:gd name="T41" fmla="*/ 10 h 127"/>
                <a:gd name="T42" fmla="*/ 12 w 132"/>
                <a:gd name="T43" fmla="*/ 10 h 127"/>
                <a:gd name="T44" fmla="*/ 12 w 132"/>
                <a:gd name="T45" fmla="*/ 124 h 127"/>
                <a:gd name="T46" fmla="*/ 11 w 132"/>
                <a:gd name="T47" fmla="*/ 125 h 127"/>
                <a:gd name="T48" fmla="*/ 10 w 132"/>
                <a:gd name="T49" fmla="*/ 126 h 127"/>
                <a:gd name="T50" fmla="*/ 8 w 132"/>
                <a:gd name="T51" fmla="*/ 127 h 127"/>
                <a:gd name="T52" fmla="*/ 5 w 132"/>
                <a:gd name="T53" fmla="*/ 127 h 127"/>
                <a:gd name="T54" fmla="*/ 3 w 132"/>
                <a:gd name="T55" fmla="*/ 127 h 127"/>
                <a:gd name="T56" fmla="*/ 1 w 132"/>
                <a:gd name="T57" fmla="*/ 126 h 127"/>
                <a:gd name="T58" fmla="*/ 0 w 132"/>
                <a:gd name="T59" fmla="*/ 125 h 127"/>
                <a:gd name="T60" fmla="*/ 0 w 132"/>
                <a:gd name="T61" fmla="*/ 124 h 127"/>
                <a:gd name="T62" fmla="*/ 0 w 132"/>
                <a:gd name="T63" fmla="*/ 6 h 127"/>
                <a:gd name="T64" fmla="*/ 2 w 132"/>
                <a:gd name="T65" fmla="*/ 1 h 127"/>
                <a:gd name="T66" fmla="*/ 5 w 132"/>
                <a:gd name="T67" fmla="*/ 0 h 127"/>
                <a:gd name="T68" fmla="*/ 12 w 132"/>
                <a:gd name="T69" fmla="*/ 0 h 127"/>
                <a:gd name="T70" fmla="*/ 16 w 132"/>
                <a:gd name="T71" fmla="*/ 0 h 127"/>
                <a:gd name="T72" fmla="*/ 19 w 132"/>
                <a:gd name="T73" fmla="*/ 2 h 127"/>
                <a:gd name="T74" fmla="*/ 22 w 132"/>
                <a:gd name="T75" fmla="*/ 4 h 127"/>
                <a:gd name="T76" fmla="*/ 23 w 132"/>
                <a:gd name="T77" fmla="*/ 8 h 127"/>
                <a:gd name="T78" fmla="*/ 65 w 132"/>
                <a:gd name="T79" fmla="*/ 108 h 127"/>
                <a:gd name="T80" fmla="*/ 66 w 132"/>
                <a:gd name="T81" fmla="*/ 108 h 127"/>
                <a:gd name="T82" fmla="*/ 109 w 132"/>
                <a:gd name="T83" fmla="*/ 8 h 127"/>
                <a:gd name="T84" fmla="*/ 111 w 132"/>
                <a:gd name="T85" fmla="*/ 4 h 127"/>
                <a:gd name="T86" fmla="*/ 114 w 132"/>
                <a:gd name="T87" fmla="*/ 2 h 127"/>
                <a:gd name="T88" fmla="*/ 116 w 132"/>
                <a:gd name="T89" fmla="*/ 0 h 127"/>
                <a:gd name="T90" fmla="*/ 120 w 132"/>
                <a:gd name="T91" fmla="*/ 0 h 127"/>
                <a:gd name="T92" fmla="*/ 127 w 132"/>
                <a:gd name="T93" fmla="*/ 0 h 127"/>
                <a:gd name="T94" fmla="*/ 129 w 132"/>
                <a:gd name="T95" fmla="*/ 0 h 127"/>
                <a:gd name="T96" fmla="*/ 130 w 132"/>
                <a:gd name="T97" fmla="*/ 1 h 127"/>
                <a:gd name="T98" fmla="*/ 132 w 132"/>
                <a:gd name="T99" fmla="*/ 3 h 127"/>
                <a:gd name="T100" fmla="*/ 132 w 132"/>
                <a:gd name="T101" fmla="*/ 6 h 127"/>
                <a:gd name="T102" fmla="*/ 132 w 132"/>
                <a:gd name="T103" fmla="*/ 12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2" h="127">
                  <a:moveTo>
                    <a:pt x="132" y="124"/>
                  </a:moveTo>
                  <a:cubicBezTo>
                    <a:pt x="132" y="125"/>
                    <a:pt x="132" y="125"/>
                    <a:pt x="132" y="125"/>
                  </a:cubicBezTo>
                  <a:cubicBezTo>
                    <a:pt x="132" y="126"/>
                    <a:pt x="131" y="126"/>
                    <a:pt x="131" y="126"/>
                  </a:cubicBezTo>
                  <a:cubicBezTo>
                    <a:pt x="130" y="126"/>
                    <a:pt x="130" y="126"/>
                    <a:pt x="129" y="127"/>
                  </a:cubicBezTo>
                  <a:cubicBezTo>
                    <a:pt x="128" y="127"/>
                    <a:pt x="127" y="127"/>
                    <a:pt x="126" y="127"/>
                  </a:cubicBezTo>
                  <a:cubicBezTo>
                    <a:pt x="125" y="127"/>
                    <a:pt x="124" y="127"/>
                    <a:pt x="123" y="127"/>
                  </a:cubicBezTo>
                  <a:cubicBezTo>
                    <a:pt x="123" y="126"/>
                    <a:pt x="122" y="126"/>
                    <a:pt x="121" y="126"/>
                  </a:cubicBezTo>
                  <a:cubicBezTo>
                    <a:pt x="121" y="126"/>
                    <a:pt x="121" y="126"/>
                    <a:pt x="120" y="125"/>
                  </a:cubicBezTo>
                  <a:cubicBezTo>
                    <a:pt x="120" y="125"/>
                    <a:pt x="120" y="125"/>
                    <a:pt x="120" y="124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70" y="125"/>
                    <a:pt x="70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69" y="126"/>
                    <a:pt x="69" y="126"/>
                    <a:pt x="68" y="126"/>
                  </a:cubicBezTo>
                  <a:cubicBezTo>
                    <a:pt x="68" y="126"/>
                    <a:pt x="67" y="127"/>
                    <a:pt x="67" y="127"/>
                  </a:cubicBezTo>
                  <a:cubicBezTo>
                    <a:pt x="66" y="127"/>
                    <a:pt x="66" y="127"/>
                    <a:pt x="65" y="127"/>
                  </a:cubicBezTo>
                  <a:cubicBezTo>
                    <a:pt x="64" y="127"/>
                    <a:pt x="63" y="127"/>
                    <a:pt x="62" y="127"/>
                  </a:cubicBezTo>
                  <a:cubicBezTo>
                    <a:pt x="62" y="127"/>
                    <a:pt x="61" y="126"/>
                    <a:pt x="61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59" y="125"/>
                    <a:pt x="59" y="125"/>
                    <a:pt x="59" y="12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24"/>
                    <a:pt x="12" y="124"/>
                    <a:pt x="12" y="124"/>
                  </a:cubicBezTo>
                  <a:cubicBezTo>
                    <a:pt x="12" y="125"/>
                    <a:pt x="12" y="125"/>
                    <a:pt x="11" y="125"/>
                  </a:cubicBezTo>
                  <a:cubicBezTo>
                    <a:pt x="11" y="126"/>
                    <a:pt x="11" y="126"/>
                    <a:pt x="10" y="126"/>
                  </a:cubicBezTo>
                  <a:cubicBezTo>
                    <a:pt x="10" y="126"/>
                    <a:pt x="9" y="126"/>
                    <a:pt x="8" y="127"/>
                  </a:cubicBezTo>
                  <a:cubicBezTo>
                    <a:pt x="8" y="127"/>
                    <a:pt x="7" y="127"/>
                    <a:pt x="5" y="127"/>
                  </a:cubicBezTo>
                  <a:cubicBezTo>
                    <a:pt x="4" y="127"/>
                    <a:pt x="3" y="127"/>
                    <a:pt x="3" y="127"/>
                  </a:cubicBezTo>
                  <a:cubicBezTo>
                    <a:pt x="2" y="126"/>
                    <a:pt x="1" y="126"/>
                    <a:pt x="1" y="126"/>
                  </a:cubicBezTo>
                  <a:cubicBezTo>
                    <a:pt x="0" y="126"/>
                    <a:pt x="0" y="126"/>
                    <a:pt x="0" y="125"/>
                  </a:cubicBezTo>
                  <a:cubicBezTo>
                    <a:pt x="0" y="125"/>
                    <a:pt x="0" y="125"/>
                    <a:pt x="0" y="12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7" y="1"/>
                    <a:pt x="18" y="1"/>
                    <a:pt x="19" y="2"/>
                  </a:cubicBezTo>
                  <a:cubicBezTo>
                    <a:pt x="20" y="3"/>
                    <a:pt x="21" y="3"/>
                    <a:pt x="22" y="4"/>
                  </a:cubicBezTo>
                  <a:cubicBezTo>
                    <a:pt x="22" y="5"/>
                    <a:pt x="23" y="6"/>
                    <a:pt x="23" y="8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10" y="7"/>
                    <a:pt x="111" y="5"/>
                    <a:pt x="111" y="4"/>
                  </a:cubicBezTo>
                  <a:cubicBezTo>
                    <a:pt x="112" y="3"/>
                    <a:pt x="113" y="2"/>
                    <a:pt x="114" y="2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7" y="0"/>
                    <a:pt x="118" y="0"/>
                    <a:pt x="120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0"/>
                    <a:pt x="128" y="0"/>
                    <a:pt x="129" y="0"/>
                  </a:cubicBezTo>
                  <a:cubicBezTo>
                    <a:pt x="129" y="0"/>
                    <a:pt x="130" y="1"/>
                    <a:pt x="130" y="1"/>
                  </a:cubicBezTo>
                  <a:cubicBezTo>
                    <a:pt x="131" y="2"/>
                    <a:pt x="131" y="2"/>
                    <a:pt x="132" y="3"/>
                  </a:cubicBezTo>
                  <a:cubicBezTo>
                    <a:pt x="132" y="4"/>
                    <a:pt x="132" y="5"/>
                    <a:pt x="132" y="6"/>
                  </a:cubicBezTo>
                  <a:lnTo>
                    <a:pt x="132" y="124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11"/>
            <p:cNvSpPr>
              <a:spLocks noEditPoints="1"/>
            </p:cNvSpPr>
            <p:nvPr/>
          </p:nvSpPr>
          <p:spPr bwMode="auto">
            <a:xfrm>
              <a:off x="6217312" y="5921385"/>
              <a:ext cx="79123" cy="96242"/>
            </a:xfrm>
            <a:custGeom>
              <a:avLst/>
              <a:gdLst>
                <a:gd name="T0" fmla="*/ 78 w 78"/>
                <a:gd name="T1" fmla="*/ 43 h 96"/>
                <a:gd name="T2" fmla="*/ 76 w 78"/>
                <a:gd name="T3" fmla="*/ 48 h 96"/>
                <a:gd name="T4" fmla="*/ 73 w 78"/>
                <a:gd name="T5" fmla="*/ 50 h 96"/>
                <a:gd name="T6" fmla="*/ 12 w 78"/>
                <a:gd name="T7" fmla="*/ 50 h 96"/>
                <a:gd name="T8" fmla="*/ 14 w 78"/>
                <a:gd name="T9" fmla="*/ 64 h 96"/>
                <a:gd name="T10" fmla="*/ 19 w 78"/>
                <a:gd name="T11" fmla="*/ 76 h 96"/>
                <a:gd name="T12" fmla="*/ 29 w 78"/>
                <a:gd name="T13" fmla="*/ 83 h 96"/>
                <a:gd name="T14" fmla="*/ 44 w 78"/>
                <a:gd name="T15" fmla="*/ 86 h 96"/>
                <a:gd name="T16" fmla="*/ 55 w 78"/>
                <a:gd name="T17" fmla="*/ 85 h 96"/>
                <a:gd name="T18" fmla="*/ 63 w 78"/>
                <a:gd name="T19" fmla="*/ 82 h 96"/>
                <a:gd name="T20" fmla="*/ 69 w 78"/>
                <a:gd name="T21" fmla="*/ 80 h 96"/>
                <a:gd name="T22" fmla="*/ 72 w 78"/>
                <a:gd name="T23" fmla="*/ 79 h 96"/>
                <a:gd name="T24" fmla="*/ 73 w 78"/>
                <a:gd name="T25" fmla="*/ 79 h 96"/>
                <a:gd name="T26" fmla="*/ 74 w 78"/>
                <a:gd name="T27" fmla="*/ 80 h 96"/>
                <a:gd name="T28" fmla="*/ 75 w 78"/>
                <a:gd name="T29" fmla="*/ 82 h 96"/>
                <a:gd name="T30" fmla="*/ 75 w 78"/>
                <a:gd name="T31" fmla="*/ 84 h 96"/>
                <a:gd name="T32" fmla="*/ 75 w 78"/>
                <a:gd name="T33" fmla="*/ 85 h 96"/>
                <a:gd name="T34" fmla="*/ 74 w 78"/>
                <a:gd name="T35" fmla="*/ 86 h 96"/>
                <a:gd name="T36" fmla="*/ 74 w 78"/>
                <a:gd name="T37" fmla="*/ 88 h 96"/>
                <a:gd name="T38" fmla="*/ 73 w 78"/>
                <a:gd name="T39" fmla="*/ 88 h 96"/>
                <a:gd name="T40" fmla="*/ 70 w 78"/>
                <a:gd name="T41" fmla="*/ 90 h 96"/>
                <a:gd name="T42" fmla="*/ 64 w 78"/>
                <a:gd name="T43" fmla="*/ 93 h 96"/>
                <a:gd name="T44" fmla="*/ 54 w 78"/>
                <a:gd name="T45" fmla="*/ 95 h 96"/>
                <a:gd name="T46" fmla="*/ 42 w 78"/>
                <a:gd name="T47" fmla="*/ 96 h 96"/>
                <a:gd name="T48" fmla="*/ 24 w 78"/>
                <a:gd name="T49" fmla="*/ 93 h 96"/>
                <a:gd name="T50" fmla="*/ 11 w 78"/>
                <a:gd name="T51" fmla="*/ 84 h 96"/>
                <a:gd name="T52" fmla="*/ 3 w 78"/>
                <a:gd name="T53" fmla="*/ 69 h 96"/>
                <a:gd name="T54" fmla="*/ 0 w 78"/>
                <a:gd name="T55" fmla="*/ 48 h 96"/>
                <a:gd name="T56" fmla="*/ 3 w 78"/>
                <a:gd name="T57" fmla="*/ 28 h 96"/>
                <a:gd name="T58" fmla="*/ 11 w 78"/>
                <a:gd name="T59" fmla="*/ 13 h 96"/>
                <a:gd name="T60" fmla="*/ 24 w 78"/>
                <a:gd name="T61" fmla="*/ 3 h 96"/>
                <a:gd name="T62" fmla="*/ 41 w 78"/>
                <a:gd name="T63" fmla="*/ 0 h 96"/>
                <a:gd name="T64" fmla="*/ 58 w 78"/>
                <a:gd name="T65" fmla="*/ 4 h 96"/>
                <a:gd name="T66" fmla="*/ 69 w 78"/>
                <a:gd name="T67" fmla="*/ 12 h 96"/>
                <a:gd name="T68" fmla="*/ 76 w 78"/>
                <a:gd name="T69" fmla="*/ 26 h 96"/>
                <a:gd name="T70" fmla="*/ 78 w 78"/>
                <a:gd name="T71" fmla="*/ 41 h 96"/>
                <a:gd name="T72" fmla="*/ 78 w 78"/>
                <a:gd name="T73" fmla="*/ 43 h 96"/>
                <a:gd name="T74" fmla="*/ 66 w 78"/>
                <a:gd name="T75" fmla="*/ 40 h 96"/>
                <a:gd name="T76" fmla="*/ 60 w 78"/>
                <a:gd name="T77" fmla="*/ 18 h 96"/>
                <a:gd name="T78" fmla="*/ 40 w 78"/>
                <a:gd name="T79" fmla="*/ 10 h 96"/>
                <a:gd name="T80" fmla="*/ 28 w 78"/>
                <a:gd name="T81" fmla="*/ 13 h 96"/>
                <a:gd name="T82" fmla="*/ 20 w 78"/>
                <a:gd name="T83" fmla="*/ 19 h 96"/>
                <a:gd name="T84" fmla="*/ 14 w 78"/>
                <a:gd name="T85" fmla="*/ 29 h 96"/>
                <a:gd name="T86" fmla="*/ 12 w 78"/>
                <a:gd name="T87" fmla="*/ 40 h 96"/>
                <a:gd name="T88" fmla="*/ 66 w 78"/>
                <a:gd name="T89" fmla="*/ 4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8" h="96">
                  <a:moveTo>
                    <a:pt x="78" y="43"/>
                  </a:moveTo>
                  <a:cubicBezTo>
                    <a:pt x="78" y="46"/>
                    <a:pt x="78" y="47"/>
                    <a:pt x="76" y="48"/>
                  </a:cubicBezTo>
                  <a:cubicBezTo>
                    <a:pt x="75" y="49"/>
                    <a:pt x="74" y="50"/>
                    <a:pt x="7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5"/>
                    <a:pt x="13" y="60"/>
                    <a:pt x="14" y="64"/>
                  </a:cubicBezTo>
                  <a:cubicBezTo>
                    <a:pt x="15" y="69"/>
                    <a:pt x="17" y="73"/>
                    <a:pt x="19" y="76"/>
                  </a:cubicBezTo>
                  <a:cubicBezTo>
                    <a:pt x="22" y="79"/>
                    <a:pt x="25" y="81"/>
                    <a:pt x="29" y="83"/>
                  </a:cubicBezTo>
                  <a:cubicBezTo>
                    <a:pt x="33" y="85"/>
                    <a:pt x="38" y="86"/>
                    <a:pt x="44" y="86"/>
                  </a:cubicBezTo>
                  <a:cubicBezTo>
                    <a:pt x="48" y="86"/>
                    <a:pt x="51" y="85"/>
                    <a:pt x="55" y="85"/>
                  </a:cubicBezTo>
                  <a:cubicBezTo>
                    <a:pt x="58" y="84"/>
                    <a:pt x="61" y="83"/>
                    <a:pt x="63" y="82"/>
                  </a:cubicBezTo>
                  <a:cubicBezTo>
                    <a:pt x="66" y="81"/>
                    <a:pt x="68" y="81"/>
                    <a:pt x="69" y="80"/>
                  </a:cubicBezTo>
                  <a:cubicBezTo>
                    <a:pt x="71" y="79"/>
                    <a:pt x="72" y="79"/>
                    <a:pt x="72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4" y="79"/>
                    <a:pt x="74" y="80"/>
                    <a:pt x="74" y="80"/>
                  </a:cubicBezTo>
                  <a:cubicBezTo>
                    <a:pt x="74" y="80"/>
                    <a:pt x="75" y="81"/>
                    <a:pt x="75" y="82"/>
                  </a:cubicBezTo>
                  <a:cubicBezTo>
                    <a:pt x="75" y="82"/>
                    <a:pt x="75" y="83"/>
                    <a:pt x="75" y="84"/>
                  </a:cubicBezTo>
                  <a:cubicBezTo>
                    <a:pt x="75" y="84"/>
                    <a:pt x="75" y="85"/>
                    <a:pt x="75" y="85"/>
                  </a:cubicBezTo>
                  <a:cubicBezTo>
                    <a:pt x="75" y="86"/>
                    <a:pt x="75" y="86"/>
                    <a:pt x="74" y="86"/>
                  </a:cubicBezTo>
                  <a:cubicBezTo>
                    <a:pt x="74" y="87"/>
                    <a:pt x="74" y="87"/>
                    <a:pt x="74" y="88"/>
                  </a:cubicBezTo>
                  <a:cubicBezTo>
                    <a:pt x="74" y="88"/>
                    <a:pt x="74" y="88"/>
                    <a:pt x="73" y="88"/>
                  </a:cubicBezTo>
                  <a:cubicBezTo>
                    <a:pt x="73" y="89"/>
                    <a:pt x="72" y="89"/>
                    <a:pt x="70" y="90"/>
                  </a:cubicBezTo>
                  <a:cubicBezTo>
                    <a:pt x="69" y="91"/>
                    <a:pt x="66" y="92"/>
                    <a:pt x="64" y="93"/>
                  </a:cubicBezTo>
                  <a:cubicBezTo>
                    <a:pt x="61" y="93"/>
                    <a:pt x="58" y="94"/>
                    <a:pt x="54" y="95"/>
                  </a:cubicBezTo>
                  <a:cubicBezTo>
                    <a:pt x="50" y="95"/>
                    <a:pt x="46" y="96"/>
                    <a:pt x="42" y="96"/>
                  </a:cubicBezTo>
                  <a:cubicBezTo>
                    <a:pt x="35" y="96"/>
                    <a:pt x="29" y="95"/>
                    <a:pt x="24" y="93"/>
                  </a:cubicBezTo>
                  <a:cubicBezTo>
                    <a:pt x="19" y="91"/>
                    <a:pt x="14" y="88"/>
                    <a:pt x="11" y="84"/>
                  </a:cubicBezTo>
                  <a:cubicBezTo>
                    <a:pt x="7" y="80"/>
                    <a:pt x="4" y="75"/>
                    <a:pt x="3" y="69"/>
                  </a:cubicBezTo>
                  <a:cubicBezTo>
                    <a:pt x="1" y="63"/>
                    <a:pt x="0" y="56"/>
                    <a:pt x="0" y="48"/>
                  </a:cubicBezTo>
                  <a:cubicBezTo>
                    <a:pt x="0" y="41"/>
                    <a:pt x="1" y="34"/>
                    <a:pt x="3" y="28"/>
                  </a:cubicBezTo>
                  <a:cubicBezTo>
                    <a:pt x="5" y="22"/>
                    <a:pt x="7" y="17"/>
                    <a:pt x="11" y="13"/>
                  </a:cubicBezTo>
                  <a:cubicBezTo>
                    <a:pt x="15" y="9"/>
                    <a:pt x="19" y="6"/>
                    <a:pt x="24" y="3"/>
                  </a:cubicBezTo>
                  <a:cubicBezTo>
                    <a:pt x="29" y="1"/>
                    <a:pt x="35" y="0"/>
                    <a:pt x="41" y="0"/>
                  </a:cubicBezTo>
                  <a:cubicBezTo>
                    <a:pt x="48" y="0"/>
                    <a:pt x="53" y="1"/>
                    <a:pt x="58" y="4"/>
                  </a:cubicBezTo>
                  <a:cubicBezTo>
                    <a:pt x="63" y="6"/>
                    <a:pt x="66" y="9"/>
                    <a:pt x="69" y="12"/>
                  </a:cubicBezTo>
                  <a:cubicBezTo>
                    <a:pt x="73" y="16"/>
                    <a:pt x="75" y="21"/>
                    <a:pt x="76" y="26"/>
                  </a:cubicBezTo>
                  <a:cubicBezTo>
                    <a:pt x="78" y="30"/>
                    <a:pt x="78" y="36"/>
                    <a:pt x="78" y="41"/>
                  </a:cubicBezTo>
                  <a:lnTo>
                    <a:pt x="78" y="43"/>
                  </a:lnTo>
                  <a:close/>
                  <a:moveTo>
                    <a:pt x="66" y="40"/>
                  </a:moveTo>
                  <a:cubicBezTo>
                    <a:pt x="66" y="31"/>
                    <a:pt x="64" y="23"/>
                    <a:pt x="60" y="18"/>
                  </a:cubicBezTo>
                  <a:cubicBezTo>
                    <a:pt x="55" y="13"/>
                    <a:pt x="49" y="10"/>
                    <a:pt x="40" y="10"/>
                  </a:cubicBezTo>
                  <a:cubicBezTo>
                    <a:pt x="36" y="10"/>
                    <a:pt x="32" y="11"/>
                    <a:pt x="28" y="13"/>
                  </a:cubicBezTo>
                  <a:cubicBezTo>
                    <a:pt x="25" y="14"/>
                    <a:pt x="22" y="17"/>
                    <a:pt x="20" y="19"/>
                  </a:cubicBezTo>
                  <a:cubicBezTo>
                    <a:pt x="18" y="22"/>
                    <a:pt x="16" y="25"/>
                    <a:pt x="14" y="29"/>
                  </a:cubicBezTo>
                  <a:cubicBezTo>
                    <a:pt x="13" y="32"/>
                    <a:pt x="13" y="36"/>
                    <a:pt x="12" y="40"/>
                  </a:cubicBezTo>
                  <a:lnTo>
                    <a:pt x="66" y="40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12"/>
            <p:cNvSpPr>
              <a:spLocks/>
            </p:cNvSpPr>
            <p:nvPr/>
          </p:nvSpPr>
          <p:spPr bwMode="auto">
            <a:xfrm>
              <a:off x="6313843" y="5921385"/>
              <a:ext cx="129762" cy="96242"/>
            </a:xfrm>
            <a:custGeom>
              <a:avLst/>
              <a:gdLst>
                <a:gd name="T0" fmla="*/ 126 w 126"/>
                <a:gd name="T1" fmla="*/ 93 h 95"/>
                <a:gd name="T2" fmla="*/ 123 w 126"/>
                <a:gd name="T3" fmla="*/ 95 h 95"/>
                <a:gd name="T4" fmla="*/ 118 w 126"/>
                <a:gd name="T5" fmla="*/ 95 h 95"/>
                <a:gd name="T6" fmla="*/ 115 w 126"/>
                <a:gd name="T7" fmla="*/ 93 h 95"/>
                <a:gd name="T8" fmla="*/ 115 w 126"/>
                <a:gd name="T9" fmla="*/ 38 h 95"/>
                <a:gd name="T10" fmla="*/ 110 w 126"/>
                <a:gd name="T11" fmla="*/ 18 h 95"/>
                <a:gd name="T12" fmla="*/ 95 w 126"/>
                <a:gd name="T13" fmla="*/ 10 h 95"/>
                <a:gd name="T14" fmla="*/ 69 w 126"/>
                <a:gd name="T15" fmla="*/ 29 h 95"/>
                <a:gd name="T16" fmla="*/ 69 w 126"/>
                <a:gd name="T17" fmla="*/ 93 h 95"/>
                <a:gd name="T18" fmla="*/ 66 w 126"/>
                <a:gd name="T19" fmla="*/ 95 h 95"/>
                <a:gd name="T20" fmla="*/ 60 w 126"/>
                <a:gd name="T21" fmla="*/ 95 h 95"/>
                <a:gd name="T22" fmla="*/ 58 w 126"/>
                <a:gd name="T23" fmla="*/ 93 h 95"/>
                <a:gd name="T24" fmla="*/ 57 w 126"/>
                <a:gd name="T25" fmla="*/ 38 h 95"/>
                <a:gd name="T26" fmla="*/ 53 w 126"/>
                <a:gd name="T27" fmla="*/ 18 h 95"/>
                <a:gd name="T28" fmla="*/ 38 w 126"/>
                <a:gd name="T29" fmla="*/ 10 h 95"/>
                <a:gd name="T30" fmla="*/ 12 w 126"/>
                <a:gd name="T31" fmla="*/ 29 h 95"/>
                <a:gd name="T32" fmla="*/ 11 w 126"/>
                <a:gd name="T33" fmla="*/ 93 h 95"/>
                <a:gd name="T34" fmla="*/ 9 w 126"/>
                <a:gd name="T35" fmla="*/ 95 h 95"/>
                <a:gd name="T36" fmla="*/ 3 w 126"/>
                <a:gd name="T37" fmla="*/ 95 h 95"/>
                <a:gd name="T38" fmla="*/ 0 w 126"/>
                <a:gd name="T39" fmla="*/ 93 h 95"/>
                <a:gd name="T40" fmla="*/ 0 w 126"/>
                <a:gd name="T41" fmla="*/ 4 h 95"/>
                <a:gd name="T42" fmla="*/ 1 w 126"/>
                <a:gd name="T43" fmla="*/ 2 h 95"/>
                <a:gd name="T44" fmla="*/ 6 w 126"/>
                <a:gd name="T45" fmla="*/ 1 h 95"/>
                <a:gd name="T46" fmla="*/ 10 w 126"/>
                <a:gd name="T47" fmla="*/ 2 h 95"/>
                <a:gd name="T48" fmla="*/ 11 w 126"/>
                <a:gd name="T49" fmla="*/ 4 h 95"/>
                <a:gd name="T50" fmla="*/ 26 w 126"/>
                <a:gd name="T51" fmla="*/ 4 h 95"/>
                <a:gd name="T52" fmla="*/ 49 w 126"/>
                <a:gd name="T53" fmla="*/ 2 h 95"/>
                <a:gd name="T54" fmla="*/ 63 w 126"/>
                <a:gd name="T55" fmla="*/ 11 h 95"/>
                <a:gd name="T56" fmla="*/ 75 w 126"/>
                <a:gd name="T57" fmla="*/ 10 h 95"/>
                <a:gd name="T58" fmla="*/ 90 w 126"/>
                <a:gd name="T59" fmla="*/ 1 h 95"/>
                <a:gd name="T60" fmla="*/ 111 w 126"/>
                <a:gd name="T61" fmla="*/ 3 h 95"/>
                <a:gd name="T62" fmla="*/ 125 w 126"/>
                <a:gd name="T63" fmla="*/ 23 h 95"/>
                <a:gd name="T64" fmla="*/ 126 w 126"/>
                <a:gd name="T65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" h="95">
                  <a:moveTo>
                    <a:pt x="126" y="92"/>
                  </a:moveTo>
                  <a:cubicBezTo>
                    <a:pt x="126" y="93"/>
                    <a:pt x="126" y="93"/>
                    <a:pt x="126" y="93"/>
                  </a:cubicBezTo>
                  <a:cubicBezTo>
                    <a:pt x="126" y="94"/>
                    <a:pt x="126" y="94"/>
                    <a:pt x="125" y="94"/>
                  </a:cubicBezTo>
                  <a:cubicBezTo>
                    <a:pt x="125" y="94"/>
                    <a:pt x="124" y="94"/>
                    <a:pt x="123" y="95"/>
                  </a:cubicBezTo>
                  <a:cubicBezTo>
                    <a:pt x="123" y="95"/>
                    <a:pt x="122" y="95"/>
                    <a:pt x="121" y="95"/>
                  </a:cubicBezTo>
                  <a:cubicBezTo>
                    <a:pt x="119" y="95"/>
                    <a:pt x="118" y="95"/>
                    <a:pt x="118" y="95"/>
                  </a:cubicBezTo>
                  <a:cubicBezTo>
                    <a:pt x="117" y="94"/>
                    <a:pt x="116" y="94"/>
                    <a:pt x="116" y="94"/>
                  </a:cubicBezTo>
                  <a:cubicBezTo>
                    <a:pt x="115" y="94"/>
                    <a:pt x="115" y="94"/>
                    <a:pt x="115" y="93"/>
                  </a:cubicBezTo>
                  <a:cubicBezTo>
                    <a:pt x="115" y="93"/>
                    <a:pt x="115" y="93"/>
                    <a:pt x="115" y="92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5" y="34"/>
                    <a:pt x="114" y="30"/>
                    <a:pt x="114" y="26"/>
                  </a:cubicBezTo>
                  <a:cubicBezTo>
                    <a:pt x="113" y="23"/>
                    <a:pt x="112" y="20"/>
                    <a:pt x="110" y="18"/>
                  </a:cubicBezTo>
                  <a:cubicBezTo>
                    <a:pt x="109" y="15"/>
                    <a:pt x="106" y="13"/>
                    <a:pt x="104" y="12"/>
                  </a:cubicBezTo>
                  <a:cubicBezTo>
                    <a:pt x="102" y="11"/>
                    <a:pt x="99" y="10"/>
                    <a:pt x="95" y="10"/>
                  </a:cubicBezTo>
                  <a:cubicBezTo>
                    <a:pt x="91" y="10"/>
                    <a:pt x="87" y="12"/>
                    <a:pt x="83" y="15"/>
                  </a:cubicBezTo>
                  <a:cubicBezTo>
                    <a:pt x="79" y="18"/>
                    <a:pt x="74" y="23"/>
                    <a:pt x="69" y="29"/>
                  </a:cubicBezTo>
                  <a:cubicBezTo>
                    <a:pt x="69" y="92"/>
                    <a:pt x="69" y="92"/>
                    <a:pt x="69" y="92"/>
                  </a:cubicBezTo>
                  <a:cubicBezTo>
                    <a:pt x="69" y="93"/>
                    <a:pt x="69" y="93"/>
                    <a:pt x="69" y="93"/>
                  </a:cubicBezTo>
                  <a:cubicBezTo>
                    <a:pt x="69" y="94"/>
                    <a:pt x="68" y="94"/>
                    <a:pt x="68" y="94"/>
                  </a:cubicBezTo>
                  <a:cubicBezTo>
                    <a:pt x="67" y="94"/>
                    <a:pt x="67" y="94"/>
                    <a:pt x="66" y="95"/>
                  </a:cubicBezTo>
                  <a:cubicBezTo>
                    <a:pt x="65" y="95"/>
                    <a:pt x="64" y="95"/>
                    <a:pt x="63" y="95"/>
                  </a:cubicBezTo>
                  <a:cubicBezTo>
                    <a:pt x="62" y="95"/>
                    <a:pt x="61" y="95"/>
                    <a:pt x="60" y="95"/>
                  </a:cubicBezTo>
                  <a:cubicBezTo>
                    <a:pt x="60" y="94"/>
                    <a:pt x="59" y="94"/>
                    <a:pt x="59" y="94"/>
                  </a:cubicBezTo>
                  <a:cubicBezTo>
                    <a:pt x="58" y="94"/>
                    <a:pt x="58" y="94"/>
                    <a:pt x="58" y="93"/>
                  </a:cubicBezTo>
                  <a:cubicBezTo>
                    <a:pt x="58" y="93"/>
                    <a:pt x="57" y="93"/>
                    <a:pt x="57" y="92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4"/>
                    <a:pt x="57" y="30"/>
                    <a:pt x="56" y="26"/>
                  </a:cubicBezTo>
                  <a:cubicBezTo>
                    <a:pt x="56" y="23"/>
                    <a:pt x="54" y="20"/>
                    <a:pt x="53" y="18"/>
                  </a:cubicBezTo>
                  <a:cubicBezTo>
                    <a:pt x="51" y="15"/>
                    <a:pt x="49" y="13"/>
                    <a:pt x="47" y="12"/>
                  </a:cubicBezTo>
                  <a:cubicBezTo>
                    <a:pt x="44" y="11"/>
                    <a:pt x="41" y="10"/>
                    <a:pt x="38" y="10"/>
                  </a:cubicBezTo>
                  <a:cubicBezTo>
                    <a:pt x="34" y="10"/>
                    <a:pt x="30" y="12"/>
                    <a:pt x="25" y="15"/>
                  </a:cubicBezTo>
                  <a:cubicBezTo>
                    <a:pt x="21" y="18"/>
                    <a:pt x="17" y="23"/>
                    <a:pt x="12" y="29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2" y="93"/>
                    <a:pt x="12" y="93"/>
                    <a:pt x="11" y="93"/>
                  </a:cubicBezTo>
                  <a:cubicBezTo>
                    <a:pt x="11" y="94"/>
                    <a:pt x="11" y="94"/>
                    <a:pt x="10" y="94"/>
                  </a:cubicBezTo>
                  <a:cubicBezTo>
                    <a:pt x="10" y="94"/>
                    <a:pt x="9" y="94"/>
                    <a:pt x="9" y="95"/>
                  </a:cubicBezTo>
                  <a:cubicBezTo>
                    <a:pt x="8" y="95"/>
                    <a:pt x="7" y="95"/>
                    <a:pt x="6" y="95"/>
                  </a:cubicBezTo>
                  <a:cubicBezTo>
                    <a:pt x="5" y="95"/>
                    <a:pt x="4" y="95"/>
                    <a:pt x="3" y="95"/>
                  </a:cubicBezTo>
                  <a:cubicBezTo>
                    <a:pt x="2" y="94"/>
                    <a:pt x="2" y="94"/>
                    <a:pt x="1" y="94"/>
                  </a:cubicBezTo>
                  <a:cubicBezTo>
                    <a:pt x="1" y="94"/>
                    <a:pt x="0" y="94"/>
                    <a:pt x="0" y="93"/>
                  </a:cubicBezTo>
                  <a:cubicBezTo>
                    <a:pt x="0" y="93"/>
                    <a:pt x="0" y="93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2"/>
                    <a:pt x="2" y="2"/>
                    <a:pt x="3" y="1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0" y="2"/>
                    <a:pt x="11" y="2"/>
                    <a:pt x="11" y="3"/>
                  </a:cubicBezTo>
                  <a:cubicBezTo>
                    <a:pt x="11" y="3"/>
                    <a:pt x="11" y="3"/>
                    <a:pt x="11" y="4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6" y="11"/>
                    <a:pt x="21" y="7"/>
                    <a:pt x="26" y="4"/>
                  </a:cubicBezTo>
                  <a:cubicBezTo>
                    <a:pt x="30" y="1"/>
                    <a:pt x="35" y="0"/>
                    <a:pt x="39" y="0"/>
                  </a:cubicBezTo>
                  <a:cubicBezTo>
                    <a:pt x="43" y="0"/>
                    <a:pt x="46" y="1"/>
                    <a:pt x="49" y="2"/>
                  </a:cubicBezTo>
                  <a:cubicBezTo>
                    <a:pt x="52" y="2"/>
                    <a:pt x="55" y="4"/>
                    <a:pt x="57" y="5"/>
                  </a:cubicBezTo>
                  <a:cubicBezTo>
                    <a:pt x="59" y="7"/>
                    <a:pt x="61" y="9"/>
                    <a:pt x="63" y="11"/>
                  </a:cubicBezTo>
                  <a:cubicBezTo>
                    <a:pt x="64" y="13"/>
                    <a:pt x="65" y="16"/>
                    <a:pt x="66" y="18"/>
                  </a:cubicBezTo>
                  <a:cubicBezTo>
                    <a:pt x="69" y="15"/>
                    <a:pt x="72" y="12"/>
                    <a:pt x="75" y="10"/>
                  </a:cubicBezTo>
                  <a:cubicBezTo>
                    <a:pt x="78" y="7"/>
                    <a:pt x="80" y="6"/>
                    <a:pt x="83" y="4"/>
                  </a:cubicBezTo>
                  <a:cubicBezTo>
                    <a:pt x="85" y="3"/>
                    <a:pt x="88" y="2"/>
                    <a:pt x="90" y="1"/>
                  </a:cubicBezTo>
                  <a:cubicBezTo>
                    <a:pt x="92" y="1"/>
                    <a:pt x="94" y="0"/>
                    <a:pt x="97" y="0"/>
                  </a:cubicBezTo>
                  <a:cubicBezTo>
                    <a:pt x="102" y="0"/>
                    <a:pt x="107" y="1"/>
                    <a:pt x="111" y="3"/>
                  </a:cubicBezTo>
                  <a:cubicBezTo>
                    <a:pt x="115" y="5"/>
                    <a:pt x="118" y="8"/>
                    <a:pt x="120" y="11"/>
                  </a:cubicBezTo>
                  <a:cubicBezTo>
                    <a:pt x="122" y="14"/>
                    <a:pt x="124" y="18"/>
                    <a:pt x="125" y="23"/>
                  </a:cubicBezTo>
                  <a:cubicBezTo>
                    <a:pt x="126" y="27"/>
                    <a:pt x="126" y="32"/>
                    <a:pt x="126" y="37"/>
                  </a:cubicBezTo>
                  <a:lnTo>
                    <a:pt x="126" y="92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13"/>
            <p:cNvSpPr>
              <a:spLocks noEditPoints="1"/>
            </p:cNvSpPr>
            <p:nvPr/>
          </p:nvSpPr>
          <p:spPr bwMode="auto">
            <a:xfrm>
              <a:off x="6467342" y="5879473"/>
              <a:ext cx="77541" cy="138155"/>
            </a:xfrm>
            <a:custGeom>
              <a:avLst/>
              <a:gdLst>
                <a:gd name="T0" fmla="*/ 77 w 77"/>
                <a:gd name="T1" fmla="*/ 89 h 138"/>
                <a:gd name="T2" fmla="*/ 75 w 77"/>
                <a:gd name="T3" fmla="*/ 109 h 138"/>
                <a:gd name="T4" fmla="*/ 67 w 77"/>
                <a:gd name="T5" fmla="*/ 125 h 138"/>
                <a:gd name="T6" fmla="*/ 55 w 77"/>
                <a:gd name="T7" fmla="*/ 134 h 138"/>
                <a:gd name="T8" fmla="*/ 39 w 77"/>
                <a:gd name="T9" fmla="*/ 138 h 138"/>
                <a:gd name="T10" fmla="*/ 31 w 77"/>
                <a:gd name="T11" fmla="*/ 137 h 138"/>
                <a:gd name="T12" fmla="*/ 25 w 77"/>
                <a:gd name="T13" fmla="*/ 134 h 138"/>
                <a:gd name="T14" fmla="*/ 18 w 77"/>
                <a:gd name="T15" fmla="*/ 130 h 138"/>
                <a:gd name="T16" fmla="*/ 10 w 77"/>
                <a:gd name="T17" fmla="*/ 123 h 138"/>
                <a:gd name="T18" fmla="*/ 10 w 77"/>
                <a:gd name="T19" fmla="*/ 134 h 138"/>
                <a:gd name="T20" fmla="*/ 10 w 77"/>
                <a:gd name="T21" fmla="*/ 135 h 138"/>
                <a:gd name="T22" fmla="*/ 9 w 77"/>
                <a:gd name="T23" fmla="*/ 136 h 138"/>
                <a:gd name="T24" fmla="*/ 7 w 77"/>
                <a:gd name="T25" fmla="*/ 137 h 138"/>
                <a:gd name="T26" fmla="*/ 5 w 77"/>
                <a:gd name="T27" fmla="*/ 137 h 138"/>
                <a:gd name="T28" fmla="*/ 2 w 77"/>
                <a:gd name="T29" fmla="*/ 137 h 138"/>
                <a:gd name="T30" fmla="*/ 1 w 77"/>
                <a:gd name="T31" fmla="*/ 136 h 138"/>
                <a:gd name="T32" fmla="*/ 0 w 77"/>
                <a:gd name="T33" fmla="*/ 135 h 138"/>
                <a:gd name="T34" fmla="*/ 0 w 77"/>
                <a:gd name="T35" fmla="*/ 134 h 138"/>
                <a:gd name="T36" fmla="*/ 0 w 77"/>
                <a:gd name="T37" fmla="*/ 3 h 138"/>
                <a:gd name="T38" fmla="*/ 0 w 77"/>
                <a:gd name="T39" fmla="*/ 1 h 138"/>
                <a:gd name="T40" fmla="*/ 1 w 77"/>
                <a:gd name="T41" fmla="*/ 1 h 138"/>
                <a:gd name="T42" fmla="*/ 3 w 77"/>
                <a:gd name="T43" fmla="*/ 0 h 138"/>
                <a:gd name="T44" fmla="*/ 5 w 77"/>
                <a:gd name="T45" fmla="*/ 0 h 138"/>
                <a:gd name="T46" fmla="*/ 8 w 77"/>
                <a:gd name="T47" fmla="*/ 0 h 138"/>
                <a:gd name="T48" fmla="*/ 10 w 77"/>
                <a:gd name="T49" fmla="*/ 1 h 138"/>
                <a:gd name="T50" fmla="*/ 11 w 77"/>
                <a:gd name="T51" fmla="*/ 1 h 138"/>
                <a:gd name="T52" fmla="*/ 11 w 77"/>
                <a:gd name="T53" fmla="*/ 3 h 138"/>
                <a:gd name="T54" fmla="*/ 11 w 77"/>
                <a:gd name="T55" fmla="*/ 58 h 138"/>
                <a:gd name="T56" fmla="*/ 19 w 77"/>
                <a:gd name="T57" fmla="*/ 50 h 138"/>
                <a:gd name="T58" fmla="*/ 27 w 77"/>
                <a:gd name="T59" fmla="*/ 46 h 138"/>
                <a:gd name="T60" fmla="*/ 34 w 77"/>
                <a:gd name="T61" fmla="*/ 43 h 138"/>
                <a:gd name="T62" fmla="*/ 41 w 77"/>
                <a:gd name="T63" fmla="*/ 42 h 138"/>
                <a:gd name="T64" fmla="*/ 58 w 77"/>
                <a:gd name="T65" fmla="*/ 46 h 138"/>
                <a:gd name="T66" fmla="*/ 69 w 77"/>
                <a:gd name="T67" fmla="*/ 56 h 138"/>
                <a:gd name="T68" fmla="*/ 75 w 77"/>
                <a:gd name="T69" fmla="*/ 71 h 138"/>
                <a:gd name="T70" fmla="*/ 77 w 77"/>
                <a:gd name="T71" fmla="*/ 89 h 138"/>
                <a:gd name="T72" fmla="*/ 65 w 77"/>
                <a:gd name="T73" fmla="*/ 91 h 138"/>
                <a:gd name="T74" fmla="*/ 64 w 77"/>
                <a:gd name="T75" fmla="*/ 76 h 138"/>
                <a:gd name="T76" fmla="*/ 60 w 77"/>
                <a:gd name="T77" fmla="*/ 64 h 138"/>
                <a:gd name="T78" fmla="*/ 52 w 77"/>
                <a:gd name="T79" fmla="*/ 55 h 138"/>
                <a:gd name="T80" fmla="*/ 40 w 77"/>
                <a:gd name="T81" fmla="*/ 52 h 138"/>
                <a:gd name="T82" fmla="*/ 34 w 77"/>
                <a:gd name="T83" fmla="*/ 53 h 138"/>
                <a:gd name="T84" fmla="*/ 27 w 77"/>
                <a:gd name="T85" fmla="*/ 56 h 138"/>
                <a:gd name="T86" fmla="*/ 19 w 77"/>
                <a:gd name="T87" fmla="*/ 62 h 138"/>
                <a:gd name="T88" fmla="*/ 11 w 77"/>
                <a:gd name="T89" fmla="*/ 71 h 138"/>
                <a:gd name="T90" fmla="*/ 11 w 77"/>
                <a:gd name="T91" fmla="*/ 110 h 138"/>
                <a:gd name="T92" fmla="*/ 26 w 77"/>
                <a:gd name="T93" fmla="*/ 123 h 138"/>
                <a:gd name="T94" fmla="*/ 40 w 77"/>
                <a:gd name="T95" fmla="*/ 128 h 138"/>
                <a:gd name="T96" fmla="*/ 51 w 77"/>
                <a:gd name="T97" fmla="*/ 125 h 138"/>
                <a:gd name="T98" fmla="*/ 59 w 77"/>
                <a:gd name="T99" fmla="*/ 116 h 138"/>
                <a:gd name="T100" fmla="*/ 63 w 77"/>
                <a:gd name="T101" fmla="*/ 104 h 138"/>
                <a:gd name="T102" fmla="*/ 65 w 77"/>
                <a:gd name="T103" fmla="*/ 9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7" h="138">
                  <a:moveTo>
                    <a:pt x="77" y="89"/>
                  </a:moveTo>
                  <a:cubicBezTo>
                    <a:pt x="77" y="96"/>
                    <a:pt x="76" y="103"/>
                    <a:pt x="75" y="109"/>
                  </a:cubicBezTo>
                  <a:cubicBezTo>
                    <a:pt x="73" y="115"/>
                    <a:pt x="71" y="120"/>
                    <a:pt x="67" y="125"/>
                  </a:cubicBezTo>
                  <a:cubicBezTo>
                    <a:pt x="64" y="129"/>
                    <a:pt x="60" y="132"/>
                    <a:pt x="55" y="134"/>
                  </a:cubicBezTo>
                  <a:cubicBezTo>
                    <a:pt x="51" y="137"/>
                    <a:pt x="45" y="138"/>
                    <a:pt x="39" y="138"/>
                  </a:cubicBezTo>
                  <a:cubicBezTo>
                    <a:pt x="36" y="138"/>
                    <a:pt x="34" y="138"/>
                    <a:pt x="31" y="137"/>
                  </a:cubicBezTo>
                  <a:cubicBezTo>
                    <a:pt x="29" y="136"/>
                    <a:pt x="27" y="136"/>
                    <a:pt x="25" y="134"/>
                  </a:cubicBezTo>
                  <a:cubicBezTo>
                    <a:pt x="22" y="133"/>
                    <a:pt x="20" y="132"/>
                    <a:pt x="18" y="130"/>
                  </a:cubicBezTo>
                  <a:cubicBezTo>
                    <a:pt x="16" y="128"/>
                    <a:pt x="13" y="125"/>
                    <a:pt x="10" y="123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10" y="136"/>
                    <a:pt x="10" y="136"/>
                    <a:pt x="9" y="136"/>
                  </a:cubicBezTo>
                  <a:cubicBezTo>
                    <a:pt x="9" y="136"/>
                    <a:pt x="8" y="137"/>
                    <a:pt x="7" y="137"/>
                  </a:cubicBezTo>
                  <a:cubicBezTo>
                    <a:pt x="7" y="137"/>
                    <a:pt x="6" y="137"/>
                    <a:pt x="5" y="137"/>
                  </a:cubicBezTo>
                  <a:cubicBezTo>
                    <a:pt x="4" y="137"/>
                    <a:pt x="3" y="137"/>
                    <a:pt x="2" y="137"/>
                  </a:cubicBezTo>
                  <a:cubicBezTo>
                    <a:pt x="2" y="137"/>
                    <a:pt x="1" y="136"/>
                    <a:pt x="1" y="136"/>
                  </a:cubicBezTo>
                  <a:cubicBezTo>
                    <a:pt x="0" y="136"/>
                    <a:pt x="0" y="136"/>
                    <a:pt x="0" y="135"/>
                  </a:cubicBezTo>
                  <a:cubicBezTo>
                    <a:pt x="0" y="135"/>
                    <a:pt x="0" y="135"/>
                    <a:pt x="0" y="13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3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4" y="55"/>
                    <a:pt x="17" y="52"/>
                    <a:pt x="19" y="50"/>
                  </a:cubicBezTo>
                  <a:cubicBezTo>
                    <a:pt x="22" y="48"/>
                    <a:pt x="24" y="47"/>
                    <a:pt x="27" y="46"/>
                  </a:cubicBezTo>
                  <a:cubicBezTo>
                    <a:pt x="29" y="44"/>
                    <a:pt x="32" y="44"/>
                    <a:pt x="34" y="43"/>
                  </a:cubicBezTo>
                  <a:cubicBezTo>
                    <a:pt x="36" y="42"/>
                    <a:pt x="39" y="42"/>
                    <a:pt x="41" y="42"/>
                  </a:cubicBezTo>
                  <a:cubicBezTo>
                    <a:pt x="48" y="42"/>
                    <a:pt x="53" y="43"/>
                    <a:pt x="58" y="46"/>
                  </a:cubicBezTo>
                  <a:cubicBezTo>
                    <a:pt x="62" y="48"/>
                    <a:pt x="66" y="52"/>
                    <a:pt x="69" y="56"/>
                  </a:cubicBezTo>
                  <a:cubicBezTo>
                    <a:pt x="72" y="60"/>
                    <a:pt x="74" y="65"/>
                    <a:pt x="75" y="71"/>
                  </a:cubicBezTo>
                  <a:cubicBezTo>
                    <a:pt x="76" y="76"/>
                    <a:pt x="77" y="83"/>
                    <a:pt x="77" y="89"/>
                  </a:cubicBezTo>
                  <a:close/>
                  <a:moveTo>
                    <a:pt x="65" y="91"/>
                  </a:moveTo>
                  <a:cubicBezTo>
                    <a:pt x="65" y="86"/>
                    <a:pt x="64" y="81"/>
                    <a:pt x="64" y="76"/>
                  </a:cubicBezTo>
                  <a:cubicBezTo>
                    <a:pt x="63" y="72"/>
                    <a:pt x="62" y="68"/>
                    <a:pt x="60" y="64"/>
                  </a:cubicBezTo>
                  <a:cubicBezTo>
                    <a:pt x="58" y="61"/>
                    <a:pt x="55" y="58"/>
                    <a:pt x="52" y="55"/>
                  </a:cubicBezTo>
                  <a:cubicBezTo>
                    <a:pt x="49" y="53"/>
                    <a:pt x="45" y="52"/>
                    <a:pt x="40" y="52"/>
                  </a:cubicBezTo>
                  <a:cubicBezTo>
                    <a:pt x="38" y="52"/>
                    <a:pt x="36" y="53"/>
                    <a:pt x="34" y="53"/>
                  </a:cubicBezTo>
                  <a:cubicBezTo>
                    <a:pt x="31" y="54"/>
                    <a:pt x="29" y="55"/>
                    <a:pt x="27" y="56"/>
                  </a:cubicBezTo>
                  <a:cubicBezTo>
                    <a:pt x="24" y="58"/>
                    <a:pt x="22" y="60"/>
                    <a:pt x="19" y="62"/>
                  </a:cubicBezTo>
                  <a:cubicBezTo>
                    <a:pt x="17" y="65"/>
                    <a:pt x="14" y="68"/>
                    <a:pt x="11" y="71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16" y="115"/>
                    <a:pt x="21" y="120"/>
                    <a:pt x="26" y="123"/>
                  </a:cubicBezTo>
                  <a:cubicBezTo>
                    <a:pt x="30" y="126"/>
                    <a:pt x="35" y="128"/>
                    <a:pt x="40" y="128"/>
                  </a:cubicBezTo>
                  <a:cubicBezTo>
                    <a:pt x="44" y="128"/>
                    <a:pt x="48" y="127"/>
                    <a:pt x="51" y="125"/>
                  </a:cubicBezTo>
                  <a:cubicBezTo>
                    <a:pt x="54" y="122"/>
                    <a:pt x="57" y="120"/>
                    <a:pt x="59" y="116"/>
                  </a:cubicBezTo>
                  <a:cubicBezTo>
                    <a:pt x="61" y="113"/>
                    <a:pt x="63" y="109"/>
                    <a:pt x="63" y="104"/>
                  </a:cubicBezTo>
                  <a:cubicBezTo>
                    <a:pt x="64" y="100"/>
                    <a:pt x="65" y="95"/>
                    <a:pt x="65" y="91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14"/>
            <p:cNvSpPr>
              <a:spLocks noEditPoints="1"/>
            </p:cNvSpPr>
            <p:nvPr/>
          </p:nvSpPr>
          <p:spPr bwMode="auto">
            <a:xfrm>
              <a:off x="6555960" y="5921385"/>
              <a:ext cx="80706" cy="96242"/>
            </a:xfrm>
            <a:custGeom>
              <a:avLst/>
              <a:gdLst>
                <a:gd name="T0" fmla="*/ 78 w 78"/>
                <a:gd name="T1" fmla="*/ 43 h 96"/>
                <a:gd name="T2" fmla="*/ 76 w 78"/>
                <a:gd name="T3" fmla="*/ 48 h 96"/>
                <a:gd name="T4" fmla="*/ 73 w 78"/>
                <a:gd name="T5" fmla="*/ 50 h 96"/>
                <a:gd name="T6" fmla="*/ 12 w 78"/>
                <a:gd name="T7" fmla="*/ 50 h 96"/>
                <a:gd name="T8" fmla="*/ 14 w 78"/>
                <a:gd name="T9" fmla="*/ 64 h 96"/>
                <a:gd name="T10" fmla="*/ 19 w 78"/>
                <a:gd name="T11" fmla="*/ 76 h 96"/>
                <a:gd name="T12" fmla="*/ 29 w 78"/>
                <a:gd name="T13" fmla="*/ 83 h 96"/>
                <a:gd name="T14" fmla="*/ 44 w 78"/>
                <a:gd name="T15" fmla="*/ 86 h 96"/>
                <a:gd name="T16" fmla="*/ 55 w 78"/>
                <a:gd name="T17" fmla="*/ 85 h 96"/>
                <a:gd name="T18" fmla="*/ 63 w 78"/>
                <a:gd name="T19" fmla="*/ 82 h 96"/>
                <a:gd name="T20" fmla="*/ 69 w 78"/>
                <a:gd name="T21" fmla="*/ 80 h 96"/>
                <a:gd name="T22" fmla="*/ 72 w 78"/>
                <a:gd name="T23" fmla="*/ 79 h 96"/>
                <a:gd name="T24" fmla="*/ 73 w 78"/>
                <a:gd name="T25" fmla="*/ 79 h 96"/>
                <a:gd name="T26" fmla="*/ 74 w 78"/>
                <a:gd name="T27" fmla="*/ 80 h 96"/>
                <a:gd name="T28" fmla="*/ 75 w 78"/>
                <a:gd name="T29" fmla="*/ 82 h 96"/>
                <a:gd name="T30" fmla="*/ 75 w 78"/>
                <a:gd name="T31" fmla="*/ 84 h 96"/>
                <a:gd name="T32" fmla="*/ 75 w 78"/>
                <a:gd name="T33" fmla="*/ 85 h 96"/>
                <a:gd name="T34" fmla="*/ 74 w 78"/>
                <a:gd name="T35" fmla="*/ 86 h 96"/>
                <a:gd name="T36" fmla="*/ 74 w 78"/>
                <a:gd name="T37" fmla="*/ 88 h 96"/>
                <a:gd name="T38" fmla="*/ 73 w 78"/>
                <a:gd name="T39" fmla="*/ 88 h 96"/>
                <a:gd name="T40" fmla="*/ 70 w 78"/>
                <a:gd name="T41" fmla="*/ 90 h 96"/>
                <a:gd name="T42" fmla="*/ 63 w 78"/>
                <a:gd name="T43" fmla="*/ 93 h 96"/>
                <a:gd name="T44" fmla="*/ 54 w 78"/>
                <a:gd name="T45" fmla="*/ 95 h 96"/>
                <a:gd name="T46" fmla="*/ 42 w 78"/>
                <a:gd name="T47" fmla="*/ 96 h 96"/>
                <a:gd name="T48" fmla="*/ 24 w 78"/>
                <a:gd name="T49" fmla="*/ 93 h 96"/>
                <a:gd name="T50" fmla="*/ 11 w 78"/>
                <a:gd name="T51" fmla="*/ 84 h 96"/>
                <a:gd name="T52" fmla="*/ 3 w 78"/>
                <a:gd name="T53" fmla="*/ 69 h 96"/>
                <a:gd name="T54" fmla="*/ 0 w 78"/>
                <a:gd name="T55" fmla="*/ 48 h 96"/>
                <a:gd name="T56" fmla="*/ 3 w 78"/>
                <a:gd name="T57" fmla="*/ 28 h 96"/>
                <a:gd name="T58" fmla="*/ 11 w 78"/>
                <a:gd name="T59" fmla="*/ 13 h 96"/>
                <a:gd name="T60" fmla="*/ 24 w 78"/>
                <a:gd name="T61" fmla="*/ 3 h 96"/>
                <a:gd name="T62" fmla="*/ 41 w 78"/>
                <a:gd name="T63" fmla="*/ 0 h 96"/>
                <a:gd name="T64" fmla="*/ 58 w 78"/>
                <a:gd name="T65" fmla="*/ 4 h 96"/>
                <a:gd name="T66" fmla="*/ 69 w 78"/>
                <a:gd name="T67" fmla="*/ 12 h 96"/>
                <a:gd name="T68" fmla="*/ 76 w 78"/>
                <a:gd name="T69" fmla="*/ 26 h 96"/>
                <a:gd name="T70" fmla="*/ 78 w 78"/>
                <a:gd name="T71" fmla="*/ 41 h 96"/>
                <a:gd name="T72" fmla="*/ 78 w 78"/>
                <a:gd name="T73" fmla="*/ 43 h 96"/>
                <a:gd name="T74" fmla="*/ 66 w 78"/>
                <a:gd name="T75" fmla="*/ 40 h 96"/>
                <a:gd name="T76" fmla="*/ 60 w 78"/>
                <a:gd name="T77" fmla="*/ 18 h 96"/>
                <a:gd name="T78" fmla="*/ 40 w 78"/>
                <a:gd name="T79" fmla="*/ 10 h 96"/>
                <a:gd name="T80" fmla="*/ 28 w 78"/>
                <a:gd name="T81" fmla="*/ 13 h 96"/>
                <a:gd name="T82" fmla="*/ 20 w 78"/>
                <a:gd name="T83" fmla="*/ 19 h 96"/>
                <a:gd name="T84" fmla="*/ 14 w 78"/>
                <a:gd name="T85" fmla="*/ 29 h 96"/>
                <a:gd name="T86" fmla="*/ 12 w 78"/>
                <a:gd name="T87" fmla="*/ 40 h 96"/>
                <a:gd name="T88" fmla="*/ 66 w 78"/>
                <a:gd name="T89" fmla="*/ 4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8" h="96">
                  <a:moveTo>
                    <a:pt x="78" y="43"/>
                  </a:moveTo>
                  <a:cubicBezTo>
                    <a:pt x="78" y="46"/>
                    <a:pt x="78" y="47"/>
                    <a:pt x="76" y="48"/>
                  </a:cubicBezTo>
                  <a:cubicBezTo>
                    <a:pt x="75" y="49"/>
                    <a:pt x="74" y="50"/>
                    <a:pt x="7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5"/>
                    <a:pt x="13" y="60"/>
                    <a:pt x="14" y="64"/>
                  </a:cubicBezTo>
                  <a:cubicBezTo>
                    <a:pt x="15" y="69"/>
                    <a:pt x="17" y="73"/>
                    <a:pt x="19" y="76"/>
                  </a:cubicBezTo>
                  <a:cubicBezTo>
                    <a:pt x="22" y="79"/>
                    <a:pt x="25" y="81"/>
                    <a:pt x="29" y="83"/>
                  </a:cubicBezTo>
                  <a:cubicBezTo>
                    <a:pt x="33" y="85"/>
                    <a:pt x="38" y="86"/>
                    <a:pt x="44" y="86"/>
                  </a:cubicBezTo>
                  <a:cubicBezTo>
                    <a:pt x="48" y="86"/>
                    <a:pt x="51" y="85"/>
                    <a:pt x="55" y="85"/>
                  </a:cubicBezTo>
                  <a:cubicBezTo>
                    <a:pt x="58" y="84"/>
                    <a:pt x="61" y="83"/>
                    <a:pt x="63" y="82"/>
                  </a:cubicBezTo>
                  <a:cubicBezTo>
                    <a:pt x="66" y="81"/>
                    <a:pt x="67" y="81"/>
                    <a:pt x="69" y="80"/>
                  </a:cubicBezTo>
                  <a:cubicBezTo>
                    <a:pt x="71" y="79"/>
                    <a:pt x="72" y="79"/>
                    <a:pt x="72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4" y="79"/>
                    <a:pt x="74" y="80"/>
                    <a:pt x="74" y="80"/>
                  </a:cubicBezTo>
                  <a:cubicBezTo>
                    <a:pt x="74" y="80"/>
                    <a:pt x="74" y="81"/>
                    <a:pt x="75" y="82"/>
                  </a:cubicBezTo>
                  <a:cubicBezTo>
                    <a:pt x="75" y="82"/>
                    <a:pt x="75" y="83"/>
                    <a:pt x="75" y="84"/>
                  </a:cubicBezTo>
                  <a:cubicBezTo>
                    <a:pt x="75" y="84"/>
                    <a:pt x="75" y="85"/>
                    <a:pt x="75" y="85"/>
                  </a:cubicBezTo>
                  <a:cubicBezTo>
                    <a:pt x="75" y="86"/>
                    <a:pt x="74" y="86"/>
                    <a:pt x="74" y="86"/>
                  </a:cubicBezTo>
                  <a:cubicBezTo>
                    <a:pt x="74" y="87"/>
                    <a:pt x="74" y="87"/>
                    <a:pt x="74" y="88"/>
                  </a:cubicBezTo>
                  <a:cubicBezTo>
                    <a:pt x="74" y="88"/>
                    <a:pt x="73" y="88"/>
                    <a:pt x="73" y="88"/>
                  </a:cubicBezTo>
                  <a:cubicBezTo>
                    <a:pt x="73" y="89"/>
                    <a:pt x="72" y="89"/>
                    <a:pt x="70" y="90"/>
                  </a:cubicBezTo>
                  <a:cubicBezTo>
                    <a:pt x="68" y="91"/>
                    <a:pt x="66" y="92"/>
                    <a:pt x="63" y="93"/>
                  </a:cubicBezTo>
                  <a:cubicBezTo>
                    <a:pt x="61" y="93"/>
                    <a:pt x="58" y="94"/>
                    <a:pt x="54" y="95"/>
                  </a:cubicBezTo>
                  <a:cubicBezTo>
                    <a:pt x="50" y="95"/>
                    <a:pt x="46" y="96"/>
                    <a:pt x="42" y="96"/>
                  </a:cubicBezTo>
                  <a:cubicBezTo>
                    <a:pt x="35" y="96"/>
                    <a:pt x="29" y="95"/>
                    <a:pt x="24" y="93"/>
                  </a:cubicBezTo>
                  <a:cubicBezTo>
                    <a:pt x="19" y="91"/>
                    <a:pt x="14" y="88"/>
                    <a:pt x="11" y="84"/>
                  </a:cubicBezTo>
                  <a:cubicBezTo>
                    <a:pt x="7" y="80"/>
                    <a:pt x="4" y="75"/>
                    <a:pt x="3" y="69"/>
                  </a:cubicBezTo>
                  <a:cubicBezTo>
                    <a:pt x="1" y="63"/>
                    <a:pt x="0" y="56"/>
                    <a:pt x="0" y="48"/>
                  </a:cubicBezTo>
                  <a:cubicBezTo>
                    <a:pt x="0" y="41"/>
                    <a:pt x="1" y="34"/>
                    <a:pt x="3" y="28"/>
                  </a:cubicBezTo>
                  <a:cubicBezTo>
                    <a:pt x="5" y="22"/>
                    <a:pt x="7" y="17"/>
                    <a:pt x="11" y="13"/>
                  </a:cubicBezTo>
                  <a:cubicBezTo>
                    <a:pt x="14" y="9"/>
                    <a:pt x="19" y="6"/>
                    <a:pt x="24" y="3"/>
                  </a:cubicBezTo>
                  <a:cubicBezTo>
                    <a:pt x="29" y="1"/>
                    <a:pt x="35" y="0"/>
                    <a:pt x="41" y="0"/>
                  </a:cubicBezTo>
                  <a:cubicBezTo>
                    <a:pt x="47" y="0"/>
                    <a:pt x="53" y="1"/>
                    <a:pt x="58" y="4"/>
                  </a:cubicBezTo>
                  <a:cubicBezTo>
                    <a:pt x="62" y="6"/>
                    <a:pt x="66" y="9"/>
                    <a:pt x="69" y="12"/>
                  </a:cubicBezTo>
                  <a:cubicBezTo>
                    <a:pt x="72" y="16"/>
                    <a:pt x="75" y="21"/>
                    <a:pt x="76" y="26"/>
                  </a:cubicBezTo>
                  <a:cubicBezTo>
                    <a:pt x="77" y="30"/>
                    <a:pt x="78" y="36"/>
                    <a:pt x="78" y="41"/>
                  </a:cubicBezTo>
                  <a:lnTo>
                    <a:pt x="78" y="43"/>
                  </a:lnTo>
                  <a:close/>
                  <a:moveTo>
                    <a:pt x="66" y="40"/>
                  </a:moveTo>
                  <a:cubicBezTo>
                    <a:pt x="66" y="31"/>
                    <a:pt x="64" y="23"/>
                    <a:pt x="60" y="18"/>
                  </a:cubicBezTo>
                  <a:cubicBezTo>
                    <a:pt x="55" y="13"/>
                    <a:pt x="49" y="10"/>
                    <a:pt x="40" y="10"/>
                  </a:cubicBezTo>
                  <a:cubicBezTo>
                    <a:pt x="36" y="10"/>
                    <a:pt x="32" y="11"/>
                    <a:pt x="28" y="13"/>
                  </a:cubicBezTo>
                  <a:cubicBezTo>
                    <a:pt x="25" y="14"/>
                    <a:pt x="22" y="17"/>
                    <a:pt x="20" y="19"/>
                  </a:cubicBezTo>
                  <a:cubicBezTo>
                    <a:pt x="17" y="22"/>
                    <a:pt x="16" y="25"/>
                    <a:pt x="14" y="29"/>
                  </a:cubicBezTo>
                  <a:cubicBezTo>
                    <a:pt x="13" y="32"/>
                    <a:pt x="12" y="36"/>
                    <a:pt x="12" y="40"/>
                  </a:cubicBezTo>
                  <a:lnTo>
                    <a:pt x="66" y="40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15"/>
            <p:cNvSpPr>
              <a:spLocks/>
            </p:cNvSpPr>
            <p:nvPr/>
          </p:nvSpPr>
          <p:spPr bwMode="auto">
            <a:xfrm>
              <a:off x="6654072" y="5921385"/>
              <a:ext cx="49057" cy="96242"/>
            </a:xfrm>
            <a:custGeom>
              <a:avLst/>
              <a:gdLst>
                <a:gd name="T0" fmla="*/ 49 w 49"/>
                <a:gd name="T1" fmla="*/ 8 h 95"/>
                <a:gd name="T2" fmla="*/ 49 w 49"/>
                <a:gd name="T3" fmla="*/ 11 h 95"/>
                <a:gd name="T4" fmla="*/ 49 w 49"/>
                <a:gd name="T5" fmla="*/ 12 h 95"/>
                <a:gd name="T6" fmla="*/ 48 w 49"/>
                <a:gd name="T7" fmla="*/ 13 h 95"/>
                <a:gd name="T8" fmla="*/ 47 w 49"/>
                <a:gd name="T9" fmla="*/ 14 h 95"/>
                <a:gd name="T10" fmla="*/ 45 w 49"/>
                <a:gd name="T11" fmla="*/ 13 h 95"/>
                <a:gd name="T12" fmla="*/ 42 w 49"/>
                <a:gd name="T13" fmla="*/ 12 h 95"/>
                <a:gd name="T14" fmla="*/ 39 w 49"/>
                <a:gd name="T15" fmla="*/ 11 h 95"/>
                <a:gd name="T16" fmla="*/ 35 w 49"/>
                <a:gd name="T17" fmla="*/ 11 h 95"/>
                <a:gd name="T18" fmla="*/ 30 w 49"/>
                <a:gd name="T19" fmla="*/ 12 h 95"/>
                <a:gd name="T20" fmla="*/ 24 w 49"/>
                <a:gd name="T21" fmla="*/ 16 h 95"/>
                <a:gd name="T22" fmla="*/ 18 w 49"/>
                <a:gd name="T23" fmla="*/ 22 h 95"/>
                <a:gd name="T24" fmla="*/ 12 w 49"/>
                <a:gd name="T25" fmla="*/ 32 h 95"/>
                <a:gd name="T26" fmla="*/ 12 w 49"/>
                <a:gd name="T27" fmla="*/ 92 h 95"/>
                <a:gd name="T28" fmla="*/ 11 w 49"/>
                <a:gd name="T29" fmla="*/ 93 h 95"/>
                <a:gd name="T30" fmla="*/ 10 w 49"/>
                <a:gd name="T31" fmla="*/ 94 h 95"/>
                <a:gd name="T32" fmla="*/ 9 w 49"/>
                <a:gd name="T33" fmla="*/ 95 h 95"/>
                <a:gd name="T34" fmla="*/ 6 w 49"/>
                <a:gd name="T35" fmla="*/ 95 h 95"/>
                <a:gd name="T36" fmla="*/ 3 w 49"/>
                <a:gd name="T37" fmla="*/ 95 h 95"/>
                <a:gd name="T38" fmla="*/ 1 w 49"/>
                <a:gd name="T39" fmla="*/ 94 h 95"/>
                <a:gd name="T40" fmla="*/ 0 w 49"/>
                <a:gd name="T41" fmla="*/ 93 h 95"/>
                <a:gd name="T42" fmla="*/ 0 w 49"/>
                <a:gd name="T43" fmla="*/ 92 h 95"/>
                <a:gd name="T44" fmla="*/ 0 w 49"/>
                <a:gd name="T45" fmla="*/ 4 h 95"/>
                <a:gd name="T46" fmla="*/ 0 w 49"/>
                <a:gd name="T47" fmla="*/ 3 h 95"/>
                <a:gd name="T48" fmla="*/ 1 w 49"/>
                <a:gd name="T49" fmla="*/ 2 h 95"/>
                <a:gd name="T50" fmla="*/ 3 w 49"/>
                <a:gd name="T51" fmla="*/ 1 h 95"/>
                <a:gd name="T52" fmla="*/ 6 w 49"/>
                <a:gd name="T53" fmla="*/ 1 h 95"/>
                <a:gd name="T54" fmla="*/ 8 w 49"/>
                <a:gd name="T55" fmla="*/ 1 h 95"/>
                <a:gd name="T56" fmla="*/ 10 w 49"/>
                <a:gd name="T57" fmla="*/ 2 h 95"/>
                <a:gd name="T58" fmla="*/ 11 w 49"/>
                <a:gd name="T59" fmla="*/ 3 h 95"/>
                <a:gd name="T60" fmla="*/ 11 w 49"/>
                <a:gd name="T61" fmla="*/ 4 h 95"/>
                <a:gd name="T62" fmla="*/ 11 w 49"/>
                <a:gd name="T63" fmla="*/ 18 h 95"/>
                <a:gd name="T64" fmla="*/ 18 w 49"/>
                <a:gd name="T65" fmla="*/ 9 h 95"/>
                <a:gd name="T66" fmla="*/ 24 w 49"/>
                <a:gd name="T67" fmla="*/ 3 h 95"/>
                <a:gd name="T68" fmla="*/ 30 w 49"/>
                <a:gd name="T69" fmla="*/ 1 h 95"/>
                <a:gd name="T70" fmla="*/ 36 w 49"/>
                <a:gd name="T71" fmla="*/ 0 h 95"/>
                <a:gd name="T72" fmla="*/ 39 w 49"/>
                <a:gd name="T73" fmla="*/ 0 h 95"/>
                <a:gd name="T74" fmla="*/ 42 w 49"/>
                <a:gd name="T75" fmla="*/ 1 h 95"/>
                <a:gd name="T76" fmla="*/ 46 w 49"/>
                <a:gd name="T77" fmla="*/ 2 h 95"/>
                <a:gd name="T78" fmla="*/ 48 w 49"/>
                <a:gd name="T79" fmla="*/ 3 h 95"/>
                <a:gd name="T80" fmla="*/ 49 w 49"/>
                <a:gd name="T81" fmla="*/ 4 h 95"/>
                <a:gd name="T82" fmla="*/ 49 w 49"/>
                <a:gd name="T83" fmla="*/ 4 h 95"/>
                <a:gd name="T84" fmla="*/ 49 w 49"/>
                <a:gd name="T85" fmla="*/ 6 h 95"/>
                <a:gd name="T86" fmla="*/ 49 w 49"/>
                <a:gd name="T87" fmla="*/ 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9" h="95">
                  <a:moveTo>
                    <a:pt x="49" y="8"/>
                  </a:moveTo>
                  <a:cubicBezTo>
                    <a:pt x="49" y="9"/>
                    <a:pt x="49" y="10"/>
                    <a:pt x="49" y="11"/>
                  </a:cubicBezTo>
                  <a:cubicBezTo>
                    <a:pt x="49" y="11"/>
                    <a:pt x="49" y="12"/>
                    <a:pt x="49" y="12"/>
                  </a:cubicBezTo>
                  <a:cubicBezTo>
                    <a:pt x="49" y="13"/>
                    <a:pt x="48" y="13"/>
                    <a:pt x="48" y="13"/>
                  </a:cubicBezTo>
                  <a:cubicBezTo>
                    <a:pt x="48" y="14"/>
                    <a:pt x="48" y="14"/>
                    <a:pt x="47" y="14"/>
                  </a:cubicBezTo>
                  <a:cubicBezTo>
                    <a:pt x="47" y="14"/>
                    <a:pt x="46" y="14"/>
                    <a:pt x="45" y="13"/>
                  </a:cubicBezTo>
                  <a:cubicBezTo>
                    <a:pt x="44" y="13"/>
                    <a:pt x="43" y="13"/>
                    <a:pt x="42" y="12"/>
                  </a:cubicBezTo>
                  <a:cubicBezTo>
                    <a:pt x="41" y="12"/>
                    <a:pt x="40" y="12"/>
                    <a:pt x="39" y="11"/>
                  </a:cubicBezTo>
                  <a:cubicBezTo>
                    <a:pt x="38" y="11"/>
                    <a:pt x="36" y="11"/>
                    <a:pt x="35" y="11"/>
                  </a:cubicBezTo>
                  <a:cubicBezTo>
                    <a:pt x="33" y="11"/>
                    <a:pt x="31" y="11"/>
                    <a:pt x="30" y="12"/>
                  </a:cubicBezTo>
                  <a:cubicBezTo>
                    <a:pt x="28" y="13"/>
                    <a:pt x="26" y="14"/>
                    <a:pt x="24" y="16"/>
                  </a:cubicBezTo>
                  <a:cubicBezTo>
                    <a:pt x="22" y="17"/>
                    <a:pt x="20" y="20"/>
                    <a:pt x="18" y="22"/>
                  </a:cubicBezTo>
                  <a:cubicBezTo>
                    <a:pt x="16" y="25"/>
                    <a:pt x="14" y="28"/>
                    <a:pt x="12" y="32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2" y="93"/>
                    <a:pt x="12" y="93"/>
                    <a:pt x="11" y="93"/>
                  </a:cubicBezTo>
                  <a:cubicBezTo>
                    <a:pt x="11" y="94"/>
                    <a:pt x="11" y="94"/>
                    <a:pt x="10" y="94"/>
                  </a:cubicBezTo>
                  <a:cubicBezTo>
                    <a:pt x="10" y="94"/>
                    <a:pt x="9" y="94"/>
                    <a:pt x="9" y="95"/>
                  </a:cubicBezTo>
                  <a:cubicBezTo>
                    <a:pt x="8" y="95"/>
                    <a:pt x="7" y="95"/>
                    <a:pt x="6" y="95"/>
                  </a:cubicBezTo>
                  <a:cubicBezTo>
                    <a:pt x="5" y="95"/>
                    <a:pt x="4" y="95"/>
                    <a:pt x="3" y="95"/>
                  </a:cubicBezTo>
                  <a:cubicBezTo>
                    <a:pt x="2" y="94"/>
                    <a:pt x="2" y="94"/>
                    <a:pt x="1" y="94"/>
                  </a:cubicBezTo>
                  <a:cubicBezTo>
                    <a:pt x="1" y="94"/>
                    <a:pt x="0" y="94"/>
                    <a:pt x="0" y="93"/>
                  </a:cubicBezTo>
                  <a:cubicBezTo>
                    <a:pt x="0" y="93"/>
                    <a:pt x="0" y="93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2"/>
                    <a:pt x="2" y="2"/>
                    <a:pt x="3" y="1"/>
                  </a:cubicBezTo>
                  <a:cubicBezTo>
                    <a:pt x="4" y="1"/>
                    <a:pt x="4" y="1"/>
                    <a:pt x="6" y="1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0" y="2"/>
                    <a:pt x="11" y="2"/>
                    <a:pt x="11" y="3"/>
                  </a:cubicBezTo>
                  <a:cubicBezTo>
                    <a:pt x="11" y="3"/>
                    <a:pt x="11" y="3"/>
                    <a:pt x="11" y="4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4" y="14"/>
                    <a:pt x="16" y="11"/>
                    <a:pt x="18" y="9"/>
                  </a:cubicBezTo>
                  <a:cubicBezTo>
                    <a:pt x="20" y="7"/>
                    <a:pt x="22" y="5"/>
                    <a:pt x="24" y="3"/>
                  </a:cubicBezTo>
                  <a:cubicBezTo>
                    <a:pt x="26" y="2"/>
                    <a:pt x="28" y="1"/>
                    <a:pt x="30" y="1"/>
                  </a:cubicBezTo>
                  <a:cubicBezTo>
                    <a:pt x="32" y="0"/>
                    <a:pt x="34" y="0"/>
                    <a:pt x="36" y="0"/>
                  </a:cubicBezTo>
                  <a:cubicBezTo>
                    <a:pt x="37" y="0"/>
                    <a:pt x="38" y="0"/>
                    <a:pt x="39" y="0"/>
                  </a:cubicBezTo>
                  <a:cubicBezTo>
                    <a:pt x="40" y="0"/>
                    <a:pt x="41" y="1"/>
                    <a:pt x="42" y="1"/>
                  </a:cubicBezTo>
                  <a:cubicBezTo>
                    <a:pt x="44" y="1"/>
                    <a:pt x="45" y="1"/>
                    <a:pt x="46" y="2"/>
                  </a:cubicBezTo>
                  <a:cubicBezTo>
                    <a:pt x="47" y="2"/>
                    <a:pt x="47" y="3"/>
                    <a:pt x="48" y="3"/>
                  </a:cubicBezTo>
                  <a:cubicBezTo>
                    <a:pt x="48" y="3"/>
                    <a:pt x="48" y="3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5"/>
                    <a:pt x="49" y="5"/>
                    <a:pt x="49" y="6"/>
                  </a:cubicBezTo>
                  <a:cubicBezTo>
                    <a:pt x="49" y="7"/>
                    <a:pt x="49" y="7"/>
                    <a:pt x="49" y="8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16"/>
            <p:cNvSpPr>
              <a:spLocks/>
            </p:cNvSpPr>
            <p:nvPr/>
          </p:nvSpPr>
          <p:spPr bwMode="auto">
            <a:xfrm>
              <a:off x="6701546" y="5921385"/>
              <a:ext cx="61717" cy="96242"/>
            </a:xfrm>
            <a:custGeom>
              <a:avLst/>
              <a:gdLst>
                <a:gd name="T0" fmla="*/ 60 w 60"/>
                <a:gd name="T1" fmla="*/ 69 h 96"/>
                <a:gd name="T2" fmla="*/ 58 w 60"/>
                <a:gd name="T3" fmla="*/ 80 h 96"/>
                <a:gd name="T4" fmla="*/ 51 w 60"/>
                <a:gd name="T5" fmla="*/ 89 h 96"/>
                <a:gd name="T6" fmla="*/ 41 w 60"/>
                <a:gd name="T7" fmla="*/ 94 h 96"/>
                <a:gd name="T8" fmla="*/ 27 w 60"/>
                <a:gd name="T9" fmla="*/ 96 h 96"/>
                <a:gd name="T10" fmla="*/ 19 w 60"/>
                <a:gd name="T11" fmla="*/ 95 h 96"/>
                <a:gd name="T12" fmla="*/ 11 w 60"/>
                <a:gd name="T13" fmla="*/ 93 h 96"/>
                <a:gd name="T14" fmla="*/ 6 w 60"/>
                <a:gd name="T15" fmla="*/ 91 h 96"/>
                <a:gd name="T16" fmla="*/ 2 w 60"/>
                <a:gd name="T17" fmla="*/ 89 h 96"/>
                <a:gd name="T18" fmla="*/ 1 w 60"/>
                <a:gd name="T19" fmla="*/ 86 h 96"/>
                <a:gd name="T20" fmla="*/ 0 w 60"/>
                <a:gd name="T21" fmla="*/ 82 h 96"/>
                <a:gd name="T22" fmla="*/ 0 w 60"/>
                <a:gd name="T23" fmla="*/ 80 h 96"/>
                <a:gd name="T24" fmla="*/ 1 w 60"/>
                <a:gd name="T25" fmla="*/ 78 h 96"/>
                <a:gd name="T26" fmla="*/ 2 w 60"/>
                <a:gd name="T27" fmla="*/ 77 h 96"/>
                <a:gd name="T28" fmla="*/ 3 w 60"/>
                <a:gd name="T29" fmla="*/ 77 h 96"/>
                <a:gd name="T30" fmla="*/ 6 w 60"/>
                <a:gd name="T31" fmla="*/ 78 h 96"/>
                <a:gd name="T32" fmla="*/ 11 w 60"/>
                <a:gd name="T33" fmla="*/ 81 h 96"/>
                <a:gd name="T34" fmla="*/ 18 w 60"/>
                <a:gd name="T35" fmla="*/ 84 h 96"/>
                <a:gd name="T36" fmla="*/ 28 w 60"/>
                <a:gd name="T37" fmla="*/ 86 h 96"/>
                <a:gd name="T38" fmla="*/ 36 w 60"/>
                <a:gd name="T39" fmla="*/ 85 h 96"/>
                <a:gd name="T40" fmla="*/ 43 w 60"/>
                <a:gd name="T41" fmla="*/ 82 h 96"/>
                <a:gd name="T42" fmla="*/ 47 w 60"/>
                <a:gd name="T43" fmla="*/ 77 h 96"/>
                <a:gd name="T44" fmla="*/ 49 w 60"/>
                <a:gd name="T45" fmla="*/ 70 h 96"/>
                <a:gd name="T46" fmla="*/ 47 w 60"/>
                <a:gd name="T47" fmla="*/ 63 h 96"/>
                <a:gd name="T48" fmla="*/ 42 w 60"/>
                <a:gd name="T49" fmla="*/ 58 h 96"/>
                <a:gd name="T50" fmla="*/ 34 w 60"/>
                <a:gd name="T51" fmla="*/ 54 h 96"/>
                <a:gd name="T52" fmla="*/ 26 w 60"/>
                <a:gd name="T53" fmla="*/ 51 h 96"/>
                <a:gd name="T54" fmla="*/ 18 w 60"/>
                <a:gd name="T55" fmla="*/ 47 h 96"/>
                <a:gd name="T56" fmla="*/ 10 w 60"/>
                <a:gd name="T57" fmla="*/ 42 h 96"/>
                <a:gd name="T58" fmla="*/ 5 w 60"/>
                <a:gd name="T59" fmla="*/ 35 h 96"/>
                <a:gd name="T60" fmla="*/ 3 w 60"/>
                <a:gd name="T61" fmla="*/ 25 h 96"/>
                <a:gd name="T62" fmla="*/ 5 w 60"/>
                <a:gd name="T63" fmla="*/ 16 h 96"/>
                <a:gd name="T64" fmla="*/ 10 w 60"/>
                <a:gd name="T65" fmla="*/ 8 h 96"/>
                <a:gd name="T66" fmla="*/ 20 w 60"/>
                <a:gd name="T67" fmla="*/ 2 h 96"/>
                <a:gd name="T68" fmla="*/ 33 w 60"/>
                <a:gd name="T69" fmla="*/ 0 h 96"/>
                <a:gd name="T70" fmla="*/ 40 w 60"/>
                <a:gd name="T71" fmla="*/ 1 h 96"/>
                <a:gd name="T72" fmla="*/ 46 w 60"/>
                <a:gd name="T73" fmla="*/ 2 h 96"/>
                <a:gd name="T74" fmla="*/ 51 w 60"/>
                <a:gd name="T75" fmla="*/ 4 h 96"/>
                <a:gd name="T76" fmla="*/ 54 w 60"/>
                <a:gd name="T77" fmla="*/ 6 h 96"/>
                <a:gd name="T78" fmla="*/ 55 w 60"/>
                <a:gd name="T79" fmla="*/ 7 h 96"/>
                <a:gd name="T80" fmla="*/ 56 w 60"/>
                <a:gd name="T81" fmla="*/ 8 h 96"/>
                <a:gd name="T82" fmla="*/ 56 w 60"/>
                <a:gd name="T83" fmla="*/ 10 h 96"/>
                <a:gd name="T84" fmla="*/ 56 w 60"/>
                <a:gd name="T85" fmla="*/ 12 h 96"/>
                <a:gd name="T86" fmla="*/ 56 w 60"/>
                <a:gd name="T87" fmla="*/ 14 h 96"/>
                <a:gd name="T88" fmla="*/ 55 w 60"/>
                <a:gd name="T89" fmla="*/ 15 h 96"/>
                <a:gd name="T90" fmla="*/ 55 w 60"/>
                <a:gd name="T91" fmla="*/ 16 h 96"/>
                <a:gd name="T92" fmla="*/ 54 w 60"/>
                <a:gd name="T93" fmla="*/ 17 h 96"/>
                <a:gd name="T94" fmla="*/ 51 w 60"/>
                <a:gd name="T95" fmla="*/ 16 h 96"/>
                <a:gd name="T96" fmla="*/ 47 w 60"/>
                <a:gd name="T97" fmla="*/ 13 h 96"/>
                <a:gd name="T98" fmla="*/ 41 w 60"/>
                <a:gd name="T99" fmla="*/ 11 h 96"/>
                <a:gd name="T100" fmla="*/ 33 w 60"/>
                <a:gd name="T101" fmla="*/ 10 h 96"/>
                <a:gd name="T102" fmla="*/ 25 w 60"/>
                <a:gd name="T103" fmla="*/ 11 h 96"/>
                <a:gd name="T104" fmla="*/ 19 w 60"/>
                <a:gd name="T105" fmla="*/ 14 h 96"/>
                <a:gd name="T106" fmla="*/ 16 w 60"/>
                <a:gd name="T107" fmla="*/ 19 h 96"/>
                <a:gd name="T108" fmla="*/ 15 w 60"/>
                <a:gd name="T109" fmla="*/ 24 h 96"/>
                <a:gd name="T110" fmla="*/ 16 w 60"/>
                <a:gd name="T111" fmla="*/ 32 h 96"/>
                <a:gd name="T112" fmla="*/ 22 w 60"/>
                <a:gd name="T113" fmla="*/ 37 h 96"/>
                <a:gd name="T114" fmla="*/ 29 w 60"/>
                <a:gd name="T115" fmla="*/ 41 h 96"/>
                <a:gd name="T116" fmla="*/ 37 w 60"/>
                <a:gd name="T117" fmla="*/ 44 h 96"/>
                <a:gd name="T118" fmla="*/ 46 w 60"/>
                <a:gd name="T119" fmla="*/ 48 h 96"/>
                <a:gd name="T120" fmla="*/ 53 w 60"/>
                <a:gd name="T121" fmla="*/ 52 h 96"/>
                <a:gd name="T122" fmla="*/ 58 w 60"/>
                <a:gd name="T123" fmla="*/ 59 h 96"/>
                <a:gd name="T124" fmla="*/ 60 w 60"/>
                <a:gd name="T125" fmla="*/ 6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0" h="96">
                  <a:moveTo>
                    <a:pt x="60" y="69"/>
                  </a:moveTo>
                  <a:cubicBezTo>
                    <a:pt x="60" y="73"/>
                    <a:pt x="59" y="77"/>
                    <a:pt x="58" y="80"/>
                  </a:cubicBezTo>
                  <a:cubicBezTo>
                    <a:pt x="56" y="83"/>
                    <a:pt x="54" y="86"/>
                    <a:pt x="51" y="89"/>
                  </a:cubicBezTo>
                  <a:cubicBezTo>
                    <a:pt x="48" y="91"/>
                    <a:pt x="45" y="93"/>
                    <a:pt x="41" y="94"/>
                  </a:cubicBezTo>
                  <a:cubicBezTo>
                    <a:pt x="37" y="95"/>
                    <a:pt x="32" y="96"/>
                    <a:pt x="27" y="96"/>
                  </a:cubicBezTo>
                  <a:cubicBezTo>
                    <a:pt x="24" y="96"/>
                    <a:pt x="21" y="96"/>
                    <a:pt x="19" y="95"/>
                  </a:cubicBezTo>
                  <a:cubicBezTo>
                    <a:pt x="16" y="95"/>
                    <a:pt x="13" y="94"/>
                    <a:pt x="11" y="93"/>
                  </a:cubicBezTo>
                  <a:cubicBezTo>
                    <a:pt x="9" y="92"/>
                    <a:pt x="7" y="92"/>
                    <a:pt x="6" y="91"/>
                  </a:cubicBezTo>
                  <a:cubicBezTo>
                    <a:pt x="4" y="90"/>
                    <a:pt x="3" y="89"/>
                    <a:pt x="2" y="89"/>
                  </a:cubicBezTo>
                  <a:cubicBezTo>
                    <a:pt x="1" y="88"/>
                    <a:pt x="1" y="87"/>
                    <a:pt x="1" y="86"/>
                  </a:cubicBezTo>
                  <a:cubicBezTo>
                    <a:pt x="0" y="85"/>
                    <a:pt x="0" y="84"/>
                    <a:pt x="0" y="82"/>
                  </a:cubicBezTo>
                  <a:cubicBezTo>
                    <a:pt x="0" y="81"/>
                    <a:pt x="0" y="81"/>
                    <a:pt x="0" y="80"/>
                  </a:cubicBezTo>
                  <a:cubicBezTo>
                    <a:pt x="0" y="79"/>
                    <a:pt x="1" y="79"/>
                    <a:pt x="1" y="78"/>
                  </a:cubicBezTo>
                  <a:cubicBezTo>
                    <a:pt x="1" y="78"/>
                    <a:pt x="1" y="78"/>
                    <a:pt x="2" y="77"/>
                  </a:cubicBezTo>
                  <a:cubicBezTo>
                    <a:pt x="2" y="77"/>
                    <a:pt x="2" y="77"/>
                    <a:pt x="3" y="77"/>
                  </a:cubicBezTo>
                  <a:cubicBezTo>
                    <a:pt x="3" y="77"/>
                    <a:pt x="4" y="77"/>
                    <a:pt x="6" y="78"/>
                  </a:cubicBezTo>
                  <a:cubicBezTo>
                    <a:pt x="7" y="79"/>
                    <a:pt x="9" y="80"/>
                    <a:pt x="11" y="81"/>
                  </a:cubicBezTo>
                  <a:cubicBezTo>
                    <a:pt x="13" y="82"/>
                    <a:pt x="15" y="83"/>
                    <a:pt x="18" y="84"/>
                  </a:cubicBezTo>
                  <a:cubicBezTo>
                    <a:pt x="21" y="85"/>
                    <a:pt x="24" y="86"/>
                    <a:pt x="28" y="86"/>
                  </a:cubicBezTo>
                  <a:cubicBezTo>
                    <a:pt x="31" y="86"/>
                    <a:pt x="34" y="85"/>
                    <a:pt x="36" y="85"/>
                  </a:cubicBezTo>
                  <a:cubicBezTo>
                    <a:pt x="39" y="84"/>
                    <a:pt x="41" y="83"/>
                    <a:pt x="43" y="82"/>
                  </a:cubicBezTo>
                  <a:cubicBezTo>
                    <a:pt x="45" y="80"/>
                    <a:pt x="46" y="79"/>
                    <a:pt x="47" y="77"/>
                  </a:cubicBezTo>
                  <a:cubicBezTo>
                    <a:pt x="48" y="75"/>
                    <a:pt x="49" y="72"/>
                    <a:pt x="49" y="70"/>
                  </a:cubicBezTo>
                  <a:cubicBezTo>
                    <a:pt x="49" y="67"/>
                    <a:pt x="48" y="65"/>
                    <a:pt x="47" y="63"/>
                  </a:cubicBezTo>
                  <a:cubicBezTo>
                    <a:pt x="45" y="61"/>
                    <a:pt x="44" y="59"/>
                    <a:pt x="42" y="58"/>
                  </a:cubicBezTo>
                  <a:cubicBezTo>
                    <a:pt x="39" y="56"/>
                    <a:pt x="37" y="55"/>
                    <a:pt x="34" y="54"/>
                  </a:cubicBezTo>
                  <a:cubicBezTo>
                    <a:pt x="32" y="53"/>
                    <a:pt x="29" y="52"/>
                    <a:pt x="26" y="51"/>
                  </a:cubicBezTo>
                  <a:cubicBezTo>
                    <a:pt x="23" y="50"/>
                    <a:pt x="20" y="48"/>
                    <a:pt x="18" y="47"/>
                  </a:cubicBezTo>
                  <a:cubicBezTo>
                    <a:pt x="15" y="46"/>
                    <a:pt x="12" y="44"/>
                    <a:pt x="10" y="42"/>
                  </a:cubicBezTo>
                  <a:cubicBezTo>
                    <a:pt x="8" y="40"/>
                    <a:pt x="7" y="38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9"/>
                    <a:pt x="5" y="16"/>
                  </a:cubicBezTo>
                  <a:cubicBezTo>
                    <a:pt x="6" y="13"/>
                    <a:pt x="8" y="10"/>
                    <a:pt x="10" y="8"/>
                  </a:cubicBezTo>
                  <a:cubicBezTo>
                    <a:pt x="13" y="6"/>
                    <a:pt x="16" y="4"/>
                    <a:pt x="20" y="2"/>
                  </a:cubicBezTo>
                  <a:cubicBezTo>
                    <a:pt x="24" y="1"/>
                    <a:pt x="28" y="0"/>
                    <a:pt x="33" y="0"/>
                  </a:cubicBezTo>
                  <a:cubicBezTo>
                    <a:pt x="36" y="0"/>
                    <a:pt x="38" y="0"/>
                    <a:pt x="40" y="1"/>
                  </a:cubicBezTo>
                  <a:cubicBezTo>
                    <a:pt x="42" y="1"/>
                    <a:pt x="44" y="2"/>
                    <a:pt x="46" y="2"/>
                  </a:cubicBezTo>
                  <a:cubicBezTo>
                    <a:pt x="48" y="3"/>
                    <a:pt x="49" y="3"/>
                    <a:pt x="51" y="4"/>
                  </a:cubicBezTo>
                  <a:cubicBezTo>
                    <a:pt x="52" y="5"/>
                    <a:pt x="53" y="5"/>
                    <a:pt x="54" y="6"/>
                  </a:cubicBezTo>
                  <a:cubicBezTo>
                    <a:pt x="54" y="6"/>
                    <a:pt x="55" y="7"/>
                    <a:pt x="55" y="7"/>
                  </a:cubicBezTo>
                  <a:cubicBezTo>
                    <a:pt x="55" y="8"/>
                    <a:pt x="55" y="8"/>
                    <a:pt x="56" y="8"/>
                  </a:cubicBezTo>
                  <a:cubicBezTo>
                    <a:pt x="56" y="9"/>
                    <a:pt x="56" y="9"/>
                    <a:pt x="56" y="10"/>
                  </a:cubicBezTo>
                  <a:cubicBezTo>
                    <a:pt x="56" y="10"/>
                    <a:pt x="56" y="11"/>
                    <a:pt x="56" y="12"/>
                  </a:cubicBezTo>
                  <a:cubicBezTo>
                    <a:pt x="56" y="13"/>
                    <a:pt x="56" y="13"/>
                    <a:pt x="56" y="14"/>
                  </a:cubicBezTo>
                  <a:cubicBezTo>
                    <a:pt x="56" y="14"/>
                    <a:pt x="55" y="15"/>
                    <a:pt x="55" y="15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3" y="17"/>
                    <a:pt x="52" y="16"/>
                    <a:pt x="51" y="16"/>
                  </a:cubicBezTo>
                  <a:cubicBezTo>
                    <a:pt x="50" y="15"/>
                    <a:pt x="49" y="14"/>
                    <a:pt x="47" y="13"/>
                  </a:cubicBezTo>
                  <a:cubicBezTo>
                    <a:pt x="45" y="13"/>
                    <a:pt x="43" y="12"/>
                    <a:pt x="41" y="11"/>
                  </a:cubicBezTo>
                  <a:cubicBezTo>
                    <a:pt x="39" y="10"/>
                    <a:pt x="36" y="10"/>
                    <a:pt x="33" y="10"/>
                  </a:cubicBezTo>
                  <a:cubicBezTo>
                    <a:pt x="30" y="10"/>
                    <a:pt x="27" y="10"/>
                    <a:pt x="25" y="11"/>
                  </a:cubicBezTo>
                  <a:cubicBezTo>
                    <a:pt x="22" y="12"/>
                    <a:pt x="21" y="13"/>
                    <a:pt x="19" y="14"/>
                  </a:cubicBezTo>
                  <a:cubicBezTo>
                    <a:pt x="18" y="15"/>
                    <a:pt x="16" y="17"/>
                    <a:pt x="16" y="19"/>
                  </a:cubicBezTo>
                  <a:cubicBezTo>
                    <a:pt x="15" y="20"/>
                    <a:pt x="15" y="22"/>
                    <a:pt x="15" y="24"/>
                  </a:cubicBezTo>
                  <a:cubicBezTo>
                    <a:pt x="15" y="27"/>
                    <a:pt x="15" y="30"/>
                    <a:pt x="16" y="32"/>
                  </a:cubicBezTo>
                  <a:cubicBezTo>
                    <a:pt x="18" y="34"/>
                    <a:pt x="20" y="35"/>
                    <a:pt x="22" y="37"/>
                  </a:cubicBezTo>
                  <a:cubicBezTo>
                    <a:pt x="24" y="38"/>
                    <a:pt x="26" y="39"/>
                    <a:pt x="29" y="41"/>
                  </a:cubicBezTo>
                  <a:cubicBezTo>
                    <a:pt x="32" y="42"/>
                    <a:pt x="35" y="43"/>
                    <a:pt x="37" y="44"/>
                  </a:cubicBezTo>
                  <a:cubicBezTo>
                    <a:pt x="40" y="45"/>
                    <a:pt x="43" y="46"/>
                    <a:pt x="46" y="48"/>
                  </a:cubicBezTo>
                  <a:cubicBezTo>
                    <a:pt x="49" y="49"/>
                    <a:pt x="51" y="50"/>
                    <a:pt x="53" y="52"/>
                  </a:cubicBezTo>
                  <a:cubicBezTo>
                    <a:pt x="55" y="54"/>
                    <a:pt x="57" y="57"/>
                    <a:pt x="58" y="59"/>
                  </a:cubicBezTo>
                  <a:cubicBezTo>
                    <a:pt x="60" y="62"/>
                    <a:pt x="60" y="65"/>
                    <a:pt x="60" y="69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17"/>
            <p:cNvSpPr>
              <a:spLocks/>
            </p:cNvSpPr>
            <p:nvPr/>
          </p:nvSpPr>
          <p:spPr bwMode="auto">
            <a:xfrm>
              <a:off x="5432410" y="5711825"/>
              <a:ext cx="136092" cy="153678"/>
            </a:xfrm>
            <a:custGeom>
              <a:avLst/>
              <a:gdLst>
                <a:gd name="T0" fmla="*/ 86 w 86"/>
                <a:gd name="T1" fmla="*/ 99 h 99"/>
                <a:gd name="T2" fmla="*/ 86 w 86"/>
                <a:gd name="T3" fmla="*/ 0 h 99"/>
                <a:gd name="T4" fmla="*/ 0 w 86"/>
                <a:gd name="T5" fmla="*/ 50 h 99"/>
                <a:gd name="T6" fmla="*/ 86 w 86"/>
                <a:gd name="T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99">
                  <a:moveTo>
                    <a:pt x="86" y="99"/>
                  </a:moveTo>
                  <a:lnTo>
                    <a:pt x="86" y="0"/>
                  </a:lnTo>
                  <a:lnTo>
                    <a:pt x="0" y="50"/>
                  </a:lnTo>
                  <a:lnTo>
                    <a:pt x="86" y="99"/>
                  </a:lnTo>
                  <a:close/>
                </a:path>
              </a:pathLst>
            </a:custGeom>
            <a:solidFill>
              <a:srgbClr val="55B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18"/>
            <p:cNvSpPr>
              <a:spLocks/>
            </p:cNvSpPr>
            <p:nvPr/>
          </p:nvSpPr>
          <p:spPr bwMode="auto">
            <a:xfrm>
              <a:off x="5432410" y="5711825"/>
              <a:ext cx="136092" cy="153678"/>
            </a:xfrm>
            <a:custGeom>
              <a:avLst/>
              <a:gdLst>
                <a:gd name="T0" fmla="*/ 86 w 86"/>
                <a:gd name="T1" fmla="*/ 99 h 99"/>
                <a:gd name="T2" fmla="*/ 86 w 86"/>
                <a:gd name="T3" fmla="*/ 0 h 99"/>
                <a:gd name="T4" fmla="*/ 0 w 86"/>
                <a:gd name="T5" fmla="*/ 5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99">
                  <a:moveTo>
                    <a:pt x="86" y="99"/>
                  </a:moveTo>
                  <a:lnTo>
                    <a:pt x="86" y="0"/>
                  </a:lnTo>
                  <a:lnTo>
                    <a:pt x="0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19"/>
            <p:cNvSpPr>
              <a:spLocks/>
            </p:cNvSpPr>
            <p:nvPr/>
          </p:nvSpPr>
          <p:spPr bwMode="auto">
            <a:xfrm>
              <a:off x="5427663" y="5804963"/>
              <a:ext cx="136092" cy="152125"/>
            </a:xfrm>
            <a:custGeom>
              <a:avLst/>
              <a:gdLst>
                <a:gd name="T0" fmla="*/ 0 w 86"/>
                <a:gd name="T1" fmla="*/ 0 h 98"/>
                <a:gd name="T2" fmla="*/ 0 w 86"/>
                <a:gd name="T3" fmla="*/ 98 h 98"/>
                <a:gd name="T4" fmla="*/ 86 w 86"/>
                <a:gd name="T5" fmla="*/ 48 h 98"/>
                <a:gd name="T6" fmla="*/ 86 w 86"/>
                <a:gd name="T7" fmla="*/ 48 h 98"/>
                <a:gd name="T8" fmla="*/ 0 w 86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98">
                  <a:moveTo>
                    <a:pt x="0" y="0"/>
                  </a:moveTo>
                  <a:lnTo>
                    <a:pt x="0" y="98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9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20"/>
            <p:cNvSpPr>
              <a:spLocks/>
            </p:cNvSpPr>
            <p:nvPr/>
          </p:nvSpPr>
          <p:spPr bwMode="auto">
            <a:xfrm>
              <a:off x="5432410" y="5894996"/>
              <a:ext cx="136092" cy="153678"/>
            </a:xfrm>
            <a:custGeom>
              <a:avLst/>
              <a:gdLst>
                <a:gd name="T0" fmla="*/ 86 w 86"/>
                <a:gd name="T1" fmla="*/ 99 h 99"/>
                <a:gd name="T2" fmla="*/ 86 w 86"/>
                <a:gd name="T3" fmla="*/ 0 h 99"/>
                <a:gd name="T4" fmla="*/ 0 w 86"/>
                <a:gd name="T5" fmla="*/ 50 h 99"/>
                <a:gd name="T6" fmla="*/ 86 w 86"/>
                <a:gd name="T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99">
                  <a:moveTo>
                    <a:pt x="86" y="99"/>
                  </a:moveTo>
                  <a:lnTo>
                    <a:pt x="86" y="0"/>
                  </a:lnTo>
                  <a:lnTo>
                    <a:pt x="0" y="50"/>
                  </a:lnTo>
                  <a:lnTo>
                    <a:pt x="86" y="99"/>
                  </a:lnTo>
                  <a:close/>
                </a:path>
              </a:pathLst>
            </a:custGeom>
            <a:solidFill>
              <a:srgbClr val="E83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21"/>
            <p:cNvSpPr>
              <a:spLocks/>
            </p:cNvSpPr>
            <p:nvPr/>
          </p:nvSpPr>
          <p:spPr bwMode="auto">
            <a:xfrm>
              <a:off x="5582745" y="5711825"/>
              <a:ext cx="136092" cy="153678"/>
            </a:xfrm>
            <a:custGeom>
              <a:avLst/>
              <a:gdLst>
                <a:gd name="T0" fmla="*/ 86 w 86"/>
                <a:gd name="T1" fmla="*/ 50 h 99"/>
                <a:gd name="T2" fmla="*/ 0 w 86"/>
                <a:gd name="T3" fmla="*/ 0 h 99"/>
                <a:gd name="T4" fmla="*/ 0 w 86"/>
                <a:gd name="T5" fmla="*/ 99 h 99"/>
                <a:gd name="T6" fmla="*/ 86 w 86"/>
                <a:gd name="T7" fmla="*/ 5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99">
                  <a:moveTo>
                    <a:pt x="86" y="50"/>
                  </a:moveTo>
                  <a:lnTo>
                    <a:pt x="0" y="0"/>
                  </a:lnTo>
                  <a:lnTo>
                    <a:pt x="0" y="99"/>
                  </a:lnTo>
                  <a:lnTo>
                    <a:pt x="86" y="50"/>
                  </a:ln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24" name="Imagine 23">
            <a:extLst>
              <a:ext uri="{FF2B5EF4-FFF2-40B4-BE49-F238E27FC236}">
                <a16:creationId xmlns:a16="http://schemas.microsoft.com/office/drawing/2014/main" id="{A1A6CA15-D0A3-4279-9EB5-2CADE1AEF1A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039747"/>
            <a:ext cx="1341120" cy="7670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5292204" y="116632"/>
            <a:ext cx="363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altLang="ko-KR" sz="2800" b="1" dirty="0">
                <a:solidFill>
                  <a:schemeClr val="bg1"/>
                </a:solidFill>
                <a:latin typeface="+mj-lt"/>
                <a:ea typeface="맑은 고딕" pitchFamily="50" charset="-127"/>
              </a:rPr>
              <a:t>ACTIVITĂȚI</a:t>
            </a:r>
            <a:endParaRPr lang="ko-KR" altLang="en-US" sz="2800" b="1" dirty="0">
              <a:solidFill>
                <a:schemeClr val="bg1"/>
              </a:solidFill>
              <a:latin typeface="+mj-lt"/>
              <a:ea typeface="맑은 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5139308" y="1602978"/>
            <a:ext cx="3788792" cy="630149"/>
            <a:chOff x="5139308" y="1602978"/>
            <a:chExt cx="3788792" cy="630149"/>
          </a:xfrm>
        </p:grpSpPr>
        <p:sp>
          <p:nvSpPr>
            <p:cNvPr id="34" name="Text Box 5"/>
            <p:cNvSpPr txBox="1">
              <a:spLocks noChangeArrowheads="1"/>
            </p:cNvSpPr>
            <p:nvPr/>
          </p:nvSpPr>
          <p:spPr bwMode="auto">
            <a:xfrm>
              <a:off x="5975350" y="1602978"/>
              <a:ext cx="295275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o-RO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맑은 고딕" pitchFamily="50" charset="-127"/>
                </a:rPr>
                <a:t>ÎNTÂLNIREA DE DIMINEAȚĂ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endParaRPr>
            </a:p>
          </p:txBody>
        </p:sp>
        <p:sp>
          <p:nvSpPr>
            <p:cNvPr id="50" name="Text Box 11"/>
            <p:cNvSpPr txBox="1">
              <a:spLocks noChangeArrowheads="1"/>
            </p:cNvSpPr>
            <p:nvPr/>
          </p:nvSpPr>
          <p:spPr bwMode="auto">
            <a:xfrm>
              <a:off x="5975350" y="1930717"/>
              <a:ext cx="270110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>
                <a:lnSpc>
                  <a:spcPts val="1200"/>
                </a:lnSpc>
                <a:defRPr/>
              </a:pPr>
              <a:r>
                <a:rPr lang="ro-RO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맑은 고딕" pitchFamily="50" charset="-127"/>
                  <a:cs typeface="굴림" pitchFamily="50" charset="-127"/>
                </a:rPr>
                <a:t>Povestiri din vacanță</a:t>
              </a:r>
              <a:endPara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  <a:cs typeface="굴림" pitchFamily="50" charset="-127"/>
              </a:endParaRPr>
            </a:p>
          </p:txBody>
        </p:sp>
        <p:sp>
          <p:nvSpPr>
            <p:cNvPr id="51" name="TextBox 13"/>
            <p:cNvSpPr txBox="1">
              <a:spLocks noChangeArrowheads="1"/>
            </p:cNvSpPr>
            <p:nvPr/>
          </p:nvSpPr>
          <p:spPr bwMode="auto">
            <a:xfrm>
              <a:off x="5139308" y="1610916"/>
              <a:ext cx="508473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500" b="1" dirty="0">
                  <a:solidFill>
                    <a:srgbClr val="F25254"/>
                  </a:solidFill>
                  <a:latin typeface="+mj-lt"/>
                  <a:ea typeface="맑은 고딕" pitchFamily="50" charset="-127"/>
                </a:rPr>
                <a:t>01</a:t>
              </a:r>
              <a:endParaRPr lang="ko-KR" altLang="en-US" sz="2500" b="1" dirty="0">
                <a:solidFill>
                  <a:srgbClr val="F25254"/>
                </a:solidFill>
                <a:latin typeface="+mj-lt"/>
                <a:ea typeface="맑은 고딕" pitchFamily="50" charset="-127"/>
              </a:endParaRPr>
            </a:p>
          </p:txBody>
        </p:sp>
        <p:cxnSp>
          <p:nvCxnSpPr>
            <p:cNvPr id="30" name="직선 연결선 2"/>
            <p:cNvCxnSpPr/>
            <p:nvPr/>
          </p:nvCxnSpPr>
          <p:spPr>
            <a:xfrm>
              <a:off x="5822950" y="1731268"/>
              <a:ext cx="0" cy="501859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그룹 2"/>
          <p:cNvGrpSpPr/>
          <p:nvPr/>
        </p:nvGrpSpPr>
        <p:grpSpPr>
          <a:xfrm>
            <a:off x="5139308" y="2497315"/>
            <a:ext cx="3788792" cy="612651"/>
            <a:chOff x="5139308" y="2497315"/>
            <a:chExt cx="3788792" cy="612651"/>
          </a:xfrm>
        </p:grpSpPr>
        <p:sp>
          <p:nvSpPr>
            <p:cNvPr id="55" name="Text Box 5"/>
            <p:cNvSpPr txBox="1">
              <a:spLocks noChangeArrowheads="1"/>
            </p:cNvSpPr>
            <p:nvPr/>
          </p:nvSpPr>
          <p:spPr bwMode="auto">
            <a:xfrm>
              <a:off x="5975350" y="2497315"/>
              <a:ext cx="295275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o-RO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맑은 고딕" pitchFamily="50" charset="-127"/>
                </a:rPr>
                <a:t>MAGNOLIA-TEXT ȘTIINȚIFIC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endParaRPr>
            </a:p>
          </p:txBody>
        </p:sp>
        <p:sp>
          <p:nvSpPr>
            <p:cNvPr id="56" name="Text Box 11"/>
            <p:cNvSpPr txBox="1">
              <a:spLocks noChangeArrowheads="1"/>
            </p:cNvSpPr>
            <p:nvPr/>
          </p:nvSpPr>
          <p:spPr bwMode="auto">
            <a:xfrm>
              <a:off x="5975350" y="2825054"/>
              <a:ext cx="270110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>
                <a:lnSpc>
                  <a:spcPts val="1200"/>
                </a:lnSpc>
                <a:defRPr/>
              </a:pPr>
              <a:r>
                <a:rPr lang="ro-RO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맑은 고딕" pitchFamily="50" charset="-127"/>
                  <a:cs typeface="굴림" pitchFamily="50" charset="-127"/>
                </a:rPr>
                <a:t>METODA SINELG-explicații</a:t>
              </a:r>
              <a:endPara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  <a:cs typeface="굴림" pitchFamily="50" charset="-127"/>
              </a:endParaRPr>
            </a:p>
          </p:txBody>
        </p:sp>
        <p:sp>
          <p:nvSpPr>
            <p:cNvPr id="57" name="TextBox 13"/>
            <p:cNvSpPr txBox="1">
              <a:spLocks noChangeArrowheads="1"/>
            </p:cNvSpPr>
            <p:nvPr/>
          </p:nvSpPr>
          <p:spPr bwMode="auto">
            <a:xfrm>
              <a:off x="5139308" y="2505253"/>
              <a:ext cx="508473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500" b="1" dirty="0">
                  <a:solidFill>
                    <a:srgbClr val="E0DD03"/>
                  </a:solidFill>
                  <a:latin typeface="+mj-lt"/>
                  <a:ea typeface="맑은 고딕" pitchFamily="50" charset="-127"/>
                </a:rPr>
                <a:t>02</a:t>
              </a:r>
              <a:endParaRPr lang="ko-KR" altLang="en-US" sz="2500" b="1" dirty="0">
                <a:solidFill>
                  <a:srgbClr val="E0DD03"/>
                </a:solidFill>
                <a:latin typeface="+mj-lt"/>
                <a:ea typeface="맑은 고딕" pitchFamily="50" charset="-127"/>
              </a:endParaRPr>
            </a:p>
          </p:txBody>
        </p:sp>
        <p:cxnSp>
          <p:nvCxnSpPr>
            <p:cNvPr id="54" name="직선 연결선 53"/>
            <p:cNvCxnSpPr/>
            <p:nvPr/>
          </p:nvCxnSpPr>
          <p:spPr>
            <a:xfrm>
              <a:off x="5822950" y="2608107"/>
              <a:ext cx="0" cy="501859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그룹 3"/>
          <p:cNvGrpSpPr/>
          <p:nvPr/>
        </p:nvGrpSpPr>
        <p:grpSpPr>
          <a:xfrm>
            <a:off x="5139308" y="3391652"/>
            <a:ext cx="3788792" cy="575199"/>
            <a:chOff x="5139308" y="3391652"/>
            <a:chExt cx="3788792" cy="575199"/>
          </a:xfrm>
        </p:grpSpPr>
        <p:sp>
          <p:nvSpPr>
            <p:cNvPr id="61" name="Text Box 5"/>
            <p:cNvSpPr txBox="1">
              <a:spLocks noChangeArrowheads="1"/>
            </p:cNvSpPr>
            <p:nvPr/>
          </p:nvSpPr>
          <p:spPr bwMode="auto">
            <a:xfrm>
              <a:off x="5975350" y="3391652"/>
              <a:ext cx="295275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o-RO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맑은 고딕" pitchFamily="50" charset="-127"/>
                </a:rPr>
                <a:t>MAGNOLIA- LEGENDĂ JAPONEZĂ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endParaRPr>
            </a:p>
          </p:txBody>
        </p:sp>
        <p:sp>
          <p:nvSpPr>
            <p:cNvPr id="62" name="Text Box 11"/>
            <p:cNvSpPr txBox="1">
              <a:spLocks noChangeArrowheads="1"/>
            </p:cNvSpPr>
            <p:nvPr/>
          </p:nvSpPr>
          <p:spPr bwMode="auto">
            <a:xfrm>
              <a:off x="5975350" y="3719391"/>
              <a:ext cx="270110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>
                <a:lnSpc>
                  <a:spcPts val="1200"/>
                </a:lnSpc>
                <a:defRPr/>
              </a:pPr>
              <a:r>
                <a:rPr lang="ro-RO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맑은 고딕" pitchFamily="50" charset="-127"/>
                  <a:cs typeface="굴림" pitchFamily="50" charset="-127"/>
                </a:rPr>
                <a:t>Metoda GHIDUL DE STUDIU-explicații</a:t>
              </a:r>
              <a:endPara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  <a:cs typeface="굴림" pitchFamily="50" charset="-127"/>
              </a:endParaRPr>
            </a:p>
          </p:txBody>
        </p:sp>
        <p:sp>
          <p:nvSpPr>
            <p:cNvPr id="63" name="TextBox 13"/>
            <p:cNvSpPr txBox="1">
              <a:spLocks noChangeArrowheads="1"/>
            </p:cNvSpPr>
            <p:nvPr/>
          </p:nvSpPr>
          <p:spPr bwMode="auto">
            <a:xfrm>
              <a:off x="5139308" y="3399590"/>
              <a:ext cx="508473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500" b="1" dirty="0">
                  <a:solidFill>
                    <a:srgbClr val="F25254"/>
                  </a:solidFill>
                  <a:latin typeface="+mj-lt"/>
                  <a:ea typeface="맑은 고딕" pitchFamily="50" charset="-127"/>
                </a:rPr>
                <a:t>03</a:t>
              </a:r>
              <a:endParaRPr lang="ko-KR" altLang="en-US" sz="2500" b="1" dirty="0">
                <a:solidFill>
                  <a:srgbClr val="F25254"/>
                </a:solidFill>
                <a:latin typeface="+mj-lt"/>
                <a:ea typeface="맑은 고딕" pitchFamily="50" charset="-127"/>
              </a:endParaRPr>
            </a:p>
          </p:txBody>
        </p:sp>
        <p:cxnSp>
          <p:nvCxnSpPr>
            <p:cNvPr id="60" name="직선 연결선 59"/>
            <p:cNvCxnSpPr/>
            <p:nvPr/>
          </p:nvCxnSpPr>
          <p:spPr>
            <a:xfrm>
              <a:off x="5822950" y="3464992"/>
              <a:ext cx="0" cy="501859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그룹 4"/>
          <p:cNvGrpSpPr/>
          <p:nvPr/>
        </p:nvGrpSpPr>
        <p:grpSpPr>
          <a:xfrm>
            <a:off x="5139308" y="4285989"/>
            <a:ext cx="3788792" cy="902276"/>
            <a:chOff x="5139308" y="4285989"/>
            <a:chExt cx="3788792" cy="902276"/>
          </a:xfrm>
        </p:grpSpPr>
        <p:sp>
          <p:nvSpPr>
            <p:cNvPr id="67" name="Text Box 5"/>
            <p:cNvSpPr txBox="1">
              <a:spLocks noChangeArrowheads="1"/>
            </p:cNvSpPr>
            <p:nvPr/>
          </p:nvSpPr>
          <p:spPr bwMode="auto">
            <a:xfrm>
              <a:off x="5975350" y="4285989"/>
              <a:ext cx="295275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o-RO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맑은 고딕" pitchFamily="50" charset="-127"/>
                </a:rPr>
                <a:t>MULAN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endParaRPr>
            </a:p>
          </p:txBody>
        </p:sp>
        <p:sp>
          <p:nvSpPr>
            <p:cNvPr id="68" name="Text Box 11"/>
            <p:cNvSpPr txBox="1">
              <a:spLocks noChangeArrowheads="1"/>
            </p:cNvSpPr>
            <p:nvPr/>
          </p:nvSpPr>
          <p:spPr bwMode="auto">
            <a:xfrm>
              <a:off x="5975350" y="4480379"/>
              <a:ext cx="270110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>
                <a:lnSpc>
                  <a:spcPts val="1200"/>
                </a:lnSpc>
                <a:defRPr/>
              </a:pPr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맑은 고딕" pitchFamily="50" charset="-127"/>
                  <a:cs typeface="굴림" pitchFamily="50" charset="-127"/>
                  <a:hlinkClick r:id="rId2"/>
                </a:rPr>
                <a:t>https://www.youtube.com/watch?v=QEPehdRlzDk</a:t>
              </a:r>
              <a:r>
                <a:rPr lang="ro-RO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맑은 고딕" pitchFamily="50" charset="-127"/>
                  <a:cs typeface="굴림" pitchFamily="50" charset="-127"/>
                </a:rPr>
                <a:t>  sau </a:t>
              </a:r>
              <a:r>
                <a:rPr lang="ro-RO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맑은 고딕" pitchFamily="50" charset="-127"/>
                  <a:cs typeface="굴림" pitchFamily="50" charset="-127"/>
                  <a:hlinkClick r:id="rId3"/>
                </a:rPr>
                <a:t>https://www.youtube.com/watch?v=ISm0h348n40</a:t>
              </a:r>
              <a:r>
                <a:rPr lang="ro-RO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맑은 고딕" pitchFamily="50" charset="-127"/>
                  <a:cs typeface="굴림" pitchFamily="50" charset="-127"/>
                </a:rPr>
                <a:t> </a:t>
              </a:r>
              <a:endPara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  <a:cs typeface="굴림" pitchFamily="50" charset="-127"/>
              </a:endParaRPr>
            </a:p>
          </p:txBody>
        </p:sp>
        <p:sp>
          <p:nvSpPr>
            <p:cNvPr id="69" name="TextBox 13"/>
            <p:cNvSpPr txBox="1">
              <a:spLocks noChangeArrowheads="1"/>
            </p:cNvSpPr>
            <p:nvPr/>
          </p:nvSpPr>
          <p:spPr bwMode="auto">
            <a:xfrm>
              <a:off x="5139308" y="4293927"/>
              <a:ext cx="508473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500" b="1" dirty="0">
                  <a:solidFill>
                    <a:srgbClr val="E0DD03"/>
                  </a:solidFill>
                  <a:latin typeface="+mj-lt"/>
                  <a:ea typeface="맑은 고딕" pitchFamily="50" charset="-127"/>
                </a:rPr>
                <a:t>04</a:t>
              </a:r>
              <a:endParaRPr lang="ko-KR" altLang="en-US" sz="2500" b="1" dirty="0">
                <a:solidFill>
                  <a:srgbClr val="E0DD03"/>
                </a:solidFill>
                <a:latin typeface="+mj-lt"/>
                <a:ea typeface="맑은 고딕" pitchFamily="50" charset="-127"/>
              </a:endParaRPr>
            </a:p>
          </p:txBody>
        </p:sp>
        <p:cxnSp>
          <p:nvCxnSpPr>
            <p:cNvPr id="66" name="직선 연결선 65"/>
            <p:cNvCxnSpPr/>
            <p:nvPr/>
          </p:nvCxnSpPr>
          <p:spPr>
            <a:xfrm>
              <a:off x="5822950" y="4374199"/>
              <a:ext cx="0" cy="501859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그룹 5"/>
          <p:cNvGrpSpPr/>
          <p:nvPr/>
        </p:nvGrpSpPr>
        <p:grpSpPr>
          <a:xfrm>
            <a:off x="5139308" y="5180327"/>
            <a:ext cx="3788792" cy="780718"/>
            <a:chOff x="5139308" y="5180327"/>
            <a:chExt cx="3788792" cy="780718"/>
          </a:xfrm>
        </p:grpSpPr>
        <p:sp>
          <p:nvSpPr>
            <p:cNvPr id="75" name="Text Box 5"/>
            <p:cNvSpPr txBox="1">
              <a:spLocks noChangeArrowheads="1"/>
            </p:cNvSpPr>
            <p:nvPr/>
          </p:nvSpPr>
          <p:spPr bwMode="auto">
            <a:xfrm>
              <a:off x="5975350" y="5180327"/>
              <a:ext cx="295275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o-RO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맑은 고딕" pitchFamily="50" charset="-127"/>
                </a:rPr>
                <a:t>SĂ DESENĂM O MAGNOLIE-PAS CU PAS</a:t>
              </a:r>
            </a:p>
            <a:p>
              <a:pPr>
                <a:defRPr/>
              </a:pP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endParaRPr>
            </a:p>
          </p:txBody>
        </p:sp>
        <p:sp>
          <p:nvSpPr>
            <p:cNvPr id="76" name="Text Box 11"/>
            <p:cNvSpPr txBox="1">
              <a:spLocks noChangeArrowheads="1"/>
            </p:cNvSpPr>
            <p:nvPr/>
          </p:nvSpPr>
          <p:spPr bwMode="auto">
            <a:xfrm>
              <a:off x="5975350" y="5560935"/>
              <a:ext cx="27011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>
                <a:lnSpc>
                  <a:spcPts val="1200"/>
                </a:lnSpc>
                <a:defRPr/>
              </a:pPr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맑은 고딕" pitchFamily="50" charset="-127"/>
                  <a:cs typeface="굴림" pitchFamily="50" charset="-127"/>
                  <a:hlinkClick r:id="rId4"/>
                </a:rPr>
                <a:t>https://artincontext.org/how-to-draw-a-magnolia-flower/</a:t>
              </a:r>
              <a:r>
                <a:rPr lang="ro-RO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맑은 고딕" pitchFamily="50" charset="-127"/>
                  <a:cs typeface="굴림" pitchFamily="50" charset="-127"/>
                </a:rPr>
                <a:t> </a:t>
              </a:r>
              <a:endPara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  <a:cs typeface="굴림" pitchFamily="50" charset="-127"/>
              </a:endParaRPr>
            </a:p>
          </p:txBody>
        </p:sp>
        <p:sp>
          <p:nvSpPr>
            <p:cNvPr id="77" name="TextBox 13"/>
            <p:cNvSpPr txBox="1">
              <a:spLocks noChangeArrowheads="1"/>
            </p:cNvSpPr>
            <p:nvPr/>
          </p:nvSpPr>
          <p:spPr bwMode="auto">
            <a:xfrm>
              <a:off x="5139308" y="5188265"/>
              <a:ext cx="508473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500" b="1" dirty="0">
                  <a:solidFill>
                    <a:srgbClr val="F25254"/>
                  </a:solidFill>
                  <a:latin typeface="+mj-lt"/>
                  <a:ea typeface="맑은 고딕" pitchFamily="50" charset="-127"/>
                </a:rPr>
                <a:t>05</a:t>
              </a:r>
              <a:endParaRPr lang="ko-KR" altLang="en-US" sz="2500" b="1" dirty="0">
                <a:solidFill>
                  <a:srgbClr val="F25254"/>
                </a:solidFill>
                <a:latin typeface="+mj-lt"/>
                <a:ea typeface="맑은 고딕" pitchFamily="50" charset="-127"/>
              </a:endParaRPr>
            </a:p>
          </p:txBody>
        </p:sp>
        <p:cxnSp>
          <p:nvCxnSpPr>
            <p:cNvPr id="74" name="직선 연결선 73"/>
            <p:cNvCxnSpPr/>
            <p:nvPr/>
          </p:nvCxnSpPr>
          <p:spPr>
            <a:xfrm>
              <a:off x="5822950" y="5259131"/>
              <a:ext cx="0" cy="501859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403648" y="3140968"/>
            <a:ext cx="27492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ro-RO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rPr>
              <a:t>ÎNTÂLNIREA DE DIMINEAȚĂ</a:t>
            </a: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altLang="ko-KR" dirty="0"/>
              <a:t>TEXTUL ȘTIINȚIFIC</a:t>
            </a:r>
            <a:endParaRPr lang="ko-KR" altLang="en-US" dirty="0"/>
          </a:p>
        </p:txBody>
      </p:sp>
      <p:sp>
        <p:nvSpPr>
          <p:cNvPr id="37" name="내용 개체 틀 36"/>
          <p:cNvSpPr>
            <a:spLocks noGrp="1"/>
          </p:cNvSpPr>
          <p:nvPr>
            <p:ph idx="1"/>
          </p:nvPr>
        </p:nvSpPr>
        <p:spPr>
          <a:xfrm>
            <a:off x="251520" y="1102371"/>
            <a:ext cx="8712968" cy="405482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60000"/>
              </a:lnSpc>
              <a:spcBef>
                <a:spcPts val="0"/>
              </a:spcBef>
            </a:pPr>
            <a:r>
              <a:rPr lang="ro-RO" sz="1800" dirty="0">
                <a:solidFill>
                  <a:srgbClr val="05050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</a:t>
            </a:r>
            <a:r>
              <a:rPr lang="ro-RO" dirty="0">
                <a:solidFill>
                  <a:srgbClr val="05050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Magnoliile sunt arbori și arbuști care pot trăi până la un secol. Originar 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</a:pPr>
            <a:r>
              <a:rPr lang="ro-RO" dirty="0">
                <a:solidFill>
                  <a:srgbClr val="05050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din Asia, America Centrală și de Nord, acest arbore este numit după botanistul francez Pierre </a:t>
            </a:r>
            <a:r>
              <a:rPr lang="ro-RO" dirty="0" err="1">
                <a:solidFill>
                  <a:srgbClr val="05050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Magnol</a:t>
            </a:r>
            <a:r>
              <a:rPr lang="ro-RO" dirty="0">
                <a:solidFill>
                  <a:srgbClr val="05050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În lume, există aproximativ 200 de specii de arbori și arbuști de magnolie.</a:t>
            </a:r>
            <a:endParaRPr lang="ro-RO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60000"/>
              </a:lnSpc>
              <a:spcBef>
                <a:spcPts val="0"/>
              </a:spcBef>
            </a:pPr>
            <a:r>
              <a:rPr lang="ro-RO" dirty="0">
                <a:solidFill>
                  <a:srgbClr val="05050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Primele magnolii au fost aduse în Europa în anul 1688 din Virginia. </a:t>
            </a:r>
            <a:endParaRPr lang="ro-RO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60000"/>
              </a:lnSpc>
              <a:spcBef>
                <a:spcPts val="0"/>
              </a:spcBef>
            </a:pPr>
            <a:r>
              <a:rPr lang="ro-RO" dirty="0">
                <a:solidFill>
                  <a:srgbClr val="05050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Magnoliile sunt cele mai vechi plante de pe pământ, care au supraviețuit până în zilele noastre din perioada în care Terra era stăpânită de dinozauri.</a:t>
            </a:r>
            <a:endParaRPr lang="ro-RO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60000"/>
              </a:lnSpc>
              <a:spcBef>
                <a:spcPts val="0"/>
              </a:spcBef>
            </a:pPr>
            <a:r>
              <a:rPr lang="ro-RO" dirty="0">
                <a:solidFill>
                  <a:srgbClr val="05050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Fosile ale acestor flori au fost descoperite în roci vechi de peste 100 milioane de 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</a:pPr>
            <a:r>
              <a:rPr lang="ro-RO" dirty="0">
                <a:solidFill>
                  <a:srgbClr val="05050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ani, în Europa , America de Nord și Asia.</a:t>
            </a:r>
            <a:r>
              <a:rPr lang="ro-RO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o-RO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60000"/>
              </a:lnSpc>
              <a:spcBef>
                <a:spcPts val="0"/>
              </a:spcBef>
            </a:pPr>
            <a:r>
              <a:rPr lang="ro-RO" dirty="0">
                <a:solidFill>
                  <a:srgbClr val="05050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Magnolia înflorește, de obicei, la începutul primăverii, însă, în cazuri rare, se poate întâmpla 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</a:pPr>
            <a:r>
              <a:rPr lang="ro-RO" dirty="0">
                <a:solidFill>
                  <a:srgbClr val="05050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să înflorească și în timpul verii sau toamna, pentru a doua oară.</a:t>
            </a:r>
            <a:endParaRPr lang="ro-RO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439E3A78-F119-46AE-99CC-DF433796A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546733"/>
              </p:ext>
            </p:extLst>
          </p:nvPr>
        </p:nvGraphicFramePr>
        <p:xfrm>
          <a:off x="504190" y="5406700"/>
          <a:ext cx="8135620" cy="117735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{5DA37D80-6434-44D0-A028-1B22A696006F}</a:tableStyleId>
              </a:tblPr>
              <a:tblGrid>
                <a:gridCol w="2033905">
                  <a:extLst>
                    <a:ext uri="{9D8B030D-6E8A-4147-A177-3AD203B41FA5}">
                      <a16:colId xmlns:a16="http://schemas.microsoft.com/office/drawing/2014/main" val="1264502881"/>
                    </a:ext>
                  </a:extLst>
                </a:gridCol>
                <a:gridCol w="2033905">
                  <a:extLst>
                    <a:ext uri="{9D8B030D-6E8A-4147-A177-3AD203B41FA5}">
                      <a16:colId xmlns:a16="http://schemas.microsoft.com/office/drawing/2014/main" val="714778033"/>
                    </a:ext>
                  </a:extLst>
                </a:gridCol>
                <a:gridCol w="2033905">
                  <a:extLst>
                    <a:ext uri="{9D8B030D-6E8A-4147-A177-3AD203B41FA5}">
                      <a16:colId xmlns:a16="http://schemas.microsoft.com/office/drawing/2014/main" val="3291061247"/>
                    </a:ext>
                  </a:extLst>
                </a:gridCol>
                <a:gridCol w="2033905">
                  <a:extLst>
                    <a:ext uri="{9D8B030D-6E8A-4147-A177-3AD203B41FA5}">
                      <a16:colId xmlns:a16="http://schemas.microsoft.com/office/drawing/2014/main" val="3046676866"/>
                    </a:ext>
                  </a:extLst>
                </a:gridCol>
              </a:tblGrid>
              <a:tr h="4379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√</a:t>
                      </a:r>
                      <a:endParaRPr lang="ro-R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—</a:t>
                      </a:r>
                      <a:endParaRPr lang="ro-R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+</a:t>
                      </a:r>
                      <a:endParaRPr lang="ro-R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?</a:t>
                      </a:r>
                      <a:endParaRPr lang="ro-R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9889800"/>
                  </a:ext>
                </a:extLst>
              </a:tr>
              <a:tr h="6806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</a:rPr>
                        <a:t>ŞTIAM    </a:t>
                      </a:r>
                      <a:endParaRPr lang="ro-R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ŞTIAM ALTFEL    </a:t>
                      </a:r>
                      <a:endParaRPr lang="ro-R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NU ŞTIAM    +</a:t>
                      </a:r>
                      <a:endParaRPr lang="ro-RO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(</a:t>
                      </a:r>
                      <a:r>
                        <a:rPr lang="en-US" sz="2000" dirty="0" err="1">
                          <a:effectLst/>
                        </a:rPr>
                        <a:t>informație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nouă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ro-R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CE ÎNSEAMNĂ    ?</a:t>
                      </a:r>
                      <a:endParaRPr lang="ro-R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494122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altLang="ko-KR" dirty="0"/>
              <a:t>TEXTUL LITERAR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179512" y="1346200"/>
            <a:ext cx="8681499" cy="4590344"/>
          </a:xfrm>
        </p:spPr>
        <p:txBody>
          <a:bodyPr/>
          <a:lstStyle/>
          <a:p>
            <a:pPr algn="ctr" fontAlgn="base">
              <a:lnSpc>
                <a:spcPct val="150000"/>
              </a:lnSpc>
              <a:spcAft>
                <a:spcPts val="800"/>
              </a:spcAft>
            </a:pPr>
            <a:r>
              <a:rPr lang="ro-RO" sz="1800" dirty="0">
                <a:solidFill>
                  <a:srgbClr val="000000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Legendă japoneză</a:t>
            </a: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50000"/>
              </a:lnSpc>
              <a:spcAft>
                <a:spcPts val="800"/>
              </a:spcAft>
            </a:pPr>
            <a:r>
              <a:rPr lang="ro-RO" sz="1800" dirty="0">
                <a:solidFill>
                  <a:srgbClr val="000000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În Japonia, cu mult timp în urmă, într-o regiune trăia un bărbat pe nume </a:t>
            </a:r>
            <a:r>
              <a:rPr lang="ro-RO" sz="1800" dirty="0" err="1">
                <a:solidFill>
                  <a:srgbClr val="000000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Hikari</a:t>
            </a:r>
            <a:r>
              <a:rPr lang="ro-RO" sz="1800" dirty="0">
                <a:solidFill>
                  <a:srgbClr val="000000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(lumină), o ființă ce iubea florile și în special magnoliile. De la tatăl său a învățat cum să îngrijească plantele pentru ca acestea să dăruiască multe flori. În grădina sa, magnoliile s-au remarcat prin frumusețea lor specială datorită faptului că   </a:t>
            </a:r>
            <a:r>
              <a:rPr lang="ro-RO" sz="1800" dirty="0" err="1">
                <a:solidFill>
                  <a:srgbClr val="000000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Hikari</a:t>
            </a:r>
            <a:r>
              <a:rPr lang="ro-RO" sz="1800" dirty="0">
                <a:solidFill>
                  <a:srgbClr val="000000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 prețuia ca pe niște vechi prieteni. Magnoliile însuflețite radiau fulgere strălucitoare de lumină peste tot, devenind cele mai frumoase plante din </a:t>
            </a:r>
            <a:r>
              <a:rPr lang="ro-RO" sz="1800" dirty="0">
                <a:solidFill>
                  <a:srgbClr val="000000"/>
                </a:solidFill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ro-RO" sz="1800" dirty="0">
                <a:solidFill>
                  <a:srgbClr val="000000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aponia. </a:t>
            </a:r>
            <a:r>
              <a:rPr lang="ro-RO" sz="1800" dirty="0" err="1">
                <a:solidFill>
                  <a:srgbClr val="000000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Hikari</a:t>
            </a:r>
            <a:r>
              <a:rPr lang="ro-RO" sz="1800" dirty="0">
                <a:solidFill>
                  <a:srgbClr val="000000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trăit o viață fericită în compania florilor sale cu care vorbea ore în șir, dar, în schimb, și-a neglijat viața personală, neavând familie, iar anii au trecut. </a:t>
            </a: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443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altLang="ko-KR" dirty="0"/>
              <a:t>TEXTUL LITERAR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107504" y="980728"/>
            <a:ext cx="9001000" cy="4590344"/>
          </a:xfrm>
        </p:spPr>
        <p:txBody>
          <a:bodyPr/>
          <a:lstStyle/>
          <a:p>
            <a:pPr indent="449580" algn="just" fontAlgn="base">
              <a:lnSpc>
                <a:spcPct val="150000"/>
              </a:lnSpc>
              <a:spcAft>
                <a:spcPts val="800"/>
              </a:spcAft>
            </a:pPr>
            <a:r>
              <a:rPr lang="ro-RO" sz="1600" dirty="0">
                <a:solidFill>
                  <a:srgbClr val="000000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Într-o zi, pentru prima dată în 80 de ani, nu a mai venit dimineața să-și salute prietenii     dragi, lucru ce a atras atenția magnoliilor. „Ceva s-a întâmplat cu vechiul nostru prieten”. </a:t>
            </a:r>
            <a:endParaRPr lang="ro-R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 algn="just" fontAlgn="base">
              <a:lnSpc>
                <a:spcPct val="150000"/>
              </a:lnSpc>
              <a:spcAft>
                <a:spcPts val="800"/>
              </a:spcAft>
            </a:pPr>
            <a:r>
              <a:rPr lang="ro-RO" sz="1600" dirty="0">
                <a:solidFill>
                  <a:srgbClr val="000000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Florile au avut un motiv întemeiat ca, la căderea nopții, să se transforme în tinere frumoase și să intre în vechea casă. L-au găsit pe </a:t>
            </a:r>
            <a:r>
              <a:rPr lang="ro-RO" sz="1600" dirty="0" err="1">
                <a:solidFill>
                  <a:srgbClr val="000000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Hikari</a:t>
            </a:r>
            <a:r>
              <a:rPr lang="ro-RO" sz="1600" dirty="0">
                <a:solidFill>
                  <a:srgbClr val="000000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zăcând bolnav, abia respirând. Fetele i-au   spus că ele sunt magnoliile pe care el le-a îngrijit cu devotament și dragoste de atât de mult timp. La aceste cuvinte bătrânul s-a mai înzdrăvenit puțin și încă nu-i venea să creadă că </a:t>
            </a:r>
            <a:r>
              <a:rPr lang="ro-RO" sz="1600" dirty="0" err="1">
                <a:solidFill>
                  <a:srgbClr val="000000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fru</a:t>
            </a:r>
            <a:r>
              <a:rPr lang="ro-RO" sz="1600" dirty="0">
                <a:solidFill>
                  <a:srgbClr val="000000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o-RO" sz="1600" dirty="0" err="1">
                <a:solidFill>
                  <a:srgbClr val="000000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moasele</a:t>
            </a:r>
            <a:r>
              <a:rPr lang="ro-RO" sz="1600" dirty="0">
                <a:solidFill>
                  <a:srgbClr val="000000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fete erau magnoliile lui, care acum îl îmbărbătau, spunându-i: „Ai fost o persoană     grozavă pentru noi, care ne-a adus pe lume, ne-a îngrijit și răsfățat mult timp, neglijând propria viață pentru a fi cu noi. Nu te abandonăm! Când vei părăsi această lume, vom merge împreună cu tine”. </a:t>
            </a:r>
            <a:endParaRPr lang="ro-R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 algn="just" fontAlgn="base">
              <a:lnSpc>
                <a:spcPct val="150000"/>
              </a:lnSpc>
              <a:spcAft>
                <a:spcPts val="800"/>
              </a:spcAft>
            </a:pPr>
            <a:r>
              <a:rPr lang="ro-RO" sz="1600" dirty="0" err="1">
                <a:solidFill>
                  <a:srgbClr val="000000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Hikari</a:t>
            </a:r>
            <a:r>
              <a:rPr lang="ro-RO" sz="1600" dirty="0">
                <a:solidFill>
                  <a:srgbClr val="000000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auzind aceste cuvinte, s-a simțit foarte mulțumit și fericit, apoi s-a culcat din nou,  iar cel mai frumos zâmbet pe care o ființă umană îl poate avea i-a apărut pe față. A avut un vis minunat, din care nu s-a mai trezit. A doua zi, vizitatorii grădinii au observat că magnoliile s-au uscat. Magnoliile japoneze și-au îndeplinit promisiunea și l-au însoțit pe prietenul lor. </a:t>
            </a:r>
            <a:endParaRPr lang="ro-R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tăText 3">
            <a:extLst>
              <a:ext uri="{FF2B5EF4-FFF2-40B4-BE49-F238E27FC236}">
                <a16:creationId xmlns:a16="http://schemas.microsoft.com/office/drawing/2014/main" id="{28BF3446-7199-40F3-AFB1-4CE21975AA8D}"/>
              </a:ext>
            </a:extLst>
          </p:cNvPr>
          <p:cNvSpPr txBox="1"/>
          <p:nvPr/>
        </p:nvSpPr>
        <p:spPr>
          <a:xfrm>
            <a:off x="3779912" y="620688"/>
            <a:ext cx="4968552" cy="26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defRPr/>
            </a:pPr>
            <a:r>
              <a:rPr lang="en-US" altLang="ko-K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  <a:cs typeface="굴림" pitchFamily="50" charset="-127"/>
                <a:hlinkClick r:id="rId2"/>
              </a:rPr>
              <a:t>https://www.youtube.com/watch?v=1zeuoOiK7lk</a:t>
            </a:r>
            <a:r>
              <a:rPr lang="ro-RO" altLang="ko-K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  <a:cs typeface="굴림" pitchFamily="50" charset="-127"/>
              </a:rPr>
              <a:t> </a:t>
            </a:r>
            <a:endParaRPr lang="en-US" altLang="ko-KR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6" name="CasetăText 5">
            <a:extLst>
              <a:ext uri="{FF2B5EF4-FFF2-40B4-BE49-F238E27FC236}">
                <a16:creationId xmlns:a16="http://schemas.microsoft.com/office/drawing/2014/main" id="{33360CA7-3D9F-44E9-BD36-88F21DCE2500}"/>
              </a:ext>
            </a:extLst>
          </p:cNvPr>
          <p:cNvSpPr txBox="1"/>
          <p:nvPr/>
        </p:nvSpPr>
        <p:spPr>
          <a:xfrm>
            <a:off x="4499992" y="1340768"/>
            <a:ext cx="4572000" cy="42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defRPr/>
            </a:pPr>
            <a:r>
              <a:rPr lang="en-US" altLang="ko-K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  <a:cs typeface="굴림" pitchFamily="50" charset="-127"/>
                <a:hlinkClick r:id="rId3"/>
              </a:rPr>
              <a:t>https://artincontext.org/how-to-draw-a-magnolia-flower/</a:t>
            </a:r>
            <a:r>
              <a:rPr lang="ro-RO" altLang="ko-K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  <a:cs typeface="굴림" pitchFamily="50" charset="-127"/>
              </a:rPr>
              <a:t> </a:t>
            </a:r>
            <a:endParaRPr lang="en-US" altLang="ko-KR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맑은 고딕" pitchFamily="50" charset="-127"/>
              <a:cs typeface="굴림" pitchFamily="50" charset="-127"/>
            </a:endParaRPr>
          </a:p>
        </p:txBody>
      </p:sp>
      <p:pic>
        <p:nvPicPr>
          <p:cNvPr id="8" name="Imagine 7">
            <a:extLst>
              <a:ext uri="{FF2B5EF4-FFF2-40B4-BE49-F238E27FC236}">
                <a16:creationId xmlns:a16="http://schemas.microsoft.com/office/drawing/2014/main" id="{891FADC3-957F-4D65-A1DD-BAA80E2472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15345"/>
            <a:ext cx="4141829" cy="2270957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id="{25DD2147-948B-43E9-9141-FFA3C5E024E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354" y="6090920"/>
            <a:ext cx="1341120" cy="7670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Calibri"/>
        <a:ea typeface="맑은 고딕"/>
        <a:cs typeface=""/>
      </a:majorFont>
      <a:minorFont>
        <a:latin typeface="Calibri Light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11640</TotalTime>
  <Words>637</Words>
  <Application>Microsoft Office PowerPoint</Application>
  <PresentationFormat>Expunere pe ecran (4:3)</PresentationFormat>
  <Paragraphs>46</Paragraphs>
  <Slides>7</Slides>
  <Notes>1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7</vt:i4>
      </vt:variant>
    </vt:vector>
  </HeadingPairs>
  <TitlesOfParts>
    <vt:vector size="14" baseType="lpstr">
      <vt:lpstr>Calibri</vt:lpstr>
      <vt:lpstr>굴림체</vt:lpstr>
      <vt:lpstr>PT Serif</vt:lpstr>
      <vt:lpstr>맑은 고딕</vt:lpstr>
      <vt:lpstr>Arial</vt:lpstr>
      <vt:lpstr>Calibri Light</vt:lpstr>
      <vt:lpstr>Office 테마</vt:lpstr>
      <vt:lpstr>PRIETENA NOASTRĂ, MAGNOLIA</vt:lpstr>
      <vt:lpstr>Prezentare PowerPoint</vt:lpstr>
      <vt:lpstr>Prezentare PowerPoint</vt:lpstr>
      <vt:lpstr>TEXTUL ȘTIINȚIFIC</vt:lpstr>
      <vt:lpstr>TEXTUL LITERAR</vt:lpstr>
      <vt:lpstr>TEXTUL LITERAR</vt:lpstr>
      <vt:lpstr>Prezentare PowerPoint</vt:lpstr>
    </vt:vector>
  </TitlesOfParts>
  <Manager>Slide Members</Manager>
  <Company>YESFORM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Members</dc:title>
  <dc:subject>Powerpoint Templates , Diagram, Chart, Google slides, Keynote</dc:subject>
  <dc:creator>Slide Members by HS.SEO</dc:creator>
  <cp:keywords>SlideMembers, ppt, PPT Templates, Presentation, Diagram, Chart, Yesform, Google slides, Keynote, Free Slides</cp:keywords>
  <dc:description>The copyright of this document is at Slide Members. Unauthorized copying may result in legal sanctions.</dc:description>
  <cp:lastModifiedBy>mihai manecuta</cp:lastModifiedBy>
  <cp:revision>5</cp:revision>
  <dcterms:created xsi:type="dcterms:W3CDTF">2010-02-01T08:03:16Z</dcterms:created>
  <dcterms:modified xsi:type="dcterms:W3CDTF">2023-04-18T16:20:49Z</dcterms:modified>
  <cp:category>www.slidemembers.com</cp:category>
</cp:coreProperties>
</file>