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tags/tag1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  <p:sldMasterId id="2147483752" r:id="rId2"/>
  </p:sldMasterIdLst>
  <p:sldIdLst>
    <p:sldId id="256" r:id="rId3"/>
    <p:sldId id="259" r:id="rId4"/>
    <p:sldId id="257" r:id="rId5"/>
    <p:sldId id="258" r:id="rId6"/>
    <p:sldId id="275" r:id="rId7"/>
    <p:sldId id="262" r:id="rId8"/>
    <p:sldId id="260" r:id="rId9"/>
    <p:sldId id="269" r:id="rId10"/>
    <p:sldId id="268" r:id="rId11"/>
    <p:sldId id="263" r:id="rId12"/>
    <p:sldId id="274" r:id="rId13"/>
    <p:sldId id="261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0BF785-2336-41FC-998B-6BBF0EB6812E}" v="48" dt="2023-07-16T06:18:05.6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1:57.6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16140 6685 0,'17'0'219,"1"0"-219,35 0 0,88 0 31,-53 18-15,-53-18 312,-17 0-297,17 17-15,1-17 15,-19 0 63,1 0-1,-1 0-93,1 0 94,17 0-78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24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26952 6844 0,'-35'0'422,"17"0"-406,-17 0-16,0 0 15,17 18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26.0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26829 7038 0,'17'18'235,"1"-18"-220,17 0 1,-17 0-16,52 0 15,-52 0 1,17 0 15,-17 0-15,17 0 0,-17 0-1,17 0-15,1 0 63,-19 0-48,18 0 1,18 0-16,0 0 16,-35-18-1,17 18 95,-17 0-79,17 0 0,-17 0 32,-1 0-48,1 0-15,0 0 16,17 0-1,-17 0 17,-1 0-17,1 18 1,-1-18 78,1 0 62,0 0-156,-1 17 187,1 1-171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28.5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26935 7302 0,'17'0'125,"18"0"-109,18 0 0,0 0-1,36 0 1,-37 0 0,-34 0-1,17 0 1,1 0 31,-19 0-32,19 0-15,-19 0 63,18 0-48,1 0 1,-19 0-16,36 0 16,-17 0-1,-19 0 48,18 0 343,-17 0-390,17 0 265,-52 0 125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29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27093 7250 0,'-35'0'156,"17"0"-140,1 0 0,-1 0-1,0 0 17,-17 0-32,-35 17 15,34-17 1,19 0-1,-1 18 126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53.88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15222 13317 0,'36'0'454,"-19"0"-439,19 0-15,-19 0 0,54 0 31,-36-17-15,-17-1-16,-1 18 375,19 0-359,-19 0-16,18 0 15,1 0 1,-19 0 15,19 0 0,-19 0 16,1 0-31,17 0 0,1 0-1,-19 0 1,18 0-1,-17 0 1,17 0 0,1 0-1,34 0 1,-52 0 46,17 0-46,-17 0-16,-1 0 0,19 0 31,-1 0-15,-17 0 0,17 0 15,-18 0-16,19 0-15,-1 0 16,-17 0 0,35 0-1,-18 0 1,53-18 0,-70 18-16,70-35 15,-35 35 1,-36 0-1,19 0 48,-19-17-47,1 17-1,0 0 1,-1 0-1,1 0 1,52-36 0,-17 36-1,-35-17-15,0 17 32,-1 0-17,1 0 16,0 0-15,-1 0-16,19-18 16,-19 0-1,1 18 17,35 0-17,-18 0-15,53-17 16,-70 17-16,17-36 15,-17 36 32,17 0-31,-17 0-16,35-17 16,-1-1-16,37 0 15,-54 18-15,36 0 16,-71-17 31,70 17-16,36 0-15,0-35-1,-71 35-15,0 0 16,1 0-1,-19 0 1,36-36 0,0 36-1,-18 0 17,18-17-17,106-1 1,35-17-1,-176 17-15,70 18 16,-53 0 0,-17 0-16,17 0 47,18-18-32,53 18 1,-89 0-16,19 0 15,17 0 1,52 0 0,-87 0-16,88 0 15,-53 0-15,35 0 16,-35 0 0,-18 0 15,1 0-16,52 0 1,70-35 0,-69 35-1,-89-17 79,17-1-94,1 18 0,0 0 0,-1-18 16,18 1 77,-17-1-93,0 18 16,-1 0-16,1 0 63,17-18-63,1 18 0,-19 0 15,71-35 1,-70 35-16,0 0 15,-1 0 32,1 0-15,0 0-17</inkml:trace>
  <inkml:trace contextRef="#ctx0" brushRef="#br0" timeOffset="2405.09">19667 12594 0,'0'-17'93,"0"-1"-77,18 18 0,35 0-1,70 0 1,-52 0-1,-36 0 1,0 0 0,-17 0-1,35 0 1,35 0 0,-35 0-1,-18 0-15,-17 0 78,17 0-78,-17 0 16,17 0 0,18 0-1,-35 0 345,-1 0-329,-17 18-16,0-1 17,0 1-17,0-1 1,0 1 0,-52 17-1,16-17 1,36 0 78,-17-18-79,-1 17 1,0-17-1,1 18-15,-1 0 16,0-1 0,-17 1 15,18-1 0,-36-17-15,17 18-1,36 0-15,-35-1 16,17 1-16,1-18 16,-19 18-1,1-1 32,18-17 31,-19 0-78,19 18 0,-1 17 32,0-35 46,18 18-63,-17-1-15,-19 19 16</inkml:trace>
  <inkml:trace contextRef="#ctx0" brushRef="#br0" timeOffset="6435.99">18468 15222 0,'0'-17'109,"35"-1"-109,0 0 16,-17-17-16,106-53 16,-36 0-1,-18 35 1,-17 0 0,-53 35-16,36 1 15,-1-19 1,18 1-16,-36 17 15,36-34-15,-17 34 16,52-53 0,-18 36-1,-17-18 1,-35 18 0,-1 17-1,54-17 1,-18 0-1,18-1 1,-36 1 0,-18 35-16,1-35 15,70-36 1,-35 18 0,0 36-1,0-36 1,18-18-1,17-35 1,-18 54 15,-17 16-15,-53 19 0,53-19-1,-53 19 1,35-1-1,1-17 1,-1-1 31,-17 19-47,70-54 16,35-17-1,-35 70 1,-88 1-16,18 17 62,0-18-46,-1-17-16,19 0 16,70-54-1,-54 54 1,-34 18 15,0 17-15,-1-18-1,54-35 1,-18 0 0,-36 35 30,1 1-30,0-1-16,-1 18 94,1 0-94,0 0 15,-1-18 1,1 1 343,-18-1-359,18 1 0,-1-1 16,18-35-16,-17 18 16</inkml:trace>
  <inkml:trace contextRef="#ctx0" brushRef="#br0" timeOffset="7607.6">21290 12859 0,'-18'-18'141,"1"18"-125,-1 0-1,1 0 1,-19 0 46,19 0-46,-1 18 31,-17-18-47,17 17 15,-52 1 1,52-18 0,0 0-1,1 18 32,17-1-31,-18 1-1</inkml:trace>
  <inkml:trace contextRef="#ctx0" brushRef="#br0" timeOffset="8966.57">21237 12841 0,'35'0'125,"-17"0"-109,0 0 15,-1 0-15,-17 18 0,0-1-1,0 1 1,18 0 31,-18-1-47,0 19 15,0-19 63</inkml:trace>
  <inkml:trace contextRef="#ctx0" brushRef="#br0" timeOffset="12856.3">24024 13829 0,'18'-18'110,"-18"1"-95,-18-1 1,-52-35-1,17 18 1,17-1 0,1 19-1,17-1-15,1 1 16,-54-54 0,18 0-1,-17 1 1,17 17-1,18 0 1,-1 35 0,1-34-1,-18-1 1,-17 0 0,-1-18-1,36 36 1,-1 0-1,1-1-15,-18 1 32,36 17-17,-1 1 17,0-1-32,1 18 15,-19-35 1,36 17-16,-35 18 15,18-35 1,-19 17 15,19 1-15,-19-1 0,1-17-1,0-1 1,17 19-1,1-1 189,-1 1-204,0 17 0,1-18 15,-1 0 1,-35-17-1,35 17 17,-17-17-17,17 17 17,1 1-17,-1-1 1,-17-17-1,17 35 32</inkml:trace>
  <inkml:trace contextRef="#ctx0" brushRef="#br0" timeOffset="14184.1">22454 12365 0,'0'17'218,"0"1"-93,0 0-125,0-1 16,0 1 31,0 0-47,0-1 94,0 19-94,0-19 15,0 1 17,0 0-32</inkml:trace>
  <inkml:trace contextRef="#ctx0" brushRef="#br0" timeOffset="16652.27">22525 12365 0,'-18'0'125,"18"-18"-47,0 1 94,18 17-172,-1 0 16,19 0-1,-1 0 345,-17 0-345,17 0 595,-17 0-563,17 0-32</inkml:trace>
  <inkml:trace contextRef="#ctx0" brushRef="#br0" timeOffset="21057.52">28081 12753 0,'-18'0'94,"-17"0"-78,18 0-16,-125 0 15,-34 0 1,123 0-16,-53 18 15,-105 52 1,105-52 0,0 17 15,71-17-31,-71 35 16,88-53-16,-105 17 15,-1 18 1,1 18-1,-18-17 1,52-1 0,-52-17-1,36-1 1,16 1 0,72-18-16,-71 35 15,70-35-15,-53 18 16,36-18-1,-18 0 1,18 35 0,-53 0 15,88-17-31,-71 17 16,53-35-16,-52 36 15,52-19 1,1-17-16,-19 0 15,1 0-15,17 0 16,-52 18 0,70-1-16,-53 1 15,0 17 1,0-17 0,18 0-1,0-18 1,17 0-16,-35 0 15,18 35 1,-1-35 0,19 18-1,-36-1 1,-18 18 15,-17 1-15,0 17-1,70-53 1,-88 35 0,89-35-16,-18 18 15,17-18-15,-53 17 16,1 19 0,35-1-1,17-35 1,0 17-1,-17-17 1,-18 18 0,35-18-1,-34 0-15,34 18 16,-17-1-16,-18-17 31,-18 36-15,18-36-1,36 0-15,-54 17 16,53-17-16,-70 0 16,35 18-1,0 0 1,-17-18 0,35 17-1,17-17-15,-35 0 16,-35 0-1,0 0 1,35 0 0,17 18-1,19-1 1,-1-17 15,-70 18-15,70-18-16,-35 0 15,36 0-15,-1 35 16,-17-35 0,17 0 31,-17 0-32,-18 18 1,-35-18-1,88 18 17,-18-1 30,-17-17-46,-18 0-1,35 18 1,36-18 359,0-18-375,-18 1 172,17 17-156,-17-18-16,35-17 15</inkml:trace>
  <inkml:trace contextRef="#ctx0" brushRef="#br0" timeOffset="21323.14">22542 14129 0,'18'-18'47,"-18"0"-31,0-17-16,18 18 0</inkml:trace>
  <inkml:trace contextRef="#ctx0" brushRef="#br0" timeOffset="23057.1">22384 14235 0,'17'0'172,"19"0"-156,-1 0-16,35 0 15,1 0 1,-18 0 15,-35 0-15,17 0 46,-17 0 1,-1 0-63,1 0 62</inkml:trace>
  <inkml:trace contextRef="#ctx0" brushRef="#br0" timeOffset="26087.62">25118 10248 0,'-18'0'62,"0"0"-46,1 0-16,-18 18 16,17 17-16,-106 89 15,-70 52 1,0-17-1,71-36 1,35-70 0,35-18-1,-18 54 1,18-37 0,18-16-1,0-1 1,0-17-1,17-1 1,0 36 0,-17 0 15,0-18-15,17-17-1,0 0-15,-17 17 16,0-35-16,-36 53 15,54-35 1,-36 17 0,-35 18-1,52-18 1,1-17 0,-18 35-1,35-36-15,-52 18 16,-18 54-1,70-54 1,-53 18 0,36-35 15,-35 17-15,-1 18-1,53-18 1,-34-35-1,16 18 1,19 17 0,-36-35-1,35 0-15,-35 35 16,18-35 0,17 18-16,1-1 15,-36-17 16,35 18-15,-17-18 15,35 18-15,-18-1 0,-17-17-1,17 18 1,-17-18-1,17 0 1,1 18 47,-1-1-48</inkml:trace>
  <inkml:trace contextRef="#ctx0" brushRef="#br0" timeOffset="27180.5">22296 12277 0,'0'-18'172,"0"0"-156,17-17-16,54-18 31,17 18-15,-70 17 15,-1 18 0,1-17-31,35-19 16,-18 19-1,-17-1 32,-1 0-47,1 1 16,0 17 0,-18-18-1,-18 18 235,0 0-250,18 18 16</inkml:trace>
  <inkml:trace contextRef="#ctx0" brushRef="#br0" timeOffset="28415.23">22331 12294 0,'17'0'0,"1"0"16,17 0 0,1 0-1,-1 0 1,-17 0 46,-1 18-62,1-18 16,-1 0 0,1 18-16,17-1 15,18-17 17,-17 18-32,17-1 15,-18-17 1,53 0-16,-70 0 15,52 18-15,-52-18 16,17 0 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7:02:47.64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27340 8237 0,'-35'0'32,"17"0"93,1 0-125,-1 0 31,0-17 0,1-1 0,-18 0 48,17 18-33,0 0 1,1 0-47,-1-35 47,0 35-31,1 0 31,-1 0-47,-17 0 31,17 0-15,-17 0 15,17 0 16,1 0-32,-1 0 1,0 0-16,-35 0 16,0 0-1,18 0 1,0 0-1,17-35 17,1 35-17,-1 0 1,0 0 0,-17 0-1,17 0 16,1 0-15,-1 0-16,1 0 16,-19 0-1,1 0 17,17 0-17,-17 0-15,17 0 16,-52-35-1,52 35 1,-17 0 0,17 0-1,-17 0 1,-18 0 0,0 0-1,0 0 1,18 0-1,17 0 17,1 0-32,-1 0 15,0 0-15,1 0 16,-18 0 0,17 0-1,-17 0 16,17 0-15,0 0 15,1 0 32,-1 17-63,-17 1 15,-1 0 1,19-1 0,-18 1 31,17-18-32,-17 17 1,17 1-1,0 0 32,-35 35-31,18-18 0,0-17-1,17-1 32,1 1-31,-1-1-16,0 1 15,18 0 1,-17-18-16,17 35 78,0-17-15,0-1-63,0 1 0,0 17 15,0 0 1,0 1 15,0-1-15,0 36-1,0-54 1,0 19 0,0-19 15,0 18-16,0-17 17,0 0-17,0-1 17,0 1-17,17 17 1,1-17 31,17 17-32,-17 0 1,0-35 0,-1 18 46,1 0-46,17-1-1,-17 1 79,17-18-78,18 0-1,-35 0 1,52 0 0,-52 0-1,17 0 16,36 0-15,17 0 0,-71 0-1,36 0 1,0 0 0,-35 0 93,17 0-93,0 0-1,-17 0 1,17 0-1,-17 0 64,17 0-48,-17 0-31,0 18 15,17-1 1,0-17 0,18 0-1,-35 0-15,17 0 16,0 0 0,-17 0-1,35 0 16,-18 0-15,0 0 0,-17 0-16,0 0 62,17 0-46,0 0-1,-17 0 1,17 0 0,-17 0 31,35 0-47,17 0 15,-52 0-15,70 0 16,-70 0-1,-1 0 1,1 0 140,17 0-156,1 0 16,-19 0 0,1 0 30,17 0-30,-17 0-16,17 0 16,-17 0 46,17 0-46,-17 0-1,17-35 1,-18 35-16,1-18 16,0 18 109,-18-35-110,17 0-15,1 0 16,0-1 0,-1 1-1,-17 17 1,0-17 15,0 17 16,0-17-16,0 0 16,0 17-47,18-52 16,0 52-1,-18-35 1,0 18 31,0 0-32,0 17 32,0 0-31,0 1 0,0-1-1,0 0 1,0-17-1,0 17 17,0-17-1,0 0 188,-18 35-1,0 0-202,1 0-16,-1 0 16,-17 0-1,-18 0 1,35 0 0,-17 0-1,17 0 1,-17 0-1,0 0 17,17 0-17,-17 0 17</inkml:trace>
  <inkml:trace contextRef="#ctx0" brushRef="#br0" timeOffset="7529.33">31891 9243 0,'-18'0'234,"1"0"-203,-18 0-31,-1 0 16,19 0 0,-19 0-1,-34-18 1,52 0 0,1 18-1,-19 0 1,19 0-1,-1 0 1,-17 0 0,-1 0-1,19 0 1,-19 0-16,-16 0 16,34 0-1,-35 0 1,18 0-1,-1 0 1,19 0 15,-18 0-15,-18 0 0,17 0-1,19 0 16,-19 0-15,1 0 15,0 0-15,0 0 0,17 0-1,-17 0 1,17 0-1,-17 0 1,17 0 0,0 0-16,1 0 31,-1 18-15,-35 0-1,53-1-15,-53 1 16,36 17 46,-1-35-46,0 18 0,1 0-16,-1-1 15,1 1 1,17 0-1,0-1 64,0 18-79,-18-35 31,0 18-16,18 0 17,0 17-32,0-17 31,0-1 16,0 1-32,0 0 1,0-1 0,0 1-1,0-1 17,0 1-17,0 0 1,0-1-16,0 19 78,18-36-62,-18 17 15,0 19-16,18-36 32,-1 35-31,18 0 46,-17-17 32,0 17-47,-1 0 47,1-35-63,0 18-31,17 0 47,0-1 15,-35 1-46,18-18 0,17 0 31,-17 18-47,17-1 46,0 1 17,-17-1-63,17-17 16,-17 0-1,17 0 1,0 0-1,-17 0 1,0 0 0,17 0-1,0 0 17,-17 0 14,17 0-30,0 0 0,-17 0 31,17 0-47,18 0 15,-17 0 16,-19 0-15,18 0 78,-17 0-63,17 0-15,1 0-1,17 0 1,-36 0 0,1 0 46,17 0-46,0 0-1,-17 0 63,17 0-62,-17 0 78,17 0-94,-17 0 0,17 0 78,-17-17-78,-18-1 16,70 18-1,-52 0-15,0-17 78,-18-1 0,17 18-62,1 0-16,17-71 16,-17 36-1,-1 17 1,-17-17 156,0 17-157,0-17 1,0 0 15,0 17-15,0-17 0,0-18-1,0 0 1,0 18-1,0 17 1,0 1 0,0-19-1,0 1 79,0 0-78,0 17 109,-17 18-110,-1-17 32,18-1 0,-17 0 0,-1 18-16,18-17 0,0-1 1,-53 0 140,35 1 15,18-1-15,-17 0-47,-1 1-125,0 17 47</inkml:trace>
  <inkml:trace contextRef="#ctx0" brushRef="#br0" timeOffset="60236.16">22225 8184 0,'-18'-17'109,"1"17"-62,-19 0 47,19 0-63,-1 0 79,1-18-110,-1 18 93,-17 0-30,17 0-16,-17 0 62,17 0-93,-17 0-16,17 0 15,0 0 17,1 0-32,-1 0 62,-17 0-46,17 0-1,1 0 1,-1 0 0,-35 0-1,18 0 48,17 0-63,-17 0 15,17 0 1,-17 0 156,0 0-110,17 0 1,-17 0-16,17 0-32,-17 0 1,0 0 0,17 0 46,0 0-31,-17 0 1,0 0-1,17 0-15,-17 0-1,17 0 1,-17 0 15,0 0-15,17 0-1,0 0 1,-17 0 93,17 0-46,-17 0 15,18 0-62,-1 0-16,0 0 0,1 0 15,-36-17 1,35 17-16,0 0 15,-34 0 1,34 0 0,-17 0 15,17 0 110,-17 0-126,17 0 1,-17 0-1,17 0-15,-17 0 32,0 0-1,17 0 31,0 0-46,-17 0 0,0 0-1,17 0 1,-17 0 0,17 0-1,-17 0 1,17 0-1,1 0 17,-1 0-32,0 0 140,-17 0-77,17 0-48,-17 0 1,0 0 0,17 0 31,-17 0-32,17 0 1,-17 0 15,0 0 125,17 0-140,0 0 0,1 17-16,-1-17 31,-17 0-31,17 18 15,1-1 64,-1 19-64,0-19 16,-17 1 16,17 0-31,1-1 15,17 1 0,-35-18-31,17 0 32,18 18 30,-18-1-46,1-17-16,-1 18 187,18-1-187,-18 1 16,1-18 31,17 35-16,0-17-15,0 0-1,0 17-15,-18-35 32,18 35-17,0-17 16,-18 17-15,1-17 15,17-1-15,0 1 109,0 17-109,0 18-1,-18-35 110,18 0-15,0-1-95,0 1 95,0-1-79,0 19 47,0-19-31,0 19-32,0-19 17,0 1-1,0 0-15,0-1 15,18-17-16,-1 35 48,19 1-16,-19-36 47,1 0-79,17 0 16,1 0 1,-36 17 124,17 1-140,18-18-1,18 0 1,-35 0-1,17 0 17,-17 0-17,0 0 1,17 18 0,0-18 15,-17 35-16,-1-35 48,1 0-63,0 0 78,17 0-62,-17 0 31,-1 0-32,1 18 1,0-18-1,17 0-15,-18 0 16,19 0 0,-19 0 15,19 0-15,34 0 15,-35 0-16,-17 0 32,0 0-31,17 0 0,0 0-1,-17 0 1,0 0 46,-1 0-62,1 0 16,17 0 0,-17 0-1,17 0 1,-17 0-1,17 0 1,-17 0 0,17 0-1,-17 0 1,17 0 0,-18 0-1,19 0 1,-1 0 15,-17 0-15,17 0 31,-17 0-32,17 0-15,-18 0 16,19 0-1,-1 0 48,-17 0-47,17 0-1,-17 0 32,17 0-31,-18 0-1,1 0 17,0 0-17,-1 0 16,19 0-31,17 0 16,-36 0 15,1 0-15,0 0 15,-1 0-15,18 0-16,18 0 15,-35 0 95,17 0-16,-17 0-32,0 0-62,-1 0 16,1 0-1,17 0 1,-17 0 15,17 0-15,18 0-1,0 0 1,-18 0 0,-17 0-1,17 0 79,-17 0 15,-1 0-46,1 0-63,0 0 16,-1 0-1,1 0 1,0 0 62,-1 0 0,18-18 0,1-17-62,17-1-16,-36 1 0,107-18 15,-1-17 1,-70 70 0,-35-18-1,-1 0 532,1 1-531,-18-1-1,0 0-15,0 1 94,0-1-63,0 1-31,0-1 47,0-17-31,0 17 0,0 0-1,0-17 1,0 17 124,-18-17-124,18 17 31,-35 1-47,35-1 16,-18-17-1,1 0 126,-1 17-141,18 0 47,-35-17-16,17 17 47,1 1-62,17-1-1,-36 1 32,36-1-31,-17-17-1,-1 35 1,-17-36 0,35 19 140,-18 17 31,1-18-187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1:58.2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15946 6950 0,'35'0'47,"0"-18"-47,-17 18 15,-1-18 1,1 18-16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01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16298 6826 0,'0'-17'47,"0"-1"-31,18 18 0,0 0-1,17 0-15,18 0 16,-36 0-16,107 0 15,17 0 1,-70 0 0,-71-18 31,17 18-32,36 0 1,-18 0-1,-17 0 251,-18 18-250,0 0-1,-18-1 1,-35 19 0,36-19-1,-18 1 1,-36 17-1,53-17-15,-105-1 16,17 1 0,53-18-1,18 0 79,17 0-78,1 0-1,-19 0-15,19 0 157,-1 0-142,18-18 48,18 18-32,17 0 0,18 0-15,-35 0-1,52 0 1,-52 0 0,17 0-1,-17 0 1,-1 0 0,19 0 62,-19 18 62,1 17-124,-18 18 0,0-35-1,0-1 48,0 1-63,0 0 0,0-1 15,0 54 1,-18-53-16,-52 17 16,17-35-16,17 0 15,19 0 79,-1 0-94,1 0 16,-1 0-1,0 0-15,1 0 16,17-18 15,0-17-15,0 17-1,0-17 1,0 0 46,0 17-30,0-17-1,17 17 63,1 18-94,70 0 15,36 0 1,-54 0 0,-35 0-1,1 0-15,-1 0 16,0 53-1,-35-18 17,0-17 265,0 17-282,0-17-15,-17-18 0,-1 18 16,18-1 62,-18-17-62,18-17-1,0-1 16,0 0-15,0 1 0,0-1 15,0 0-31,0 1 31,0-1-15,0 0-1,-17-17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06.9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16140 6791 0,'-18'0'218,"18"18"-218,-18-1 32,18 19-17,0-1-15,-35 35 16,17-17 0,1-17-1,17-19 16,-18 1 1,18 35-17,0 0 1,0-36 78,0 19-79,0-19 32,0 18-31,0-17 15,18-18-15,-1 0-16,36 0 15,-35 0 1,35 0 15,-36 0-31,54 0 16,-53 0-16,70 0 15,-53 0 1,-17 0 0,17 0 249,-35-18-249,53 18-16,-35-17 16,17 17 62,-17 0 156,-1 0-218,1 0-16,-1 0 47,1-18-16,0 1 94,-1-1-94,-17 0-31,0 1 31,0-1-31,18-17 16,0 17 31,-1 0 0,-17 1 31,0-1-63,0 1-15,18-1 0,-18 0 32,0 54 202,0-1-218,0-18 202,0 19-202,0-19-16,18 36 31,-1-53 47,-17-35-62,0 17-16,0-35 16,0 1-1,0 87 517,0-18-517,0 19 1,0-19 171,0 19-171,0-19 0,0 1-1,0 0 63,0-1-62,18 1 0,-1-1 46,-17 1-62,18-18 203,0 0-203,-1-18 16,-17 1 15,18 17-15,-18-53-1,0 18 1,0 17 46,0 0-46,0 1-16,-18 17 47,1-18-31,17 0-16,-18 18 31,-17-17-31,17 17 31,1 0-15,-1-35-1,0 35 17,1-18-1,-19 18-16,1 0-15,-71 0 16,18-18 0,70 18-16,-17-35 109,18 35-93,-1 0-16,0 0 15,-17 0 1,-36 0 0,-17 0-1,71 0 1,-19 0-16,19 0 78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09.6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21396 6914 0,'18'0'313,"-1"-17"-313,1 17 16,0 0-1,17 0 63,-18 0-78,36 0 16,36 0 0,-72 0-1,1 0-15,35 0 31,0 0-15,-18 0 0,-17 0-1,-1 0 1,71 0 15,-52 0-31,52 0 16,-70 0-1,17 0 17,-18 0 296,1 0-281,0 0-47,-1 0 156,19 0 110,-19 0-141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13.3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21484 7038 0,'0'18'140,"0"-1"-140,18-17 31,17 0-31,-17 0 16,-1 0 0,1 0-1,0 0 17,17 0-32,35 0 15,-17 0 1,-17 0-16,-1 0 15,-17 0 110,17 0-15,-18 0-95,1 0 1,17 18-16,1-18 16,-1 17-1,-17 1 17,17-18 249,-17 0-266,-1 18 360,1-18-375,35 0 16,0 0 0,-36 0-1,19 0 17,-19 17-17,-17 1 1,18-18 109,-1 18-110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16.4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21555 7197 0,'0'17'140,"0"1"-140,0 0 0,0-1 16,0 1-16,0 35 15,0-36 251,17-17-266,19 0 16,-19 0-1,19 0 1,-19 0 46,1 0-46,-1 0 31,1 0-16,17 0-15,18 0-1,18 0 1,-36 0 0,-17 0 62,17 0-63,0 0 79,1 0-16,-19 0-62,1 0 0,0 0 202,17 0-218,0 0 47,-17 0 0,-1-17-47,1-1 0,0 18 234,-1 0-140,1 0-94,0 0 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18.3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21590 7355 0,'-35'0'203,"17"0"-172,0 0-15,-17 0 46,18 0-62,17-17 110,0-19-64,0 19 17,0-18-32,0 17 157,0-17-173,0 17 1,0-17 0,0 17 62,0-17-63,0 17 32,0 1-31,0-1-16,0 0 31,0 1 94,0-1-125,0 0 16,17 1-1,-17-1 17,18 18-32,-1-18 15,1-17 1,0 35 62,-1-17-47,-17-1-31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95855" units="1/cm"/>
          <inkml:channelProperty channel="T" name="resolution" value="1" units="1/dev"/>
        </inkml:channelProperties>
      </inkml:inkSource>
      <inkml:timestamp xml:id="ts0" timeString="2023-07-16T06:42:20.9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26987 6809 0,'18'0'187,"0"0"-187,17 0 0,18 0 16,-35 0 78,17 0-1,-17 0-93,-1 0 0,36-18 16,-18 18-16,1 0 16,-1 0 15,-17 0 0,17 0-15,71 0-1,-18 0 1,18 0 0,-89 0-1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76A3-ADC8-4477-8FC1-B9DD55D84908}" type="datetime1">
              <a:rPr lang="en-US" smtClean="0"/>
              <a:t>7/16/2023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12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D114EEF-AFF5-4C6A-9124-3308B924F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6D39A297-8135-48F5-BD23-2A2E894EFC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CE405A0-C2A8-4243-A45C-30B66B5AF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24FDBB01-712D-4846-AED9-57A4714F4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960C3434-EBBB-46DA-9AAA-3BB24C79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B11F6EED-FE98-498C-9CCA-DF5CE997C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15D92-54B3-45AF-AC5A-73186B81296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41712043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29B2E4-636C-4B4D-A5CD-633B24689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D06B401B-CF2F-447F-A655-03D18CA076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67601D8-48AB-4F5A-AD1B-DB3509BB9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AD71B694-3551-40D1-8F2E-918F6E07C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E696008F-D7C3-46FD-971A-D1886462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4D752D-5A89-4BF0-9B1B-BFD3EE9558B9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700526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620B0446-7A86-4851-B788-D502ECD99F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EA346A7B-94AF-449D-8E75-5B6430EAA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7D42890D-38EB-46EB-97DF-ABEDAF480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49719A0-9217-4BD9-AA95-4E5BC9E1B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14D6292-1DFC-4407-A0DF-A445A51D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ED8AF-7E18-4502-B336-8B56B0D8D081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38004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F70C468-E2FB-4987-BD4D-3256E3F5E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3F7B3531-9FC1-4243-8015-1F280A9526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B6FAFFAE-48BC-4D8F-A248-49ECEC2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0E19490-8B93-4993-ABB5-AD54D5EC2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6A1BF9BA-76D2-410F-985C-358FC7646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78ACA-54D7-43E7-BA7D-F37BE17BC3B7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0279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3A98D67-C48D-4831-B967-2262FA5AF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D90802CC-8B7F-45C5-9411-AB16153B6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1E47CECD-73F6-4EB7-9157-172F967A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680235E1-FCBD-4F36-9407-C030A38BB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BE873F9E-2232-462B-A790-580C5F890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D58ED-BA8A-4774-BA91-533007D140D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1467500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95FD0-E529-4CE5-8D4A-3A3A2D8A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65B3479-421B-4F40-9DAC-1F7171FBAF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EA22830B-8C6A-422D-A19B-0987B014D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B0EF845E-1626-4796-99B0-684DA837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5A77B23-232E-4072-A900-A8857E7F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EB6EE-8148-4DC8-927C-1F66ACD2F8A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530203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4153F2D-88C0-41D4-94E2-23D2C1C31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BF510157-C719-4A1A-AE7E-B8DEFFE2CC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B7890DB-60D6-4909-8F1B-BFD907FB3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D7193C2-5CEF-4219-AE9F-C1A215E5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F0615FC-DF54-448C-BA39-B0C6B60F4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321B8F4D-6C97-47B9-81FE-665572061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A5B79-42E4-48FA-9F94-C15FF39336BF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9288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412187F-A779-4C28-BCE8-977C10BF2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13A909E3-9F16-4E06-87CD-805CB8C5C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A12CD5CE-2690-4894-8CC7-EFF380704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509A768B-2DDF-4AB3-9A84-75DBAD5054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0EE076E0-A39C-4E98-96BA-6D0192DD1B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BA63EB19-72A6-4B16-A188-B72E398B4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696ECB52-35BC-436C-9F89-B4BFC90F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5AA9E837-7890-4154-81ED-36AB012DF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3884A-593D-4302-AE0F-4817F7BBC01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943837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6D4C89-F571-42E2-92BE-1EBC4717F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6C6FADE7-24AC-47E1-B2FC-A70C8A129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877E71D7-D7E5-47CB-8623-BD65A0A5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1DB271D5-6A90-48E2-A1E1-559BC6A5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90F2E5-A37C-4BD1-BB01-043A61292668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2241462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1A925BC0-A6B4-4843-9BF3-01EEF47B7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FBDF4DDC-B647-4FE3-AA4D-5CDF4388C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C549FD6-9E9E-4B18-B107-CEBEB4485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D3708-FDCC-44A7-BF0C-BDE6CB7D4B22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49614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EB51D1B-306C-4158-9C28-1277DE7EE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329398E6-2D22-4458-A781-9CB84091C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Editați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DAEE0BF6-5107-4524-82F6-C03062E2D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Editați stilurile de text coordonator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8FC8F1D5-56C6-46E1-9494-372F38C06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D3AC05F-D379-4BB4-A610-5A356C1C9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o-RO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E3CBE2B-664E-4737-B1C2-AA22FD681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94628-48DA-48F1-BE14-4F7BEF26F325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0878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99B5B3C5-A599-465B-B2B9-866E8B2087CE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5C84982-7DD0-43B1-8A2D-BFA4DF1B4E60}"/>
              </a:ext>
            </a:extLst>
          </p:cNvPr>
          <p:cNvSpPr/>
          <p:nvPr/>
        </p:nvSpPr>
        <p:spPr>
          <a:xfrm>
            <a:off x="-1" y="-1"/>
            <a:ext cx="12192001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8" name="Decorative Circles">
            <a:extLst>
              <a:ext uri="{FF2B5EF4-FFF2-40B4-BE49-F238E27FC236}">
                <a16:creationId xmlns:a16="http://schemas.microsoft.com/office/drawing/2014/main" id="{1D912E1C-3BBA-42F0-A3EE-FEC382E7230A}"/>
              </a:ext>
            </a:extLst>
          </p:cNvPr>
          <p:cNvGrpSpPr/>
          <p:nvPr/>
        </p:nvGrpSpPr>
        <p:grpSpPr>
          <a:xfrm>
            <a:off x="-1" y="-1"/>
            <a:ext cx="12192001" cy="6858001"/>
            <a:chOff x="-1" y="-1"/>
            <a:chExt cx="12192001" cy="685800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FEEAC76-E273-46A8-8F8E-CE59860FE70D}"/>
                </a:ext>
              </a:extLst>
            </p:cNvPr>
            <p:cNvSpPr/>
            <p:nvPr/>
          </p:nvSpPr>
          <p:spPr>
            <a:xfrm>
              <a:off x="209098" y="727602"/>
              <a:ext cx="172408" cy="172408"/>
            </a:xfrm>
            <a:prstGeom prst="ellipse">
              <a:avLst/>
            </a:prstGeom>
            <a:solidFill>
              <a:schemeClr val="accent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6594A0E-9400-45AD-A431-1DA1C0B28966}"/>
                </a:ext>
              </a:extLst>
            </p:cNvPr>
            <p:cNvSpPr/>
            <p:nvPr/>
          </p:nvSpPr>
          <p:spPr>
            <a:xfrm>
              <a:off x="949947" y="136523"/>
              <a:ext cx="113367" cy="113367"/>
            </a:xfrm>
            <a:prstGeom prst="ellipse">
              <a:avLst/>
            </a:prstGeom>
            <a:solidFill>
              <a:srgbClr val="F39E2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0916D6C-D32F-42B6-8512-CD5EDB8F2B9B}"/>
                </a:ext>
              </a:extLst>
            </p:cNvPr>
            <p:cNvSpPr/>
            <p:nvPr/>
          </p:nvSpPr>
          <p:spPr>
            <a:xfrm>
              <a:off x="11575290" y="5859047"/>
              <a:ext cx="305780" cy="30578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34846D-59C6-40F4-907C-F1A4689B58F1}"/>
                </a:ext>
              </a:extLst>
            </p:cNvPr>
            <p:cNvSpPr/>
            <p:nvPr/>
          </p:nvSpPr>
          <p:spPr>
            <a:xfrm>
              <a:off x="95730" y="1133938"/>
              <a:ext cx="226735" cy="226735"/>
            </a:xfrm>
            <a:prstGeom prst="ellipse">
              <a:avLst/>
            </a:prstGeom>
            <a:solidFill>
              <a:schemeClr val="accent3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A257CDF-2E36-4DC7-8EE4-5CD8F8ECAC87}"/>
                </a:ext>
              </a:extLst>
            </p:cNvPr>
            <p:cNvSpPr/>
            <p:nvPr/>
          </p:nvSpPr>
          <p:spPr>
            <a:xfrm>
              <a:off x="11536830" y="554419"/>
              <a:ext cx="382700" cy="38270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5B26E0E-A115-4AE2-82D8-76BB93CC494F}"/>
                </a:ext>
              </a:extLst>
            </p:cNvPr>
            <p:cNvSpPr/>
            <p:nvPr/>
          </p:nvSpPr>
          <p:spPr>
            <a:xfrm>
              <a:off x="11224303" y="299808"/>
              <a:ext cx="113367" cy="113367"/>
            </a:xfrm>
            <a:prstGeom prst="ellipse">
              <a:avLst/>
            </a:prstGeom>
            <a:solidFill>
              <a:srgbClr val="F39E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55058DB-7E01-4E95-BF59-983AA1BBB38E}"/>
                </a:ext>
              </a:extLst>
            </p:cNvPr>
            <p:cNvSpPr/>
            <p:nvPr/>
          </p:nvSpPr>
          <p:spPr>
            <a:xfrm>
              <a:off x="11629630" y="5482355"/>
              <a:ext cx="94160" cy="94160"/>
            </a:xfrm>
            <a:prstGeom prst="ellipse">
              <a:avLst/>
            </a:prstGeom>
            <a:solidFill>
              <a:srgbClr val="E3BEBE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A810F7E2-23F3-44D6-B09E-71E556536052}"/>
                </a:ext>
              </a:extLst>
            </p:cNvPr>
            <p:cNvSpPr/>
            <p:nvPr/>
          </p:nvSpPr>
          <p:spPr>
            <a:xfrm>
              <a:off x="10415328" y="612495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59D5C391-E1DB-410A-A78C-ED3BBDFF0758}"/>
                </a:ext>
              </a:extLst>
            </p:cNvPr>
            <p:cNvSpPr/>
            <p:nvPr/>
          </p:nvSpPr>
          <p:spPr>
            <a:xfrm>
              <a:off x="10120382" y="6255986"/>
              <a:ext cx="305780" cy="30578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7C4944D-9373-4283-BCAA-927A0316659E}"/>
                </a:ext>
              </a:extLst>
            </p:cNvPr>
            <p:cNvSpPr/>
            <p:nvPr/>
          </p:nvSpPr>
          <p:spPr>
            <a:xfrm>
              <a:off x="9934343" y="6204350"/>
              <a:ext cx="113367" cy="113367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804C521-2D9F-4CE4-AFD3-D4F1551FEC6A}"/>
                </a:ext>
              </a:extLst>
            </p:cNvPr>
            <p:cNvSpPr/>
            <p:nvPr/>
          </p:nvSpPr>
          <p:spPr>
            <a:xfrm>
              <a:off x="11642244" y="6317718"/>
              <a:ext cx="549756" cy="540282"/>
            </a:xfrm>
            <a:custGeom>
              <a:avLst/>
              <a:gdLst>
                <a:gd name="connsiteX0" fmla="*/ 1224540 w 2115556"/>
                <a:gd name="connsiteY0" fmla="*/ 0 h 2079100"/>
                <a:gd name="connsiteX1" fmla="*/ 2090421 w 2115556"/>
                <a:gd name="connsiteY1" fmla="*/ 358660 h 2079100"/>
                <a:gd name="connsiteX2" fmla="*/ 2115556 w 2115556"/>
                <a:gd name="connsiteY2" fmla="*/ 386315 h 2079100"/>
                <a:gd name="connsiteX3" fmla="*/ 2115556 w 2115556"/>
                <a:gd name="connsiteY3" fmla="*/ 2062765 h 2079100"/>
                <a:gd name="connsiteX4" fmla="*/ 2100710 w 2115556"/>
                <a:gd name="connsiteY4" fmla="*/ 2079100 h 2079100"/>
                <a:gd name="connsiteX5" fmla="*/ 348370 w 2115556"/>
                <a:gd name="connsiteY5" fmla="*/ 2079100 h 2079100"/>
                <a:gd name="connsiteX6" fmla="*/ 279625 w 2115556"/>
                <a:gd name="connsiteY6" fmla="*/ 2003461 h 2079100"/>
                <a:gd name="connsiteX7" fmla="*/ 0 w 2115556"/>
                <a:gd name="connsiteY7" fmla="*/ 1224540 h 2079100"/>
                <a:gd name="connsiteX8" fmla="*/ 1224540 w 2115556"/>
                <a:gd name="connsiteY8" fmla="*/ 0 h 207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5556" h="2079100">
                  <a:moveTo>
                    <a:pt x="1224540" y="0"/>
                  </a:moveTo>
                  <a:cubicBezTo>
                    <a:pt x="1562687" y="0"/>
                    <a:pt x="1868823" y="137062"/>
                    <a:pt x="2090421" y="358660"/>
                  </a:cubicBezTo>
                  <a:lnTo>
                    <a:pt x="2115556" y="386315"/>
                  </a:lnTo>
                  <a:lnTo>
                    <a:pt x="2115556" y="2062765"/>
                  </a:lnTo>
                  <a:lnTo>
                    <a:pt x="2100710" y="2079100"/>
                  </a:lnTo>
                  <a:lnTo>
                    <a:pt x="348370" y="2079100"/>
                  </a:lnTo>
                  <a:lnTo>
                    <a:pt x="279625" y="2003461"/>
                  </a:lnTo>
                  <a:cubicBezTo>
                    <a:pt x="104938" y="1791789"/>
                    <a:pt x="0" y="1520419"/>
                    <a:pt x="0" y="1224540"/>
                  </a:cubicBezTo>
                  <a:cubicBezTo>
                    <a:pt x="0" y="548245"/>
                    <a:pt x="548245" y="0"/>
                    <a:pt x="1224540" y="0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55AC65C-13EF-4182-AA3C-62BE165CC033}"/>
                </a:ext>
              </a:extLst>
            </p:cNvPr>
            <p:cNvSpPr/>
            <p:nvPr/>
          </p:nvSpPr>
          <p:spPr>
            <a:xfrm>
              <a:off x="-1" y="-1"/>
              <a:ext cx="510196" cy="538336"/>
            </a:xfrm>
            <a:custGeom>
              <a:avLst/>
              <a:gdLst>
                <a:gd name="connsiteX0" fmla="*/ 0 w 510196"/>
                <a:gd name="connsiteY0" fmla="*/ 0 h 538336"/>
                <a:gd name="connsiteX1" fmla="*/ 459276 w 510196"/>
                <a:gd name="connsiteY1" fmla="*/ 0 h 538336"/>
                <a:gd name="connsiteX2" fmla="*/ 482126 w 510196"/>
                <a:gd name="connsiteY2" fmla="*/ 42098 h 538336"/>
                <a:gd name="connsiteX3" fmla="*/ 510196 w 510196"/>
                <a:gd name="connsiteY3" fmla="*/ 181136 h 538336"/>
                <a:gd name="connsiteX4" fmla="*/ 152996 w 510196"/>
                <a:gd name="connsiteY4" fmla="*/ 538336 h 538336"/>
                <a:gd name="connsiteX5" fmla="*/ 13958 w 510196"/>
                <a:gd name="connsiteY5" fmla="*/ 510266 h 538336"/>
                <a:gd name="connsiteX6" fmla="*/ 0 w 510196"/>
                <a:gd name="connsiteY6" fmla="*/ 502690 h 538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0196" h="538336">
                  <a:moveTo>
                    <a:pt x="0" y="0"/>
                  </a:moveTo>
                  <a:lnTo>
                    <a:pt x="459276" y="0"/>
                  </a:lnTo>
                  <a:lnTo>
                    <a:pt x="482126" y="42098"/>
                  </a:lnTo>
                  <a:cubicBezTo>
                    <a:pt x="500201" y="84833"/>
                    <a:pt x="510196" y="131817"/>
                    <a:pt x="510196" y="181136"/>
                  </a:cubicBezTo>
                  <a:cubicBezTo>
                    <a:pt x="510196" y="378412"/>
                    <a:pt x="350272" y="538336"/>
                    <a:pt x="152996" y="538336"/>
                  </a:cubicBezTo>
                  <a:cubicBezTo>
                    <a:pt x="103677" y="538336"/>
                    <a:pt x="56693" y="528341"/>
                    <a:pt x="13958" y="510266"/>
                  </a:cubicBezTo>
                  <a:lnTo>
                    <a:pt x="0" y="50269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40DA8D2-FA4B-4282-9D44-48C27B63A153}"/>
                </a:ext>
              </a:extLst>
            </p:cNvPr>
            <p:cNvSpPr/>
            <p:nvPr/>
          </p:nvSpPr>
          <p:spPr>
            <a:xfrm>
              <a:off x="10528695" y="1"/>
              <a:ext cx="554074" cy="282754"/>
            </a:xfrm>
            <a:custGeom>
              <a:avLst/>
              <a:gdLst>
                <a:gd name="connsiteX0" fmla="*/ 644 w 309162"/>
                <a:gd name="connsiteY0" fmla="*/ 0 h 157771"/>
                <a:gd name="connsiteX1" fmla="*/ 308518 w 309162"/>
                <a:gd name="connsiteY1" fmla="*/ 0 h 157771"/>
                <a:gd name="connsiteX2" fmla="*/ 309162 w 309162"/>
                <a:gd name="connsiteY2" fmla="*/ 3190 h 157771"/>
                <a:gd name="connsiteX3" fmla="*/ 154581 w 309162"/>
                <a:gd name="connsiteY3" fmla="*/ 157771 h 157771"/>
                <a:gd name="connsiteX4" fmla="*/ 0 w 309162"/>
                <a:gd name="connsiteY4" fmla="*/ 3190 h 15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162" h="157771">
                  <a:moveTo>
                    <a:pt x="644" y="0"/>
                  </a:moveTo>
                  <a:lnTo>
                    <a:pt x="308518" y="0"/>
                  </a:lnTo>
                  <a:lnTo>
                    <a:pt x="309162" y="3190"/>
                  </a:lnTo>
                  <a:cubicBezTo>
                    <a:pt x="309162" y="88563"/>
                    <a:pt x="239954" y="157771"/>
                    <a:pt x="154581" y="157771"/>
                  </a:cubicBezTo>
                  <a:cubicBezTo>
                    <a:pt x="69208" y="157771"/>
                    <a:pt x="0" y="88563"/>
                    <a:pt x="0" y="319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065014-CB18-414D-A527-31ECC45700AB}"/>
                </a:ext>
              </a:extLst>
            </p:cNvPr>
            <p:cNvSpPr/>
            <p:nvPr/>
          </p:nvSpPr>
          <p:spPr>
            <a:xfrm>
              <a:off x="504140" y="1132500"/>
              <a:ext cx="84680" cy="846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F39E27A-56C1-4328-8DF1-2DA147C78483}"/>
                </a:ext>
              </a:extLst>
            </p:cNvPr>
            <p:cNvSpPr/>
            <p:nvPr/>
          </p:nvSpPr>
          <p:spPr>
            <a:xfrm>
              <a:off x="12051348" y="5576515"/>
              <a:ext cx="137603" cy="210490"/>
            </a:xfrm>
            <a:custGeom>
              <a:avLst/>
              <a:gdLst>
                <a:gd name="connsiteX0" fmla="*/ 105245 w 137603"/>
                <a:gd name="connsiteY0" fmla="*/ 0 h 210490"/>
                <a:gd name="connsiteX1" fmla="*/ 137603 w 137603"/>
                <a:gd name="connsiteY1" fmla="*/ 6533 h 210490"/>
                <a:gd name="connsiteX2" fmla="*/ 137603 w 137603"/>
                <a:gd name="connsiteY2" fmla="*/ 203957 h 210490"/>
                <a:gd name="connsiteX3" fmla="*/ 105245 w 137603"/>
                <a:gd name="connsiteY3" fmla="*/ 210490 h 210490"/>
                <a:gd name="connsiteX4" fmla="*/ 0 w 137603"/>
                <a:gd name="connsiteY4" fmla="*/ 105245 h 210490"/>
                <a:gd name="connsiteX5" fmla="*/ 105245 w 137603"/>
                <a:gd name="connsiteY5" fmla="*/ 0 h 21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03" h="210490">
                  <a:moveTo>
                    <a:pt x="105245" y="0"/>
                  </a:moveTo>
                  <a:lnTo>
                    <a:pt x="137603" y="6533"/>
                  </a:lnTo>
                  <a:lnTo>
                    <a:pt x="137603" y="203957"/>
                  </a:lnTo>
                  <a:lnTo>
                    <a:pt x="105245" y="210490"/>
                  </a:lnTo>
                  <a:cubicBezTo>
                    <a:pt x="47120" y="210490"/>
                    <a:pt x="0" y="163370"/>
                    <a:pt x="0" y="105245"/>
                  </a:cubicBezTo>
                  <a:cubicBezTo>
                    <a:pt x="0" y="47120"/>
                    <a:pt x="47120" y="0"/>
                    <a:pt x="105245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9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D24A4-5FEC-4062-8995-EB21925B3B40}" type="datetime1">
              <a:rPr lang="en-US" smtClean="0"/>
              <a:t>7/16/2023</a:t>
            </a:fld>
            <a:endParaRPr lang="en-US" sz="10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9315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sz="100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6591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25625"/>
            <a:ext cx="1065911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591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952D77C-4D2A-4082-A130-753830FE1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D3A7B4-1034-41F2-B1F4-C17598D1BF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o-RO"/>
              <a:t>Click to edit Master text styles</a:t>
            </a:r>
          </a:p>
          <a:p>
            <a:pPr lvl="1"/>
            <a:r>
              <a:rPr lang="en-US" altLang="ro-RO"/>
              <a:t>Second level</a:t>
            </a:r>
          </a:p>
          <a:p>
            <a:pPr lvl="2"/>
            <a:r>
              <a:rPr lang="en-US" altLang="ro-RO"/>
              <a:t>Third level</a:t>
            </a:r>
          </a:p>
          <a:p>
            <a:pPr lvl="3"/>
            <a:r>
              <a:rPr lang="en-US" altLang="ro-RO"/>
              <a:t>Fourth level</a:t>
            </a:r>
          </a:p>
          <a:p>
            <a:pPr lvl="4"/>
            <a:r>
              <a:rPr lang="en-US" altLang="ro-RO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58EE6BA-3082-4717-BE50-2F71B607B49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o-RO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9B4F85D-17C9-404E-ACFC-11AF971266F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o-RO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D7C752-2AB4-49B8-A27C-BBBD3E6F8A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737ED2-CED5-44D8-9F8C-397C8A31F3DA}" type="slidenum">
              <a:rPr lang="en-US" altLang="ro-RO"/>
              <a:pPr/>
              <a:t>‹#›</a:t>
            </a:fld>
            <a:endParaRPr lang="en-US" altLang="ro-RO"/>
          </a:p>
        </p:txBody>
      </p:sp>
    </p:spTree>
    <p:extLst>
      <p:ext uri="{BB962C8B-B14F-4D97-AF65-F5344CB8AC3E}">
        <p14:creationId xmlns:p14="http://schemas.microsoft.com/office/powerpoint/2010/main" val="3135638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0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23.png"/><Relationship Id="rId26" Type="http://schemas.openxmlformats.org/officeDocument/2006/relationships/image" Target="../media/image27.png"/><Relationship Id="rId3" Type="http://schemas.microsoft.com/office/2007/relationships/hdphoto" Target="../media/hdphoto1.wdp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20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customXml" Target="../ink/ink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customXml" Target="../ink/ink4.xml"/><Relationship Id="rId24" Type="http://schemas.openxmlformats.org/officeDocument/2006/relationships/image" Target="../media/image26.png"/><Relationship Id="rId32" Type="http://schemas.openxmlformats.org/officeDocument/2006/relationships/image" Target="../media/image30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28.png"/><Relationship Id="rId10" Type="http://schemas.openxmlformats.org/officeDocument/2006/relationships/image" Target="../media/image19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" Type="http://schemas.openxmlformats.org/officeDocument/2006/relationships/image" Target="../media/image16.png"/><Relationship Id="rId9" Type="http://schemas.openxmlformats.org/officeDocument/2006/relationships/customXml" Target="../ink/ink3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customXml" Target="../ink/ink12.xml"/><Relationship Id="rId30" Type="http://schemas.openxmlformats.org/officeDocument/2006/relationships/image" Target="../media/image29.png"/><Relationship Id="rId8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arningapps.org/view31222705" TargetMode="External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svg"/><Relationship Id="rId7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customXml" Target="../ink/ink15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4BA40A-41ED-46BF-B7BF-3E22CD4D7A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2D7E28-A376-49FF-8D28-FD23D0D4F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900960" y="3458050"/>
            <a:ext cx="7311973" cy="1593829"/>
          </a:xfrm>
        </p:spPr>
        <p:txBody>
          <a:bodyPr>
            <a:normAutofit/>
          </a:bodyPr>
          <a:lstStyle/>
          <a:p>
            <a:r>
              <a:rPr lang="ro-RO" dirty="0">
                <a:solidFill>
                  <a:srgbClr val="FF0000"/>
                </a:solidFill>
                <a:latin typeface="Jokerman" panose="04090605060D06020702" pitchFamily="82" charset="0"/>
                <a:cs typeface="Calibri Light"/>
              </a:rPr>
              <a:t>GHIOZDANUL </a:t>
            </a:r>
            <a:br>
              <a:rPr lang="ro-RO" dirty="0">
                <a:solidFill>
                  <a:srgbClr val="FF0000"/>
                </a:solidFill>
                <a:latin typeface="Jokerman" panose="04090605060D06020702" pitchFamily="82" charset="0"/>
                <a:cs typeface="Calibri Light"/>
              </a:rPr>
            </a:br>
            <a:r>
              <a:rPr lang="ro-RO" dirty="0">
                <a:solidFill>
                  <a:srgbClr val="FF0000"/>
                </a:solidFill>
                <a:latin typeface="Jokerman" panose="04090605060D06020702" pitchFamily="82" charset="0"/>
                <a:cs typeface="Calibri Light"/>
              </a:rPr>
              <a:t>CU SURPRIZE</a:t>
            </a:r>
            <a:endParaRPr lang="ro-RO" dirty="0">
              <a:solidFill>
                <a:srgbClr val="FF0000"/>
              </a:solidFill>
              <a:latin typeface="Jokerman" panose="04090605060D06020702" pitchFamily="82" charset="0"/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3235231" y="5262338"/>
            <a:ext cx="7311973" cy="799390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ro-RO" b="1" dirty="0">
                <a:cs typeface="Calibri"/>
              </a:rPr>
              <a:t>LECȚIE DE COMUNICARE ÎN LIMBA ROMÂNĂ</a:t>
            </a:r>
          </a:p>
          <a:p>
            <a:r>
              <a:rPr lang="ro-RO" b="1" dirty="0">
                <a:cs typeface="Calibri"/>
              </a:rPr>
              <a:t>CLASA I</a:t>
            </a:r>
          </a:p>
          <a:p>
            <a:r>
              <a:rPr lang="ro-RO" b="1" dirty="0">
                <a:cs typeface="Calibri"/>
              </a:rPr>
              <a:t>MANUALUL UTILIZAT: EDITURA ARAMIS 2023</a:t>
            </a:r>
          </a:p>
        </p:txBody>
      </p:sp>
      <p:grpSp>
        <p:nvGrpSpPr>
          <p:cNvPr id="17" name="Decorative Circles">
            <a:extLst>
              <a:ext uri="{FF2B5EF4-FFF2-40B4-BE49-F238E27FC236}">
                <a16:creationId xmlns:a16="http://schemas.microsoft.com/office/drawing/2014/main" id="{1DD8C67C-38D6-48DD-AD46-132C61B2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4277" y="956155"/>
            <a:ext cx="9049452" cy="1836961"/>
            <a:chOff x="374277" y="956155"/>
            <a:chExt cx="9049452" cy="183696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E9062DF-7D03-430E-9839-DD0CE7F865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06096" y="1977248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C1A4650-64F8-4DDE-BA49-1EF009C5AD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68530" y="956155"/>
              <a:ext cx="466441" cy="46644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134E4E-EF7B-4735-B4C1-EFFB5DD9F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10362" y="2354408"/>
              <a:ext cx="113367" cy="11336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AD5744A-1131-494B-9062-5E9A01C31D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4277" y="1901154"/>
              <a:ext cx="226735" cy="226735"/>
            </a:xfrm>
            <a:prstGeom prst="ellipse">
              <a:avLst/>
            </a:prstGeom>
            <a:solidFill>
              <a:srgbClr val="9744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F250752-9172-4965-8B03-A93700360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012" y="2326675"/>
              <a:ext cx="466441" cy="466441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3">
            <a:extLst>
              <a:ext uri="{FF2B5EF4-FFF2-40B4-BE49-F238E27FC236}">
                <a16:creationId xmlns:a16="http://schemas.microsoft.com/office/drawing/2014/main" id="{D5898C82-33AB-4F59-BEEE-EB8AAE32F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665048" y="0"/>
            <a:ext cx="4408870" cy="2474031"/>
          </a:xfrm>
          <a:custGeom>
            <a:avLst/>
            <a:gdLst>
              <a:gd name="connsiteX0" fmla="*/ 18128 w 4408870"/>
              <a:gd name="connsiteY0" fmla="*/ 0 h 2474031"/>
              <a:gd name="connsiteX1" fmla="*/ 4390742 w 4408870"/>
              <a:gd name="connsiteY1" fmla="*/ 0 h 2474031"/>
              <a:gd name="connsiteX2" fmla="*/ 4397489 w 4408870"/>
              <a:gd name="connsiteY2" fmla="*/ 44205 h 2474031"/>
              <a:gd name="connsiteX3" fmla="*/ 4408870 w 4408870"/>
              <a:gd name="connsiteY3" fmla="*/ 269596 h 2474031"/>
              <a:gd name="connsiteX4" fmla="*/ 2204435 w 4408870"/>
              <a:gd name="connsiteY4" fmla="*/ 2474031 h 2474031"/>
              <a:gd name="connsiteX5" fmla="*/ 0 w 4408870"/>
              <a:gd name="connsiteY5" fmla="*/ 269596 h 2474031"/>
              <a:gd name="connsiteX6" fmla="*/ 11381 w 4408870"/>
              <a:gd name="connsiteY6" fmla="*/ 44205 h 2474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08870" h="2474031">
                <a:moveTo>
                  <a:pt x="18128" y="0"/>
                </a:moveTo>
                <a:lnTo>
                  <a:pt x="4390742" y="0"/>
                </a:lnTo>
                <a:lnTo>
                  <a:pt x="4397489" y="44205"/>
                </a:lnTo>
                <a:cubicBezTo>
                  <a:pt x="4405015" y="118312"/>
                  <a:pt x="4408870" y="193504"/>
                  <a:pt x="4408870" y="269596"/>
                </a:cubicBezTo>
                <a:cubicBezTo>
                  <a:pt x="4408870" y="1487072"/>
                  <a:pt x="3421911" y="2474031"/>
                  <a:pt x="2204435" y="2474031"/>
                </a:cubicBezTo>
                <a:cubicBezTo>
                  <a:pt x="986959" y="2474031"/>
                  <a:pt x="0" y="1487072"/>
                  <a:pt x="0" y="269596"/>
                </a:cubicBezTo>
                <a:cubicBezTo>
                  <a:pt x="0" y="193504"/>
                  <a:pt x="3855" y="118312"/>
                  <a:pt x="11381" y="4420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6373DE1-3B3E-471B-AA87-9E0142E20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832" t="48467" r="13582" b="10444"/>
          <a:stretch/>
        </p:blipFill>
        <p:spPr>
          <a:xfrm>
            <a:off x="688614" y="0"/>
            <a:ext cx="4368276" cy="2507327"/>
          </a:xfrm>
          <a:prstGeom prst="rect">
            <a:avLst/>
          </a:prstGeom>
        </p:spPr>
      </p:pic>
      <p:sp>
        <p:nvSpPr>
          <p:cNvPr id="28" name="Oval 2">
            <a:extLst>
              <a:ext uri="{FF2B5EF4-FFF2-40B4-BE49-F238E27FC236}">
                <a16:creationId xmlns:a16="http://schemas.microsoft.com/office/drawing/2014/main" id="{F678974B-CB16-468B-A5D7-C0A88B64C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9326987" y="0"/>
            <a:ext cx="2861965" cy="3133761"/>
          </a:xfrm>
          <a:custGeom>
            <a:avLst/>
            <a:gdLst>
              <a:gd name="connsiteX0" fmla="*/ 152193 w 2976254"/>
              <a:gd name="connsiteY0" fmla="*/ 0 h 3258904"/>
              <a:gd name="connsiteX1" fmla="*/ 2976254 w 2976254"/>
              <a:gd name="connsiteY1" fmla="*/ 0 h 3258904"/>
              <a:gd name="connsiteX2" fmla="*/ 2976254 w 2976254"/>
              <a:gd name="connsiteY2" fmla="*/ 3192289 h 3258904"/>
              <a:gd name="connsiteX3" fmla="*/ 2908439 w 2976254"/>
              <a:gd name="connsiteY3" fmla="*/ 3209726 h 3258904"/>
              <a:gd name="connsiteX4" fmla="*/ 2420603 w 2976254"/>
              <a:gd name="connsiteY4" fmla="*/ 3258904 h 3258904"/>
              <a:gd name="connsiteX5" fmla="*/ 0 w 2976254"/>
              <a:gd name="connsiteY5" fmla="*/ 838301 h 3258904"/>
              <a:gd name="connsiteX6" fmla="*/ 108826 w 2976254"/>
              <a:gd name="connsiteY6" fmla="*/ 118488 h 3258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76254" h="3258904">
                <a:moveTo>
                  <a:pt x="152193" y="0"/>
                </a:moveTo>
                <a:lnTo>
                  <a:pt x="2976254" y="0"/>
                </a:lnTo>
                <a:lnTo>
                  <a:pt x="2976254" y="3192289"/>
                </a:lnTo>
                <a:lnTo>
                  <a:pt x="2908439" y="3209726"/>
                </a:lnTo>
                <a:cubicBezTo>
                  <a:pt x="2750864" y="3241971"/>
                  <a:pt x="2587711" y="3258904"/>
                  <a:pt x="2420603" y="3258904"/>
                </a:cubicBezTo>
                <a:cubicBezTo>
                  <a:pt x="1083741" y="3258904"/>
                  <a:pt x="0" y="2175163"/>
                  <a:pt x="0" y="838301"/>
                </a:cubicBezTo>
                <a:cubicBezTo>
                  <a:pt x="0" y="587639"/>
                  <a:pt x="38100" y="345877"/>
                  <a:pt x="108826" y="1184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D9A607A7-D5A5-435C-B8B1-BCA0876FE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5917" t="40037" r="12288" b="12942"/>
          <a:stretch/>
        </p:blipFill>
        <p:spPr>
          <a:xfrm rot="5400000">
            <a:off x="9213289" y="143722"/>
            <a:ext cx="3119383" cy="2831939"/>
          </a:xfrm>
          <a:prstGeom prst="rect">
            <a:avLst/>
          </a:prstGeom>
        </p:spPr>
      </p:pic>
      <p:sp>
        <p:nvSpPr>
          <p:cNvPr id="32" name="Oval 1">
            <a:extLst>
              <a:ext uri="{FF2B5EF4-FFF2-40B4-BE49-F238E27FC236}">
                <a16:creationId xmlns:a16="http://schemas.microsoft.com/office/drawing/2014/main" id="{7B801CC1-D292-4B86-B2D1-4878F0CDA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219078"/>
            <a:ext cx="3186814" cy="3638922"/>
          </a:xfrm>
          <a:custGeom>
            <a:avLst/>
            <a:gdLst>
              <a:gd name="connsiteX0" fmla="*/ 1156116 w 3186814"/>
              <a:gd name="connsiteY0" fmla="*/ 0 h 3638922"/>
              <a:gd name="connsiteX1" fmla="*/ 3186814 w 3186814"/>
              <a:gd name="connsiteY1" fmla="*/ 2030698 h 3638922"/>
              <a:gd name="connsiteX2" fmla="*/ 2447829 w 3186814"/>
              <a:gd name="connsiteY2" fmla="*/ 3597684 h 3638922"/>
              <a:gd name="connsiteX3" fmla="*/ 2392682 w 3186814"/>
              <a:gd name="connsiteY3" fmla="*/ 3638922 h 3638922"/>
              <a:gd name="connsiteX4" fmla="*/ 0 w 3186814"/>
              <a:gd name="connsiteY4" fmla="*/ 3638922 h 3638922"/>
              <a:gd name="connsiteX5" fmla="*/ 0 w 3186814"/>
              <a:gd name="connsiteY5" fmla="*/ 362315 h 3638922"/>
              <a:gd name="connsiteX6" fmla="*/ 20733 w 3186814"/>
              <a:gd name="connsiteY6" fmla="*/ 346811 h 3638922"/>
              <a:gd name="connsiteX7" fmla="*/ 1156116 w 3186814"/>
              <a:gd name="connsiteY7" fmla="*/ 0 h 3638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86814" h="3638922">
                <a:moveTo>
                  <a:pt x="1156116" y="0"/>
                </a:moveTo>
                <a:cubicBezTo>
                  <a:pt x="2277640" y="0"/>
                  <a:pt x="3186814" y="909174"/>
                  <a:pt x="3186814" y="2030698"/>
                </a:cubicBezTo>
                <a:cubicBezTo>
                  <a:pt x="3186814" y="2661556"/>
                  <a:pt x="2899146" y="3225224"/>
                  <a:pt x="2447829" y="3597684"/>
                </a:cubicBezTo>
                <a:lnTo>
                  <a:pt x="2392682" y="3638922"/>
                </a:lnTo>
                <a:lnTo>
                  <a:pt x="0" y="3638922"/>
                </a:lnTo>
                <a:lnTo>
                  <a:pt x="0" y="362315"/>
                </a:lnTo>
                <a:lnTo>
                  <a:pt x="20733" y="346811"/>
                </a:lnTo>
                <a:cubicBezTo>
                  <a:pt x="344835" y="127853"/>
                  <a:pt x="735545" y="0"/>
                  <a:pt x="1156116" y="0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FA9700CD-BB47-4560-B350-94D4576C2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8417" y="3922934"/>
            <a:ext cx="2798544" cy="2798544"/>
          </a:xfrm>
          <a:prstGeom prst="rect">
            <a:avLst/>
          </a:prstGeom>
        </p:spPr>
      </p:pic>
      <p:pic>
        <p:nvPicPr>
          <p:cNvPr id="23" name="Imagine 22">
            <a:extLst>
              <a:ext uri="{FF2B5EF4-FFF2-40B4-BE49-F238E27FC236}">
                <a16:creationId xmlns:a16="http://schemas.microsoft.com/office/drawing/2014/main" id="{E3EF51EB-59D4-4408-8DB0-A6420360EB9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32" b="94805" l="2294" r="94954">
                        <a14:foregroundMark x1="65138" y1="34632" x2="63303" y2="70130"/>
                        <a14:foregroundMark x1="63303" y1="70130" x2="58716" y2="70130"/>
                        <a14:foregroundMark x1="9633" y1="71861" x2="33028" y2="71429"/>
                        <a14:foregroundMark x1="33028" y1="71429" x2="44954" y2="65368"/>
                        <a14:foregroundMark x1="50917" y1="41991" x2="81651" y2="32035"/>
                        <a14:foregroundMark x1="81651" y1="32035" x2="62844" y2="50649"/>
                        <a14:foregroundMark x1="62844" y1="50649" x2="42202" y2="26407"/>
                        <a14:foregroundMark x1="42202" y1="26407" x2="42661" y2="21212"/>
                        <a14:foregroundMark x1="20642" y1="25541" x2="23394" y2="19913"/>
                        <a14:foregroundMark x1="26606" y1="16017" x2="27523" y2="13420"/>
                        <a14:foregroundMark x1="27523" y1="13420" x2="27523" y2="13420"/>
                        <a14:foregroundMark x1="55505" y1="12121" x2="34404" y2="20346"/>
                        <a14:foregroundMark x1="34404" y1="20346" x2="35321" y2="24675"/>
                        <a14:foregroundMark x1="68807" y1="69264" x2="42661" y2="89610"/>
                        <a14:foregroundMark x1="42661" y1="89610" x2="77064" y2="83117"/>
                        <a14:foregroundMark x1="77064" y1="83117" x2="88991" y2="60606"/>
                        <a14:foregroundMark x1="94954" y1="38528" x2="88532" y2="55844"/>
                        <a14:foregroundMark x1="88532" y1="55844" x2="84862" y2="60606"/>
                        <a14:foregroundMark x1="58257" y1="24675" x2="65138" y2="41558"/>
                        <a14:foregroundMark x1="65138" y1="41558" x2="50459" y2="28139"/>
                        <a14:foregroundMark x1="50459" y1="26407" x2="50459" y2="24675"/>
                        <a14:foregroundMark x1="58716" y1="23810" x2="73394" y2="24675"/>
                        <a14:foregroundMark x1="40367" y1="7359" x2="36697" y2="9524"/>
                        <a14:foregroundMark x1="40826" y1="9091" x2="40826" y2="9091"/>
                        <a14:foregroundMark x1="36697" y1="1732" x2="36697" y2="1732"/>
                        <a14:foregroundMark x1="16055" y1="14286" x2="16055" y2="14286"/>
                        <a14:foregroundMark x1="16055" y1="16017" x2="11009" y2="16017"/>
                        <a14:foregroundMark x1="11927" y1="54545" x2="13761" y2="77922"/>
                        <a14:foregroundMark x1="13761" y1="77922" x2="18807" y2="75758"/>
                        <a14:foregroundMark x1="21101" y1="65368" x2="20183" y2="87879"/>
                        <a14:foregroundMark x1="20183" y1="87879" x2="16514" y2="82251"/>
                        <a14:foregroundMark x1="17890" y1="75325" x2="58257" y2="89610"/>
                        <a14:foregroundMark x1="58257" y1="89610" x2="61927" y2="89610"/>
                        <a14:foregroundMark x1="52752" y1="92641" x2="87156" y2="87013"/>
                        <a14:foregroundMark x1="87156" y1="87013" x2="85780" y2="60173"/>
                        <a14:foregroundMark x1="85780" y1="60173" x2="82110" y2="51515"/>
                        <a14:foregroundMark x1="69266" y1="45455" x2="36239" y2="73593"/>
                        <a14:foregroundMark x1="36239" y1="73593" x2="43119" y2="69264"/>
                        <a14:foregroundMark x1="59633" y1="65801" x2="72936" y2="43290"/>
                        <a14:foregroundMark x1="67431" y1="23377" x2="63761" y2="59307"/>
                        <a14:foregroundMark x1="63761" y1="59307" x2="77064" y2="75325"/>
                        <a14:foregroundMark x1="77064" y1="75325" x2="77064" y2="75325"/>
                        <a14:foregroundMark x1="64220" y1="25974" x2="59633" y2="21212"/>
                        <a14:foregroundMark x1="36697" y1="3030" x2="42202" y2="9524"/>
                        <a14:foregroundMark x1="14679" y1="15152" x2="13761" y2="17749"/>
                        <a14:foregroundMark x1="14679" y1="14286" x2="10092" y2="12121"/>
                        <a14:foregroundMark x1="7798" y1="42857" x2="2752" y2="24675"/>
                        <a14:foregroundMark x1="2752" y1="24675" x2="2752" y2="24675"/>
                        <a14:foregroundMark x1="45413" y1="9524" x2="48165" y2="55411"/>
                        <a14:foregroundMark x1="48165" y1="55411" x2="51835" y2="53247"/>
                        <a14:foregroundMark x1="72936" y1="30303" x2="48165" y2="42424"/>
                        <a14:foregroundMark x1="48165" y1="42424" x2="36239" y2="57143"/>
                        <a14:foregroundMark x1="36239" y1="57143" x2="42661" y2="59307"/>
                        <a14:foregroundMark x1="64679" y1="89610" x2="44954" y2="94805"/>
                        <a14:foregroundMark x1="44954" y1="94805" x2="44037" y2="95238"/>
                        <a14:foregroundMark x1="94954" y1="78355" x2="94954" y2="82684"/>
                        <a14:foregroundMark x1="34404" y1="90909" x2="33028" y2="84416"/>
                        <a14:foregroundMark x1="62385" y1="24242" x2="53670" y2="51515"/>
                        <a14:foregroundMark x1="53670" y1="51515" x2="37615" y2="41126"/>
                        <a14:foregroundMark x1="37615" y1="41126" x2="37615" y2="38095"/>
                        <a14:foregroundMark x1="37615" y1="32035" x2="37615" y2="3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69" y="433897"/>
            <a:ext cx="2628439" cy="2785181"/>
          </a:xfrm>
          <a:prstGeom prst="rect">
            <a:avLst/>
          </a:prstGeom>
        </p:spPr>
      </p:pic>
      <p:pic>
        <p:nvPicPr>
          <p:cNvPr id="25" name="Imagine 24">
            <a:extLst>
              <a:ext uri="{FF2B5EF4-FFF2-40B4-BE49-F238E27FC236}">
                <a16:creationId xmlns:a16="http://schemas.microsoft.com/office/drawing/2014/main" id="{51CFD516-7F9A-47B7-9B03-E58DC9C881E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7079" y="3724240"/>
            <a:ext cx="2101951" cy="2662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Imagine 26">
            <a:extLst>
              <a:ext uri="{FF2B5EF4-FFF2-40B4-BE49-F238E27FC236}">
                <a16:creationId xmlns:a16="http://schemas.microsoft.com/office/drawing/2014/main" id="{6EF729D0-1567-4162-A3EC-F2B5569B5916}"/>
              </a:ext>
            </a:extLst>
          </p:cNvPr>
          <p:cNvPicPr/>
          <p:nvPr/>
        </p:nvPicPr>
        <p:blipFill rotWithShape="1">
          <a:blip r:embed="rId11"/>
          <a:srcRect t="19032" b="9045"/>
          <a:stretch/>
        </p:blipFill>
        <p:spPr bwMode="auto">
          <a:xfrm>
            <a:off x="10114179" y="112398"/>
            <a:ext cx="1914851" cy="109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979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6CF6E25-B872-42CA-B38B-E36E53FB7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7" r="33145"/>
          <a:stretch/>
        </p:blipFill>
        <p:spPr>
          <a:xfrm>
            <a:off x="3506147" y="691950"/>
            <a:ext cx="7441276" cy="5474100"/>
          </a:xfrm>
          <a:prstGeom prst="rect">
            <a:avLst/>
          </a:prstGeom>
        </p:spPr>
      </p:pic>
      <p:sp>
        <p:nvSpPr>
          <p:cNvPr id="2" name="Dreptunghi 1">
            <a:extLst>
              <a:ext uri="{FF2B5EF4-FFF2-40B4-BE49-F238E27FC236}">
                <a16:creationId xmlns:a16="http://schemas.microsoft.com/office/drawing/2014/main" id="{203AEFC9-F0EF-42F0-9AC3-CFE0C767C6BF}"/>
              </a:ext>
            </a:extLst>
          </p:cNvPr>
          <p:cNvSpPr/>
          <p:nvPr/>
        </p:nvSpPr>
        <p:spPr>
          <a:xfrm rot="20517014">
            <a:off x="167211" y="1135010"/>
            <a:ext cx="35524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Ascultă povestea.</a:t>
            </a:r>
          </a:p>
        </p:txBody>
      </p:sp>
      <p:sp>
        <p:nvSpPr>
          <p:cNvPr id="5" name="Săgeată: curbată în sus 4">
            <a:extLst>
              <a:ext uri="{FF2B5EF4-FFF2-40B4-BE49-F238E27FC236}">
                <a16:creationId xmlns:a16="http://schemas.microsoft.com/office/drawing/2014/main" id="{CBCE0F6E-E0E4-4EAD-AD3D-1CA903FE15FB}"/>
              </a:ext>
            </a:extLst>
          </p:cNvPr>
          <p:cNvSpPr/>
          <p:nvPr/>
        </p:nvSpPr>
        <p:spPr>
          <a:xfrm rot="20662186" flipV="1">
            <a:off x="2286343" y="206492"/>
            <a:ext cx="1629526" cy="704623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>
              <a:solidFill>
                <a:schemeClr val="tx1"/>
              </a:solidFill>
            </a:endParaRPr>
          </a:p>
        </p:txBody>
      </p:sp>
      <p:sp>
        <p:nvSpPr>
          <p:cNvPr id="6" name="Dreptunghi: colț îndoit 5">
            <a:extLst>
              <a:ext uri="{FF2B5EF4-FFF2-40B4-BE49-F238E27FC236}">
                <a16:creationId xmlns:a16="http://schemas.microsoft.com/office/drawing/2014/main" id="{3A0428A4-FDD1-4376-B95C-7FF33E17DD3C}"/>
              </a:ext>
            </a:extLst>
          </p:cNvPr>
          <p:cNvSpPr/>
          <p:nvPr/>
        </p:nvSpPr>
        <p:spPr>
          <a:xfrm>
            <a:off x="537327" y="2580078"/>
            <a:ext cx="3195050" cy="2632943"/>
          </a:xfrm>
          <a:prstGeom prst="foldedCorner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o-RO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CUVINTELE ASCUNSE:</a:t>
            </a:r>
          </a:p>
          <a:p>
            <a:pPr algn="just">
              <a:lnSpc>
                <a:spcPct val="150000"/>
              </a:lnSpc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POVESTE</a:t>
            </a:r>
          </a:p>
          <a:p>
            <a:pPr algn="just">
              <a:lnSpc>
                <a:spcPct val="150000"/>
              </a:lnSpc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CENUȘĂREASA</a:t>
            </a:r>
          </a:p>
          <a:p>
            <a:pPr algn="just">
              <a:lnSpc>
                <a:spcPct val="150000"/>
              </a:lnSpc>
            </a:pPr>
            <a:r>
              <a:rPr lang="ro-RO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endParaRPr lang="ro-RO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4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6CF6E25-B872-42CA-B38B-E36E53FB7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97" r="33145"/>
          <a:stretch/>
        </p:blipFill>
        <p:spPr>
          <a:xfrm>
            <a:off x="3565669" y="691950"/>
            <a:ext cx="7441276" cy="5474100"/>
          </a:xfrm>
          <a:prstGeom prst="rect">
            <a:avLst/>
          </a:prstGeom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90EB3EE0-EEB8-4FCD-8C9E-7161985F9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07" y="2733772"/>
            <a:ext cx="2458192" cy="3113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9932A4E-5C8C-49ED-90F5-690876BF9D7B}"/>
              </a:ext>
            </a:extLst>
          </p:cNvPr>
          <p:cNvSpPr/>
          <p:nvPr/>
        </p:nvSpPr>
        <p:spPr>
          <a:xfrm rot="20307192">
            <a:off x="264899" y="1016359"/>
            <a:ext cx="350818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4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 verificăm!</a:t>
            </a:r>
          </a:p>
        </p:txBody>
      </p:sp>
      <p:sp>
        <p:nvSpPr>
          <p:cNvPr id="2" name="Dreptunghi 1">
            <a:extLst>
              <a:ext uri="{FF2B5EF4-FFF2-40B4-BE49-F238E27FC236}">
                <a16:creationId xmlns:a16="http://schemas.microsoft.com/office/drawing/2014/main" id="{D7062411-E744-4D4A-A50F-969AB04E1DA4}"/>
              </a:ext>
            </a:extLst>
          </p:cNvPr>
          <p:cNvSpPr/>
          <p:nvPr/>
        </p:nvSpPr>
        <p:spPr>
          <a:xfrm>
            <a:off x="6893251" y="284422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2DE25866-F66C-44E1-9320-F7C1AA2BE8F4}"/>
              </a:ext>
            </a:extLst>
          </p:cNvPr>
          <p:cNvSpPr/>
          <p:nvPr/>
        </p:nvSpPr>
        <p:spPr>
          <a:xfrm>
            <a:off x="9694583" y="4750010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4C9D7680-F959-4E6F-8945-C7CAD7626566}"/>
              </a:ext>
            </a:extLst>
          </p:cNvPr>
          <p:cNvSpPr/>
          <p:nvPr/>
        </p:nvSpPr>
        <p:spPr>
          <a:xfrm>
            <a:off x="6894251" y="4750009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2857996E-2308-42A2-964A-830D623534CF}"/>
              </a:ext>
            </a:extLst>
          </p:cNvPr>
          <p:cNvSpPr/>
          <p:nvPr/>
        </p:nvSpPr>
        <p:spPr>
          <a:xfrm>
            <a:off x="9694583" y="2844225"/>
            <a:ext cx="3930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6394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ine 15">
            <a:extLst>
              <a:ext uri="{FF2B5EF4-FFF2-40B4-BE49-F238E27FC236}">
                <a16:creationId xmlns:a16="http://schemas.microsoft.com/office/drawing/2014/main" id="{2BBFEF5C-45C3-4114-9728-9F6540D87E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4"/>
          <a:stretch/>
        </p:blipFill>
        <p:spPr>
          <a:xfrm>
            <a:off x="856262" y="0"/>
            <a:ext cx="3557754" cy="6595697"/>
          </a:xfrm>
          <a:prstGeom prst="rect">
            <a:avLst/>
          </a:prstGeom>
        </p:spPr>
      </p:pic>
      <p:pic>
        <p:nvPicPr>
          <p:cNvPr id="22" name="Imagine 21">
            <a:extLst>
              <a:ext uri="{FF2B5EF4-FFF2-40B4-BE49-F238E27FC236}">
                <a16:creationId xmlns:a16="http://schemas.microsoft.com/office/drawing/2014/main" id="{6C37EE98-A493-4228-9F23-3D0F8C69E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12029" y="1907232"/>
            <a:ext cx="4991657" cy="4900476"/>
          </a:xfrm>
          <a:prstGeom prst="rect">
            <a:avLst/>
          </a:prstGeom>
        </p:spPr>
      </p:pic>
      <p:sp>
        <p:nvSpPr>
          <p:cNvPr id="4" name="Dreptunghi: colț îndoit 3">
            <a:extLst>
              <a:ext uri="{FF2B5EF4-FFF2-40B4-BE49-F238E27FC236}">
                <a16:creationId xmlns:a16="http://schemas.microsoft.com/office/drawing/2014/main" id="{8B656944-1F9F-45D8-BC45-CEA31A4B2F8E}"/>
              </a:ext>
            </a:extLst>
          </p:cNvPr>
          <p:cNvSpPr/>
          <p:nvPr/>
        </p:nvSpPr>
        <p:spPr>
          <a:xfrm>
            <a:off x="7132790" y="405354"/>
            <a:ext cx="4584740" cy="2472592"/>
          </a:xfrm>
          <a:prstGeom prst="foldedCorner">
            <a:avLst/>
          </a:prstGeom>
          <a:solidFill>
            <a:srgbClr val="FFFFCC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o-R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Fii atent la poziția de la scris!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Lumina să vină din partea stângă.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 o mână scrii , cu alta ții caietul.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Spatele să fie drept, iar capul aplecat spre caiet, dar nu mai aproape de 30 de cm. </a:t>
            </a:r>
          </a:p>
          <a:p>
            <a:pPr algn="ctr"/>
            <a:endParaRPr lang="ro-RO" dirty="0"/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A49F15C2-3BD9-4849-B2FE-2C4927026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770" y="4470107"/>
            <a:ext cx="1465028" cy="185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7" name="Picture 2" descr="Oferta Papo Figurina Muschetarul Aramis / Figurine Cu Eroi Si...">
            <a:extLst>
              <a:ext uri="{FF2B5EF4-FFF2-40B4-BE49-F238E27FC236}">
                <a16:creationId xmlns:a16="http://schemas.microsoft.com/office/drawing/2014/main" id="{49285A63-0E43-4F6C-B47E-2020915D2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700" b="80394" l="8500" r="92750">
                        <a14:foregroundMark x1="43583" y1="24781" x2="44250" y2="54300"/>
                        <a14:foregroundMark x1="34917" y1="39359" x2="29500" y2="57362"/>
                        <a14:foregroundMark x1="29500" y1="57362" x2="22917" y2="58601"/>
                        <a14:foregroundMark x1="18083" y1="65233" x2="10500" y2="73397"/>
                        <a14:foregroundMark x1="10000" y1="75146" x2="18750" y2="73397"/>
                        <a14:foregroundMark x1="40917" y1="47886" x2="49083" y2="75729"/>
                        <a14:foregroundMark x1="49083" y1="75729" x2="48500" y2="77478"/>
                        <a14:foregroundMark x1="48500" y1="78061" x2="48500" y2="79373"/>
                        <a14:foregroundMark x1="50917" y1="80394" x2="50917" y2="80394"/>
                        <a14:foregroundMark x1="90250" y1="42857" x2="90250" y2="42857"/>
                        <a14:foregroundMark x1="92750" y1="43076" x2="92750" y2="43076"/>
                        <a14:foregroundMark x1="33417" y1="38776" x2="33167" y2="37026"/>
                        <a14:foregroundMark x1="39833" y1="23032" x2="41583" y2="31560"/>
                        <a14:foregroundMark x1="48750" y1="23980" x2="35750" y2="31268"/>
                        <a14:foregroundMark x1="35750" y1="31268" x2="36250" y2="39359"/>
                        <a14:foregroundMark x1="43167" y1="38557" x2="30417" y2="38921"/>
                        <a14:foregroundMark x1="30417" y1="38921" x2="26917" y2="36079"/>
                        <a14:foregroundMark x1="19417" y1="26312" x2="19417" y2="26312"/>
                        <a14:foregroundMark x1="17833" y1="24563" x2="28917" y2="37974"/>
                        <a14:foregroundMark x1="30917" y1="43440" x2="45083" y2="42420"/>
                        <a14:foregroundMark x1="45083" y1="42420" x2="41250" y2="54227"/>
                        <a14:foregroundMark x1="41250" y1="54227" x2="37167" y2="52770"/>
                        <a14:foregroundMark x1="29833" y1="53571" x2="44083" y2="48834"/>
                        <a14:foregroundMark x1="44083" y1="48834" x2="45583" y2="45554"/>
                        <a14:foregroundMark x1="48250" y1="40160" x2="34250" y2="43222"/>
                        <a14:foregroundMark x1="34250" y1="43222" x2="34250" y2="36443"/>
                        <a14:foregroundMark x1="34250" y1="35277" x2="37167" y2="35641"/>
                        <a14:foregroundMark x1="43583" y1="26312" x2="36750" y2="34111"/>
                        <a14:foregroundMark x1="39583" y1="28280" x2="38750" y2="31778"/>
                        <a14:foregroundMark x1="45833" y1="27478" x2="46750" y2="25364"/>
                        <a14:foregroundMark x1="37833" y1="21866" x2="42500" y2="22668"/>
                        <a14:foregroundMark x1="43833" y1="22668" x2="36500" y2="21866"/>
                        <a14:foregroundMark x1="36500" y1="21647" x2="36250" y2="21064"/>
                        <a14:foregroundMark x1="36500" y1="21064" x2="45417" y2="22668"/>
                        <a14:foregroundMark x1="48917" y1="24417" x2="50750" y2="25146"/>
                        <a14:foregroundMark x1="64750" y1="40160" x2="47333" y2="42638"/>
                        <a14:foregroundMark x1="47333" y1="42638" x2="46250" y2="43659"/>
                        <a14:foregroundMark x1="40750" y1="52187" x2="39417" y2="58017"/>
                        <a14:foregroundMark x1="27583" y1="58236" x2="17833" y2="71429"/>
                        <a14:foregroundMark x1="10000" y1="75729" x2="9167" y2="75875"/>
                        <a14:foregroundMark x1="8500" y1="75292" x2="8917" y2="74563"/>
                        <a14:foregroundMark x1="51167" y1="74563" x2="51167" y2="58965"/>
                        <a14:foregroundMark x1="51167" y1="58965" x2="51167" y2="58965"/>
                        <a14:foregroundMark x1="50250" y1="60933" x2="39833" y2="53353"/>
                        <a14:foregroundMark x1="37167" y1="51603" x2="35833" y2="50437"/>
                        <a14:foregroundMark x1="35167" y1="48907" x2="34750" y2="48105"/>
                        <a14:foregroundMark x1="34250" y1="45991" x2="31583" y2="43805"/>
                        <a14:foregroundMark x1="31583" y1="43659" x2="31583" y2="43659"/>
                        <a14:foregroundMark x1="32083" y1="33892" x2="31833" y2="43440"/>
                        <a14:foregroundMark x1="33167" y1="34913" x2="33167" y2="34913"/>
                        <a14:foregroundMark x1="16500" y1="25000" x2="21417" y2="32362"/>
                        <a14:foregroundMark x1="21583" y1="26312" x2="20750" y2="26166"/>
                        <a14:foregroundMark x1="39583" y1="23834" x2="45167" y2="26895"/>
                        <a14:foregroundMark x1="34083" y1="23397" x2="42750" y2="37026"/>
                        <a14:foregroundMark x1="42750" y1="37026" x2="40750" y2="41327"/>
                        <a14:foregroundMark x1="47833" y1="25364" x2="47833" y2="25364"/>
                        <a14:foregroundMark x1="44750" y1="24781" x2="44750" y2="24781"/>
                        <a14:foregroundMark x1="38750" y1="20700" x2="44250" y2="23397"/>
                        <a14:foregroundMark x1="44750" y1="21501" x2="34750" y2="23834"/>
                        <a14:foregroundMark x1="49417" y1="26312" x2="41417" y2="300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3840" r="667" b="16579"/>
          <a:stretch/>
        </p:blipFill>
        <p:spPr bwMode="auto">
          <a:xfrm>
            <a:off x="4942264" y="-147312"/>
            <a:ext cx="2746461" cy="218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60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>
            <a:extLst>
              <a:ext uri="{FF2B5EF4-FFF2-40B4-BE49-F238E27FC236}">
                <a16:creationId xmlns:a16="http://schemas.microsoft.com/office/drawing/2014/main" id="{048F4BCF-FB25-48F2-9A8A-694DE0A801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" y="2491811"/>
            <a:ext cx="3967405" cy="4203994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BE40C0DE-1F14-4D68-8603-13F359B4CF74}"/>
              </a:ext>
            </a:extLst>
          </p:cNvPr>
          <p:cNvSpPr/>
          <p:nvPr/>
        </p:nvSpPr>
        <p:spPr>
          <a:xfrm>
            <a:off x="1709029" y="4837648"/>
            <a:ext cx="18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Surpriza </a:t>
            </a:r>
          </a:p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3</a:t>
            </a:r>
          </a:p>
        </p:txBody>
      </p:sp>
      <p:pic>
        <p:nvPicPr>
          <p:cNvPr id="2" name="WhatsApp Video 2023-07-16 at 11.31.42">
            <a:hlinkClick r:id="" action="ppaction://media"/>
            <a:extLst>
              <a:ext uri="{FF2B5EF4-FFF2-40B4-BE49-F238E27FC236}">
                <a16:creationId xmlns:a16="http://schemas.microsoft.com/office/drawing/2014/main" id="{CA3B010D-EF85-4C46-A102-BCF9A05C9A7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51794" y="1161177"/>
            <a:ext cx="4876800" cy="4876800"/>
          </a:xfrm>
          <a:prstGeom prst="rect">
            <a:avLst/>
          </a:prstGeom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244E97DF-5490-4E0E-B4C6-4D2E9C96EB32}"/>
              </a:ext>
            </a:extLst>
          </p:cNvPr>
          <p:cNvSpPr/>
          <p:nvPr/>
        </p:nvSpPr>
        <p:spPr>
          <a:xfrm>
            <a:off x="913664" y="387433"/>
            <a:ext cx="55856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Joc </a:t>
            </a:r>
          </a:p>
          <a:p>
            <a:pPr algn="ctr"/>
            <a:r>
              <a:rPr lang="ro-RO" sz="4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Provocările manualului</a:t>
            </a:r>
            <a:endParaRPr lang="ro-RO" sz="4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804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454E3C-A939-45CB-B9D9-D80C2964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237"/>
            <a:ext cx="9144000" cy="1223963"/>
          </a:xfrm>
        </p:spPr>
        <p:txBody>
          <a:bodyPr/>
          <a:lstStyle/>
          <a:p>
            <a:r>
              <a:rPr lang="ro-R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Provocarea 1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343A912-4A6C-40E0-9E61-114F8890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9492" y="1606455"/>
            <a:ext cx="8939483" cy="317948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Verifică dacă eu, manualul tău, am copertă și etichetă.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comanda învățătorului </a:t>
            </a:r>
            <a:r>
              <a:rPr lang="ro-RO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START!</a:t>
            </a:r>
            <a:r>
              <a:rPr lang="ro-RO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cei care sunt în regulă vor ridica mâinile în sus și vor mima bucuria.</a:t>
            </a: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8B59CE9-0257-4564-9A10-ACEBE8AC5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3" y="1546429"/>
            <a:ext cx="2101951" cy="2662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9B4A6C63-F41E-45D5-8080-DAEF45E5A6B0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473024" y="5453310"/>
            <a:ext cx="1914851" cy="109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3FAA6C88-0E97-48D3-8CAC-645D03789A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591" y="4274379"/>
            <a:ext cx="3475919" cy="195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961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454E3C-A939-45CB-B9D9-D80C2964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237"/>
            <a:ext cx="9144000" cy="1223963"/>
          </a:xfrm>
        </p:spPr>
        <p:txBody>
          <a:bodyPr/>
          <a:lstStyle/>
          <a:p>
            <a:r>
              <a:rPr lang="ro-R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Provocarea 2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343A912-4A6C-40E0-9E61-114F8890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0" y="1839260"/>
            <a:ext cx="8076616" cy="31794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o-RO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Răsfoiește-mă cu atenție și fii primul care găsește o imagine cu semne de circulație.</a:t>
            </a:r>
            <a:endParaRPr lang="ro-RO" sz="3600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8B59CE9-0257-4564-9A10-ACEBE8AC5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" y="1864960"/>
            <a:ext cx="2101951" cy="2662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23DD2824-6E51-4703-9C4B-6ACD5F6B6456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0016146" y="5385133"/>
            <a:ext cx="1914851" cy="109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12233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8454E3C-A939-45CB-B9D9-D80C2964D8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76237"/>
            <a:ext cx="9144000" cy="1223963"/>
          </a:xfrm>
        </p:spPr>
        <p:txBody>
          <a:bodyPr/>
          <a:lstStyle/>
          <a:p>
            <a:r>
              <a:rPr lang="ro-RO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Provocarea 3</a:t>
            </a: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5343A912-4A6C-40E0-9E61-114F88903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0" y="1839260"/>
            <a:ext cx="8076616" cy="31794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  <a:spcBef>
                <a:spcPts val="0"/>
              </a:spcBef>
            </a:pPr>
            <a:r>
              <a:rPr lang="ro-RO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Răsfoiește-mă cu atenție și caută în primele 30 de pagini o imagine cu PĂPUȘI PE DEGET!</a:t>
            </a:r>
            <a:endParaRPr lang="ro-RO" sz="3600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8B59CE9-0257-4564-9A10-ACEBE8AC5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4" y="1864960"/>
            <a:ext cx="2101951" cy="26624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72E7A5A6-9CBC-4EA2-8E77-B79037E21F9F}"/>
              </a:ext>
            </a:extLst>
          </p:cNvPr>
          <p:cNvPicPr/>
          <p:nvPr/>
        </p:nvPicPr>
        <p:blipFill rotWithShape="1">
          <a:blip r:embed="rId3"/>
          <a:srcRect t="19032" b="9045"/>
          <a:stretch/>
        </p:blipFill>
        <p:spPr bwMode="auto">
          <a:xfrm>
            <a:off x="10016146" y="5555590"/>
            <a:ext cx="1914851" cy="10966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3194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8B0ABC07-F9E5-4045-B045-D6058E801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F6646E80-D444-441F-8ADB-F64EEBDF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4" name="Oval 3">
            <a:extLst>
              <a:ext uri="{FF2B5EF4-FFF2-40B4-BE49-F238E27FC236}">
                <a16:creationId xmlns:a16="http://schemas.microsoft.com/office/drawing/2014/main" id="{F62C2263-3D73-4723-93D3-F6AF7B65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1122" y="262303"/>
            <a:ext cx="1571298" cy="15712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decorative circles">
            <a:extLst>
              <a:ext uri="{FF2B5EF4-FFF2-40B4-BE49-F238E27FC236}">
                <a16:creationId xmlns:a16="http://schemas.microsoft.com/office/drawing/2014/main" id="{01F916D2-2CB1-4D26-A192-15FFC2D0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8662" y="310026"/>
            <a:ext cx="1902995" cy="6016634"/>
            <a:chOff x="7098662" y="310026"/>
            <a:chExt cx="1902995" cy="60166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03EA68-E00D-4C2B-9964-F9F99F1C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057767-0940-4A54-986D-B4E949FD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98662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9BAD30-6E28-4D0F-9823-DC43157F1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8481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B88238-48E4-4035-88A7-D6B3CACD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5216" y="735547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FFA55DB5-CE1D-4F30-8494-A4AFC939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216" y="262302"/>
            <a:ext cx="1571299" cy="1571299"/>
          </a:xfrm>
          <a:prstGeom prst="rect">
            <a:avLst/>
          </a:prstGeom>
        </p:spPr>
      </p:pic>
      <p:sp>
        <p:nvSpPr>
          <p:cNvPr id="53" name="Oval 1">
            <a:extLst>
              <a:ext uri="{FF2B5EF4-FFF2-40B4-BE49-F238E27FC236}">
                <a16:creationId xmlns:a16="http://schemas.microsoft.com/office/drawing/2014/main" id="{49B741D7-1877-4B31-B705-15BE6A243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2422" y="4357470"/>
            <a:ext cx="1996328" cy="1996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2DB8D05-6B5C-43A3-8DB4-4A567CA8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2420" y="4364041"/>
            <a:ext cx="2000751" cy="1962619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EDDA4B8C-B642-480C-9E79-8CF346F916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21" y="965767"/>
            <a:ext cx="5268056" cy="5582207"/>
          </a:xfrm>
          <a:prstGeom prst="rect">
            <a:avLst/>
          </a:prstGeom>
        </p:spPr>
      </p:pic>
      <p:pic>
        <p:nvPicPr>
          <p:cNvPr id="20" name="Imagine 19">
            <a:extLst>
              <a:ext uri="{FF2B5EF4-FFF2-40B4-BE49-F238E27FC236}">
                <a16:creationId xmlns:a16="http://schemas.microsoft.com/office/drawing/2014/main" id="{E44304B8-2F51-4584-942F-C514A83F088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96" y="3805950"/>
            <a:ext cx="1465028" cy="185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FCF6FA24-98A2-4BBF-AA15-3EC7ED07C2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06204" y="89527"/>
            <a:ext cx="3454164" cy="568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394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22222E-6 C -0.01016 -0.00254 -0.04518 -0.00486 -0.05781 -0.00486 C -0.13555 -0.00486 -0.21589 0.03334 -0.21589 0.07153 C -0.21589 0.05209 -0.25612 0.03334 -0.29362 0.03334 C -0.33386 0.03334 -0.37136 0.05255 -0.37136 0.07153 C -0.37136 0.06204 -0.39128 0.05209 -0.41159 0.05209 C -0.43151 0.05209 -0.45169 0.06158 -0.45169 0.07153 C -0.45169 0.06644 -0.46185 0.06204 -0.47162 0.06204 C -0.48177 0.06204 -0.49154 0.0669 -0.49154 0.07153 C -0.49154 0.06898 -0.49649 0.06644 -0.50169 0.06644 C -0.5043 0.06644 -0.51185 0.06898 -0.51185 0.07153 C -0.51185 0.07014 -0.51445 0.06898 -0.5168 0.06898 C -0.5168 0.06875 -0.52162 0.07014 -0.52162 0.07153 C -0.52162 0.07084 -0.52162 0.07014 -0.52422 0.07014 C -0.52422 0.0706 -0.52682 0.07084 -0.52682 0.07153 C -0.52682 0.07107 -0.52682 0.07084 -0.52682 0.0706 C -0.52943 0.0706 -0.52943 0.07084 -0.52943 0.07107 C -0.53203 0.07107 -0.53203 0.07084 -0.53203 0.0706 C -0.53464 0.0706 -0.53464 0.07084 -0.53464 0.07107 " pathEditMode="relative" rAng="0" ptsTypes="AAAAAAAAAAAAAAAAA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32" y="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F22AAB38-CC3F-4A8F-B08A-48F2FA894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2" b="94805" l="2294" r="94954">
                        <a14:foregroundMark x1="65138" y1="34632" x2="63303" y2="70130"/>
                        <a14:foregroundMark x1="63303" y1="70130" x2="58716" y2="70130"/>
                        <a14:foregroundMark x1="9633" y1="71861" x2="33028" y2="71429"/>
                        <a14:foregroundMark x1="33028" y1="71429" x2="44954" y2="65368"/>
                        <a14:foregroundMark x1="50917" y1="41991" x2="81651" y2="32035"/>
                        <a14:foregroundMark x1="81651" y1="32035" x2="62844" y2="50649"/>
                        <a14:foregroundMark x1="62844" y1="50649" x2="42202" y2="26407"/>
                        <a14:foregroundMark x1="42202" y1="26407" x2="42661" y2="21212"/>
                        <a14:foregroundMark x1="20642" y1="25541" x2="23394" y2="19913"/>
                        <a14:foregroundMark x1="26606" y1="16017" x2="27523" y2="13420"/>
                        <a14:foregroundMark x1="27523" y1="13420" x2="27523" y2="13420"/>
                        <a14:foregroundMark x1="55505" y1="12121" x2="34404" y2="20346"/>
                        <a14:foregroundMark x1="34404" y1="20346" x2="35321" y2="24675"/>
                        <a14:foregroundMark x1="68807" y1="69264" x2="42661" y2="89610"/>
                        <a14:foregroundMark x1="42661" y1="89610" x2="77064" y2="83117"/>
                        <a14:foregroundMark x1="77064" y1="83117" x2="88991" y2="60606"/>
                        <a14:foregroundMark x1="94954" y1="38528" x2="88532" y2="55844"/>
                        <a14:foregroundMark x1="88532" y1="55844" x2="84862" y2="60606"/>
                        <a14:foregroundMark x1="58257" y1="24675" x2="65138" y2="41558"/>
                        <a14:foregroundMark x1="65138" y1="41558" x2="50459" y2="28139"/>
                        <a14:foregroundMark x1="50459" y1="26407" x2="50459" y2="24675"/>
                        <a14:foregroundMark x1="58716" y1="23810" x2="73394" y2="24675"/>
                        <a14:foregroundMark x1="40367" y1="7359" x2="36697" y2="9524"/>
                        <a14:foregroundMark x1="40826" y1="9091" x2="40826" y2="9091"/>
                        <a14:foregroundMark x1="36697" y1="1732" x2="36697" y2="1732"/>
                        <a14:foregroundMark x1="16055" y1="14286" x2="16055" y2="14286"/>
                        <a14:foregroundMark x1="16055" y1="16017" x2="11009" y2="16017"/>
                        <a14:foregroundMark x1="11927" y1="54545" x2="13761" y2="77922"/>
                        <a14:foregroundMark x1="13761" y1="77922" x2="18807" y2="75758"/>
                        <a14:foregroundMark x1="21101" y1="65368" x2="20183" y2="87879"/>
                        <a14:foregroundMark x1="20183" y1="87879" x2="16514" y2="82251"/>
                        <a14:foregroundMark x1="17890" y1="75325" x2="58257" y2="89610"/>
                        <a14:foregroundMark x1="58257" y1="89610" x2="61927" y2="89610"/>
                        <a14:foregroundMark x1="52752" y1="92641" x2="87156" y2="87013"/>
                        <a14:foregroundMark x1="87156" y1="87013" x2="85780" y2="60173"/>
                        <a14:foregroundMark x1="85780" y1="60173" x2="82110" y2="51515"/>
                        <a14:foregroundMark x1="69266" y1="45455" x2="36239" y2="73593"/>
                        <a14:foregroundMark x1="36239" y1="73593" x2="43119" y2="69264"/>
                        <a14:foregroundMark x1="59633" y1="65801" x2="72936" y2="43290"/>
                        <a14:foregroundMark x1="67431" y1="23377" x2="63761" y2="59307"/>
                        <a14:foregroundMark x1="63761" y1="59307" x2="77064" y2="75325"/>
                        <a14:foregroundMark x1="77064" y1="75325" x2="77064" y2="75325"/>
                        <a14:foregroundMark x1="64220" y1="25974" x2="59633" y2="21212"/>
                        <a14:foregroundMark x1="36697" y1="3030" x2="42202" y2="9524"/>
                        <a14:foregroundMark x1="14679" y1="15152" x2="13761" y2="17749"/>
                        <a14:foregroundMark x1="14679" y1="14286" x2="10092" y2="12121"/>
                        <a14:foregroundMark x1="7798" y1="42857" x2="2752" y2="24675"/>
                        <a14:foregroundMark x1="2752" y1="24675" x2="2752" y2="24675"/>
                        <a14:foregroundMark x1="45413" y1="9524" x2="48165" y2="55411"/>
                        <a14:foregroundMark x1="48165" y1="55411" x2="51835" y2="53247"/>
                        <a14:foregroundMark x1="72936" y1="30303" x2="48165" y2="42424"/>
                        <a14:foregroundMark x1="48165" y1="42424" x2="36239" y2="57143"/>
                        <a14:foregroundMark x1="36239" y1="57143" x2="42661" y2="59307"/>
                        <a14:foregroundMark x1="64679" y1="89610" x2="44954" y2="94805"/>
                        <a14:foregroundMark x1="44954" y1="94805" x2="44037" y2="95238"/>
                        <a14:foregroundMark x1="94954" y1="78355" x2="94954" y2="82684"/>
                        <a14:foregroundMark x1="34404" y1="90909" x2="33028" y2="84416"/>
                        <a14:foregroundMark x1="62385" y1="24242" x2="53670" y2="51515"/>
                        <a14:foregroundMark x1="53670" y1="51515" x2="37615" y2="41126"/>
                        <a14:foregroundMark x1="37615" y1="41126" x2="37615" y2="38095"/>
                        <a14:foregroundMark x1="37615" y1="32035" x2="37615" y2="3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" y="3155714"/>
            <a:ext cx="3493932" cy="3702286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ED2A80C-CF4F-448C-BDF3-9054D91A6D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044"/>
          <a:stretch/>
        </p:blipFill>
        <p:spPr>
          <a:xfrm>
            <a:off x="4074825" y="626060"/>
            <a:ext cx="6845316" cy="52933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Cerneală 9">
                <a:extLst>
                  <a:ext uri="{FF2B5EF4-FFF2-40B4-BE49-F238E27FC236}">
                    <a16:creationId xmlns:a16="http://schemas.microsoft.com/office/drawing/2014/main" id="{528B064D-B170-470B-87B1-385202659FA5}"/>
                  </a:ext>
                </a:extLst>
              </p14:cNvPr>
              <p14:cNvContentPartPr/>
              <p14:nvPr/>
            </p14:nvContentPartPr>
            <p14:xfrm>
              <a:off x="5810400" y="2406600"/>
              <a:ext cx="196920" cy="12960"/>
            </p14:xfrm>
          </p:contentPart>
        </mc:Choice>
        <mc:Fallback xmlns="">
          <p:pic>
            <p:nvPicPr>
              <p:cNvPr id="10" name="Cerneală 9">
                <a:extLst>
                  <a:ext uri="{FF2B5EF4-FFF2-40B4-BE49-F238E27FC236}">
                    <a16:creationId xmlns:a16="http://schemas.microsoft.com/office/drawing/2014/main" id="{528B064D-B170-470B-87B1-385202659F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94560" y="2343240"/>
                <a:ext cx="2282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Cerneală 10">
                <a:extLst>
                  <a:ext uri="{FF2B5EF4-FFF2-40B4-BE49-F238E27FC236}">
                    <a16:creationId xmlns:a16="http://schemas.microsoft.com/office/drawing/2014/main" id="{7BEA292C-CB36-460D-AB91-F4207A08B2E8}"/>
                  </a:ext>
                </a:extLst>
              </p14:cNvPr>
              <p14:cNvContentPartPr/>
              <p14:nvPr/>
            </p14:nvContentPartPr>
            <p14:xfrm>
              <a:off x="5740560" y="2489040"/>
              <a:ext cx="44640" cy="13320"/>
            </p14:xfrm>
          </p:contentPart>
        </mc:Choice>
        <mc:Fallback xmlns="">
          <p:pic>
            <p:nvPicPr>
              <p:cNvPr id="11" name="Cerneală 10">
                <a:extLst>
                  <a:ext uri="{FF2B5EF4-FFF2-40B4-BE49-F238E27FC236}">
                    <a16:creationId xmlns:a16="http://schemas.microsoft.com/office/drawing/2014/main" id="{7BEA292C-CB36-460D-AB91-F4207A08B2E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4720" y="2425680"/>
                <a:ext cx="7596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Cerneală 11">
                <a:extLst>
                  <a:ext uri="{FF2B5EF4-FFF2-40B4-BE49-F238E27FC236}">
                    <a16:creationId xmlns:a16="http://schemas.microsoft.com/office/drawing/2014/main" id="{C224024E-5A0E-4991-AA3F-594B976DB89F}"/>
                  </a:ext>
                </a:extLst>
              </p14:cNvPr>
              <p14:cNvContentPartPr/>
              <p14:nvPr/>
            </p14:nvContentPartPr>
            <p14:xfrm>
              <a:off x="5854680" y="2438280"/>
              <a:ext cx="228960" cy="184680"/>
            </p14:xfrm>
          </p:contentPart>
        </mc:Choice>
        <mc:Fallback xmlns="">
          <p:pic>
            <p:nvPicPr>
              <p:cNvPr id="12" name="Cerneală 11">
                <a:extLst>
                  <a:ext uri="{FF2B5EF4-FFF2-40B4-BE49-F238E27FC236}">
                    <a16:creationId xmlns:a16="http://schemas.microsoft.com/office/drawing/2014/main" id="{C224024E-5A0E-4991-AA3F-594B976DB89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38840" y="2374920"/>
                <a:ext cx="26028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Cerneală 12">
                <a:extLst>
                  <a:ext uri="{FF2B5EF4-FFF2-40B4-BE49-F238E27FC236}">
                    <a16:creationId xmlns:a16="http://schemas.microsoft.com/office/drawing/2014/main" id="{B49FB209-65AF-427B-883B-E8D129159FCC}"/>
                  </a:ext>
                </a:extLst>
              </p14:cNvPr>
              <p14:cNvContentPartPr/>
              <p14:nvPr/>
            </p14:nvContentPartPr>
            <p14:xfrm>
              <a:off x="5765760" y="2444760"/>
              <a:ext cx="317880" cy="190800"/>
            </p14:xfrm>
          </p:contentPart>
        </mc:Choice>
        <mc:Fallback xmlns="">
          <p:pic>
            <p:nvPicPr>
              <p:cNvPr id="13" name="Cerneală 12">
                <a:extLst>
                  <a:ext uri="{FF2B5EF4-FFF2-40B4-BE49-F238E27FC236}">
                    <a16:creationId xmlns:a16="http://schemas.microsoft.com/office/drawing/2014/main" id="{B49FB209-65AF-427B-883B-E8D129159FC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49920" y="2381400"/>
                <a:ext cx="34920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Cerneală 13">
                <a:extLst>
                  <a:ext uri="{FF2B5EF4-FFF2-40B4-BE49-F238E27FC236}">
                    <a16:creationId xmlns:a16="http://schemas.microsoft.com/office/drawing/2014/main" id="{421586E7-D0A9-4F4D-8281-7C08A0E28181}"/>
                  </a:ext>
                </a:extLst>
              </p14:cNvPr>
              <p14:cNvContentPartPr/>
              <p14:nvPr/>
            </p14:nvContentPartPr>
            <p14:xfrm>
              <a:off x="7702560" y="2482920"/>
              <a:ext cx="311400" cy="6480"/>
            </p14:xfrm>
          </p:contentPart>
        </mc:Choice>
        <mc:Fallback xmlns="">
          <p:pic>
            <p:nvPicPr>
              <p:cNvPr id="14" name="Cerneală 13">
                <a:extLst>
                  <a:ext uri="{FF2B5EF4-FFF2-40B4-BE49-F238E27FC236}">
                    <a16:creationId xmlns:a16="http://schemas.microsoft.com/office/drawing/2014/main" id="{421586E7-D0A9-4F4D-8281-7C08A0E2818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86720" y="2419560"/>
                <a:ext cx="34272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Cerneală 14">
                <a:extLst>
                  <a:ext uri="{FF2B5EF4-FFF2-40B4-BE49-F238E27FC236}">
                    <a16:creationId xmlns:a16="http://schemas.microsoft.com/office/drawing/2014/main" id="{DF921178-4BA7-4AF0-B011-280A94199C34}"/>
                  </a:ext>
                </a:extLst>
              </p14:cNvPr>
              <p14:cNvContentPartPr/>
              <p14:nvPr/>
            </p14:nvContentPartPr>
            <p14:xfrm>
              <a:off x="7734240" y="2533680"/>
              <a:ext cx="311400" cy="57600"/>
            </p14:xfrm>
          </p:contentPart>
        </mc:Choice>
        <mc:Fallback xmlns="">
          <p:pic>
            <p:nvPicPr>
              <p:cNvPr id="15" name="Cerneală 14">
                <a:extLst>
                  <a:ext uri="{FF2B5EF4-FFF2-40B4-BE49-F238E27FC236}">
                    <a16:creationId xmlns:a16="http://schemas.microsoft.com/office/drawing/2014/main" id="{DF921178-4BA7-4AF0-B011-280A94199C3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18400" y="2470320"/>
                <a:ext cx="34272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Cerneală 15">
                <a:extLst>
                  <a:ext uri="{FF2B5EF4-FFF2-40B4-BE49-F238E27FC236}">
                    <a16:creationId xmlns:a16="http://schemas.microsoft.com/office/drawing/2014/main" id="{293F7CFA-C02C-421C-B0D1-F0A104693D58}"/>
                  </a:ext>
                </a:extLst>
              </p14:cNvPr>
              <p14:cNvContentPartPr/>
              <p14:nvPr/>
            </p14:nvContentPartPr>
            <p14:xfrm>
              <a:off x="7759800" y="2590920"/>
              <a:ext cx="267120" cy="57240"/>
            </p14:xfrm>
          </p:contentPart>
        </mc:Choice>
        <mc:Fallback xmlns="">
          <p:pic>
            <p:nvPicPr>
              <p:cNvPr id="16" name="Cerneală 15">
                <a:extLst>
                  <a:ext uri="{FF2B5EF4-FFF2-40B4-BE49-F238E27FC236}">
                    <a16:creationId xmlns:a16="http://schemas.microsoft.com/office/drawing/2014/main" id="{293F7CFA-C02C-421C-B0D1-F0A104693D5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43960" y="2527560"/>
                <a:ext cx="298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Cerneală 16">
                <a:extLst>
                  <a:ext uri="{FF2B5EF4-FFF2-40B4-BE49-F238E27FC236}">
                    <a16:creationId xmlns:a16="http://schemas.microsoft.com/office/drawing/2014/main" id="{F8F18C96-93F7-41D2-97E3-A311D54507C5}"/>
                  </a:ext>
                </a:extLst>
              </p14:cNvPr>
              <p14:cNvContentPartPr/>
              <p14:nvPr/>
            </p14:nvContentPartPr>
            <p14:xfrm>
              <a:off x="7728120" y="2463840"/>
              <a:ext cx="44640" cy="184320"/>
            </p14:xfrm>
          </p:contentPart>
        </mc:Choice>
        <mc:Fallback xmlns="">
          <p:pic>
            <p:nvPicPr>
              <p:cNvPr id="17" name="Cerneală 16">
                <a:extLst>
                  <a:ext uri="{FF2B5EF4-FFF2-40B4-BE49-F238E27FC236}">
                    <a16:creationId xmlns:a16="http://schemas.microsoft.com/office/drawing/2014/main" id="{F8F18C96-93F7-41D2-97E3-A311D54507C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12280" y="2400480"/>
                <a:ext cx="759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Cerneală 17">
                <a:extLst>
                  <a:ext uri="{FF2B5EF4-FFF2-40B4-BE49-F238E27FC236}">
                    <a16:creationId xmlns:a16="http://schemas.microsoft.com/office/drawing/2014/main" id="{DAFC9249-90EA-4F23-BA0A-DDEF9433396A}"/>
                  </a:ext>
                </a:extLst>
              </p14:cNvPr>
              <p14:cNvContentPartPr/>
              <p14:nvPr/>
            </p14:nvContentPartPr>
            <p14:xfrm>
              <a:off x="9715320" y="2444760"/>
              <a:ext cx="267120" cy="6840"/>
            </p14:xfrm>
          </p:contentPart>
        </mc:Choice>
        <mc:Fallback xmlns="">
          <p:pic>
            <p:nvPicPr>
              <p:cNvPr id="18" name="Cerneală 17">
                <a:extLst>
                  <a:ext uri="{FF2B5EF4-FFF2-40B4-BE49-F238E27FC236}">
                    <a16:creationId xmlns:a16="http://schemas.microsoft.com/office/drawing/2014/main" id="{DAFC9249-90EA-4F23-BA0A-DDEF9433396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699480" y="2381400"/>
                <a:ext cx="298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Cerneală 18">
                <a:extLst>
                  <a:ext uri="{FF2B5EF4-FFF2-40B4-BE49-F238E27FC236}">
                    <a16:creationId xmlns:a16="http://schemas.microsoft.com/office/drawing/2014/main" id="{ACCD5A34-4002-4566-A64C-7E1F211233DE}"/>
                  </a:ext>
                </a:extLst>
              </p14:cNvPr>
              <p14:cNvContentPartPr/>
              <p14:nvPr/>
            </p14:nvContentPartPr>
            <p14:xfrm>
              <a:off x="9651960" y="2463840"/>
              <a:ext cx="51120" cy="6840"/>
            </p14:xfrm>
          </p:contentPart>
        </mc:Choice>
        <mc:Fallback xmlns="">
          <p:pic>
            <p:nvPicPr>
              <p:cNvPr id="19" name="Cerneală 18">
                <a:extLst>
                  <a:ext uri="{FF2B5EF4-FFF2-40B4-BE49-F238E27FC236}">
                    <a16:creationId xmlns:a16="http://schemas.microsoft.com/office/drawing/2014/main" id="{ACCD5A34-4002-4566-A64C-7E1F211233DE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9636120" y="2400480"/>
                <a:ext cx="82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Cerneală 19">
                <a:extLst>
                  <a:ext uri="{FF2B5EF4-FFF2-40B4-BE49-F238E27FC236}">
                    <a16:creationId xmlns:a16="http://schemas.microsoft.com/office/drawing/2014/main" id="{D58C8B27-9FA5-418A-9389-99258947592C}"/>
                  </a:ext>
                </a:extLst>
              </p14:cNvPr>
              <p14:cNvContentPartPr/>
              <p14:nvPr/>
            </p14:nvContentPartPr>
            <p14:xfrm>
              <a:off x="9658440" y="2533680"/>
              <a:ext cx="311400" cy="19440"/>
            </p14:xfrm>
          </p:contentPart>
        </mc:Choice>
        <mc:Fallback xmlns="">
          <p:pic>
            <p:nvPicPr>
              <p:cNvPr id="20" name="Cerneală 19">
                <a:extLst>
                  <a:ext uri="{FF2B5EF4-FFF2-40B4-BE49-F238E27FC236}">
                    <a16:creationId xmlns:a16="http://schemas.microsoft.com/office/drawing/2014/main" id="{D58C8B27-9FA5-418A-9389-99258947592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642600" y="2470320"/>
                <a:ext cx="34272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1" name="Cerneală 20">
                <a:extLst>
                  <a:ext uri="{FF2B5EF4-FFF2-40B4-BE49-F238E27FC236}">
                    <a16:creationId xmlns:a16="http://schemas.microsoft.com/office/drawing/2014/main" id="{6F6F1F17-E97D-4D46-95F7-5BADB8A2C8B3}"/>
                  </a:ext>
                </a:extLst>
              </p14:cNvPr>
              <p14:cNvContentPartPr/>
              <p14:nvPr/>
            </p14:nvContentPartPr>
            <p14:xfrm>
              <a:off x="9696600" y="2628720"/>
              <a:ext cx="266760" cy="360"/>
            </p14:xfrm>
          </p:contentPart>
        </mc:Choice>
        <mc:Fallback xmlns="">
          <p:pic>
            <p:nvPicPr>
              <p:cNvPr id="21" name="Cerneală 20">
                <a:extLst>
                  <a:ext uri="{FF2B5EF4-FFF2-40B4-BE49-F238E27FC236}">
                    <a16:creationId xmlns:a16="http://schemas.microsoft.com/office/drawing/2014/main" id="{6F6F1F17-E97D-4D46-95F7-5BADB8A2C8B3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80760" y="2565360"/>
                <a:ext cx="298080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" name="Cerneală 21">
                <a:extLst>
                  <a:ext uri="{FF2B5EF4-FFF2-40B4-BE49-F238E27FC236}">
                    <a16:creationId xmlns:a16="http://schemas.microsoft.com/office/drawing/2014/main" id="{0196803F-897A-4388-B484-F3906E604E43}"/>
                  </a:ext>
                </a:extLst>
              </p14:cNvPr>
              <p14:cNvContentPartPr/>
              <p14:nvPr/>
            </p14:nvContentPartPr>
            <p14:xfrm>
              <a:off x="9651960" y="2610000"/>
              <a:ext cx="101880" cy="12960"/>
            </p14:xfrm>
          </p:contentPart>
        </mc:Choice>
        <mc:Fallback xmlns="">
          <p:pic>
            <p:nvPicPr>
              <p:cNvPr id="22" name="Cerneală 21">
                <a:extLst>
                  <a:ext uri="{FF2B5EF4-FFF2-40B4-BE49-F238E27FC236}">
                    <a16:creationId xmlns:a16="http://schemas.microsoft.com/office/drawing/2014/main" id="{0196803F-897A-4388-B484-F3906E604E4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636120" y="2546640"/>
                <a:ext cx="133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" name="Cerneală 22">
                <a:extLst>
                  <a:ext uri="{FF2B5EF4-FFF2-40B4-BE49-F238E27FC236}">
                    <a16:creationId xmlns:a16="http://schemas.microsoft.com/office/drawing/2014/main" id="{37BB5547-2E21-414E-A5E4-2CE5A852E066}"/>
                  </a:ext>
                </a:extLst>
              </p14:cNvPr>
              <p14:cNvContentPartPr/>
              <p14:nvPr/>
            </p14:nvContentPartPr>
            <p14:xfrm>
              <a:off x="5479920" y="3689280"/>
              <a:ext cx="4629600" cy="1791000"/>
            </p14:xfrm>
          </p:contentPart>
        </mc:Choice>
        <mc:Fallback xmlns="">
          <p:pic>
            <p:nvPicPr>
              <p:cNvPr id="23" name="Cerneală 22">
                <a:extLst>
                  <a:ext uri="{FF2B5EF4-FFF2-40B4-BE49-F238E27FC236}">
                    <a16:creationId xmlns:a16="http://schemas.microsoft.com/office/drawing/2014/main" id="{37BB5547-2E21-414E-A5E4-2CE5A852E066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70560" y="3679920"/>
                <a:ext cx="4648320" cy="180972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Dreptunghi 23">
            <a:extLst>
              <a:ext uri="{FF2B5EF4-FFF2-40B4-BE49-F238E27FC236}">
                <a16:creationId xmlns:a16="http://schemas.microsoft.com/office/drawing/2014/main" id="{7632820E-D9D9-4D88-8C9A-57EDFBB98860}"/>
              </a:ext>
            </a:extLst>
          </p:cNvPr>
          <p:cNvSpPr/>
          <p:nvPr/>
        </p:nvSpPr>
        <p:spPr>
          <a:xfrm rot="20307192">
            <a:off x="255216" y="1640251"/>
            <a:ext cx="4037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 verificăm!</a:t>
            </a:r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12C487D6-FA0A-4999-9AD3-B8E24780F0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89" y="4552429"/>
            <a:ext cx="1465028" cy="185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22027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>
            <a:extLst>
              <a:ext uri="{FF2B5EF4-FFF2-40B4-BE49-F238E27FC236}">
                <a16:creationId xmlns:a16="http://schemas.microsoft.com/office/drawing/2014/main" id="{048F4BCF-FB25-48F2-9A8A-694DE0A8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4" y="2535381"/>
            <a:ext cx="3967405" cy="4203994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BE40C0DE-1F14-4D68-8603-13F359B4CF74}"/>
              </a:ext>
            </a:extLst>
          </p:cNvPr>
          <p:cNvSpPr/>
          <p:nvPr/>
        </p:nvSpPr>
        <p:spPr>
          <a:xfrm>
            <a:off x="1883511" y="4913848"/>
            <a:ext cx="18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Surpriza </a:t>
            </a:r>
          </a:p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</a:t>
            </a:r>
          </a:p>
        </p:txBody>
      </p:sp>
      <p:pic>
        <p:nvPicPr>
          <p:cNvPr id="25" name="Imagine 24">
            <a:extLst>
              <a:ext uri="{FF2B5EF4-FFF2-40B4-BE49-F238E27FC236}">
                <a16:creationId xmlns:a16="http://schemas.microsoft.com/office/drawing/2014/main" id="{DA480B6C-3EDB-44B5-83FB-CC298D6638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6809" y="1247186"/>
            <a:ext cx="7747250" cy="5298882"/>
          </a:xfrm>
          <a:prstGeom prst="rect">
            <a:avLst/>
          </a:prstGeom>
        </p:spPr>
      </p:pic>
      <p:sp>
        <p:nvSpPr>
          <p:cNvPr id="35" name="CasetăText 34">
            <a:extLst>
              <a:ext uri="{FF2B5EF4-FFF2-40B4-BE49-F238E27FC236}">
                <a16:creationId xmlns:a16="http://schemas.microsoft.com/office/drawing/2014/main" id="{8416C042-12F0-4165-9F04-03F7243ED9F1}"/>
              </a:ext>
            </a:extLst>
          </p:cNvPr>
          <p:cNvSpPr txBox="1"/>
          <p:nvPr/>
        </p:nvSpPr>
        <p:spPr>
          <a:xfrm>
            <a:off x="1509280" y="559157"/>
            <a:ext cx="6094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hlinkClick r:id="rId5"/>
              </a:rPr>
              <a:t>https://learningapps.org/view31222705</a:t>
            </a:r>
            <a:r>
              <a:rPr lang="ro-R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0659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>
            <a:extLst>
              <a:ext uri="{FF2B5EF4-FFF2-40B4-BE49-F238E27FC236}">
                <a16:creationId xmlns:a16="http://schemas.microsoft.com/office/drawing/2014/main" id="{048F4BCF-FB25-48F2-9A8A-694DE0A8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" y="4034671"/>
            <a:ext cx="2511372" cy="2661133"/>
          </a:xfrm>
          <a:prstGeom prst="rect">
            <a:avLst/>
          </a:prstGeom>
        </p:spPr>
      </p:pic>
      <p:pic>
        <p:nvPicPr>
          <p:cNvPr id="1026" name="Picture 2" descr="Oferta Papo Figurina Muschetarul Aramis / Figurine Cu Eroi Si...">
            <a:extLst>
              <a:ext uri="{FF2B5EF4-FFF2-40B4-BE49-F238E27FC236}">
                <a16:creationId xmlns:a16="http://schemas.microsoft.com/office/drawing/2014/main" id="{DC66D6FF-0700-4A45-BB1C-B5AE7AFAC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7" t="13840" r="667" b="16579"/>
          <a:stretch/>
        </p:blipFill>
        <p:spPr bwMode="auto">
          <a:xfrm>
            <a:off x="2647211" y="2240588"/>
            <a:ext cx="4241584" cy="337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>
            <a:extLst>
              <a:ext uri="{FF2B5EF4-FFF2-40B4-BE49-F238E27FC236}">
                <a16:creationId xmlns:a16="http://schemas.microsoft.com/office/drawing/2014/main" id="{9324DD0D-9E64-4E39-9D1C-580E2DB7822A}"/>
              </a:ext>
            </a:extLst>
          </p:cNvPr>
          <p:cNvSpPr/>
          <p:nvPr/>
        </p:nvSpPr>
        <p:spPr>
          <a:xfrm>
            <a:off x="984352" y="186010"/>
            <a:ext cx="33257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Știați că...?</a:t>
            </a:r>
          </a:p>
        </p:txBody>
      </p:sp>
      <p:sp>
        <p:nvSpPr>
          <p:cNvPr id="9" name="Dreptunghi: colț îndoit 8">
            <a:extLst>
              <a:ext uri="{FF2B5EF4-FFF2-40B4-BE49-F238E27FC236}">
                <a16:creationId xmlns:a16="http://schemas.microsoft.com/office/drawing/2014/main" id="{96FA392B-0F95-4D3E-818F-85946B4DDAA9}"/>
              </a:ext>
            </a:extLst>
          </p:cNvPr>
          <p:cNvSpPr/>
          <p:nvPr/>
        </p:nvSpPr>
        <p:spPr>
          <a:xfrm>
            <a:off x="5090474" y="415237"/>
            <a:ext cx="5728472" cy="1388206"/>
          </a:xfrm>
          <a:prstGeom prst="foldedCorner">
            <a:avLst/>
          </a:prstGeom>
          <a:solidFill>
            <a:srgbClr val="FFFFCC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o-RO" sz="2400" b="1" u="sng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Aramis</a:t>
            </a:r>
            <a:r>
              <a:rPr lang="ro-RO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era unul dintre cei 4 muschetari : Athos, </a:t>
            </a:r>
            <a:r>
              <a:rPr lang="ro-RO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Porthos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și D'Artagnan.</a:t>
            </a:r>
            <a:endParaRPr lang="ro-RO" sz="2800" dirty="0">
              <a:solidFill>
                <a:schemeClr val="tx1"/>
              </a:solidFill>
            </a:endParaRPr>
          </a:p>
        </p:txBody>
      </p:sp>
      <p:sp>
        <p:nvSpPr>
          <p:cNvPr id="12" name="Dreptunghi: colț îndoit 11">
            <a:extLst>
              <a:ext uri="{FF2B5EF4-FFF2-40B4-BE49-F238E27FC236}">
                <a16:creationId xmlns:a16="http://schemas.microsoft.com/office/drawing/2014/main" id="{5079DF34-11A9-464D-951F-7DFB8F4CC78C}"/>
              </a:ext>
            </a:extLst>
          </p:cNvPr>
          <p:cNvSpPr/>
          <p:nvPr/>
        </p:nvSpPr>
        <p:spPr>
          <a:xfrm>
            <a:off x="6096000" y="3824291"/>
            <a:ext cx="5728472" cy="1388206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o-RO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Caută numele muschetarului </a:t>
            </a:r>
            <a:r>
              <a:rPr lang="ro-RO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Aramis</a:t>
            </a:r>
            <a:r>
              <a:rPr lang="ro-RO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 coperta manualului tău.</a:t>
            </a:r>
            <a:endParaRPr lang="ro-RO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3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38">
            <a:extLst>
              <a:ext uri="{FF2B5EF4-FFF2-40B4-BE49-F238E27FC236}">
                <a16:creationId xmlns:a16="http://schemas.microsoft.com/office/drawing/2014/main" id="{8B0ABC07-F9E5-4045-B045-D6058E801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F6646E80-D444-441F-8ADB-F64EEBDF3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Nova"/>
              <a:ea typeface="+mn-ea"/>
              <a:cs typeface="+mn-cs"/>
            </a:endParaRPr>
          </a:p>
        </p:txBody>
      </p:sp>
      <p:sp>
        <p:nvSpPr>
          <p:cNvPr id="54" name="Oval 3">
            <a:extLst>
              <a:ext uri="{FF2B5EF4-FFF2-40B4-BE49-F238E27FC236}">
                <a16:creationId xmlns:a16="http://schemas.microsoft.com/office/drawing/2014/main" id="{F62C2263-3D73-4723-93D3-F6AF7B6587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51122" y="262303"/>
            <a:ext cx="1571298" cy="157129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5" name="decorative circles">
            <a:extLst>
              <a:ext uri="{FF2B5EF4-FFF2-40B4-BE49-F238E27FC236}">
                <a16:creationId xmlns:a16="http://schemas.microsoft.com/office/drawing/2014/main" id="{01F916D2-2CB1-4D26-A192-15FFC2D0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98662" y="310026"/>
            <a:ext cx="1902995" cy="6016634"/>
            <a:chOff x="7098662" y="310026"/>
            <a:chExt cx="1902995" cy="601663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2503EA68-E00D-4C2B-9964-F9F99F1C77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08370" y="6020880"/>
              <a:ext cx="305780" cy="3057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1057767-0940-4A54-986D-B4E949FD6F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098662" y="5787004"/>
              <a:ext cx="113367" cy="11336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E9BAD30-6E28-4D0F-9823-DC43157F1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08481" y="310026"/>
              <a:ext cx="226735" cy="226735"/>
            </a:xfrm>
            <a:prstGeom prst="ellipse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9B88238-48E4-4035-88A7-D6B3CACD2B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35216" y="735547"/>
              <a:ext cx="466441" cy="46644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51" name="Graphic 50">
            <a:extLst>
              <a:ext uri="{FF2B5EF4-FFF2-40B4-BE49-F238E27FC236}">
                <a16:creationId xmlns:a16="http://schemas.microsoft.com/office/drawing/2014/main" id="{FFA55DB5-CE1D-4F30-8494-A4AFC9391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4216" y="262302"/>
            <a:ext cx="1571299" cy="1571299"/>
          </a:xfrm>
          <a:prstGeom prst="rect">
            <a:avLst/>
          </a:prstGeom>
        </p:spPr>
      </p:pic>
      <p:sp>
        <p:nvSpPr>
          <p:cNvPr id="53" name="Oval 1">
            <a:extLst>
              <a:ext uri="{FF2B5EF4-FFF2-40B4-BE49-F238E27FC236}">
                <a16:creationId xmlns:a16="http://schemas.microsoft.com/office/drawing/2014/main" id="{49B741D7-1877-4B31-B705-15BE6A243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52422" y="4357470"/>
            <a:ext cx="1996328" cy="199632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12DB8D05-6B5C-43A3-8DB4-4A567CA8B8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52420" y="4364041"/>
            <a:ext cx="2000751" cy="1962619"/>
          </a:xfrm>
          <a:prstGeom prst="rect">
            <a:avLst/>
          </a:prstGeom>
        </p:spPr>
      </p:pic>
      <p:pic>
        <p:nvPicPr>
          <p:cNvPr id="18" name="Imagine 17">
            <a:extLst>
              <a:ext uri="{FF2B5EF4-FFF2-40B4-BE49-F238E27FC236}">
                <a16:creationId xmlns:a16="http://schemas.microsoft.com/office/drawing/2014/main" id="{A6CE2DE2-6EF8-4975-AC26-F138D53921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21" y="965767"/>
            <a:ext cx="5268056" cy="5582207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8B82101B-F67C-4FA7-9899-17AA05318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94" y="3794407"/>
            <a:ext cx="1465028" cy="1855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ine 2">
            <a:extLst>
              <a:ext uri="{FF2B5EF4-FFF2-40B4-BE49-F238E27FC236}">
                <a16:creationId xmlns:a16="http://schemas.microsoft.com/office/drawing/2014/main" id="{4FA3A1AE-0F7A-48FC-91F4-14127EC9A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53" y="1007032"/>
            <a:ext cx="4130398" cy="53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645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55248 0.00533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3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6CF6E25-B872-42CA-B38B-E36E53FB7A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99" b="54222"/>
          <a:stretch/>
        </p:blipFill>
        <p:spPr>
          <a:xfrm>
            <a:off x="4904509" y="335830"/>
            <a:ext cx="7013863" cy="6186340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8ECAF304-F42F-473A-99A5-95D752308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52" y="2474024"/>
            <a:ext cx="4012295" cy="4251560"/>
          </a:xfrm>
          <a:prstGeom prst="rect">
            <a:avLst/>
          </a:prstGeom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796AF003-748B-4DDB-A9AE-23BC5DC0E8C3}"/>
              </a:ext>
            </a:extLst>
          </p:cNvPr>
          <p:cNvSpPr/>
          <p:nvPr/>
        </p:nvSpPr>
        <p:spPr>
          <a:xfrm rot="20307192">
            <a:off x="502571" y="841555"/>
            <a:ext cx="4037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 verificăm!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137E61-2536-49AA-8D97-09673D47A6CE}"/>
              </a:ext>
            </a:extLst>
          </p:cNvPr>
          <p:cNvSpPr/>
          <p:nvPr/>
        </p:nvSpPr>
        <p:spPr>
          <a:xfrm>
            <a:off x="6993082" y="2888674"/>
            <a:ext cx="1236518" cy="384046"/>
          </a:xfrm>
          <a:prstGeom prst="ellipse">
            <a:avLst/>
          </a:prstGeom>
          <a:noFill/>
          <a:ln w="38100"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Cerneală 7">
                <a:extLst>
                  <a:ext uri="{FF2B5EF4-FFF2-40B4-BE49-F238E27FC236}">
                    <a16:creationId xmlns:a16="http://schemas.microsoft.com/office/drawing/2014/main" id="{68A53930-5718-4E17-AB93-E3F34299A6E6}"/>
                  </a:ext>
                </a:extLst>
              </p14:cNvPr>
              <p14:cNvContentPartPr/>
              <p14:nvPr/>
            </p14:nvContentPartPr>
            <p14:xfrm>
              <a:off x="7048440" y="2908440"/>
              <a:ext cx="4496040" cy="723960"/>
            </p14:xfrm>
          </p:contentPart>
        </mc:Choice>
        <mc:Fallback xmlns="">
          <p:pic>
            <p:nvPicPr>
              <p:cNvPr id="8" name="Cerneală 7">
                <a:extLst>
                  <a:ext uri="{FF2B5EF4-FFF2-40B4-BE49-F238E27FC236}">
                    <a16:creationId xmlns:a16="http://schemas.microsoft.com/office/drawing/2014/main" id="{68A53930-5718-4E17-AB93-E3F34299A6E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39080" y="2899080"/>
                <a:ext cx="4514760" cy="742680"/>
              </a:xfrm>
              <a:prstGeom prst="rect">
                <a:avLst/>
              </a:prstGeom>
            </p:spPr>
          </p:pic>
        </mc:Fallback>
      </mc:AlternateContent>
      <p:pic>
        <p:nvPicPr>
          <p:cNvPr id="1026" name="Picture 2" descr="Pin on sablonok">
            <a:extLst>
              <a:ext uri="{FF2B5EF4-FFF2-40B4-BE49-F238E27FC236}">
                <a16:creationId xmlns:a16="http://schemas.microsoft.com/office/drawing/2014/main" id="{30800021-D6B5-4496-99B8-A47EF09A9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539" y="4854765"/>
            <a:ext cx="855085" cy="76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ine 9">
            <a:extLst>
              <a:ext uri="{FF2B5EF4-FFF2-40B4-BE49-F238E27FC236}">
                <a16:creationId xmlns:a16="http://schemas.microsoft.com/office/drawing/2014/main" id="{259A39E2-9DFB-423F-BBD2-01E12B49C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791" y="4355455"/>
            <a:ext cx="1465028" cy="18557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B7C6022D-20F9-4617-93AA-E2A02952BA7E}"/>
              </a:ext>
            </a:extLst>
          </p:cNvPr>
          <p:cNvSpPr txBox="1"/>
          <p:nvPr/>
        </p:nvSpPr>
        <p:spPr>
          <a:xfrm>
            <a:off x="8663232" y="5236824"/>
            <a:ext cx="2243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solidFill>
                  <a:srgbClr val="0070C0"/>
                </a:solidFill>
              </a:rPr>
              <a:t>POPESCU MARIUS</a:t>
            </a:r>
          </a:p>
        </p:txBody>
      </p:sp>
    </p:spTree>
    <p:extLst>
      <p:ext uri="{BB962C8B-B14F-4D97-AF65-F5344CB8AC3E}">
        <p14:creationId xmlns:p14="http://schemas.microsoft.com/office/powerpoint/2010/main" val="2266260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ine 9">
            <a:extLst>
              <a:ext uri="{FF2B5EF4-FFF2-40B4-BE49-F238E27FC236}">
                <a16:creationId xmlns:a16="http://schemas.microsoft.com/office/drawing/2014/main" id="{048F4BCF-FB25-48F2-9A8A-694DE0A80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32" b="97403" l="4128" r="95413">
                        <a14:foregroundMark x1="33486" y1="11688" x2="27064" y2="22944"/>
                        <a14:foregroundMark x1="27064" y1="22944" x2="26606" y2="36797"/>
                        <a14:foregroundMark x1="26606" y1="36797" x2="64220" y2="40693"/>
                        <a14:foregroundMark x1="64220" y1="40693" x2="42661" y2="52814"/>
                        <a14:foregroundMark x1="42661" y1="52814" x2="49541" y2="61905"/>
                        <a14:foregroundMark x1="49541" y1="61905" x2="35321" y2="65801"/>
                        <a14:foregroundMark x1="35321" y1="65801" x2="34404" y2="55844"/>
                        <a14:foregroundMark x1="34404" y1="55844" x2="36697" y2="53680"/>
                        <a14:foregroundMark x1="17890" y1="12987" x2="18807" y2="12987"/>
                        <a14:foregroundMark x1="35780" y1="13853" x2="60092" y2="26407"/>
                        <a14:foregroundMark x1="60092" y1="26407" x2="46330" y2="61472"/>
                        <a14:foregroundMark x1="20183" y1="68398" x2="26606" y2="82251"/>
                        <a14:foregroundMark x1="26606" y1="82251" x2="52294" y2="83983"/>
                        <a14:foregroundMark x1="52294" y1="83983" x2="71101" y2="77489"/>
                        <a14:foregroundMark x1="71101" y1="77489" x2="86239" y2="34632"/>
                        <a14:foregroundMark x1="87156" y1="28571" x2="95413" y2="65801"/>
                        <a14:foregroundMark x1="95413" y1="65801" x2="88532" y2="80087"/>
                        <a14:foregroundMark x1="88532" y1="80087" x2="38991" y2="87879"/>
                        <a14:foregroundMark x1="42661" y1="94805" x2="68807" y2="88312"/>
                        <a14:foregroundMark x1="68807" y1="88312" x2="69266" y2="87446"/>
                        <a14:foregroundMark x1="54128" y1="74892" x2="52752" y2="40260"/>
                        <a14:foregroundMark x1="52752" y1="40260" x2="55963" y2="36364"/>
                        <a14:foregroundMark x1="66972" y1="28571" x2="64220" y2="51082"/>
                        <a14:foregroundMark x1="64220" y1="51082" x2="65596" y2="48485"/>
                        <a14:foregroundMark x1="71560" y1="26840" x2="51835" y2="32900"/>
                        <a14:foregroundMark x1="65138" y1="24675" x2="73394" y2="23810"/>
                        <a14:foregroundMark x1="72477" y1="16883" x2="49541" y2="18615"/>
                        <a14:foregroundMark x1="49541" y1="18615" x2="57339" y2="15584"/>
                        <a14:foregroundMark x1="57339" y1="15584" x2="66972" y2="16017"/>
                        <a14:foregroundMark x1="66972" y1="16017" x2="59633" y2="11688"/>
                        <a14:foregroundMark x1="49541" y1="6926" x2="42661" y2="12554"/>
                        <a14:foregroundMark x1="42661" y1="12554" x2="40826" y2="8658"/>
                        <a14:foregroundMark x1="48624" y1="3896" x2="48624" y2="3896"/>
                        <a14:foregroundMark x1="44037" y1="2165" x2="36239" y2="1732"/>
                        <a14:foregroundMark x1="13761" y1="12987" x2="13761" y2="12987"/>
                        <a14:foregroundMark x1="4587" y1="33766" x2="5046" y2="33766"/>
                        <a14:foregroundMark x1="14220" y1="70563" x2="14220" y2="70563"/>
                        <a14:foregroundMark x1="13761" y1="69697" x2="11927" y2="78355"/>
                        <a14:foregroundMark x1="11927" y1="78355" x2="22477" y2="63203"/>
                        <a14:foregroundMark x1="22477" y1="63203" x2="24771" y2="61472"/>
                        <a14:foregroundMark x1="25688" y1="61472" x2="27523" y2="62771"/>
                        <a14:foregroundMark x1="25688" y1="74026" x2="17431" y2="83983"/>
                        <a14:foregroundMark x1="17431" y1="83983" x2="14220" y2="79654"/>
                        <a14:foregroundMark x1="41284" y1="97403" x2="41284" y2="97403"/>
                        <a14:foregroundMark x1="89450" y1="50216" x2="61009" y2="45887"/>
                        <a14:foregroundMark x1="61009" y1="45887" x2="35780" y2="58874"/>
                        <a14:foregroundMark x1="57798" y1="20779" x2="58257" y2="32035"/>
                        <a14:foregroundMark x1="58257" y1="32035" x2="68349" y2="28139"/>
                        <a14:foregroundMark x1="68349" y1="28139" x2="72018" y2="24675"/>
                        <a14:foregroundMark x1="69266" y1="27273" x2="62844" y2="44589"/>
                        <a14:foregroundMark x1="62844" y1="44589" x2="63303" y2="38961"/>
                        <a14:foregroundMark x1="65138" y1="41558" x2="56422" y2="36364"/>
                        <a14:foregroundMark x1="56422" y1="36364" x2="49083" y2="45455"/>
                        <a14:foregroundMark x1="49083" y1="45455" x2="51376" y2="58009"/>
                        <a14:foregroundMark x1="51376" y1="58009" x2="70183" y2="39394"/>
                        <a14:foregroundMark x1="70183" y1="39394" x2="64679" y2="58009"/>
                        <a14:foregroundMark x1="64679" y1="58009" x2="49083" y2="46753"/>
                        <a14:foregroundMark x1="49083" y1="46753" x2="57339" y2="25541"/>
                        <a14:foregroundMark x1="57339" y1="25541" x2="65596" y2="33333"/>
                        <a14:foregroundMark x1="65596" y1="33333" x2="67431" y2="27706"/>
                        <a14:foregroundMark x1="65596" y1="22511" x2="61468" y2="23377"/>
                        <a14:foregroundMark x1="62844" y1="22511" x2="63303" y2="22511"/>
                        <a14:foregroundMark x1="67890" y1="20779" x2="68807" y2="29004"/>
                        <a14:foregroundMark x1="68807" y1="29004" x2="50917" y2="58442"/>
                        <a14:foregroundMark x1="50917" y1="58442" x2="50917" y2="61039"/>
                        <a14:foregroundMark x1="55963" y1="93074" x2="66055" y2="88745"/>
                        <a14:foregroundMark x1="43578" y1="15584" x2="43578" y2="155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" y="2491811"/>
            <a:ext cx="3967405" cy="4203994"/>
          </a:xfrm>
          <a:prstGeom prst="rect">
            <a:avLst/>
          </a:prstGeom>
        </p:spPr>
      </p:pic>
      <p:sp>
        <p:nvSpPr>
          <p:cNvPr id="11" name="Dreptunghi 10">
            <a:extLst>
              <a:ext uri="{FF2B5EF4-FFF2-40B4-BE49-F238E27FC236}">
                <a16:creationId xmlns:a16="http://schemas.microsoft.com/office/drawing/2014/main" id="{BE40C0DE-1F14-4D68-8603-13F359B4CF74}"/>
              </a:ext>
            </a:extLst>
          </p:cNvPr>
          <p:cNvSpPr/>
          <p:nvPr/>
        </p:nvSpPr>
        <p:spPr>
          <a:xfrm>
            <a:off x="1709029" y="4837648"/>
            <a:ext cx="184916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Surpriza </a:t>
            </a:r>
          </a:p>
          <a:p>
            <a:pPr algn="ctr"/>
            <a:r>
              <a:rPr lang="ro-RO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2</a:t>
            </a:r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id="{7A0A5E94-AB67-4722-9B96-0E6A914425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78"/>
          <a:stretch/>
        </p:blipFill>
        <p:spPr>
          <a:xfrm>
            <a:off x="6482619" y="2169621"/>
            <a:ext cx="2798541" cy="4203994"/>
          </a:xfrm>
          <a:prstGeom prst="rect">
            <a:avLst/>
          </a:prstGeom>
        </p:spPr>
      </p:pic>
      <p:sp>
        <p:nvSpPr>
          <p:cNvPr id="7" name="Dreptunghi 6">
            <a:extLst>
              <a:ext uri="{FF2B5EF4-FFF2-40B4-BE49-F238E27FC236}">
                <a16:creationId xmlns:a16="http://schemas.microsoft.com/office/drawing/2014/main" id="{8CCB7FA0-135D-4EDA-84B9-1B4D4F78F205}"/>
              </a:ext>
            </a:extLst>
          </p:cNvPr>
          <p:cNvSpPr/>
          <p:nvPr/>
        </p:nvSpPr>
        <p:spPr>
          <a:xfrm>
            <a:off x="2633610" y="162195"/>
            <a:ext cx="799795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Joc </a:t>
            </a:r>
          </a:p>
          <a:p>
            <a:pPr algn="ctr"/>
            <a:r>
              <a:rPr lang="ro-RO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Spionul cuvintelor pierdute</a:t>
            </a:r>
            <a:endParaRPr lang="ro-RO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0127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Oval 10">
            <a:extLst>
              <a:ext uri="{FF2B5EF4-FFF2-40B4-BE49-F238E27FC236}">
                <a16:creationId xmlns:a16="http://schemas.microsoft.com/office/drawing/2014/main" id="{F47CA095-52EE-4B05-BAFD-1E0204844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362200"/>
            <a:ext cx="1752600" cy="1828800"/>
          </a:xfrm>
          <a:prstGeom prst="ellipse">
            <a:avLst/>
          </a:prstGeom>
          <a:solidFill>
            <a:srgbClr val="33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9" name="WordArt 11">
            <a:extLst>
              <a:ext uri="{FF2B5EF4-FFF2-40B4-BE49-F238E27FC236}">
                <a16:creationId xmlns:a16="http://schemas.microsoft.com/office/drawing/2014/main" id="{45BC4E85-C56B-4834-8AFD-C2C7E0F943D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410200" y="3657600"/>
            <a:ext cx="838200" cy="1295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0" cap="none" spc="0" normalizeH="0" baseline="0" noProof="0">
                <a:ln>
                  <a:noFill/>
                </a:ln>
                <a:solidFill>
                  <a:srgbClr val="E5F4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5</a:t>
            </a:r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id="{7AF0DADA-4FB0-490D-B696-CA04BC116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" y="0"/>
            <a:ext cx="12329160" cy="7101840"/>
          </a:xfrm>
          <a:prstGeom prst="rect">
            <a:avLst/>
          </a:prstGeom>
        </p:spPr>
      </p:pic>
      <p:sp>
        <p:nvSpPr>
          <p:cNvPr id="9" name="Oval 10">
            <a:extLst>
              <a:ext uri="{FF2B5EF4-FFF2-40B4-BE49-F238E27FC236}">
                <a16:creationId xmlns:a16="http://schemas.microsoft.com/office/drawing/2014/main" id="{F049E0AC-195D-491D-BC38-4486F49D37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320" y="2926080"/>
            <a:ext cx="3448814" cy="367284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8D796DF5-7D57-4E1D-A9F4-A21C195237F0}"/>
              </a:ext>
            </a:extLst>
          </p:cNvPr>
          <p:cNvSpPr txBox="1"/>
          <p:nvPr/>
        </p:nvSpPr>
        <p:spPr>
          <a:xfrm>
            <a:off x="7144829" y="1856317"/>
            <a:ext cx="440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POVESTE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EE772464-405F-48E7-833E-2A0FF714CAF9}"/>
              </a:ext>
            </a:extLst>
          </p:cNvPr>
          <p:cNvSpPr txBox="1"/>
          <p:nvPr/>
        </p:nvSpPr>
        <p:spPr>
          <a:xfrm>
            <a:off x="7784591" y="3343114"/>
            <a:ext cx="4407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2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CENUȘĂREASA</a:t>
            </a:r>
            <a:endParaRPr kumimoji="0" lang="ro-RO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id="{16FBA60A-B86A-496D-9161-893591C520B9}"/>
              </a:ext>
            </a:extLst>
          </p:cNvPr>
          <p:cNvSpPr txBox="1"/>
          <p:nvPr/>
        </p:nvSpPr>
        <p:spPr>
          <a:xfrm rot="20224543">
            <a:off x="7917339" y="4897923"/>
            <a:ext cx="440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o-RO" sz="3600" dirty="0">
                <a:solidFill>
                  <a:srgbClr val="000000">
                    <a:lumMod val="85000"/>
                    <a:lumOff val="15000"/>
                  </a:srgbClr>
                </a:solidFill>
                <a:latin typeface="Arial"/>
              </a:rPr>
              <a:t>VIDEO</a:t>
            </a:r>
            <a:endParaRPr kumimoji="0" lang="ro-RO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85000"/>
                  <a:lumOff val="1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id="{06B92F0A-9540-487E-A92C-551DAC3503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2" b="94805" l="2294" r="94954">
                        <a14:foregroundMark x1="65138" y1="34632" x2="63303" y2="70130"/>
                        <a14:foregroundMark x1="63303" y1="70130" x2="58716" y2="70130"/>
                        <a14:foregroundMark x1="9633" y1="71861" x2="33028" y2="71429"/>
                        <a14:foregroundMark x1="33028" y1="71429" x2="44954" y2="65368"/>
                        <a14:foregroundMark x1="50917" y1="41991" x2="81651" y2="32035"/>
                        <a14:foregroundMark x1="81651" y1="32035" x2="62844" y2="50649"/>
                        <a14:foregroundMark x1="62844" y1="50649" x2="42202" y2="26407"/>
                        <a14:foregroundMark x1="42202" y1="26407" x2="42661" y2="21212"/>
                        <a14:foregroundMark x1="20642" y1="25541" x2="23394" y2="19913"/>
                        <a14:foregroundMark x1="26606" y1="16017" x2="27523" y2="13420"/>
                        <a14:foregroundMark x1="27523" y1="13420" x2="27523" y2="13420"/>
                        <a14:foregroundMark x1="55505" y1="12121" x2="34404" y2="20346"/>
                        <a14:foregroundMark x1="34404" y1="20346" x2="35321" y2="24675"/>
                        <a14:foregroundMark x1="68807" y1="69264" x2="42661" y2="89610"/>
                        <a14:foregroundMark x1="42661" y1="89610" x2="77064" y2="83117"/>
                        <a14:foregroundMark x1="77064" y1="83117" x2="88991" y2="60606"/>
                        <a14:foregroundMark x1="94954" y1="38528" x2="88532" y2="55844"/>
                        <a14:foregroundMark x1="88532" y1="55844" x2="84862" y2="60606"/>
                        <a14:foregroundMark x1="58257" y1="24675" x2="65138" y2="41558"/>
                        <a14:foregroundMark x1="65138" y1="41558" x2="50459" y2="28139"/>
                        <a14:foregroundMark x1="50459" y1="26407" x2="50459" y2="24675"/>
                        <a14:foregroundMark x1="58716" y1="23810" x2="73394" y2="24675"/>
                        <a14:foregroundMark x1="40367" y1="7359" x2="36697" y2="9524"/>
                        <a14:foregroundMark x1="40826" y1="9091" x2="40826" y2="9091"/>
                        <a14:foregroundMark x1="36697" y1="1732" x2="36697" y2="1732"/>
                        <a14:foregroundMark x1="16055" y1="14286" x2="16055" y2="14286"/>
                        <a14:foregroundMark x1="16055" y1="16017" x2="11009" y2="16017"/>
                        <a14:foregroundMark x1="11927" y1="54545" x2="13761" y2="77922"/>
                        <a14:foregroundMark x1="13761" y1="77922" x2="18807" y2="75758"/>
                        <a14:foregroundMark x1="21101" y1="65368" x2="20183" y2="87879"/>
                        <a14:foregroundMark x1="20183" y1="87879" x2="16514" y2="82251"/>
                        <a14:foregroundMark x1="17890" y1="75325" x2="58257" y2="89610"/>
                        <a14:foregroundMark x1="58257" y1="89610" x2="61927" y2="89610"/>
                        <a14:foregroundMark x1="52752" y1="92641" x2="87156" y2="87013"/>
                        <a14:foregroundMark x1="87156" y1="87013" x2="85780" y2="60173"/>
                        <a14:foregroundMark x1="85780" y1="60173" x2="82110" y2="51515"/>
                        <a14:foregroundMark x1="69266" y1="45455" x2="36239" y2="73593"/>
                        <a14:foregroundMark x1="36239" y1="73593" x2="43119" y2="69264"/>
                        <a14:foregroundMark x1="59633" y1="65801" x2="72936" y2="43290"/>
                        <a14:foregroundMark x1="67431" y1="23377" x2="63761" y2="59307"/>
                        <a14:foregroundMark x1="63761" y1="59307" x2="77064" y2="75325"/>
                        <a14:foregroundMark x1="77064" y1="75325" x2="77064" y2="75325"/>
                        <a14:foregroundMark x1="64220" y1="25974" x2="59633" y2="21212"/>
                        <a14:foregroundMark x1="36697" y1="3030" x2="42202" y2="9524"/>
                        <a14:foregroundMark x1="14679" y1="15152" x2="13761" y2="17749"/>
                        <a14:foregroundMark x1="14679" y1="14286" x2="10092" y2="12121"/>
                        <a14:foregroundMark x1="7798" y1="42857" x2="2752" y2="24675"/>
                        <a14:foregroundMark x1="2752" y1="24675" x2="2752" y2="24675"/>
                        <a14:foregroundMark x1="45413" y1="9524" x2="48165" y2="55411"/>
                        <a14:foregroundMark x1="48165" y1="55411" x2="51835" y2="53247"/>
                        <a14:foregroundMark x1="72936" y1="30303" x2="48165" y2="42424"/>
                        <a14:foregroundMark x1="48165" y1="42424" x2="36239" y2="57143"/>
                        <a14:foregroundMark x1="36239" y1="57143" x2="42661" y2="59307"/>
                        <a14:foregroundMark x1="64679" y1="89610" x2="44954" y2="94805"/>
                        <a14:foregroundMark x1="44954" y1="94805" x2="44037" y2="95238"/>
                        <a14:foregroundMark x1="94954" y1="78355" x2="94954" y2="82684"/>
                        <a14:foregroundMark x1="34404" y1="90909" x2="33028" y2="84416"/>
                        <a14:foregroundMark x1="62385" y1="24242" x2="53670" y2="51515"/>
                        <a14:foregroundMark x1="53670" y1="51515" x2="37615" y2="41126"/>
                        <a14:foregroundMark x1="37615" y1="41126" x2="37615" y2="38095"/>
                        <a14:foregroundMark x1="37615" y1="32035" x2="37615" y2="32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7366" y="5716035"/>
            <a:ext cx="953913" cy="132214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200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39 -0.09537 C 0.02839 -0.00416 0.06849 0.07014 0.11784 0.07014 C 0.17591 0.07014 0.19688 -0.0125 0.20586 -0.06226 L 0.21472 -0.12893 C 0.2237 -0.1787 0.2461 -0.26064 0.31172 -0.26064 C 0.35352 -0.26064 0.40143 -0.1868 0.40143 -0.09537 C 0.40143 -0.00416 0.35352 0.07014 0.31172 0.07014 C 0.2461 0.07014 0.2237 -0.0125 0.21472 -0.06226 L 0.20586 -0.12893 C 0.19688 -0.1787 0.17591 -0.26064 0.11784 -0.26064 C 0.06849 -0.26064 0.02839 -0.1868 0.02839 -0.09537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"/>
</p:tagLst>
</file>

<file path=ppt/theme/theme1.xml><?xml version="1.0" encoding="utf-8"?>
<a:theme xmlns:a="http://schemas.openxmlformats.org/drawingml/2006/main" name="ConfettiVTI">
  <a:themeElements>
    <a:clrScheme name="Custom 30">
      <a:dk1>
        <a:sysClr val="windowText" lastClr="000000"/>
      </a:dk1>
      <a:lt1>
        <a:sysClr val="window" lastClr="FFFFFF"/>
      </a:lt1>
      <a:dk2>
        <a:srgbClr val="420023"/>
      </a:dk2>
      <a:lt2>
        <a:srgbClr val="FDFBF9"/>
      </a:lt2>
      <a:accent1>
        <a:srgbClr val="97446E"/>
      </a:accent1>
      <a:accent2>
        <a:srgbClr val="A40056"/>
      </a:accent2>
      <a:accent3>
        <a:srgbClr val="24BEEE"/>
      </a:accent3>
      <a:accent4>
        <a:srgbClr val="91274F"/>
      </a:accent4>
      <a:accent5>
        <a:srgbClr val="F39E29"/>
      </a:accent5>
      <a:accent6>
        <a:srgbClr val="E87450"/>
      </a:accent6>
      <a:hlink>
        <a:srgbClr val="F55D5D"/>
      </a:hlink>
      <a:folHlink>
        <a:srgbClr val="EA3A60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fettiVTI" id="{B5618F7C-B4F0-4D28-83B4-440D0519681F}" vid="{5F84EFDF-E14E-48C6-955C-990A32085A7F}"/>
    </a:ext>
  </a:extLst>
</a:theme>
</file>

<file path=ppt/theme/theme2.xml><?xml version="1.0" encoding="utf-8"?>
<a:theme xmlns:a="http://schemas.openxmlformats.org/drawingml/2006/main" name="Recunoaste cifra!">
  <a:themeElements>
    <a:clrScheme name="Recunoaste cifra!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ecunoaste cifra!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ecunoaste cifra!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unoaste cifra!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unoaste cifra!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unoaste cifra!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unoaste cifra!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unoaste cifra!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unoaste cifra!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207</Words>
  <Application>Microsoft Office PowerPoint</Application>
  <PresentationFormat>Ecran lat</PresentationFormat>
  <Paragraphs>46</Paragraphs>
  <Slides>16</Slides>
  <Notes>0</Notes>
  <HiddenSlides>0</HiddenSlides>
  <MMClips>1</MMClips>
  <ScaleCrop>false</ScaleCrop>
  <HeadingPairs>
    <vt:vector size="6" baseType="variant">
      <vt:variant>
        <vt:lpstr>Fonturi utilizate</vt:lpstr>
      </vt:variant>
      <vt:variant>
        <vt:i4>7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16</vt:i4>
      </vt:variant>
    </vt:vector>
  </HeadingPairs>
  <TitlesOfParts>
    <vt:vector size="25" baseType="lpstr">
      <vt:lpstr>Arial</vt:lpstr>
      <vt:lpstr>Arial Black</vt:lpstr>
      <vt:lpstr>Calibri</vt:lpstr>
      <vt:lpstr>Gill Sans Nova</vt:lpstr>
      <vt:lpstr>Jokerman</vt:lpstr>
      <vt:lpstr>Times New Roman</vt:lpstr>
      <vt:lpstr>Wingdings</vt:lpstr>
      <vt:lpstr>ConfettiVTI</vt:lpstr>
      <vt:lpstr>Recunoaste cifra!</vt:lpstr>
      <vt:lpstr>GHIOZDANUL  CU SURPRIZE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Provocarea 1</vt:lpstr>
      <vt:lpstr>Provocarea 2</vt:lpstr>
      <vt:lpstr>Provocarea 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mihai manecuta</dc:creator>
  <cp:lastModifiedBy>mihai manecuta</cp:lastModifiedBy>
  <cp:revision>40</cp:revision>
  <dcterms:created xsi:type="dcterms:W3CDTF">2023-07-16T05:46:16Z</dcterms:created>
  <dcterms:modified xsi:type="dcterms:W3CDTF">2023-07-16T09:29:05Z</dcterms:modified>
</cp:coreProperties>
</file>