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sldIdLst>
    <p:sldId id="292" r:id="rId3"/>
    <p:sldId id="284" r:id="rId4"/>
    <p:sldId id="287" r:id="rId5"/>
    <p:sldId id="291" r:id="rId6"/>
    <p:sldId id="288" r:id="rId7"/>
    <p:sldId id="290" r:id="rId8"/>
    <p:sldId id="289" r:id="rId9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43" y="2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o-RO"/>
              <a:t>Clic pentru editare stil titlu</a:t>
            </a:r>
          </a:p>
        </p:txBody>
      </p:sp>
      <p:sp>
        <p:nvSpPr>
          <p:cNvPr id="3" name="Subtitlu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o-RO"/>
              <a:t>Clic pentru a edita stilul de subtitlu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E8AD-4F80-492A-97A9-79DD5BB5D54F}" type="datetimeFigureOut">
              <a:rPr lang="ro-RO" smtClean="0"/>
              <a:t>16.01.2024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7AF6-F5DD-4AA3-9281-1BCA95A9216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093427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Clic pentru editare stil titlu</a:t>
            </a:r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E8AD-4F80-492A-97A9-79DD5BB5D54F}" type="datetimeFigureOut">
              <a:rPr lang="ro-RO" smtClean="0"/>
              <a:t>16.01.2024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7AF6-F5DD-4AA3-9281-1BCA95A9216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852391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o-RO"/>
              <a:t>Clic pentru editare stil titlu</a:t>
            </a:r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E8AD-4F80-492A-97A9-79DD5BB5D54F}" type="datetimeFigureOut">
              <a:rPr lang="ro-RO" smtClean="0"/>
              <a:t>16.01.2024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7AF6-F5DD-4AA3-9281-1BCA95A9216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1631317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EB46B8FB-F6A2-5F47-A6CD-A7E17E69270F}"/>
              </a:ext>
            </a:extLst>
          </p:cNvPr>
          <p:cNvGrpSpPr/>
          <p:nvPr/>
        </p:nvGrpSpPr>
        <p:grpSpPr>
          <a:xfrm>
            <a:off x="6201388" y="0"/>
            <a:ext cx="5990612" cy="6858001"/>
            <a:chOff x="6201388" y="0"/>
            <a:chExt cx="5990612" cy="6858001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419BDE93-3EC2-4E4D-BC0B-417378F49EDA}"/>
                </a:ext>
              </a:extLst>
            </p:cNvPr>
            <p:cNvSpPr/>
            <p:nvPr/>
          </p:nvSpPr>
          <p:spPr>
            <a:xfrm>
              <a:off x="6201388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FE21F82F-1EE5-8240-97F8-387DF0253FCE}"/>
                </a:ext>
              </a:extLst>
            </p:cNvPr>
            <p:cNvSpPr/>
            <p:nvPr/>
          </p:nvSpPr>
          <p:spPr>
            <a:xfrm>
              <a:off x="6201389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2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4" y="565575"/>
                    <a:pt x="565362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AE1903E3-6B5F-6B4C-9A1F-62628A050AEB}"/>
                </a:ext>
              </a:extLst>
            </p:cNvPr>
            <p:cNvSpPr/>
            <p:nvPr/>
          </p:nvSpPr>
          <p:spPr>
            <a:xfrm>
              <a:off x="7564255" y="6292426"/>
              <a:ext cx="1130723" cy="565575"/>
            </a:xfrm>
            <a:custGeom>
              <a:avLst/>
              <a:gdLst>
                <a:gd name="connsiteX0" fmla="*/ 565362 w 1130723"/>
                <a:gd name="connsiteY0" fmla="*/ 0 h 565575"/>
                <a:gd name="connsiteX1" fmla="*/ 1130723 w 1130723"/>
                <a:gd name="connsiteY1" fmla="*/ 565362 h 565575"/>
                <a:gd name="connsiteX2" fmla="*/ 1130702 w 1130723"/>
                <a:gd name="connsiteY2" fmla="*/ 565575 h 565575"/>
                <a:gd name="connsiteX3" fmla="*/ 21 w 1130723"/>
                <a:gd name="connsiteY3" fmla="*/ 565575 h 565575"/>
                <a:gd name="connsiteX4" fmla="*/ 0 w 1130723"/>
                <a:gd name="connsiteY4" fmla="*/ 565362 h 565575"/>
                <a:gd name="connsiteX5" fmla="*/ 565362 w 1130723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3" h="565575">
                  <a:moveTo>
                    <a:pt x="565362" y="0"/>
                  </a:moveTo>
                  <a:cubicBezTo>
                    <a:pt x="877602" y="0"/>
                    <a:pt x="1130723" y="253121"/>
                    <a:pt x="1130723" y="565362"/>
                  </a:cubicBezTo>
                  <a:lnTo>
                    <a:pt x="1130702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0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F7C55863-3B37-0743-B001-1A970033FBA8}"/>
                </a:ext>
              </a:extLst>
            </p:cNvPr>
            <p:cNvSpPr/>
            <p:nvPr/>
          </p:nvSpPr>
          <p:spPr>
            <a:xfrm>
              <a:off x="7564253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932B4C24-3A58-924C-B79A-D961EF7C2C48}"/>
                </a:ext>
              </a:extLst>
            </p:cNvPr>
            <p:cNvSpPr/>
            <p:nvPr/>
          </p:nvSpPr>
          <p:spPr>
            <a:xfrm>
              <a:off x="7564253" y="217788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21EF52E0-D2CF-544F-93A6-4D7B45A0483A}"/>
                </a:ext>
              </a:extLst>
            </p:cNvPr>
            <p:cNvSpPr/>
            <p:nvPr/>
          </p:nvSpPr>
          <p:spPr>
            <a:xfrm>
              <a:off x="7564253" y="80636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6966CFE5-1C8C-2E4F-9B2D-A8438F5A5322}"/>
                </a:ext>
              </a:extLst>
            </p:cNvPr>
            <p:cNvSpPr/>
            <p:nvPr/>
          </p:nvSpPr>
          <p:spPr>
            <a:xfrm>
              <a:off x="7564254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3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3" y="565575"/>
                    <a:pt x="565363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9FD29EF3-A5B2-554A-A307-6BE1BCE8AF03}"/>
                </a:ext>
              </a:extLst>
            </p:cNvPr>
            <p:cNvSpPr/>
            <p:nvPr/>
          </p:nvSpPr>
          <p:spPr>
            <a:xfrm>
              <a:off x="8927118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2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2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AC1ECAD8-0CF2-934D-AA1E-C108208CDE6F}"/>
                </a:ext>
              </a:extLst>
            </p:cNvPr>
            <p:cNvSpPr/>
            <p:nvPr/>
          </p:nvSpPr>
          <p:spPr>
            <a:xfrm>
              <a:off x="8927118" y="492091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DB14DED1-3A58-8C4D-902E-2A9F34043F61}"/>
                </a:ext>
              </a:extLst>
            </p:cNvPr>
            <p:cNvSpPr/>
            <p:nvPr/>
          </p:nvSpPr>
          <p:spPr>
            <a:xfrm>
              <a:off x="8927118" y="354939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65D65157-5719-0341-A807-A8956595FB4C}"/>
                </a:ext>
              </a:extLst>
            </p:cNvPr>
            <p:cNvSpPr/>
            <p:nvPr/>
          </p:nvSpPr>
          <p:spPr>
            <a:xfrm>
              <a:off x="8927118" y="217788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A7F23F74-B777-2A4C-8EF9-E798880D5942}"/>
                </a:ext>
              </a:extLst>
            </p:cNvPr>
            <p:cNvSpPr/>
            <p:nvPr/>
          </p:nvSpPr>
          <p:spPr>
            <a:xfrm>
              <a:off x="8927118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E3B9A050-0AE1-1D4B-A2AC-6EEF64B106D9}"/>
                </a:ext>
              </a:extLst>
            </p:cNvPr>
            <p:cNvSpPr/>
            <p:nvPr/>
          </p:nvSpPr>
          <p:spPr>
            <a:xfrm>
              <a:off x="8927117" y="0"/>
              <a:ext cx="1130726" cy="565576"/>
            </a:xfrm>
            <a:custGeom>
              <a:avLst/>
              <a:gdLst>
                <a:gd name="connsiteX0" fmla="*/ 22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2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C424FE38-F803-8D47-BF56-1B18EC2B1F03}"/>
                </a:ext>
              </a:extLst>
            </p:cNvPr>
            <p:cNvSpPr/>
            <p:nvPr/>
          </p:nvSpPr>
          <p:spPr>
            <a:xfrm>
              <a:off x="10289984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1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E37187F2-9212-0641-97D0-1ACD50B748A8}"/>
                </a:ext>
              </a:extLst>
            </p:cNvPr>
            <p:cNvSpPr/>
            <p:nvPr/>
          </p:nvSpPr>
          <p:spPr>
            <a:xfrm>
              <a:off x="10289984" y="492091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C760C651-2AC4-564E-BEAA-AB7FAFE7F79F}"/>
                </a:ext>
              </a:extLst>
            </p:cNvPr>
            <p:cNvSpPr/>
            <p:nvPr/>
          </p:nvSpPr>
          <p:spPr>
            <a:xfrm>
              <a:off x="10289984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58B0A1B8-5BA3-3548-9511-B4904D05264B}"/>
                </a:ext>
              </a:extLst>
            </p:cNvPr>
            <p:cNvSpPr/>
            <p:nvPr/>
          </p:nvSpPr>
          <p:spPr>
            <a:xfrm>
              <a:off x="10289984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424CD779-EE9A-214D-9488-767327E373AA}"/>
                </a:ext>
              </a:extLst>
            </p:cNvPr>
            <p:cNvSpPr/>
            <p:nvPr/>
          </p:nvSpPr>
          <p:spPr>
            <a:xfrm>
              <a:off x="10289983" y="0"/>
              <a:ext cx="1130726" cy="565576"/>
            </a:xfrm>
            <a:custGeom>
              <a:avLst/>
              <a:gdLst>
                <a:gd name="connsiteX0" fmla="*/ 21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1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630D08C6-9EFB-8540-875F-2A55DED2AAE3}"/>
                </a:ext>
              </a:extLst>
            </p:cNvPr>
            <p:cNvSpPr/>
            <p:nvPr/>
          </p:nvSpPr>
          <p:spPr>
            <a:xfrm>
              <a:off x="11652854" y="6295069"/>
              <a:ext cx="539146" cy="562931"/>
            </a:xfrm>
            <a:custGeom>
              <a:avLst/>
              <a:gdLst>
                <a:gd name="connsiteX0" fmla="*/ 539146 w 539146"/>
                <a:gd name="connsiteY0" fmla="*/ 0 h 562931"/>
                <a:gd name="connsiteX1" fmla="*/ 539146 w 539146"/>
                <a:gd name="connsiteY1" fmla="*/ 562931 h 562931"/>
                <a:gd name="connsiteX2" fmla="*/ 21 w 539146"/>
                <a:gd name="connsiteY2" fmla="*/ 562931 h 562931"/>
                <a:gd name="connsiteX3" fmla="*/ 0 w 539146"/>
                <a:gd name="connsiteY3" fmla="*/ 562719 h 562931"/>
                <a:gd name="connsiteX4" fmla="*/ 451422 w 539146"/>
                <a:gd name="connsiteY4" fmla="*/ 8843 h 562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6" h="562931">
                  <a:moveTo>
                    <a:pt x="539146" y="0"/>
                  </a:moveTo>
                  <a:lnTo>
                    <a:pt x="539146" y="562931"/>
                  </a:lnTo>
                  <a:lnTo>
                    <a:pt x="21" y="562931"/>
                  </a:lnTo>
                  <a:lnTo>
                    <a:pt x="0" y="562719"/>
                  </a:lnTo>
                  <a:cubicBezTo>
                    <a:pt x="0" y="289508"/>
                    <a:pt x="193796" y="61561"/>
                    <a:pt x="451422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D7E8DA86-1294-4641-9C52-6E153150641C}"/>
                </a:ext>
              </a:extLst>
            </p:cNvPr>
            <p:cNvSpPr/>
            <p:nvPr/>
          </p:nvSpPr>
          <p:spPr>
            <a:xfrm>
              <a:off x="11652853" y="4923555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011063C9-2A43-3348-A018-F27FACAA778D}"/>
                </a:ext>
              </a:extLst>
            </p:cNvPr>
            <p:cNvSpPr/>
            <p:nvPr/>
          </p:nvSpPr>
          <p:spPr>
            <a:xfrm>
              <a:off x="11652853" y="3552039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EE85C7DE-D965-244F-BD95-3A05FF4AAC61}"/>
                </a:ext>
              </a:extLst>
            </p:cNvPr>
            <p:cNvSpPr/>
            <p:nvPr/>
          </p:nvSpPr>
          <p:spPr>
            <a:xfrm>
              <a:off x="11652853" y="2180524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9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315A1389-149A-3342-A863-637D42FDB28D}"/>
                </a:ext>
              </a:extLst>
            </p:cNvPr>
            <p:cNvSpPr/>
            <p:nvPr/>
          </p:nvSpPr>
          <p:spPr>
            <a:xfrm>
              <a:off x="11652853" y="809010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B149CC6F-B6C6-BE46-B451-1BF7D47A8936}"/>
                </a:ext>
              </a:extLst>
            </p:cNvPr>
            <p:cNvSpPr/>
            <p:nvPr/>
          </p:nvSpPr>
          <p:spPr>
            <a:xfrm>
              <a:off x="11652853" y="1"/>
              <a:ext cx="539147" cy="562933"/>
            </a:xfrm>
            <a:custGeom>
              <a:avLst/>
              <a:gdLst>
                <a:gd name="connsiteX0" fmla="*/ 22 w 539147"/>
                <a:gd name="connsiteY0" fmla="*/ 0 h 562933"/>
                <a:gd name="connsiteX1" fmla="*/ 539147 w 539147"/>
                <a:gd name="connsiteY1" fmla="*/ 0 h 562933"/>
                <a:gd name="connsiteX2" fmla="*/ 539147 w 539147"/>
                <a:gd name="connsiteY2" fmla="*/ 562933 h 562933"/>
                <a:gd name="connsiteX3" fmla="*/ 451423 w 539147"/>
                <a:gd name="connsiteY3" fmla="*/ 554090 h 562933"/>
                <a:gd name="connsiteX4" fmla="*/ 0 w 539147"/>
                <a:gd name="connsiteY4" fmla="*/ 214 h 56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562933">
                  <a:moveTo>
                    <a:pt x="22" y="0"/>
                  </a:moveTo>
                  <a:lnTo>
                    <a:pt x="539147" y="0"/>
                  </a:lnTo>
                  <a:lnTo>
                    <a:pt x="539147" y="562933"/>
                  </a:lnTo>
                  <a:lnTo>
                    <a:pt x="451423" y="554090"/>
                  </a:lnTo>
                  <a:cubicBezTo>
                    <a:pt x="193797" y="501372"/>
                    <a:pt x="0" y="27342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DAB39E9-6F50-3F4B-9DDB-FC0E0CA993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5150" y="768334"/>
            <a:ext cx="5066001" cy="2866405"/>
          </a:xfrm>
        </p:spPr>
        <p:txBody>
          <a:bodyPr anchor="t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B2C33E-E9A6-304D-BBCB-97AD0B213C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5150" y="4283239"/>
            <a:ext cx="5066001" cy="1475177"/>
          </a:xfrm>
        </p:spPr>
        <p:txBody>
          <a:bodyPr anchor="b"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9C75C4-E533-BE48-B528-D1A278BC39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6928" y="457200"/>
            <a:ext cx="3608205" cy="365125"/>
          </a:xfrm>
        </p:spPr>
        <p:txBody>
          <a:bodyPr/>
          <a:lstStyle>
            <a:lvl1pPr algn="l">
              <a:defRPr/>
            </a:lvl1pPr>
          </a:lstStyle>
          <a:p>
            <a:pPr algn="l"/>
            <a:fld id="{A5B0A250-5CC0-1746-B209-08E8B0DAE6AF}" type="datetimeFigureOut">
              <a:rPr lang="en-US" smtClean="0"/>
              <a:pPr algn="l"/>
              <a:t>1/16/2024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09BA8A-EF83-434D-A90E-0805D1104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CFDDE0-90B9-AD4E-B0EB-E7464FA9C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17335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33A3282-0389-C547-8CA6-7F3E7F27B34D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506600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03566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F0CAFDA3-320A-C24D-A7A1-20C1267EC987}"/>
              </a:ext>
            </a:extLst>
          </p:cNvPr>
          <p:cNvGrpSpPr/>
          <p:nvPr/>
        </p:nvGrpSpPr>
        <p:grpSpPr>
          <a:xfrm>
            <a:off x="8928528" y="0"/>
            <a:ext cx="3263472" cy="6858000"/>
            <a:chOff x="8928528" y="0"/>
            <a:chExt cx="3263472" cy="685800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2411669-6E2C-2243-99CD-6BC9D724FA1F}"/>
                </a:ext>
              </a:extLst>
            </p:cNvPr>
            <p:cNvSpPr/>
            <p:nvPr/>
          </p:nvSpPr>
          <p:spPr>
            <a:xfrm>
              <a:off x="8928528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C4E0C522-0F40-ED44-A700-F1BCD1CF74F5}"/>
                </a:ext>
              </a:extLst>
            </p:cNvPr>
            <p:cNvSpPr/>
            <p:nvPr/>
          </p:nvSpPr>
          <p:spPr>
            <a:xfrm>
              <a:off x="8928528" y="0"/>
              <a:ext cx="1130724" cy="565573"/>
            </a:xfrm>
            <a:custGeom>
              <a:avLst/>
              <a:gdLst>
                <a:gd name="connsiteX0" fmla="*/ 22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2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B79B4380-CBEC-C341-A10E-5EF9A8597959}"/>
                </a:ext>
              </a:extLst>
            </p:cNvPr>
            <p:cNvSpPr/>
            <p:nvPr/>
          </p:nvSpPr>
          <p:spPr>
            <a:xfrm>
              <a:off x="10291391" y="6292417"/>
              <a:ext cx="1130724" cy="565583"/>
            </a:xfrm>
            <a:custGeom>
              <a:avLst/>
              <a:gdLst>
                <a:gd name="connsiteX0" fmla="*/ 565362 w 1130724"/>
                <a:gd name="connsiteY0" fmla="*/ 0 h 565583"/>
                <a:gd name="connsiteX1" fmla="*/ 1130724 w 1130724"/>
                <a:gd name="connsiteY1" fmla="*/ 565362 h 565583"/>
                <a:gd name="connsiteX2" fmla="*/ 1130702 w 1130724"/>
                <a:gd name="connsiteY2" fmla="*/ 565583 h 565583"/>
                <a:gd name="connsiteX3" fmla="*/ 22 w 1130724"/>
                <a:gd name="connsiteY3" fmla="*/ 565583 h 565583"/>
                <a:gd name="connsiteX4" fmla="*/ 0 w 1130724"/>
                <a:gd name="connsiteY4" fmla="*/ 565362 h 565583"/>
                <a:gd name="connsiteX5" fmla="*/ 565362 w 1130724"/>
                <a:gd name="connsiteY5" fmla="*/ 0 h 565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83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2" y="565583"/>
                  </a:lnTo>
                  <a:lnTo>
                    <a:pt x="22" y="565583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F04AD70E-5490-4C4E-A05D-D67949C51A74}"/>
                </a:ext>
              </a:extLst>
            </p:cNvPr>
            <p:cNvSpPr/>
            <p:nvPr/>
          </p:nvSpPr>
          <p:spPr>
            <a:xfrm>
              <a:off x="10291392" y="354939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28A8883-9F24-0047-92B7-45B3D2E7D9C0}"/>
                </a:ext>
              </a:extLst>
            </p:cNvPr>
            <p:cNvSpPr/>
            <p:nvPr/>
          </p:nvSpPr>
          <p:spPr>
            <a:xfrm>
              <a:off x="10291392" y="2177876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AAC3A3BB-FD2C-FB44-9478-FA87EF229D37}"/>
                </a:ext>
              </a:extLst>
            </p:cNvPr>
            <p:cNvSpPr/>
            <p:nvPr/>
          </p:nvSpPr>
          <p:spPr>
            <a:xfrm>
              <a:off x="10291392" y="806363"/>
              <a:ext cx="1130724" cy="113072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BF46B3B1-E981-BB40-B916-51A6D3851969}"/>
                </a:ext>
              </a:extLst>
            </p:cNvPr>
            <p:cNvSpPr/>
            <p:nvPr/>
          </p:nvSpPr>
          <p:spPr>
            <a:xfrm>
              <a:off x="10291392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EA7DAE92-7D6B-B042-83BE-047C8EC322A0}"/>
                </a:ext>
              </a:extLst>
            </p:cNvPr>
            <p:cNvSpPr/>
            <p:nvPr/>
          </p:nvSpPr>
          <p:spPr>
            <a:xfrm>
              <a:off x="11654256" y="6295201"/>
              <a:ext cx="537744" cy="562799"/>
            </a:xfrm>
            <a:custGeom>
              <a:avLst/>
              <a:gdLst>
                <a:gd name="connsiteX0" fmla="*/ 537744 w 537744"/>
                <a:gd name="connsiteY0" fmla="*/ 0 h 562799"/>
                <a:gd name="connsiteX1" fmla="*/ 537744 w 537744"/>
                <a:gd name="connsiteY1" fmla="*/ 562799 h 562799"/>
                <a:gd name="connsiteX2" fmla="*/ 22 w 537744"/>
                <a:gd name="connsiteY2" fmla="*/ 562799 h 562799"/>
                <a:gd name="connsiteX3" fmla="*/ 0 w 537744"/>
                <a:gd name="connsiteY3" fmla="*/ 562578 h 562799"/>
                <a:gd name="connsiteX4" fmla="*/ 451422 w 537744"/>
                <a:gd name="connsiteY4" fmla="*/ 8702 h 56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99">
                  <a:moveTo>
                    <a:pt x="537744" y="0"/>
                  </a:moveTo>
                  <a:lnTo>
                    <a:pt x="537744" y="562799"/>
                  </a:lnTo>
                  <a:lnTo>
                    <a:pt x="22" y="562799"/>
                  </a:lnTo>
                  <a:lnTo>
                    <a:pt x="0" y="562578"/>
                  </a:ln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06AADCE6-4277-EA49-AF23-63B53CA6772A}"/>
                </a:ext>
              </a:extLst>
            </p:cNvPr>
            <p:cNvSpPr/>
            <p:nvPr/>
          </p:nvSpPr>
          <p:spPr>
            <a:xfrm>
              <a:off x="11654256" y="4923687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58CEA343-047B-DF4E-A7A8-881C7740EA36}"/>
                </a:ext>
              </a:extLst>
            </p:cNvPr>
            <p:cNvSpPr/>
            <p:nvPr/>
          </p:nvSpPr>
          <p:spPr>
            <a:xfrm>
              <a:off x="11654256" y="3552173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FCCBAA07-17CE-2740-AA04-AEDA5EAD2796}"/>
                </a:ext>
              </a:extLst>
            </p:cNvPr>
            <p:cNvSpPr/>
            <p:nvPr/>
          </p:nvSpPr>
          <p:spPr>
            <a:xfrm>
              <a:off x="11654256" y="2180659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BF15C430-7951-6040-BD4C-4E996E94480E}"/>
                </a:ext>
              </a:extLst>
            </p:cNvPr>
            <p:cNvSpPr/>
            <p:nvPr/>
          </p:nvSpPr>
          <p:spPr>
            <a:xfrm>
              <a:off x="11654256" y="809146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0B3467F9-370D-5C4C-9EDE-E0CA0E401568}"/>
                </a:ext>
              </a:extLst>
            </p:cNvPr>
            <p:cNvSpPr/>
            <p:nvPr/>
          </p:nvSpPr>
          <p:spPr>
            <a:xfrm>
              <a:off x="11654256" y="0"/>
              <a:ext cx="537744" cy="562788"/>
            </a:xfrm>
            <a:custGeom>
              <a:avLst/>
              <a:gdLst>
                <a:gd name="connsiteX0" fmla="*/ 21 w 537744"/>
                <a:gd name="connsiteY0" fmla="*/ 0 h 562788"/>
                <a:gd name="connsiteX1" fmla="*/ 537744 w 537744"/>
                <a:gd name="connsiteY1" fmla="*/ 0 h 562788"/>
                <a:gd name="connsiteX2" fmla="*/ 537744 w 537744"/>
                <a:gd name="connsiteY2" fmla="*/ 562788 h 562788"/>
                <a:gd name="connsiteX3" fmla="*/ 451422 w 537744"/>
                <a:gd name="connsiteY3" fmla="*/ 554086 h 562788"/>
                <a:gd name="connsiteX4" fmla="*/ 0 w 537744"/>
                <a:gd name="connsiteY4" fmla="*/ 211 h 56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88">
                  <a:moveTo>
                    <a:pt x="21" y="0"/>
                  </a:moveTo>
                  <a:lnTo>
                    <a:pt x="537744" y="0"/>
                  </a:lnTo>
                  <a:lnTo>
                    <a:pt x="537744" y="562788"/>
                  </a:lnTo>
                  <a:lnTo>
                    <a:pt x="451422" y="554086"/>
                  </a:lnTo>
                  <a:cubicBezTo>
                    <a:pt x="193796" y="501368"/>
                    <a:pt x="0" y="273421"/>
                    <a:pt x="0" y="2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52A1E4-52BA-534C-AECC-35C3CF44F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315675-65B4-E14F-9785-663A83B7B6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676A1E-2332-684F-BDD2-687C166BD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1/16/2024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BB8CB0-B7BE-7D4F-B254-8A2F8AEC2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E5A569-A063-8E40-B703-82B11D2A9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7169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231D73A-BA91-794F-8C09-4F4B41A6D08B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7335835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9307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3ABDDED5-B489-454D-A72D-46C9473AB018}"/>
              </a:ext>
            </a:extLst>
          </p:cNvPr>
          <p:cNvGrpSpPr/>
          <p:nvPr/>
        </p:nvGrpSpPr>
        <p:grpSpPr>
          <a:xfrm>
            <a:off x="6201388" y="0"/>
            <a:ext cx="5990612" cy="6858001"/>
            <a:chOff x="6201388" y="0"/>
            <a:chExt cx="5990612" cy="6858001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6338A9A-49A1-B04D-B479-43604A5CD6D5}"/>
                </a:ext>
              </a:extLst>
            </p:cNvPr>
            <p:cNvSpPr/>
            <p:nvPr/>
          </p:nvSpPr>
          <p:spPr>
            <a:xfrm>
              <a:off x="6201388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3151B6D8-101B-F34D-992A-1668DB5D0067}"/>
                </a:ext>
              </a:extLst>
            </p:cNvPr>
            <p:cNvSpPr/>
            <p:nvPr/>
          </p:nvSpPr>
          <p:spPr>
            <a:xfrm>
              <a:off x="6201389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2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4" y="565575"/>
                    <a:pt x="565362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21D4DE71-EB1A-E74C-9364-5FEC5377F4EF}"/>
                </a:ext>
              </a:extLst>
            </p:cNvPr>
            <p:cNvSpPr/>
            <p:nvPr/>
          </p:nvSpPr>
          <p:spPr>
            <a:xfrm>
              <a:off x="7564255" y="6292426"/>
              <a:ext cx="1130723" cy="565575"/>
            </a:xfrm>
            <a:custGeom>
              <a:avLst/>
              <a:gdLst>
                <a:gd name="connsiteX0" fmla="*/ 565362 w 1130723"/>
                <a:gd name="connsiteY0" fmla="*/ 0 h 565575"/>
                <a:gd name="connsiteX1" fmla="*/ 1130723 w 1130723"/>
                <a:gd name="connsiteY1" fmla="*/ 565362 h 565575"/>
                <a:gd name="connsiteX2" fmla="*/ 1130702 w 1130723"/>
                <a:gd name="connsiteY2" fmla="*/ 565575 h 565575"/>
                <a:gd name="connsiteX3" fmla="*/ 21 w 1130723"/>
                <a:gd name="connsiteY3" fmla="*/ 565575 h 565575"/>
                <a:gd name="connsiteX4" fmla="*/ 0 w 1130723"/>
                <a:gd name="connsiteY4" fmla="*/ 565362 h 565575"/>
                <a:gd name="connsiteX5" fmla="*/ 565362 w 1130723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3" h="565575">
                  <a:moveTo>
                    <a:pt x="565362" y="0"/>
                  </a:moveTo>
                  <a:cubicBezTo>
                    <a:pt x="877602" y="0"/>
                    <a:pt x="1130723" y="253121"/>
                    <a:pt x="1130723" y="565362"/>
                  </a:cubicBezTo>
                  <a:lnTo>
                    <a:pt x="1130702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0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BD99A5CD-9D3A-DA46-AD96-34B9DB522051}"/>
                </a:ext>
              </a:extLst>
            </p:cNvPr>
            <p:cNvSpPr/>
            <p:nvPr/>
          </p:nvSpPr>
          <p:spPr>
            <a:xfrm>
              <a:off x="7564253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E6537DF9-74F2-924C-9B63-22B100C80C92}"/>
                </a:ext>
              </a:extLst>
            </p:cNvPr>
            <p:cNvSpPr/>
            <p:nvPr/>
          </p:nvSpPr>
          <p:spPr>
            <a:xfrm>
              <a:off x="7564253" y="217788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D7655457-8E4D-F34C-A595-66A45E9C3A1F}"/>
                </a:ext>
              </a:extLst>
            </p:cNvPr>
            <p:cNvSpPr/>
            <p:nvPr/>
          </p:nvSpPr>
          <p:spPr>
            <a:xfrm>
              <a:off x="7564253" y="80636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FB0E8D2C-8947-E44C-BC5F-F81B083DAA3E}"/>
                </a:ext>
              </a:extLst>
            </p:cNvPr>
            <p:cNvSpPr/>
            <p:nvPr/>
          </p:nvSpPr>
          <p:spPr>
            <a:xfrm>
              <a:off x="7564254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3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3" y="565575"/>
                    <a:pt x="565363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ED57F45D-85B8-AC49-A2BA-E941F1BE7F15}"/>
                </a:ext>
              </a:extLst>
            </p:cNvPr>
            <p:cNvSpPr/>
            <p:nvPr/>
          </p:nvSpPr>
          <p:spPr>
            <a:xfrm>
              <a:off x="8927118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2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2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DA576359-CAE3-634C-8DF8-A834BCD7D668}"/>
                </a:ext>
              </a:extLst>
            </p:cNvPr>
            <p:cNvSpPr/>
            <p:nvPr/>
          </p:nvSpPr>
          <p:spPr>
            <a:xfrm>
              <a:off x="8927118" y="492091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16343F35-6601-BD4A-B9A5-25361D0453D2}"/>
                </a:ext>
              </a:extLst>
            </p:cNvPr>
            <p:cNvSpPr/>
            <p:nvPr/>
          </p:nvSpPr>
          <p:spPr>
            <a:xfrm>
              <a:off x="8927118" y="354939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5ED1C169-DCD9-9C4B-91B1-519621155A64}"/>
                </a:ext>
              </a:extLst>
            </p:cNvPr>
            <p:cNvSpPr/>
            <p:nvPr/>
          </p:nvSpPr>
          <p:spPr>
            <a:xfrm>
              <a:off x="8927118" y="217788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32328AC7-E0BC-0E46-A25B-11D523EC8100}"/>
                </a:ext>
              </a:extLst>
            </p:cNvPr>
            <p:cNvSpPr/>
            <p:nvPr/>
          </p:nvSpPr>
          <p:spPr>
            <a:xfrm>
              <a:off x="8927118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32BBE02A-588F-6C4D-B310-694098C6A340}"/>
                </a:ext>
              </a:extLst>
            </p:cNvPr>
            <p:cNvSpPr/>
            <p:nvPr/>
          </p:nvSpPr>
          <p:spPr>
            <a:xfrm>
              <a:off x="8927117" y="0"/>
              <a:ext cx="1130726" cy="565576"/>
            </a:xfrm>
            <a:custGeom>
              <a:avLst/>
              <a:gdLst>
                <a:gd name="connsiteX0" fmla="*/ 22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2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6751D5A0-C90A-0A44-8654-CFE1B719B353}"/>
                </a:ext>
              </a:extLst>
            </p:cNvPr>
            <p:cNvSpPr/>
            <p:nvPr/>
          </p:nvSpPr>
          <p:spPr>
            <a:xfrm>
              <a:off x="10289984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1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0F0FA086-0D80-B74A-9B37-5EACDE30D61F}"/>
                </a:ext>
              </a:extLst>
            </p:cNvPr>
            <p:cNvSpPr/>
            <p:nvPr/>
          </p:nvSpPr>
          <p:spPr>
            <a:xfrm>
              <a:off x="10289984" y="492091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7022E302-2A55-8844-A50B-DC16D075E16B}"/>
                </a:ext>
              </a:extLst>
            </p:cNvPr>
            <p:cNvSpPr/>
            <p:nvPr/>
          </p:nvSpPr>
          <p:spPr>
            <a:xfrm>
              <a:off x="10289984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F4B325F5-A048-2843-A40B-3B2B31ECED76}"/>
                </a:ext>
              </a:extLst>
            </p:cNvPr>
            <p:cNvSpPr/>
            <p:nvPr/>
          </p:nvSpPr>
          <p:spPr>
            <a:xfrm>
              <a:off x="10289984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7707B616-7E85-5442-B46B-AF9426A7A0E9}"/>
                </a:ext>
              </a:extLst>
            </p:cNvPr>
            <p:cNvSpPr/>
            <p:nvPr/>
          </p:nvSpPr>
          <p:spPr>
            <a:xfrm>
              <a:off x="10289983" y="0"/>
              <a:ext cx="1130726" cy="565576"/>
            </a:xfrm>
            <a:custGeom>
              <a:avLst/>
              <a:gdLst>
                <a:gd name="connsiteX0" fmla="*/ 21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1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08914A00-D181-5847-A150-77CE67F94369}"/>
                </a:ext>
              </a:extLst>
            </p:cNvPr>
            <p:cNvSpPr/>
            <p:nvPr/>
          </p:nvSpPr>
          <p:spPr>
            <a:xfrm>
              <a:off x="11652854" y="6295069"/>
              <a:ext cx="539146" cy="562931"/>
            </a:xfrm>
            <a:custGeom>
              <a:avLst/>
              <a:gdLst>
                <a:gd name="connsiteX0" fmla="*/ 539146 w 539146"/>
                <a:gd name="connsiteY0" fmla="*/ 0 h 562931"/>
                <a:gd name="connsiteX1" fmla="*/ 539146 w 539146"/>
                <a:gd name="connsiteY1" fmla="*/ 562931 h 562931"/>
                <a:gd name="connsiteX2" fmla="*/ 21 w 539146"/>
                <a:gd name="connsiteY2" fmla="*/ 562931 h 562931"/>
                <a:gd name="connsiteX3" fmla="*/ 0 w 539146"/>
                <a:gd name="connsiteY3" fmla="*/ 562719 h 562931"/>
                <a:gd name="connsiteX4" fmla="*/ 451422 w 539146"/>
                <a:gd name="connsiteY4" fmla="*/ 8843 h 562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6" h="562931">
                  <a:moveTo>
                    <a:pt x="539146" y="0"/>
                  </a:moveTo>
                  <a:lnTo>
                    <a:pt x="539146" y="562931"/>
                  </a:lnTo>
                  <a:lnTo>
                    <a:pt x="21" y="562931"/>
                  </a:lnTo>
                  <a:lnTo>
                    <a:pt x="0" y="562719"/>
                  </a:lnTo>
                  <a:cubicBezTo>
                    <a:pt x="0" y="289508"/>
                    <a:pt x="193796" y="61561"/>
                    <a:pt x="451422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DAF2D976-5F49-2848-B465-C85708A6D706}"/>
                </a:ext>
              </a:extLst>
            </p:cNvPr>
            <p:cNvSpPr/>
            <p:nvPr/>
          </p:nvSpPr>
          <p:spPr>
            <a:xfrm>
              <a:off x="11652853" y="4923555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5E333474-B850-354C-A2E2-01735C948D47}"/>
                </a:ext>
              </a:extLst>
            </p:cNvPr>
            <p:cNvSpPr/>
            <p:nvPr/>
          </p:nvSpPr>
          <p:spPr>
            <a:xfrm>
              <a:off x="11652853" y="3552039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BC25646C-71B3-4A44-A4FE-C3CABE5580BB}"/>
                </a:ext>
              </a:extLst>
            </p:cNvPr>
            <p:cNvSpPr/>
            <p:nvPr/>
          </p:nvSpPr>
          <p:spPr>
            <a:xfrm>
              <a:off x="11652853" y="2180524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9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B598CFE9-67EE-E342-9EF7-F40A1E0BE59E}"/>
                </a:ext>
              </a:extLst>
            </p:cNvPr>
            <p:cNvSpPr/>
            <p:nvPr/>
          </p:nvSpPr>
          <p:spPr>
            <a:xfrm>
              <a:off x="11652853" y="809010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1E29AD13-94FE-1349-A28E-10F6E780F510}"/>
                </a:ext>
              </a:extLst>
            </p:cNvPr>
            <p:cNvSpPr/>
            <p:nvPr/>
          </p:nvSpPr>
          <p:spPr>
            <a:xfrm>
              <a:off x="11652853" y="1"/>
              <a:ext cx="539147" cy="562933"/>
            </a:xfrm>
            <a:custGeom>
              <a:avLst/>
              <a:gdLst>
                <a:gd name="connsiteX0" fmla="*/ 22 w 539147"/>
                <a:gd name="connsiteY0" fmla="*/ 0 h 562933"/>
                <a:gd name="connsiteX1" fmla="*/ 539147 w 539147"/>
                <a:gd name="connsiteY1" fmla="*/ 0 h 562933"/>
                <a:gd name="connsiteX2" fmla="*/ 539147 w 539147"/>
                <a:gd name="connsiteY2" fmla="*/ 562933 h 562933"/>
                <a:gd name="connsiteX3" fmla="*/ 451423 w 539147"/>
                <a:gd name="connsiteY3" fmla="*/ 554090 h 562933"/>
                <a:gd name="connsiteX4" fmla="*/ 0 w 539147"/>
                <a:gd name="connsiteY4" fmla="*/ 214 h 56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562933">
                  <a:moveTo>
                    <a:pt x="22" y="0"/>
                  </a:moveTo>
                  <a:lnTo>
                    <a:pt x="539147" y="0"/>
                  </a:lnTo>
                  <a:lnTo>
                    <a:pt x="539147" y="562933"/>
                  </a:lnTo>
                  <a:lnTo>
                    <a:pt x="451423" y="554090"/>
                  </a:lnTo>
                  <a:cubicBezTo>
                    <a:pt x="193797" y="501372"/>
                    <a:pt x="0" y="27342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50648E-B4D5-4145-84E7-46B5793EA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68351"/>
            <a:ext cx="5066001" cy="2334768"/>
          </a:xfrm>
        </p:spPr>
        <p:txBody>
          <a:bodyPr anchor="t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3B92A6-7558-3148-B855-5BC58B4159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50" y="4255453"/>
            <a:ext cx="5066001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A0B541-D211-974B-97FE-C1F9473AB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1/16/2024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27FB0-D95A-D543-8E29-6E5F22B49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9C4404-F49D-9F48-A10B-1F60870B4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17335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D6A1FD1-D82F-3141-8687-8D7C0631C215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506600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86020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442ECFEB-12CF-4C4F-BC8A-5816C27CA565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26C9482-2804-144B-88B2-0AF191BD757D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1363F79-96BD-9240-86E2-DF26C9C2437D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153F0BF1-DA57-1D49-82F0-802F4D385A85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8CD42A1B-A03A-C946-8A2A-CE437EA433FD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5591FE00-3AAF-9B4B-8107-E94D50828227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49E92E9-89A7-4842-B271-411C7DF75D2D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DC29C99-0841-9F46-AB1A-E9751DFE4487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E0AB684-BDA8-014B-8DCC-125F8B8DC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40E05-0F5F-6243-AD57-66BFC33ADB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2851" y="2365755"/>
            <a:ext cx="5239512" cy="33954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70B3A4-11FE-D94C-9B93-255E362310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9638" y="2365755"/>
            <a:ext cx="5239512" cy="33954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7BEEAF-F881-6E48-84AF-E5CEEF1C7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1/16/2024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472753-1CC3-9244-9AF0-6927018A6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DD55D0-FCC7-AC42-9810-9B49E3348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FC736C3-88FB-244C-83B8-B2856998D221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85810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B7D16A9C-7411-5242-A59C-816B8907E3BE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997260B-7D44-7049-B605-7FD6E6CE5612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5D6AF601-77C3-D74A-B1E5-7F33703A6927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4DFCA921-0F9E-2E41-A285-75409E25501A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20B9E03-438B-FC42-9DA1-835D5BC3FE88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D670E1F-61CD-8940-A898-6D5092A78BB9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080C64CF-0C6A-3449-9709-AE038C4A7995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FEC46D5B-957F-A24C-8E36-CC71F660EC8B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058182F-7B5E-FD42-AFC6-A3848D833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768096"/>
            <a:ext cx="7333488" cy="12710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D9E4DE-75C0-C841-A68D-9D7BBAD76C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2149" y="2365756"/>
            <a:ext cx="52395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5C87F7-356E-9E43-97A0-D972B22853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2149" y="3189668"/>
            <a:ext cx="5239512" cy="257155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AB4C28-30CB-CC4E-A25E-F4FEFA49BC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83066" y="2365756"/>
            <a:ext cx="52395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ED0191-963B-1E4C-BEC5-9B42E39514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83066" y="3189668"/>
            <a:ext cx="5239512" cy="257155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0E0BED-3EB7-BB4A-A556-FA967FB01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1/16/2024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A2466A-4D90-174C-B382-AC4674D72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EADE49-8082-214B-9742-5EE8DA2E9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5E39200-18D5-014B-BAB8-FF5D0BA15E0C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22289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D7DF52F6-A06E-0343-95B8-DAAC38DB4B8C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7092C52-7052-0749-9DA0-9374DBF495AE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C64E1C2F-81E1-C44D-859C-946596C950F2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53626485-4263-0A44-9561-E278A7056C33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D45AAB5-3CCC-DE4A-A962-3702911B55CC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8CAFB16F-8EDE-D44F-A51E-34EDC41E7404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DCD51329-732C-BB4C-98E5-715BAF9F8853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192B5D44-BC55-AF4C-984D-C8231B22F80B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FA1E9E2-564E-7049-A22F-BB5B876BA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359D05-C08D-7747-B2FC-3F62B3357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1/16/2024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2FF615-BB08-A844-B689-BAA7C5040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63A67D-F96F-4849-8C83-49CC3A653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DCFAAB9-2B6B-8D4C-A748-433E2C393EA6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61549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8BCA70-D63D-40F6-B9B3-4E49B96E2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pPr/>
              <a:t>1/16/2024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F12559-BD91-4904-A24A-0CF0A2324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658BB7-74A5-4A6F-A0FF-021E68F02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099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D0914A35-7AAF-4B42-9C68-47A633EFD9D0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DABCED79-0E70-FB4D-ABF2-D859BF5556E4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8364885D-A3A4-5144-AB4E-7624F27287E6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D22073D5-CC72-0549-BD26-F7AF9851BE45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1827A049-C9FD-554E-9B01-F151B0D9E86B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76832559-4D18-8744-AB91-9FCFAB732477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BF97A623-E5DC-1B44-B687-8643B9F0D741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637BBE1-2C82-4E45-B5C5-35E07B05E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1" y="764973"/>
            <a:ext cx="3609982" cy="1395043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201F2E-A734-364B-8A7D-990D6B88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4832" y="770890"/>
            <a:ext cx="6112517" cy="480057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7CBAD9-5515-1748-8E77-F48160F4ED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150" y="2160016"/>
            <a:ext cx="3609983" cy="37089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A6C22B-80D4-AA42-9999-401E37B46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1/16/2024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055DE4-33E8-7F4B-9334-95EA60845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470FA5-21EE-D742-8F01-C1BAE0FDB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EF966AA-D7DF-F84D-80D4-E216A641B005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3118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Clic pentru editare stil titlu</a:t>
            </a:r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E8AD-4F80-492A-97A9-79DD5BB5D54F}" type="datetimeFigureOut">
              <a:rPr lang="ro-RO" smtClean="0"/>
              <a:t>16.01.2024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7AF6-F5DD-4AA3-9281-1BCA95A9216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9703506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210D391A-F01E-4947-8A01-95438AA0B323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D499306-B4E0-064D-8F6C-96E9C4BD04DA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AF3D0241-0A21-8047-8CE3-B3FDD5FDF719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3083F97-6891-0447-957C-AB0834B826D2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2EF7D75-E7C1-5147-A03B-3EC641CF3B08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A6D7CA94-94B4-C140-8C68-01C0ADFA1C71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211CD629-C318-A848-BDDE-BBA9465EBF9D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2A5AC1F8-1370-E946-977E-E4CFC6947BAB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4CEE63B-B967-0A48-9623-220376760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89"/>
            <a:ext cx="3609983" cy="1389127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11F680-28C8-FA44-9CD5-20709DA02E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23838" y="890816"/>
            <a:ext cx="6060136" cy="4870411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D507CD-197E-BB4C-83A6-DA3FC97A22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150" y="2160016"/>
            <a:ext cx="3609983" cy="360121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9E00AC-DF6C-D548-8A06-D6269BDB0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1/16/2024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ED113B-57D4-9A4F-BFE0-2A3963B42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0D9954-FA18-8948-AA52-21CED0594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E3EB25D-2379-5040-B990-1C99B0B7D931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8006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7ED46EE4-CE67-DD46-A751-9FEA049A22B8}"/>
              </a:ext>
            </a:extLst>
          </p:cNvPr>
          <p:cNvGrpSpPr/>
          <p:nvPr/>
        </p:nvGrpSpPr>
        <p:grpSpPr>
          <a:xfrm>
            <a:off x="8928528" y="0"/>
            <a:ext cx="3263472" cy="6858000"/>
            <a:chOff x="8928528" y="0"/>
            <a:chExt cx="3263472" cy="685800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55C5B70-D34F-8A49-B220-808CE2BBB7F3}"/>
                </a:ext>
              </a:extLst>
            </p:cNvPr>
            <p:cNvSpPr/>
            <p:nvPr/>
          </p:nvSpPr>
          <p:spPr>
            <a:xfrm>
              <a:off x="8928528" y="491812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BBFE624-6DBD-8541-B43B-180C0AFA21F0}"/>
                </a:ext>
              </a:extLst>
            </p:cNvPr>
            <p:cNvSpPr/>
            <p:nvPr/>
          </p:nvSpPr>
          <p:spPr>
            <a:xfrm>
              <a:off x="8928528" y="0"/>
              <a:ext cx="1130724" cy="565573"/>
            </a:xfrm>
            <a:custGeom>
              <a:avLst/>
              <a:gdLst>
                <a:gd name="connsiteX0" fmla="*/ 22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2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6E01AC23-2120-A542-B140-5A29AA27A2C8}"/>
                </a:ext>
              </a:extLst>
            </p:cNvPr>
            <p:cNvSpPr/>
            <p:nvPr/>
          </p:nvSpPr>
          <p:spPr>
            <a:xfrm>
              <a:off x="10291391" y="6292417"/>
              <a:ext cx="1130724" cy="565583"/>
            </a:xfrm>
            <a:custGeom>
              <a:avLst/>
              <a:gdLst>
                <a:gd name="connsiteX0" fmla="*/ 565362 w 1130724"/>
                <a:gd name="connsiteY0" fmla="*/ 0 h 565583"/>
                <a:gd name="connsiteX1" fmla="*/ 1130724 w 1130724"/>
                <a:gd name="connsiteY1" fmla="*/ 565362 h 565583"/>
                <a:gd name="connsiteX2" fmla="*/ 1130702 w 1130724"/>
                <a:gd name="connsiteY2" fmla="*/ 565583 h 565583"/>
                <a:gd name="connsiteX3" fmla="*/ 22 w 1130724"/>
                <a:gd name="connsiteY3" fmla="*/ 565583 h 565583"/>
                <a:gd name="connsiteX4" fmla="*/ 0 w 1130724"/>
                <a:gd name="connsiteY4" fmla="*/ 565362 h 565583"/>
                <a:gd name="connsiteX5" fmla="*/ 565362 w 1130724"/>
                <a:gd name="connsiteY5" fmla="*/ 0 h 565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83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2" y="565583"/>
                  </a:lnTo>
                  <a:lnTo>
                    <a:pt x="22" y="565583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54689C0-9C35-9B4D-906B-DA287DA55A38}"/>
                </a:ext>
              </a:extLst>
            </p:cNvPr>
            <p:cNvSpPr/>
            <p:nvPr/>
          </p:nvSpPr>
          <p:spPr>
            <a:xfrm>
              <a:off x="10291392" y="354939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96570F0-11E0-6147-9053-E3A4B5DBA0E4}"/>
                </a:ext>
              </a:extLst>
            </p:cNvPr>
            <p:cNvSpPr/>
            <p:nvPr/>
          </p:nvSpPr>
          <p:spPr>
            <a:xfrm>
              <a:off x="10291392" y="2177876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BDD97F6-A366-B54A-B889-42E97AFEDE37}"/>
                </a:ext>
              </a:extLst>
            </p:cNvPr>
            <p:cNvSpPr/>
            <p:nvPr/>
          </p:nvSpPr>
          <p:spPr>
            <a:xfrm>
              <a:off x="10291392" y="806363"/>
              <a:ext cx="1130724" cy="113072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58E853BC-EE80-374B-B823-8D51A948C4CF}"/>
                </a:ext>
              </a:extLst>
            </p:cNvPr>
            <p:cNvSpPr/>
            <p:nvPr/>
          </p:nvSpPr>
          <p:spPr>
            <a:xfrm>
              <a:off x="10291392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4B5B70B1-649D-9848-B5D4-6DE04D55F5F0}"/>
                </a:ext>
              </a:extLst>
            </p:cNvPr>
            <p:cNvSpPr/>
            <p:nvPr/>
          </p:nvSpPr>
          <p:spPr>
            <a:xfrm>
              <a:off x="11654256" y="6295201"/>
              <a:ext cx="537744" cy="562799"/>
            </a:xfrm>
            <a:custGeom>
              <a:avLst/>
              <a:gdLst>
                <a:gd name="connsiteX0" fmla="*/ 537744 w 537744"/>
                <a:gd name="connsiteY0" fmla="*/ 0 h 562799"/>
                <a:gd name="connsiteX1" fmla="*/ 537744 w 537744"/>
                <a:gd name="connsiteY1" fmla="*/ 562799 h 562799"/>
                <a:gd name="connsiteX2" fmla="*/ 22 w 537744"/>
                <a:gd name="connsiteY2" fmla="*/ 562799 h 562799"/>
                <a:gd name="connsiteX3" fmla="*/ 0 w 537744"/>
                <a:gd name="connsiteY3" fmla="*/ 562578 h 562799"/>
                <a:gd name="connsiteX4" fmla="*/ 451422 w 537744"/>
                <a:gd name="connsiteY4" fmla="*/ 8702 h 56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99">
                  <a:moveTo>
                    <a:pt x="537744" y="0"/>
                  </a:moveTo>
                  <a:lnTo>
                    <a:pt x="537744" y="562799"/>
                  </a:lnTo>
                  <a:lnTo>
                    <a:pt x="22" y="562799"/>
                  </a:lnTo>
                  <a:lnTo>
                    <a:pt x="0" y="562578"/>
                  </a:ln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46A2092A-2157-0A49-937F-BBAE14687DE7}"/>
                </a:ext>
              </a:extLst>
            </p:cNvPr>
            <p:cNvSpPr/>
            <p:nvPr/>
          </p:nvSpPr>
          <p:spPr>
            <a:xfrm>
              <a:off x="11654256" y="4923687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F092371E-D526-AF43-816F-F7AEBA9FF166}"/>
                </a:ext>
              </a:extLst>
            </p:cNvPr>
            <p:cNvSpPr/>
            <p:nvPr/>
          </p:nvSpPr>
          <p:spPr>
            <a:xfrm>
              <a:off x="11654256" y="3552173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06995714-B51E-E84A-9FD5-3AD33004E517}"/>
                </a:ext>
              </a:extLst>
            </p:cNvPr>
            <p:cNvSpPr/>
            <p:nvPr/>
          </p:nvSpPr>
          <p:spPr>
            <a:xfrm>
              <a:off x="11654256" y="2180659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0FDB0CC5-76AA-6E44-8376-4EE649C1DE42}"/>
                </a:ext>
              </a:extLst>
            </p:cNvPr>
            <p:cNvSpPr/>
            <p:nvPr/>
          </p:nvSpPr>
          <p:spPr>
            <a:xfrm>
              <a:off x="11654256" y="809146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3D981F0B-8982-1C45-8D7C-30E744003823}"/>
                </a:ext>
              </a:extLst>
            </p:cNvPr>
            <p:cNvSpPr/>
            <p:nvPr/>
          </p:nvSpPr>
          <p:spPr>
            <a:xfrm>
              <a:off x="11654256" y="0"/>
              <a:ext cx="537744" cy="562788"/>
            </a:xfrm>
            <a:custGeom>
              <a:avLst/>
              <a:gdLst>
                <a:gd name="connsiteX0" fmla="*/ 21 w 537744"/>
                <a:gd name="connsiteY0" fmla="*/ 0 h 562788"/>
                <a:gd name="connsiteX1" fmla="*/ 537744 w 537744"/>
                <a:gd name="connsiteY1" fmla="*/ 0 h 562788"/>
                <a:gd name="connsiteX2" fmla="*/ 537744 w 537744"/>
                <a:gd name="connsiteY2" fmla="*/ 562788 h 562788"/>
                <a:gd name="connsiteX3" fmla="*/ 451422 w 537744"/>
                <a:gd name="connsiteY3" fmla="*/ 554086 h 562788"/>
                <a:gd name="connsiteX4" fmla="*/ 0 w 537744"/>
                <a:gd name="connsiteY4" fmla="*/ 211 h 56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88">
                  <a:moveTo>
                    <a:pt x="21" y="0"/>
                  </a:moveTo>
                  <a:lnTo>
                    <a:pt x="537744" y="0"/>
                  </a:lnTo>
                  <a:lnTo>
                    <a:pt x="537744" y="562788"/>
                  </a:lnTo>
                  <a:lnTo>
                    <a:pt x="451422" y="554086"/>
                  </a:lnTo>
                  <a:cubicBezTo>
                    <a:pt x="193796" y="501368"/>
                    <a:pt x="0" y="273421"/>
                    <a:pt x="0" y="2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F76EEB7-1E87-0447-8CD6-DD220CF4E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8AE526-3A03-9B41-8C9F-27156E701C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D08D72-182D-C947-B3F7-B74948D08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1/16/2024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76E396-D059-AF4D-A1D9-C1347978A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8845B6-87C0-2F4A-8146-00E911CDF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480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78A912D-4325-C449-BF2E-F331A221C695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7335146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18782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C3803ECC-8207-244B-8051-94AA5304EDD9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CF2E8536-821C-3846-A152-2001B7BA4BC9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57A02781-FFB4-C04E-97FB-78D26A9E8F1C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4C29607-37D2-7A4B-98E2-2C851CD6776C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D12FC7BA-80CC-1C4E-B268-B3EEA08137F1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BEBC8FB1-96B9-D84A-BD2A-BC8410EBE012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5A8455B4-A778-B44D-A7E8-C45A4846D9F7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407CCA-80EF-2B45-8F8C-7D5796A61B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950095" y="976630"/>
            <a:ext cx="2268507" cy="47845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A221C3-F2D3-FC4F-938B-4C4CAC7370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65150" y="976630"/>
            <a:ext cx="8264057" cy="478459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061B46-3E9A-AC48-8C84-5B46EA1EC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9F8F49-5859-714C-8EE1-61A74F324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B6F69-3FFA-D94F-BA99-873D36F7F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31B40EC-87DB-A64F-9D4B-98A86F7CEFFF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0280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o-RO"/>
              <a:t>Clic pentru editare stil titlu</a:t>
            </a:r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Clic pentru editare stiluri text Coordonator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E8AD-4F80-492A-97A9-79DD5BB5D54F}" type="datetimeFigureOut">
              <a:rPr lang="ro-RO" smtClean="0"/>
              <a:t>16.01.2024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7AF6-F5DD-4AA3-9281-1BCA95A9216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027105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Clic pentru editare stil titlu</a:t>
            </a:r>
          </a:p>
        </p:txBody>
      </p:sp>
      <p:sp>
        <p:nvSpPr>
          <p:cNvPr id="3" name="Substituent conținut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E8AD-4F80-492A-97A9-79DD5BB5D54F}" type="datetimeFigureOut">
              <a:rPr lang="ro-RO" smtClean="0"/>
              <a:t>16.01.2024</a:t>
            </a:fld>
            <a:endParaRPr lang="ro-RO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7AF6-F5DD-4AA3-9281-1BCA95A9216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233725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o-RO"/>
              <a:t>Clic pentru editare stil titlu</a:t>
            </a:r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Clic pentru editare stiluri text Coordonator</a:t>
            </a:r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5" name="Substituent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Clic pentru editare stiluri text Coordonator</a:t>
            </a:r>
          </a:p>
        </p:txBody>
      </p:sp>
      <p:sp>
        <p:nvSpPr>
          <p:cNvPr id="6" name="Substituent conținut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7" name="Substituent dată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E8AD-4F80-492A-97A9-79DD5BB5D54F}" type="datetimeFigureOut">
              <a:rPr lang="ro-RO" smtClean="0"/>
              <a:t>16.01.2024</a:t>
            </a:fld>
            <a:endParaRPr lang="ro-RO"/>
          </a:p>
        </p:txBody>
      </p:sp>
      <p:sp>
        <p:nvSpPr>
          <p:cNvPr id="8" name="Substituent subsol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ubstituent număr diapozitiv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7AF6-F5DD-4AA3-9281-1BCA95A9216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06407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Clic pentru editare stil titlu</a:t>
            </a:r>
          </a:p>
        </p:txBody>
      </p:sp>
      <p:sp>
        <p:nvSpPr>
          <p:cNvPr id="3" name="Substituent dată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E8AD-4F80-492A-97A9-79DD5BB5D54F}" type="datetimeFigureOut">
              <a:rPr lang="ro-RO" smtClean="0"/>
              <a:t>16.01.2024</a:t>
            </a:fld>
            <a:endParaRPr lang="ro-RO"/>
          </a:p>
        </p:txBody>
      </p:sp>
      <p:sp>
        <p:nvSpPr>
          <p:cNvPr id="4" name="Substituent subsol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ubstituent număr diapozitiv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7AF6-F5DD-4AA3-9281-1BCA95A9216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254622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E8AD-4F80-492A-97A9-79DD5BB5D54F}" type="datetimeFigureOut">
              <a:rPr lang="ro-RO" smtClean="0"/>
              <a:t>16.01.2024</a:t>
            </a:fld>
            <a:endParaRPr lang="ro-RO"/>
          </a:p>
        </p:txBody>
      </p:sp>
      <p:sp>
        <p:nvSpPr>
          <p:cNvPr id="3" name="Substituent subsol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7AF6-F5DD-4AA3-9281-1BCA95A9216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699207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Clic pentru editare stil titlu</a:t>
            </a:r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Clic pentru editare stiluri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E8AD-4F80-492A-97A9-79DD5BB5D54F}" type="datetimeFigureOut">
              <a:rPr lang="ro-RO" smtClean="0"/>
              <a:t>16.01.2024</a:t>
            </a:fld>
            <a:endParaRPr lang="ro-RO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7AF6-F5DD-4AA3-9281-1BCA95A9216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378619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Clic pentru editare stil titlu</a:t>
            </a:r>
          </a:p>
        </p:txBody>
      </p:sp>
      <p:sp>
        <p:nvSpPr>
          <p:cNvPr id="3" name="Substituent i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Clic pentru editare stiluri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E8AD-4F80-492A-97A9-79DD5BB5D54F}" type="datetimeFigureOut">
              <a:rPr lang="ro-RO" smtClean="0"/>
              <a:t>16.01.2024</a:t>
            </a:fld>
            <a:endParaRPr lang="ro-RO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7AF6-F5DD-4AA3-9281-1BCA95A9216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894361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titl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/>
              <a:t>Clic pentru editare stil titlu</a:t>
            </a:r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63E8AD-4F80-492A-97A9-79DD5BB5D54F}" type="datetimeFigureOut">
              <a:rPr lang="ro-RO" smtClean="0"/>
              <a:t>16.01.2024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C7AF6-F5DD-4AA3-9281-1BCA95A9216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228899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0D98E2-86CE-4D4F-9F8F-17C83D19A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90"/>
            <a:ext cx="7335835" cy="12689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04B4F2-48A4-A140-B59B-7A2ED9FD46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50" y="2160016"/>
            <a:ext cx="7335835" cy="3601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CF4A7E-D5FF-BF48-8E01-8F46150ABF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6928" y="457200"/>
            <a:ext cx="360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A5B0A250-5CC0-1746-B209-08E8B0DAE6AF}" type="datetimeFigureOut">
              <a:rPr lang="en-US" smtClean="0"/>
              <a:pPr/>
              <a:t>1/16/2024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131757-5039-BF46-B47A-50DA8FFBC0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5150" y="6141085"/>
            <a:ext cx="360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83FD16-4337-B940-905E-D20A26FD48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9678" y="6141085"/>
            <a:ext cx="8138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9ABCAEC-7D34-E549-A96E-FCEDAADBE4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30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microsoft.com/office/2007/relationships/hdphoto" Target="../media/hdphoto5.wdp"/><Relationship Id="rId3" Type="http://schemas.openxmlformats.org/officeDocument/2006/relationships/image" Target="../media/image5.png"/><Relationship Id="rId7" Type="http://schemas.openxmlformats.org/officeDocument/2006/relationships/image" Target="../media/image7.jpeg"/><Relationship Id="rId12" Type="http://schemas.openxmlformats.org/officeDocument/2006/relationships/image" Target="../media/image10.png"/><Relationship Id="rId2" Type="http://schemas.openxmlformats.org/officeDocument/2006/relationships/image" Target="../media/image4.jpe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6.png"/><Relationship Id="rId15" Type="http://schemas.microsoft.com/office/2007/relationships/hdphoto" Target="../media/hdphoto6.wdp"/><Relationship Id="rId10" Type="http://schemas.openxmlformats.org/officeDocument/2006/relationships/image" Target="../media/image9.png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42">
            <a:extLst>
              <a:ext uri="{FF2B5EF4-FFF2-40B4-BE49-F238E27FC236}">
                <a16:creationId xmlns:a16="http://schemas.microsoft.com/office/drawing/2014/main" id="{4EFE82FE-7465-AE46-88DF-34D347E83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1044278" y="242219"/>
            <a:ext cx="4134537" cy="2866405"/>
          </a:xfrm>
        </p:spPr>
        <p:txBody>
          <a:bodyPr>
            <a:normAutofit/>
          </a:bodyPr>
          <a:lstStyle/>
          <a:p>
            <a:pPr algn="ctr"/>
            <a:r>
              <a:rPr lang="ro-RO" sz="5000" dirty="0">
                <a:ea typeface="Calibri Light"/>
                <a:cs typeface="Calibri Light"/>
              </a:rPr>
              <a:t>Provocări matematice</a:t>
            </a:r>
          </a:p>
        </p:txBody>
      </p:sp>
      <p:grpSp>
        <p:nvGrpSpPr>
          <p:cNvPr id="41" name="Group 44">
            <a:extLst>
              <a:ext uri="{FF2B5EF4-FFF2-40B4-BE49-F238E27FC236}">
                <a16:creationId xmlns:a16="http://schemas.microsoft.com/office/drawing/2014/main" id="{665B630C-8A26-BF40-AD00-AAAB3F8DFB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0315" y="0"/>
            <a:ext cx="1901686" cy="4677439"/>
            <a:chOff x="10290315" y="0"/>
            <a:chExt cx="1901686" cy="4677439"/>
          </a:xfrm>
        </p:grpSpPr>
        <p:sp>
          <p:nvSpPr>
            <p:cNvPr id="46" name="Freeform 85">
              <a:extLst>
                <a:ext uri="{FF2B5EF4-FFF2-40B4-BE49-F238E27FC236}">
                  <a16:creationId xmlns:a16="http://schemas.microsoft.com/office/drawing/2014/main" id="{47332152-49D9-5F42-9522-9424EDC706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endParaRPr>
            </a:p>
          </p:txBody>
        </p:sp>
        <p:sp>
          <p:nvSpPr>
            <p:cNvPr id="42" name="Freeform 87">
              <a:extLst>
                <a:ext uri="{FF2B5EF4-FFF2-40B4-BE49-F238E27FC236}">
                  <a16:creationId xmlns:a16="http://schemas.microsoft.com/office/drawing/2014/main" id="{60C97C94-6942-C048-8F6F-55E05CBA1A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endParaRPr>
            </a:p>
          </p:txBody>
        </p:sp>
        <p:sp>
          <p:nvSpPr>
            <p:cNvPr id="44" name="Freeform 89">
              <a:extLst>
                <a:ext uri="{FF2B5EF4-FFF2-40B4-BE49-F238E27FC236}">
                  <a16:creationId xmlns:a16="http://schemas.microsoft.com/office/drawing/2014/main" id="{BD92967A-BFB2-E441-AC07-5997DDDD57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endParaRPr>
            </a:p>
          </p:txBody>
        </p:sp>
        <p:sp>
          <p:nvSpPr>
            <p:cNvPr id="56" name="Freeform 100">
              <a:extLst>
                <a:ext uri="{FF2B5EF4-FFF2-40B4-BE49-F238E27FC236}">
                  <a16:creationId xmlns:a16="http://schemas.microsoft.com/office/drawing/2014/main" id="{DC25488D-5181-EC40-A6AC-862FC37879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endParaRPr>
            </a:p>
          </p:txBody>
        </p:sp>
      </p:grpSp>
      <p:cxnSp>
        <p:nvCxnSpPr>
          <p:cNvPr id="62" name="Straight Connector 50">
            <a:extLst>
              <a:ext uri="{FF2B5EF4-FFF2-40B4-BE49-F238E27FC236}">
                <a16:creationId xmlns:a16="http://schemas.microsoft.com/office/drawing/2014/main" id="{EEA70831-9A8D-3B4D-8EA5-EE32F93E9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4134537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ine 6" descr="Free illustration: Winter, Holiday, Snowman, Season - Free Image on ...">
            <a:extLst>
              <a:ext uri="{FF2B5EF4-FFF2-40B4-BE49-F238E27FC236}">
                <a16:creationId xmlns:a16="http://schemas.microsoft.com/office/drawing/2014/main" id="{6873DA4F-D3A4-CC5F-1E60-885336B585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/>
        </p:blipFill>
        <p:spPr>
          <a:xfrm>
            <a:off x="5657943" y="681645"/>
            <a:ext cx="5486059" cy="5486059"/>
          </a:xfrm>
          <a:prstGeom prst="rect">
            <a:avLst/>
          </a:prstGeom>
        </p:spPr>
      </p:pic>
      <p:pic>
        <p:nvPicPr>
          <p:cNvPr id="6150" name="Picture 6" descr="Empty Snow Globe PNG Clip Art Image​ | Gallery Yopriceville - High-Quality  Free Images and Transparent PNG Clipart">
            <a:extLst>
              <a:ext uri="{FF2B5EF4-FFF2-40B4-BE49-F238E27FC236}">
                <a16:creationId xmlns:a16="http://schemas.microsoft.com/office/drawing/2014/main" id="{73359E28-DAD4-4622-ADC7-6B795EC400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387" y="2795155"/>
            <a:ext cx="2923435" cy="3341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Dreptunghi 8">
            <a:extLst>
              <a:ext uri="{FF2B5EF4-FFF2-40B4-BE49-F238E27FC236}">
                <a16:creationId xmlns:a16="http://schemas.microsoft.com/office/drawing/2014/main" id="{2D9B29F6-886A-4DE9-9170-ADFE145ADE11}"/>
              </a:ext>
            </a:extLst>
          </p:cNvPr>
          <p:cNvSpPr/>
          <p:nvPr/>
        </p:nvSpPr>
        <p:spPr>
          <a:xfrm>
            <a:off x="1073004" y="4057857"/>
            <a:ext cx="3352200" cy="150557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9749463"/>
              </a:avLst>
            </a:prstTxWarp>
            <a:spAutoFit/>
          </a:bodyPr>
          <a:lstStyle/>
          <a:p>
            <a:pPr algn="ctr"/>
            <a:r>
              <a:rPr lang="ro-RO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Clasa a III-a</a:t>
            </a:r>
          </a:p>
        </p:txBody>
      </p:sp>
      <p:pic>
        <p:nvPicPr>
          <p:cNvPr id="22" name="Imagine 21">
            <a:extLst>
              <a:ext uri="{FF2B5EF4-FFF2-40B4-BE49-F238E27FC236}">
                <a16:creationId xmlns:a16="http://schemas.microsoft.com/office/drawing/2014/main" id="{0FDE94A7-F0E2-453D-A51B-1B3AAA3A9F9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13" y="5967258"/>
            <a:ext cx="1341120" cy="76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199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lob de zăpadă">
            <a:extLst>
              <a:ext uri="{FF2B5EF4-FFF2-40B4-BE49-F238E27FC236}">
                <a16:creationId xmlns:a16="http://schemas.microsoft.com/office/drawing/2014/main" id="{51B47FFC-C584-4597-8599-A5B29C63D12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09" t="14655" r="19382" b="13781"/>
          <a:stretch/>
        </p:blipFill>
        <p:spPr bwMode="auto">
          <a:xfrm>
            <a:off x="389126" y="3429000"/>
            <a:ext cx="2758320" cy="3338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lob de zăpadă Globuri de zăpadă Sferă, magie de aur, clopot, Blume png |  PNGEgg">
            <a:extLst>
              <a:ext uri="{FF2B5EF4-FFF2-40B4-BE49-F238E27FC236}">
                <a16:creationId xmlns:a16="http://schemas.microsoft.com/office/drawing/2014/main" id="{2765E5CD-6CC2-4E61-8AD2-A65D4D1C4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917" l="5460" r="92241">
                        <a14:foregroundMark x1="35345" y1="6713" x2="25575" y2="36343"/>
                        <a14:foregroundMark x1="25575" y1="36343" x2="24138" y2="29630"/>
                        <a14:foregroundMark x1="21552" y1="12037" x2="16379" y2="24537"/>
                        <a14:foregroundMark x1="16379" y1="24537" x2="15230" y2="50694"/>
                        <a14:foregroundMark x1="15230" y1="50694" x2="31322" y2="73843"/>
                        <a14:foregroundMark x1="31322" y1="73843" x2="30747" y2="86574"/>
                        <a14:foregroundMark x1="26724" y1="90278" x2="50575" y2="90509"/>
                        <a14:foregroundMark x1="50575" y1="90509" x2="64655" y2="80093"/>
                        <a14:foregroundMark x1="66379" y1="75000" x2="67816" y2="69213"/>
                        <a14:foregroundMark x1="83908" y1="50926" x2="80747" y2="84028"/>
                        <a14:foregroundMark x1="80747" y1="84028" x2="41379" y2="69676"/>
                        <a14:foregroundMark x1="41379" y1="69676" x2="10345" y2="79398"/>
                        <a14:foregroundMark x1="10345" y1="79398" x2="10057" y2="71296"/>
                        <a14:foregroundMark x1="21552" y1="62037" x2="24425" y2="57407"/>
                        <a14:foregroundMark x1="50575" y1="2083" x2="50575" y2="2083"/>
                        <a14:foregroundMark x1="52874" y1="231" x2="43391" y2="64583"/>
                        <a14:foregroundMark x1="43391" y1="64583" x2="34483" y2="59259"/>
                        <a14:foregroundMark x1="24425" y1="56713" x2="67529" y2="59491"/>
                        <a14:foregroundMark x1="67529" y1="59491" x2="70690" y2="62963"/>
                        <a14:foregroundMark x1="84195" y1="54861" x2="67816" y2="44213"/>
                        <a14:foregroundMark x1="67816" y1="44213" x2="53736" y2="56944"/>
                        <a14:foregroundMark x1="53736" y1="56944" x2="44828" y2="57176"/>
                        <a14:foregroundMark x1="29885" y1="12500" x2="18966" y2="20833"/>
                        <a14:foregroundMark x1="18966" y1="20833" x2="18391" y2="20139"/>
                        <a14:foregroundMark x1="25000" y1="7870" x2="14080" y2="16898"/>
                        <a14:foregroundMark x1="14080" y1="16898" x2="12931" y2="19213"/>
                        <a14:foregroundMark x1="10057" y1="26389" x2="8908" y2="50694"/>
                        <a14:foregroundMark x1="5460" y1="37963" x2="29023" y2="80324"/>
                        <a14:foregroundMark x1="29023" y1="80324" x2="29310" y2="83333"/>
                        <a14:foregroundMark x1="21839" y1="92130" x2="50000" y2="93519"/>
                        <a14:foregroundMark x1="50000" y1="93519" x2="40517" y2="90278"/>
                        <a14:foregroundMark x1="35920" y1="90278" x2="35920" y2="90278"/>
                        <a14:foregroundMark x1="52299" y1="86343" x2="67241" y2="93287"/>
                        <a14:foregroundMark x1="67241" y1="93287" x2="31609" y2="94907"/>
                        <a14:foregroundMark x1="17816" y1="73843" x2="66379" y2="76157"/>
                        <a14:foregroundMark x1="66379" y1="76157" x2="68966" y2="74074"/>
                        <a14:foregroundMark x1="42529" y1="97917" x2="42529" y2="97917"/>
                        <a14:foregroundMark x1="54310" y1="96759" x2="76724" y2="42130"/>
                        <a14:foregroundMark x1="77874" y1="49074" x2="77874" y2="24074"/>
                        <a14:foregroundMark x1="61494" y1="3241" x2="40230" y2="2315"/>
                        <a14:foregroundMark x1="40230" y1="2315" x2="33908" y2="3704"/>
                        <a14:foregroundMark x1="64943" y1="15509" x2="79598" y2="40046"/>
                        <a14:foregroundMark x1="79598" y1="40046" x2="83908" y2="41667"/>
                        <a14:foregroundMark x1="92241" y1="34722" x2="87069" y2="49537"/>
                        <a14:foregroundMark x1="87069" y1="49537" x2="80460" y2="54398"/>
                        <a14:foregroundMark x1="87356" y1="34722" x2="60920" y2="81713"/>
                        <a14:foregroundMark x1="60920" y1="81713" x2="67529" y2="88426"/>
                        <a14:foregroundMark x1="72989" y1="81713" x2="68391" y2="65741"/>
                        <a14:foregroundMark x1="68391" y1="65741" x2="46839" y2="41667"/>
                        <a14:foregroundMark x1="46839" y1="41667" x2="31897" y2="69213"/>
                        <a14:foregroundMark x1="31897" y1="69213" x2="21264" y2="77315"/>
                        <a14:foregroundMark x1="21264" y1="77315" x2="18966" y2="77315"/>
                        <a14:foregroundMark x1="10057" y1="72454" x2="11782" y2="78009"/>
                        <a14:foregroundMark x1="11782" y1="79398" x2="15517" y2="71065"/>
                        <a14:foregroundMark x1="50000" y1="25231" x2="51149" y2="56713"/>
                        <a14:foregroundMark x1="23276" y1="9028" x2="23276" y2="9028"/>
                        <a14:foregroundMark x1="23276" y1="9028" x2="19253" y2="13426"/>
                        <a14:foregroundMark x1="24713" y1="6713" x2="18678" y2="12963"/>
                        <a14:foregroundMark x1="21839" y1="11343" x2="21839" y2="11343"/>
                        <a14:foregroundMark x1="20690" y1="8796" x2="24713" y2="7870"/>
                        <a14:foregroundMark x1="28161" y1="6019" x2="18103" y2="13194"/>
                        <a14:foregroundMark x1="23563" y1="9491" x2="27586" y2="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933" y="3686176"/>
            <a:ext cx="2274906" cy="2824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1,700+ Cute Snow Globe Stock Illustrations, Royalty-Free Vector Graphics &amp; Clip  Art - iStock">
            <a:extLst>
              <a:ext uri="{FF2B5EF4-FFF2-40B4-BE49-F238E27FC236}">
                <a16:creationId xmlns:a16="http://schemas.microsoft.com/office/drawing/2014/main" id="{1C4C0B30-60BA-4B30-9F04-E1C165266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026" b="89706" l="9804" r="89706">
                        <a14:foregroundMark x1="43137" y1="20425" x2="43137" y2="20425"/>
                        <a14:foregroundMark x1="50000" y1="8333" x2="31209" y2="13725"/>
                        <a14:foregroundMark x1="31209" y1="13725" x2="31536" y2="14052"/>
                        <a14:foregroundMark x1="50654" y1="44281" x2="48529" y2="78758"/>
                        <a14:foregroundMark x1="48529" y1="78758" x2="50980" y2="66340"/>
                        <a14:foregroundMark x1="53431" y1="8007" x2="51797" y2="7680"/>
                        <a14:foregroundMark x1="50327" y1="7026" x2="57843" y2="7353"/>
                        <a14:foregroundMark x1="58170" y1="7353" x2="51797" y2="63725"/>
                        <a14:foregroundMark x1="51797" y1="63725" x2="34314" y2="78758"/>
                        <a14:foregroundMark x1="34314" y1="78758" x2="34314" y2="78268"/>
                        <a14:foregroundMark x1="34641" y1="78431" x2="35784" y2="80556"/>
                        <a14:foregroundMark x1="44935" y1="89706" x2="53922" y2="89706"/>
                        <a14:foregroundMark x1="49673" y1="80556" x2="54575" y2="28268"/>
                        <a14:foregroundMark x1="55882" y1="7026" x2="35621" y2="10458"/>
                        <a14:foregroundMark x1="35621" y1="10458" x2="42157" y2="25490"/>
                        <a14:foregroundMark x1="42157" y1="25490" x2="61928" y2="27941"/>
                        <a14:foregroundMark x1="66176" y1="27288" x2="70425" y2="48693"/>
                        <a14:foregroundMark x1="70425" y1="48693" x2="59967" y2="74673"/>
                        <a14:foregroundMark x1="59967" y1="74673" x2="55556" y2="730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577203"/>
            <a:ext cx="3113988" cy="311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Free snow globe, Download Free snow globe png images, Free ClipArts on  Clipart Library">
            <a:extLst>
              <a:ext uri="{FF2B5EF4-FFF2-40B4-BE49-F238E27FC236}">
                <a16:creationId xmlns:a16="http://schemas.microsoft.com/office/drawing/2014/main" id="{A96D923C-A805-42D4-B95E-C2BC63DF25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5101" y="3741477"/>
            <a:ext cx="1983566" cy="271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tăText 5">
            <a:extLst>
              <a:ext uri="{FF2B5EF4-FFF2-40B4-BE49-F238E27FC236}">
                <a16:creationId xmlns:a16="http://schemas.microsoft.com/office/drawing/2014/main" id="{D19DCB35-C13E-4FD1-A1C2-F1C4B347D129}"/>
              </a:ext>
            </a:extLst>
          </p:cNvPr>
          <p:cNvSpPr txBox="1"/>
          <p:nvPr/>
        </p:nvSpPr>
        <p:spPr>
          <a:xfrm>
            <a:off x="801278" y="6143019"/>
            <a:ext cx="2111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CasetăText 19">
            <a:extLst>
              <a:ext uri="{FF2B5EF4-FFF2-40B4-BE49-F238E27FC236}">
                <a16:creationId xmlns:a16="http://schemas.microsoft.com/office/drawing/2014/main" id="{EF6BCF61-0635-4B8E-A56C-62B2ECA012F1}"/>
              </a:ext>
            </a:extLst>
          </p:cNvPr>
          <p:cNvSpPr txBox="1"/>
          <p:nvPr/>
        </p:nvSpPr>
        <p:spPr>
          <a:xfrm>
            <a:off x="1408102" y="5906966"/>
            <a:ext cx="895548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2400</a:t>
            </a:r>
          </a:p>
        </p:txBody>
      </p:sp>
      <p:sp>
        <p:nvSpPr>
          <p:cNvPr id="21" name="CasetăText 20">
            <a:extLst>
              <a:ext uri="{FF2B5EF4-FFF2-40B4-BE49-F238E27FC236}">
                <a16:creationId xmlns:a16="http://schemas.microsoft.com/office/drawing/2014/main" id="{87A51158-2AB8-423A-B0A7-17957B709A12}"/>
              </a:ext>
            </a:extLst>
          </p:cNvPr>
          <p:cNvSpPr txBox="1"/>
          <p:nvPr/>
        </p:nvSpPr>
        <p:spPr>
          <a:xfrm>
            <a:off x="4325612" y="5820482"/>
            <a:ext cx="895548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1692</a:t>
            </a:r>
          </a:p>
        </p:txBody>
      </p:sp>
      <p:sp>
        <p:nvSpPr>
          <p:cNvPr id="22" name="CasetăText 21">
            <a:extLst>
              <a:ext uri="{FF2B5EF4-FFF2-40B4-BE49-F238E27FC236}">
                <a16:creationId xmlns:a16="http://schemas.microsoft.com/office/drawing/2014/main" id="{B9130163-B938-4906-954C-F72953EE9788}"/>
              </a:ext>
            </a:extLst>
          </p:cNvPr>
          <p:cNvSpPr txBox="1"/>
          <p:nvPr/>
        </p:nvSpPr>
        <p:spPr>
          <a:xfrm>
            <a:off x="7274835" y="5924943"/>
            <a:ext cx="895548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930</a:t>
            </a:r>
          </a:p>
        </p:txBody>
      </p:sp>
      <p:sp>
        <p:nvSpPr>
          <p:cNvPr id="23" name="CasetăText 22">
            <a:extLst>
              <a:ext uri="{FF2B5EF4-FFF2-40B4-BE49-F238E27FC236}">
                <a16:creationId xmlns:a16="http://schemas.microsoft.com/office/drawing/2014/main" id="{87280976-50DE-4694-B8FC-8B53721987DF}"/>
              </a:ext>
            </a:extLst>
          </p:cNvPr>
          <p:cNvSpPr txBox="1"/>
          <p:nvPr/>
        </p:nvSpPr>
        <p:spPr>
          <a:xfrm>
            <a:off x="10084632" y="5798875"/>
            <a:ext cx="895548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826</a:t>
            </a:r>
          </a:p>
        </p:txBody>
      </p:sp>
      <p:sp>
        <p:nvSpPr>
          <p:cNvPr id="24" name="Titlu 1">
            <a:extLst>
              <a:ext uri="{FF2B5EF4-FFF2-40B4-BE49-F238E27FC236}">
                <a16:creationId xmlns:a16="http://schemas.microsoft.com/office/drawing/2014/main" id="{4C9086B7-0919-455C-AE66-3B4A344A2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056"/>
            <a:ext cx="10515600" cy="599368"/>
          </a:xfrm>
        </p:spPr>
        <p:txBody>
          <a:bodyPr>
            <a:normAutofit/>
          </a:bodyPr>
          <a:lstStyle/>
          <a:p>
            <a:r>
              <a:rPr lang="ro-RO" sz="2800" dirty="0"/>
              <a:t>Rezolvă înmulțirile și așază fiecare om de zăpadă în globul potrivit.</a:t>
            </a:r>
          </a:p>
        </p:txBody>
      </p:sp>
      <p:pic>
        <p:nvPicPr>
          <p:cNvPr id="8" name="Imagine 7">
            <a:extLst>
              <a:ext uri="{FF2B5EF4-FFF2-40B4-BE49-F238E27FC236}">
                <a16:creationId xmlns:a16="http://schemas.microsoft.com/office/drawing/2014/main" id="{A505FA50-DAA8-4645-B13D-A10D7051702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827" b="97110" l="9494" r="89873">
                        <a14:foregroundMark x1="58228" y1="16185" x2="44937" y2="56069"/>
                        <a14:foregroundMark x1="44937" y1="56069" x2="44937" y2="57803"/>
                        <a14:foregroundMark x1="51266" y1="69364" x2="51266" y2="77457"/>
                        <a14:foregroundMark x1="52532" y1="89017" x2="52532" y2="89017"/>
                        <a14:foregroundMark x1="62025" y1="89017" x2="53797" y2="82081"/>
                        <a14:foregroundMark x1="44304" y1="75723" x2="48101" y2="71098"/>
                        <a14:foregroundMark x1="53797" y1="49133" x2="53797" y2="49133"/>
                        <a14:foregroundMark x1="54430" y1="15029" x2="54430" y2="15029"/>
                        <a14:foregroundMark x1="44304" y1="49133" x2="44304" y2="49133"/>
                        <a14:foregroundMark x1="61392" y1="51445" x2="61392" y2="51445"/>
                        <a14:foregroundMark x1="70886" y1="70520" x2="70886" y2="70520"/>
                        <a14:foregroundMark x1="55696" y1="40462" x2="55696" y2="40462"/>
                        <a14:foregroundMark x1="40506" y1="58382" x2="40506" y2="58382"/>
                        <a14:foregroundMark x1="56962" y1="97110" x2="56962" y2="97110"/>
                        <a14:foregroundMark x1="58228" y1="95376" x2="57595" y2="94798"/>
                        <a14:foregroundMark x1="48101" y1="93642" x2="52532" y2="93642"/>
                        <a14:foregroundMark x1="52532" y1="93642" x2="54430" y2="9364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9767" y="982898"/>
            <a:ext cx="1204064" cy="1318374"/>
          </a:xfrm>
          <a:prstGeom prst="rect">
            <a:avLst/>
          </a:prstGeom>
        </p:spPr>
      </p:pic>
      <p:pic>
        <p:nvPicPr>
          <p:cNvPr id="3" name="Imagine 2">
            <a:extLst>
              <a:ext uri="{FF2B5EF4-FFF2-40B4-BE49-F238E27FC236}">
                <a16:creationId xmlns:a16="http://schemas.microsoft.com/office/drawing/2014/main" id="{CF2F318B-6BD8-47E7-996B-C5AE09884F1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42" b="92398" l="10000" r="90000">
                        <a14:foregroundMark x1="45385" y1="14620" x2="40000" y2="57895"/>
                        <a14:foregroundMark x1="40000" y1="57895" x2="40769" y2="60819"/>
                        <a14:foregroundMark x1="43077" y1="84211" x2="43077" y2="84211"/>
                        <a14:foregroundMark x1="45385" y1="64912" x2="45385" y2="64912"/>
                        <a14:foregroundMark x1="24615" y1="57895" x2="24615" y2="57895"/>
                        <a14:foregroundMark x1="41538" y1="12281" x2="44615" y2="84795"/>
                        <a14:foregroundMark x1="63846" y1="75439" x2="63846" y2="75439"/>
                        <a14:foregroundMark x1="71538" y1="75439" x2="71538" y2="75439"/>
                        <a14:foregroundMark x1="80769" y1="81871" x2="80769" y2="81871"/>
                        <a14:foregroundMark x1="87692" y1="64912" x2="85385" y2="76608"/>
                        <a14:foregroundMark x1="72308" y1="80117" x2="72308" y2="80117"/>
                        <a14:foregroundMark x1="73077" y1="81871" x2="83846" y2="81871"/>
                        <a14:foregroundMark x1="70000" y1="77193" x2="70000" y2="77193"/>
                        <a14:foregroundMark x1="64615" y1="75439" x2="64615" y2="75439"/>
                        <a14:foregroundMark x1="48462" y1="54386" x2="48462" y2="54386"/>
                        <a14:foregroundMark x1="53846" y1="90643" x2="48462" y2="90643"/>
                        <a14:foregroundMark x1="48462" y1="91228" x2="48462" y2="9239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82942" y="904844"/>
            <a:ext cx="990686" cy="1303133"/>
          </a:xfrm>
          <a:prstGeom prst="rect">
            <a:avLst/>
          </a:prstGeom>
        </p:spPr>
      </p:pic>
      <p:pic>
        <p:nvPicPr>
          <p:cNvPr id="5" name="Imagine 4">
            <a:extLst>
              <a:ext uri="{FF2B5EF4-FFF2-40B4-BE49-F238E27FC236}">
                <a16:creationId xmlns:a16="http://schemas.microsoft.com/office/drawing/2014/main" id="{32970281-4C32-4FA7-9E3B-BE933C78838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551" b="92135" l="1869" r="89720">
                        <a14:foregroundMark x1="48598" y1="14045" x2="44860" y2="76404"/>
                        <a14:foregroundMark x1="42056" y1="88764" x2="42056" y2="88764"/>
                        <a14:foregroundMark x1="51402" y1="84831" x2="39252" y2="66854"/>
                        <a14:foregroundMark x1="39252" y1="64607" x2="50467" y2="91573"/>
                        <a14:foregroundMark x1="65421" y1="71348" x2="49533" y2="52247"/>
                        <a14:foregroundMark x1="26168" y1="61236" x2="26168" y2="61236"/>
                        <a14:foregroundMark x1="9346" y1="65169" x2="9346" y2="77528"/>
                        <a14:foregroundMark x1="89720" y1="65730" x2="90654" y2="74157"/>
                        <a14:foregroundMark x1="57944" y1="39326" x2="43925" y2="73596"/>
                        <a14:foregroundMark x1="30841" y1="38202" x2="26168" y2="74157"/>
                        <a14:foregroundMark x1="43925" y1="14607" x2="27103" y2="75281"/>
                        <a14:foregroundMark x1="27103" y1="75281" x2="34579" y2="80337"/>
                        <a14:foregroundMark x1="24299" y1="56742" x2="24299" y2="56742"/>
                        <a14:foregroundMark x1="2804" y1="56180" x2="26168" y2="67416"/>
                        <a14:foregroundMark x1="41121" y1="57865" x2="39252" y2="61236"/>
                        <a14:foregroundMark x1="64486" y1="43820" x2="64486" y2="74719"/>
                        <a14:foregroundMark x1="89720" y1="57865" x2="69159" y2="66854"/>
                        <a14:foregroundMark x1="59813" y1="76404" x2="59813" y2="76404"/>
                        <a14:foregroundMark x1="55140" y1="83146" x2="55140" y2="83146"/>
                        <a14:foregroundMark x1="34579" y1="92135" x2="59813" y2="91011"/>
                        <a14:foregroundMark x1="1869" y1="68539" x2="1869" y2="81461"/>
                        <a14:foregroundMark x1="15888" y1="67978" x2="69159" y2="65730"/>
                        <a14:foregroundMark x1="49533" y1="48315" x2="42056" y2="81461"/>
                        <a14:foregroundMark x1="69159" y1="80337" x2="69159" y2="8033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54972" y="943807"/>
            <a:ext cx="815411" cy="1356478"/>
          </a:xfrm>
          <a:prstGeom prst="rect">
            <a:avLst/>
          </a:prstGeom>
        </p:spPr>
      </p:pic>
      <p:pic>
        <p:nvPicPr>
          <p:cNvPr id="9" name="Imagine 8">
            <a:extLst>
              <a:ext uri="{FF2B5EF4-FFF2-40B4-BE49-F238E27FC236}">
                <a16:creationId xmlns:a16="http://schemas.microsoft.com/office/drawing/2014/main" id="{96F31C61-7313-4BFF-B4D5-9B36822874B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890" b="89560" l="10000" r="91538">
                        <a14:foregroundMark x1="54615" y1="20330" x2="53846" y2="71978"/>
                        <a14:foregroundMark x1="57692" y1="79121" x2="57692" y2="79670"/>
                        <a14:foregroundMark x1="62308" y1="87363" x2="43077" y2="46154"/>
                        <a14:foregroundMark x1="50000" y1="34615" x2="50769" y2="82967"/>
                        <a14:foregroundMark x1="50769" y1="82967" x2="38462" y2="71978"/>
                        <a14:foregroundMark x1="10769" y1="61538" x2="10769" y2="61538"/>
                        <a14:foregroundMark x1="27692" y1="61538" x2="91538" y2="62088"/>
                        <a14:foregroundMark x1="67692" y1="53846" x2="46923" y2="75824"/>
                        <a14:foregroundMark x1="17692" y1="46154" x2="48462" y2="68132"/>
                        <a14:foregroundMark x1="53846" y1="85714" x2="53846" y2="85714"/>
                        <a14:foregroundMark x1="52308" y1="11538" x2="52308" y2="11538"/>
                        <a14:foregroundMark x1="46154" y1="12637" x2="53846" y2="67582"/>
                        <a14:foregroundMark x1="84615" y1="45604" x2="53846" y2="79121"/>
                        <a14:foregroundMark x1="53846" y1="79121" x2="40000" y2="6593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89494" y="855310"/>
            <a:ext cx="990686" cy="1386960"/>
          </a:xfrm>
          <a:prstGeom prst="rect">
            <a:avLst/>
          </a:prstGeom>
        </p:spPr>
      </p:pic>
      <p:pic>
        <p:nvPicPr>
          <p:cNvPr id="16" name="Imagine 15">
            <a:extLst>
              <a:ext uri="{FF2B5EF4-FFF2-40B4-BE49-F238E27FC236}">
                <a16:creationId xmlns:a16="http://schemas.microsoft.com/office/drawing/2014/main" id="{7DE1BEAD-2C43-433C-9151-A220A4C66021}"/>
              </a:ext>
            </a:extLst>
          </p:cNvPr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2406" y="51287"/>
            <a:ext cx="1341120" cy="76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738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48148E-6 L 2.5E-6 0.00023 C 0.00052 0.00602 0.00013 0.0125 0.00169 0.01806 C 0.00794 0.04121 0.01862 0.04838 0.03229 0.05602 C 0.03919 0.05972 0.04648 0.06019 0.05364 0.06204 C 0.05976 0.06366 0.08489 0.06921 0.09375 0.07269 C 0.10026 0.07523 0.10677 0.07871 0.11328 0.08171 C 0.11927 0.0882 0.125 0.0956 0.13125 0.10139 C 0.147 0.11621 0.14974 0.11042 0.16445 0.13171 C 0.17604 0.14861 0.19388 0.19097 0.19857 0.21204 C 0.19974 0.21713 0.20104 0.22199 0.20195 0.22708 C 0.20338 0.23472 0.20416 0.24236 0.20534 0.25 C 0.2056 0.25139 0.20599 0.25301 0.20625 0.2544 C 0.20677 0.28171 0.20677 0.30903 0.20794 0.33634 C 0.20846 0.34815 0.2082 0.36065 0.21133 0.37107 C 0.21315 0.37708 0.22669 0.39144 0.23099 0.39699 C 0.25729 0.43125 0.23971 0.41505 0.27187 0.43634 C 0.27278 0.43935 0.27617 0.44653 0.27018 0.44537 C 0.2664 0.44468 0.26315 0.4375 0.2608 0.43333 C 0.25638 0.41736 0.25429 0.42199 0.25742 0.41667 L 0.25742 0.4169 " pathEditMode="relative" rAng="0" ptsTypes="AAAAAAAAAAAAAAAAA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72" y="22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2 0.06412 L -0.0082 0.06412 C -0.00078 0.08496 0.00521 0.10718 0.01732 0.12153 C 0.02266 0.12801 0.02904 0.13125 0.03516 0.13519 C 0.04479 0.14144 0.0543 0.14769 0.06419 0.15185 C 0.07031 0.1544 0.07669 0.15463 0.08294 0.15486 L 0.26615 0.16389 L 0.31901 0.17755 C 0.32279 0.18611 0.32617 0.19514 0.33008 0.20347 C 0.33216 0.20764 0.33451 0.21158 0.33698 0.21551 C 0.33802 0.21713 0.33945 0.21806 0.34037 0.22014 C 0.34258 0.22477 0.34414 0.23033 0.34636 0.23519 C 0.34701 0.23681 0.34779 0.23889 0.34883 0.23982 C 0.35443 0.24398 0.36016 0.24722 0.36589 0.25023 C 0.36875 0.25185 0.37162 0.25255 0.37448 0.25347 C 0.39089 0.25764 0.39518 0.25648 0.41367 0.25949 C 0.42109 0.26065 0.42839 0.2625 0.43581 0.26389 C 0.43802 0.26505 0.4405 0.26528 0.44258 0.2669 C 0.45391 0.27546 0.46432 0.28704 0.47591 0.29421 L 0.49037 0.30324 C 0.49154 0.30579 0.4931 0.30787 0.49375 0.31088 C 0.49557 0.31875 0.49583 0.33496 0.49636 0.34283 C 0.49688 0.35093 0.49753 0.3588 0.49805 0.3669 C 0.49622 0.47176 0.51185 0.45162 0.475 0.48959 C 0.47344 0.49121 0.47162 0.49167 0.46992 0.49283 C 0.46589 0.49097 0.46042 0.49074 0.46901 0.47616 C 0.47331 0.46898 0.48125 0.46968 0.48438 0.46088 C 0.48724 0.45278 0.48438 0.44167 0.48438 0.43218 L 0.49128 0.44421 " pathEditMode="relative" ptsTypes="AAAAAAAAAAAAAAAAAAAAAAAAAAA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03 0.07246 L -0.00703 0.07246 C -0.0056 0.08241 -0.00404 0.0926 -0.00274 0.10255 C -0.00234 0.10625 -0.00117 0.10996 -0.00182 0.1132 C -0.00521 0.12778 -0.00938 0.14167 -0.01471 0.15417 C -0.01615 0.15787 -0.01901 0.15903 -0.02149 0.16019 C -0.03412 0.1669 -0.053 0.16991 -0.06498 0.17084 C -0.11146 0.17431 -0.15807 0.17593 -0.20469 0.17848 C -0.26758 0.1919 -0.17721 0.17223 -0.25326 0.19051 C -0.33529 0.21042 -0.2375 0.1838 -0.30443 0.20417 C -0.30873 0.20556 -0.31302 0.20579 -0.31719 0.20718 C -0.39271 0.23403 -0.33828 0.21829 -0.3862 0.23149 C -0.39362 0.23704 -0.40221 0.23912 -0.40846 0.24815 C -0.44245 0.29769 -0.39258 0.22616 -0.428 0.27385 C -0.4319 0.27917 -0.43529 0.28542 -0.43906 0.29051 C -0.44375 0.29699 -0.44935 0.30139 -0.45365 0.3088 C -0.45781 0.31644 -0.46133 0.32153 -0.46471 0.3301 C -0.47331 0.35186 -0.45912 0.31968 -0.47149 0.34815 C -0.4737 0.35348 -0.4763 0.35811 -0.47826 0.36343 C -0.47917 0.36574 -0.47956 0.36829 -0.47995 0.37107 C -0.48151 0.37894 -0.48281 0.38704 -0.48425 0.39514 L -0.48255 0.42547 L -0.50039 0.42848 L -0.49362 0.43172 L -0.49284 0.42246 " pathEditMode="relative" ptsTypes="AAAAAAAAAAAAAAAAAAAAAAA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23 0.08334 L 0.01523 0.08334 C 0.01432 0.09028 0.01406 0.09769 0.01263 0.1044 C 0.01119 0.11135 0.00651 0.11852 0.00325 0.12269 C -0.00131 0.12825 -0.00677 0.13218 -0.01211 0.13473 C -0.01628 0.13681 -0.02071 0.1375 -0.02487 0.13936 C -0.02774 0.14051 -0.0306 0.14213 -0.03347 0.14375 C -0.05052 0.15394 -0.02774 0.14098 -0.04961 0.15903 C -0.05365 0.16227 -0.05821 0.16389 -0.06237 0.16667 C -0.06967 0.1713 -0.08933 0.18519 -0.09558 0.19075 C -0.10065 0.19537 -0.10508 0.20139 -0.11016 0.20602 C -0.12422 0.21875 -0.13855 0.23033 -0.15274 0.24237 C -0.16628 0.25394 -0.17982 0.26343 -0.19193 0.28033 C -0.2 0.29144 -0.20313 0.29537 -0.21159 0.30903 C -0.2142 0.31343 -0.2168 0.31783 -0.21914 0.32269 C -0.22136 0.32686 -0.22318 0.33172 -0.22513 0.33635 C -0.22657 0.34445 -0.22813 0.35232 -0.22943 0.36065 C -0.23008 0.36459 -0.23086 0.36852 -0.23112 0.37269 C -0.23386 0.4176 -0.22982 0.38936 -0.23373 0.41366 C -0.23425 0.42477 -0.23516 0.43588 -0.23542 0.447 C -0.23594 0.47014 -0.23347 0.49399 -0.2362 0.51667 C -0.23815 0.53241 -0.23685 0.48426 -0.23789 0.46806 C -0.23802 0.46644 -0.23907 0.46505 -0.23959 0.46366 L -0.23959 0.46366 " pathEditMode="relative" ptsTypes="AAAAAAAAAAAAAAAAAAAAAA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tăText 7">
            <a:extLst>
              <a:ext uri="{FF2B5EF4-FFF2-40B4-BE49-F238E27FC236}">
                <a16:creationId xmlns:a16="http://schemas.microsoft.com/office/drawing/2014/main" id="{A324E41D-B804-4279-AF6E-CFC3974DAA8D}"/>
              </a:ext>
            </a:extLst>
          </p:cNvPr>
          <p:cNvSpPr txBox="1"/>
          <p:nvPr/>
        </p:nvSpPr>
        <p:spPr>
          <a:xfrm>
            <a:off x="3661622" y="1746185"/>
            <a:ext cx="5524107" cy="406265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o-RO" sz="4800" dirty="0"/>
              <a:t>Calculați:</a:t>
            </a:r>
          </a:p>
          <a:p>
            <a:r>
              <a:rPr lang="ro-RO" sz="4800" dirty="0"/>
              <a:t>500 – 25 x 3 = </a:t>
            </a:r>
          </a:p>
          <a:p>
            <a:r>
              <a:rPr lang="ro-RO" sz="4800" dirty="0"/>
              <a:t>60 x 40 – 30 x 70 =</a:t>
            </a:r>
          </a:p>
          <a:p>
            <a:r>
              <a:rPr lang="ro-RO" sz="4800" dirty="0"/>
              <a:t>57 + ( 60: 10:2) =</a:t>
            </a:r>
          </a:p>
          <a:p>
            <a:r>
              <a:rPr lang="ro-RO" sz="4800" dirty="0"/>
              <a:t>100 x 18 + 15 x 4 = </a:t>
            </a:r>
          </a:p>
          <a:p>
            <a:endParaRPr lang="ro-RO" dirty="0"/>
          </a:p>
        </p:txBody>
      </p:sp>
      <p:sp>
        <p:nvSpPr>
          <p:cNvPr id="10" name="Dreptunghi 9">
            <a:extLst>
              <a:ext uri="{FF2B5EF4-FFF2-40B4-BE49-F238E27FC236}">
                <a16:creationId xmlns:a16="http://schemas.microsoft.com/office/drawing/2014/main" id="{5E54DCAA-4A22-43F4-9A51-403919B41C9C}"/>
              </a:ext>
            </a:extLst>
          </p:cNvPr>
          <p:cNvSpPr/>
          <p:nvPr/>
        </p:nvSpPr>
        <p:spPr>
          <a:xfrm>
            <a:off x="2716485" y="92160"/>
            <a:ext cx="72115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Pălăria omului de zăpadă</a:t>
            </a:r>
          </a:p>
        </p:txBody>
      </p:sp>
      <p:sp>
        <p:nvSpPr>
          <p:cNvPr id="7" name="CasetăText 6">
            <a:extLst>
              <a:ext uri="{FF2B5EF4-FFF2-40B4-BE49-F238E27FC236}">
                <a16:creationId xmlns:a16="http://schemas.microsoft.com/office/drawing/2014/main" id="{416B590C-152B-4F70-AFA1-3F8D7C03B20E}"/>
              </a:ext>
            </a:extLst>
          </p:cNvPr>
          <p:cNvSpPr txBox="1"/>
          <p:nvPr/>
        </p:nvSpPr>
        <p:spPr>
          <a:xfrm>
            <a:off x="8013485" y="6083858"/>
            <a:ext cx="60942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Click pe pălărie!</a:t>
            </a:r>
            <a:endParaRPr lang="ro-RO" sz="1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" name="Picture 6" descr="Snowman Face with Top Hat SVG Cut file by Creative Fabrica Crafts ·  Creative Fabrica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5073A55-9B08-446A-BF83-FA4914AAAE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89" t="11057" r="24280" b="10700"/>
          <a:stretch/>
        </p:blipFill>
        <p:spPr bwMode="auto">
          <a:xfrm>
            <a:off x="3325111" y="852489"/>
            <a:ext cx="5994271" cy="560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ine 12">
            <a:extLst>
              <a:ext uri="{FF2B5EF4-FFF2-40B4-BE49-F238E27FC236}">
                <a16:creationId xmlns:a16="http://schemas.microsoft.com/office/drawing/2014/main" id="{40F6E864-723F-4102-85EF-DF21A4326E3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13" y="5967258"/>
            <a:ext cx="1341120" cy="76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837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tăText 7">
            <a:extLst>
              <a:ext uri="{FF2B5EF4-FFF2-40B4-BE49-F238E27FC236}">
                <a16:creationId xmlns:a16="http://schemas.microsoft.com/office/drawing/2014/main" id="{A324E41D-B804-4279-AF6E-CFC3974DAA8D}"/>
              </a:ext>
            </a:extLst>
          </p:cNvPr>
          <p:cNvSpPr txBox="1"/>
          <p:nvPr/>
        </p:nvSpPr>
        <p:spPr>
          <a:xfrm>
            <a:off x="3661622" y="1746185"/>
            <a:ext cx="5524107" cy="406265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o-RO" sz="4800" dirty="0"/>
              <a:t>Calculați:</a:t>
            </a:r>
          </a:p>
          <a:p>
            <a:r>
              <a:rPr lang="ro-RO" sz="4800" dirty="0"/>
              <a:t>500 – 25 x 3 = </a:t>
            </a:r>
          </a:p>
          <a:p>
            <a:r>
              <a:rPr lang="ro-RO" sz="4800" dirty="0"/>
              <a:t>60 x 40 – 30 x 70 =</a:t>
            </a:r>
          </a:p>
          <a:p>
            <a:r>
              <a:rPr lang="ro-RO" sz="4800" dirty="0"/>
              <a:t>57 + ( 60: 10:2) =</a:t>
            </a:r>
          </a:p>
          <a:p>
            <a:r>
              <a:rPr lang="ro-RO" sz="4800" dirty="0"/>
              <a:t>100 x 18 + 15 x 4 = </a:t>
            </a:r>
          </a:p>
          <a:p>
            <a:endParaRPr lang="ro-RO" dirty="0"/>
          </a:p>
        </p:txBody>
      </p:sp>
      <p:sp>
        <p:nvSpPr>
          <p:cNvPr id="10" name="Dreptunghi 9">
            <a:extLst>
              <a:ext uri="{FF2B5EF4-FFF2-40B4-BE49-F238E27FC236}">
                <a16:creationId xmlns:a16="http://schemas.microsoft.com/office/drawing/2014/main" id="{5E54DCAA-4A22-43F4-9A51-403919B41C9C}"/>
              </a:ext>
            </a:extLst>
          </p:cNvPr>
          <p:cNvSpPr/>
          <p:nvPr/>
        </p:nvSpPr>
        <p:spPr>
          <a:xfrm>
            <a:off x="2716485" y="92160"/>
            <a:ext cx="72115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Pălăria omului de zăpadă</a:t>
            </a:r>
          </a:p>
        </p:txBody>
      </p:sp>
      <p:pic>
        <p:nvPicPr>
          <p:cNvPr id="6" name="Imagine 5">
            <a:extLst>
              <a:ext uri="{FF2B5EF4-FFF2-40B4-BE49-F238E27FC236}">
                <a16:creationId xmlns:a16="http://schemas.microsoft.com/office/drawing/2014/main" id="{35B9A914-0AEB-4A99-BB8F-5B33D7A9BA5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13" y="5967258"/>
            <a:ext cx="1341120" cy="76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571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67E0ADAB-BDA6-4D2A-840A-81829BDF2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6467" y="136670"/>
            <a:ext cx="6397336" cy="848880"/>
          </a:xfrm>
        </p:spPr>
        <p:txBody>
          <a:bodyPr/>
          <a:lstStyle/>
          <a:p>
            <a:r>
              <a:rPr lang="ro-RO" dirty="0"/>
              <a:t>Cine a rezolvat corect?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946AEA87-FCBC-44D1-80F3-7EC3189051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1907" y="852779"/>
            <a:ext cx="10515600" cy="668193"/>
          </a:xfrm>
        </p:spPr>
        <p:txBody>
          <a:bodyPr>
            <a:normAutofit/>
          </a:bodyPr>
          <a:lstStyle/>
          <a:p>
            <a:r>
              <a:rPr lang="ro-RO" b="1" dirty="0">
                <a:solidFill>
                  <a:srgbClr val="0070C0"/>
                </a:solidFill>
              </a:rPr>
              <a:t>Din triplul numărului  27  luați sfertul numărului 4.</a:t>
            </a:r>
          </a:p>
        </p:txBody>
      </p:sp>
      <p:pic>
        <p:nvPicPr>
          <p:cNvPr id="2050" name="Picture 2" descr="Frosty the Snowman streaming: unde să urmăriți online?">
            <a:hlinkClick r:id="" action="ppaction://hlinkshowjump?jump=lastslide"/>
            <a:extLst>
              <a:ext uri="{FF2B5EF4-FFF2-40B4-BE49-F238E27FC236}">
                <a16:creationId xmlns:a16="http://schemas.microsoft.com/office/drawing/2014/main" id="{5030C6E2-BEAD-4E9D-9360-CE68CFC4F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65" y="2829860"/>
            <a:ext cx="1871050" cy="2668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olaf's frozen adventure poster for Sale,Up To OFF 70%">
            <a:hlinkClick r:id="" action="ppaction://hlinkshowjump?jump=lastslide"/>
            <a:extLst>
              <a:ext uri="{FF2B5EF4-FFF2-40B4-BE49-F238E27FC236}">
                <a16:creationId xmlns:a16="http://schemas.microsoft.com/office/drawing/2014/main" id="{5D49B050-6D8F-45DB-BF7E-F2B0CF92DA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3803" y="2829860"/>
            <a:ext cx="1940310" cy="2909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alon text: dreptunghi cu colțuri rotunjite 3">
            <a:extLst>
              <a:ext uri="{FF2B5EF4-FFF2-40B4-BE49-F238E27FC236}">
                <a16:creationId xmlns:a16="http://schemas.microsoft.com/office/drawing/2014/main" id="{2062BCBE-E437-430D-B843-468354AB3CB3}"/>
              </a:ext>
            </a:extLst>
          </p:cNvPr>
          <p:cNvSpPr/>
          <p:nvPr/>
        </p:nvSpPr>
        <p:spPr>
          <a:xfrm>
            <a:off x="7209707" y="1656558"/>
            <a:ext cx="4495800" cy="1009504"/>
          </a:xfrm>
          <a:prstGeom prst="wedgeRoundRectCallout">
            <a:avLst>
              <a:gd name="adj1" fmla="val 39029"/>
              <a:gd name="adj2" fmla="val 76176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4400" dirty="0"/>
              <a:t>27x3-4x4 =</a:t>
            </a:r>
          </a:p>
        </p:txBody>
      </p:sp>
      <p:sp>
        <p:nvSpPr>
          <p:cNvPr id="7" name="Balon text: dreptunghi cu colțuri rotunjite 6">
            <a:extLst>
              <a:ext uri="{FF2B5EF4-FFF2-40B4-BE49-F238E27FC236}">
                <a16:creationId xmlns:a16="http://schemas.microsoft.com/office/drawing/2014/main" id="{490DFF4D-82FD-4179-8F40-553D71EC4A74}"/>
              </a:ext>
            </a:extLst>
          </p:cNvPr>
          <p:cNvSpPr/>
          <p:nvPr/>
        </p:nvSpPr>
        <p:spPr>
          <a:xfrm>
            <a:off x="369198" y="1549184"/>
            <a:ext cx="4495800" cy="1009504"/>
          </a:xfrm>
          <a:prstGeom prst="wedgeRoundRectCallout">
            <a:avLst>
              <a:gd name="adj1" fmla="val -3498"/>
              <a:gd name="adj2" fmla="val 77205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4400" dirty="0"/>
              <a:t>27:3+4x4 =</a:t>
            </a:r>
          </a:p>
        </p:txBody>
      </p:sp>
      <p:pic>
        <p:nvPicPr>
          <p:cNvPr id="2054" name="Picture 6" descr="A Funny Snowman Stands Upside Down. Black And White Background Royalty Free  SVG, Cliparts, Vectors, and Stock Illustration. Image 96032319.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69AE22E-0B6F-4BFE-B4D5-E6D28B2625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06" r="20248"/>
          <a:stretch/>
        </p:blipFill>
        <p:spPr bwMode="auto">
          <a:xfrm>
            <a:off x="3568732" y="2675388"/>
            <a:ext cx="1940311" cy="3512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reptunghi 4">
            <a:extLst>
              <a:ext uri="{FF2B5EF4-FFF2-40B4-BE49-F238E27FC236}">
                <a16:creationId xmlns:a16="http://schemas.microsoft.com/office/drawing/2014/main" id="{983EFB1D-A233-4D51-9AA0-F30F8F49E9CC}"/>
              </a:ext>
            </a:extLst>
          </p:cNvPr>
          <p:cNvSpPr/>
          <p:nvPr/>
        </p:nvSpPr>
        <p:spPr>
          <a:xfrm>
            <a:off x="3266038" y="5835673"/>
            <a:ext cx="25456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540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Zăpădilă</a:t>
            </a:r>
            <a:endParaRPr lang="ro-RO" sz="5400" b="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Balon text: dreptunghi cu colțuri rotunjite 9">
            <a:extLst>
              <a:ext uri="{FF2B5EF4-FFF2-40B4-BE49-F238E27FC236}">
                <a16:creationId xmlns:a16="http://schemas.microsoft.com/office/drawing/2014/main" id="{54317062-86C4-4A39-B131-F9AFE36BF294}"/>
              </a:ext>
            </a:extLst>
          </p:cNvPr>
          <p:cNvSpPr/>
          <p:nvPr/>
        </p:nvSpPr>
        <p:spPr>
          <a:xfrm>
            <a:off x="5078203" y="3809573"/>
            <a:ext cx="4495800" cy="1009504"/>
          </a:xfrm>
          <a:prstGeom prst="wedgeRoundRectCallout">
            <a:avLst>
              <a:gd name="adj1" fmla="val -49954"/>
              <a:gd name="adj2" fmla="val 81323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4400" dirty="0"/>
              <a:t>27x3-4:4 =</a:t>
            </a:r>
          </a:p>
        </p:txBody>
      </p:sp>
      <p:sp>
        <p:nvSpPr>
          <p:cNvPr id="11" name="CasetăText 10">
            <a:extLst>
              <a:ext uri="{FF2B5EF4-FFF2-40B4-BE49-F238E27FC236}">
                <a16:creationId xmlns:a16="http://schemas.microsoft.com/office/drawing/2014/main" id="{C4059317-A345-44CB-A4DE-B719DE3A0BC1}"/>
              </a:ext>
            </a:extLst>
          </p:cNvPr>
          <p:cNvSpPr txBox="1"/>
          <p:nvPr/>
        </p:nvSpPr>
        <p:spPr>
          <a:xfrm>
            <a:off x="8013485" y="6083858"/>
            <a:ext cx="36920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Click pe imagine!</a:t>
            </a:r>
            <a:endParaRPr lang="ro-RO" sz="1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2" name="Imagine 11">
            <a:extLst>
              <a:ext uri="{FF2B5EF4-FFF2-40B4-BE49-F238E27FC236}">
                <a16:creationId xmlns:a16="http://schemas.microsoft.com/office/drawing/2014/main" id="{7A16A591-27D2-4DD3-82C7-45FC27A959B4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13" y="5967258"/>
            <a:ext cx="1341120" cy="76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372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A3A20758-F024-4865-A7A9-6F93645ED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err="1"/>
              <a:t>Bravo</a:t>
            </a:r>
            <a:r>
              <a:rPr lang="ro-RO" dirty="0"/>
              <a:t>! Jos pălăria!</a:t>
            </a:r>
          </a:p>
        </p:txBody>
      </p:sp>
      <p:pic>
        <p:nvPicPr>
          <p:cNvPr id="4098" name="Picture 2" descr="Snowman Winter Snow - Free GIF on Pixabay - Pixabay">
            <a:extLst>
              <a:ext uri="{FF2B5EF4-FFF2-40B4-BE49-F238E27FC236}">
                <a16:creationId xmlns:a16="http://schemas.microsoft.com/office/drawing/2014/main" id="{7F74A726-E0E7-403E-97A0-C7EDABEEEABA}"/>
              </a:ext>
            </a:extLst>
          </p:cNvPr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77" y="1815234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tăText 5">
            <a:extLst>
              <a:ext uri="{FF2B5EF4-FFF2-40B4-BE49-F238E27FC236}">
                <a16:creationId xmlns:a16="http://schemas.microsoft.com/office/drawing/2014/main" id="{CC7B09E0-1D0A-4FF8-8B9A-0F56BE82D2B9}"/>
              </a:ext>
            </a:extLst>
          </p:cNvPr>
          <p:cNvSpPr txBox="1"/>
          <p:nvPr/>
        </p:nvSpPr>
        <p:spPr>
          <a:xfrm>
            <a:off x="5634470" y="2819884"/>
            <a:ext cx="609426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4400" dirty="0"/>
              <a:t>   27x3-4:4= 81-1 = 80</a:t>
            </a:r>
          </a:p>
        </p:txBody>
      </p:sp>
      <p:sp>
        <p:nvSpPr>
          <p:cNvPr id="8" name="CasetăText 7">
            <a:extLst>
              <a:ext uri="{FF2B5EF4-FFF2-40B4-BE49-F238E27FC236}">
                <a16:creationId xmlns:a16="http://schemas.microsoft.com/office/drawing/2014/main" id="{BB7A4989-AC16-4C08-A093-8414C29A4709}"/>
              </a:ext>
            </a:extLst>
          </p:cNvPr>
          <p:cNvSpPr txBox="1"/>
          <p:nvPr/>
        </p:nvSpPr>
        <p:spPr>
          <a:xfrm>
            <a:off x="5998153" y="1198963"/>
            <a:ext cx="63644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b="1" dirty="0">
                <a:solidFill>
                  <a:srgbClr val="0070C0"/>
                </a:solidFill>
              </a:rPr>
              <a:t>Din triplul numărului  27  luați sfertul numărului 4.</a:t>
            </a:r>
          </a:p>
        </p:txBody>
      </p:sp>
      <p:pic>
        <p:nvPicPr>
          <p:cNvPr id="9" name="Imagine 8">
            <a:extLst>
              <a:ext uri="{FF2B5EF4-FFF2-40B4-BE49-F238E27FC236}">
                <a16:creationId xmlns:a16="http://schemas.microsoft.com/office/drawing/2014/main" id="{2D029081-C8C7-4E7C-B746-583F1307FA8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8622" y="5915304"/>
            <a:ext cx="1341120" cy="76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710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BC83DFDE-4E96-4EA6-81D4-DD8088F49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8667" y="397741"/>
            <a:ext cx="10515600" cy="1325563"/>
          </a:xfrm>
        </p:spPr>
        <p:txBody>
          <a:bodyPr/>
          <a:lstStyle/>
          <a:p>
            <a:r>
              <a:rPr lang="ro-RO" dirty="0"/>
              <a:t>Oh, nu! Mai gândește-te!</a:t>
            </a:r>
          </a:p>
        </p:txBody>
      </p:sp>
      <p:pic>
        <p:nvPicPr>
          <p:cNvPr id="5122" name="Picture 2" descr="Snowman melting spring christmas winter - Culture, Religion &amp; Festivals  Icons">
            <a:extLst>
              <a:ext uri="{FF2B5EF4-FFF2-40B4-BE49-F238E27FC236}">
                <a16:creationId xmlns:a16="http://schemas.microsoft.com/office/drawing/2014/main" id="{B9398CA4-A1AE-4EED-B2A4-8F802E1831B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667" y="1206861"/>
            <a:ext cx="5286014" cy="5286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ine 4">
            <a:extLst>
              <a:ext uri="{FF2B5EF4-FFF2-40B4-BE49-F238E27FC236}">
                <a16:creationId xmlns:a16="http://schemas.microsoft.com/office/drawing/2014/main" id="{FB368825-31AE-4408-B123-1802A15CAF6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13" y="5967258"/>
            <a:ext cx="1341120" cy="767080"/>
          </a:xfrm>
          <a:prstGeom prst="rect">
            <a:avLst/>
          </a:prstGeom>
        </p:spPr>
      </p:pic>
      <p:sp>
        <p:nvSpPr>
          <p:cNvPr id="4" name="Buton acțiune: mergeți la început 3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0C988A9D-319A-4ED4-8815-278CADE92A84}"/>
              </a:ext>
            </a:extLst>
          </p:cNvPr>
          <p:cNvSpPr/>
          <p:nvPr/>
        </p:nvSpPr>
        <p:spPr>
          <a:xfrm>
            <a:off x="10494818" y="5881255"/>
            <a:ext cx="1163782" cy="61162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668980455"/>
      </p:ext>
    </p:extLst>
  </p:cSld>
  <p:clrMapOvr>
    <a:masterClrMapping/>
  </p:clrMapOvr>
</p:sld>
</file>

<file path=ppt/theme/theme1.xml><?xml version="1.0" encoding="utf-8"?>
<a:theme xmlns:a="http://schemas.openxmlformats.org/drawingml/2006/main" name="1_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unchcardVTI">
  <a:themeElements>
    <a:clrScheme name="Punchcard">
      <a:dk1>
        <a:srgbClr val="000000"/>
      </a:dk1>
      <a:lt1>
        <a:srgbClr val="FFFFFF"/>
      </a:lt1>
      <a:dk2>
        <a:srgbClr val="00224B"/>
      </a:dk2>
      <a:lt2>
        <a:srgbClr val="EFF0EF"/>
      </a:lt2>
      <a:accent1>
        <a:srgbClr val="00B2F3"/>
      </a:accent1>
      <a:accent2>
        <a:srgbClr val="0471CC"/>
      </a:accent2>
      <a:accent3>
        <a:srgbClr val="14BBA9"/>
      </a:accent3>
      <a:accent4>
        <a:srgbClr val="8BB93B"/>
      </a:accent4>
      <a:accent5>
        <a:srgbClr val="EC970C"/>
      </a:accent5>
      <a:accent6>
        <a:srgbClr val="F55822"/>
      </a:accent6>
      <a:hlink>
        <a:srgbClr val="008EE6"/>
      </a:hlink>
      <a:folHlink>
        <a:srgbClr val="808C8E"/>
      </a:folHlink>
    </a:clrScheme>
    <a:fontScheme name="Punchcard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unchcardVTI" id="{C7262591-AF98-8F48-B56D-6342D2439B1A}" vid="{261D9F73-974A-B14E-9EAF-4871CCA60BB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149</Words>
  <Application>Microsoft Office PowerPoint</Application>
  <PresentationFormat>Ecran lat</PresentationFormat>
  <Paragraphs>31</Paragraphs>
  <Slides>7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4</vt:i4>
      </vt:variant>
      <vt:variant>
        <vt:lpstr>Temă</vt:lpstr>
      </vt:variant>
      <vt:variant>
        <vt:i4>2</vt:i4>
      </vt:variant>
      <vt:variant>
        <vt:lpstr>Titluri diapozitive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Neue Haas Grotesk Text Pro</vt:lpstr>
      <vt:lpstr>1_Temă Office</vt:lpstr>
      <vt:lpstr>PunchcardVTI</vt:lpstr>
      <vt:lpstr>Provocări matematice</vt:lpstr>
      <vt:lpstr>Rezolvă înmulțirile și așază fiecare om de zăpadă în globul potrivit.</vt:lpstr>
      <vt:lpstr>Prezentare PowerPoint</vt:lpstr>
      <vt:lpstr>Prezentare PowerPoint</vt:lpstr>
      <vt:lpstr>Cine a rezolvat corect?</vt:lpstr>
      <vt:lpstr>Bravo! Jos pălăria!</vt:lpstr>
      <vt:lpstr>Oh, nu! Mai gândește-te!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Rezolvă înmulțirile și așază fiecare om de zăpadă în globul potrivit.</dc:title>
  <dc:creator>mihai manecuta</dc:creator>
  <cp:lastModifiedBy>mihai manecuta</cp:lastModifiedBy>
  <cp:revision>12</cp:revision>
  <dcterms:created xsi:type="dcterms:W3CDTF">2024-01-16T14:00:57Z</dcterms:created>
  <dcterms:modified xsi:type="dcterms:W3CDTF">2024-01-16T15:56:34Z</dcterms:modified>
</cp:coreProperties>
</file>