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1" r:id="rId3"/>
    <p:sldId id="262" r:id="rId4"/>
    <p:sldId id="256" r:id="rId5"/>
    <p:sldId id="257" r:id="rId6"/>
    <p:sldId id="265" r:id="rId7"/>
    <p:sldId id="264" r:id="rId8"/>
    <p:sldId id="260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02815"/>
            <a:ext cx="80851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182570"/>
            <a:ext cx="809336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92DF84-7758-4AE9-A43B-17C96026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6669067-5F82-4069-9E63-2EEE93828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BB73111-2357-4D9C-946D-166759BE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8CC-C85E-43D8-A343-B63E3D6A5A9D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5534A95-1A89-4093-B5E9-6BB9C33F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310ECC8-74B6-43A2-BC8F-81B8178F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9511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9F017C-58F6-4D9A-ACA0-B690D8F7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19FC5ED-CC60-44B9-AE49-E9963BE7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963DB40-2BAC-450A-826A-91D47D85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50EFEB9-7D60-4ECD-99AD-7089DCE2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BE797D9-5A0B-4312-B7D4-73DFDA42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441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8AA2F6-6324-4A76-A8E7-99C9134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5C33C37-6B2E-44AE-AE5B-8E57760AB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6253D43-FACF-4A4D-924C-2C3DEA81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B713-B443-4FBB-9BCB-62B9F9F1C6BE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8AF9950-BB41-437C-8EF5-234F74A4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44F639B-96A3-4487-B9B1-9C64AFE0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3134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F28701-F28B-4822-B03B-D2ED301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E21B197-A413-4300-ADDD-3B909DE8C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F84E2B-8AAD-4AFF-AFCE-67010DFA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4E660E2-31B9-428B-8D99-E7F44A70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1CAC-BA5D-458A-BC87-803E6ED0F0C6}" type="datetime1">
              <a:rPr lang="ro-RO" smtClean="0"/>
              <a:t>08.12.2024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EA3187F-3EAB-4F61-9F25-A6863A8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B29DE11-31F2-4BAC-A5A8-ABB10505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7827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EBAE1F-7513-4B41-812B-2CC57D3F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D8F8584-1AE7-4F25-8FC6-3EAA83DB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B25AE42-C8CB-44BA-AF80-9DDA35C13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49F2C6B-73E3-47B9-8485-AFF4C4682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B2BECC2-6ADB-43FF-B9F0-635AD7CA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A59ECF1-798F-426D-9525-22447075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DB4C-CA56-4120-9167-69708214F269}" type="datetime1">
              <a:rPr lang="ro-RO" smtClean="0"/>
              <a:t>08.12.2024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C669BC08-8621-4A5B-B6A6-E100187C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0974FBC-B617-4ACF-9520-BC7DE1BA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3511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A761F1-1E77-4B33-9983-15657E8E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017E458-5E24-4572-A256-0F0D9C3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EADD-4D61-45A2-8E17-4CAF5F0926F4}" type="datetime1">
              <a:rPr lang="ro-RO" smtClean="0"/>
              <a:t>08.12.2024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F047DBE-E569-470E-A2F9-4A7EE15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8D2EA69-809D-482A-95EB-A4187996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2638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9494294-B8FA-482D-A261-6CF301CC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2B1D-0B58-4910-84A9-DC643BE8ACE6}" type="datetime1">
              <a:rPr lang="ro-RO" smtClean="0"/>
              <a:t>08.12.2024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DEC9B56-3CF6-4091-992F-FDF39850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9A72534-FAB8-41AA-BA76-FA895558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733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09"/>
            <a:ext cx="8246070" cy="351221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74097B7-C601-4798-80BC-FAACD589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15AE7E1-B6F0-4345-A53F-6B9E40BB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901E9E6-AD9C-4290-8AFD-1413BDA3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9BB2FBF-8489-4557-A3D2-B5CFD4D8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EC9-BA04-4E82-A45E-43380E1C87CE}" type="datetime1">
              <a:rPr lang="ro-RO" smtClean="0"/>
              <a:t>08.12.2024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C2C92CA-AC72-486D-AF58-A0464929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1E76B5-0D46-4C20-8130-6ED354EC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915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94E814-0717-46AF-9669-AF331D84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5677AC1-BCD4-4ADE-9B21-B310693D1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53519B3-0444-4A49-BD45-16704E6E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F907940-300D-45C6-AE5B-3291052E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2FC-8AF8-4047-858E-211CEC83C86F}" type="datetime1">
              <a:rPr lang="ro-RO" smtClean="0"/>
              <a:t>08.12.2024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5CD1878-E4D4-4610-8C47-C60779E9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D05E27D-39B0-42A1-845A-EADCBF56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132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670B39-8113-4D83-8042-9CC26346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3FB8F84-089B-4C7F-A5D2-BF367BB8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DE28774-6332-463B-B4A6-B7ECF271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826C-C556-4516-92A1-F74F9E324C2E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D281317-51AC-46C3-9AE9-EDAC3C8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664DEEE-134F-4EBD-B12C-5026DE62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3680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88CFBA6-7FA2-425E-98BA-5EC3A42D8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0247581-D1A5-4675-BCF1-87D75D40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9FA98DD-6963-40D6-A3BD-930D844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26E1-FD17-4DE4-9E47-EA03E0E6160B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16593C-D8AD-4F3D-BD77-198AEAB3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CB9402-2870-4D80-8858-4600EF19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8650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4"/>
            <a:ext cx="6108200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350110"/>
            <a:ext cx="6108200" cy="320565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30CAEB5-88D9-4B8C-A3E6-8D7B803D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1350F1E-1290-4C7E-AC1E-2DEFC9D4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8882C8C-52B8-41B3-BB2F-3DBE398BB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185F-2D9B-4183-B3AF-EF43E24B1680}" type="datetime1">
              <a:rPr lang="ro-RO" smtClean="0"/>
              <a:t>08.12.2024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EE0776-C3BF-4C3D-A60E-88737B9FE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C4A4CC1-304A-4060-94B1-B096DB954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36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uft2poFf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CFC75B-2A18-4E14-A373-DEAF73D6B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00150"/>
            <a:ext cx="6858000" cy="855627"/>
          </a:xfrm>
        </p:spPr>
        <p:txBody>
          <a:bodyPr/>
          <a:lstStyle/>
          <a:p>
            <a:r>
              <a:rPr lang="ro-RO" dirty="0"/>
              <a:t>Globulețele cu gânduri bune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29A2258-F22C-4F05-8718-9692B1CA2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09814"/>
            <a:ext cx="6858000" cy="1241822"/>
          </a:xfrm>
        </p:spPr>
        <p:txBody>
          <a:bodyPr>
            <a:normAutofit/>
          </a:bodyPr>
          <a:lstStyle/>
          <a:p>
            <a:r>
              <a:rPr lang="ro-RO" sz="2800" dirty="0"/>
              <a:t>Ședință cu părinții</a:t>
            </a:r>
          </a:p>
          <a:p>
            <a:r>
              <a:rPr lang="ro-RO" sz="2800" dirty="0"/>
              <a:t>Decembrie 2024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DFB3C5D-7395-4B70-A281-FB4480E2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2B7C24B-A9E6-4416-AF10-2CA12F597338}" type="datetime1">
              <a:rPr lang="ro-R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08.12.2024</a:t>
            </a:fld>
            <a:endParaRPr lang="ro-R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CDB38C-102B-4825-8026-587F8A3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ro-R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@Eli_Minecuta</a:t>
            </a:r>
          </a:p>
        </p:txBody>
      </p:sp>
      <p:sp>
        <p:nvSpPr>
          <p:cNvPr id="7" name="Stea: 5 colțuri 6">
            <a:hlinkClick r:id="rId3" action="ppaction://hlinksldjump"/>
            <a:extLst>
              <a:ext uri="{FF2B5EF4-FFF2-40B4-BE49-F238E27FC236}">
                <a16:creationId xmlns:a16="http://schemas.microsoft.com/office/drawing/2014/main" id="{38B531DE-A66D-4332-993F-88489C235515}"/>
              </a:ext>
            </a:extLst>
          </p:cNvPr>
          <p:cNvSpPr/>
          <p:nvPr/>
        </p:nvSpPr>
        <p:spPr>
          <a:xfrm>
            <a:off x="4015030" y="4211928"/>
            <a:ext cx="556970" cy="476573"/>
          </a:xfrm>
          <a:prstGeom prst="star5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o-R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ine 5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6E54DE24-51E1-CEEA-F15B-95EB5CBEC3F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292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457752-BBD6-4329-9AE5-184FF30A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B0308B-27D3-4158-9499-A92A3C5D3A93}" type="datetime1">
              <a:rPr lang="ro-R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08.12.2024</a:t>
            </a:fld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1D4182-F3A1-4226-A265-EC1973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ro-R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F452E9-62D0-49D9-9EC5-9B2315BE5F75}"/>
              </a:ext>
            </a:extLst>
          </p:cNvPr>
          <p:cNvSpPr/>
          <p:nvPr/>
        </p:nvSpPr>
        <p:spPr>
          <a:xfrm>
            <a:off x="2686050" y="2571750"/>
            <a:ext cx="1728310" cy="91623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 defTabSz="685800"/>
            <a:r>
              <a:rPr lang="ro-RO" sz="405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Analiza</a:t>
            </a:r>
          </a:p>
          <a:p>
            <a:pPr algn="ctr" defTabSz="685800"/>
            <a:r>
              <a:rPr lang="ro-RO" sz="405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activității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175C912-77BD-4CD2-B0A9-6F5ADF9F465A}"/>
              </a:ext>
            </a:extLst>
          </p:cNvPr>
          <p:cNvSpPr/>
          <p:nvPr/>
        </p:nvSpPr>
        <p:spPr>
          <a:xfrm>
            <a:off x="7319795" y="2571750"/>
            <a:ext cx="172831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 defTabSz="685800"/>
            <a:r>
              <a:rPr lang="ro-RO" sz="405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Urări</a:t>
            </a:r>
            <a:r>
              <a:rPr lang="ro-RO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566085-57C7-472B-A046-1669E8A61CD1}"/>
              </a:ext>
            </a:extLst>
          </p:cNvPr>
          <p:cNvSpPr/>
          <p:nvPr/>
        </p:nvSpPr>
        <p:spPr>
          <a:xfrm>
            <a:off x="4950741" y="3745941"/>
            <a:ext cx="172831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 defTabSz="685800"/>
            <a:r>
              <a:rPr lang="ro-RO" sz="405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Recomandări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2495D9AA-F13E-DE0A-FEE0-A9E7986A4E2C}"/>
              </a:ext>
            </a:extLst>
          </p:cNvPr>
          <p:cNvSpPr/>
          <p:nvPr/>
        </p:nvSpPr>
        <p:spPr>
          <a:xfrm>
            <a:off x="422189" y="3264248"/>
            <a:ext cx="1728310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 defTabSz="685800"/>
            <a:r>
              <a:rPr lang="ro-RO" sz="405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Mulțumiri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0F4746C-AA74-BAC4-1A10-0945D22E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7" y="0"/>
            <a:ext cx="9082886" cy="5143500"/>
          </a:xfrm>
          <a:prstGeom prst="rect">
            <a:avLst/>
          </a:prstGeom>
        </p:spPr>
      </p:pic>
      <p:pic>
        <p:nvPicPr>
          <p:cNvPr id="9" name="Imagine 8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F9D21420-7E7B-A51D-CB99-DAD56BA5C3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523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81175"/>
            <a:ext cx="8085130" cy="1374345"/>
          </a:xfrm>
        </p:spPr>
        <p:txBody>
          <a:bodyPr/>
          <a:lstStyle/>
          <a:p>
            <a:r>
              <a:rPr lang="ro-RO" dirty="0"/>
              <a:t>Spargerea gheții</a:t>
            </a:r>
            <a:br>
              <a:rPr lang="ro-RO" dirty="0"/>
            </a:br>
            <a:r>
              <a:rPr lang="ro-RO" dirty="0"/>
              <a:t>Povestea ariciului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6590" y="1655520"/>
            <a:ext cx="4733855" cy="7635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dirty="0">
                <a:hlinkClick r:id="rId3"/>
              </a:rPr>
              <a:t>https://www.youtube.com/watch?v=8kuft2poFf8</a:t>
            </a:r>
            <a:r>
              <a:rPr lang="ro-RO" dirty="0"/>
              <a:t>  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EB04DD4-1235-F03A-7A0C-B15A2BBD3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957" y="2571750"/>
            <a:ext cx="3709707" cy="2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09595"/>
            <a:ext cx="8246070" cy="763526"/>
          </a:xfrm>
        </p:spPr>
        <p:txBody>
          <a:bodyPr>
            <a:normAutofit/>
          </a:bodyPr>
          <a:lstStyle/>
          <a:p>
            <a:r>
              <a:rPr lang="ro-RO" dirty="0"/>
              <a:t>Mulțumiri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631287"/>
            <a:ext cx="6413611" cy="3512213"/>
          </a:xfrm>
        </p:spPr>
        <p:txBody>
          <a:bodyPr/>
          <a:lstStyle/>
          <a:p>
            <a:r>
              <a:rPr lang="ro-RO" sz="4000" dirty="0"/>
              <a:t>Implicare </a:t>
            </a:r>
            <a:endParaRPr lang="en-US" sz="4000" dirty="0"/>
          </a:p>
          <a:p>
            <a:r>
              <a:rPr lang="ro-RO" sz="4000" dirty="0"/>
              <a:t>Colaborare </a:t>
            </a:r>
          </a:p>
          <a:p>
            <a:r>
              <a:rPr lang="ro-RO" sz="4000" dirty="0"/>
              <a:t>Promptitudine 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9AD4AD1B-5206-B1F8-C686-E40AAD20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4" t="6028" r="75219" b="-6028"/>
          <a:stretch/>
        </p:blipFill>
        <p:spPr>
          <a:xfrm>
            <a:off x="143555" y="1502814"/>
            <a:ext cx="1513232" cy="3640685"/>
          </a:xfrm>
          <a:prstGeom prst="rect">
            <a:avLst/>
          </a:prstGeom>
        </p:spPr>
      </p:pic>
      <p:pic>
        <p:nvPicPr>
          <p:cNvPr id="8" name="Imagine 7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0EE2E5D6-1E95-F82F-7C65-0B664C6F3B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A3A74-7F51-86D4-77CB-F24A5A8F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AE24-C28C-8280-679E-5BD29E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09595"/>
            <a:ext cx="8246070" cy="763526"/>
          </a:xfrm>
        </p:spPr>
        <p:txBody>
          <a:bodyPr>
            <a:normAutofit/>
          </a:bodyPr>
          <a:lstStyle/>
          <a:p>
            <a:r>
              <a:rPr lang="ro-RO" dirty="0"/>
              <a:t>Analiza activității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4CA6-E179-D33D-26DE-3D5C2A5A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425" y="1631287"/>
            <a:ext cx="6413611" cy="3512213"/>
          </a:xfrm>
        </p:spPr>
        <p:txBody>
          <a:bodyPr/>
          <a:lstStyle/>
          <a:p>
            <a:r>
              <a:rPr lang="ro-RO" dirty="0"/>
              <a:t>Situația la învățătură</a:t>
            </a:r>
            <a:endParaRPr lang="en-US" dirty="0"/>
          </a:p>
          <a:p>
            <a:r>
              <a:rPr lang="ro-RO" dirty="0"/>
              <a:t>Situația la disciplină</a:t>
            </a:r>
          </a:p>
          <a:p>
            <a:r>
              <a:rPr lang="ro-RO" dirty="0"/>
              <a:t>Comunicări din partea profesorilor de la clasă</a:t>
            </a:r>
          </a:p>
          <a:p>
            <a:r>
              <a:rPr lang="ro-RO" dirty="0"/>
              <a:t>Organizarea Serbării de Crăciun</a:t>
            </a:r>
            <a:endParaRPr lang="en-US" dirty="0"/>
          </a:p>
          <a:p>
            <a:r>
              <a:rPr lang="ro-RO" dirty="0"/>
              <a:t>Prezentarea proiectelor desfășurate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3D0DDBA-55F8-0D50-0035-35C53BFA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2" r="46638" b="20311"/>
          <a:stretch/>
        </p:blipFill>
        <p:spPr>
          <a:xfrm>
            <a:off x="296260" y="1502815"/>
            <a:ext cx="1655826" cy="3206805"/>
          </a:xfrm>
          <a:prstGeom prst="rect">
            <a:avLst/>
          </a:prstGeom>
        </p:spPr>
      </p:pic>
      <p:pic>
        <p:nvPicPr>
          <p:cNvPr id="4" name="Imagine 3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5A056CA4-9D0E-EB48-D270-61BFD4C0E2E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3074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2871-A29F-D7F4-52D3-63421A0F0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1B98-1819-092A-1437-D08F161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09595"/>
            <a:ext cx="8246070" cy="763526"/>
          </a:xfrm>
        </p:spPr>
        <p:txBody>
          <a:bodyPr>
            <a:normAutofit/>
          </a:bodyPr>
          <a:lstStyle/>
          <a:p>
            <a:r>
              <a:rPr lang="ro-RO" dirty="0"/>
              <a:t>Recomandări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3341-C533-C0B2-1BD9-4B884A33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425" y="1631287"/>
            <a:ext cx="6413611" cy="3512213"/>
          </a:xfrm>
        </p:spPr>
        <p:txBody>
          <a:bodyPr/>
          <a:lstStyle/>
          <a:p>
            <a:r>
              <a:rPr lang="ro-RO" dirty="0"/>
              <a:t>Să citească zilnic.</a:t>
            </a:r>
            <a:endParaRPr lang="en-US" dirty="0"/>
          </a:p>
          <a:p>
            <a:r>
              <a:rPr lang="ro-RO" dirty="0"/>
              <a:t>Să exerseze calculele matematice.</a:t>
            </a:r>
          </a:p>
          <a:p>
            <a:r>
              <a:rPr lang="ro-RO" dirty="0"/>
              <a:t>Să se bucure de natură.</a:t>
            </a:r>
            <a:endParaRPr lang="en-US" dirty="0"/>
          </a:p>
          <a:p>
            <a:r>
              <a:rPr lang="ro-RO" dirty="0"/>
              <a:t>Să participe la diferite activități casnice împreună cu cei din familie.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FBFCD2BC-9A76-FA5F-E274-9462DB3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81" r="23100"/>
          <a:stretch/>
        </p:blipFill>
        <p:spPr>
          <a:xfrm>
            <a:off x="296260" y="1502815"/>
            <a:ext cx="1527049" cy="3331090"/>
          </a:xfrm>
          <a:prstGeom prst="rect">
            <a:avLst/>
          </a:prstGeom>
        </p:spPr>
      </p:pic>
      <p:pic>
        <p:nvPicPr>
          <p:cNvPr id="7" name="Imagine 6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9B93597B-78DD-DAA7-88BE-DE1BA47E53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68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B96D25-BA8D-4525-A609-8C54BE5E501B}"/>
              </a:ext>
            </a:extLst>
          </p:cNvPr>
          <p:cNvSpPr txBox="1">
            <a:spLocks/>
          </p:cNvSpPr>
          <p:nvPr/>
        </p:nvSpPr>
        <p:spPr>
          <a:xfrm>
            <a:off x="1976015" y="0"/>
            <a:ext cx="8085130" cy="1374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err="1"/>
              <a:t>Mentimeter</a:t>
            </a:r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D207CA9-948B-9151-3BB7-3906CB545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30" y="1866044"/>
            <a:ext cx="5946345" cy="294266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B4432FA5-3397-8DB4-CCB2-CA110BCE69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900"/>
          <a:stretch/>
        </p:blipFill>
        <p:spPr>
          <a:xfrm>
            <a:off x="296260" y="1523270"/>
            <a:ext cx="1360543" cy="3335275"/>
          </a:xfrm>
          <a:prstGeom prst="rect">
            <a:avLst/>
          </a:prstGeom>
        </p:spPr>
      </p:pic>
      <p:pic>
        <p:nvPicPr>
          <p:cNvPr id="9" name="Imagine 8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C6D18093-C533-0BE9-E3C6-9066C1CD085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8053446" y="4352260"/>
            <a:ext cx="923807" cy="749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D06A-BDD8-65A1-59F2-EAFEDB2C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802C-149F-1A87-C762-C13C916D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09595"/>
            <a:ext cx="8246070" cy="763526"/>
          </a:xfrm>
        </p:spPr>
        <p:txBody>
          <a:bodyPr>
            <a:normAutofit/>
          </a:bodyPr>
          <a:lstStyle/>
          <a:p>
            <a:r>
              <a:rPr lang="ro-RO" dirty="0"/>
              <a:t>Urări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EFB1C-B6C7-D235-392E-62EA5A5B4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425" y="1631287"/>
            <a:ext cx="6413611" cy="35122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483D481-5A69-D09E-218C-20332756A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900"/>
          <a:stretch/>
        </p:blipFill>
        <p:spPr>
          <a:xfrm>
            <a:off x="296260" y="1523270"/>
            <a:ext cx="1360543" cy="3335275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1F896819-8856-B87A-5F03-E732575E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pic>
        <p:nvPicPr>
          <p:cNvPr id="10" name="Imagine 9" descr="O imagine care conține scris de mână, Font, text&#10;&#10;Descriere generată automat">
            <a:extLst>
              <a:ext uri="{FF2B5EF4-FFF2-40B4-BE49-F238E27FC236}">
                <a16:creationId xmlns:a16="http://schemas.microsoft.com/office/drawing/2014/main" id="{ADDC4857-885E-8016-1B2E-837E90A3214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9045"/>
          <a:stretch/>
        </p:blipFill>
        <p:spPr bwMode="auto">
          <a:xfrm>
            <a:off x="7143751" y="3946095"/>
            <a:ext cx="1551286" cy="91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061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Expunere pe ecran (16:9)</PresentationFormat>
  <Paragraphs>33</Paragraphs>
  <Slides>8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Temă Office</vt:lpstr>
      <vt:lpstr>Globulețele cu gânduri bune</vt:lpstr>
      <vt:lpstr>Prezentare PowerPoint</vt:lpstr>
      <vt:lpstr>Spargerea gheții Povestea ariciului</vt:lpstr>
      <vt:lpstr>Mulțumiri</vt:lpstr>
      <vt:lpstr>Analiza activității</vt:lpstr>
      <vt:lpstr>Recomandări</vt:lpstr>
      <vt:lpstr>Prezentare PowerPoint</vt:lpstr>
      <vt:lpstr>Urări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2024-12-08T17:22:22Z</dcterms:modified>
</cp:coreProperties>
</file>