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14"/>
  </p:notesMasterIdLst>
  <p:sldIdLst>
    <p:sldId id="259" r:id="rId2"/>
    <p:sldId id="256" r:id="rId3"/>
    <p:sldId id="261" r:id="rId4"/>
    <p:sldId id="258" r:id="rId5"/>
    <p:sldId id="260" r:id="rId6"/>
    <p:sldId id="262" r:id="rId7"/>
    <p:sldId id="263" r:id="rId8"/>
    <p:sldId id="264" r:id="rId9"/>
    <p:sldId id="348" r:id="rId10"/>
    <p:sldId id="274" r:id="rId11"/>
    <p:sldId id="298" r:id="rId12"/>
    <p:sldId id="315" r:id="rId13"/>
  </p:sldIdLst>
  <p:sldSz cx="9144000" cy="5143500" type="screen16x9"/>
  <p:notesSz cx="6858000" cy="9144000"/>
  <p:embeddedFontLst>
    <p:embeddedFont>
      <p:font typeface="Baloo 2" panose="020B0604020202020204" charset="-18"/>
      <p:regular r:id="rId15"/>
      <p:bold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Pangolin" panose="020B0604020202020204" charset="-18"/>
      <p:regular r:id="rId21"/>
    </p:embeddedFont>
    <p:embeddedFont>
      <p:font typeface="Roboto Condensed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5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DDCD91-5A55-4506-8398-80DB2A91DB85}">
  <a:tblStyle styleId="{A5DDCD91-5A55-4506-8398-80DB2A91DB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46" y="72"/>
      </p:cViewPr>
      <p:guideLst>
        <p:guide orient="horz" pos="55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25f5467e0f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125f5467e0f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8d033f30a9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8d033f30a9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" name="Google Shape;1947;g8d1232f882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8" name="Google Shape;1948;g8d1232f882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0" name="Google Shape;3320;g8d170f10cb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1" name="Google Shape;3321;g8d170f10cb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126147ad10a_0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126147ad10a_0_4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8c30da526c_2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8c30da526c_2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125f5467e0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125f5467e0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>
          <a:extLst>
            <a:ext uri="{FF2B5EF4-FFF2-40B4-BE49-F238E27FC236}">
              <a16:creationId xmlns:a16="http://schemas.microsoft.com/office/drawing/2014/main" id="{21A37858-B00E-C9F7-F412-8AD146172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125f5467e0f_0_14:notes">
            <a:extLst>
              <a:ext uri="{FF2B5EF4-FFF2-40B4-BE49-F238E27FC236}">
                <a16:creationId xmlns:a16="http://schemas.microsoft.com/office/drawing/2014/main" id="{5D0EFEA0-2B00-8B5F-1410-F96D35FA31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125f5467e0f_0_14:notes">
            <a:extLst>
              <a:ext uri="{FF2B5EF4-FFF2-40B4-BE49-F238E27FC236}">
                <a16:creationId xmlns:a16="http://schemas.microsoft.com/office/drawing/2014/main" id="{99F9D86C-9EEA-F224-A38C-537BFC04CB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3062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419293" y="10313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4547056" y="-30325"/>
            <a:ext cx="4624894" cy="28785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1" y="166696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1_1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7"/>
          <p:cNvGrpSpPr/>
          <p:nvPr/>
        </p:nvGrpSpPr>
        <p:grpSpPr>
          <a:xfrm rot="10800000" flipH="1">
            <a:off x="4228796" y="-6450"/>
            <a:ext cx="4915193" cy="5156400"/>
            <a:chOff x="4003316" y="-6500"/>
            <a:chExt cx="4826387" cy="5156400"/>
          </a:xfrm>
        </p:grpSpPr>
        <p:sp>
          <p:nvSpPr>
            <p:cNvPr id="165" name="Google Shape;165;p27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7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27"/>
          <p:cNvSpPr txBox="1">
            <a:spLocks noGrp="1"/>
          </p:cNvSpPr>
          <p:nvPr>
            <p:ph type="title"/>
          </p:nvPr>
        </p:nvSpPr>
        <p:spPr>
          <a:xfrm>
            <a:off x="5726800" y="3456688"/>
            <a:ext cx="2704200" cy="5661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subTitle" idx="1"/>
          </p:nvPr>
        </p:nvSpPr>
        <p:spPr>
          <a:xfrm>
            <a:off x="4989400" y="1120713"/>
            <a:ext cx="3441600" cy="22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600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2_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32"/>
          <p:cNvGrpSpPr/>
          <p:nvPr/>
        </p:nvGrpSpPr>
        <p:grpSpPr>
          <a:xfrm>
            <a:off x="3908852" y="-6500"/>
            <a:ext cx="5238124" cy="5156400"/>
            <a:chOff x="4003316" y="-6500"/>
            <a:chExt cx="5143484" cy="5156400"/>
          </a:xfrm>
        </p:grpSpPr>
        <p:sp>
          <p:nvSpPr>
            <p:cNvPr id="223" name="Google Shape;223;p32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2"/>
            <p:cNvSpPr/>
            <p:nvPr/>
          </p:nvSpPr>
          <p:spPr>
            <a:xfrm rot="-5400000">
              <a:off x="4820950" y="824050"/>
              <a:ext cx="5156400" cy="3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32"/>
          <p:cNvSpPr/>
          <p:nvPr/>
        </p:nvSpPr>
        <p:spPr>
          <a:xfrm rot="10800000">
            <a:off x="-28247" y="-38940"/>
            <a:ext cx="2734828" cy="1457120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2"/>
          <p:cNvSpPr txBox="1">
            <a:spLocks noGrp="1"/>
          </p:cNvSpPr>
          <p:nvPr>
            <p:ph type="title"/>
          </p:nvPr>
        </p:nvSpPr>
        <p:spPr>
          <a:xfrm>
            <a:off x="713100" y="1298229"/>
            <a:ext cx="2807100" cy="19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2"/>
          <p:cNvSpPr txBox="1">
            <a:spLocks noGrp="1"/>
          </p:cNvSpPr>
          <p:nvPr>
            <p:ph type="subTitle" idx="1"/>
          </p:nvPr>
        </p:nvSpPr>
        <p:spPr>
          <a:xfrm>
            <a:off x="713100" y="3218572"/>
            <a:ext cx="28071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6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38"/>
          <p:cNvGrpSpPr/>
          <p:nvPr/>
        </p:nvGrpSpPr>
        <p:grpSpPr>
          <a:xfrm>
            <a:off x="-197" y="-6500"/>
            <a:ext cx="5192916" cy="5156400"/>
            <a:chOff x="-202" y="-6500"/>
            <a:chExt cx="5558677" cy="5156400"/>
          </a:xfrm>
        </p:grpSpPr>
        <p:sp>
          <p:nvSpPr>
            <p:cNvPr id="302" name="Google Shape;302;p38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8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" name="Google Shape;304;p38"/>
          <p:cNvSpPr txBox="1">
            <a:spLocks noGrp="1"/>
          </p:cNvSpPr>
          <p:nvPr>
            <p:ph type="title" hasCustomPrompt="1"/>
          </p:nvPr>
        </p:nvSpPr>
        <p:spPr>
          <a:xfrm>
            <a:off x="812436" y="14575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305" name="Google Shape;305;p38"/>
          <p:cNvSpPr txBox="1">
            <a:spLocks noGrp="1"/>
          </p:cNvSpPr>
          <p:nvPr>
            <p:ph type="subTitle" idx="1"/>
          </p:nvPr>
        </p:nvSpPr>
        <p:spPr>
          <a:xfrm>
            <a:off x="2015675" y="1224516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06" name="Google Shape;306;p38"/>
          <p:cNvSpPr txBox="1">
            <a:spLocks noGrp="1"/>
          </p:cNvSpPr>
          <p:nvPr>
            <p:ph type="subTitle" idx="2"/>
          </p:nvPr>
        </p:nvSpPr>
        <p:spPr>
          <a:xfrm>
            <a:off x="2015675" y="1578840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7" name="Google Shape;307;p38"/>
          <p:cNvSpPr txBox="1">
            <a:spLocks noGrp="1"/>
          </p:cNvSpPr>
          <p:nvPr>
            <p:ph type="title" idx="3" hasCustomPrompt="1"/>
          </p:nvPr>
        </p:nvSpPr>
        <p:spPr>
          <a:xfrm>
            <a:off x="812436" y="262176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308" name="Google Shape;308;p38"/>
          <p:cNvSpPr txBox="1">
            <a:spLocks noGrp="1"/>
          </p:cNvSpPr>
          <p:nvPr>
            <p:ph type="subTitle" idx="4"/>
          </p:nvPr>
        </p:nvSpPr>
        <p:spPr>
          <a:xfrm>
            <a:off x="2015675" y="239092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09" name="Google Shape;309;p38"/>
          <p:cNvSpPr txBox="1">
            <a:spLocks noGrp="1"/>
          </p:cNvSpPr>
          <p:nvPr>
            <p:ph type="subTitle" idx="5"/>
          </p:nvPr>
        </p:nvSpPr>
        <p:spPr>
          <a:xfrm>
            <a:off x="2015675" y="2745252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0" name="Google Shape;310;p38"/>
          <p:cNvSpPr txBox="1">
            <a:spLocks noGrp="1"/>
          </p:cNvSpPr>
          <p:nvPr>
            <p:ph type="title" idx="6" hasCustomPrompt="1"/>
          </p:nvPr>
        </p:nvSpPr>
        <p:spPr>
          <a:xfrm>
            <a:off x="812436" y="378593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311" name="Google Shape;311;p38"/>
          <p:cNvSpPr txBox="1">
            <a:spLocks noGrp="1"/>
          </p:cNvSpPr>
          <p:nvPr>
            <p:ph type="subTitle" idx="7"/>
          </p:nvPr>
        </p:nvSpPr>
        <p:spPr>
          <a:xfrm>
            <a:off x="2015675" y="355510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12" name="Google Shape;312;p38"/>
          <p:cNvSpPr txBox="1">
            <a:spLocks noGrp="1"/>
          </p:cNvSpPr>
          <p:nvPr>
            <p:ph type="subTitle" idx="8"/>
          </p:nvPr>
        </p:nvSpPr>
        <p:spPr>
          <a:xfrm>
            <a:off x="2015675" y="3909427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3" name="Google Shape;313;p38"/>
          <p:cNvSpPr txBox="1">
            <a:spLocks noGrp="1"/>
          </p:cNvSpPr>
          <p:nvPr>
            <p:ph type="title" idx="9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CUSTOM_8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0"/>
          <p:cNvSpPr/>
          <p:nvPr/>
        </p:nvSpPr>
        <p:spPr>
          <a:xfrm rot="10800000">
            <a:off x="3704250" y="-8"/>
            <a:ext cx="5439749" cy="5143484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40"/>
          <p:cNvSpPr/>
          <p:nvPr/>
        </p:nvSpPr>
        <p:spPr>
          <a:xfrm rot="10800000">
            <a:off x="3908869" y="-28223"/>
            <a:ext cx="5291581" cy="5199948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40"/>
          <p:cNvSpPr txBox="1">
            <a:spLocks noGrp="1"/>
          </p:cNvSpPr>
          <p:nvPr>
            <p:ph type="title"/>
          </p:nvPr>
        </p:nvSpPr>
        <p:spPr>
          <a:xfrm>
            <a:off x="5431875" y="445025"/>
            <a:ext cx="3060000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40"/>
          <p:cNvSpPr txBox="1"/>
          <p:nvPr/>
        </p:nvSpPr>
        <p:spPr>
          <a:xfrm>
            <a:off x="5431275" y="3605850"/>
            <a:ext cx="30930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CREDITS: This presentation template was created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and includes icons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and infographics &amp; images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1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_1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1"/>
          <p:cNvSpPr/>
          <p:nvPr/>
        </p:nvSpPr>
        <p:spPr>
          <a:xfrm rot="10800000">
            <a:off x="3704250" y="-8"/>
            <a:ext cx="5439749" cy="5143484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_1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p42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329" name="Google Shape;329;p42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2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20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885200" y="3258300"/>
            <a:ext cx="5376600" cy="6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885200" y="3836918"/>
            <a:ext cx="53766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1824819" y="5333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6981825" y="3445550"/>
            <a:ext cx="2162216" cy="169797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 flipH="1">
            <a:off x="-44" y="0"/>
            <a:ext cx="1762171" cy="5143530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952288" y="1422475"/>
            <a:ext cx="30267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4952288" y="1980125"/>
            <a:ext cx="3026700" cy="17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83050" y="1228675"/>
            <a:ext cx="9309944" cy="3209964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13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78" name="Google Shape;78;p1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713100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71310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4" hasCustomPrompt="1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>
            <a:off x="2678513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7" hasCustomPrompt="1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46439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9"/>
          </p:nvPr>
        </p:nvSpPr>
        <p:spPr>
          <a:xfrm>
            <a:off x="46439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3" hasCustomPrompt="1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4"/>
          </p:nvPr>
        </p:nvSpPr>
        <p:spPr>
          <a:xfrm>
            <a:off x="66093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5"/>
          </p:nvPr>
        </p:nvSpPr>
        <p:spPr>
          <a:xfrm>
            <a:off x="66093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23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138" name="Google Shape;138;p23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3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" name="Google Shape;140;p23"/>
          <p:cNvSpPr txBox="1">
            <a:spLocks noGrp="1"/>
          </p:cNvSpPr>
          <p:nvPr>
            <p:ph type="title"/>
          </p:nvPr>
        </p:nvSpPr>
        <p:spPr>
          <a:xfrm>
            <a:off x="748650" y="2949475"/>
            <a:ext cx="37368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subTitle" idx="1"/>
          </p:nvPr>
        </p:nvSpPr>
        <p:spPr>
          <a:xfrm>
            <a:off x="748650" y="3562063"/>
            <a:ext cx="25848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title" idx="2" hasCustomPrompt="1"/>
          </p:nvPr>
        </p:nvSpPr>
        <p:spPr>
          <a:xfrm>
            <a:off x="883500" y="1150888"/>
            <a:ext cx="1649700" cy="14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_COLUMN_TEXT_1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/>
          <p:nvPr/>
        </p:nvSpPr>
        <p:spPr>
          <a:xfrm rot="5400000" flipH="1">
            <a:off x="3038784" y="-2012454"/>
            <a:ext cx="3066412" cy="9225819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5"/>
          <p:cNvSpPr/>
          <p:nvPr/>
        </p:nvSpPr>
        <p:spPr>
          <a:xfrm rot="5400000" flipH="1">
            <a:off x="2573052" y="-1378248"/>
            <a:ext cx="3997891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>
            <a:off x="907277" y="2011375"/>
            <a:ext cx="34896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subTitle" idx="1"/>
          </p:nvPr>
        </p:nvSpPr>
        <p:spPr>
          <a:xfrm>
            <a:off x="907300" y="2569025"/>
            <a:ext cx="3774300" cy="19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/>
          <p:nvPr/>
        </p:nvSpPr>
        <p:spPr>
          <a:xfrm rot="10800000">
            <a:off x="5576635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6"/>
          <p:cNvSpPr/>
          <p:nvPr/>
        </p:nvSpPr>
        <p:spPr>
          <a:xfrm rot="10800000">
            <a:off x="5673296" y="3007816"/>
            <a:ext cx="3498653" cy="217760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6"/>
          <p:cNvSpPr/>
          <p:nvPr/>
        </p:nvSpPr>
        <p:spPr>
          <a:xfrm>
            <a:off x="314827" y="202077"/>
            <a:ext cx="2726143" cy="2726143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title"/>
          </p:nvPr>
        </p:nvSpPr>
        <p:spPr>
          <a:xfrm>
            <a:off x="3310650" y="3810350"/>
            <a:ext cx="25227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subTitle" idx="1"/>
          </p:nvPr>
        </p:nvSpPr>
        <p:spPr>
          <a:xfrm>
            <a:off x="2124450" y="1476175"/>
            <a:ext cx="48921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58" r:id="rId5"/>
    <p:sldLayoutId id="2147483659" r:id="rId6"/>
    <p:sldLayoutId id="2147483669" r:id="rId7"/>
    <p:sldLayoutId id="2147483671" r:id="rId8"/>
    <p:sldLayoutId id="2147483672" r:id="rId9"/>
    <p:sldLayoutId id="2147483673" r:id="rId10"/>
    <p:sldLayoutId id="2147483678" r:id="rId11"/>
    <p:sldLayoutId id="2147483684" r:id="rId12"/>
    <p:sldLayoutId id="2147483686" r:id="rId13"/>
    <p:sldLayoutId id="2147483687" r:id="rId14"/>
    <p:sldLayoutId id="2147483688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hyperlink" Target="https://wordwall.net/resource/8460869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ordwall.net/resource/8461404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ka.press/pentru-prima-data-in-ultimii-52-de-ani-concursul-de-silabisire-din-sua-a-fost-castigat-de-doi-elevi_1950021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7"/>
          <p:cNvSpPr txBox="1">
            <a:spLocks noGrp="1"/>
          </p:cNvSpPr>
          <p:nvPr>
            <p:ph type="title"/>
          </p:nvPr>
        </p:nvSpPr>
        <p:spPr>
          <a:xfrm>
            <a:off x="907277" y="2011375"/>
            <a:ext cx="34896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Spargerea gheții</a:t>
            </a:r>
            <a:endParaRPr dirty="0"/>
          </a:p>
        </p:txBody>
      </p:sp>
      <p:sp>
        <p:nvSpPr>
          <p:cNvPr id="494" name="Google Shape;494;p57"/>
          <p:cNvSpPr txBox="1">
            <a:spLocks noGrp="1"/>
          </p:cNvSpPr>
          <p:nvPr>
            <p:ph type="subTitle" idx="1"/>
          </p:nvPr>
        </p:nvSpPr>
        <p:spPr>
          <a:xfrm>
            <a:off x="907300" y="2569025"/>
            <a:ext cx="3774300" cy="19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95" name="Google Shape;495;p57"/>
          <p:cNvSpPr/>
          <p:nvPr/>
        </p:nvSpPr>
        <p:spPr>
          <a:xfrm rot="5400000" flipH="1">
            <a:off x="1840409" y="938526"/>
            <a:ext cx="1013745" cy="983519"/>
          </a:xfrm>
          <a:custGeom>
            <a:avLst/>
            <a:gdLst/>
            <a:ahLst/>
            <a:cxnLst/>
            <a:rect l="l" t="t" r="r" b="b"/>
            <a:pathLst>
              <a:path w="13013" h="12625" extrusionOk="0">
                <a:moveTo>
                  <a:pt x="7658" y="5959"/>
                </a:moveTo>
                <a:cubicBezTo>
                  <a:pt x="7813" y="5959"/>
                  <a:pt x="7969" y="5971"/>
                  <a:pt x="8124" y="5994"/>
                </a:cubicBezTo>
                <a:cubicBezTo>
                  <a:pt x="8542" y="7175"/>
                  <a:pt x="8499" y="8341"/>
                  <a:pt x="7356" y="8954"/>
                </a:cubicBezTo>
                <a:cubicBezTo>
                  <a:pt x="7124" y="9078"/>
                  <a:pt x="6888" y="9136"/>
                  <a:pt x="6664" y="9136"/>
                </a:cubicBezTo>
                <a:cubicBezTo>
                  <a:pt x="5988" y="9136"/>
                  <a:pt x="5422" y="8611"/>
                  <a:pt x="5422" y="7802"/>
                </a:cubicBezTo>
                <a:cubicBezTo>
                  <a:pt x="5422" y="6988"/>
                  <a:pt x="5992" y="6387"/>
                  <a:pt x="6737" y="6117"/>
                </a:cubicBezTo>
                <a:cubicBezTo>
                  <a:pt x="7036" y="6008"/>
                  <a:pt x="7346" y="5959"/>
                  <a:pt x="7658" y="5959"/>
                </a:cubicBezTo>
                <a:close/>
                <a:moveTo>
                  <a:pt x="1821" y="1"/>
                </a:moveTo>
                <a:cubicBezTo>
                  <a:pt x="1803" y="1"/>
                  <a:pt x="1783" y="3"/>
                  <a:pt x="1763" y="8"/>
                </a:cubicBezTo>
                <a:cubicBezTo>
                  <a:pt x="1244" y="143"/>
                  <a:pt x="726" y="281"/>
                  <a:pt x="207" y="412"/>
                </a:cubicBezTo>
                <a:cubicBezTo>
                  <a:pt x="38" y="455"/>
                  <a:pt x="1" y="705"/>
                  <a:pt x="155" y="788"/>
                </a:cubicBezTo>
                <a:lnTo>
                  <a:pt x="1158" y="1318"/>
                </a:lnTo>
                <a:cubicBezTo>
                  <a:pt x="1193" y="1336"/>
                  <a:pt x="1226" y="1345"/>
                  <a:pt x="1258" y="1345"/>
                </a:cubicBezTo>
                <a:cubicBezTo>
                  <a:pt x="1442" y="1345"/>
                  <a:pt x="1562" y="1073"/>
                  <a:pt x="1365" y="965"/>
                </a:cubicBezTo>
                <a:lnTo>
                  <a:pt x="1170" y="862"/>
                </a:lnTo>
                <a:cubicBezTo>
                  <a:pt x="1155" y="851"/>
                  <a:pt x="1141" y="839"/>
                  <a:pt x="1127" y="831"/>
                </a:cubicBezTo>
                <a:lnTo>
                  <a:pt x="1127" y="831"/>
                </a:lnTo>
                <a:cubicBezTo>
                  <a:pt x="2892" y="891"/>
                  <a:pt x="4562" y="1556"/>
                  <a:pt x="5909" y="2719"/>
                </a:cubicBezTo>
                <a:cubicBezTo>
                  <a:pt x="6551" y="3272"/>
                  <a:pt x="7459" y="4418"/>
                  <a:pt x="7972" y="5610"/>
                </a:cubicBezTo>
                <a:cubicBezTo>
                  <a:pt x="7820" y="5592"/>
                  <a:pt x="7669" y="5582"/>
                  <a:pt x="7519" y="5582"/>
                </a:cubicBezTo>
                <a:cubicBezTo>
                  <a:pt x="6651" y="5582"/>
                  <a:pt x="5835" y="5909"/>
                  <a:pt x="5307" y="6748"/>
                </a:cubicBezTo>
                <a:cubicBezTo>
                  <a:pt x="4523" y="7991"/>
                  <a:pt x="5406" y="9597"/>
                  <a:pt x="6674" y="9597"/>
                </a:cubicBezTo>
                <a:cubicBezTo>
                  <a:pt x="6959" y="9597"/>
                  <a:pt x="7262" y="9516"/>
                  <a:pt x="7571" y="9332"/>
                </a:cubicBezTo>
                <a:cubicBezTo>
                  <a:pt x="8766" y="8622"/>
                  <a:pt x="8869" y="7326"/>
                  <a:pt x="8531" y="6077"/>
                </a:cubicBezTo>
                <a:lnTo>
                  <a:pt x="8531" y="6077"/>
                </a:lnTo>
                <a:cubicBezTo>
                  <a:pt x="9227" y="6261"/>
                  <a:pt x="9886" y="6642"/>
                  <a:pt x="10408" y="7094"/>
                </a:cubicBezTo>
                <a:cubicBezTo>
                  <a:pt x="11961" y="8438"/>
                  <a:pt x="12571" y="10496"/>
                  <a:pt x="12233" y="12484"/>
                </a:cubicBezTo>
                <a:cubicBezTo>
                  <a:pt x="12219" y="12569"/>
                  <a:pt x="12285" y="12624"/>
                  <a:pt x="12349" y="12624"/>
                </a:cubicBezTo>
                <a:cubicBezTo>
                  <a:pt x="12391" y="12624"/>
                  <a:pt x="12432" y="12600"/>
                  <a:pt x="12448" y="12544"/>
                </a:cubicBezTo>
                <a:cubicBezTo>
                  <a:pt x="13012" y="10501"/>
                  <a:pt x="12242" y="8229"/>
                  <a:pt x="10668" y="6836"/>
                </a:cubicBezTo>
                <a:cubicBezTo>
                  <a:pt x="10081" y="6315"/>
                  <a:pt x="9262" y="5879"/>
                  <a:pt x="8413" y="5687"/>
                </a:cubicBezTo>
                <a:cubicBezTo>
                  <a:pt x="8161" y="4963"/>
                  <a:pt x="7800" y="4281"/>
                  <a:pt x="7348" y="3662"/>
                </a:cubicBezTo>
                <a:cubicBezTo>
                  <a:pt x="5992" y="1862"/>
                  <a:pt x="3952" y="702"/>
                  <a:pt x="1714" y="461"/>
                </a:cubicBezTo>
                <a:lnTo>
                  <a:pt x="1875" y="421"/>
                </a:lnTo>
                <a:cubicBezTo>
                  <a:pt x="2121" y="360"/>
                  <a:pt x="2044" y="1"/>
                  <a:pt x="1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57"/>
          <p:cNvSpPr/>
          <p:nvPr/>
        </p:nvSpPr>
        <p:spPr>
          <a:xfrm>
            <a:off x="3380785" y="344832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57"/>
          <p:cNvSpPr/>
          <p:nvPr/>
        </p:nvSpPr>
        <p:spPr>
          <a:xfrm rot="-1177723">
            <a:off x="4415908" y="755494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8" name="Google Shape;498;p57"/>
          <p:cNvGrpSpPr/>
          <p:nvPr/>
        </p:nvGrpSpPr>
        <p:grpSpPr>
          <a:xfrm>
            <a:off x="5436575" y="1277225"/>
            <a:ext cx="2197791" cy="3432735"/>
            <a:chOff x="5677350" y="1171275"/>
            <a:chExt cx="2197791" cy="3432735"/>
          </a:xfrm>
        </p:grpSpPr>
        <p:sp>
          <p:nvSpPr>
            <p:cNvPr id="499" name="Google Shape;499;p57"/>
            <p:cNvSpPr/>
            <p:nvPr/>
          </p:nvSpPr>
          <p:spPr>
            <a:xfrm>
              <a:off x="5677350" y="1171275"/>
              <a:ext cx="2197791" cy="3060926"/>
            </a:xfrm>
            <a:custGeom>
              <a:avLst/>
              <a:gdLst/>
              <a:ahLst/>
              <a:cxnLst/>
              <a:rect l="l" t="t" r="r" b="b"/>
              <a:pathLst>
                <a:path w="26652" h="37119" extrusionOk="0">
                  <a:moveTo>
                    <a:pt x="1276" y="796"/>
                  </a:moveTo>
                  <a:cubicBezTo>
                    <a:pt x="3124" y="1744"/>
                    <a:pt x="4886" y="2856"/>
                    <a:pt x="6540" y="4117"/>
                  </a:cubicBezTo>
                  <a:cubicBezTo>
                    <a:pt x="6528" y="4137"/>
                    <a:pt x="6517" y="4160"/>
                    <a:pt x="6514" y="4182"/>
                  </a:cubicBezTo>
                  <a:cubicBezTo>
                    <a:pt x="6105" y="6271"/>
                    <a:pt x="4430" y="7408"/>
                    <a:pt x="2563" y="7408"/>
                  </a:cubicBezTo>
                  <a:cubicBezTo>
                    <a:pt x="2074" y="7408"/>
                    <a:pt x="1572" y="7330"/>
                    <a:pt x="1075" y="7171"/>
                  </a:cubicBezTo>
                  <a:lnTo>
                    <a:pt x="1075" y="7168"/>
                  </a:lnTo>
                  <a:cubicBezTo>
                    <a:pt x="1035" y="5042"/>
                    <a:pt x="1113" y="2913"/>
                    <a:pt x="1276" y="796"/>
                  </a:cubicBezTo>
                  <a:close/>
                  <a:moveTo>
                    <a:pt x="19589" y="22369"/>
                  </a:moveTo>
                  <a:lnTo>
                    <a:pt x="19589" y="22369"/>
                  </a:lnTo>
                  <a:cubicBezTo>
                    <a:pt x="20781" y="23790"/>
                    <a:pt x="21855" y="25306"/>
                    <a:pt x="22803" y="26902"/>
                  </a:cubicBezTo>
                  <a:cubicBezTo>
                    <a:pt x="23024" y="27283"/>
                    <a:pt x="23331" y="27693"/>
                    <a:pt x="23474" y="28105"/>
                  </a:cubicBezTo>
                  <a:cubicBezTo>
                    <a:pt x="23680" y="28699"/>
                    <a:pt x="23755" y="28661"/>
                    <a:pt x="23242" y="29143"/>
                  </a:cubicBezTo>
                  <a:cubicBezTo>
                    <a:pt x="22819" y="29543"/>
                    <a:pt x="21329" y="30480"/>
                    <a:pt x="20330" y="30480"/>
                  </a:cubicBezTo>
                  <a:cubicBezTo>
                    <a:pt x="19934" y="30480"/>
                    <a:pt x="19615" y="30332"/>
                    <a:pt x="19471" y="29945"/>
                  </a:cubicBezTo>
                  <a:cubicBezTo>
                    <a:pt x="19568" y="29882"/>
                    <a:pt x="19666" y="29819"/>
                    <a:pt x="19755" y="29750"/>
                  </a:cubicBezTo>
                  <a:cubicBezTo>
                    <a:pt x="19815" y="29787"/>
                    <a:pt x="19881" y="29819"/>
                    <a:pt x="19947" y="29839"/>
                  </a:cubicBezTo>
                  <a:cubicBezTo>
                    <a:pt x="19981" y="29852"/>
                    <a:pt x="20015" y="29858"/>
                    <a:pt x="20047" y="29858"/>
                  </a:cubicBezTo>
                  <a:cubicBezTo>
                    <a:pt x="20138" y="29858"/>
                    <a:pt x="20219" y="29811"/>
                    <a:pt x="20285" y="29739"/>
                  </a:cubicBezTo>
                  <a:cubicBezTo>
                    <a:pt x="20981" y="28974"/>
                    <a:pt x="20408" y="26782"/>
                    <a:pt x="20282" y="25873"/>
                  </a:cubicBezTo>
                  <a:cubicBezTo>
                    <a:pt x="20119" y="24693"/>
                    <a:pt x="19887" y="23524"/>
                    <a:pt x="19589" y="22369"/>
                  </a:cubicBezTo>
                  <a:close/>
                  <a:moveTo>
                    <a:pt x="23623" y="29561"/>
                  </a:moveTo>
                  <a:cubicBezTo>
                    <a:pt x="24334" y="30206"/>
                    <a:pt x="24772" y="30968"/>
                    <a:pt x="24964" y="31879"/>
                  </a:cubicBezTo>
                  <a:cubicBezTo>
                    <a:pt x="24715" y="31759"/>
                    <a:pt x="24457" y="31661"/>
                    <a:pt x="24190" y="31587"/>
                  </a:cubicBezTo>
                  <a:cubicBezTo>
                    <a:pt x="24162" y="31579"/>
                    <a:pt x="24135" y="31575"/>
                    <a:pt x="24110" y="31575"/>
                  </a:cubicBezTo>
                  <a:cubicBezTo>
                    <a:pt x="23919" y="31575"/>
                    <a:pt x="23807" y="31785"/>
                    <a:pt x="23918" y="31962"/>
                  </a:cubicBezTo>
                  <a:cubicBezTo>
                    <a:pt x="24356" y="32644"/>
                    <a:pt x="24749" y="33355"/>
                    <a:pt x="25087" y="34091"/>
                  </a:cubicBezTo>
                  <a:cubicBezTo>
                    <a:pt x="25288" y="34532"/>
                    <a:pt x="25528" y="35042"/>
                    <a:pt x="25623" y="35518"/>
                  </a:cubicBezTo>
                  <a:cubicBezTo>
                    <a:pt x="25728" y="36068"/>
                    <a:pt x="25680" y="36339"/>
                    <a:pt x="25333" y="36339"/>
                  </a:cubicBezTo>
                  <a:cubicBezTo>
                    <a:pt x="25233" y="36339"/>
                    <a:pt x="25108" y="36317"/>
                    <a:pt x="24955" y="36272"/>
                  </a:cubicBezTo>
                  <a:cubicBezTo>
                    <a:pt x="23397" y="35813"/>
                    <a:pt x="21778" y="34146"/>
                    <a:pt x="20720" y="32999"/>
                  </a:cubicBezTo>
                  <a:cubicBezTo>
                    <a:pt x="20672" y="32944"/>
                    <a:pt x="20608" y="32918"/>
                    <a:pt x="20544" y="32918"/>
                  </a:cubicBezTo>
                  <a:cubicBezTo>
                    <a:pt x="20455" y="32918"/>
                    <a:pt x="20367" y="32969"/>
                    <a:pt x="20331" y="33062"/>
                  </a:cubicBezTo>
                  <a:cubicBezTo>
                    <a:pt x="20236" y="33197"/>
                    <a:pt x="20144" y="33332"/>
                    <a:pt x="20053" y="33466"/>
                  </a:cubicBezTo>
                  <a:cubicBezTo>
                    <a:pt x="19666" y="32673"/>
                    <a:pt x="19606" y="31865"/>
                    <a:pt x="19829" y="31002"/>
                  </a:cubicBezTo>
                  <a:lnTo>
                    <a:pt x="19829" y="31002"/>
                  </a:lnTo>
                  <a:cubicBezTo>
                    <a:pt x="19952" y="31041"/>
                    <a:pt x="20087" y="31059"/>
                    <a:pt x="20231" y="31059"/>
                  </a:cubicBezTo>
                  <a:cubicBezTo>
                    <a:pt x="21236" y="31059"/>
                    <a:pt x="22701" y="30197"/>
                    <a:pt x="23623" y="29561"/>
                  </a:cubicBezTo>
                  <a:close/>
                  <a:moveTo>
                    <a:pt x="1000" y="0"/>
                  </a:moveTo>
                  <a:cubicBezTo>
                    <a:pt x="849" y="0"/>
                    <a:pt x="706" y="137"/>
                    <a:pt x="694" y="286"/>
                  </a:cubicBezTo>
                  <a:cubicBezTo>
                    <a:pt x="1" y="8927"/>
                    <a:pt x="760" y="19051"/>
                    <a:pt x="5454" y="26693"/>
                  </a:cubicBezTo>
                  <a:cubicBezTo>
                    <a:pt x="5419" y="26721"/>
                    <a:pt x="5399" y="26762"/>
                    <a:pt x="5402" y="26807"/>
                  </a:cubicBezTo>
                  <a:cubicBezTo>
                    <a:pt x="5408" y="27028"/>
                    <a:pt x="5416" y="27249"/>
                    <a:pt x="5428" y="27469"/>
                  </a:cubicBezTo>
                  <a:lnTo>
                    <a:pt x="5835" y="27401"/>
                  </a:lnTo>
                  <a:cubicBezTo>
                    <a:pt x="5829" y="27352"/>
                    <a:pt x="5820" y="27303"/>
                    <a:pt x="5812" y="27257"/>
                  </a:cubicBezTo>
                  <a:lnTo>
                    <a:pt x="5812" y="27257"/>
                  </a:lnTo>
                  <a:cubicBezTo>
                    <a:pt x="7204" y="29398"/>
                    <a:pt x="8918" y="31332"/>
                    <a:pt x="11015" y="32962"/>
                  </a:cubicBezTo>
                  <a:lnTo>
                    <a:pt x="11236" y="32676"/>
                  </a:lnTo>
                  <a:cubicBezTo>
                    <a:pt x="7124" y="28727"/>
                    <a:pt x="4190" y="23942"/>
                    <a:pt x="2628" y="18435"/>
                  </a:cubicBezTo>
                  <a:cubicBezTo>
                    <a:pt x="1623" y="14885"/>
                    <a:pt x="1173" y="11231"/>
                    <a:pt x="1081" y="7558"/>
                  </a:cubicBezTo>
                  <a:lnTo>
                    <a:pt x="1081" y="7558"/>
                  </a:lnTo>
                  <a:cubicBezTo>
                    <a:pt x="1626" y="7807"/>
                    <a:pt x="2186" y="7921"/>
                    <a:pt x="2734" y="7921"/>
                  </a:cubicBezTo>
                  <a:cubicBezTo>
                    <a:pt x="4680" y="7921"/>
                    <a:pt x="6482" y="6476"/>
                    <a:pt x="6967" y="4446"/>
                  </a:cubicBezTo>
                  <a:cubicBezTo>
                    <a:pt x="9818" y="6684"/>
                    <a:pt x="12311" y="9349"/>
                    <a:pt x="14351" y="12346"/>
                  </a:cubicBezTo>
                  <a:cubicBezTo>
                    <a:pt x="16021" y="14799"/>
                    <a:pt x="17356" y="17461"/>
                    <a:pt x="18322" y="20266"/>
                  </a:cubicBezTo>
                  <a:cubicBezTo>
                    <a:pt x="18818" y="21710"/>
                    <a:pt x="19202" y="23188"/>
                    <a:pt x="19477" y="24690"/>
                  </a:cubicBezTo>
                  <a:cubicBezTo>
                    <a:pt x="19609" y="25423"/>
                    <a:pt x="19715" y="26160"/>
                    <a:pt x="19792" y="26902"/>
                  </a:cubicBezTo>
                  <a:cubicBezTo>
                    <a:pt x="19823" y="27211"/>
                    <a:pt x="19852" y="27521"/>
                    <a:pt x="19872" y="27833"/>
                  </a:cubicBezTo>
                  <a:cubicBezTo>
                    <a:pt x="19884" y="27965"/>
                    <a:pt x="19952" y="28475"/>
                    <a:pt x="20015" y="28896"/>
                  </a:cubicBezTo>
                  <a:cubicBezTo>
                    <a:pt x="19972" y="28899"/>
                    <a:pt x="19930" y="28911"/>
                    <a:pt x="19892" y="28933"/>
                  </a:cubicBezTo>
                  <a:cubicBezTo>
                    <a:pt x="19586" y="29134"/>
                    <a:pt x="19305" y="29380"/>
                    <a:pt x="18993" y="29581"/>
                  </a:cubicBezTo>
                  <a:cubicBezTo>
                    <a:pt x="18735" y="29750"/>
                    <a:pt x="18462" y="29888"/>
                    <a:pt x="18193" y="30031"/>
                  </a:cubicBezTo>
                  <a:lnTo>
                    <a:pt x="18365" y="30438"/>
                  </a:lnTo>
                  <a:cubicBezTo>
                    <a:pt x="18643" y="30358"/>
                    <a:pt x="18909" y="30249"/>
                    <a:pt x="19164" y="30114"/>
                  </a:cubicBezTo>
                  <a:cubicBezTo>
                    <a:pt x="19219" y="30461"/>
                    <a:pt x="19354" y="30696"/>
                    <a:pt x="19540" y="30845"/>
                  </a:cubicBezTo>
                  <a:cubicBezTo>
                    <a:pt x="19127" y="31896"/>
                    <a:pt x="19248" y="32988"/>
                    <a:pt x="19821" y="33982"/>
                  </a:cubicBezTo>
                  <a:cubicBezTo>
                    <a:pt x="19864" y="34058"/>
                    <a:pt x="19952" y="34116"/>
                    <a:pt x="20039" y="34116"/>
                  </a:cubicBezTo>
                  <a:cubicBezTo>
                    <a:pt x="20084" y="34116"/>
                    <a:pt x="20129" y="34101"/>
                    <a:pt x="20167" y="34065"/>
                  </a:cubicBezTo>
                  <a:cubicBezTo>
                    <a:pt x="20336" y="33908"/>
                    <a:pt x="20483" y="33727"/>
                    <a:pt x="20597" y="33527"/>
                  </a:cubicBezTo>
                  <a:cubicBezTo>
                    <a:pt x="22018" y="35022"/>
                    <a:pt x="23709" y="36234"/>
                    <a:pt x="25583" y="37100"/>
                  </a:cubicBezTo>
                  <a:cubicBezTo>
                    <a:pt x="25611" y="37113"/>
                    <a:pt x="25639" y="37119"/>
                    <a:pt x="25666" y="37119"/>
                  </a:cubicBezTo>
                  <a:cubicBezTo>
                    <a:pt x="25761" y="37119"/>
                    <a:pt x="25842" y="37045"/>
                    <a:pt x="25887" y="36962"/>
                  </a:cubicBezTo>
                  <a:cubicBezTo>
                    <a:pt x="26652" y="35532"/>
                    <a:pt x="25546" y="33621"/>
                    <a:pt x="24675" y="32257"/>
                  </a:cubicBezTo>
                  <a:lnTo>
                    <a:pt x="24675" y="32257"/>
                  </a:lnTo>
                  <a:cubicBezTo>
                    <a:pt x="24835" y="32332"/>
                    <a:pt x="24990" y="32418"/>
                    <a:pt x="25139" y="32515"/>
                  </a:cubicBezTo>
                  <a:cubicBezTo>
                    <a:pt x="25184" y="32542"/>
                    <a:pt x="25232" y="32555"/>
                    <a:pt x="25278" y="32555"/>
                  </a:cubicBezTo>
                  <a:cubicBezTo>
                    <a:pt x="25416" y="32555"/>
                    <a:pt x="25536" y="32443"/>
                    <a:pt x="25517" y="32280"/>
                  </a:cubicBezTo>
                  <a:cubicBezTo>
                    <a:pt x="25379" y="31082"/>
                    <a:pt x="24875" y="30088"/>
                    <a:pt x="24021" y="29280"/>
                  </a:cubicBezTo>
                  <a:cubicBezTo>
                    <a:pt x="24156" y="29180"/>
                    <a:pt x="24265" y="29094"/>
                    <a:pt x="24345" y="29028"/>
                  </a:cubicBezTo>
                  <a:cubicBezTo>
                    <a:pt x="24445" y="28945"/>
                    <a:pt x="24480" y="28802"/>
                    <a:pt x="24428" y="28678"/>
                  </a:cubicBezTo>
                  <a:cubicBezTo>
                    <a:pt x="23190" y="26183"/>
                    <a:pt x="21652" y="23847"/>
                    <a:pt x="19844" y="21727"/>
                  </a:cubicBezTo>
                  <a:cubicBezTo>
                    <a:pt x="19779" y="21652"/>
                    <a:pt x="19701" y="21621"/>
                    <a:pt x="19624" y="21621"/>
                  </a:cubicBezTo>
                  <a:cubicBezTo>
                    <a:pt x="19543" y="21621"/>
                    <a:pt x="19464" y="21655"/>
                    <a:pt x="19405" y="21710"/>
                  </a:cubicBezTo>
                  <a:cubicBezTo>
                    <a:pt x="19336" y="21466"/>
                    <a:pt x="19268" y="21217"/>
                    <a:pt x="19193" y="20973"/>
                  </a:cubicBezTo>
                  <a:cubicBezTo>
                    <a:pt x="18299" y="18065"/>
                    <a:pt x="16984" y="15300"/>
                    <a:pt x="15342" y="12741"/>
                  </a:cubicBezTo>
                  <a:cubicBezTo>
                    <a:pt x="11852" y="7300"/>
                    <a:pt x="6892" y="2890"/>
                    <a:pt x="1107" y="25"/>
                  </a:cubicBezTo>
                  <a:cubicBezTo>
                    <a:pt x="1072" y="8"/>
                    <a:pt x="1036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57"/>
            <p:cNvSpPr/>
            <p:nvPr/>
          </p:nvSpPr>
          <p:spPr>
            <a:xfrm>
              <a:off x="7294004" y="3608848"/>
              <a:ext cx="504918" cy="559096"/>
            </a:xfrm>
            <a:custGeom>
              <a:avLst/>
              <a:gdLst/>
              <a:ahLst/>
              <a:cxnLst/>
              <a:rect l="l" t="t" r="r" b="b"/>
              <a:pathLst>
                <a:path w="6123" h="6780" extrusionOk="0">
                  <a:moveTo>
                    <a:pt x="4018" y="1"/>
                  </a:moveTo>
                  <a:cubicBezTo>
                    <a:pt x="3094" y="637"/>
                    <a:pt x="1631" y="1499"/>
                    <a:pt x="626" y="1499"/>
                  </a:cubicBezTo>
                  <a:cubicBezTo>
                    <a:pt x="482" y="1499"/>
                    <a:pt x="347" y="1481"/>
                    <a:pt x="224" y="1442"/>
                  </a:cubicBezTo>
                  <a:lnTo>
                    <a:pt x="224" y="1442"/>
                  </a:lnTo>
                  <a:cubicBezTo>
                    <a:pt x="1" y="2305"/>
                    <a:pt x="61" y="3113"/>
                    <a:pt x="448" y="3906"/>
                  </a:cubicBezTo>
                  <a:cubicBezTo>
                    <a:pt x="539" y="3772"/>
                    <a:pt x="631" y="3637"/>
                    <a:pt x="726" y="3502"/>
                  </a:cubicBezTo>
                  <a:cubicBezTo>
                    <a:pt x="762" y="3409"/>
                    <a:pt x="850" y="3358"/>
                    <a:pt x="939" y="3358"/>
                  </a:cubicBezTo>
                  <a:cubicBezTo>
                    <a:pt x="1003" y="3358"/>
                    <a:pt x="1067" y="3384"/>
                    <a:pt x="1115" y="3439"/>
                  </a:cubicBezTo>
                  <a:cubicBezTo>
                    <a:pt x="2173" y="4586"/>
                    <a:pt x="3792" y="6253"/>
                    <a:pt x="5350" y="6712"/>
                  </a:cubicBezTo>
                  <a:cubicBezTo>
                    <a:pt x="5503" y="6757"/>
                    <a:pt x="5628" y="6779"/>
                    <a:pt x="5728" y="6779"/>
                  </a:cubicBezTo>
                  <a:cubicBezTo>
                    <a:pt x="6075" y="6779"/>
                    <a:pt x="6123" y="6508"/>
                    <a:pt x="6018" y="5958"/>
                  </a:cubicBezTo>
                  <a:cubicBezTo>
                    <a:pt x="5923" y="5482"/>
                    <a:pt x="5683" y="4972"/>
                    <a:pt x="5482" y="4531"/>
                  </a:cubicBezTo>
                  <a:cubicBezTo>
                    <a:pt x="5144" y="3795"/>
                    <a:pt x="4751" y="3084"/>
                    <a:pt x="4313" y="2402"/>
                  </a:cubicBezTo>
                  <a:cubicBezTo>
                    <a:pt x="4202" y="2226"/>
                    <a:pt x="4311" y="2014"/>
                    <a:pt x="4502" y="2014"/>
                  </a:cubicBezTo>
                  <a:cubicBezTo>
                    <a:pt x="4528" y="2014"/>
                    <a:pt x="4556" y="2018"/>
                    <a:pt x="4585" y="2027"/>
                  </a:cubicBezTo>
                  <a:cubicBezTo>
                    <a:pt x="4852" y="2101"/>
                    <a:pt x="5110" y="2199"/>
                    <a:pt x="5359" y="2319"/>
                  </a:cubicBezTo>
                  <a:cubicBezTo>
                    <a:pt x="5164" y="1408"/>
                    <a:pt x="4729" y="646"/>
                    <a:pt x="40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57"/>
            <p:cNvSpPr/>
            <p:nvPr/>
          </p:nvSpPr>
          <p:spPr>
            <a:xfrm>
              <a:off x="7283120" y="3015782"/>
              <a:ext cx="353104" cy="669018"/>
            </a:xfrm>
            <a:custGeom>
              <a:avLst/>
              <a:gdLst/>
              <a:ahLst/>
              <a:cxnLst/>
              <a:rect l="l" t="t" r="r" b="b"/>
              <a:pathLst>
                <a:path w="4282" h="811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416" y="1156"/>
                    <a:pt x="648" y="2325"/>
                    <a:pt x="809" y="3505"/>
                  </a:cubicBezTo>
                  <a:cubicBezTo>
                    <a:pt x="935" y="4416"/>
                    <a:pt x="1508" y="6608"/>
                    <a:pt x="812" y="7371"/>
                  </a:cubicBezTo>
                  <a:cubicBezTo>
                    <a:pt x="746" y="7443"/>
                    <a:pt x="665" y="7490"/>
                    <a:pt x="575" y="7490"/>
                  </a:cubicBezTo>
                  <a:cubicBezTo>
                    <a:pt x="543" y="7490"/>
                    <a:pt x="510" y="7484"/>
                    <a:pt x="477" y="7471"/>
                  </a:cubicBezTo>
                  <a:cubicBezTo>
                    <a:pt x="408" y="7451"/>
                    <a:pt x="345" y="7419"/>
                    <a:pt x="285" y="7382"/>
                  </a:cubicBezTo>
                  <a:cubicBezTo>
                    <a:pt x="193" y="7451"/>
                    <a:pt x="98" y="7514"/>
                    <a:pt x="1" y="7577"/>
                  </a:cubicBezTo>
                  <a:cubicBezTo>
                    <a:pt x="144" y="7964"/>
                    <a:pt x="463" y="8112"/>
                    <a:pt x="858" y="8112"/>
                  </a:cubicBezTo>
                  <a:cubicBezTo>
                    <a:pt x="1856" y="8112"/>
                    <a:pt x="3346" y="7175"/>
                    <a:pt x="3769" y="6775"/>
                  </a:cubicBezTo>
                  <a:cubicBezTo>
                    <a:pt x="4282" y="6293"/>
                    <a:pt x="4207" y="6331"/>
                    <a:pt x="4001" y="5737"/>
                  </a:cubicBezTo>
                  <a:cubicBezTo>
                    <a:pt x="3858" y="5325"/>
                    <a:pt x="3554" y="4915"/>
                    <a:pt x="3330" y="4534"/>
                  </a:cubicBezTo>
                  <a:cubicBezTo>
                    <a:pt x="2382" y="2938"/>
                    <a:pt x="1308" y="1422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57"/>
            <p:cNvSpPr/>
            <p:nvPr/>
          </p:nvSpPr>
          <p:spPr>
            <a:xfrm>
              <a:off x="6124868" y="3042582"/>
              <a:ext cx="1193150" cy="1561427"/>
            </a:xfrm>
            <a:custGeom>
              <a:avLst/>
              <a:gdLst/>
              <a:ahLst/>
              <a:cxnLst/>
              <a:rect l="l" t="t" r="r" b="b"/>
              <a:pathLst>
                <a:path w="14469" h="18935" extrusionOk="0">
                  <a:moveTo>
                    <a:pt x="6061" y="983"/>
                  </a:moveTo>
                  <a:cubicBezTo>
                    <a:pt x="8454" y="3180"/>
                    <a:pt x="11394" y="5100"/>
                    <a:pt x="12485" y="8266"/>
                  </a:cubicBezTo>
                  <a:cubicBezTo>
                    <a:pt x="12399" y="8347"/>
                    <a:pt x="12385" y="8475"/>
                    <a:pt x="12451" y="8573"/>
                  </a:cubicBezTo>
                  <a:cubicBezTo>
                    <a:pt x="12419" y="8596"/>
                    <a:pt x="12391" y="8627"/>
                    <a:pt x="12374" y="8665"/>
                  </a:cubicBezTo>
                  <a:cubicBezTo>
                    <a:pt x="11929" y="9539"/>
                    <a:pt x="11376" y="10043"/>
                    <a:pt x="10388" y="10255"/>
                  </a:cubicBezTo>
                  <a:cubicBezTo>
                    <a:pt x="9743" y="10395"/>
                    <a:pt x="9053" y="10295"/>
                    <a:pt x="8414" y="10424"/>
                  </a:cubicBezTo>
                  <a:lnTo>
                    <a:pt x="8411" y="10424"/>
                  </a:lnTo>
                  <a:cubicBezTo>
                    <a:pt x="6987" y="7398"/>
                    <a:pt x="6073" y="4324"/>
                    <a:pt x="6061" y="983"/>
                  </a:cubicBezTo>
                  <a:close/>
                  <a:moveTo>
                    <a:pt x="12376" y="9911"/>
                  </a:moveTo>
                  <a:cubicBezTo>
                    <a:pt x="13133" y="10719"/>
                    <a:pt x="13617" y="11647"/>
                    <a:pt x="13826" y="12702"/>
                  </a:cubicBezTo>
                  <a:cubicBezTo>
                    <a:pt x="13600" y="12570"/>
                    <a:pt x="13365" y="12458"/>
                    <a:pt x="13121" y="12367"/>
                  </a:cubicBezTo>
                  <a:cubicBezTo>
                    <a:pt x="13092" y="12356"/>
                    <a:pt x="13062" y="12350"/>
                    <a:pt x="13033" y="12350"/>
                  </a:cubicBezTo>
                  <a:cubicBezTo>
                    <a:pt x="12851" y="12350"/>
                    <a:pt x="12689" y="12548"/>
                    <a:pt x="12780" y="12731"/>
                  </a:cubicBezTo>
                  <a:cubicBezTo>
                    <a:pt x="13353" y="13851"/>
                    <a:pt x="13545" y="15014"/>
                    <a:pt x="13368" y="16232"/>
                  </a:cubicBezTo>
                  <a:cubicBezTo>
                    <a:pt x="11821" y="15344"/>
                    <a:pt x="10617" y="14066"/>
                    <a:pt x="9809" y="12461"/>
                  </a:cubicBezTo>
                  <a:cubicBezTo>
                    <a:pt x="9762" y="12364"/>
                    <a:pt x="9669" y="12316"/>
                    <a:pt x="9576" y="12316"/>
                  </a:cubicBezTo>
                  <a:cubicBezTo>
                    <a:pt x="9478" y="12316"/>
                    <a:pt x="9380" y="12369"/>
                    <a:pt x="9336" y="12476"/>
                  </a:cubicBezTo>
                  <a:lnTo>
                    <a:pt x="9150" y="12645"/>
                  </a:lnTo>
                  <a:cubicBezTo>
                    <a:pt x="9007" y="12080"/>
                    <a:pt x="9035" y="11547"/>
                    <a:pt x="9202" y="10991"/>
                  </a:cubicBezTo>
                  <a:cubicBezTo>
                    <a:pt x="9225" y="10992"/>
                    <a:pt x="9249" y="10992"/>
                    <a:pt x="9273" y="10992"/>
                  </a:cubicBezTo>
                  <a:cubicBezTo>
                    <a:pt x="10357" y="10992"/>
                    <a:pt x="11664" y="10671"/>
                    <a:pt x="12376" y="9911"/>
                  </a:cubicBezTo>
                  <a:close/>
                  <a:moveTo>
                    <a:pt x="7809" y="10092"/>
                  </a:moveTo>
                  <a:cubicBezTo>
                    <a:pt x="7927" y="10289"/>
                    <a:pt x="8050" y="10481"/>
                    <a:pt x="8179" y="10673"/>
                  </a:cubicBezTo>
                  <a:cubicBezTo>
                    <a:pt x="8182" y="10679"/>
                    <a:pt x="8187" y="10685"/>
                    <a:pt x="8193" y="10690"/>
                  </a:cubicBezTo>
                  <a:cubicBezTo>
                    <a:pt x="8210" y="10808"/>
                    <a:pt x="8302" y="10900"/>
                    <a:pt x="8419" y="10917"/>
                  </a:cubicBezTo>
                  <a:cubicBezTo>
                    <a:pt x="8554" y="10945"/>
                    <a:pt x="8692" y="10963"/>
                    <a:pt x="8832" y="10974"/>
                  </a:cubicBezTo>
                  <a:cubicBezTo>
                    <a:pt x="8568" y="11667"/>
                    <a:pt x="8551" y="12369"/>
                    <a:pt x="8780" y="13126"/>
                  </a:cubicBezTo>
                  <a:cubicBezTo>
                    <a:pt x="8816" y="13256"/>
                    <a:pt x="8908" y="13330"/>
                    <a:pt x="9026" y="13330"/>
                  </a:cubicBezTo>
                  <a:cubicBezTo>
                    <a:pt x="9059" y="13330"/>
                    <a:pt x="9094" y="13324"/>
                    <a:pt x="9130" y="13312"/>
                  </a:cubicBezTo>
                  <a:cubicBezTo>
                    <a:pt x="9322" y="13246"/>
                    <a:pt x="9454" y="13175"/>
                    <a:pt x="9560" y="13069"/>
                  </a:cubicBezTo>
                  <a:cubicBezTo>
                    <a:pt x="9821" y="13539"/>
                    <a:pt x="10119" y="13983"/>
                    <a:pt x="10451" y="14401"/>
                  </a:cubicBezTo>
                  <a:cubicBezTo>
                    <a:pt x="10523" y="15135"/>
                    <a:pt x="10623" y="15848"/>
                    <a:pt x="10620" y="16587"/>
                  </a:cubicBezTo>
                  <a:cubicBezTo>
                    <a:pt x="10617" y="16845"/>
                    <a:pt x="10694" y="17418"/>
                    <a:pt x="10554" y="17653"/>
                  </a:cubicBezTo>
                  <a:cubicBezTo>
                    <a:pt x="10381" y="17940"/>
                    <a:pt x="10144" y="18044"/>
                    <a:pt x="9897" y="18044"/>
                  </a:cubicBezTo>
                  <a:cubicBezTo>
                    <a:pt x="9632" y="18044"/>
                    <a:pt x="9356" y="17924"/>
                    <a:pt x="9136" y="17779"/>
                  </a:cubicBezTo>
                  <a:cubicBezTo>
                    <a:pt x="7869" y="16940"/>
                    <a:pt x="6803" y="15877"/>
                    <a:pt x="5901" y="14656"/>
                  </a:cubicBezTo>
                  <a:cubicBezTo>
                    <a:pt x="5855" y="14593"/>
                    <a:pt x="5790" y="14566"/>
                    <a:pt x="5725" y="14566"/>
                  </a:cubicBezTo>
                  <a:cubicBezTo>
                    <a:pt x="5605" y="14566"/>
                    <a:pt x="5482" y="14657"/>
                    <a:pt x="5465" y="14788"/>
                  </a:cubicBezTo>
                  <a:lnTo>
                    <a:pt x="4560" y="14378"/>
                  </a:lnTo>
                  <a:cubicBezTo>
                    <a:pt x="4474" y="14206"/>
                    <a:pt x="4396" y="14029"/>
                    <a:pt x="4325" y="13851"/>
                  </a:cubicBezTo>
                  <a:cubicBezTo>
                    <a:pt x="4213" y="13561"/>
                    <a:pt x="4133" y="13261"/>
                    <a:pt x="4084" y="12954"/>
                  </a:cubicBezTo>
                  <a:cubicBezTo>
                    <a:pt x="4159" y="12917"/>
                    <a:pt x="4230" y="12880"/>
                    <a:pt x="4302" y="12845"/>
                  </a:cubicBezTo>
                  <a:cubicBezTo>
                    <a:pt x="5050" y="12464"/>
                    <a:pt x="5967" y="12117"/>
                    <a:pt x="6626" y="11596"/>
                  </a:cubicBezTo>
                  <a:cubicBezTo>
                    <a:pt x="7053" y="11258"/>
                    <a:pt x="7373" y="10653"/>
                    <a:pt x="7219" y="10209"/>
                  </a:cubicBezTo>
                  <a:cubicBezTo>
                    <a:pt x="7416" y="10186"/>
                    <a:pt x="7614" y="10146"/>
                    <a:pt x="7809" y="10092"/>
                  </a:cubicBezTo>
                  <a:close/>
                  <a:moveTo>
                    <a:pt x="5750" y="1"/>
                  </a:moveTo>
                  <a:cubicBezTo>
                    <a:pt x="5605" y="1"/>
                    <a:pt x="5468" y="85"/>
                    <a:pt x="5462" y="266"/>
                  </a:cubicBezTo>
                  <a:cubicBezTo>
                    <a:pt x="5362" y="3475"/>
                    <a:pt x="5981" y="6788"/>
                    <a:pt x="7537" y="9619"/>
                  </a:cubicBezTo>
                  <a:cubicBezTo>
                    <a:pt x="7247" y="9639"/>
                    <a:pt x="6961" y="9679"/>
                    <a:pt x="6680" y="9739"/>
                  </a:cubicBezTo>
                  <a:cubicBezTo>
                    <a:pt x="6649" y="9730"/>
                    <a:pt x="6614" y="9719"/>
                    <a:pt x="6577" y="9710"/>
                  </a:cubicBezTo>
                  <a:cubicBezTo>
                    <a:pt x="6552" y="9704"/>
                    <a:pt x="6526" y="9701"/>
                    <a:pt x="6501" y="9701"/>
                  </a:cubicBezTo>
                  <a:cubicBezTo>
                    <a:pt x="6407" y="9701"/>
                    <a:pt x="6318" y="9745"/>
                    <a:pt x="6259" y="9822"/>
                  </a:cubicBezTo>
                  <a:cubicBezTo>
                    <a:pt x="6161" y="9839"/>
                    <a:pt x="5926" y="9891"/>
                    <a:pt x="5809" y="9983"/>
                  </a:cubicBezTo>
                  <a:lnTo>
                    <a:pt x="5588" y="10269"/>
                  </a:lnTo>
                  <a:cubicBezTo>
                    <a:pt x="5709" y="10361"/>
                    <a:pt x="5826" y="10453"/>
                    <a:pt x="5947" y="10541"/>
                  </a:cubicBezTo>
                  <a:cubicBezTo>
                    <a:pt x="5978" y="10566"/>
                    <a:pt x="6010" y="10576"/>
                    <a:pt x="6039" y="10576"/>
                  </a:cubicBezTo>
                  <a:cubicBezTo>
                    <a:pt x="6146" y="10576"/>
                    <a:pt x="6221" y="10435"/>
                    <a:pt x="6156" y="10326"/>
                  </a:cubicBezTo>
                  <a:cubicBezTo>
                    <a:pt x="6267" y="10324"/>
                    <a:pt x="6376" y="10312"/>
                    <a:pt x="6485" y="10292"/>
                  </a:cubicBezTo>
                  <a:lnTo>
                    <a:pt x="6485" y="10292"/>
                  </a:lnTo>
                  <a:cubicBezTo>
                    <a:pt x="7121" y="10607"/>
                    <a:pt x="4975" y="11837"/>
                    <a:pt x="4912" y="11871"/>
                  </a:cubicBezTo>
                  <a:cubicBezTo>
                    <a:pt x="4417" y="12134"/>
                    <a:pt x="4121" y="12368"/>
                    <a:pt x="3645" y="12368"/>
                  </a:cubicBezTo>
                  <a:cubicBezTo>
                    <a:pt x="3545" y="12368"/>
                    <a:pt x="3438" y="12357"/>
                    <a:pt x="3319" y="12335"/>
                  </a:cubicBezTo>
                  <a:cubicBezTo>
                    <a:pt x="2574" y="12200"/>
                    <a:pt x="2514" y="11736"/>
                    <a:pt x="2216" y="11080"/>
                  </a:cubicBezTo>
                  <a:cubicBezTo>
                    <a:pt x="2035" y="10688"/>
                    <a:pt x="1866" y="10289"/>
                    <a:pt x="1714" y="9885"/>
                  </a:cubicBezTo>
                  <a:cubicBezTo>
                    <a:pt x="1070" y="8198"/>
                    <a:pt x="700" y="6473"/>
                    <a:pt x="411" y="4708"/>
                  </a:cubicBezTo>
                  <a:lnTo>
                    <a:pt x="408" y="4708"/>
                  </a:lnTo>
                  <a:lnTo>
                    <a:pt x="1" y="4776"/>
                  </a:lnTo>
                  <a:cubicBezTo>
                    <a:pt x="95" y="6315"/>
                    <a:pt x="425" y="7845"/>
                    <a:pt x="915" y="9304"/>
                  </a:cubicBezTo>
                  <a:cubicBezTo>
                    <a:pt x="1187" y="10123"/>
                    <a:pt x="1511" y="10925"/>
                    <a:pt x="1883" y="11705"/>
                  </a:cubicBezTo>
                  <a:cubicBezTo>
                    <a:pt x="2107" y="12166"/>
                    <a:pt x="2348" y="12900"/>
                    <a:pt x="2872" y="13137"/>
                  </a:cubicBezTo>
                  <a:cubicBezTo>
                    <a:pt x="2994" y="13193"/>
                    <a:pt x="3117" y="13216"/>
                    <a:pt x="3240" y="13216"/>
                  </a:cubicBezTo>
                  <a:cubicBezTo>
                    <a:pt x="3421" y="13216"/>
                    <a:pt x="3602" y="13166"/>
                    <a:pt x="3777" y="13094"/>
                  </a:cubicBezTo>
                  <a:cubicBezTo>
                    <a:pt x="3812" y="13960"/>
                    <a:pt x="4127" y="15157"/>
                    <a:pt x="4861" y="15470"/>
                  </a:cubicBezTo>
                  <a:cubicBezTo>
                    <a:pt x="4983" y="15522"/>
                    <a:pt x="5102" y="15546"/>
                    <a:pt x="5214" y="15546"/>
                  </a:cubicBezTo>
                  <a:cubicBezTo>
                    <a:pt x="5436" y="15546"/>
                    <a:pt x="5630" y="15451"/>
                    <a:pt x="5763" y="15289"/>
                  </a:cubicBezTo>
                  <a:cubicBezTo>
                    <a:pt x="6405" y="16126"/>
                    <a:pt x="7127" y="16891"/>
                    <a:pt x="7952" y="17550"/>
                  </a:cubicBezTo>
                  <a:cubicBezTo>
                    <a:pt x="8450" y="17945"/>
                    <a:pt x="9470" y="18935"/>
                    <a:pt x="10237" y="18935"/>
                  </a:cubicBezTo>
                  <a:cubicBezTo>
                    <a:pt x="10300" y="18935"/>
                    <a:pt x="10361" y="18928"/>
                    <a:pt x="10419" y="18914"/>
                  </a:cubicBezTo>
                  <a:cubicBezTo>
                    <a:pt x="11445" y="18670"/>
                    <a:pt x="11290" y="16458"/>
                    <a:pt x="11064" y="15097"/>
                  </a:cubicBezTo>
                  <a:lnTo>
                    <a:pt x="11064" y="15097"/>
                  </a:lnTo>
                  <a:cubicBezTo>
                    <a:pt x="11769" y="15819"/>
                    <a:pt x="12580" y="16427"/>
                    <a:pt x="13474" y="16897"/>
                  </a:cubicBezTo>
                  <a:cubicBezTo>
                    <a:pt x="13506" y="16914"/>
                    <a:pt x="13538" y="16922"/>
                    <a:pt x="13569" y="16922"/>
                  </a:cubicBezTo>
                  <a:cubicBezTo>
                    <a:pt x="13697" y="16922"/>
                    <a:pt x="13806" y="16791"/>
                    <a:pt x="13829" y="16673"/>
                  </a:cubicBezTo>
                  <a:cubicBezTo>
                    <a:pt x="14087" y="15493"/>
                    <a:pt x="13990" y="14261"/>
                    <a:pt x="13548" y="13137"/>
                  </a:cubicBezTo>
                  <a:lnTo>
                    <a:pt x="13548" y="13137"/>
                  </a:lnTo>
                  <a:cubicBezTo>
                    <a:pt x="13720" y="13238"/>
                    <a:pt x="13881" y="13355"/>
                    <a:pt x="14027" y="13487"/>
                  </a:cubicBezTo>
                  <a:cubicBezTo>
                    <a:pt x="14077" y="13525"/>
                    <a:pt x="14129" y="13542"/>
                    <a:pt x="14180" y="13542"/>
                  </a:cubicBezTo>
                  <a:cubicBezTo>
                    <a:pt x="14333" y="13542"/>
                    <a:pt x="14469" y="13389"/>
                    <a:pt x="14454" y="13223"/>
                  </a:cubicBezTo>
                  <a:cubicBezTo>
                    <a:pt x="14319" y="11808"/>
                    <a:pt x="13760" y="10584"/>
                    <a:pt x="12783" y="9550"/>
                  </a:cubicBezTo>
                  <a:cubicBezTo>
                    <a:pt x="12755" y="9521"/>
                    <a:pt x="12720" y="9498"/>
                    <a:pt x="12686" y="9481"/>
                  </a:cubicBezTo>
                  <a:cubicBezTo>
                    <a:pt x="12783" y="9298"/>
                    <a:pt x="12846" y="9097"/>
                    <a:pt x="12878" y="8894"/>
                  </a:cubicBezTo>
                  <a:cubicBezTo>
                    <a:pt x="12894" y="8896"/>
                    <a:pt x="12911" y="8897"/>
                    <a:pt x="12928" y="8897"/>
                  </a:cubicBezTo>
                  <a:cubicBezTo>
                    <a:pt x="13110" y="8897"/>
                    <a:pt x="13285" y="8782"/>
                    <a:pt x="13222" y="8561"/>
                  </a:cubicBezTo>
                  <a:cubicBezTo>
                    <a:pt x="13139" y="8281"/>
                    <a:pt x="13044" y="8011"/>
                    <a:pt x="12938" y="7748"/>
                  </a:cubicBezTo>
                  <a:lnTo>
                    <a:pt x="12766" y="7344"/>
                  </a:lnTo>
                  <a:cubicBezTo>
                    <a:pt x="11368" y="4292"/>
                    <a:pt x="8376" y="2418"/>
                    <a:pt x="6001" y="97"/>
                  </a:cubicBezTo>
                  <a:cubicBezTo>
                    <a:pt x="5935" y="34"/>
                    <a:pt x="5841" y="1"/>
                    <a:pt x="5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57"/>
            <p:cNvSpPr/>
            <p:nvPr/>
          </p:nvSpPr>
          <p:spPr>
            <a:xfrm>
              <a:off x="6867514" y="3859862"/>
              <a:ext cx="397552" cy="521245"/>
            </a:xfrm>
            <a:custGeom>
              <a:avLst/>
              <a:gdLst/>
              <a:ahLst/>
              <a:cxnLst/>
              <a:rect l="l" t="t" r="r" b="b"/>
              <a:pathLst>
                <a:path w="4821" h="6321" extrusionOk="0">
                  <a:moveTo>
                    <a:pt x="3370" y="0"/>
                  </a:moveTo>
                  <a:cubicBezTo>
                    <a:pt x="2658" y="760"/>
                    <a:pt x="1351" y="1081"/>
                    <a:pt x="267" y="1081"/>
                  </a:cubicBezTo>
                  <a:cubicBezTo>
                    <a:pt x="243" y="1081"/>
                    <a:pt x="219" y="1081"/>
                    <a:pt x="196" y="1080"/>
                  </a:cubicBezTo>
                  <a:cubicBezTo>
                    <a:pt x="27" y="1636"/>
                    <a:pt x="1" y="2169"/>
                    <a:pt x="144" y="2734"/>
                  </a:cubicBezTo>
                  <a:lnTo>
                    <a:pt x="330" y="2565"/>
                  </a:lnTo>
                  <a:cubicBezTo>
                    <a:pt x="374" y="2458"/>
                    <a:pt x="472" y="2405"/>
                    <a:pt x="570" y="2405"/>
                  </a:cubicBezTo>
                  <a:cubicBezTo>
                    <a:pt x="663" y="2405"/>
                    <a:pt x="756" y="2453"/>
                    <a:pt x="803" y="2550"/>
                  </a:cubicBezTo>
                  <a:cubicBezTo>
                    <a:pt x="1611" y="4155"/>
                    <a:pt x="2812" y="5433"/>
                    <a:pt x="4362" y="6321"/>
                  </a:cubicBezTo>
                  <a:cubicBezTo>
                    <a:pt x="4539" y="5103"/>
                    <a:pt x="4347" y="3940"/>
                    <a:pt x="3774" y="2820"/>
                  </a:cubicBezTo>
                  <a:cubicBezTo>
                    <a:pt x="3681" y="2637"/>
                    <a:pt x="3844" y="2439"/>
                    <a:pt x="4025" y="2439"/>
                  </a:cubicBezTo>
                  <a:cubicBezTo>
                    <a:pt x="4054" y="2439"/>
                    <a:pt x="4084" y="2445"/>
                    <a:pt x="4113" y="2456"/>
                  </a:cubicBezTo>
                  <a:cubicBezTo>
                    <a:pt x="4359" y="2547"/>
                    <a:pt x="4594" y="2659"/>
                    <a:pt x="4820" y="2791"/>
                  </a:cubicBezTo>
                  <a:cubicBezTo>
                    <a:pt x="4611" y="1736"/>
                    <a:pt x="4127" y="805"/>
                    <a:pt x="33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57"/>
            <p:cNvSpPr/>
            <p:nvPr/>
          </p:nvSpPr>
          <p:spPr>
            <a:xfrm>
              <a:off x="6461640" y="3874705"/>
              <a:ext cx="545160" cy="655907"/>
            </a:xfrm>
            <a:custGeom>
              <a:avLst/>
              <a:gdLst/>
              <a:ahLst/>
              <a:cxnLst/>
              <a:rect l="l" t="t" r="r" b="b"/>
              <a:pathLst>
                <a:path w="6611" h="7954" extrusionOk="0">
                  <a:moveTo>
                    <a:pt x="3725" y="1"/>
                  </a:moveTo>
                  <a:cubicBezTo>
                    <a:pt x="3530" y="55"/>
                    <a:pt x="3335" y="95"/>
                    <a:pt x="3135" y="118"/>
                  </a:cubicBezTo>
                  <a:cubicBezTo>
                    <a:pt x="3289" y="562"/>
                    <a:pt x="2971" y="1167"/>
                    <a:pt x="2542" y="1505"/>
                  </a:cubicBezTo>
                  <a:cubicBezTo>
                    <a:pt x="1883" y="2026"/>
                    <a:pt x="966" y="2373"/>
                    <a:pt x="218" y="2754"/>
                  </a:cubicBezTo>
                  <a:cubicBezTo>
                    <a:pt x="146" y="2789"/>
                    <a:pt x="75" y="2826"/>
                    <a:pt x="0" y="2866"/>
                  </a:cubicBezTo>
                  <a:cubicBezTo>
                    <a:pt x="49" y="3170"/>
                    <a:pt x="129" y="3470"/>
                    <a:pt x="241" y="3760"/>
                  </a:cubicBezTo>
                  <a:cubicBezTo>
                    <a:pt x="312" y="3938"/>
                    <a:pt x="390" y="4115"/>
                    <a:pt x="479" y="4287"/>
                  </a:cubicBezTo>
                  <a:lnTo>
                    <a:pt x="1381" y="4697"/>
                  </a:lnTo>
                  <a:cubicBezTo>
                    <a:pt x="1396" y="4566"/>
                    <a:pt x="1519" y="4475"/>
                    <a:pt x="1639" y="4475"/>
                  </a:cubicBezTo>
                  <a:cubicBezTo>
                    <a:pt x="1705" y="4475"/>
                    <a:pt x="1769" y="4502"/>
                    <a:pt x="1814" y="4565"/>
                  </a:cubicBezTo>
                  <a:cubicBezTo>
                    <a:pt x="2719" y="5789"/>
                    <a:pt x="3782" y="6849"/>
                    <a:pt x="5052" y="7688"/>
                  </a:cubicBezTo>
                  <a:cubicBezTo>
                    <a:pt x="5272" y="7833"/>
                    <a:pt x="5548" y="7953"/>
                    <a:pt x="5813" y="7953"/>
                  </a:cubicBezTo>
                  <a:cubicBezTo>
                    <a:pt x="6060" y="7953"/>
                    <a:pt x="6297" y="7849"/>
                    <a:pt x="6470" y="7562"/>
                  </a:cubicBezTo>
                  <a:cubicBezTo>
                    <a:pt x="6610" y="7327"/>
                    <a:pt x="6533" y="6754"/>
                    <a:pt x="6536" y="6496"/>
                  </a:cubicBezTo>
                  <a:cubicBezTo>
                    <a:pt x="6539" y="5757"/>
                    <a:pt x="6439" y="5044"/>
                    <a:pt x="6367" y="4310"/>
                  </a:cubicBezTo>
                  <a:cubicBezTo>
                    <a:pt x="6035" y="3892"/>
                    <a:pt x="5737" y="3448"/>
                    <a:pt x="5476" y="2978"/>
                  </a:cubicBezTo>
                  <a:cubicBezTo>
                    <a:pt x="5373" y="3084"/>
                    <a:pt x="5238" y="3155"/>
                    <a:pt x="5046" y="3221"/>
                  </a:cubicBezTo>
                  <a:cubicBezTo>
                    <a:pt x="5009" y="3234"/>
                    <a:pt x="4974" y="3240"/>
                    <a:pt x="4941" y="3240"/>
                  </a:cubicBezTo>
                  <a:cubicBezTo>
                    <a:pt x="4823" y="3240"/>
                    <a:pt x="4732" y="3164"/>
                    <a:pt x="4696" y="3035"/>
                  </a:cubicBezTo>
                  <a:cubicBezTo>
                    <a:pt x="4467" y="2278"/>
                    <a:pt x="4484" y="1576"/>
                    <a:pt x="4748" y="883"/>
                  </a:cubicBezTo>
                  <a:cubicBezTo>
                    <a:pt x="4608" y="872"/>
                    <a:pt x="4470" y="854"/>
                    <a:pt x="4335" y="826"/>
                  </a:cubicBezTo>
                  <a:cubicBezTo>
                    <a:pt x="4218" y="809"/>
                    <a:pt x="4126" y="717"/>
                    <a:pt x="4109" y="599"/>
                  </a:cubicBezTo>
                  <a:cubicBezTo>
                    <a:pt x="4103" y="594"/>
                    <a:pt x="4098" y="588"/>
                    <a:pt x="4095" y="582"/>
                  </a:cubicBezTo>
                  <a:cubicBezTo>
                    <a:pt x="3966" y="390"/>
                    <a:pt x="3843" y="198"/>
                    <a:pt x="3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57"/>
            <p:cNvSpPr/>
            <p:nvPr/>
          </p:nvSpPr>
          <p:spPr>
            <a:xfrm>
              <a:off x="5766491" y="1538065"/>
              <a:ext cx="1561675" cy="2327751"/>
            </a:xfrm>
            <a:custGeom>
              <a:avLst/>
              <a:gdLst/>
              <a:ahLst/>
              <a:cxnLst/>
              <a:rect l="l" t="t" r="r" b="b"/>
              <a:pathLst>
                <a:path w="18938" h="28228" extrusionOk="0">
                  <a:moveTo>
                    <a:pt x="5993" y="3920"/>
                  </a:moveTo>
                  <a:cubicBezTo>
                    <a:pt x="7412" y="3920"/>
                    <a:pt x="8817" y="4684"/>
                    <a:pt x="9390" y="6073"/>
                  </a:cubicBezTo>
                  <a:cubicBezTo>
                    <a:pt x="10198" y="8015"/>
                    <a:pt x="9198" y="10408"/>
                    <a:pt x="7155" y="11024"/>
                  </a:cubicBezTo>
                  <a:cubicBezTo>
                    <a:pt x="6790" y="11134"/>
                    <a:pt x="6418" y="11187"/>
                    <a:pt x="6050" y="11187"/>
                  </a:cubicBezTo>
                  <a:cubicBezTo>
                    <a:pt x="4476" y="11187"/>
                    <a:pt x="2984" y="10219"/>
                    <a:pt x="2525" y="8626"/>
                  </a:cubicBezTo>
                  <a:cubicBezTo>
                    <a:pt x="2196" y="7477"/>
                    <a:pt x="2550" y="4690"/>
                    <a:pt x="4118" y="4690"/>
                  </a:cubicBezTo>
                  <a:cubicBezTo>
                    <a:pt x="4138" y="4690"/>
                    <a:pt x="4158" y="4691"/>
                    <a:pt x="4178" y="4692"/>
                  </a:cubicBezTo>
                  <a:cubicBezTo>
                    <a:pt x="4069" y="4594"/>
                    <a:pt x="4092" y="4422"/>
                    <a:pt x="4221" y="4353"/>
                  </a:cubicBezTo>
                  <a:cubicBezTo>
                    <a:pt x="4771" y="4061"/>
                    <a:pt x="5383" y="3920"/>
                    <a:pt x="5993" y="3920"/>
                  </a:cubicBezTo>
                  <a:close/>
                  <a:moveTo>
                    <a:pt x="5886" y="1"/>
                  </a:moveTo>
                  <a:cubicBezTo>
                    <a:pt x="5400" y="2031"/>
                    <a:pt x="3600" y="3475"/>
                    <a:pt x="1653" y="3475"/>
                  </a:cubicBezTo>
                  <a:cubicBezTo>
                    <a:pt x="1105" y="3475"/>
                    <a:pt x="545" y="3361"/>
                    <a:pt x="0" y="3113"/>
                  </a:cubicBezTo>
                  <a:lnTo>
                    <a:pt x="0" y="3113"/>
                  </a:lnTo>
                  <a:cubicBezTo>
                    <a:pt x="92" y="6783"/>
                    <a:pt x="545" y="10439"/>
                    <a:pt x="1547" y="13990"/>
                  </a:cubicBezTo>
                  <a:cubicBezTo>
                    <a:pt x="3112" y="19494"/>
                    <a:pt x="6043" y="24282"/>
                    <a:pt x="10155" y="28228"/>
                  </a:cubicBezTo>
                  <a:cubicBezTo>
                    <a:pt x="10275" y="28139"/>
                    <a:pt x="10510" y="28087"/>
                    <a:pt x="10608" y="28067"/>
                  </a:cubicBezTo>
                  <a:cubicBezTo>
                    <a:pt x="10665" y="27990"/>
                    <a:pt x="10756" y="27947"/>
                    <a:pt x="10850" y="27947"/>
                  </a:cubicBezTo>
                  <a:cubicBezTo>
                    <a:pt x="10874" y="27947"/>
                    <a:pt x="10899" y="27950"/>
                    <a:pt x="10923" y="27955"/>
                  </a:cubicBezTo>
                  <a:cubicBezTo>
                    <a:pt x="10960" y="27964"/>
                    <a:pt x="10995" y="27978"/>
                    <a:pt x="11029" y="27987"/>
                  </a:cubicBezTo>
                  <a:cubicBezTo>
                    <a:pt x="11310" y="27927"/>
                    <a:pt x="11596" y="27884"/>
                    <a:pt x="11886" y="27867"/>
                  </a:cubicBezTo>
                  <a:cubicBezTo>
                    <a:pt x="10330" y="25036"/>
                    <a:pt x="9708" y="21723"/>
                    <a:pt x="9811" y="18511"/>
                  </a:cubicBezTo>
                  <a:cubicBezTo>
                    <a:pt x="9816" y="18332"/>
                    <a:pt x="9952" y="18247"/>
                    <a:pt x="10096" y="18247"/>
                  </a:cubicBezTo>
                  <a:cubicBezTo>
                    <a:pt x="10187" y="18247"/>
                    <a:pt x="10281" y="18281"/>
                    <a:pt x="10347" y="18345"/>
                  </a:cubicBezTo>
                  <a:cubicBezTo>
                    <a:pt x="12722" y="20663"/>
                    <a:pt x="15714" y="22537"/>
                    <a:pt x="17115" y="25586"/>
                  </a:cubicBezTo>
                  <a:cubicBezTo>
                    <a:pt x="17384" y="25443"/>
                    <a:pt x="17657" y="25302"/>
                    <a:pt x="17914" y="25136"/>
                  </a:cubicBezTo>
                  <a:cubicBezTo>
                    <a:pt x="18227" y="24935"/>
                    <a:pt x="18508" y="24689"/>
                    <a:pt x="18814" y="24485"/>
                  </a:cubicBezTo>
                  <a:cubicBezTo>
                    <a:pt x="18851" y="24465"/>
                    <a:pt x="18894" y="24451"/>
                    <a:pt x="18937" y="24451"/>
                  </a:cubicBezTo>
                  <a:cubicBezTo>
                    <a:pt x="18871" y="24030"/>
                    <a:pt x="18803" y="23520"/>
                    <a:pt x="18791" y="23388"/>
                  </a:cubicBezTo>
                  <a:cubicBezTo>
                    <a:pt x="18771" y="23076"/>
                    <a:pt x="18742" y="22766"/>
                    <a:pt x="18711" y="22457"/>
                  </a:cubicBezTo>
                  <a:cubicBezTo>
                    <a:pt x="18634" y="21715"/>
                    <a:pt x="18528" y="20978"/>
                    <a:pt x="18396" y="20242"/>
                  </a:cubicBezTo>
                  <a:cubicBezTo>
                    <a:pt x="18124" y="18740"/>
                    <a:pt x="17737" y="17262"/>
                    <a:pt x="17241" y="15821"/>
                  </a:cubicBezTo>
                  <a:cubicBezTo>
                    <a:pt x="16278" y="13015"/>
                    <a:pt x="14940" y="10351"/>
                    <a:pt x="13270" y="7901"/>
                  </a:cubicBezTo>
                  <a:cubicBezTo>
                    <a:pt x="11230" y="4904"/>
                    <a:pt x="8740" y="2239"/>
                    <a:pt x="5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57"/>
            <p:cNvSpPr/>
            <p:nvPr/>
          </p:nvSpPr>
          <p:spPr>
            <a:xfrm>
              <a:off x="6624666" y="3123560"/>
              <a:ext cx="529822" cy="778611"/>
            </a:xfrm>
            <a:custGeom>
              <a:avLst/>
              <a:gdLst/>
              <a:ahLst/>
              <a:cxnLst/>
              <a:rect l="l" t="t" r="r" b="b"/>
              <a:pathLst>
                <a:path w="6425" h="9442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3342"/>
                    <a:pt x="926" y="6416"/>
                    <a:pt x="2353" y="9442"/>
                  </a:cubicBezTo>
                  <a:cubicBezTo>
                    <a:pt x="2992" y="9313"/>
                    <a:pt x="3682" y="9413"/>
                    <a:pt x="4327" y="9273"/>
                  </a:cubicBezTo>
                  <a:cubicBezTo>
                    <a:pt x="5315" y="9061"/>
                    <a:pt x="5868" y="8557"/>
                    <a:pt x="6313" y="7683"/>
                  </a:cubicBezTo>
                  <a:cubicBezTo>
                    <a:pt x="6330" y="7645"/>
                    <a:pt x="6358" y="7614"/>
                    <a:pt x="6390" y="7591"/>
                  </a:cubicBezTo>
                  <a:cubicBezTo>
                    <a:pt x="6327" y="7493"/>
                    <a:pt x="6338" y="7365"/>
                    <a:pt x="6424" y="7284"/>
                  </a:cubicBezTo>
                  <a:cubicBezTo>
                    <a:pt x="5333" y="4121"/>
                    <a:pt x="2393" y="2195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57"/>
            <p:cNvSpPr/>
            <p:nvPr/>
          </p:nvSpPr>
          <p:spPr>
            <a:xfrm>
              <a:off x="6156780" y="3418939"/>
              <a:ext cx="555632" cy="643537"/>
            </a:xfrm>
            <a:custGeom>
              <a:avLst/>
              <a:gdLst/>
              <a:ahLst/>
              <a:cxnLst/>
              <a:rect l="l" t="t" r="r" b="b"/>
              <a:pathLst>
                <a:path w="6738" h="7804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46"/>
                    <a:pt x="18" y="95"/>
                    <a:pt x="24" y="144"/>
                  </a:cubicBezTo>
                  <a:lnTo>
                    <a:pt x="27" y="144"/>
                  </a:lnTo>
                  <a:cubicBezTo>
                    <a:pt x="316" y="1909"/>
                    <a:pt x="683" y="3634"/>
                    <a:pt x="1327" y="5321"/>
                  </a:cubicBezTo>
                  <a:cubicBezTo>
                    <a:pt x="1482" y="5722"/>
                    <a:pt x="1651" y="6121"/>
                    <a:pt x="1829" y="6516"/>
                  </a:cubicBezTo>
                  <a:cubicBezTo>
                    <a:pt x="2130" y="7169"/>
                    <a:pt x="2190" y="7634"/>
                    <a:pt x="2935" y="7771"/>
                  </a:cubicBezTo>
                  <a:cubicBezTo>
                    <a:pt x="3054" y="7793"/>
                    <a:pt x="3161" y="7804"/>
                    <a:pt x="3261" y="7804"/>
                  </a:cubicBezTo>
                  <a:cubicBezTo>
                    <a:pt x="3737" y="7804"/>
                    <a:pt x="4033" y="7570"/>
                    <a:pt x="4528" y="7304"/>
                  </a:cubicBezTo>
                  <a:cubicBezTo>
                    <a:pt x="4591" y="7270"/>
                    <a:pt x="6737" y="6040"/>
                    <a:pt x="6101" y="5725"/>
                  </a:cubicBezTo>
                  <a:lnTo>
                    <a:pt x="6101" y="5725"/>
                  </a:lnTo>
                  <a:cubicBezTo>
                    <a:pt x="5992" y="5745"/>
                    <a:pt x="5883" y="5760"/>
                    <a:pt x="5772" y="5762"/>
                  </a:cubicBezTo>
                  <a:cubicBezTo>
                    <a:pt x="5837" y="5869"/>
                    <a:pt x="5762" y="6012"/>
                    <a:pt x="5654" y="6012"/>
                  </a:cubicBezTo>
                  <a:cubicBezTo>
                    <a:pt x="5625" y="6012"/>
                    <a:pt x="5594" y="6002"/>
                    <a:pt x="5562" y="5977"/>
                  </a:cubicBezTo>
                  <a:cubicBezTo>
                    <a:pt x="5442" y="5889"/>
                    <a:pt x="5325" y="5797"/>
                    <a:pt x="5204" y="5705"/>
                  </a:cubicBezTo>
                  <a:cubicBezTo>
                    <a:pt x="3107" y="4075"/>
                    <a:pt x="1390" y="214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57"/>
            <p:cNvSpPr/>
            <p:nvPr/>
          </p:nvSpPr>
          <p:spPr>
            <a:xfrm>
              <a:off x="5988064" y="1896527"/>
              <a:ext cx="574764" cy="531801"/>
            </a:xfrm>
            <a:custGeom>
              <a:avLst/>
              <a:gdLst/>
              <a:ahLst/>
              <a:cxnLst/>
              <a:rect l="l" t="t" r="r" b="b"/>
              <a:pathLst>
                <a:path w="6970" h="6449" extrusionOk="0">
                  <a:moveTo>
                    <a:pt x="3163" y="1092"/>
                  </a:moveTo>
                  <a:cubicBezTo>
                    <a:pt x="3856" y="1092"/>
                    <a:pt x="4552" y="1360"/>
                    <a:pt x="5047" y="1875"/>
                  </a:cubicBezTo>
                  <a:cubicBezTo>
                    <a:pt x="5995" y="2860"/>
                    <a:pt x="5749" y="4431"/>
                    <a:pt x="4800" y="5322"/>
                  </a:cubicBezTo>
                  <a:cubicBezTo>
                    <a:pt x="4345" y="5752"/>
                    <a:pt x="3791" y="5954"/>
                    <a:pt x="3239" y="5954"/>
                  </a:cubicBezTo>
                  <a:cubicBezTo>
                    <a:pt x="2537" y="5954"/>
                    <a:pt x="1837" y="5627"/>
                    <a:pt x="1345" y="5024"/>
                  </a:cubicBezTo>
                  <a:cubicBezTo>
                    <a:pt x="508" y="3995"/>
                    <a:pt x="631" y="2703"/>
                    <a:pt x="1471" y="1835"/>
                  </a:cubicBezTo>
                  <a:cubicBezTo>
                    <a:pt x="1468" y="1769"/>
                    <a:pt x="1497" y="1706"/>
                    <a:pt x="1548" y="1665"/>
                  </a:cubicBezTo>
                  <a:cubicBezTo>
                    <a:pt x="2005" y="1279"/>
                    <a:pt x="2583" y="1092"/>
                    <a:pt x="3163" y="1092"/>
                  </a:cubicBezTo>
                  <a:close/>
                  <a:moveTo>
                    <a:pt x="3346" y="0"/>
                  </a:moveTo>
                  <a:cubicBezTo>
                    <a:pt x="2784" y="0"/>
                    <a:pt x="2217" y="124"/>
                    <a:pt x="1709" y="365"/>
                  </a:cubicBezTo>
                  <a:cubicBezTo>
                    <a:pt x="1763" y="379"/>
                    <a:pt x="1820" y="390"/>
                    <a:pt x="1881" y="408"/>
                  </a:cubicBezTo>
                  <a:cubicBezTo>
                    <a:pt x="1970" y="435"/>
                    <a:pt x="1941" y="578"/>
                    <a:pt x="1857" y="578"/>
                  </a:cubicBezTo>
                  <a:cubicBezTo>
                    <a:pt x="1853" y="578"/>
                    <a:pt x="1848" y="577"/>
                    <a:pt x="1843" y="577"/>
                  </a:cubicBezTo>
                  <a:cubicBezTo>
                    <a:pt x="1776" y="565"/>
                    <a:pt x="1711" y="559"/>
                    <a:pt x="1649" y="559"/>
                  </a:cubicBezTo>
                  <a:cubicBezTo>
                    <a:pt x="602" y="559"/>
                    <a:pt x="135" y="2152"/>
                    <a:pt x="70" y="2906"/>
                  </a:cubicBezTo>
                  <a:cubicBezTo>
                    <a:pt x="1" y="3746"/>
                    <a:pt x="265" y="4668"/>
                    <a:pt x="806" y="5322"/>
                  </a:cubicBezTo>
                  <a:cubicBezTo>
                    <a:pt x="1422" y="6066"/>
                    <a:pt x="2377" y="6448"/>
                    <a:pt x="3331" y="6448"/>
                  </a:cubicBezTo>
                  <a:cubicBezTo>
                    <a:pt x="3992" y="6448"/>
                    <a:pt x="4652" y="6265"/>
                    <a:pt x="5199" y="5892"/>
                  </a:cubicBezTo>
                  <a:cubicBezTo>
                    <a:pt x="6548" y="4963"/>
                    <a:pt x="6969" y="3024"/>
                    <a:pt x="6190" y="1585"/>
                  </a:cubicBezTo>
                  <a:cubicBezTo>
                    <a:pt x="5607" y="509"/>
                    <a:pt x="4485" y="0"/>
                    <a:pt x="3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57"/>
            <p:cNvSpPr/>
            <p:nvPr/>
          </p:nvSpPr>
          <p:spPr>
            <a:xfrm>
              <a:off x="5947576" y="1861234"/>
              <a:ext cx="659865" cy="599420"/>
            </a:xfrm>
            <a:custGeom>
              <a:avLst/>
              <a:gdLst/>
              <a:ahLst/>
              <a:cxnLst/>
              <a:rect l="l" t="t" r="r" b="b"/>
              <a:pathLst>
                <a:path w="8002" h="7269" extrusionOk="0">
                  <a:moveTo>
                    <a:pt x="3840" y="429"/>
                  </a:moveTo>
                  <a:cubicBezTo>
                    <a:pt x="4978" y="429"/>
                    <a:pt x="6098" y="938"/>
                    <a:pt x="6681" y="2013"/>
                  </a:cubicBezTo>
                  <a:cubicBezTo>
                    <a:pt x="7460" y="3452"/>
                    <a:pt x="7039" y="5391"/>
                    <a:pt x="5690" y="6320"/>
                  </a:cubicBezTo>
                  <a:cubicBezTo>
                    <a:pt x="5143" y="6693"/>
                    <a:pt x="4482" y="6877"/>
                    <a:pt x="3821" y="6877"/>
                  </a:cubicBezTo>
                  <a:cubicBezTo>
                    <a:pt x="2868" y="6877"/>
                    <a:pt x="1914" y="6496"/>
                    <a:pt x="1297" y="5750"/>
                  </a:cubicBezTo>
                  <a:cubicBezTo>
                    <a:pt x="756" y="5099"/>
                    <a:pt x="492" y="4177"/>
                    <a:pt x="561" y="3334"/>
                  </a:cubicBezTo>
                  <a:cubicBezTo>
                    <a:pt x="625" y="2583"/>
                    <a:pt x="1093" y="989"/>
                    <a:pt x="2138" y="989"/>
                  </a:cubicBezTo>
                  <a:cubicBezTo>
                    <a:pt x="2201" y="989"/>
                    <a:pt x="2267" y="995"/>
                    <a:pt x="2334" y="1007"/>
                  </a:cubicBezTo>
                  <a:cubicBezTo>
                    <a:pt x="2339" y="1008"/>
                    <a:pt x="2344" y="1009"/>
                    <a:pt x="2348" y="1009"/>
                  </a:cubicBezTo>
                  <a:cubicBezTo>
                    <a:pt x="2432" y="1009"/>
                    <a:pt x="2461" y="866"/>
                    <a:pt x="2372" y="838"/>
                  </a:cubicBezTo>
                  <a:cubicBezTo>
                    <a:pt x="2311" y="821"/>
                    <a:pt x="2254" y="807"/>
                    <a:pt x="2200" y="795"/>
                  </a:cubicBezTo>
                  <a:cubicBezTo>
                    <a:pt x="2709" y="554"/>
                    <a:pt x="3276" y="429"/>
                    <a:pt x="3840" y="429"/>
                  </a:cubicBezTo>
                  <a:close/>
                  <a:moveTo>
                    <a:pt x="3797" y="1"/>
                  </a:moveTo>
                  <a:cubicBezTo>
                    <a:pt x="3187" y="1"/>
                    <a:pt x="2575" y="142"/>
                    <a:pt x="2025" y="434"/>
                  </a:cubicBezTo>
                  <a:cubicBezTo>
                    <a:pt x="1896" y="500"/>
                    <a:pt x="1873" y="675"/>
                    <a:pt x="1982" y="773"/>
                  </a:cubicBezTo>
                  <a:cubicBezTo>
                    <a:pt x="1961" y="772"/>
                    <a:pt x="1940" y="771"/>
                    <a:pt x="1920" y="771"/>
                  </a:cubicBezTo>
                  <a:cubicBezTo>
                    <a:pt x="354" y="771"/>
                    <a:pt x="0" y="3558"/>
                    <a:pt x="329" y="4704"/>
                  </a:cubicBezTo>
                  <a:cubicBezTo>
                    <a:pt x="788" y="6299"/>
                    <a:pt x="2280" y="7268"/>
                    <a:pt x="3854" y="7268"/>
                  </a:cubicBezTo>
                  <a:cubicBezTo>
                    <a:pt x="4222" y="7268"/>
                    <a:pt x="4594" y="7215"/>
                    <a:pt x="4959" y="7105"/>
                  </a:cubicBezTo>
                  <a:cubicBezTo>
                    <a:pt x="7002" y="6489"/>
                    <a:pt x="8002" y="4099"/>
                    <a:pt x="7197" y="2154"/>
                  </a:cubicBezTo>
                  <a:cubicBezTo>
                    <a:pt x="6622" y="765"/>
                    <a:pt x="5216" y="1"/>
                    <a:pt x="3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57"/>
            <p:cNvSpPr/>
            <p:nvPr/>
          </p:nvSpPr>
          <p:spPr>
            <a:xfrm>
              <a:off x="6029955" y="1986576"/>
              <a:ext cx="452554" cy="401015"/>
            </a:xfrm>
            <a:custGeom>
              <a:avLst/>
              <a:gdLst/>
              <a:ahLst/>
              <a:cxnLst/>
              <a:rect l="l" t="t" r="r" b="b"/>
              <a:pathLst>
                <a:path w="5488" h="4863" extrusionOk="0">
                  <a:moveTo>
                    <a:pt x="2667" y="456"/>
                  </a:moveTo>
                  <a:cubicBezTo>
                    <a:pt x="3180" y="456"/>
                    <a:pt x="3695" y="632"/>
                    <a:pt x="4095" y="986"/>
                  </a:cubicBezTo>
                  <a:cubicBezTo>
                    <a:pt x="4937" y="1731"/>
                    <a:pt x="4822" y="2972"/>
                    <a:pt x="4115" y="3765"/>
                  </a:cubicBezTo>
                  <a:cubicBezTo>
                    <a:pt x="3723" y="4203"/>
                    <a:pt x="3217" y="4419"/>
                    <a:pt x="2708" y="4419"/>
                  </a:cubicBezTo>
                  <a:cubicBezTo>
                    <a:pt x="2207" y="4419"/>
                    <a:pt x="1704" y="4210"/>
                    <a:pt x="1307" y="3800"/>
                  </a:cubicBezTo>
                  <a:cubicBezTo>
                    <a:pt x="456" y="2920"/>
                    <a:pt x="582" y="1843"/>
                    <a:pt x="1204" y="963"/>
                  </a:cubicBezTo>
                  <a:cubicBezTo>
                    <a:pt x="1246" y="960"/>
                    <a:pt x="1289" y="943"/>
                    <a:pt x="1324" y="917"/>
                  </a:cubicBezTo>
                  <a:cubicBezTo>
                    <a:pt x="1707" y="610"/>
                    <a:pt x="2187" y="456"/>
                    <a:pt x="2667" y="456"/>
                  </a:cubicBezTo>
                  <a:close/>
                  <a:moveTo>
                    <a:pt x="2655" y="0"/>
                  </a:moveTo>
                  <a:cubicBezTo>
                    <a:pt x="2075" y="0"/>
                    <a:pt x="1497" y="187"/>
                    <a:pt x="1040" y="573"/>
                  </a:cubicBezTo>
                  <a:cubicBezTo>
                    <a:pt x="989" y="614"/>
                    <a:pt x="960" y="677"/>
                    <a:pt x="963" y="743"/>
                  </a:cubicBezTo>
                  <a:cubicBezTo>
                    <a:pt x="123" y="1611"/>
                    <a:pt x="0" y="2903"/>
                    <a:pt x="837" y="3932"/>
                  </a:cubicBezTo>
                  <a:cubicBezTo>
                    <a:pt x="1329" y="4535"/>
                    <a:pt x="2029" y="4862"/>
                    <a:pt x="2731" y="4862"/>
                  </a:cubicBezTo>
                  <a:cubicBezTo>
                    <a:pt x="3283" y="4862"/>
                    <a:pt x="3837" y="4660"/>
                    <a:pt x="4292" y="4230"/>
                  </a:cubicBezTo>
                  <a:cubicBezTo>
                    <a:pt x="5241" y="3339"/>
                    <a:pt x="5487" y="1768"/>
                    <a:pt x="4539" y="783"/>
                  </a:cubicBezTo>
                  <a:cubicBezTo>
                    <a:pt x="4044" y="268"/>
                    <a:pt x="3348" y="0"/>
                    <a:pt x="2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57"/>
            <p:cNvSpPr/>
            <p:nvPr/>
          </p:nvSpPr>
          <p:spPr>
            <a:xfrm>
              <a:off x="6067475" y="2024096"/>
              <a:ext cx="369679" cy="326799"/>
            </a:xfrm>
            <a:custGeom>
              <a:avLst/>
              <a:gdLst/>
              <a:ahLst/>
              <a:cxnLst/>
              <a:rect l="l" t="t" r="r" b="b"/>
              <a:pathLst>
                <a:path w="4483" h="3963" extrusionOk="0">
                  <a:moveTo>
                    <a:pt x="2212" y="1"/>
                  </a:moveTo>
                  <a:cubicBezTo>
                    <a:pt x="1732" y="1"/>
                    <a:pt x="1252" y="155"/>
                    <a:pt x="869" y="462"/>
                  </a:cubicBezTo>
                  <a:cubicBezTo>
                    <a:pt x="834" y="488"/>
                    <a:pt x="791" y="505"/>
                    <a:pt x="749" y="508"/>
                  </a:cubicBezTo>
                  <a:cubicBezTo>
                    <a:pt x="127" y="1388"/>
                    <a:pt x="1" y="2465"/>
                    <a:pt x="852" y="3345"/>
                  </a:cubicBezTo>
                  <a:cubicBezTo>
                    <a:pt x="1250" y="3754"/>
                    <a:pt x="1753" y="3963"/>
                    <a:pt x="2254" y="3963"/>
                  </a:cubicBezTo>
                  <a:cubicBezTo>
                    <a:pt x="2762" y="3963"/>
                    <a:pt x="3269" y="3748"/>
                    <a:pt x="3660" y="3310"/>
                  </a:cubicBezTo>
                  <a:cubicBezTo>
                    <a:pt x="4367" y="2517"/>
                    <a:pt x="4482" y="1276"/>
                    <a:pt x="3640" y="531"/>
                  </a:cubicBezTo>
                  <a:cubicBezTo>
                    <a:pt x="3240" y="177"/>
                    <a:pt x="2725" y="1"/>
                    <a:pt x="2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57"/>
            <p:cNvSpPr/>
            <p:nvPr/>
          </p:nvSpPr>
          <p:spPr>
            <a:xfrm>
              <a:off x="5762945" y="1236585"/>
              <a:ext cx="453709" cy="545407"/>
            </a:xfrm>
            <a:custGeom>
              <a:avLst/>
              <a:gdLst/>
              <a:ahLst/>
              <a:cxnLst/>
              <a:rect l="l" t="t" r="r" b="b"/>
              <a:pathLst>
                <a:path w="5502" h="6614" extrusionOk="0">
                  <a:moveTo>
                    <a:pt x="235" y="1"/>
                  </a:moveTo>
                  <a:cubicBezTo>
                    <a:pt x="75" y="2121"/>
                    <a:pt x="0" y="4250"/>
                    <a:pt x="37" y="6376"/>
                  </a:cubicBezTo>
                  <a:cubicBezTo>
                    <a:pt x="534" y="6536"/>
                    <a:pt x="1036" y="6614"/>
                    <a:pt x="1525" y="6614"/>
                  </a:cubicBezTo>
                  <a:cubicBezTo>
                    <a:pt x="3393" y="6614"/>
                    <a:pt x="5069" y="5476"/>
                    <a:pt x="5476" y="3388"/>
                  </a:cubicBezTo>
                  <a:cubicBezTo>
                    <a:pt x="5482" y="3368"/>
                    <a:pt x="5490" y="3345"/>
                    <a:pt x="5502" y="3325"/>
                  </a:cubicBezTo>
                  <a:cubicBezTo>
                    <a:pt x="3848" y="2064"/>
                    <a:pt x="2086" y="952"/>
                    <a:pt x="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3" name="Google Shape;513;p57"/>
          <p:cNvSpPr/>
          <p:nvPr/>
        </p:nvSpPr>
        <p:spPr>
          <a:xfrm rot="-1035027">
            <a:off x="7795851" y="2549819"/>
            <a:ext cx="983529" cy="887550"/>
          </a:xfrm>
          <a:custGeom>
            <a:avLst/>
            <a:gdLst/>
            <a:ahLst/>
            <a:cxnLst/>
            <a:rect l="l" t="t" r="r" b="b"/>
            <a:pathLst>
              <a:path w="9614" h="8676" extrusionOk="0">
                <a:moveTo>
                  <a:pt x="4171" y="3302"/>
                </a:moveTo>
                <a:cubicBezTo>
                  <a:pt x="4634" y="3302"/>
                  <a:pt x="5379" y="3659"/>
                  <a:pt x="5533" y="3779"/>
                </a:cubicBezTo>
                <a:cubicBezTo>
                  <a:pt x="5808" y="3985"/>
                  <a:pt x="6023" y="4260"/>
                  <a:pt x="6158" y="4576"/>
                </a:cubicBezTo>
                <a:cubicBezTo>
                  <a:pt x="6144" y="4578"/>
                  <a:pt x="6129" y="4581"/>
                  <a:pt x="6115" y="4584"/>
                </a:cubicBezTo>
                <a:cubicBezTo>
                  <a:pt x="5937" y="4606"/>
                  <a:pt x="5753" y="4621"/>
                  <a:pt x="5570" y="4621"/>
                </a:cubicBezTo>
                <a:cubicBezTo>
                  <a:pt x="5340" y="4621"/>
                  <a:pt x="5111" y="4598"/>
                  <a:pt x="4892" y="4536"/>
                </a:cubicBezTo>
                <a:cubicBezTo>
                  <a:pt x="4651" y="4467"/>
                  <a:pt x="3485" y="3951"/>
                  <a:pt x="3843" y="3429"/>
                </a:cubicBezTo>
                <a:cubicBezTo>
                  <a:pt x="3905" y="3338"/>
                  <a:pt x="4024" y="3302"/>
                  <a:pt x="4171" y="3302"/>
                </a:cubicBezTo>
                <a:close/>
                <a:moveTo>
                  <a:pt x="7590" y="1"/>
                </a:moveTo>
                <a:cubicBezTo>
                  <a:pt x="7491" y="1"/>
                  <a:pt x="7451" y="150"/>
                  <a:pt x="7559" y="180"/>
                </a:cubicBezTo>
                <a:cubicBezTo>
                  <a:pt x="9339" y="653"/>
                  <a:pt x="9190" y="2897"/>
                  <a:pt x="7957" y="3851"/>
                </a:cubicBezTo>
                <a:cubicBezTo>
                  <a:pt x="7516" y="4189"/>
                  <a:pt x="7000" y="4418"/>
                  <a:pt x="6450" y="4527"/>
                </a:cubicBezTo>
                <a:cubicBezTo>
                  <a:pt x="6090" y="3701"/>
                  <a:pt x="5203" y="3130"/>
                  <a:pt x="4238" y="3130"/>
                </a:cubicBezTo>
                <a:cubicBezTo>
                  <a:pt x="3981" y="3130"/>
                  <a:pt x="3718" y="3171"/>
                  <a:pt x="3459" y="3258"/>
                </a:cubicBezTo>
                <a:cubicBezTo>
                  <a:pt x="3381" y="3278"/>
                  <a:pt x="3339" y="3358"/>
                  <a:pt x="3356" y="3435"/>
                </a:cubicBezTo>
                <a:cubicBezTo>
                  <a:pt x="3686" y="4525"/>
                  <a:pt x="4630" y="4952"/>
                  <a:pt x="5654" y="4952"/>
                </a:cubicBezTo>
                <a:cubicBezTo>
                  <a:pt x="5855" y="4952"/>
                  <a:pt x="6058" y="4936"/>
                  <a:pt x="6261" y="4905"/>
                </a:cubicBezTo>
                <a:lnTo>
                  <a:pt x="6261" y="4905"/>
                </a:lnTo>
                <a:cubicBezTo>
                  <a:pt x="6453" y="5785"/>
                  <a:pt x="5998" y="6627"/>
                  <a:pt x="5287" y="7132"/>
                </a:cubicBezTo>
                <a:cubicBezTo>
                  <a:pt x="4626" y="7601"/>
                  <a:pt x="3871" y="7755"/>
                  <a:pt x="3096" y="7755"/>
                </a:cubicBezTo>
                <a:cubicBezTo>
                  <a:pt x="2688" y="7755"/>
                  <a:pt x="2274" y="7712"/>
                  <a:pt x="1866" y="7650"/>
                </a:cubicBezTo>
                <a:cubicBezTo>
                  <a:pt x="1937" y="7538"/>
                  <a:pt x="1901" y="7365"/>
                  <a:pt x="1750" y="7365"/>
                </a:cubicBezTo>
                <a:cubicBezTo>
                  <a:pt x="1743" y="7365"/>
                  <a:pt x="1736" y="7366"/>
                  <a:pt x="1728" y="7366"/>
                </a:cubicBezTo>
                <a:cubicBezTo>
                  <a:pt x="1442" y="7398"/>
                  <a:pt x="1155" y="7430"/>
                  <a:pt x="869" y="7464"/>
                </a:cubicBezTo>
                <a:lnTo>
                  <a:pt x="722" y="7435"/>
                </a:lnTo>
                <a:cubicBezTo>
                  <a:pt x="712" y="7433"/>
                  <a:pt x="702" y="7433"/>
                  <a:pt x="692" y="7433"/>
                </a:cubicBezTo>
                <a:cubicBezTo>
                  <a:pt x="637" y="7433"/>
                  <a:pt x="584" y="7458"/>
                  <a:pt x="551" y="7504"/>
                </a:cubicBezTo>
                <a:lnTo>
                  <a:pt x="235" y="7541"/>
                </a:lnTo>
                <a:cubicBezTo>
                  <a:pt x="55" y="7561"/>
                  <a:pt x="0" y="7759"/>
                  <a:pt x="146" y="7868"/>
                </a:cubicBezTo>
                <a:cubicBezTo>
                  <a:pt x="625" y="8235"/>
                  <a:pt x="1167" y="8504"/>
                  <a:pt x="1745" y="8667"/>
                </a:cubicBezTo>
                <a:cubicBezTo>
                  <a:pt x="1764" y="8673"/>
                  <a:pt x="1782" y="8676"/>
                  <a:pt x="1799" y="8676"/>
                </a:cubicBezTo>
                <a:cubicBezTo>
                  <a:pt x="1951" y="8676"/>
                  <a:pt x="2003" y="8459"/>
                  <a:pt x="1874" y="8364"/>
                </a:cubicBezTo>
                <a:cubicBezTo>
                  <a:pt x="1651" y="8197"/>
                  <a:pt x="1442" y="8031"/>
                  <a:pt x="1235" y="7859"/>
                </a:cubicBezTo>
                <a:lnTo>
                  <a:pt x="1235" y="7859"/>
                </a:lnTo>
                <a:cubicBezTo>
                  <a:pt x="1820" y="7961"/>
                  <a:pt x="2456" y="8040"/>
                  <a:pt x="3081" y="8040"/>
                </a:cubicBezTo>
                <a:cubicBezTo>
                  <a:pt x="4467" y="8040"/>
                  <a:pt x="5801" y="7651"/>
                  <a:pt x="6419" y="6255"/>
                </a:cubicBezTo>
                <a:cubicBezTo>
                  <a:pt x="6639" y="5759"/>
                  <a:pt x="6668" y="5278"/>
                  <a:pt x="6562" y="4848"/>
                </a:cubicBezTo>
                <a:cubicBezTo>
                  <a:pt x="7221" y="4696"/>
                  <a:pt x="7846" y="4398"/>
                  <a:pt x="8296" y="4011"/>
                </a:cubicBezTo>
                <a:cubicBezTo>
                  <a:pt x="9614" y="2871"/>
                  <a:pt x="9571" y="392"/>
                  <a:pt x="7608" y="2"/>
                </a:cubicBezTo>
                <a:cubicBezTo>
                  <a:pt x="7602" y="1"/>
                  <a:pt x="7595" y="1"/>
                  <a:pt x="759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A9F30464-4BE7-7C73-4118-2DDB73010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01" y="2456845"/>
            <a:ext cx="4583625" cy="2649959"/>
          </a:xfrm>
          <a:prstGeom prst="rect">
            <a:avLst/>
          </a:prstGeom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018FE75D-B782-9E1C-70DF-3E6E615305F9}"/>
              </a:ext>
            </a:extLst>
          </p:cNvPr>
          <p:cNvSpPr txBox="1"/>
          <p:nvPr/>
        </p:nvSpPr>
        <p:spPr>
          <a:xfrm>
            <a:off x="4374571" y="364235"/>
            <a:ext cx="46314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>
                <a:hlinkClick r:id="rId4"/>
              </a:rPr>
              <a:t>https://wordwall.net/resource/84608693</a:t>
            </a:r>
            <a:r>
              <a:rPr lang="ro-RO" dirty="0"/>
              <a:t> </a:t>
            </a:r>
          </a:p>
        </p:txBody>
      </p:sp>
      <p:pic>
        <p:nvPicPr>
          <p:cNvPr id="6" name="Imagine 5" descr="O imagine care conține scris de mână, Font, text&#10;&#10;Descriere generată automat">
            <a:extLst>
              <a:ext uri="{FF2B5EF4-FFF2-40B4-BE49-F238E27FC236}">
                <a16:creationId xmlns:a16="http://schemas.microsoft.com/office/drawing/2014/main" id="{216F8E6A-5742-A4F9-D331-DDE82B4F408F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2" b="9045"/>
          <a:stretch/>
        </p:blipFill>
        <p:spPr bwMode="auto">
          <a:xfrm>
            <a:off x="7686370" y="4352260"/>
            <a:ext cx="1290883" cy="7491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6" name="Google Shape;1006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6706" y="539400"/>
            <a:ext cx="3394200" cy="4064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grpSp>
        <p:nvGrpSpPr>
          <p:cNvPr id="1007" name="Google Shape;1007;p72"/>
          <p:cNvGrpSpPr/>
          <p:nvPr/>
        </p:nvGrpSpPr>
        <p:grpSpPr>
          <a:xfrm>
            <a:off x="2987350" y="455855"/>
            <a:ext cx="1696564" cy="1696564"/>
            <a:chOff x="2987350" y="455855"/>
            <a:chExt cx="1696564" cy="1696564"/>
          </a:xfrm>
        </p:grpSpPr>
        <p:sp>
          <p:nvSpPr>
            <p:cNvPr id="1008" name="Google Shape;1008;p72"/>
            <p:cNvSpPr/>
            <p:nvPr/>
          </p:nvSpPr>
          <p:spPr>
            <a:xfrm>
              <a:off x="2987350" y="455855"/>
              <a:ext cx="1696564" cy="1696564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9" name="Google Shape;1009;p72"/>
            <p:cNvGrpSpPr/>
            <p:nvPr/>
          </p:nvGrpSpPr>
          <p:grpSpPr>
            <a:xfrm>
              <a:off x="3324953" y="937837"/>
              <a:ext cx="1021203" cy="732658"/>
              <a:chOff x="4582100" y="3095150"/>
              <a:chExt cx="581650" cy="417350"/>
            </a:xfrm>
          </p:grpSpPr>
          <p:sp>
            <p:nvSpPr>
              <p:cNvPr id="1010" name="Google Shape;1010;p72"/>
              <p:cNvSpPr/>
              <p:nvPr/>
            </p:nvSpPr>
            <p:spPr>
              <a:xfrm>
                <a:off x="4858025" y="3105275"/>
                <a:ext cx="263750" cy="382500"/>
              </a:xfrm>
              <a:custGeom>
                <a:avLst/>
                <a:gdLst/>
                <a:ahLst/>
                <a:cxnLst/>
                <a:rect l="l" t="t" r="r" b="b"/>
                <a:pathLst>
                  <a:path w="10550" h="15300" extrusionOk="0">
                    <a:moveTo>
                      <a:pt x="275" y="15300"/>
                    </a:moveTo>
                    <a:cubicBezTo>
                      <a:pt x="25" y="15193"/>
                      <a:pt x="1" y="15002"/>
                      <a:pt x="25" y="14800"/>
                    </a:cubicBezTo>
                    <a:cubicBezTo>
                      <a:pt x="96" y="13407"/>
                      <a:pt x="180" y="12002"/>
                      <a:pt x="227" y="10609"/>
                    </a:cubicBezTo>
                    <a:cubicBezTo>
                      <a:pt x="275" y="9347"/>
                      <a:pt x="239" y="8061"/>
                      <a:pt x="263" y="6799"/>
                    </a:cubicBezTo>
                    <a:cubicBezTo>
                      <a:pt x="263" y="5715"/>
                      <a:pt x="275" y="4608"/>
                      <a:pt x="275" y="3525"/>
                    </a:cubicBezTo>
                    <a:cubicBezTo>
                      <a:pt x="275" y="3203"/>
                      <a:pt x="418" y="2965"/>
                      <a:pt x="656" y="2810"/>
                    </a:cubicBezTo>
                    <a:cubicBezTo>
                      <a:pt x="1227" y="2417"/>
                      <a:pt x="1811" y="2024"/>
                      <a:pt x="2406" y="1691"/>
                    </a:cubicBezTo>
                    <a:cubicBezTo>
                      <a:pt x="3680" y="977"/>
                      <a:pt x="5061" y="500"/>
                      <a:pt x="6502" y="239"/>
                    </a:cubicBezTo>
                    <a:cubicBezTo>
                      <a:pt x="7633" y="24"/>
                      <a:pt x="8764" y="0"/>
                      <a:pt x="9895" y="191"/>
                    </a:cubicBezTo>
                    <a:cubicBezTo>
                      <a:pt x="10347" y="262"/>
                      <a:pt x="10347" y="298"/>
                      <a:pt x="10395" y="727"/>
                    </a:cubicBezTo>
                    <a:cubicBezTo>
                      <a:pt x="10550" y="2286"/>
                      <a:pt x="10419" y="3846"/>
                      <a:pt x="10347" y="5418"/>
                    </a:cubicBezTo>
                    <a:cubicBezTo>
                      <a:pt x="10300" y="6335"/>
                      <a:pt x="10300" y="7275"/>
                      <a:pt x="10276" y="8192"/>
                    </a:cubicBezTo>
                    <a:cubicBezTo>
                      <a:pt x="10252" y="8787"/>
                      <a:pt x="10181" y="9371"/>
                      <a:pt x="10169" y="9966"/>
                    </a:cubicBezTo>
                    <a:cubicBezTo>
                      <a:pt x="10157" y="10454"/>
                      <a:pt x="10157" y="10930"/>
                      <a:pt x="10157" y="11430"/>
                    </a:cubicBezTo>
                    <a:cubicBezTo>
                      <a:pt x="10157" y="11704"/>
                      <a:pt x="10121" y="11990"/>
                      <a:pt x="10097" y="12264"/>
                    </a:cubicBezTo>
                    <a:cubicBezTo>
                      <a:pt x="10038" y="12740"/>
                      <a:pt x="9895" y="12871"/>
                      <a:pt x="9419" y="12919"/>
                    </a:cubicBezTo>
                    <a:cubicBezTo>
                      <a:pt x="8919" y="12954"/>
                      <a:pt x="8431" y="12990"/>
                      <a:pt x="7919" y="13038"/>
                    </a:cubicBezTo>
                    <a:cubicBezTo>
                      <a:pt x="6645" y="13157"/>
                      <a:pt x="5394" y="13419"/>
                      <a:pt x="4144" y="13752"/>
                    </a:cubicBezTo>
                    <a:cubicBezTo>
                      <a:pt x="3287" y="13955"/>
                      <a:pt x="2442" y="14145"/>
                      <a:pt x="1668" y="14550"/>
                    </a:cubicBezTo>
                    <a:cubicBezTo>
                      <a:pt x="1180" y="14776"/>
                      <a:pt x="727" y="15038"/>
                      <a:pt x="275" y="15300"/>
                    </a:cubicBezTo>
                    <a:close/>
                    <a:moveTo>
                      <a:pt x="1775" y="3548"/>
                    </a:moveTo>
                    <a:cubicBezTo>
                      <a:pt x="1906" y="3537"/>
                      <a:pt x="2001" y="3548"/>
                      <a:pt x="2073" y="3513"/>
                    </a:cubicBezTo>
                    <a:cubicBezTo>
                      <a:pt x="3228" y="3001"/>
                      <a:pt x="4418" y="2560"/>
                      <a:pt x="5633" y="2167"/>
                    </a:cubicBezTo>
                    <a:cubicBezTo>
                      <a:pt x="6490" y="1882"/>
                      <a:pt x="7359" y="1679"/>
                      <a:pt x="8276" y="1739"/>
                    </a:cubicBezTo>
                    <a:cubicBezTo>
                      <a:pt x="8431" y="1751"/>
                      <a:pt x="8669" y="1810"/>
                      <a:pt x="8657" y="1572"/>
                    </a:cubicBezTo>
                    <a:cubicBezTo>
                      <a:pt x="8657" y="1370"/>
                      <a:pt x="8419" y="1382"/>
                      <a:pt x="8264" y="1382"/>
                    </a:cubicBezTo>
                    <a:cubicBezTo>
                      <a:pt x="7299" y="1429"/>
                      <a:pt x="6359" y="1524"/>
                      <a:pt x="5454" y="1882"/>
                    </a:cubicBezTo>
                    <a:cubicBezTo>
                      <a:pt x="4347" y="2322"/>
                      <a:pt x="3251" y="2715"/>
                      <a:pt x="2132" y="3120"/>
                    </a:cubicBezTo>
                    <a:cubicBezTo>
                      <a:pt x="1954" y="3191"/>
                      <a:pt x="1811" y="3251"/>
                      <a:pt x="1775" y="3548"/>
                    </a:cubicBezTo>
                    <a:close/>
                    <a:moveTo>
                      <a:pt x="2954" y="8371"/>
                    </a:moveTo>
                    <a:cubicBezTo>
                      <a:pt x="3085" y="8228"/>
                      <a:pt x="3204" y="8109"/>
                      <a:pt x="3299" y="7966"/>
                    </a:cubicBezTo>
                    <a:cubicBezTo>
                      <a:pt x="3561" y="7597"/>
                      <a:pt x="3478" y="7299"/>
                      <a:pt x="3013" y="7180"/>
                    </a:cubicBezTo>
                    <a:cubicBezTo>
                      <a:pt x="2739" y="7108"/>
                      <a:pt x="2454" y="7073"/>
                      <a:pt x="2192" y="7037"/>
                    </a:cubicBezTo>
                    <a:cubicBezTo>
                      <a:pt x="1954" y="7001"/>
                      <a:pt x="1846" y="7073"/>
                      <a:pt x="1894" y="7335"/>
                    </a:cubicBezTo>
                    <a:cubicBezTo>
                      <a:pt x="2001" y="8001"/>
                      <a:pt x="1894" y="8656"/>
                      <a:pt x="1775" y="9299"/>
                    </a:cubicBezTo>
                    <a:cubicBezTo>
                      <a:pt x="1727" y="9537"/>
                      <a:pt x="1834" y="9740"/>
                      <a:pt x="2061" y="9740"/>
                    </a:cubicBezTo>
                    <a:cubicBezTo>
                      <a:pt x="2370" y="9740"/>
                      <a:pt x="2727" y="9764"/>
                      <a:pt x="3013" y="9644"/>
                    </a:cubicBezTo>
                    <a:cubicBezTo>
                      <a:pt x="3430" y="9454"/>
                      <a:pt x="3632" y="9013"/>
                      <a:pt x="3204" y="8561"/>
                    </a:cubicBezTo>
                    <a:cubicBezTo>
                      <a:pt x="3108" y="8525"/>
                      <a:pt x="3061" y="8466"/>
                      <a:pt x="2954" y="8371"/>
                    </a:cubicBezTo>
                    <a:close/>
                    <a:moveTo>
                      <a:pt x="8300" y="10990"/>
                    </a:moveTo>
                    <a:cubicBezTo>
                      <a:pt x="8097" y="10966"/>
                      <a:pt x="7942" y="10907"/>
                      <a:pt x="7776" y="10907"/>
                    </a:cubicBezTo>
                    <a:cubicBezTo>
                      <a:pt x="7002" y="10942"/>
                      <a:pt x="6216" y="10990"/>
                      <a:pt x="5442" y="11073"/>
                    </a:cubicBezTo>
                    <a:cubicBezTo>
                      <a:pt x="4990" y="11109"/>
                      <a:pt x="4525" y="11216"/>
                      <a:pt x="4097" y="11323"/>
                    </a:cubicBezTo>
                    <a:cubicBezTo>
                      <a:pt x="3442" y="11490"/>
                      <a:pt x="2787" y="11692"/>
                      <a:pt x="2132" y="11883"/>
                    </a:cubicBezTo>
                    <a:cubicBezTo>
                      <a:pt x="2025" y="11919"/>
                      <a:pt x="1918" y="11942"/>
                      <a:pt x="1846" y="11990"/>
                    </a:cubicBezTo>
                    <a:cubicBezTo>
                      <a:pt x="1811" y="12002"/>
                      <a:pt x="1775" y="12097"/>
                      <a:pt x="1787" y="12145"/>
                    </a:cubicBezTo>
                    <a:cubicBezTo>
                      <a:pt x="1823" y="12204"/>
                      <a:pt x="1882" y="12264"/>
                      <a:pt x="1942" y="12276"/>
                    </a:cubicBezTo>
                    <a:cubicBezTo>
                      <a:pt x="1977" y="12288"/>
                      <a:pt x="2061" y="12264"/>
                      <a:pt x="2096" y="12240"/>
                    </a:cubicBezTo>
                    <a:cubicBezTo>
                      <a:pt x="2775" y="12050"/>
                      <a:pt x="3430" y="11835"/>
                      <a:pt x="4097" y="11645"/>
                    </a:cubicBezTo>
                    <a:cubicBezTo>
                      <a:pt x="4323" y="11585"/>
                      <a:pt x="4561" y="11526"/>
                      <a:pt x="4775" y="11490"/>
                    </a:cubicBezTo>
                    <a:cubicBezTo>
                      <a:pt x="5823" y="11323"/>
                      <a:pt x="6847" y="11133"/>
                      <a:pt x="7907" y="11276"/>
                    </a:cubicBezTo>
                    <a:cubicBezTo>
                      <a:pt x="8073" y="11335"/>
                      <a:pt x="8240" y="11288"/>
                      <a:pt x="8300" y="10990"/>
                    </a:cubicBezTo>
                    <a:close/>
                    <a:moveTo>
                      <a:pt x="8240" y="9502"/>
                    </a:moveTo>
                    <a:cubicBezTo>
                      <a:pt x="7907" y="9478"/>
                      <a:pt x="7597" y="9418"/>
                      <a:pt x="7264" y="9418"/>
                    </a:cubicBezTo>
                    <a:cubicBezTo>
                      <a:pt x="6430" y="9406"/>
                      <a:pt x="5585" y="9383"/>
                      <a:pt x="4787" y="9680"/>
                    </a:cubicBezTo>
                    <a:cubicBezTo>
                      <a:pt x="4323" y="9847"/>
                      <a:pt x="3859" y="9966"/>
                      <a:pt x="3382" y="10097"/>
                    </a:cubicBezTo>
                    <a:cubicBezTo>
                      <a:pt x="2918" y="10228"/>
                      <a:pt x="2442" y="10347"/>
                      <a:pt x="1977" y="10490"/>
                    </a:cubicBezTo>
                    <a:cubicBezTo>
                      <a:pt x="1894" y="10514"/>
                      <a:pt x="1799" y="10526"/>
                      <a:pt x="1739" y="10597"/>
                    </a:cubicBezTo>
                    <a:cubicBezTo>
                      <a:pt x="1715" y="10621"/>
                      <a:pt x="1668" y="10692"/>
                      <a:pt x="1680" y="10740"/>
                    </a:cubicBezTo>
                    <a:cubicBezTo>
                      <a:pt x="1704" y="10787"/>
                      <a:pt x="1763" y="10835"/>
                      <a:pt x="1799" y="10847"/>
                    </a:cubicBezTo>
                    <a:cubicBezTo>
                      <a:pt x="1882" y="10859"/>
                      <a:pt x="1954" y="10847"/>
                      <a:pt x="2013" y="10811"/>
                    </a:cubicBezTo>
                    <a:cubicBezTo>
                      <a:pt x="2513" y="10645"/>
                      <a:pt x="3025" y="10502"/>
                      <a:pt x="3525" y="10335"/>
                    </a:cubicBezTo>
                    <a:cubicBezTo>
                      <a:pt x="4978" y="9859"/>
                      <a:pt x="6430" y="9549"/>
                      <a:pt x="7954" y="9847"/>
                    </a:cubicBezTo>
                    <a:cubicBezTo>
                      <a:pt x="8204" y="9883"/>
                      <a:pt x="8252" y="9740"/>
                      <a:pt x="8240" y="9502"/>
                    </a:cubicBezTo>
                    <a:close/>
                    <a:moveTo>
                      <a:pt x="2132" y="4525"/>
                    </a:moveTo>
                    <a:cubicBezTo>
                      <a:pt x="2239" y="4537"/>
                      <a:pt x="2346" y="4572"/>
                      <a:pt x="2418" y="4561"/>
                    </a:cubicBezTo>
                    <a:cubicBezTo>
                      <a:pt x="2847" y="4441"/>
                      <a:pt x="3275" y="4358"/>
                      <a:pt x="3692" y="4191"/>
                    </a:cubicBezTo>
                    <a:cubicBezTo>
                      <a:pt x="4990" y="3656"/>
                      <a:pt x="6335" y="3441"/>
                      <a:pt x="7728" y="3537"/>
                    </a:cubicBezTo>
                    <a:lnTo>
                      <a:pt x="8038" y="3537"/>
                    </a:lnTo>
                    <a:cubicBezTo>
                      <a:pt x="8228" y="3525"/>
                      <a:pt x="8276" y="3418"/>
                      <a:pt x="8228" y="3239"/>
                    </a:cubicBezTo>
                    <a:cubicBezTo>
                      <a:pt x="8157" y="3227"/>
                      <a:pt x="8097" y="3191"/>
                      <a:pt x="8038" y="3191"/>
                    </a:cubicBezTo>
                    <a:cubicBezTo>
                      <a:pt x="7180" y="3108"/>
                      <a:pt x="6323" y="3239"/>
                      <a:pt x="5478" y="3358"/>
                    </a:cubicBezTo>
                    <a:cubicBezTo>
                      <a:pt x="4740" y="3465"/>
                      <a:pt x="4061" y="3787"/>
                      <a:pt x="3370" y="3965"/>
                    </a:cubicBezTo>
                    <a:cubicBezTo>
                      <a:pt x="3144" y="4025"/>
                      <a:pt x="2906" y="4060"/>
                      <a:pt x="2680" y="4132"/>
                    </a:cubicBezTo>
                    <a:cubicBezTo>
                      <a:pt x="2477" y="4203"/>
                      <a:pt x="2239" y="4203"/>
                      <a:pt x="2132" y="4525"/>
                    </a:cubicBezTo>
                    <a:close/>
                    <a:moveTo>
                      <a:pt x="1846" y="6013"/>
                    </a:moveTo>
                    <a:cubicBezTo>
                      <a:pt x="1989" y="6013"/>
                      <a:pt x="2085" y="6025"/>
                      <a:pt x="2180" y="6013"/>
                    </a:cubicBezTo>
                    <a:cubicBezTo>
                      <a:pt x="3513" y="5680"/>
                      <a:pt x="4847" y="5358"/>
                      <a:pt x="6228" y="5263"/>
                    </a:cubicBezTo>
                    <a:cubicBezTo>
                      <a:pt x="6430" y="5251"/>
                      <a:pt x="6490" y="5132"/>
                      <a:pt x="6490" y="4894"/>
                    </a:cubicBezTo>
                    <a:cubicBezTo>
                      <a:pt x="6180" y="4918"/>
                      <a:pt x="5883" y="4930"/>
                      <a:pt x="5597" y="5001"/>
                    </a:cubicBezTo>
                    <a:cubicBezTo>
                      <a:pt x="4466" y="5215"/>
                      <a:pt x="3335" y="5453"/>
                      <a:pt x="2215" y="5680"/>
                    </a:cubicBezTo>
                    <a:cubicBezTo>
                      <a:pt x="2073" y="5715"/>
                      <a:pt x="1894" y="5739"/>
                      <a:pt x="1846" y="6013"/>
                    </a:cubicBezTo>
                    <a:close/>
                    <a:moveTo>
                      <a:pt x="7299" y="7632"/>
                    </a:moveTo>
                    <a:cubicBezTo>
                      <a:pt x="7026" y="7668"/>
                      <a:pt x="6764" y="7716"/>
                      <a:pt x="6514" y="7751"/>
                    </a:cubicBezTo>
                    <a:cubicBezTo>
                      <a:pt x="5883" y="7811"/>
                      <a:pt x="5240" y="7859"/>
                      <a:pt x="4621" y="7894"/>
                    </a:cubicBezTo>
                    <a:cubicBezTo>
                      <a:pt x="4490" y="7918"/>
                      <a:pt x="4275" y="7882"/>
                      <a:pt x="4287" y="8085"/>
                    </a:cubicBezTo>
                    <a:cubicBezTo>
                      <a:pt x="4299" y="8299"/>
                      <a:pt x="4501" y="8240"/>
                      <a:pt x="4644" y="8228"/>
                    </a:cubicBezTo>
                    <a:cubicBezTo>
                      <a:pt x="5454" y="8168"/>
                      <a:pt x="6252" y="8109"/>
                      <a:pt x="7073" y="8049"/>
                    </a:cubicBezTo>
                    <a:cubicBezTo>
                      <a:pt x="7323" y="8037"/>
                      <a:pt x="7323" y="7882"/>
                      <a:pt x="7299" y="7632"/>
                    </a:cubicBezTo>
                    <a:close/>
                    <a:moveTo>
                      <a:pt x="2144" y="13109"/>
                    </a:moveTo>
                    <a:cubicBezTo>
                      <a:pt x="2323" y="13097"/>
                      <a:pt x="2489" y="13109"/>
                      <a:pt x="2632" y="13073"/>
                    </a:cubicBezTo>
                    <a:cubicBezTo>
                      <a:pt x="3251" y="12943"/>
                      <a:pt x="3870" y="12800"/>
                      <a:pt x="4490" y="12645"/>
                    </a:cubicBezTo>
                    <a:cubicBezTo>
                      <a:pt x="4597" y="12621"/>
                      <a:pt x="4787" y="12585"/>
                      <a:pt x="4752" y="12407"/>
                    </a:cubicBezTo>
                    <a:cubicBezTo>
                      <a:pt x="4716" y="12228"/>
                      <a:pt x="4561" y="12264"/>
                      <a:pt x="4418" y="12276"/>
                    </a:cubicBezTo>
                    <a:cubicBezTo>
                      <a:pt x="4394" y="12276"/>
                      <a:pt x="4359" y="12288"/>
                      <a:pt x="4335" y="12288"/>
                    </a:cubicBezTo>
                    <a:cubicBezTo>
                      <a:pt x="3704" y="12454"/>
                      <a:pt x="3085" y="12597"/>
                      <a:pt x="2466" y="12764"/>
                    </a:cubicBezTo>
                    <a:cubicBezTo>
                      <a:pt x="2323" y="12812"/>
                      <a:pt x="2144" y="12812"/>
                      <a:pt x="2144" y="13109"/>
                    </a:cubicBezTo>
                    <a:close/>
                    <a:moveTo>
                      <a:pt x="6299" y="12204"/>
                    </a:moveTo>
                    <a:cubicBezTo>
                      <a:pt x="6192" y="12157"/>
                      <a:pt x="6133" y="12097"/>
                      <a:pt x="6085" y="12097"/>
                    </a:cubicBezTo>
                    <a:cubicBezTo>
                      <a:pt x="6025" y="12109"/>
                      <a:pt x="5978" y="12181"/>
                      <a:pt x="5978" y="12228"/>
                    </a:cubicBezTo>
                    <a:cubicBezTo>
                      <a:pt x="5978" y="12276"/>
                      <a:pt x="6061" y="12359"/>
                      <a:pt x="6085" y="12359"/>
                    </a:cubicBezTo>
                    <a:cubicBezTo>
                      <a:pt x="6156" y="12347"/>
                      <a:pt x="6216" y="12276"/>
                      <a:pt x="6299" y="1220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72"/>
              <p:cNvSpPr/>
              <p:nvPr/>
            </p:nvSpPr>
            <p:spPr>
              <a:xfrm>
                <a:off x="4624075" y="3114500"/>
                <a:ext cx="234875" cy="359000"/>
              </a:xfrm>
              <a:custGeom>
                <a:avLst/>
                <a:gdLst/>
                <a:ahLst/>
                <a:cxnLst/>
                <a:rect l="l" t="t" r="r" b="b"/>
                <a:pathLst>
                  <a:path w="9395" h="14360" extrusionOk="0">
                    <a:moveTo>
                      <a:pt x="9109" y="14359"/>
                    </a:moveTo>
                    <a:cubicBezTo>
                      <a:pt x="8704" y="14157"/>
                      <a:pt x="8335" y="14002"/>
                      <a:pt x="7990" y="13812"/>
                    </a:cubicBezTo>
                    <a:cubicBezTo>
                      <a:pt x="7263" y="13407"/>
                      <a:pt x="6501" y="13181"/>
                      <a:pt x="5692" y="13109"/>
                    </a:cubicBezTo>
                    <a:cubicBezTo>
                      <a:pt x="4704" y="13014"/>
                      <a:pt x="3727" y="12883"/>
                      <a:pt x="2739" y="12824"/>
                    </a:cubicBezTo>
                    <a:cubicBezTo>
                      <a:pt x="2191" y="12800"/>
                      <a:pt x="1620" y="12859"/>
                      <a:pt x="1060" y="12883"/>
                    </a:cubicBezTo>
                    <a:cubicBezTo>
                      <a:pt x="834" y="12907"/>
                      <a:pt x="608" y="12919"/>
                      <a:pt x="346" y="12931"/>
                    </a:cubicBezTo>
                    <a:cubicBezTo>
                      <a:pt x="310" y="12764"/>
                      <a:pt x="286" y="12597"/>
                      <a:pt x="274" y="12454"/>
                    </a:cubicBezTo>
                    <a:cubicBezTo>
                      <a:pt x="227" y="11335"/>
                      <a:pt x="191" y="10204"/>
                      <a:pt x="155" y="9085"/>
                    </a:cubicBezTo>
                    <a:cubicBezTo>
                      <a:pt x="108" y="8121"/>
                      <a:pt x="13" y="7144"/>
                      <a:pt x="13" y="6168"/>
                    </a:cubicBezTo>
                    <a:cubicBezTo>
                      <a:pt x="1" y="5144"/>
                      <a:pt x="72" y="4108"/>
                      <a:pt x="96" y="3072"/>
                    </a:cubicBezTo>
                    <a:cubicBezTo>
                      <a:pt x="96" y="2322"/>
                      <a:pt x="36" y="1572"/>
                      <a:pt x="13" y="810"/>
                    </a:cubicBezTo>
                    <a:lnTo>
                      <a:pt x="13" y="155"/>
                    </a:lnTo>
                    <a:cubicBezTo>
                      <a:pt x="274" y="96"/>
                      <a:pt x="489" y="1"/>
                      <a:pt x="715" y="1"/>
                    </a:cubicBezTo>
                    <a:cubicBezTo>
                      <a:pt x="2382" y="24"/>
                      <a:pt x="4049" y="155"/>
                      <a:pt x="5644" y="715"/>
                    </a:cubicBezTo>
                    <a:cubicBezTo>
                      <a:pt x="5751" y="739"/>
                      <a:pt x="5835" y="774"/>
                      <a:pt x="5942" y="810"/>
                    </a:cubicBezTo>
                    <a:cubicBezTo>
                      <a:pt x="6847" y="1286"/>
                      <a:pt x="7775" y="1763"/>
                      <a:pt x="8680" y="2263"/>
                    </a:cubicBezTo>
                    <a:cubicBezTo>
                      <a:pt x="9157" y="2513"/>
                      <a:pt x="9395" y="2894"/>
                      <a:pt x="9395" y="3477"/>
                    </a:cubicBezTo>
                    <a:cubicBezTo>
                      <a:pt x="9359" y="5751"/>
                      <a:pt x="9383" y="8037"/>
                      <a:pt x="9347" y="10299"/>
                    </a:cubicBezTo>
                    <a:cubicBezTo>
                      <a:pt x="9347" y="10680"/>
                      <a:pt x="9287" y="11050"/>
                      <a:pt x="9276" y="11442"/>
                    </a:cubicBezTo>
                    <a:cubicBezTo>
                      <a:pt x="9240" y="12204"/>
                      <a:pt x="9228" y="12978"/>
                      <a:pt x="9204" y="13728"/>
                    </a:cubicBezTo>
                    <a:cubicBezTo>
                      <a:pt x="9180" y="13931"/>
                      <a:pt x="9145" y="14121"/>
                      <a:pt x="9109" y="14359"/>
                    </a:cubicBezTo>
                    <a:close/>
                    <a:moveTo>
                      <a:pt x="1596" y="4430"/>
                    </a:moveTo>
                    <a:cubicBezTo>
                      <a:pt x="1584" y="4477"/>
                      <a:pt x="1548" y="4525"/>
                      <a:pt x="1537" y="4584"/>
                    </a:cubicBezTo>
                    <a:cubicBezTo>
                      <a:pt x="1608" y="4644"/>
                      <a:pt x="1679" y="4727"/>
                      <a:pt x="1775" y="4763"/>
                    </a:cubicBezTo>
                    <a:cubicBezTo>
                      <a:pt x="1918" y="4799"/>
                      <a:pt x="2084" y="4823"/>
                      <a:pt x="2251" y="4834"/>
                    </a:cubicBezTo>
                    <a:cubicBezTo>
                      <a:pt x="3299" y="4942"/>
                      <a:pt x="4358" y="5013"/>
                      <a:pt x="5382" y="5287"/>
                    </a:cubicBezTo>
                    <a:cubicBezTo>
                      <a:pt x="5823" y="5382"/>
                      <a:pt x="6239" y="5525"/>
                      <a:pt x="6668" y="5644"/>
                    </a:cubicBezTo>
                    <a:cubicBezTo>
                      <a:pt x="6930" y="5716"/>
                      <a:pt x="6930" y="5716"/>
                      <a:pt x="7049" y="5382"/>
                    </a:cubicBezTo>
                    <a:cubicBezTo>
                      <a:pt x="6966" y="5346"/>
                      <a:pt x="6871" y="5275"/>
                      <a:pt x="6787" y="5263"/>
                    </a:cubicBezTo>
                    <a:cubicBezTo>
                      <a:pt x="6323" y="5144"/>
                      <a:pt x="5882" y="5001"/>
                      <a:pt x="5418" y="4930"/>
                    </a:cubicBezTo>
                    <a:cubicBezTo>
                      <a:pt x="4287" y="4751"/>
                      <a:pt x="3144" y="4608"/>
                      <a:pt x="2013" y="4465"/>
                    </a:cubicBezTo>
                    <a:cubicBezTo>
                      <a:pt x="1882" y="4418"/>
                      <a:pt x="1727" y="4430"/>
                      <a:pt x="1596" y="4430"/>
                    </a:cubicBezTo>
                    <a:close/>
                    <a:moveTo>
                      <a:pt x="7502" y="9121"/>
                    </a:moveTo>
                    <a:cubicBezTo>
                      <a:pt x="7609" y="8883"/>
                      <a:pt x="7597" y="8752"/>
                      <a:pt x="7335" y="8704"/>
                    </a:cubicBezTo>
                    <a:cubicBezTo>
                      <a:pt x="6466" y="8561"/>
                      <a:pt x="5573" y="8383"/>
                      <a:pt x="4692" y="8240"/>
                    </a:cubicBezTo>
                    <a:cubicBezTo>
                      <a:pt x="3858" y="8121"/>
                      <a:pt x="3025" y="8037"/>
                      <a:pt x="2191" y="7930"/>
                    </a:cubicBezTo>
                    <a:cubicBezTo>
                      <a:pt x="2060" y="7918"/>
                      <a:pt x="1918" y="7930"/>
                      <a:pt x="1894" y="8109"/>
                    </a:cubicBezTo>
                    <a:cubicBezTo>
                      <a:pt x="1918" y="8144"/>
                      <a:pt x="1941" y="8204"/>
                      <a:pt x="1965" y="8204"/>
                    </a:cubicBezTo>
                    <a:cubicBezTo>
                      <a:pt x="3811" y="8394"/>
                      <a:pt x="5656" y="8633"/>
                      <a:pt x="7502" y="9121"/>
                    </a:cubicBezTo>
                    <a:close/>
                    <a:moveTo>
                      <a:pt x="7311" y="6620"/>
                    </a:moveTo>
                    <a:cubicBezTo>
                      <a:pt x="7073" y="6549"/>
                      <a:pt x="6859" y="6454"/>
                      <a:pt x="6644" y="6394"/>
                    </a:cubicBezTo>
                    <a:cubicBezTo>
                      <a:pt x="5096" y="5989"/>
                      <a:pt x="3501" y="5918"/>
                      <a:pt x="1918" y="5680"/>
                    </a:cubicBezTo>
                    <a:cubicBezTo>
                      <a:pt x="1858" y="5668"/>
                      <a:pt x="1798" y="5704"/>
                      <a:pt x="1739" y="5704"/>
                    </a:cubicBezTo>
                    <a:cubicBezTo>
                      <a:pt x="1727" y="5704"/>
                      <a:pt x="1715" y="5716"/>
                      <a:pt x="1715" y="5727"/>
                    </a:cubicBezTo>
                    <a:cubicBezTo>
                      <a:pt x="1703" y="5739"/>
                      <a:pt x="1703" y="5763"/>
                      <a:pt x="1679" y="5835"/>
                    </a:cubicBezTo>
                    <a:cubicBezTo>
                      <a:pt x="1775" y="5894"/>
                      <a:pt x="1870" y="5977"/>
                      <a:pt x="1977" y="6001"/>
                    </a:cubicBezTo>
                    <a:cubicBezTo>
                      <a:pt x="2394" y="6073"/>
                      <a:pt x="2834" y="6132"/>
                      <a:pt x="3239" y="6180"/>
                    </a:cubicBezTo>
                    <a:cubicBezTo>
                      <a:pt x="4215" y="6275"/>
                      <a:pt x="5180" y="6382"/>
                      <a:pt x="6120" y="6656"/>
                    </a:cubicBezTo>
                    <a:cubicBezTo>
                      <a:pt x="6418" y="6739"/>
                      <a:pt x="6704" y="6859"/>
                      <a:pt x="7001" y="6966"/>
                    </a:cubicBezTo>
                    <a:cubicBezTo>
                      <a:pt x="7061" y="6978"/>
                      <a:pt x="7132" y="6978"/>
                      <a:pt x="7204" y="6978"/>
                    </a:cubicBezTo>
                    <a:cubicBezTo>
                      <a:pt x="7240" y="6859"/>
                      <a:pt x="7263" y="6751"/>
                      <a:pt x="7311" y="6620"/>
                    </a:cubicBezTo>
                    <a:close/>
                    <a:moveTo>
                      <a:pt x="2715" y="3882"/>
                    </a:moveTo>
                    <a:cubicBezTo>
                      <a:pt x="2977" y="3656"/>
                      <a:pt x="2965" y="3477"/>
                      <a:pt x="2906" y="3287"/>
                    </a:cubicBezTo>
                    <a:cubicBezTo>
                      <a:pt x="2834" y="3025"/>
                      <a:pt x="2763" y="2739"/>
                      <a:pt x="2691" y="2465"/>
                    </a:cubicBezTo>
                    <a:cubicBezTo>
                      <a:pt x="2560" y="2025"/>
                      <a:pt x="2429" y="1572"/>
                      <a:pt x="2263" y="1132"/>
                    </a:cubicBezTo>
                    <a:cubicBezTo>
                      <a:pt x="2227" y="1036"/>
                      <a:pt x="2132" y="917"/>
                      <a:pt x="2037" y="905"/>
                    </a:cubicBezTo>
                    <a:cubicBezTo>
                      <a:pt x="1870" y="882"/>
                      <a:pt x="1834" y="1024"/>
                      <a:pt x="1787" y="1155"/>
                    </a:cubicBezTo>
                    <a:cubicBezTo>
                      <a:pt x="1548" y="1917"/>
                      <a:pt x="1322" y="2679"/>
                      <a:pt x="1072" y="3418"/>
                    </a:cubicBezTo>
                    <a:cubicBezTo>
                      <a:pt x="1025" y="3572"/>
                      <a:pt x="1025" y="3680"/>
                      <a:pt x="1215" y="3739"/>
                    </a:cubicBezTo>
                    <a:cubicBezTo>
                      <a:pt x="1251" y="3691"/>
                      <a:pt x="1298" y="3644"/>
                      <a:pt x="1310" y="3596"/>
                    </a:cubicBezTo>
                    <a:cubicBezTo>
                      <a:pt x="1358" y="3406"/>
                      <a:pt x="1394" y="3203"/>
                      <a:pt x="1429" y="2989"/>
                    </a:cubicBezTo>
                    <a:cubicBezTo>
                      <a:pt x="1453" y="2787"/>
                      <a:pt x="1572" y="2679"/>
                      <a:pt x="1787" y="2691"/>
                    </a:cubicBezTo>
                    <a:lnTo>
                      <a:pt x="2394" y="2691"/>
                    </a:lnTo>
                    <a:cubicBezTo>
                      <a:pt x="2501" y="3060"/>
                      <a:pt x="2608" y="3441"/>
                      <a:pt x="2715" y="3882"/>
                    </a:cubicBezTo>
                    <a:close/>
                    <a:moveTo>
                      <a:pt x="7311" y="10085"/>
                    </a:moveTo>
                    <a:cubicBezTo>
                      <a:pt x="6978" y="10002"/>
                      <a:pt x="6668" y="9930"/>
                      <a:pt x="6382" y="9823"/>
                    </a:cubicBezTo>
                    <a:cubicBezTo>
                      <a:pt x="5013" y="9371"/>
                      <a:pt x="3620" y="9418"/>
                      <a:pt x="2215" y="9573"/>
                    </a:cubicBezTo>
                    <a:cubicBezTo>
                      <a:pt x="2144" y="9585"/>
                      <a:pt x="2025" y="9668"/>
                      <a:pt x="2025" y="9752"/>
                    </a:cubicBezTo>
                    <a:cubicBezTo>
                      <a:pt x="2013" y="9907"/>
                      <a:pt x="2156" y="9907"/>
                      <a:pt x="2275" y="9895"/>
                    </a:cubicBezTo>
                    <a:cubicBezTo>
                      <a:pt x="2322" y="9895"/>
                      <a:pt x="2370" y="9883"/>
                      <a:pt x="2418" y="9883"/>
                    </a:cubicBezTo>
                    <a:cubicBezTo>
                      <a:pt x="3811" y="9585"/>
                      <a:pt x="5168" y="9764"/>
                      <a:pt x="6501" y="10228"/>
                    </a:cubicBezTo>
                    <a:lnTo>
                      <a:pt x="7216" y="10442"/>
                    </a:lnTo>
                    <a:cubicBezTo>
                      <a:pt x="7252" y="10383"/>
                      <a:pt x="7275" y="10335"/>
                      <a:pt x="7299" y="10311"/>
                    </a:cubicBezTo>
                    <a:cubicBezTo>
                      <a:pt x="7299" y="10252"/>
                      <a:pt x="7299" y="10192"/>
                      <a:pt x="7311" y="10085"/>
                    </a:cubicBezTo>
                    <a:close/>
                    <a:moveTo>
                      <a:pt x="7406" y="11609"/>
                    </a:moveTo>
                    <a:cubicBezTo>
                      <a:pt x="7371" y="11573"/>
                      <a:pt x="7335" y="11550"/>
                      <a:pt x="7311" y="11550"/>
                    </a:cubicBezTo>
                    <a:cubicBezTo>
                      <a:pt x="5894" y="11192"/>
                      <a:pt x="4454" y="10954"/>
                      <a:pt x="2989" y="10847"/>
                    </a:cubicBezTo>
                    <a:cubicBezTo>
                      <a:pt x="2834" y="10835"/>
                      <a:pt x="2668" y="10823"/>
                      <a:pt x="2501" y="10847"/>
                    </a:cubicBezTo>
                    <a:cubicBezTo>
                      <a:pt x="2441" y="10847"/>
                      <a:pt x="2394" y="10954"/>
                      <a:pt x="2334" y="11014"/>
                    </a:cubicBezTo>
                    <a:cubicBezTo>
                      <a:pt x="2382" y="11061"/>
                      <a:pt x="2441" y="11121"/>
                      <a:pt x="2489" y="11133"/>
                    </a:cubicBezTo>
                    <a:cubicBezTo>
                      <a:pt x="2596" y="11157"/>
                      <a:pt x="2691" y="11133"/>
                      <a:pt x="2799" y="11145"/>
                    </a:cubicBezTo>
                    <a:cubicBezTo>
                      <a:pt x="3442" y="11192"/>
                      <a:pt x="4096" y="11192"/>
                      <a:pt x="4727" y="11311"/>
                    </a:cubicBezTo>
                    <a:cubicBezTo>
                      <a:pt x="5549" y="11454"/>
                      <a:pt x="6359" y="11716"/>
                      <a:pt x="7180" y="11907"/>
                    </a:cubicBezTo>
                    <a:cubicBezTo>
                      <a:pt x="7216" y="11919"/>
                      <a:pt x="7263" y="11907"/>
                      <a:pt x="7323" y="11907"/>
                    </a:cubicBezTo>
                    <a:cubicBezTo>
                      <a:pt x="7382" y="11812"/>
                      <a:pt x="7394" y="11716"/>
                      <a:pt x="7406" y="11609"/>
                    </a:cubicBezTo>
                    <a:close/>
                    <a:moveTo>
                      <a:pt x="3918" y="3037"/>
                    </a:moveTo>
                    <a:cubicBezTo>
                      <a:pt x="3882" y="3060"/>
                      <a:pt x="3775" y="3108"/>
                      <a:pt x="3775" y="3156"/>
                    </a:cubicBezTo>
                    <a:cubicBezTo>
                      <a:pt x="3775" y="3227"/>
                      <a:pt x="3823" y="3334"/>
                      <a:pt x="3870" y="3358"/>
                    </a:cubicBezTo>
                    <a:cubicBezTo>
                      <a:pt x="3977" y="3406"/>
                      <a:pt x="4096" y="3418"/>
                      <a:pt x="4215" y="3430"/>
                    </a:cubicBezTo>
                    <a:cubicBezTo>
                      <a:pt x="5251" y="3656"/>
                      <a:pt x="6311" y="3763"/>
                      <a:pt x="7311" y="4144"/>
                    </a:cubicBezTo>
                    <a:cubicBezTo>
                      <a:pt x="7371" y="4168"/>
                      <a:pt x="7430" y="4203"/>
                      <a:pt x="7466" y="4203"/>
                    </a:cubicBezTo>
                    <a:cubicBezTo>
                      <a:pt x="7561" y="4180"/>
                      <a:pt x="7680" y="4132"/>
                      <a:pt x="7704" y="4072"/>
                    </a:cubicBezTo>
                    <a:cubicBezTo>
                      <a:pt x="7728" y="4001"/>
                      <a:pt x="7668" y="3882"/>
                      <a:pt x="7609" y="3822"/>
                    </a:cubicBezTo>
                    <a:cubicBezTo>
                      <a:pt x="7513" y="3751"/>
                      <a:pt x="7394" y="3727"/>
                      <a:pt x="7275" y="3703"/>
                    </a:cubicBezTo>
                    <a:cubicBezTo>
                      <a:pt x="6311" y="3513"/>
                      <a:pt x="5347" y="3310"/>
                      <a:pt x="4370" y="3132"/>
                    </a:cubicBezTo>
                    <a:cubicBezTo>
                      <a:pt x="4227" y="3096"/>
                      <a:pt x="4096" y="3060"/>
                      <a:pt x="3918" y="303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72"/>
              <p:cNvSpPr/>
              <p:nvPr/>
            </p:nvSpPr>
            <p:spPr>
              <a:xfrm>
                <a:off x="4592525" y="3147550"/>
                <a:ext cx="255700" cy="352725"/>
              </a:xfrm>
              <a:custGeom>
                <a:avLst/>
                <a:gdLst/>
                <a:ahLst/>
                <a:cxnLst/>
                <a:rect l="l" t="t" r="r" b="b"/>
                <a:pathLst>
                  <a:path w="10228" h="14109" extrusionOk="0">
                    <a:moveTo>
                      <a:pt x="1001" y="119"/>
                    </a:moveTo>
                    <a:lnTo>
                      <a:pt x="1036" y="750"/>
                    </a:lnTo>
                    <a:cubicBezTo>
                      <a:pt x="1048" y="2453"/>
                      <a:pt x="1036" y="4167"/>
                      <a:pt x="1072" y="5882"/>
                    </a:cubicBezTo>
                    <a:cubicBezTo>
                      <a:pt x="1084" y="6822"/>
                      <a:pt x="1191" y="7775"/>
                      <a:pt x="1215" y="8704"/>
                    </a:cubicBezTo>
                    <a:cubicBezTo>
                      <a:pt x="1251" y="9716"/>
                      <a:pt x="1227" y="10751"/>
                      <a:pt x="1227" y="11763"/>
                    </a:cubicBezTo>
                    <a:cubicBezTo>
                      <a:pt x="1227" y="11954"/>
                      <a:pt x="1322" y="12025"/>
                      <a:pt x="1489" y="12037"/>
                    </a:cubicBezTo>
                    <a:cubicBezTo>
                      <a:pt x="1548" y="12037"/>
                      <a:pt x="1608" y="12037"/>
                      <a:pt x="1667" y="12025"/>
                    </a:cubicBezTo>
                    <a:cubicBezTo>
                      <a:pt x="3096" y="11716"/>
                      <a:pt x="4501" y="11835"/>
                      <a:pt x="5942" y="12014"/>
                    </a:cubicBezTo>
                    <a:cubicBezTo>
                      <a:pt x="6632" y="12097"/>
                      <a:pt x="7335" y="12204"/>
                      <a:pt x="8037" y="12335"/>
                    </a:cubicBezTo>
                    <a:cubicBezTo>
                      <a:pt x="8335" y="12395"/>
                      <a:pt x="8621" y="12549"/>
                      <a:pt x="8895" y="12668"/>
                    </a:cubicBezTo>
                    <a:cubicBezTo>
                      <a:pt x="9156" y="12787"/>
                      <a:pt x="9383" y="12918"/>
                      <a:pt x="9645" y="13049"/>
                    </a:cubicBezTo>
                    <a:cubicBezTo>
                      <a:pt x="9859" y="13168"/>
                      <a:pt x="10121" y="13276"/>
                      <a:pt x="10228" y="13549"/>
                    </a:cubicBezTo>
                    <a:cubicBezTo>
                      <a:pt x="10180" y="13585"/>
                      <a:pt x="10145" y="13621"/>
                      <a:pt x="10133" y="13621"/>
                    </a:cubicBezTo>
                    <a:cubicBezTo>
                      <a:pt x="8752" y="13668"/>
                      <a:pt x="7371" y="13692"/>
                      <a:pt x="5977" y="13752"/>
                    </a:cubicBezTo>
                    <a:cubicBezTo>
                      <a:pt x="5204" y="13788"/>
                      <a:pt x="4418" y="13871"/>
                      <a:pt x="3644" y="13930"/>
                    </a:cubicBezTo>
                    <a:cubicBezTo>
                      <a:pt x="3132" y="13966"/>
                      <a:pt x="2644" y="13990"/>
                      <a:pt x="2144" y="14026"/>
                    </a:cubicBezTo>
                    <a:cubicBezTo>
                      <a:pt x="1727" y="14038"/>
                      <a:pt x="1322" y="14061"/>
                      <a:pt x="905" y="14097"/>
                    </a:cubicBezTo>
                    <a:cubicBezTo>
                      <a:pt x="715" y="14109"/>
                      <a:pt x="536" y="14097"/>
                      <a:pt x="310" y="14097"/>
                    </a:cubicBezTo>
                    <a:cubicBezTo>
                      <a:pt x="286" y="13811"/>
                      <a:pt x="251" y="13573"/>
                      <a:pt x="239" y="13335"/>
                    </a:cubicBezTo>
                    <a:cubicBezTo>
                      <a:pt x="191" y="12430"/>
                      <a:pt x="143" y="11502"/>
                      <a:pt x="132" y="10597"/>
                    </a:cubicBezTo>
                    <a:cubicBezTo>
                      <a:pt x="120" y="9180"/>
                      <a:pt x="132" y="7751"/>
                      <a:pt x="120" y="6346"/>
                    </a:cubicBezTo>
                    <a:cubicBezTo>
                      <a:pt x="84" y="4501"/>
                      <a:pt x="48" y="2655"/>
                      <a:pt x="12" y="810"/>
                    </a:cubicBezTo>
                    <a:cubicBezTo>
                      <a:pt x="1" y="12"/>
                      <a:pt x="12" y="0"/>
                      <a:pt x="798" y="60"/>
                    </a:cubicBezTo>
                    <a:cubicBezTo>
                      <a:pt x="846" y="95"/>
                      <a:pt x="882" y="107"/>
                      <a:pt x="1001" y="11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72"/>
              <p:cNvSpPr/>
              <p:nvPr/>
            </p:nvSpPr>
            <p:spPr>
              <a:xfrm>
                <a:off x="4880350" y="3133550"/>
                <a:ext cx="270600" cy="356025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14241" extrusionOk="0">
                    <a:moveTo>
                      <a:pt x="9966" y="1"/>
                    </a:moveTo>
                    <a:cubicBezTo>
                      <a:pt x="10240" y="12"/>
                      <a:pt x="10490" y="24"/>
                      <a:pt x="10776" y="60"/>
                    </a:cubicBezTo>
                    <a:cubicBezTo>
                      <a:pt x="10788" y="203"/>
                      <a:pt x="10824" y="322"/>
                      <a:pt x="10824" y="441"/>
                    </a:cubicBezTo>
                    <a:cubicBezTo>
                      <a:pt x="10812" y="1310"/>
                      <a:pt x="10776" y="2179"/>
                      <a:pt x="10752" y="3049"/>
                    </a:cubicBezTo>
                    <a:cubicBezTo>
                      <a:pt x="10705" y="4120"/>
                      <a:pt x="10633" y="5204"/>
                      <a:pt x="10586" y="6275"/>
                    </a:cubicBezTo>
                    <a:cubicBezTo>
                      <a:pt x="10574" y="6549"/>
                      <a:pt x="10621" y="6811"/>
                      <a:pt x="10621" y="7061"/>
                    </a:cubicBezTo>
                    <a:cubicBezTo>
                      <a:pt x="10597" y="9359"/>
                      <a:pt x="10574" y="11645"/>
                      <a:pt x="10562" y="13931"/>
                    </a:cubicBezTo>
                    <a:cubicBezTo>
                      <a:pt x="10562" y="14002"/>
                      <a:pt x="10538" y="14062"/>
                      <a:pt x="10526" y="14169"/>
                    </a:cubicBezTo>
                    <a:cubicBezTo>
                      <a:pt x="10419" y="14181"/>
                      <a:pt x="10336" y="14193"/>
                      <a:pt x="10264" y="14181"/>
                    </a:cubicBezTo>
                    <a:cubicBezTo>
                      <a:pt x="8216" y="14050"/>
                      <a:pt x="6192" y="14002"/>
                      <a:pt x="4156" y="14074"/>
                    </a:cubicBezTo>
                    <a:cubicBezTo>
                      <a:pt x="3978" y="14074"/>
                      <a:pt x="3799" y="14133"/>
                      <a:pt x="3632" y="14133"/>
                    </a:cubicBezTo>
                    <a:cubicBezTo>
                      <a:pt x="2513" y="14181"/>
                      <a:pt x="1394" y="14205"/>
                      <a:pt x="275" y="14240"/>
                    </a:cubicBezTo>
                    <a:cubicBezTo>
                      <a:pt x="203" y="14240"/>
                      <a:pt x="132" y="14228"/>
                      <a:pt x="1" y="14193"/>
                    </a:cubicBezTo>
                    <a:cubicBezTo>
                      <a:pt x="299" y="13931"/>
                      <a:pt x="596" y="13788"/>
                      <a:pt x="894" y="13657"/>
                    </a:cubicBezTo>
                    <a:cubicBezTo>
                      <a:pt x="2144" y="13109"/>
                      <a:pt x="3489" y="12835"/>
                      <a:pt x="4811" y="12538"/>
                    </a:cubicBezTo>
                    <a:cubicBezTo>
                      <a:pt x="6037" y="12276"/>
                      <a:pt x="7276" y="12121"/>
                      <a:pt x="8550" y="12109"/>
                    </a:cubicBezTo>
                    <a:cubicBezTo>
                      <a:pt x="8788" y="12109"/>
                      <a:pt x="9038" y="12002"/>
                      <a:pt x="9276" y="11931"/>
                    </a:cubicBezTo>
                    <a:cubicBezTo>
                      <a:pt x="9454" y="11871"/>
                      <a:pt x="9502" y="11704"/>
                      <a:pt x="9514" y="11550"/>
                    </a:cubicBezTo>
                    <a:cubicBezTo>
                      <a:pt x="9562" y="10919"/>
                      <a:pt x="9597" y="10311"/>
                      <a:pt x="9633" y="9680"/>
                    </a:cubicBezTo>
                    <a:cubicBezTo>
                      <a:pt x="9669" y="9049"/>
                      <a:pt x="9669" y="8394"/>
                      <a:pt x="9693" y="7740"/>
                    </a:cubicBezTo>
                    <a:cubicBezTo>
                      <a:pt x="9728" y="6799"/>
                      <a:pt x="9752" y="5846"/>
                      <a:pt x="9800" y="4906"/>
                    </a:cubicBezTo>
                    <a:cubicBezTo>
                      <a:pt x="9812" y="4322"/>
                      <a:pt x="9859" y="3763"/>
                      <a:pt x="9871" y="3179"/>
                    </a:cubicBezTo>
                    <a:cubicBezTo>
                      <a:pt x="9907" y="2275"/>
                      <a:pt x="9919" y="1346"/>
                      <a:pt x="9943" y="441"/>
                    </a:cubicBezTo>
                    <a:cubicBezTo>
                      <a:pt x="9919" y="310"/>
                      <a:pt x="9943" y="191"/>
                      <a:pt x="99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72"/>
              <p:cNvSpPr/>
              <p:nvPr/>
            </p:nvSpPr>
            <p:spPr>
              <a:xfrm>
                <a:off x="5007450" y="3407700"/>
                <a:ext cx="807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86" extrusionOk="0">
                    <a:moveTo>
                      <a:pt x="322" y="107"/>
                    </a:moveTo>
                    <a:cubicBezTo>
                      <a:pt x="239" y="179"/>
                      <a:pt x="179" y="250"/>
                      <a:pt x="108" y="262"/>
                    </a:cubicBezTo>
                    <a:cubicBezTo>
                      <a:pt x="84" y="286"/>
                      <a:pt x="1" y="179"/>
                      <a:pt x="1" y="131"/>
                    </a:cubicBezTo>
                    <a:cubicBezTo>
                      <a:pt x="1" y="84"/>
                      <a:pt x="72" y="12"/>
                      <a:pt x="108" y="0"/>
                    </a:cubicBezTo>
                    <a:cubicBezTo>
                      <a:pt x="156" y="0"/>
                      <a:pt x="239" y="60"/>
                      <a:pt x="322" y="1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72"/>
              <p:cNvSpPr/>
              <p:nvPr/>
            </p:nvSpPr>
            <p:spPr>
              <a:xfrm>
                <a:off x="4906550" y="3321675"/>
                <a:ext cx="3097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953" extrusionOk="0">
                    <a:moveTo>
                      <a:pt x="251" y="0"/>
                    </a:moveTo>
                    <a:cubicBezTo>
                      <a:pt x="489" y="60"/>
                      <a:pt x="763" y="72"/>
                      <a:pt x="965" y="167"/>
                    </a:cubicBezTo>
                    <a:cubicBezTo>
                      <a:pt x="1239" y="286"/>
                      <a:pt x="1215" y="548"/>
                      <a:pt x="965" y="703"/>
                    </a:cubicBezTo>
                    <a:cubicBezTo>
                      <a:pt x="917" y="715"/>
                      <a:pt x="894" y="750"/>
                      <a:pt x="846" y="750"/>
                    </a:cubicBezTo>
                    <a:cubicBezTo>
                      <a:pt x="608" y="810"/>
                      <a:pt x="322" y="953"/>
                      <a:pt x="144" y="727"/>
                    </a:cubicBezTo>
                    <a:cubicBezTo>
                      <a:pt x="1" y="536"/>
                      <a:pt x="120" y="274"/>
                      <a:pt x="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72"/>
              <p:cNvSpPr/>
              <p:nvPr/>
            </p:nvSpPr>
            <p:spPr>
              <a:xfrm>
                <a:off x="4910725" y="3290125"/>
                <a:ext cx="2680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953" extrusionOk="0">
                    <a:moveTo>
                      <a:pt x="0" y="60"/>
                    </a:moveTo>
                    <a:cubicBezTo>
                      <a:pt x="405" y="0"/>
                      <a:pt x="739" y="12"/>
                      <a:pt x="1072" y="262"/>
                    </a:cubicBezTo>
                    <a:cubicBezTo>
                      <a:pt x="917" y="726"/>
                      <a:pt x="512" y="786"/>
                      <a:pt x="96" y="953"/>
                    </a:cubicBezTo>
                    <a:cubicBezTo>
                      <a:pt x="72" y="619"/>
                      <a:pt x="36" y="357"/>
                      <a:pt x="0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72"/>
              <p:cNvSpPr/>
              <p:nvPr/>
            </p:nvSpPr>
            <p:spPr>
              <a:xfrm>
                <a:off x="4667525" y="3153500"/>
                <a:ext cx="1342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763" extrusionOk="0">
                    <a:moveTo>
                      <a:pt x="60" y="762"/>
                    </a:moveTo>
                    <a:cubicBezTo>
                      <a:pt x="1" y="429"/>
                      <a:pt x="49" y="215"/>
                      <a:pt x="275" y="0"/>
                    </a:cubicBezTo>
                    <a:cubicBezTo>
                      <a:pt x="453" y="167"/>
                      <a:pt x="537" y="369"/>
                      <a:pt x="537" y="667"/>
                    </a:cubicBezTo>
                    <a:cubicBezTo>
                      <a:pt x="394" y="703"/>
                      <a:pt x="239" y="715"/>
                      <a:pt x="60" y="7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72"/>
              <p:cNvSpPr/>
              <p:nvPr/>
            </p:nvSpPr>
            <p:spPr>
              <a:xfrm>
                <a:off x="4582100" y="3095150"/>
                <a:ext cx="581650" cy="417350"/>
              </a:xfrm>
              <a:custGeom>
                <a:avLst/>
                <a:gdLst/>
                <a:ahLst/>
                <a:cxnLst/>
                <a:rect l="l" t="t" r="r" b="b"/>
                <a:pathLst>
                  <a:path w="23266" h="16694" extrusionOk="0">
                    <a:moveTo>
                      <a:pt x="22742" y="1060"/>
                    </a:moveTo>
                    <a:cubicBezTo>
                      <a:pt x="22551" y="1025"/>
                      <a:pt x="22373" y="1013"/>
                      <a:pt x="22158" y="1001"/>
                    </a:cubicBezTo>
                    <a:cubicBezTo>
                      <a:pt x="22099" y="1001"/>
                      <a:pt x="22027" y="977"/>
                      <a:pt x="21968" y="977"/>
                    </a:cubicBezTo>
                    <a:cubicBezTo>
                      <a:pt x="21956" y="953"/>
                      <a:pt x="21956" y="917"/>
                      <a:pt x="21932" y="905"/>
                    </a:cubicBezTo>
                    <a:lnTo>
                      <a:pt x="21932" y="739"/>
                    </a:lnTo>
                    <a:cubicBezTo>
                      <a:pt x="21932" y="572"/>
                      <a:pt x="21932" y="417"/>
                      <a:pt x="21825" y="310"/>
                    </a:cubicBezTo>
                    <a:cubicBezTo>
                      <a:pt x="21718" y="191"/>
                      <a:pt x="21515" y="167"/>
                      <a:pt x="21349" y="143"/>
                    </a:cubicBezTo>
                    <a:cubicBezTo>
                      <a:pt x="21313" y="143"/>
                      <a:pt x="21265" y="132"/>
                      <a:pt x="21218" y="132"/>
                    </a:cubicBezTo>
                    <a:cubicBezTo>
                      <a:pt x="20730" y="36"/>
                      <a:pt x="20194" y="1"/>
                      <a:pt x="19610" y="1"/>
                    </a:cubicBezTo>
                    <a:cubicBezTo>
                      <a:pt x="18753" y="1"/>
                      <a:pt x="17884" y="84"/>
                      <a:pt x="17051" y="179"/>
                    </a:cubicBezTo>
                    <a:lnTo>
                      <a:pt x="16860" y="191"/>
                    </a:lnTo>
                    <a:cubicBezTo>
                      <a:pt x="16693" y="203"/>
                      <a:pt x="16551" y="286"/>
                      <a:pt x="16408" y="358"/>
                    </a:cubicBezTo>
                    <a:cubicBezTo>
                      <a:pt x="16324" y="405"/>
                      <a:pt x="16229" y="441"/>
                      <a:pt x="16158" y="465"/>
                    </a:cubicBezTo>
                    <a:cubicBezTo>
                      <a:pt x="15038" y="798"/>
                      <a:pt x="13967" y="1156"/>
                      <a:pt x="12991" y="1775"/>
                    </a:cubicBezTo>
                    <a:cubicBezTo>
                      <a:pt x="12538" y="2037"/>
                      <a:pt x="12109" y="2334"/>
                      <a:pt x="11681" y="2608"/>
                    </a:cubicBezTo>
                    <a:lnTo>
                      <a:pt x="11193" y="2918"/>
                    </a:lnTo>
                    <a:cubicBezTo>
                      <a:pt x="11086" y="2858"/>
                      <a:pt x="10990" y="2799"/>
                      <a:pt x="10895" y="2739"/>
                    </a:cubicBezTo>
                    <a:cubicBezTo>
                      <a:pt x="10609" y="2572"/>
                      <a:pt x="10312" y="2394"/>
                      <a:pt x="10014" y="2251"/>
                    </a:cubicBezTo>
                    <a:cubicBezTo>
                      <a:pt x="9776" y="2132"/>
                      <a:pt x="9526" y="2025"/>
                      <a:pt x="9288" y="1918"/>
                    </a:cubicBezTo>
                    <a:cubicBezTo>
                      <a:pt x="8907" y="1751"/>
                      <a:pt x="8526" y="1608"/>
                      <a:pt x="8180" y="1394"/>
                    </a:cubicBezTo>
                    <a:cubicBezTo>
                      <a:pt x="7347" y="905"/>
                      <a:pt x="6454" y="739"/>
                      <a:pt x="5609" y="608"/>
                    </a:cubicBezTo>
                    <a:cubicBezTo>
                      <a:pt x="4287" y="417"/>
                      <a:pt x="3251" y="310"/>
                      <a:pt x="2287" y="298"/>
                    </a:cubicBezTo>
                    <a:lnTo>
                      <a:pt x="2239" y="298"/>
                    </a:lnTo>
                    <a:cubicBezTo>
                      <a:pt x="1930" y="298"/>
                      <a:pt x="1668" y="370"/>
                      <a:pt x="1465" y="429"/>
                    </a:cubicBezTo>
                    <a:cubicBezTo>
                      <a:pt x="1311" y="477"/>
                      <a:pt x="1108" y="608"/>
                      <a:pt x="1168" y="941"/>
                    </a:cubicBezTo>
                    <a:cubicBezTo>
                      <a:pt x="1203" y="1096"/>
                      <a:pt x="1227" y="1275"/>
                      <a:pt x="1251" y="1441"/>
                    </a:cubicBezTo>
                    <a:cubicBezTo>
                      <a:pt x="1263" y="1656"/>
                      <a:pt x="1263" y="1656"/>
                      <a:pt x="1084" y="1667"/>
                    </a:cubicBezTo>
                    <a:cubicBezTo>
                      <a:pt x="1013" y="1679"/>
                      <a:pt x="930" y="1679"/>
                      <a:pt x="834" y="1679"/>
                    </a:cubicBezTo>
                    <a:lnTo>
                      <a:pt x="691" y="1679"/>
                    </a:lnTo>
                    <a:lnTo>
                      <a:pt x="560" y="1679"/>
                    </a:lnTo>
                    <a:cubicBezTo>
                      <a:pt x="275" y="1679"/>
                      <a:pt x="84" y="1751"/>
                      <a:pt x="25" y="2108"/>
                    </a:cubicBezTo>
                    <a:cubicBezTo>
                      <a:pt x="1" y="2287"/>
                      <a:pt x="1" y="2465"/>
                      <a:pt x="13" y="2584"/>
                    </a:cubicBezTo>
                    <a:cubicBezTo>
                      <a:pt x="25" y="2787"/>
                      <a:pt x="37" y="2965"/>
                      <a:pt x="60" y="3156"/>
                    </a:cubicBezTo>
                    <a:cubicBezTo>
                      <a:pt x="84" y="3453"/>
                      <a:pt x="96" y="3751"/>
                      <a:pt x="96" y="4049"/>
                    </a:cubicBezTo>
                    <a:cubicBezTo>
                      <a:pt x="120" y="5013"/>
                      <a:pt x="132" y="5966"/>
                      <a:pt x="144" y="6930"/>
                    </a:cubicBezTo>
                    <a:cubicBezTo>
                      <a:pt x="156" y="7609"/>
                      <a:pt x="156" y="8264"/>
                      <a:pt x="179" y="8930"/>
                    </a:cubicBezTo>
                    <a:cubicBezTo>
                      <a:pt x="191" y="10323"/>
                      <a:pt x="215" y="11716"/>
                      <a:pt x="251" y="13109"/>
                    </a:cubicBezTo>
                    <a:lnTo>
                      <a:pt x="263" y="14133"/>
                    </a:lnTo>
                    <a:cubicBezTo>
                      <a:pt x="275" y="14812"/>
                      <a:pt x="298" y="15503"/>
                      <a:pt x="310" y="16205"/>
                    </a:cubicBezTo>
                    <a:cubicBezTo>
                      <a:pt x="322" y="16562"/>
                      <a:pt x="429" y="16669"/>
                      <a:pt x="787" y="16693"/>
                    </a:cubicBezTo>
                    <a:lnTo>
                      <a:pt x="870" y="16693"/>
                    </a:lnTo>
                    <a:cubicBezTo>
                      <a:pt x="930" y="16693"/>
                      <a:pt x="1013" y="16693"/>
                      <a:pt x="1072" y="16681"/>
                    </a:cubicBezTo>
                    <a:cubicBezTo>
                      <a:pt x="1525" y="16646"/>
                      <a:pt x="1977" y="16622"/>
                      <a:pt x="2442" y="16586"/>
                    </a:cubicBezTo>
                    <a:cubicBezTo>
                      <a:pt x="3394" y="16515"/>
                      <a:pt x="4382" y="16455"/>
                      <a:pt x="5359" y="16395"/>
                    </a:cubicBezTo>
                    <a:cubicBezTo>
                      <a:pt x="6573" y="16336"/>
                      <a:pt x="7954" y="16265"/>
                      <a:pt x="9300" y="16265"/>
                    </a:cubicBezTo>
                    <a:cubicBezTo>
                      <a:pt x="9919" y="16265"/>
                      <a:pt x="10490" y="16276"/>
                      <a:pt x="11038" y="16312"/>
                    </a:cubicBezTo>
                    <a:lnTo>
                      <a:pt x="11050" y="16312"/>
                    </a:lnTo>
                    <a:cubicBezTo>
                      <a:pt x="11097" y="16312"/>
                      <a:pt x="11157" y="16288"/>
                      <a:pt x="11193" y="16288"/>
                    </a:cubicBezTo>
                    <a:cubicBezTo>
                      <a:pt x="11217" y="16288"/>
                      <a:pt x="11228" y="16276"/>
                      <a:pt x="11264" y="16276"/>
                    </a:cubicBezTo>
                    <a:lnTo>
                      <a:pt x="11740" y="16253"/>
                    </a:lnTo>
                    <a:cubicBezTo>
                      <a:pt x="12240" y="16217"/>
                      <a:pt x="12776" y="16205"/>
                      <a:pt x="13288" y="16193"/>
                    </a:cubicBezTo>
                    <a:lnTo>
                      <a:pt x="13395" y="16193"/>
                    </a:lnTo>
                    <a:cubicBezTo>
                      <a:pt x="13526" y="16193"/>
                      <a:pt x="13657" y="16193"/>
                      <a:pt x="13788" y="16205"/>
                    </a:cubicBezTo>
                    <a:cubicBezTo>
                      <a:pt x="13931" y="16205"/>
                      <a:pt x="14074" y="16217"/>
                      <a:pt x="14205" y="16217"/>
                    </a:cubicBezTo>
                    <a:lnTo>
                      <a:pt x="14431" y="16217"/>
                    </a:lnTo>
                    <a:cubicBezTo>
                      <a:pt x="14907" y="16193"/>
                      <a:pt x="15396" y="16157"/>
                      <a:pt x="15872" y="16110"/>
                    </a:cubicBezTo>
                    <a:cubicBezTo>
                      <a:pt x="16634" y="16050"/>
                      <a:pt x="17408" y="15991"/>
                      <a:pt x="18182" y="15979"/>
                    </a:cubicBezTo>
                    <a:lnTo>
                      <a:pt x="18717" y="15979"/>
                    </a:lnTo>
                    <a:cubicBezTo>
                      <a:pt x="20122" y="15979"/>
                      <a:pt x="21527" y="16134"/>
                      <a:pt x="22754" y="16265"/>
                    </a:cubicBezTo>
                    <a:lnTo>
                      <a:pt x="22897" y="16276"/>
                    </a:lnTo>
                    <a:lnTo>
                      <a:pt x="22920" y="16110"/>
                    </a:lnTo>
                    <a:cubicBezTo>
                      <a:pt x="22920" y="16074"/>
                      <a:pt x="22920" y="16015"/>
                      <a:pt x="22932" y="15967"/>
                    </a:cubicBezTo>
                    <a:cubicBezTo>
                      <a:pt x="22944" y="15860"/>
                      <a:pt x="22944" y="15741"/>
                      <a:pt x="22944" y="15634"/>
                    </a:cubicBezTo>
                    <a:cubicBezTo>
                      <a:pt x="22944" y="15372"/>
                      <a:pt x="22932" y="15086"/>
                      <a:pt x="22932" y="14824"/>
                    </a:cubicBezTo>
                    <a:cubicBezTo>
                      <a:pt x="22920" y="14360"/>
                      <a:pt x="22920" y="13895"/>
                      <a:pt x="22920" y="13419"/>
                    </a:cubicBezTo>
                    <a:cubicBezTo>
                      <a:pt x="22932" y="12050"/>
                      <a:pt x="22944" y="10621"/>
                      <a:pt x="22992" y="9073"/>
                    </a:cubicBezTo>
                    <a:cubicBezTo>
                      <a:pt x="23016" y="7585"/>
                      <a:pt x="23063" y="6216"/>
                      <a:pt x="23111" y="4918"/>
                    </a:cubicBezTo>
                    <a:cubicBezTo>
                      <a:pt x="23135" y="4287"/>
                      <a:pt x="23170" y="3644"/>
                      <a:pt x="23194" y="3013"/>
                    </a:cubicBezTo>
                    <a:cubicBezTo>
                      <a:pt x="23230" y="2560"/>
                      <a:pt x="23242" y="2108"/>
                      <a:pt x="23254" y="1644"/>
                    </a:cubicBezTo>
                    <a:cubicBezTo>
                      <a:pt x="23266" y="1215"/>
                      <a:pt x="23182" y="1132"/>
                      <a:pt x="22742" y="1060"/>
                    </a:cubicBezTo>
                    <a:close/>
                    <a:moveTo>
                      <a:pt x="3049" y="15955"/>
                    </a:moveTo>
                    <a:cubicBezTo>
                      <a:pt x="2882" y="15967"/>
                      <a:pt x="2727" y="15967"/>
                      <a:pt x="2561" y="15979"/>
                    </a:cubicBezTo>
                    <a:cubicBezTo>
                      <a:pt x="2430" y="16003"/>
                      <a:pt x="2275" y="16003"/>
                      <a:pt x="2144" y="16015"/>
                    </a:cubicBezTo>
                    <a:cubicBezTo>
                      <a:pt x="1870" y="16026"/>
                      <a:pt x="1608" y="16038"/>
                      <a:pt x="1322" y="16062"/>
                    </a:cubicBezTo>
                    <a:lnTo>
                      <a:pt x="1120" y="16062"/>
                    </a:lnTo>
                    <a:lnTo>
                      <a:pt x="882" y="16062"/>
                    </a:lnTo>
                    <a:cubicBezTo>
                      <a:pt x="882" y="16015"/>
                      <a:pt x="858" y="15967"/>
                      <a:pt x="858" y="15919"/>
                    </a:cubicBezTo>
                    <a:cubicBezTo>
                      <a:pt x="846" y="15741"/>
                      <a:pt x="822" y="15598"/>
                      <a:pt x="822" y="15443"/>
                    </a:cubicBezTo>
                    <a:lnTo>
                      <a:pt x="787" y="14872"/>
                    </a:lnTo>
                    <a:cubicBezTo>
                      <a:pt x="763" y="14157"/>
                      <a:pt x="727" y="13419"/>
                      <a:pt x="715" y="12705"/>
                    </a:cubicBezTo>
                    <a:cubicBezTo>
                      <a:pt x="703" y="11990"/>
                      <a:pt x="703" y="11264"/>
                      <a:pt x="703" y="10561"/>
                    </a:cubicBezTo>
                    <a:lnTo>
                      <a:pt x="703" y="8454"/>
                    </a:lnTo>
                    <a:cubicBezTo>
                      <a:pt x="679" y="7287"/>
                      <a:pt x="656" y="6097"/>
                      <a:pt x="644" y="4954"/>
                    </a:cubicBezTo>
                    <a:cubicBezTo>
                      <a:pt x="620" y="4275"/>
                      <a:pt x="608" y="3596"/>
                      <a:pt x="596" y="2918"/>
                    </a:cubicBezTo>
                    <a:cubicBezTo>
                      <a:pt x="596" y="2656"/>
                      <a:pt x="584" y="2394"/>
                      <a:pt x="644" y="2334"/>
                    </a:cubicBezTo>
                    <a:cubicBezTo>
                      <a:pt x="668" y="2299"/>
                      <a:pt x="727" y="2299"/>
                      <a:pt x="846" y="2299"/>
                    </a:cubicBezTo>
                    <a:cubicBezTo>
                      <a:pt x="941" y="2299"/>
                      <a:pt x="1072" y="2322"/>
                      <a:pt x="1215" y="2322"/>
                    </a:cubicBezTo>
                    <a:cubicBezTo>
                      <a:pt x="1239" y="2322"/>
                      <a:pt x="1263" y="2322"/>
                      <a:pt x="1299" y="2334"/>
                    </a:cubicBezTo>
                    <a:cubicBezTo>
                      <a:pt x="1299" y="2370"/>
                      <a:pt x="1299" y="2394"/>
                      <a:pt x="1311" y="2429"/>
                    </a:cubicBezTo>
                    <a:cubicBezTo>
                      <a:pt x="1322" y="2560"/>
                      <a:pt x="1322" y="2691"/>
                      <a:pt x="1322" y="2822"/>
                    </a:cubicBezTo>
                    <a:lnTo>
                      <a:pt x="1322" y="4549"/>
                    </a:lnTo>
                    <a:cubicBezTo>
                      <a:pt x="1322" y="5668"/>
                      <a:pt x="1322" y="6835"/>
                      <a:pt x="1334" y="7978"/>
                    </a:cubicBezTo>
                    <a:cubicBezTo>
                      <a:pt x="1346" y="8478"/>
                      <a:pt x="1382" y="9002"/>
                      <a:pt x="1418" y="9490"/>
                    </a:cubicBezTo>
                    <a:cubicBezTo>
                      <a:pt x="1441" y="9930"/>
                      <a:pt x="1477" y="10371"/>
                      <a:pt x="1489" y="10800"/>
                    </a:cubicBezTo>
                    <a:cubicBezTo>
                      <a:pt x="1513" y="11633"/>
                      <a:pt x="1501" y="12490"/>
                      <a:pt x="1501" y="13300"/>
                    </a:cubicBezTo>
                    <a:lnTo>
                      <a:pt x="1501" y="13859"/>
                    </a:lnTo>
                    <a:cubicBezTo>
                      <a:pt x="1501" y="14121"/>
                      <a:pt x="1632" y="14276"/>
                      <a:pt x="1906" y="14288"/>
                    </a:cubicBezTo>
                    <a:lnTo>
                      <a:pt x="1942" y="14288"/>
                    </a:lnTo>
                    <a:cubicBezTo>
                      <a:pt x="2013" y="14288"/>
                      <a:pt x="2061" y="14288"/>
                      <a:pt x="2132" y="14276"/>
                    </a:cubicBezTo>
                    <a:cubicBezTo>
                      <a:pt x="2704" y="14133"/>
                      <a:pt x="3335" y="14074"/>
                      <a:pt x="4013" y="14074"/>
                    </a:cubicBezTo>
                    <a:cubicBezTo>
                      <a:pt x="4835" y="14074"/>
                      <a:pt x="5656" y="14169"/>
                      <a:pt x="6335" y="14252"/>
                    </a:cubicBezTo>
                    <a:cubicBezTo>
                      <a:pt x="7121" y="14360"/>
                      <a:pt x="7799" y="14467"/>
                      <a:pt x="8419" y="14586"/>
                    </a:cubicBezTo>
                    <a:cubicBezTo>
                      <a:pt x="8657" y="14633"/>
                      <a:pt x="8895" y="14752"/>
                      <a:pt x="9133" y="14848"/>
                    </a:cubicBezTo>
                    <a:lnTo>
                      <a:pt x="9252" y="14907"/>
                    </a:lnTo>
                    <a:cubicBezTo>
                      <a:pt x="9466" y="15002"/>
                      <a:pt x="9669" y="15122"/>
                      <a:pt x="9859" y="15241"/>
                    </a:cubicBezTo>
                    <a:lnTo>
                      <a:pt x="9978" y="15300"/>
                    </a:lnTo>
                    <a:lnTo>
                      <a:pt x="10074" y="15348"/>
                    </a:lnTo>
                    <a:cubicBezTo>
                      <a:pt x="10204" y="15419"/>
                      <a:pt x="10324" y="15479"/>
                      <a:pt x="10419" y="15586"/>
                    </a:cubicBezTo>
                    <a:cubicBezTo>
                      <a:pt x="10002" y="15598"/>
                      <a:pt x="9562" y="15610"/>
                      <a:pt x="9145" y="15610"/>
                    </a:cubicBezTo>
                    <a:cubicBezTo>
                      <a:pt x="8240" y="15645"/>
                      <a:pt x="7299" y="15657"/>
                      <a:pt x="6394" y="15705"/>
                    </a:cubicBezTo>
                    <a:cubicBezTo>
                      <a:pt x="5906" y="15717"/>
                      <a:pt x="5418" y="15764"/>
                      <a:pt x="4942" y="15800"/>
                    </a:cubicBezTo>
                    <a:cubicBezTo>
                      <a:pt x="4644" y="15836"/>
                      <a:pt x="4347" y="15860"/>
                      <a:pt x="4061" y="15884"/>
                    </a:cubicBezTo>
                    <a:cubicBezTo>
                      <a:pt x="3716" y="15919"/>
                      <a:pt x="3382" y="15943"/>
                      <a:pt x="3049" y="15955"/>
                    </a:cubicBezTo>
                    <a:close/>
                    <a:moveTo>
                      <a:pt x="7526" y="1703"/>
                    </a:moveTo>
                    <a:lnTo>
                      <a:pt x="7645" y="1763"/>
                    </a:lnTo>
                    <a:cubicBezTo>
                      <a:pt x="8514" y="2215"/>
                      <a:pt x="9383" y="2680"/>
                      <a:pt x="10264" y="3144"/>
                    </a:cubicBezTo>
                    <a:cubicBezTo>
                      <a:pt x="10716" y="3382"/>
                      <a:pt x="10907" y="3703"/>
                      <a:pt x="10895" y="4227"/>
                    </a:cubicBezTo>
                    <a:cubicBezTo>
                      <a:pt x="10871" y="5608"/>
                      <a:pt x="10871" y="7025"/>
                      <a:pt x="10859" y="8395"/>
                    </a:cubicBezTo>
                    <a:cubicBezTo>
                      <a:pt x="10859" y="9264"/>
                      <a:pt x="10859" y="10157"/>
                      <a:pt x="10847" y="11038"/>
                    </a:cubicBezTo>
                    <a:cubicBezTo>
                      <a:pt x="10847" y="11252"/>
                      <a:pt x="10836" y="11466"/>
                      <a:pt x="10800" y="11681"/>
                    </a:cubicBezTo>
                    <a:cubicBezTo>
                      <a:pt x="10788" y="11847"/>
                      <a:pt x="10776" y="12026"/>
                      <a:pt x="10776" y="12181"/>
                    </a:cubicBezTo>
                    <a:lnTo>
                      <a:pt x="10728" y="13395"/>
                    </a:lnTo>
                    <a:cubicBezTo>
                      <a:pt x="10716" y="13752"/>
                      <a:pt x="10693" y="14121"/>
                      <a:pt x="10693" y="14479"/>
                    </a:cubicBezTo>
                    <a:cubicBezTo>
                      <a:pt x="10693" y="14610"/>
                      <a:pt x="10669" y="14729"/>
                      <a:pt x="10657" y="14883"/>
                    </a:cubicBezTo>
                    <a:lnTo>
                      <a:pt x="10657" y="14895"/>
                    </a:lnTo>
                    <a:cubicBezTo>
                      <a:pt x="10597" y="14860"/>
                      <a:pt x="10514" y="14836"/>
                      <a:pt x="10466" y="14800"/>
                    </a:cubicBezTo>
                    <a:cubicBezTo>
                      <a:pt x="10204" y="14681"/>
                      <a:pt x="9966" y="14562"/>
                      <a:pt x="9728" y="14431"/>
                    </a:cubicBezTo>
                    <a:cubicBezTo>
                      <a:pt x="9014" y="14026"/>
                      <a:pt x="8216" y="13788"/>
                      <a:pt x="7359" y="13717"/>
                    </a:cubicBezTo>
                    <a:cubicBezTo>
                      <a:pt x="7026" y="13693"/>
                      <a:pt x="6680" y="13645"/>
                      <a:pt x="6335" y="13609"/>
                    </a:cubicBezTo>
                    <a:cubicBezTo>
                      <a:pt x="5692" y="13538"/>
                      <a:pt x="5061" y="13478"/>
                      <a:pt x="4406" y="13431"/>
                    </a:cubicBezTo>
                    <a:cubicBezTo>
                      <a:pt x="4299" y="13431"/>
                      <a:pt x="4192" y="13419"/>
                      <a:pt x="4073" y="13419"/>
                    </a:cubicBezTo>
                    <a:cubicBezTo>
                      <a:pt x="3787" y="13419"/>
                      <a:pt x="3489" y="13431"/>
                      <a:pt x="3216" y="13467"/>
                    </a:cubicBezTo>
                    <a:cubicBezTo>
                      <a:pt x="3049" y="13478"/>
                      <a:pt x="2882" y="13490"/>
                      <a:pt x="2704" y="13490"/>
                    </a:cubicBezTo>
                    <a:cubicBezTo>
                      <a:pt x="2561" y="13490"/>
                      <a:pt x="2418" y="13514"/>
                      <a:pt x="2263" y="13526"/>
                    </a:cubicBezTo>
                    <a:lnTo>
                      <a:pt x="2120" y="13538"/>
                    </a:lnTo>
                    <a:lnTo>
                      <a:pt x="2120" y="13514"/>
                    </a:lnTo>
                    <a:cubicBezTo>
                      <a:pt x="2108" y="13407"/>
                      <a:pt x="2096" y="13312"/>
                      <a:pt x="2084" y="13217"/>
                    </a:cubicBezTo>
                    <a:cubicBezTo>
                      <a:pt x="2061" y="12716"/>
                      <a:pt x="2049" y="12228"/>
                      <a:pt x="2025" y="11740"/>
                    </a:cubicBezTo>
                    <a:cubicBezTo>
                      <a:pt x="2001" y="11109"/>
                      <a:pt x="1977" y="10490"/>
                      <a:pt x="1942" y="9847"/>
                    </a:cubicBezTo>
                    <a:cubicBezTo>
                      <a:pt x="1930" y="9490"/>
                      <a:pt x="1918" y="9121"/>
                      <a:pt x="1882" y="8764"/>
                    </a:cubicBezTo>
                    <a:cubicBezTo>
                      <a:pt x="1858" y="8168"/>
                      <a:pt x="1811" y="7537"/>
                      <a:pt x="1811" y="6942"/>
                    </a:cubicBezTo>
                    <a:cubicBezTo>
                      <a:pt x="1811" y="6394"/>
                      <a:pt x="1822" y="5835"/>
                      <a:pt x="1846" y="5275"/>
                    </a:cubicBezTo>
                    <a:cubicBezTo>
                      <a:pt x="1858" y="4823"/>
                      <a:pt x="1870" y="4323"/>
                      <a:pt x="1870" y="3846"/>
                    </a:cubicBezTo>
                    <a:cubicBezTo>
                      <a:pt x="1870" y="3346"/>
                      <a:pt x="1846" y="2834"/>
                      <a:pt x="1822" y="2346"/>
                    </a:cubicBezTo>
                    <a:cubicBezTo>
                      <a:pt x="1811" y="2096"/>
                      <a:pt x="1799" y="1846"/>
                      <a:pt x="1799" y="1584"/>
                    </a:cubicBezTo>
                    <a:lnTo>
                      <a:pt x="1799" y="1167"/>
                    </a:lnTo>
                    <a:lnTo>
                      <a:pt x="1799" y="1048"/>
                    </a:lnTo>
                    <a:lnTo>
                      <a:pt x="1930" y="1013"/>
                    </a:lnTo>
                    <a:cubicBezTo>
                      <a:pt x="2084" y="965"/>
                      <a:pt x="2215" y="917"/>
                      <a:pt x="2346" y="917"/>
                    </a:cubicBezTo>
                    <a:lnTo>
                      <a:pt x="2346" y="917"/>
                    </a:lnTo>
                    <a:cubicBezTo>
                      <a:pt x="3811" y="929"/>
                      <a:pt x="5537" y="1036"/>
                      <a:pt x="7228" y="1620"/>
                    </a:cubicBezTo>
                    <a:cubicBezTo>
                      <a:pt x="7264" y="1632"/>
                      <a:pt x="7287" y="1632"/>
                      <a:pt x="7323" y="1644"/>
                    </a:cubicBezTo>
                    <a:cubicBezTo>
                      <a:pt x="7430" y="1656"/>
                      <a:pt x="7490" y="1679"/>
                      <a:pt x="7526" y="1703"/>
                    </a:cubicBezTo>
                    <a:close/>
                    <a:moveTo>
                      <a:pt x="15789" y="15503"/>
                    </a:moveTo>
                    <a:cubicBezTo>
                      <a:pt x="15705" y="15526"/>
                      <a:pt x="15622" y="15538"/>
                      <a:pt x="15550" y="15538"/>
                    </a:cubicBezTo>
                    <a:cubicBezTo>
                      <a:pt x="14431" y="15586"/>
                      <a:pt x="13288" y="15610"/>
                      <a:pt x="12312" y="15622"/>
                    </a:cubicBezTo>
                    <a:cubicBezTo>
                      <a:pt x="12502" y="15491"/>
                      <a:pt x="12693" y="15419"/>
                      <a:pt x="12883" y="15324"/>
                    </a:cubicBezTo>
                    <a:cubicBezTo>
                      <a:pt x="14014" y="14836"/>
                      <a:pt x="15241" y="14550"/>
                      <a:pt x="16431" y="14288"/>
                    </a:cubicBezTo>
                    <a:lnTo>
                      <a:pt x="16777" y="14217"/>
                    </a:lnTo>
                    <a:cubicBezTo>
                      <a:pt x="17944" y="13943"/>
                      <a:pt x="19194" y="13800"/>
                      <a:pt x="20480" y="13776"/>
                    </a:cubicBezTo>
                    <a:cubicBezTo>
                      <a:pt x="20706" y="13776"/>
                      <a:pt x="20920" y="13705"/>
                      <a:pt x="21134" y="13633"/>
                    </a:cubicBezTo>
                    <a:lnTo>
                      <a:pt x="21253" y="13586"/>
                    </a:lnTo>
                    <a:cubicBezTo>
                      <a:pt x="21456" y="13526"/>
                      <a:pt x="21575" y="13348"/>
                      <a:pt x="21599" y="13062"/>
                    </a:cubicBezTo>
                    <a:cubicBezTo>
                      <a:pt x="21611" y="12883"/>
                      <a:pt x="21623" y="12705"/>
                      <a:pt x="21623" y="12526"/>
                    </a:cubicBezTo>
                    <a:cubicBezTo>
                      <a:pt x="21658" y="12097"/>
                      <a:pt x="21682" y="11657"/>
                      <a:pt x="21718" y="11204"/>
                    </a:cubicBezTo>
                    <a:cubicBezTo>
                      <a:pt x="21730" y="10823"/>
                      <a:pt x="21742" y="10442"/>
                      <a:pt x="21742" y="10061"/>
                    </a:cubicBezTo>
                    <a:cubicBezTo>
                      <a:pt x="21742" y="9788"/>
                      <a:pt x="21754" y="9526"/>
                      <a:pt x="21754" y="9252"/>
                    </a:cubicBezTo>
                    <a:cubicBezTo>
                      <a:pt x="21789" y="8323"/>
                      <a:pt x="21813" y="7371"/>
                      <a:pt x="21861" y="6430"/>
                    </a:cubicBezTo>
                    <a:cubicBezTo>
                      <a:pt x="21873" y="6192"/>
                      <a:pt x="21873" y="5954"/>
                      <a:pt x="21896" y="5716"/>
                    </a:cubicBezTo>
                    <a:cubicBezTo>
                      <a:pt x="21908" y="5370"/>
                      <a:pt x="21920" y="5049"/>
                      <a:pt x="21932" y="4704"/>
                    </a:cubicBezTo>
                    <a:lnTo>
                      <a:pt x="21980" y="3180"/>
                    </a:lnTo>
                    <a:cubicBezTo>
                      <a:pt x="21992" y="2763"/>
                      <a:pt x="21992" y="2370"/>
                      <a:pt x="22015" y="1953"/>
                    </a:cubicBezTo>
                    <a:cubicBezTo>
                      <a:pt x="22015" y="1870"/>
                      <a:pt x="22027" y="1798"/>
                      <a:pt x="22039" y="1691"/>
                    </a:cubicBezTo>
                    <a:lnTo>
                      <a:pt x="22039" y="1667"/>
                    </a:lnTo>
                    <a:lnTo>
                      <a:pt x="22611" y="1691"/>
                    </a:lnTo>
                    <a:lnTo>
                      <a:pt x="22611" y="1727"/>
                    </a:lnTo>
                    <a:cubicBezTo>
                      <a:pt x="22623" y="1810"/>
                      <a:pt x="22635" y="1870"/>
                      <a:pt x="22635" y="1929"/>
                    </a:cubicBezTo>
                    <a:lnTo>
                      <a:pt x="22623" y="2287"/>
                    </a:lnTo>
                    <a:cubicBezTo>
                      <a:pt x="22611" y="3025"/>
                      <a:pt x="22575" y="3799"/>
                      <a:pt x="22551" y="4537"/>
                    </a:cubicBezTo>
                    <a:cubicBezTo>
                      <a:pt x="22516" y="5085"/>
                      <a:pt x="22492" y="5620"/>
                      <a:pt x="22468" y="6180"/>
                    </a:cubicBezTo>
                    <a:cubicBezTo>
                      <a:pt x="22444" y="6716"/>
                      <a:pt x="22408" y="7252"/>
                      <a:pt x="22396" y="7763"/>
                    </a:cubicBezTo>
                    <a:cubicBezTo>
                      <a:pt x="22396" y="7918"/>
                      <a:pt x="22396" y="8085"/>
                      <a:pt x="22408" y="8216"/>
                    </a:cubicBezTo>
                    <a:cubicBezTo>
                      <a:pt x="22432" y="8335"/>
                      <a:pt x="22432" y="8454"/>
                      <a:pt x="22432" y="8561"/>
                    </a:cubicBezTo>
                    <a:cubicBezTo>
                      <a:pt x="22408" y="10847"/>
                      <a:pt x="22385" y="13145"/>
                      <a:pt x="22373" y="15419"/>
                    </a:cubicBezTo>
                    <a:cubicBezTo>
                      <a:pt x="22373" y="15443"/>
                      <a:pt x="22373" y="15479"/>
                      <a:pt x="22349" y="15526"/>
                    </a:cubicBezTo>
                    <a:cubicBezTo>
                      <a:pt x="22313" y="15526"/>
                      <a:pt x="22277" y="15538"/>
                      <a:pt x="22254" y="15538"/>
                    </a:cubicBezTo>
                    <a:lnTo>
                      <a:pt x="22218" y="15538"/>
                    </a:lnTo>
                    <a:cubicBezTo>
                      <a:pt x="20849" y="15443"/>
                      <a:pt x="19479" y="15407"/>
                      <a:pt x="18158" y="15407"/>
                    </a:cubicBezTo>
                    <a:cubicBezTo>
                      <a:pt x="17467" y="15407"/>
                      <a:pt x="16777" y="15419"/>
                      <a:pt x="16098" y="15443"/>
                    </a:cubicBezTo>
                    <a:cubicBezTo>
                      <a:pt x="15967" y="15479"/>
                      <a:pt x="15884" y="15491"/>
                      <a:pt x="15789" y="15503"/>
                    </a:cubicBezTo>
                    <a:close/>
                    <a:moveTo>
                      <a:pt x="11395" y="11014"/>
                    </a:moveTo>
                    <a:cubicBezTo>
                      <a:pt x="11431" y="10133"/>
                      <a:pt x="11431" y="9240"/>
                      <a:pt x="11431" y="8371"/>
                    </a:cubicBezTo>
                    <a:lnTo>
                      <a:pt x="11431" y="7180"/>
                    </a:lnTo>
                    <a:lnTo>
                      <a:pt x="11431" y="6109"/>
                    </a:lnTo>
                    <a:cubicBezTo>
                      <a:pt x="11431" y="5382"/>
                      <a:pt x="11443" y="4644"/>
                      <a:pt x="11443" y="3906"/>
                    </a:cubicBezTo>
                    <a:cubicBezTo>
                      <a:pt x="11443" y="3596"/>
                      <a:pt x="11621" y="3418"/>
                      <a:pt x="11752" y="3311"/>
                    </a:cubicBezTo>
                    <a:cubicBezTo>
                      <a:pt x="12276" y="2953"/>
                      <a:pt x="12883" y="2537"/>
                      <a:pt x="13491" y="2203"/>
                    </a:cubicBezTo>
                    <a:cubicBezTo>
                      <a:pt x="14729" y="1513"/>
                      <a:pt x="16098" y="1025"/>
                      <a:pt x="17563" y="751"/>
                    </a:cubicBezTo>
                    <a:cubicBezTo>
                      <a:pt x="18182" y="632"/>
                      <a:pt x="18789" y="572"/>
                      <a:pt x="19408" y="572"/>
                    </a:cubicBezTo>
                    <a:cubicBezTo>
                      <a:pt x="19908" y="572"/>
                      <a:pt x="20420" y="620"/>
                      <a:pt x="20908" y="691"/>
                    </a:cubicBezTo>
                    <a:cubicBezTo>
                      <a:pt x="21230" y="751"/>
                      <a:pt x="21230" y="751"/>
                      <a:pt x="21277" y="1096"/>
                    </a:cubicBezTo>
                    <a:cubicBezTo>
                      <a:pt x="21420" y="2382"/>
                      <a:pt x="21337" y="3668"/>
                      <a:pt x="21265" y="4942"/>
                    </a:cubicBezTo>
                    <a:cubicBezTo>
                      <a:pt x="21253" y="5216"/>
                      <a:pt x="21230" y="5489"/>
                      <a:pt x="21218" y="5775"/>
                    </a:cubicBezTo>
                    <a:cubicBezTo>
                      <a:pt x="21194" y="6287"/>
                      <a:pt x="21194" y="6811"/>
                      <a:pt x="21182" y="7335"/>
                    </a:cubicBezTo>
                    <a:cubicBezTo>
                      <a:pt x="21158" y="7740"/>
                      <a:pt x="21158" y="8156"/>
                      <a:pt x="21146" y="8573"/>
                    </a:cubicBezTo>
                    <a:cubicBezTo>
                      <a:pt x="21134" y="8871"/>
                      <a:pt x="21111" y="9180"/>
                      <a:pt x="21087" y="9478"/>
                    </a:cubicBezTo>
                    <a:cubicBezTo>
                      <a:pt x="21075" y="9764"/>
                      <a:pt x="21039" y="10038"/>
                      <a:pt x="21027" y="10335"/>
                    </a:cubicBezTo>
                    <a:cubicBezTo>
                      <a:pt x="21015" y="10621"/>
                      <a:pt x="21015" y="10907"/>
                      <a:pt x="21015" y="11169"/>
                    </a:cubicBezTo>
                    <a:lnTo>
                      <a:pt x="21015" y="11800"/>
                    </a:lnTo>
                    <a:cubicBezTo>
                      <a:pt x="20992" y="12109"/>
                      <a:pt x="20980" y="12383"/>
                      <a:pt x="20956" y="12621"/>
                    </a:cubicBezTo>
                    <a:cubicBezTo>
                      <a:pt x="20908" y="13038"/>
                      <a:pt x="20837" y="13097"/>
                      <a:pt x="20420" y="13133"/>
                    </a:cubicBezTo>
                    <a:cubicBezTo>
                      <a:pt x="20206" y="13157"/>
                      <a:pt x="19980" y="13169"/>
                      <a:pt x="19777" y="13193"/>
                    </a:cubicBezTo>
                    <a:cubicBezTo>
                      <a:pt x="19491" y="13217"/>
                      <a:pt x="19206" y="13240"/>
                      <a:pt x="18908" y="13276"/>
                    </a:cubicBezTo>
                    <a:cubicBezTo>
                      <a:pt x="17801" y="13371"/>
                      <a:pt x="16622" y="13598"/>
                      <a:pt x="15110" y="13990"/>
                    </a:cubicBezTo>
                    <a:lnTo>
                      <a:pt x="14812" y="14062"/>
                    </a:lnTo>
                    <a:cubicBezTo>
                      <a:pt x="14062" y="14240"/>
                      <a:pt x="13300" y="14431"/>
                      <a:pt x="12610" y="14800"/>
                    </a:cubicBezTo>
                    <a:cubicBezTo>
                      <a:pt x="12276" y="14967"/>
                      <a:pt x="11979" y="15145"/>
                      <a:pt x="11657" y="15324"/>
                    </a:cubicBezTo>
                    <a:cubicBezTo>
                      <a:pt x="11538" y="15383"/>
                      <a:pt x="11431" y="15455"/>
                      <a:pt x="11312" y="15514"/>
                    </a:cubicBezTo>
                    <a:cubicBezTo>
                      <a:pt x="11205" y="15455"/>
                      <a:pt x="11193" y="15360"/>
                      <a:pt x="11205" y="15205"/>
                    </a:cubicBezTo>
                    <a:cubicBezTo>
                      <a:pt x="11217" y="14776"/>
                      <a:pt x="11252" y="14348"/>
                      <a:pt x="11276" y="13895"/>
                    </a:cubicBezTo>
                    <a:cubicBezTo>
                      <a:pt x="11324" y="12967"/>
                      <a:pt x="11371" y="11978"/>
                      <a:pt x="11395" y="110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72"/>
              <p:cNvSpPr/>
              <p:nvPr/>
            </p:nvSpPr>
            <p:spPr>
              <a:xfrm>
                <a:off x="4900900" y="3280600"/>
                <a:ext cx="47950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2763" extrusionOk="0">
                    <a:moveTo>
                      <a:pt x="1239" y="1358"/>
                    </a:moveTo>
                    <a:cubicBezTo>
                      <a:pt x="1346" y="1453"/>
                      <a:pt x="1393" y="1512"/>
                      <a:pt x="1477" y="1572"/>
                    </a:cubicBezTo>
                    <a:cubicBezTo>
                      <a:pt x="1917" y="2012"/>
                      <a:pt x="1715" y="2465"/>
                      <a:pt x="1286" y="2643"/>
                    </a:cubicBezTo>
                    <a:cubicBezTo>
                      <a:pt x="1001" y="2762"/>
                      <a:pt x="655" y="2762"/>
                      <a:pt x="322" y="2751"/>
                    </a:cubicBezTo>
                    <a:cubicBezTo>
                      <a:pt x="108" y="2751"/>
                      <a:pt x="0" y="2536"/>
                      <a:pt x="48" y="2298"/>
                    </a:cubicBezTo>
                    <a:cubicBezTo>
                      <a:pt x="179" y="1643"/>
                      <a:pt x="262" y="1000"/>
                      <a:pt x="167" y="334"/>
                    </a:cubicBezTo>
                    <a:cubicBezTo>
                      <a:pt x="119" y="84"/>
                      <a:pt x="227" y="0"/>
                      <a:pt x="465" y="36"/>
                    </a:cubicBezTo>
                    <a:cubicBezTo>
                      <a:pt x="739" y="72"/>
                      <a:pt x="1012" y="107"/>
                      <a:pt x="1274" y="191"/>
                    </a:cubicBezTo>
                    <a:cubicBezTo>
                      <a:pt x="1727" y="310"/>
                      <a:pt x="1834" y="607"/>
                      <a:pt x="1560" y="977"/>
                    </a:cubicBezTo>
                    <a:cubicBezTo>
                      <a:pt x="1477" y="1096"/>
                      <a:pt x="1370" y="1203"/>
                      <a:pt x="1239" y="1358"/>
                    </a:cubicBezTo>
                    <a:close/>
                    <a:moveTo>
                      <a:pt x="477" y="1643"/>
                    </a:moveTo>
                    <a:cubicBezTo>
                      <a:pt x="334" y="1917"/>
                      <a:pt x="227" y="2179"/>
                      <a:pt x="370" y="2393"/>
                    </a:cubicBezTo>
                    <a:cubicBezTo>
                      <a:pt x="548" y="2608"/>
                      <a:pt x="834" y="2465"/>
                      <a:pt x="1072" y="2405"/>
                    </a:cubicBezTo>
                    <a:cubicBezTo>
                      <a:pt x="1120" y="2393"/>
                      <a:pt x="1167" y="2370"/>
                      <a:pt x="1191" y="2358"/>
                    </a:cubicBezTo>
                    <a:cubicBezTo>
                      <a:pt x="1441" y="2215"/>
                      <a:pt x="1465" y="1941"/>
                      <a:pt x="1191" y="1822"/>
                    </a:cubicBezTo>
                    <a:cubicBezTo>
                      <a:pt x="989" y="1715"/>
                      <a:pt x="727" y="1691"/>
                      <a:pt x="477" y="1643"/>
                    </a:cubicBezTo>
                    <a:close/>
                    <a:moveTo>
                      <a:pt x="393" y="441"/>
                    </a:moveTo>
                    <a:cubicBezTo>
                      <a:pt x="417" y="738"/>
                      <a:pt x="453" y="1024"/>
                      <a:pt x="489" y="1334"/>
                    </a:cubicBezTo>
                    <a:cubicBezTo>
                      <a:pt x="905" y="1167"/>
                      <a:pt x="1322" y="1107"/>
                      <a:pt x="1465" y="643"/>
                    </a:cubicBezTo>
                    <a:cubicBezTo>
                      <a:pt x="1132" y="393"/>
                      <a:pt x="798" y="369"/>
                      <a:pt x="393" y="4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72"/>
              <p:cNvSpPr/>
              <p:nvPr/>
            </p:nvSpPr>
            <p:spPr>
              <a:xfrm>
                <a:off x="4649675" y="3136525"/>
                <a:ext cx="4885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3001" extrusionOk="0">
                    <a:moveTo>
                      <a:pt x="1691" y="3001"/>
                    </a:moveTo>
                    <a:cubicBezTo>
                      <a:pt x="1572" y="2560"/>
                      <a:pt x="1477" y="2179"/>
                      <a:pt x="1370" y="1810"/>
                    </a:cubicBezTo>
                    <a:lnTo>
                      <a:pt x="763" y="1810"/>
                    </a:lnTo>
                    <a:cubicBezTo>
                      <a:pt x="560" y="1810"/>
                      <a:pt x="441" y="1917"/>
                      <a:pt x="405" y="2108"/>
                    </a:cubicBezTo>
                    <a:cubicBezTo>
                      <a:pt x="382" y="2322"/>
                      <a:pt x="334" y="2513"/>
                      <a:pt x="286" y="2715"/>
                    </a:cubicBezTo>
                    <a:cubicBezTo>
                      <a:pt x="274" y="2763"/>
                      <a:pt x="227" y="2810"/>
                      <a:pt x="203" y="2858"/>
                    </a:cubicBezTo>
                    <a:cubicBezTo>
                      <a:pt x="1" y="2799"/>
                      <a:pt x="1" y="2691"/>
                      <a:pt x="48" y="2537"/>
                    </a:cubicBezTo>
                    <a:cubicBezTo>
                      <a:pt x="286" y="1787"/>
                      <a:pt x="524" y="1036"/>
                      <a:pt x="763" y="274"/>
                    </a:cubicBezTo>
                    <a:cubicBezTo>
                      <a:pt x="810" y="143"/>
                      <a:pt x="858" y="1"/>
                      <a:pt x="1013" y="24"/>
                    </a:cubicBezTo>
                    <a:cubicBezTo>
                      <a:pt x="1108" y="36"/>
                      <a:pt x="1191" y="155"/>
                      <a:pt x="1239" y="251"/>
                    </a:cubicBezTo>
                    <a:cubicBezTo>
                      <a:pt x="1394" y="691"/>
                      <a:pt x="1536" y="1144"/>
                      <a:pt x="1667" y="1584"/>
                    </a:cubicBezTo>
                    <a:cubicBezTo>
                      <a:pt x="1751" y="1858"/>
                      <a:pt x="1810" y="2120"/>
                      <a:pt x="1882" y="2406"/>
                    </a:cubicBezTo>
                    <a:cubicBezTo>
                      <a:pt x="1941" y="2596"/>
                      <a:pt x="1953" y="2775"/>
                      <a:pt x="1691" y="3001"/>
                    </a:cubicBezTo>
                    <a:close/>
                    <a:moveTo>
                      <a:pt x="774" y="1441"/>
                    </a:moveTo>
                    <a:cubicBezTo>
                      <a:pt x="953" y="1406"/>
                      <a:pt x="1108" y="1382"/>
                      <a:pt x="1251" y="1346"/>
                    </a:cubicBezTo>
                    <a:cubicBezTo>
                      <a:pt x="1251" y="1048"/>
                      <a:pt x="1179" y="858"/>
                      <a:pt x="989" y="679"/>
                    </a:cubicBezTo>
                    <a:cubicBezTo>
                      <a:pt x="763" y="870"/>
                      <a:pt x="715" y="1108"/>
                      <a:pt x="774" y="14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72"/>
              <p:cNvSpPr/>
              <p:nvPr/>
            </p:nvSpPr>
            <p:spPr>
              <a:xfrm>
                <a:off x="4897925" y="3135925"/>
                <a:ext cx="180100" cy="62250"/>
              </a:xfrm>
              <a:custGeom>
                <a:avLst/>
                <a:gdLst/>
                <a:ahLst/>
                <a:cxnLst/>
                <a:rect l="l" t="t" r="r" b="b"/>
                <a:pathLst>
                  <a:path w="7204" h="2490" extrusionOk="0">
                    <a:moveTo>
                      <a:pt x="6763" y="1"/>
                    </a:moveTo>
                    <a:lnTo>
                      <a:pt x="6656" y="1"/>
                    </a:lnTo>
                    <a:cubicBezTo>
                      <a:pt x="5787" y="36"/>
                      <a:pt x="4775" y="120"/>
                      <a:pt x="3787" y="525"/>
                    </a:cubicBezTo>
                    <a:cubicBezTo>
                      <a:pt x="2989" y="834"/>
                      <a:pt x="2191" y="1132"/>
                      <a:pt x="1405" y="1418"/>
                    </a:cubicBezTo>
                    <a:cubicBezTo>
                      <a:pt x="1084" y="1537"/>
                      <a:pt x="774" y="1644"/>
                      <a:pt x="465" y="1763"/>
                    </a:cubicBezTo>
                    <a:cubicBezTo>
                      <a:pt x="298" y="1822"/>
                      <a:pt x="48" y="1918"/>
                      <a:pt x="12" y="2311"/>
                    </a:cubicBezTo>
                    <a:lnTo>
                      <a:pt x="0" y="2489"/>
                    </a:lnTo>
                    <a:lnTo>
                      <a:pt x="179" y="2477"/>
                    </a:lnTo>
                    <a:cubicBezTo>
                      <a:pt x="227" y="2477"/>
                      <a:pt x="250" y="2477"/>
                      <a:pt x="298" y="2453"/>
                    </a:cubicBezTo>
                    <a:cubicBezTo>
                      <a:pt x="369" y="2453"/>
                      <a:pt x="453" y="2442"/>
                      <a:pt x="524" y="2418"/>
                    </a:cubicBezTo>
                    <a:cubicBezTo>
                      <a:pt x="1584" y="1953"/>
                      <a:pt x="2739" y="1513"/>
                      <a:pt x="4060" y="1072"/>
                    </a:cubicBezTo>
                    <a:cubicBezTo>
                      <a:pt x="4715" y="870"/>
                      <a:pt x="5513" y="644"/>
                      <a:pt x="6346" y="644"/>
                    </a:cubicBezTo>
                    <a:cubicBezTo>
                      <a:pt x="6442" y="644"/>
                      <a:pt x="6561" y="644"/>
                      <a:pt x="6668" y="656"/>
                    </a:cubicBezTo>
                    <a:lnTo>
                      <a:pt x="6727" y="656"/>
                    </a:lnTo>
                    <a:cubicBezTo>
                      <a:pt x="6775" y="656"/>
                      <a:pt x="6823" y="679"/>
                      <a:pt x="6858" y="679"/>
                    </a:cubicBezTo>
                    <a:cubicBezTo>
                      <a:pt x="6906" y="679"/>
                      <a:pt x="7025" y="679"/>
                      <a:pt x="7120" y="584"/>
                    </a:cubicBezTo>
                    <a:cubicBezTo>
                      <a:pt x="7180" y="525"/>
                      <a:pt x="7204" y="441"/>
                      <a:pt x="7204" y="334"/>
                    </a:cubicBezTo>
                    <a:cubicBezTo>
                      <a:pt x="7204" y="215"/>
                      <a:pt x="7144" y="1"/>
                      <a:pt x="67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72"/>
              <p:cNvSpPr/>
              <p:nvPr/>
            </p:nvSpPr>
            <p:spPr>
              <a:xfrm>
                <a:off x="4897925" y="3374050"/>
                <a:ext cx="171475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6859" h="1692" extrusionOk="0">
                    <a:moveTo>
                      <a:pt x="6561" y="60"/>
                    </a:moveTo>
                    <a:cubicBezTo>
                      <a:pt x="6442" y="36"/>
                      <a:pt x="6346" y="1"/>
                      <a:pt x="6227" y="1"/>
                    </a:cubicBezTo>
                    <a:lnTo>
                      <a:pt x="6180" y="1"/>
                    </a:lnTo>
                    <a:cubicBezTo>
                      <a:pt x="5346" y="48"/>
                      <a:pt x="4584" y="96"/>
                      <a:pt x="3822" y="167"/>
                    </a:cubicBezTo>
                    <a:cubicBezTo>
                      <a:pt x="3406" y="215"/>
                      <a:pt x="2977" y="287"/>
                      <a:pt x="2453" y="441"/>
                    </a:cubicBezTo>
                    <a:cubicBezTo>
                      <a:pt x="1977" y="560"/>
                      <a:pt x="1501" y="703"/>
                      <a:pt x="1048" y="834"/>
                    </a:cubicBezTo>
                    <a:cubicBezTo>
                      <a:pt x="870" y="894"/>
                      <a:pt x="667" y="941"/>
                      <a:pt x="489" y="1001"/>
                    </a:cubicBezTo>
                    <a:lnTo>
                      <a:pt x="453" y="1013"/>
                    </a:lnTo>
                    <a:cubicBezTo>
                      <a:pt x="358" y="1049"/>
                      <a:pt x="274" y="1072"/>
                      <a:pt x="179" y="1120"/>
                    </a:cubicBezTo>
                    <a:cubicBezTo>
                      <a:pt x="72" y="1179"/>
                      <a:pt x="0" y="1346"/>
                      <a:pt x="48" y="1453"/>
                    </a:cubicBezTo>
                    <a:cubicBezTo>
                      <a:pt x="96" y="1537"/>
                      <a:pt x="179" y="1632"/>
                      <a:pt x="274" y="1668"/>
                    </a:cubicBezTo>
                    <a:cubicBezTo>
                      <a:pt x="298" y="1691"/>
                      <a:pt x="334" y="1691"/>
                      <a:pt x="358" y="1691"/>
                    </a:cubicBezTo>
                    <a:cubicBezTo>
                      <a:pt x="417" y="1691"/>
                      <a:pt x="465" y="1668"/>
                      <a:pt x="512" y="1656"/>
                    </a:cubicBezTo>
                    <a:lnTo>
                      <a:pt x="536" y="1644"/>
                    </a:lnTo>
                    <a:cubicBezTo>
                      <a:pt x="774" y="1572"/>
                      <a:pt x="1012" y="1513"/>
                      <a:pt x="1251" y="1430"/>
                    </a:cubicBezTo>
                    <a:cubicBezTo>
                      <a:pt x="1679" y="1299"/>
                      <a:pt x="2096" y="1179"/>
                      <a:pt x="2524" y="1060"/>
                    </a:cubicBezTo>
                    <a:cubicBezTo>
                      <a:pt x="2739" y="1001"/>
                      <a:pt x="2977" y="941"/>
                      <a:pt x="3203" y="894"/>
                    </a:cubicBezTo>
                    <a:lnTo>
                      <a:pt x="3489" y="858"/>
                    </a:lnTo>
                    <a:cubicBezTo>
                      <a:pt x="4156" y="751"/>
                      <a:pt x="4834" y="644"/>
                      <a:pt x="5501" y="644"/>
                    </a:cubicBezTo>
                    <a:cubicBezTo>
                      <a:pt x="5775" y="644"/>
                      <a:pt x="6025" y="656"/>
                      <a:pt x="6275" y="691"/>
                    </a:cubicBezTo>
                    <a:lnTo>
                      <a:pt x="6370" y="691"/>
                    </a:lnTo>
                    <a:cubicBezTo>
                      <a:pt x="6537" y="691"/>
                      <a:pt x="6751" y="620"/>
                      <a:pt x="6835" y="263"/>
                    </a:cubicBezTo>
                    <a:lnTo>
                      <a:pt x="6858" y="108"/>
                    </a:lnTo>
                    <a:lnTo>
                      <a:pt x="6715" y="84"/>
                    </a:lnTo>
                    <a:cubicBezTo>
                      <a:pt x="6668" y="96"/>
                      <a:pt x="6608" y="84"/>
                      <a:pt x="6561" y="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72"/>
              <p:cNvSpPr/>
              <p:nvPr/>
            </p:nvSpPr>
            <p:spPr>
              <a:xfrm>
                <a:off x="4896125" y="3336850"/>
                <a:ext cx="171775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1727" extrusionOk="0">
                    <a:moveTo>
                      <a:pt x="322" y="1715"/>
                    </a:moveTo>
                    <a:cubicBezTo>
                      <a:pt x="382" y="1715"/>
                      <a:pt x="465" y="1703"/>
                      <a:pt x="537" y="1679"/>
                    </a:cubicBezTo>
                    <a:lnTo>
                      <a:pt x="787" y="1608"/>
                    </a:lnTo>
                    <a:cubicBezTo>
                      <a:pt x="1203" y="1477"/>
                      <a:pt x="1632" y="1346"/>
                      <a:pt x="2049" y="1203"/>
                    </a:cubicBezTo>
                    <a:cubicBezTo>
                      <a:pt x="3323" y="786"/>
                      <a:pt x="4287" y="596"/>
                      <a:pt x="5204" y="596"/>
                    </a:cubicBezTo>
                    <a:cubicBezTo>
                      <a:pt x="5609" y="596"/>
                      <a:pt x="6014" y="643"/>
                      <a:pt x="6395" y="715"/>
                    </a:cubicBezTo>
                    <a:cubicBezTo>
                      <a:pt x="6442" y="727"/>
                      <a:pt x="6490" y="727"/>
                      <a:pt x="6537" y="727"/>
                    </a:cubicBezTo>
                    <a:cubicBezTo>
                      <a:pt x="6633" y="727"/>
                      <a:pt x="6728" y="703"/>
                      <a:pt x="6787" y="632"/>
                    </a:cubicBezTo>
                    <a:cubicBezTo>
                      <a:pt x="6871" y="524"/>
                      <a:pt x="6871" y="358"/>
                      <a:pt x="6871" y="227"/>
                    </a:cubicBezTo>
                    <a:lnTo>
                      <a:pt x="6859" y="108"/>
                    </a:lnTo>
                    <a:lnTo>
                      <a:pt x="6740" y="96"/>
                    </a:lnTo>
                    <a:cubicBezTo>
                      <a:pt x="6633" y="72"/>
                      <a:pt x="6537" y="72"/>
                      <a:pt x="6442" y="60"/>
                    </a:cubicBezTo>
                    <a:cubicBezTo>
                      <a:pt x="6216" y="36"/>
                      <a:pt x="6002" y="0"/>
                      <a:pt x="5764" y="0"/>
                    </a:cubicBezTo>
                    <a:lnTo>
                      <a:pt x="5252" y="0"/>
                    </a:lnTo>
                    <a:cubicBezTo>
                      <a:pt x="4597" y="0"/>
                      <a:pt x="3918" y="36"/>
                      <a:pt x="3216" y="286"/>
                    </a:cubicBezTo>
                    <a:cubicBezTo>
                      <a:pt x="2882" y="405"/>
                      <a:pt x="2525" y="512"/>
                      <a:pt x="2192" y="596"/>
                    </a:cubicBezTo>
                    <a:cubicBezTo>
                      <a:pt x="2073" y="632"/>
                      <a:pt x="1954" y="655"/>
                      <a:pt x="1834" y="703"/>
                    </a:cubicBezTo>
                    <a:cubicBezTo>
                      <a:pt x="1573" y="774"/>
                      <a:pt x="1323" y="834"/>
                      <a:pt x="1072" y="905"/>
                    </a:cubicBezTo>
                    <a:cubicBezTo>
                      <a:pt x="858" y="965"/>
                      <a:pt x="644" y="1024"/>
                      <a:pt x="430" y="1084"/>
                    </a:cubicBezTo>
                    <a:cubicBezTo>
                      <a:pt x="346" y="1120"/>
                      <a:pt x="239" y="1143"/>
                      <a:pt x="144" y="1203"/>
                    </a:cubicBezTo>
                    <a:cubicBezTo>
                      <a:pt x="60" y="1263"/>
                      <a:pt x="1" y="1417"/>
                      <a:pt x="25" y="1524"/>
                    </a:cubicBezTo>
                    <a:cubicBezTo>
                      <a:pt x="60" y="1620"/>
                      <a:pt x="168" y="1715"/>
                      <a:pt x="263" y="1727"/>
                    </a:cubicBezTo>
                    <a:cubicBezTo>
                      <a:pt x="263" y="1715"/>
                      <a:pt x="299" y="1715"/>
                      <a:pt x="322" y="17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72"/>
              <p:cNvSpPr/>
              <p:nvPr/>
            </p:nvSpPr>
            <p:spPr>
              <a:xfrm>
                <a:off x="4906550" y="3180575"/>
                <a:ext cx="162250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1692" extrusionOk="0">
                    <a:moveTo>
                      <a:pt x="5954" y="667"/>
                    </a:moveTo>
                    <a:lnTo>
                      <a:pt x="6097" y="667"/>
                    </a:lnTo>
                    <a:cubicBezTo>
                      <a:pt x="6240" y="667"/>
                      <a:pt x="6323" y="632"/>
                      <a:pt x="6382" y="536"/>
                    </a:cubicBezTo>
                    <a:cubicBezTo>
                      <a:pt x="6490" y="417"/>
                      <a:pt x="6442" y="239"/>
                      <a:pt x="6430" y="179"/>
                    </a:cubicBezTo>
                    <a:lnTo>
                      <a:pt x="6418" y="96"/>
                    </a:lnTo>
                    <a:lnTo>
                      <a:pt x="6323" y="72"/>
                    </a:lnTo>
                    <a:cubicBezTo>
                      <a:pt x="6299" y="72"/>
                      <a:pt x="6275" y="60"/>
                      <a:pt x="6263" y="60"/>
                    </a:cubicBezTo>
                    <a:cubicBezTo>
                      <a:pt x="6216" y="48"/>
                      <a:pt x="6180" y="36"/>
                      <a:pt x="6132" y="36"/>
                    </a:cubicBezTo>
                    <a:cubicBezTo>
                      <a:pt x="5942" y="13"/>
                      <a:pt x="5763" y="1"/>
                      <a:pt x="5549" y="1"/>
                    </a:cubicBezTo>
                    <a:cubicBezTo>
                      <a:pt x="4966" y="1"/>
                      <a:pt x="4370" y="72"/>
                      <a:pt x="3811" y="155"/>
                    </a:cubicBezTo>
                    <a:lnTo>
                      <a:pt x="3537" y="179"/>
                    </a:lnTo>
                    <a:cubicBezTo>
                      <a:pt x="3084" y="239"/>
                      <a:pt x="2644" y="394"/>
                      <a:pt x="2227" y="536"/>
                    </a:cubicBezTo>
                    <a:cubicBezTo>
                      <a:pt x="1965" y="632"/>
                      <a:pt x="1679" y="727"/>
                      <a:pt x="1417" y="787"/>
                    </a:cubicBezTo>
                    <a:cubicBezTo>
                      <a:pt x="1334" y="810"/>
                      <a:pt x="1263" y="822"/>
                      <a:pt x="1179" y="846"/>
                    </a:cubicBezTo>
                    <a:cubicBezTo>
                      <a:pt x="1025" y="882"/>
                      <a:pt x="858" y="929"/>
                      <a:pt x="715" y="965"/>
                    </a:cubicBezTo>
                    <a:cubicBezTo>
                      <a:pt x="679" y="989"/>
                      <a:pt x="655" y="989"/>
                      <a:pt x="608" y="1001"/>
                    </a:cubicBezTo>
                    <a:cubicBezTo>
                      <a:pt x="429" y="1048"/>
                      <a:pt x="179" y="1120"/>
                      <a:pt x="60" y="1441"/>
                    </a:cubicBezTo>
                    <a:lnTo>
                      <a:pt x="1" y="1608"/>
                    </a:lnTo>
                    <a:lnTo>
                      <a:pt x="179" y="1644"/>
                    </a:lnTo>
                    <a:cubicBezTo>
                      <a:pt x="203" y="1644"/>
                      <a:pt x="239" y="1656"/>
                      <a:pt x="263" y="1656"/>
                    </a:cubicBezTo>
                    <a:cubicBezTo>
                      <a:pt x="322" y="1668"/>
                      <a:pt x="382" y="1691"/>
                      <a:pt x="441" y="1691"/>
                    </a:cubicBezTo>
                    <a:cubicBezTo>
                      <a:pt x="477" y="1691"/>
                      <a:pt x="501" y="1691"/>
                      <a:pt x="525" y="1668"/>
                    </a:cubicBezTo>
                    <a:cubicBezTo>
                      <a:pt x="608" y="1644"/>
                      <a:pt x="703" y="1632"/>
                      <a:pt x="798" y="1596"/>
                    </a:cubicBezTo>
                    <a:cubicBezTo>
                      <a:pt x="1144" y="1513"/>
                      <a:pt x="1489" y="1418"/>
                      <a:pt x="1810" y="1287"/>
                    </a:cubicBezTo>
                    <a:cubicBezTo>
                      <a:pt x="2882" y="834"/>
                      <a:pt x="4013" y="620"/>
                      <a:pt x="5180" y="620"/>
                    </a:cubicBezTo>
                    <a:cubicBezTo>
                      <a:pt x="5370" y="620"/>
                      <a:pt x="5585" y="620"/>
                      <a:pt x="5787" y="632"/>
                    </a:cubicBezTo>
                    <a:cubicBezTo>
                      <a:pt x="5835" y="667"/>
                      <a:pt x="5894" y="667"/>
                      <a:pt x="5954" y="6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72"/>
              <p:cNvSpPr/>
              <p:nvPr/>
            </p:nvSpPr>
            <p:spPr>
              <a:xfrm>
                <a:off x="4900300" y="3223150"/>
                <a:ext cx="124150" cy="36025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1441" extrusionOk="0">
                    <a:moveTo>
                      <a:pt x="24" y="1274"/>
                    </a:moveTo>
                    <a:lnTo>
                      <a:pt x="1" y="1441"/>
                    </a:lnTo>
                    <a:lnTo>
                      <a:pt x="179" y="1441"/>
                    </a:lnTo>
                    <a:lnTo>
                      <a:pt x="298" y="1441"/>
                    </a:lnTo>
                    <a:lnTo>
                      <a:pt x="394" y="1441"/>
                    </a:lnTo>
                    <a:cubicBezTo>
                      <a:pt x="453" y="1441"/>
                      <a:pt x="501" y="1441"/>
                      <a:pt x="548" y="1429"/>
                    </a:cubicBezTo>
                    <a:cubicBezTo>
                      <a:pt x="1965" y="1072"/>
                      <a:pt x="3227" y="774"/>
                      <a:pt x="4561" y="679"/>
                    </a:cubicBezTo>
                    <a:cubicBezTo>
                      <a:pt x="4966" y="655"/>
                      <a:pt x="4966" y="298"/>
                      <a:pt x="4966" y="155"/>
                    </a:cubicBezTo>
                    <a:lnTo>
                      <a:pt x="4966" y="0"/>
                    </a:lnTo>
                    <a:lnTo>
                      <a:pt x="4799" y="12"/>
                    </a:lnTo>
                    <a:cubicBezTo>
                      <a:pt x="4704" y="24"/>
                      <a:pt x="4608" y="24"/>
                      <a:pt x="4525" y="48"/>
                    </a:cubicBezTo>
                    <a:cubicBezTo>
                      <a:pt x="4311" y="60"/>
                      <a:pt x="4108" y="72"/>
                      <a:pt x="3906" y="119"/>
                    </a:cubicBezTo>
                    <a:cubicBezTo>
                      <a:pt x="2775" y="346"/>
                      <a:pt x="1667" y="560"/>
                      <a:pt x="513" y="822"/>
                    </a:cubicBezTo>
                    <a:cubicBezTo>
                      <a:pt x="334" y="846"/>
                      <a:pt x="72" y="905"/>
                      <a:pt x="24" y="12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72"/>
              <p:cNvSpPr/>
              <p:nvPr/>
            </p:nvSpPr>
            <p:spPr>
              <a:xfrm>
                <a:off x="4960725" y="3291600"/>
                <a:ext cx="83375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930" extrusionOk="0">
                    <a:moveTo>
                      <a:pt x="3156" y="25"/>
                    </a:moveTo>
                    <a:lnTo>
                      <a:pt x="2894" y="72"/>
                    </a:lnTo>
                    <a:cubicBezTo>
                      <a:pt x="2715" y="108"/>
                      <a:pt x="2549" y="132"/>
                      <a:pt x="2370" y="144"/>
                    </a:cubicBezTo>
                    <a:cubicBezTo>
                      <a:pt x="2001" y="179"/>
                      <a:pt x="1632" y="203"/>
                      <a:pt x="1275" y="239"/>
                    </a:cubicBezTo>
                    <a:cubicBezTo>
                      <a:pt x="1001" y="251"/>
                      <a:pt x="751" y="275"/>
                      <a:pt x="477" y="298"/>
                    </a:cubicBezTo>
                    <a:lnTo>
                      <a:pt x="417" y="298"/>
                    </a:lnTo>
                    <a:cubicBezTo>
                      <a:pt x="310" y="298"/>
                      <a:pt x="179" y="310"/>
                      <a:pt x="84" y="417"/>
                    </a:cubicBezTo>
                    <a:cubicBezTo>
                      <a:pt x="12" y="477"/>
                      <a:pt x="1" y="560"/>
                      <a:pt x="1" y="656"/>
                    </a:cubicBezTo>
                    <a:cubicBezTo>
                      <a:pt x="12" y="834"/>
                      <a:pt x="143" y="929"/>
                      <a:pt x="310" y="929"/>
                    </a:cubicBezTo>
                    <a:cubicBezTo>
                      <a:pt x="358" y="929"/>
                      <a:pt x="405" y="929"/>
                      <a:pt x="453" y="918"/>
                    </a:cubicBezTo>
                    <a:cubicBezTo>
                      <a:pt x="465" y="918"/>
                      <a:pt x="489" y="918"/>
                      <a:pt x="513" y="906"/>
                    </a:cubicBezTo>
                    <a:lnTo>
                      <a:pt x="1298" y="846"/>
                    </a:lnTo>
                    <a:cubicBezTo>
                      <a:pt x="1846" y="798"/>
                      <a:pt x="2382" y="751"/>
                      <a:pt x="2941" y="727"/>
                    </a:cubicBezTo>
                    <a:cubicBezTo>
                      <a:pt x="3072" y="715"/>
                      <a:pt x="3168" y="667"/>
                      <a:pt x="3239" y="596"/>
                    </a:cubicBezTo>
                    <a:cubicBezTo>
                      <a:pt x="3334" y="477"/>
                      <a:pt x="3322" y="310"/>
                      <a:pt x="3299" y="144"/>
                    </a:cubicBezTo>
                    <a:lnTo>
                      <a:pt x="32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72"/>
              <p:cNvSpPr/>
              <p:nvPr/>
            </p:nvSpPr>
            <p:spPr>
              <a:xfrm>
                <a:off x="4907750" y="3408000"/>
                <a:ext cx="73550" cy="28600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1144" extrusionOk="0">
                    <a:moveTo>
                      <a:pt x="2572" y="0"/>
                    </a:moveTo>
                    <a:cubicBezTo>
                      <a:pt x="2524" y="0"/>
                      <a:pt x="2477" y="0"/>
                      <a:pt x="2429" y="12"/>
                    </a:cubicBezTo>
                    <a:lnTo>
                      <a:pt x="2417" y="12"/>
                    </a:lnTo>
                    <a:cubicBezTo>
                      <a:pt x="2393" y="12"/>
                      <a:pt x="2358" y="36"/>
                      <a:pt x="2334" y="36"/>
                    </a:cubicBezTo>
                    <a:lnTo>
                      <a:pt x="1786" y="167"/>
                    </a:lnTo>
                    <a:cubicBezTo>
                      <a:pt x="1334" y="286"/>
                      <a:pt x="869" y="393"/>
                      <a:pt x="429" y="512"/>
                    </a:cubicBezTo>
                    <a:lnTo>
                      <a:pt x="381" y="524"/>
                    </a:lnTo>
                    <a:cubicBezTo>
                      <a:pt x="262" y="548"/>
                      <a:pt x="0" y="607"/>
                      <a:pt x="12" y="1000"/>
                    </a:cubicBezTo>
                    <a:lnTo>
                      <a:pt x="12" y="1143"/>
                    </a:lnTo>
                    <a:lnTo>
                      <a:pt x="155" y="1131"/>
                    </a:lnTo>
                    <a:lnTo>
                      <a:pt x="322" y="1131"/>
                    </a:lnTo>
                    <a:cubicBezTo>
                      <a:pt x="441" y="1131"/>
                      <a:pt x="560" y="1131"/>
                      <a:pt x="667" y="1107"/>
                    </a:cubicBezTo>
                    <a:cubicBezTo>
                      <a:pt x="1274" y="964"/>
                      <a:pt x="1881" y="822"/>
                      <a:pt x="2512" y="667"/>
                    </a:cubicBezTo>
                    <a:lnTo>
                      <a:pt x="2536" y="667"/>
                    </a:lnTo>
                    <a:cubicBezTo>
                      <a:pt x="2643" y="643"/>
                      <a:pt x="2941" y="583"/>
                      <a:pt x="2882" y="274"/>
                    </a:cubicBezTo>
                    <a:cubicBezTo>
                      <a:pt x="2893" y="191"/>
                      <a:pt x="2822" y="0"/>
                      <a:pt x="25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72"/>
              <p:cNvSpPr/>
              <p:nvPr/>
            </p:nvSpPr>
            <p:spPr>
              <a:xfrm>
                <a:off x="4657425" y="3220475"/>
                <a:ext cx="14795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560" extrusionOk="0">
                    <a:moveTo>
                      <a:pt x="405" y="667"/>
                    </a:moveTo>
                    <a:cubicBezTo>
                      <a:pt x="548" y="715"/>
                      <a:pt x="691" y="726"/>
                      <a:pt x="822" y="726"/>
                    </a:cubicBezTo>
                    <a:lnTo>
                      <a:pt x="917" y="750"/>
                    </a:lnTo>
                    <a:cubicBezTo>
                      <a:pt x="1072" y="762"/>
                      <a:pt x="1250" y="774"/>
                      <a:pt x="1417" y="786"/>
                    </a:cubicBezTo>
                    <a:cubicBezTo>
                      <a:pt x="2286" y="881"/>
                      <a:pt x="3179" y="965"/>
                      <a:pt x="4036" y="1179"/>
                    </a:cubicBezTo>
                    <a:cubicBezTo>
                      <a:pt x="4310" y="1250"/>
                      <a:pt x="4584" y="1322"/>
                      <a:pt x="4858" y="1405"/>
                    </a:cubicBezTo>
                    <a:cubicBezTo>
                      <a:pt x="5001" y="1441"/>
                      <a:pt x="5156" y="1488"/>
                      <a:pt x="5298" y="1512"/>
                    </a:cubicBezTo>
                    <a:cubicBezTo>
                      <a:pt x="5394" y="1548"/>
                      <a:pt x="5465" y="1560"/>
                      <a:pt x="5525" y="1560"/>
                    </a:cubicBezTo>
                    <a:cubicBezTo>
                      <a:pt x="5715" y="1560"/>
                      <a:pt x="5775" y="1417"/>
                      <a:pt x="5870" y="1179"/>
                    </a:cubicBezTo>
                    <a:lnTo>
                      <a:pt x="5918" y="1036"/>
                    </a:lnTo>
                    <a:lnTo>
                      <a:pt x="5798" y="976"/>
                    </a:lnTo>
                    <a:cubicBezTo>
                      <a:pt x="5763" y="965"/>
                      <a:pt x="5751" y="953"/>
                      <a:pt x="5715" y="941"/>
                    </a:cubicBezTo>
                    <a:cubicBezTo>
                      <a:pt x="5656" y="905"/>
                      <a:pt x="5584" y="857"/>
                      <a:pt x="5501" y="845"/>
                    </a:cubicBezTo>
                    <a:cubicBezTo>
                      <a:pt x="5382" y="822"/>
                      <a:pt x="5263" y="786"/>
                      <a:pt x="5144" y="738"/>
                    </a:cubicBezTo>
                    <a:cubicBezTo>
                      <a:pt x="4798" y="655"/>
                      <a:pt x="4453" y="548"/>
                      <a:pt x="4108" y="488"/>
                    </a:cubicBezTo>
                    <a:cubicBezTo>
                      <a:pt x="3191" y="345"/>
                      <a:pt x="2250" y="226"/>
                      <a:pt x="1334" y="107"/>
                    </a:cubicBezTo>
                    <a:lnTo>
                      <a:pt x="691" y="12"/>
                    </a:lnTo>
                    <a:cubicBezTo>
                      <a:pt x="631" y="12"/>
                      <a:pt x="584" y="0"/>
                      <a:pt x="512" y="0"/>
                    </a:cubicBezTo>
                    <a:lnTo>
                      <a:pt x="381" y="0"/>
                    </a:lnTo>
                    <a:lnTo>
                      <a:pt x="238" y="0"/>
                    </a:lnTo>
                    <a:lnTo>
                      <a:pt x="143" y="0"/>
                    </a:lnTo>
                    <a:lnTo>
                      <a:pt x="0" y="345"/>
                    </a:lnTo>
                    <a:lnTo>
                      <a:pt x="95" y="417"/>
                    </a:lnTo>
                    <a:cubicBezTo>
                      <a:pt x="107" y="429"/>
                      <a:pt x="143" y="441"/>
                      <a:pt x="155" y="476"/>
                    </a:cubicBezTo>
                    <a:cubicBezTo>
                      <a:pt x="226" y="560"/>
                      <a:pt x="310" y="643"/>
                      <a:pt x="405" y="6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72"/>
              <p:cNvSpPr/>
              <p:nvPr/>
            </p:nvSpPr>
            <p:spPr>
              <a:xfrm>
                <a:off x="4667250" y="3309475"/>
                <a:ext cx="150025" cy="37525"/>
              </a:xfrm>
              <a:custGeom>
                <a:avLst/>
                <a:gdLst/>
                <a:ahLst/>
                <a:cxnLst/>
                <a:rect l="l" t="t" r="r" b="b"/>
                <a:pathLst>
                  <a:path w="6001" h="1501" extrusionOk="0">
                    <a:moveTo>
                      <a:pt x="5632" y="762"/>
                    </a:moveTo>
                    <a:cubicBezTo>
                      <a:pt x="5251" y="703"/>
                      <a:pt x="4893" y="619"/>
                      <a:pt x="4536" y="560"/>
                    </a:cubicBezTo>
                    <a:cubicBezTo>
                      <a:pt x="4036" y="476"/>
                      <a:pt x="3500" y="369"/>
                      <a:pt x="2977" y="298"/>
                    </a:cubicBezTo>
                    <a:cubicBezTo>
                      <a:pt x="2381" y="203"/>
                      <a:pt x="1774" y="131"/>
                      <a:pt x="1191" y="72"/>
                    </a:cubicBezTo>
                    <a:cubicBezTo>
                      <a:pt x="953" y="48"/>
                      <a:pt x="714" y="12"/>
                      <a:pt x="476" y="0"/>
                    </a:cubicBezTo>
                    <a:lnTo>
                      <a:pt x="393" y="0"/>
                    </a:lnTo>
                    <a:cubicBezTo>
                      <a:pt x="119" y="0"/>
                      <a:pt x="48" y="191"/>
                      <a:pt x="12" y="310"/>
                    </a:cubicBezTo>
                    <a:lnTo>
                      <a:pt x="0" y="369"/>
                    </a:lnTo>
                    <a:lnTo>
                      <a:pt x="36" y="417"/>
                    </a:lnTo>
                    <a:lnTo>
                      <a:pt x="48" y="429"/>
                    </a:lnTo>
                    <a:cubicBezTo>
                      <a:pt x="71" y="476"/>
                      <a:pt x="119" y="560"/>
                      <a:pt x="214" y="560"/>
                    </a:cubicBezTo>
                    <a:cubicBezTo>
                      <a:pt x="1845" y="726"/>
                      <a:pt x="3786" y="953"/>
                      <a:pt x="5727" y="1476"/>
                    </a:cubicBezTo>
                    <a:lnTo>
                      <a:pt x="5846" y="1500"/>
                    </a:lnTo>
                    <a:lnTo>
                      <a:pt x="5894" y="1381"/>
                    </a:lnTo>
                    <a:cubicBezTo>
                      <a:pt x="5953" y="1250"/>
                      <a:pt x="6001" y="1084"/>
                      <a:pt x="5929" y="941"/>
                    </a:cubicBezTo>
                    <a:cubicBezTo>
                      <a:pt x="5870" y="798"/>
                      <a:pt x="5679" y="762"/>
                      <a:pt x="5632" y="7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72"/>
              <p:cNvSpPr/>
              <p:nvPr/>
            </p:nvSpPr>
            <p:spPr>
              <a:xfrm>
                <a:off x="4661275" y="3253500"/>
                <a:ext cx="14975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1597" extrusionOk="0">
                    <a:moveTo>
                      <a:pt x="1739" y="763"/>
                    </a:moveTo>
                    <a:lnTo>
                      <a:pt x="1882" y="775"/>
                    </a:lnTo>
                    <a:cubicBezTo>
                      <a:pt x="2787" y="882"/>
                      <a:pt x="3704" y="989"/>
                      <a:pt x="4597" y="1239"/>
                    </a:cubicBezTo>
                    <a:cubicBezTo>
                      <a:pt x="4763" y="1287"/>
                      <a:pt x="4942" y="1358"/>
                      <a:pt x="5109" y="1418"/>
                    </a:cubicBezTo>
                    <a:lnTo>
                      <a:pt x="5466" y="1549"/>
                    </a:lnTo>
                    <a:cubicBezTo>
                      <a:pt x="5525" y="1572"/>
                      <a:pt x="5585" y="1584"/>
                      <a:pt x="5633" y="1584"/>
                    </a:cubicBezTo>
                    <a:lnTo>
                      <a:pt x="5644" y="1584"/>
                    </a:lnTo>
                    <a:lnTo>
                      <a:pt x="5704" y="1584"/>
                    </a:lnTo>
                    <a:lnTo>
                      <a:pt x="5823" y="1596"/>
                    </a:lnTo>
                    <a:lnTo>
                      <a:pt x="5990" y="989"/>
                    </a:lnTo>
                    <a:lnTo>
                      <a:pt x="5847" y="941"/>
                    </a:lnTo>
                    <a:cubicBezTo>
                      <a:pt x="5775" y="918"/>
                      <a:pt x="5704" y="882"/>
                      <a:pt x="5621" y="870"/>
                    </a:cubicBezTo>
                    <a:cubicBezTo>
                      <a:pt x="5478" y="810"/>
                      <a:pt x="5323" y="763"/>
                      <a:pt x="5180" y="739"/>
                    </a:cubicBezTo>
                    <a:cubicBezTo>
                      <a:pt x="4156" y="465"/>
                      <a:pt x="3085" y="334"/>
                      <a:pt x="2049" y="215"/>
                    </a:cubicBezTo>
                    <a:cubicBezTo>
                      <a:pt x="1537" y="156"/>
                      <a:pt x="977" y="96"/>
                      <a:pt x="453" y="1"/>
                    </a:cubicBezTo>
                    <a:lnTo>
                      <a:pt x="382" y="1"/>
                    </a:lnTo>
                    <a:cubicBezTo>
                      <a:pt x="346" y="1"/>
                      <a:pt x="299" y="1"/>
                      <a:pt x="263" y="25"/>
                    </a:cubicBezTo>
                    <a:lnTo>
                      <a:pt x="239" y="25"/>
                    </a:lnTo>
                    <a:cubicBezTo>
                      <a:pt x="179" y="25"/>
                      <a:pt x="132" y="48"/>
                      <a:pt x="108" y="96"/>
                    </a:cubicBezTo>
                    <a:lnTo>
                      <a:pt x="60" y="179"/>
                    </a:lnTo>
                    <a:cubicBezTo>
                      <a:pt x="60" y="203"/>
                      <a:pt x="49" y="215"/>
                      <a:pt x="49" y="239"/>
                    </a:cubicBezTo>
                    <a:lnTo>
                      <a:pt x="1" y="358"/>
                    </a:lnTo>
                    <a:lnTo>
                      <a:pt x="108" y="417"/>
                    </a:lnTo>
                    <a:cubicBezTo>
                      <a:pt x="132" y="441"/>
                      <a:pt x="156" y="453"/>
                      <a:pt x="179" y="465"/>
                    </a:cubicBezTo>
                    <a:cubicBezTo>
                      <a:pt x="251" y="513"/>
                      <a:pt x="346" y="584"/>
                      <a:pt x="453" y="596"/>
                    </a:cubicBezTo>
                    <a:cubicBezTo>
                      <a:pt x="894" y="656"/>
                      <a:pt x="1322" y="715"/>
                      <a:pt x="1739" y="7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72"/>
              <p:cNvSpPr/>
              <p:nvPr/>
            </p:nvSpPr>
            <p:spPr>
              <a:xfrm>
                <a:off x="4671100" y="3347275"/>
                <a:ext cx="140225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1298" extrusionOk="0">
                    <a:moveTo>
                      <a:pt x="394" y="750"/>
                    </a:moveTo>
                    <a:cubicBezTo>
                      <a:pt x="453" y="750"/>
                      <a:pt x="501" y="738"/>
                      <a:pt x="548" y="715"/>
                    </a:cubicBezTo>
                    <a:cubicBezTo>
                      <a:pt x="989" y="631"/>
                      <a:pt x="1453" y="572"/>
                      <a:pt x="1930" y="572"/>
                    </a:cubicBezTo>
                    <a:cubicBezTo>
                      <a:pt x="2775" y="572"/>
                      <a:pt x="3644" y="715"/>
                      <a:pt x="4561" y="1048"/>
                    </a:cubicBezTo>
                    <a:cubicBezTo>
                      <a:pt x="4728" y="1107"/>
                      <a:pt x="4894" y="1155"/>
                      <a:pt x="5037" y="1191"/>
                    </a:cubicBezTo>
                    <a:cubicBezTo>
                      <a:pt x="5120" y="1227"/>
                      <a:pt x="5192" y="1238"/>
                      <a:pt x="5275" y="1274"/>
                    </a:cubicBezTo>
                    <a:lnTo>
                      <a:pt x="5394" y="1298"/>
                    </a:lnTo>
                    <a:lnTo>
                      <a:pt x="5454" y="1191"/>
                    </a:lnTo>
                    <a:cubicBezTo>
                      <a:pt x="5466" y="1179"/>
                      <a:pt x="5466" y="1167"/>
                      <a:pt x="5490" y="1155"/>
                    </a:cubicBezTo>
                    <a:cubicBezTo>
                      <a:pt x="5513" y="1107"/>
                      <a:pt x="5525" y="1072"/>
                      <a:pt x="5549" y="1036"/>
                    </a:cubicBezTo>
                    <a:cubicBezTo>
                      <a:pt x="5561" y="988"/>
                      <a:pt x="5561" y="941"/>
                      <a:pt x="5573" y="881"/>
                    </a:cubicBezTo>
                    <a:cubicBezTo>
                      <a:pt x="5573" y="857"/>
                      <a:pt x="5573" y="822"/>
                      <a:pt x="5597" y="798"/>
                    </a:cubicBezTo>
                    <a:lnTo>
                      <a:pt x="5609" y="655"/>
                    </a:lnTo>
                    <a:lnTo>
                      <a:pt x="5490" y="631"/>
                    </a:lnTo>
                    <a:lnTo>
                      <a:pt x="5180" y="536"/>
                    </a:lnTo>
                    <a:cubicBezTo>
                      <a:pt x="4966" y="476"/>
                      <a:pt x="4763" y="441"/>
                      <a:pt x="4561" y="357"/>
                    </a:cubicBezTo>
                    <a:cubicBezTo>
                      <a:pt x="3823" y="119"/>
                      <a:pt x="3013" y="0"/>
                      <a:pt x="2096" y="0"/>
                    </a:cubicBezTo>
                    <a:cubicBezTo>
                      <a:pt x="1584" y="0"/>
                      <a:pt x="1049" y="36"/>
                      <a:pt x="334" y="107"/>
                    </a:cubicBezTo>
                    <a:cubicBezTo>
                      <a:pt x="203" y="119"/>
                      <a:pt x="25" y="274"/>
                      <a:pt x="13" y="417"/>
                    </a:cubicBezTo>
                    <a:cubicBezTo>
                      <a:pt x="1" y="536"/>
                      <a:pt x="37" y="619"/>
                      <a:pt x="72" y="643"/>
                    </a:cubicBezTo>
                    <a:cubicBezTo>
                      <a:pt x="144" y="738"/>
                      <a:pt x="263" y="738"/>
                      <a:pt x="334" y="738"/>
                    </a:cubicBezTo>
                    <a:cubicBezTo>
                      <a:pt x="334" y="762"/>
                      <a:pt x="370" y="762"/>
                      <a:pt x="394" y="7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72"/>
              <p:cNvSpPr/>
              <p:nvPr/>
            </p:nvSpPr>
            <p:spPr>
              <a:xfrm>
                <a:off x="4677950" y="3381500"/>
                <a:ext cx="1348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5395" h="1394" extrusionOk="0">
                    <a:moveTo>
                      <a:pt x="5299" y="774"/>
                    </a:moveTo>
                    <a:cubicBezTo>
                      <a:pt x="5275" y="762"/>
                      <a:pt x="5239" y="739"/>
                      <a:pt x="5204" y="715"/>
                    </a:cubicBezTo>
                    <a:cubicBezTo>
                      <a:pt x="3799" y="358"/>
                      <a:pt x="2346" y="119"/>
                      <a:pt x="870" y="24"/>
                    </a:cubicBezTo>
                    <a:lnTo>
                      <a:pt x="834" y="24"/>
                    </a:lnTo>
                    <a:cubicBezTo>
                      <a:pt x="751" y="24"/>
                      <a:pt x="644" y="0"/>
                      <a:pt x="536" y="0"/>
                    </a:cubicBezTo>
                    <a:cubicBezTo>
                      <a:pt x="465" y="0"/>
                      <a:pt x="405" y="0"/>
                      <a:pt x="346" y="24"/>
                    </a:cubicBezTo>
                    <a:cubicBezTo>
                      <a:pt x="239" y="36"/>
                      <a:pt x="179" y="119"/>
                      <a:pt x="144" y="179"/>
                    </a:cubicBezTo>
                    <a:cubicBezTo>
                      <a:pt x="120" y="203"/>
                      <a:pt x="108" y="215"/>
                      <a:pt x="108" y="227"/>
                    </a:cubicBezTo>
                    <a:lnTo>
                      <a:pt x="1" y="346"/>
                    </a:lnTo>
                    <a:lnTo>
                      <a:pt x="120" y="453"/>
                    </a:lnTo>
                    <a:lnTo>
                      <a:pt x="155" y="477"/>
                    </a:lnTo>
                    <a:cubicBezTo>
                      <a:pt x="191" y="524"/>
                      <a:pt x="263" y="584"/>
                      <a:pt x="334" y="596"/>
                    </a:cubicBezTo>
                    <a:cubicBezTo>
                      <a:pt x="394" y="620"/>
                      <a:pt x="465" y="620"/>
                      <a:pt x="513" y="620"/>
                    </a:cubicBezTo>
                    <a:lnTo>
                      <a:pt x="584" y="620"/>
                    </a:lnTo>
                    <a:lnTo>
                      <a:pt x="655" y="620"/>
                    </a:lnTo>
                    <a:cubicBezTo>
                      <a:pt x="858" y="631"/>
                      <a:pt x="1048" y="643"/>
                      <a:pt x="1239" y="643"/>
                    </a:cubicBezTo>
                    <a:cubicBezTo>
                      <a:pt x="1691" y="679"/>
                      <a:pt x="2132" y="691"/>
                      <a:pt x="2560" y="774"/>
                    </a:cubicBezTo>
                    <a:cubicBezTo>
                      <a:pt x="3132" y="881"/>
                      <a:pt x="3692" y="1036"/>
                      <a:pt x="4227" y="1179"/>
                    </a:cubicBezTo>
                    <a:cubicBezTo>
                      <a:pt x="4489" y="1251"/>
                      <a:pt x="4739" y="1310"/>
                      <a:pt x="4989" y="1370"/>
                    </a:cubicBezTo>
                    <a:cubicBezTo>
                      <a:pt x="5025" y="1370"/>
                      <a:pt x="5037" y="1393"/>
                      <a:pt x="5061" y="1393"/>
                    </a:cubicBezTo>
                    <a:lnTo>
                      <a:pt x="5108" y="1393"/>
                    </a:lnTo>
                    <a:lnTo>
                      <a:pt x="5168" y="1393"/>
                    </a:lnTo>
                    <a:lnTo>
                      <a:pt x="5287" y="1393"/>
                    </a:lnTo>
                    <a:lnTo>
                      <a:pt x="5394" y="858"/>
                    </a:lnTo>
                    <a:lnTo>
                      <a:pt x="5299" y="798"/>
                    </a:lnTo>
                    <a:cubicBezTo>
                      <a:pt x="5335" y="798"/>
                      <a:pt x="5323" y="774"/>
                      <a:pt x="5299" y="7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72"/>
              <p:cNvSpPr/>
              <p:nvPr/>
            </p:nvSpPr>
            <p:spPr>
              <a:xfrm>
                <a:off x="4714575" y="3186225"/>
                <a:ext cx="10717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1454" extrusionOk="0">
                    <a:moveTo>
                      <a:pt x="4072" y="822"/>
                    </a:moveTo>
                    <a:cubicBezTo>
                      <a:pt x="3953" y="727"/>
                      <a:pt x="3810" y="703"/>
                      <a:pt x="3691" y="668"/>
                    </a:cubicBezTo>
                    <a:cubicBezTo>
                      <a:pt x="2989" y="537"/>
                      <a:pt x="2274" y="394"/>
                      <a:pt x="1560" y="251"/>
                    </a:cubicBezTo>
                    <a:lnTo>
                      <a:pt x="774" y="108"/>
                    </a:lnTo>
                    <a:cubicBezTo>
                      <a:pt x="667" y="96"/>
                      <a:pt x="560" y="60"/>
                      <a:pt x="464" y="49"/>
                    </a:cubicBezTo>
                    <a:lnTo>
                      <a:pt x="310" y="13"/>
                    </a:lnTo>
                    <a:lnTo>
                      <a:pt x="238" y="1"/>
                    </a:lnTo>
                    <a:lnTo>
                      <a:pt x="179" y="49"/>
                    </a:lnTo>
                    <a:cubicBezTo>
                      <a:pt x="179" y="49"/>
                      <a:pt x="167" y="60"/>
                      <a:pt x="143" y="60"/>
                    </a:cubicBezTo>
                    <a:cubicBezTo>
                      <a:pt x="83" y="108"/>
                      <a:pt x="0" y="168"/>
                      <a:pt x="0" y="263"/>
                    </a:cubicBezTo>
                    <a:cubicBezTo>
                      <a:pt x="0" y="370"/>
                      <a:pt x="48" y="549"/>
                      <a:pt x="179" y="608"/>
                    </a:cubicBezTo>
                    <a:cubicBezTo>
                      <a:pt x="262" y="656"/>
                      <a:pt x="369" y="668"/>
                      <a:pt x="464" y="680"/>
                    </a:cubicBezTo>
                    <a:cubicBezTo>
                      <a:pt x="488" y="680"/>
                      <a:pt x="536" y="703"/>
                      <a:pt x="560" y="703"/>
                    </a:cubicBezTo>
                    <a:cubicBezTo>
                      <a:pt x="857" y="763"/>
                      <a:pt x="1179" y="822"/>
                      <a:pt x="1476" y="858"/>
                    </a:cubicBezTo>
                    <a:cubicBezTo>
                      <a:pt x="2203" y="1001"/>
                      <a:pt x="2941" y="1132"/>
                      <a:pt x="3643" y="1394"/>
                    </a:cubicBezTo>
                    <a:cubicBezTo>
                      <a:pt x="3655" y="1394"/>
                      <a:pt x="3679" y="1418"/>
                      <a:pt x="3679" y="1418"/>
                    </a:cubicBezTo>
                    <a:cubicBezTo>
                      <a:pt x="3715" y="1430"/>
                      <a:pt x="3774" y="1453"/>
                      <a:pt x="3834" y="1453"/>
                    </a:cubicBezTo>
                    <a:cubicBezTo>
                      <a:pt x="3858" y="1453"/>
                      <a:pt x="3882" y="1453"/>
                      <a:pt x="3893" y="1442"/>
                    </a:cubicBezTo>
                    <a:cubicBezTo>
                      <a:pt x="4036" y="1394"/>
                      <a:pt x="4191" y="1334"/>
                      <a:pt x="4227" y="1203"/>
                    </a:cubicBezTo>
                    <a:cubicBezTo>
                      <a:pt x="4286" y="1108"/>
                      <a:pt x="4191" y="906"/>
                      <a:pt x="4072" y="8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34" name="Google Shape;1034;p72"/>
          <p:cNvSpPr/>
          <p:nvPr/>
        </p:nvSpPr>
        <p:spPr>
          <a:xfrm>
            <a:off x="304896" y="8792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72"/>
          <p:cNvSpPr/>
          <p:nvPr/>
        </p:nvSpPr>
        <p:spPr>
          <a:xfrm rot="2006754">
            <a:off x="3251878" y="4016173"/>
            <a:ext cx="697501" cy="67058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72"/>
          <p:cNvSpPr txBox="1">
            <a:spLocks noGrp="1"/>
          </p:cNvSpPr>
          <p:nvPr>
            <p:ph type="title"/>
          </p:nvPr>
        </p:nvSpPr>
        <p:spPr>
          <a:xfrm>
            <a:off x="333345" y="1471113"/>
            <a:ext cx="2807100" cy="68683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Bătălia cuvintelor</a:t>
            </a:r>
            <a:endParaRPr dirty="0"/>
          </a:p>
        </p:txBody>
      </p:sp>
      <p:sp>
        <p:nvSpPr>
          <p:cNvPr id="1037" name="Google Shape;1037;p72"/>
          <p:cNvSpPr txBox="1">
            <a:spLocks noGrp="1"/>
          </p:cNvSpPr>
          <p:nvPr>
            <p:ph type="subTitle" idx="1"/>
          </p:nvPr>
        </p:nvSpPr>
        <p:spPr>
          <a:xfrm>
            <a:off x="304896" y="2321392"/>
            <a:ext cx="31143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hlinkClick r:id="rId4"/>
              </a:rPr>
              <a:t>https://wordwall.net/resource/84612710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>
              <a:hlinkClick r:id="rId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hlinkClick r:id="rId4"/>
              </a:rPr>
              <a:t>https://wordwall.net/resource/84614048</a:t>
            </a:r>
            <a:endParaRPr lang="ro-RO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038" name="Google Shape;1038;p72"/>
          <p:cNvGrpSpPr/>
          <p:nvPr/>
        </p:nvGrpSpPr>
        <p:grpSpPr>
          <a:xfrm>
            <a:off x="7316559" y="4205860"/>
            <a:ext cx="1056044" cy="547154"/>
            <a:chOff x="1223650" y="2936500"/>
            <a:chExt cx="625100" cy="323875"/>
          </a:xfrm>
        </p:grpSpPr>
        <p:sp>
          <p:nvSpPr>
            <p:cNvPr id="1039" name="Google Shape;1039;p72"/>
            <p:cNvSpPr/>
            <p:nvPr/>
          </p:nvSpPr>
          <p:spPr>
            <a:xfrm>
              <a:off x="1404625" y="2944250"/>
              <a:ext cx="256300" cy="291425"/>
            </a:xfrm>
            <a:custGeom>
              <a:avLst/>
              <a:gdLst/>
              <a:ahLst/>
              <a:cxnLst/>
              <a:rect l="l" t="t" r="r" b="b"/>
              <a:pathLst>
                <a:path w="10252" h="11657" extrusionOk="0">
                  <a:moveTo>
                    <a:pt x="6013" y="381"/>
                  </a:moveTo>
                  <a:lnTo>
                    <a:pt x="6513" y="381"/>
                  </a:lnTo>
                  <a:cubicBezTo>
                    <a:pt x="8514" y="453"/>
                    <a:pt x="9919" y="1762"/>
                    <a:pt x="10109" y="3739"/>
                  </a:cubicBezTo>
                  <a:cubicBezTo>
                    <a:pt x="10180" y="4560"/>
                    <a:pt x="10252" y="5382"/>
                    <a:pt x="10240" y="6179"/>
                  </a:cubicBezTo>
                  <a:cubicBezTo>
                    <a:pt x="10216" y="7715"/>
                    <a:pt x="9526" y="9013"/>
                    <a:pt x="8645" y="10204"/>
                  </a:cubicBezTo>
                  <a:cubicBezTo>
                    <a:pt x="7847" y="11275"/>
                    <a:pt x="6549" y="11478"/>
                    <a:pt x="5347" y="11585"/>
                  </a:cubicBezTo>
                  <a:cubicBezTo>
                    <a:pt x="4489" y="11656"/>
                    <a:pt x="3584" y="11656"/>
                    <a:pt x="2751" y="11240"/>
                  </a:cubicBezTo>
                  <a:cubicBezTo>
                    <a:pt x="1977" y="10871"/>
                    <a:pt x="1382" y="10370"/>
                    <a:pt x="1025" y="9573"/>
                  </a:cubicBezTo>
                  <a:cubicBezTo>
                    <a:pt x="358" y="8096"/>
                    <a:pt x="1" y="6584"/>
                    <a:pt x="179" y="4965"/>
                  </a:cubicBezTo>
                  <a:cubicBezTo>
                    <a:pt x="477" y="2179"/>
                    <a:pt x="3453" y="0"/>
                    <a:pt x="6013" y="381"/>
                  </a:cubicBezTo>
                  <a:close/>
                  <a:moveTo>
                    <a:pt x="6263" y="8716"/>
                  </a:moveTo>
                  <a:cubicBezTo>
                    <a:pt x="6859" y="8537"/>
                    <a:pt x="6847" y="8239"/>
                    <a:pt x="6751" y="7894"/>
                  </a:cubicBezTo>
                  <a:cubicBezTo>
                    <a:pt x="6632" y="7442"/>
                    <a:pt x="6561" y="6989"/>
                    <a:pt x="6418" y="6537"/>
                  </a:cubicBezTo>
                  <a:cubicBezTo>
                    <a:pt x="6085" y="5477"/>
                    <a:pt x="5847" y="4382"/>
                    <a:pt x="5025" y="3548"/>
                  </a:cubicBezTo>
                  <a:cubicBezTo>
                    <a:pt x="4596" y="3120"/>
                    <a:pt x="4299" y="3155"/>
                    <a:pt x="4073" y="3739"/>
                  </a:cubicBezTo>
                  <a:cubicBezTo>
                    <a:pt x="3882" y="4263"/>
                    <a:pt x="3703" y="4786"/>
                    <a:pt x="3525" y="5322"/>
                  </a:cubicBezTo>
                  <a:cubicBezTo>
                    <a:pt x="3239" y="6156"/>
                    <a:pt x="2965" y="6989"/>
                    <a:pt x="2727" y="7823"/>
                  </a:cubicBezTo>
                  <a:cubicBezTo>
                    <a:pt x="2632" y="8096"/>
                    <a:pt x="2489" y="8442"/>
                    <a:pt x="2858" y="8656"/>
                  </a:cubicBezTo>
                  <a:cubicBezTo>
                    <a:pt x="2930" y="8620"/>
                    <a:pt x="3025" y="8620"/>
                    <a:pt x="3037" y="8573"/>
                  </a:cubicBezTo>
                  <a:cubicBezTo>
                    <a:pt x="3108" y="8454"/>
                    <a:pt x="3203" y="8335"/>
                    <a:pt x="3239" y="8204"/>
                  </a:cubicBezTo>
                  <a:cubicBezTo>
                    <a:pt x="3656" y="6965"/>
                    <a:pt x="3656" y="6965"/>
                    <a:pt x="4966" y="7049"/>
                  </a:cubicBezTo>
                  <a:lnTo>
                    <a:pt x="5144" y="7049"/>
                  </a:lnTo>
                  <a:cubicBezTo>
                    <a:pt x="5597" y="7049"/>
                    <a:pt x="5847" y="7287"/>
                    <a:pt x="5954" y="7703"/>
                  </a:cubicBezTo>
                  <a:cubicBezTo>
                    <a:pt x="6037" y="8025"/>
                    <a:pt x="6156" y="8335"/>
                    <a:pt x="6263" y="87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72"/>
            <p:cNvSpPr/>
            <p:nvPr/>
          </p:nvSpPr>
          <p:spPr>
            <a:xfrm>
              <a:off x="1248950" y="2967150"/>
              <a:ext cx="206900" cy="261975"/>
            </a:xfrm>
            <a:custGeom>
              <a:avLst/>
              <a:gdLst/>
              <a:ahLst/>
              <a:cxnLst/>
              <a:rect l="l" t="t" r="r" b="b"/>
              <a:pathLst>
                <a:path w="8276" h="10479" extrusionOk="0">
                  <a:moveTo>
                    <a:pt x="1" y="4609"/>
                  </a:moveTo>
                  <a:cubicBezTo>
                    <a:pt x="1882" y="2585"/>
                    <a:pt x="6156" y="72"/>
                    <a:pt x="8275" y="1"/>
                  </a:cubicBezTo>
                  <a:cubicBezTo>
                    <a:pt x="7311" y="953"/>
                    <a:pt x="6394" y="1846"/>
                    <a:pt x="6109" y="3168"/>
                  </a:cubicBezTo>
                  <a:cubicBezTo>
                    <a:pt x="5835" y="4418"/>
                    <a:pt x="5739" y="5656"/>
                    <a:pt x="6001" y="6918"/>
                  </a:cubicBezTo>
                  <a:cubicBezTo>
                    <a:pt x="6275" y="8181"/>
                    <a:pt x="6728" y="9371"/>
                    <a:pt x="7549" y="10431"/>
                  </a:cubicBezTo>
                  <a:cubicBezTo>
                    <a:pt x="5561" y="10478"/>
                    <a:pt x="977" y="6811"/>
                    <a:pt x="1" y="46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72"/>
            <p:cNvSpPr/>
            <p:nvPr/>
          </p:nvSpPr>
          <p:spPr>
            <a:xfrm>
              <a:off x="1638000" y="2982650"/>
              <a:ext cx="190800" cy="233075"/>
            </a:xfrm>
            <a:custGeom>
              <a:avLst/>
              <a:gdLst/>
              <a:ahLst/>
              <a:cxnLst/>
              <a:rect l="l" t="t" r="r" b="b"/>
              <a:pathLst>
                <a:path w="7632" h="9323" extrusionOk="0">
                  <a:moveTo>
                    <a:pt x="1107" y="0"/>
                  </a:moveTo>
                  <a:cubicBezTo>
                    <a:pt x="1691" y="286"/>
                    <a:pt x="2286" y="524"/>
                    <a:pt x="2834" y="857"/>
                  </a:cubicBezTo>
                  <a:cubicBezTo>
                    <a:pt x="3989" y="1548"/>
                    <a:pt x="5179" y="2227"/>
                    <a:pt x="6215" y="3060"/>
                  </a:cubicBezTo>
                  <a:cubicBezTo>
                    <a:pt x="7442" y="4036"/>
                    <a:pt x="7632" y="4036"/>
                    <a:pt x="6406" y="5382"/>
                  </a:cubicBezTo>
                  <a:cubicBezTo>
                    <a:pt x="5715" y="6156"/>
                    <a:pt x="4834" y="6787"/>
                    <a:pt x="3953" y="7358"/>
                  </a:cubicBezTo>
                  <a:cubicBezTo>
                    <a:pt x="2870" y="8037"/>
                    <a:pt x="1691" y="8573"/>
                    <a:pt x="560" y="9168"/>
                  </a:cubicBezTo>
                  <a:cubicBezTo>
                    <a:pt x="441" y="9227"/>
                    <a:pt x="298" y="9251"/>
                    <a:pt x="0" y="9323"/>
                  </a:cubicBezTo>
                  <a:cubicBezTo>
                    <a:pt x="476" y="8275"/>
                    <a:pt x="1036" y="7382"/>
                    <a:pt x="1286" y="6406"/>
                  </a:cubicBezTo>
                  <a:cubicBezTo>
                    <a:pt x="1560" y="5382"/>
                    <a:pt x="1572" y="4262"/>
                    <a:pt x="1607" y="3191"/>
                  </a:cubicBezTo>
                  <a:cubicBezTo>
                    <a:pt x="1631" y="2143"/>
                    <a:pt x="1441" y="1107"/>
                    <a:pt x="976" y="143"/>
                  </a:cubicBezTo>
                  <a:cubicBezTo>
                    <a:pt x="1012" y="83"/>
                    <a:pt x="1048" y="48"/>
                    <a:pt x="1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72"/>
            <p:cNvSpPr/>
            <p:nvPr/>
          </p:nvSpPr>
          <p:spPr>
            <a:xfrm>
              <a:off x="1467125" y="3022225"/>
              <a:ext cx="108975" cy="139925"/>
            </a:xfrm>
            <a:custGeom>
              <a:avLst/>
              <a:gdLst/>
              <a:ahLst/>
              <a:cxnLst/>
              <a:rect l="l" t="t" r="r" b="b"/>
              <a:pathLst>
                <a:path w="4359" h="5597" extrusionOk="0">
                  <a:moveTo>
                    <a:pt x="3763" y="5597"/>
                  </a:moveTo>
                  <a:cubicBezTo>
                    <a:pt x="3656" y="5216"/>
                    <a:pt x="3537" y="4906"/>
                    <a:pt x="3466" y="4584"/>
                  </a:cubicBezTo>
                  <a:cubicBezTo>
                    <a:pt x="3358" y="4168"/>
                    <a:pt x="3108" y="3930"/>
                    <a:pt x="2668" y="3930"/>
                  </a:cubicBezTo>
                  <a:lnTo>
                    <a:pt x="2489" y="3930"/>
                  </a:lnTo>
                  <a:cubicBezTo>
                    <a:pt x="1180" y="3858"/>
                    <a:pt x="1180" y="3858"/>
                    <a:pt x="763" y="5085"/>
                  </a:cubicBezTo>
                  <a:cubicBezTo>
                    <a:pt x="715" y="5216"/>
                    <a:pt x="644" y="5346"/>
                    <a:pt x="549" y="5466"/>
                  </a:cubicBezTo>
                  <a:cubicBezTo>
                    <a:pt x="525" y="5501"/>
                    <a:pt x="441" y="5501"/>
                    <a:pt x="370" y="5537"/>
                  </a:cubicBezTo>
                  <a:cubicBezTo>
                    <a:pt x="1" y="5311"/>
                    <a:pt x="168" y="4977"/>
                    <a:pt x="239" y="4704"/>
                  </a:cubicBezTo>
                  <a:cubicBezTo>
                    <a:pt x="489" y="3870"/>
                    <a:pt x="775" y="3037"/>
                    <a:pt x="1037" y="2203"/>
                  </a:cubicBezTo>
                  <a:cubicBezTo>
                    <a:pt x="1215" y="1679"/>
                    <a:pt x="1394" y="1144"/>
                    <a:pt x="1596" y="620"/>
                  </a:cubicBezTo>
                  <a:cubicBezTo>
                    <a:pt x="1811" y="48"/>
                    <a:pt x="2108" y="1"/>
                    <a:pt x="2549" y="429"/>
                  </a:cubicBezTo>
                  <a:cubicBezTo>
                    <a:pt x="3382" y="1263"/>
                    <a:pt x="3620" y="2370"/>
                    <a:pt x="3930" y="3418"/>
                  </a:cubicBezTo>
                  <a:cubicBezTo>
                    <a:pt x="4061" y="3870"/>
                    <a:pt x="4156" y="4334"/>
                    <a:pt x="4275" y="4775"/>
                  </a:cubicBezTo>
                  <a:cubicBezTo>
                    <a:pt x="4359" y="5120"/>
                    <a:pt x="4359" y="5418"/>
                    <a:pt x="3763" y="5597"/>
                  </a:cubicBezTo>
                  <a:close/>
                  <a:moveTo>
                    <a:pt x="2977" y="3096"/>
                  </a:moveTo>
                  <a:cubicBezTo>
                    <a:pt x="2870" y="2275"/>
                    <a:pt x="2751" y="1715"/>
                    <a:pt x="2096" y="1322"/>
                  </a:cubicBezTo>
                  <a:cubicBezTo>
                    <a:pt x="1739" y="1810"/>
                    <a:pt x="1561" y="2334"/>
                    <a:pt x="1489" y="3037"/>
                  </a:cubicBezTo>
                  <a:cubicBezTo>
                    <a:pt x="1989" y="3049"/>
                    <a:pt x="2430" y="3084"/>
                    <a:pt x="2977" y="30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72"/>
            <p:cNvSpPr/>
            <p:nvPr/>
          </p:nvSpPr>
          <p:spPr>
            <a:xfrm>
              <a:off x="1504650" y="3055275"/>
              <a:ext cx="36925" cy="44375"/>
            </a:xfrm>
            <a:custGeom>
              <a:avLst/>
              <a:gdLst/>
              <a:ahLst/>
              <a:cxnLst/>
              <a:rect l="l" t="t" r="r" b="b"/>
              <a:pathLst>
                <a:path w="1477" h="1775" extrusionOk="0">
                  <a:moveTo>
                    <a:pt x="1476" y="1774"/>
                  </a:moveTo>
                  <a:cubicBezTo>
                    <a:pt x="929" y="1738"/>
                    <a:pt x="488" y="1727"/>
                    <a:pt x="0" y="1715"/>
                  </a:cubicBezTo>
                  <a:cubicBezTo>
                    <a:pt x="72" y="1000"/>
                    <a:pt x="250" y="488"/>
                    <a:pt x="607" y="0"/>
                  </a:cubicBezTo>
                  <a:cubicBezTo>
                    <a:pt x="1250" y="393"/>
                    <a:pt x="1369" y="965"/>
                    <a:pt x="1476" y="17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72"/>
            <p:cNvSpPr/>
            <p:nvPr/>
          </p:nvSpPr>
          <p:spPr>
            <a:xfrm>
              <a:off x="1223650" y="2936500"/>
              <a:ext cx="625100" cy="323875"/>
            </a:xfrm>
            <a:custGeom>
              <a:avLst/>
              <a:gdLst/>
              <a:ahLst/>
              <a:cxnLst/>
              <a:rect l="l" t="t" r="r" b="b"/>
              <a:pathLst>
                <a:path w="25004" h="12955" extrusionOk="0">
                  <a:moveTo>
                    <a:pt x="24932" y="5763"/>
                  </a:moveTo>
                  <a:cubicBezTo>
                    <a:pt x="24837" y="5668"/>
                    <a:pt x="24754" y="5585"/>
                    <a:pt x="24670" y="5513"/>
                  </a:cubicBezTo>
                  <a:cubicBezTo>
                    <a:pt x="24492" y="5335"/>
                    <a:pt x="24313" y="5180"/>
                    <a:pt x="24123" y="5025"/>
                  </a:cubicBezTo>
                  <a:cubicBezTo>
                    <a:pt x="22480" y="3620"/>
                    <a:pt x="20634" y="2418"/>
                    <a:pt x="18646" y="1477"/>
                  </a:cubicBezTo>
                  <a:cubicBezTo>
                    <a:pt x="18467" y="1394"/>
                    <a:pt x="18277" y="1298"/>
                    <a:pt x="18098" y="1215"/>
                  </a:cubicBezTo>
                  <a:cubicBezTo>
                    <a:pt x="16884" y="620"/>
                    <a:pt x="15634" y="1"/>
                    <a:pt x="14181" y="1"/>
                  </a:cubicBezTo>
                  <a:lnTo>
                    <a:pt x="14050" y="1"/>
                  </a:lnTo>
                  <a:cubicBezTo>
                    <a:pt x="13824" y="1"/>
                    <a:pt x="13586" y="24"/>
                    <a:pt x="13288" y="24"/>
                  </a:cubicBezTo>
                  <a:lnTo>
                    <a:pt x="12490" y="24"/>
                  </a:lnTo>
                  <a:cubicBezTo>
                    <a:pt x="11728" y="24"/>
                    <a:pt x="10847" y="36"/>
                    <a:pt x="10002" y="179"/>
                  </a:cubicBezTo>
                  <a:cubicBezTo>
                    <a:pt x="6728" y="798"/>
                    <a:pt x="3727" y="2429"/>
                    <a:pt x="536" y="5299"/>
                  </a:cubicBezTo>
                  <a:cubicBezTo>
                    <a:pt x="13" y="5775"/>
                    <a:pt x="1" y="6061"/>
                    <a:pt x="477" y="6632"/>
                  </a:cubicBezTo>
                  <a:cubicBezTo>
                    <a:pt x="894" y="7121"/>
                    <a:pt x="1346" y="7609"/>
                    <a:pt x="1775" y="8073"/>
                  </a:cubicBezTo>
                  <a:cubicBezTo>
                    <a:pt x="2013" y="8323"/>
                    <a:pt x="2251" y="8573"/>
                    <a:pt x="2477" y="8847"/>
                  </a:cubicBezTo>
                  <a:cubicBezTo>
                    <a:pt x="3763" y="10276"/>
                    <a:pt x="5430" y="11216"/>
                    <a:pt x="7025" y="12026"/>
                  </a:cubicBezTo>
                  <a:cubicBezTo>
                    <a:pt x="7490" y="12264"/>
                    <a:pt x="8014" y="12466"/>
                    <a:pt x="8549" y="12585"/>
                  </a:cubicBezTo>
                  <a:cubicBezTo>
                    <a:pt x="9609" y="12836"/>
                    <a:pt x="10681" y="12955"/>
                    <a:pt x="11728" y="12955"/>
                  </a:cubicBezTo>
                  <a:cubicBezTo>
                    <a:pt x="13086" y="12955"/>
                    <a:pt x="14467" y="12740"/>
                    <a:pt x="15824" y="12359"/>
                  </a:cubicBezTo>
                  <a:cubicBezTo>
                    <a:pt x="17991" y="11716"/>
                    <a:pt x="20122" y="10621"/>
                    <a:pt x="22313" y="8978"/>
                  </a:cubicBezTo>
                  <a:cubicBezTo>
                    <a:pt x="23182" y="8323"/>
                    <a:pt x="24266" y="7406"/>
                    <a:pt x="24968" y="5954"/>
                  </a:cubicBezTo>
                  <a:lnTo>
                    <a:pt x="25004" y="5858"/>
                  </a:lnTo>
                  <a:close/>
                  <a:moveTo>
                    <a:pt x="12550" y="11752"/>
                  </a:moveTo>
                  <a:cubicBezTo>
                    <a:pt x="12264" y="11776"/>
                    <a:pt x="12026" y="11788"/>
                    <a:pt x="11812" y="11788"/>
                  </a:cubicBezTo>
                  <a:lnTo>
                    <a:pt x="11812" y="11788"/>
                  </a:lnTo>
                  <a:cubicBezTo>
                    <a:pt x="11121" y="11788"/>
                    <a:pt x="10538" y="11669"/>
                    <a:pt x="10049" y="11431"/>
                  </a:cubicBezTo>
                  <a:cubicBezTo>
                    <a:pt x="9228" y="11026"/>
                    <a:pt x="8704" y="10526"/>
                    <a:pt x="8395" y="9835"/>
                  </a:cubicBezTo>
                  <a:cubicBezTo>
                    <a:pt x="7680" y="8264"/>
                    <a:pt x="7394" y="6787"/>
                    <a:pt x="7561" y="5299"/>
                  </a:cubicBezTo>
                  <a:cubicBezTo>
                    <a:pt x="7835" y="2906"/>
                    <a:pt x="10216" y="798"/>
                    <a:pt x="12681" y="798"/>
                  </a:cubicBezTo>
                  <a:cubicBezTo>
                    <a:pt x="12871" y="798"/>
                    <a:pt x="13050" y="810"/>
                    <a:pt x="13252" y="834"/>
                  </a:cubicBezTo>
                  <a:lnTo>
                    <a:pt x="13264" y="834"/>
                  </a:lnTo>
                  <a:lnTo>
                    <a:pt x="13371" y="834"/>
                  </a:lnTo>
                  <a:lnTo>
                    <a:pt x="13550" y="834"/>
                  </a:lnTo>
                  <a:lnTo>
                    <a:pt x="13764" y="834"/>
                  </a:lnTo>
                  <a:cubicBezTo>
                    <a:pt x="15693" y="905"/>
                    <a:pt x="17038" y="2179"/>
                    <a:pt x="17217" y="4073"/>
                  </a:cubicBezTo>
                  <a:cubicBezTo>
                    <a:pt x="17300" y="4799"/>
                    <a:pt x="17372" y="5656"/>
                    <a:pt x="17360" y="6489"/>
                  </a:cubicBezTo>
                  <a:cubicBezTo>
                    <a:pt x="17336" y="8109"/>
                    <a:pt x="16503" y="9442"/>
                    <a:pt x="15788" y="10419"/>
                  </a:cubicBezTo>
                  <a:cubicBezTo>
                    <a:pt x="15002" y="11454"/>
                    <a:pt x="13752" y="11645"/>
                    <a:pt x="12550" y="11752"/>
                  </a:cubicBezTo>
                  <a:close/>
                  <a:moveTo>
                    <a:pt x="8895" y="1417"/>
                  </a:moveTo>
                  <a:cubicBezTo>
                    <a:pt x="8025" y="2287"/>
                    <a:pt x="7240" y="3144"/>
                    <a:pt x="6966" y="4370"/>
                  </a:cubicBezTo>
                  <a:cubicBezTo>
                    <a:pt x="6656" y="5835"/>
                    <a:pt x="6632" y="7049"/>
                    <a:pt x="6871" y="8180"/>
                  </a:cubicBezTo>
                  <a:cubicBezTo>
                    <a:pt x="7132" y="9466"/>
                    <a:pt x="7597" y="10561"/>
                    <a:pt x="8252" y="11490"/>
                  </a:cubicBezTo>
                  <a:cubicBezTo>
                    <a:pt x="6251" y="11216"/>
                    <a:pt x="2203" y="8025"/>
                    <a:pt x="1179" y="5870"/>
                  </a:cubicBezTo>
                  <a:cubicBezTo>
                    <a:pt x="2894" y="4073"/>
                    <a:pt x="6704" y="1751"/>
                    <a:pt x="8895" y="1417"/>
                  </a:cubicBezTo>
                  <a:close/>
                  <a:moveTo>
                    <a:pt x="18003" y="10395"/>
                  </a:moveTo>
                  <a:cubicBezTo>
                    <a:pt x="17681" y="10561"/>
                    <a:pt x="17360" y="10716"/>
                    <a:pt x="17050" y="10883"/>
                  </a:cubicBezTo>
                  <a:cubicBezTo>
                    <a:pt x="16991" y="10919"/>
                    <a:pt x="16931" y="10931"/>
                    <a:pt x="16824" y="10942"/>
                  </a:cubicBezTo>
                  <a:cubicBezTo>
                    <a:pt x="16931" y="10716"/>
                    <a:pt x="17050" y="10490"/>
                    <a:pt x="17146" y="10276"/>
                  </a:cubicBezTo>
                  <a:cubicBezTo>
                    <a:pt x="17491" y="9597"/>
                    <a:pt x="17824" y="8966"/>
                    <a:pt x="18003" y="8275"/>
                  </a:cubicBezTo>
                  <a:cubicBezTo>
                    <a:pt x="18265" y="7240"/>
                    <a:pt x="18301" y="6120"/>
                    <a:pt x="18312" y="5037"/>
                  </a:cubicBezTo>
                  <a:cubicBezTo>
                    <a:pt x="18336" y="3953"/>
                    <a:pt x="18134" y="2953"/>
                    <a:pt x="17729" y="2025"/>
                  </a:cubicBezTo>
                  <a:cubicBezTo>
                    <a:pt x="17884" y="2096"/>
                    <a:pt x="18027" y="2156"/>
                    <a:pt x="18181" y="2239"/>
                  </a:cubicBezTo>
                  <a:cubicBezTo>
                    <a:pt x="18562" y="2418"/>
                    <a:pt x="18967" y="2596"/>
                    <a:pt x="19336" y="2810"/>
                  </a:cubicBezTo>
                  <a:cubicBezTo>
                    <a:pt x="19551" y="2930"/>
                    <a:pt x="19753" y="3072"/>
                    <a:pt x="19967" y="3191"/>
                  </a:cubicBezTo>
                  <a:cubicBezTo>
                    <a:pt x="20896" y="3751"/>
                    <a:pt x="21849" y="4334"/>
                    <a:pt x="22706" y="5001"/>
                  </a:cubicBezTo>
                  <a:lnTo>
                    <a:pt x="22908" y="5168"/>
                  </a:lnTo>
                  <a:cubicBezTo>
                    <a:pt x="23373" y="5537"/>
                    <a:pt x="23658" y="5751"/>
                    <a:pt x="23670" y="5954"/>
                  </a:cubicBezTo>
                  <a:cubicBezTo>
                    <a:pt x="23682" y="6180"/>
                    <a:pt x="23432" y="6513"/>
                    <a:pt x="22884" y="7109"/>
                  </a:cubicBezTo>
                  <a:cubicBezTo>
                    <a:pt x="22265" y="7775"/>
                    <a:pt x="21479" y="8406"/>
                    <a:pt x="20456" y="9049"/>
                  </a:cubicBezTo>
                  <a:cubicBezTo>
                    <a:pt x="19646" y="9561"/>
                    <a:pt x="18812" y="9978"/>
                    <a:pt x="18003" y="103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Google Shape;1950;p96"/>
          <p:cNvSpPr txBox="1">
            <a:spLocks noGrp="1"/>
          </p:cNvSpPr>
          <p:nvPr>
            <p:ph type="title" idx="9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BORCANUL CUVINTELOR</a:t>
            </a:r>
            <a:endParaRPr dirty="0"/>
          </a:p>
        </p:txBody>
      </p:sp>
      <p:sp>
        <p:nvSpPr>
          <p:cNvPr id="1955" name="Google Shape;1955;p96"/>
          <p:cNvSpPr txBox="1">
            <a:spLocks noGrp="1"/>
          </p:cNvSpPr>
          <p:nvPr>
            <p:ph type="subTitle" idx="1"/>
          </p:nvPr>
        </p:nvSpPr>
        <p:spPr>
          <a:xfrm>
            <a:off x="289295" y="1760740"/>
            <a:ext cx="4393733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SCRIEȚI ÎN ”BORCAN” CÂT MAI MULTE CUVINTE REȚINUTE DIN JOCUL </a:t>
            </a:r>
            <a:r>
              <a:rPr lang="ro-RO" i="1" dirty="0"/>
              <a:t>OMLETA CUVINTELOR.</a:t>
            </a:r>
            <a:endParaRPr i="1" dirty="0"/>
          </a:p>
        </p:txBody>
      </p:sp>
      <p:sp>
        <p:nvSpPr>
          <p:cNvPr id="1963" name="Google Shape;1963;p96"/>
          <p:cNvSpPr/>
          <p:nvPr/>
        </p:nvSpPr>
        <p:spPr>
          <a:xfrm>
            <a:off x="5370300" y="1135950"/>
            <a:ext cx="3435000" cy="3643800"/>
          </a:xfrm>
          <a:prstGeom prst="roundRect">
            <a:avLst>
              <a:gd name="adj" fmla="val 20099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64" name="Google Shape;1964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3695" y="776025"/>
            <a:ext cx="3367200" cy="3643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1965" name="Google Shape;1965;p96"/>
          <p:cNvSpPr/>
          <p:nvPr/>
        </p:nvSpPr>
        <p:spPr>
          <a:xfrm rot="2006840">
            <a:off x="4809695" y="1360549"/>
            <a:ext cx="474234" cy="45593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6" name="Google Shape;1966;p96"/>
          <p:cNvSpPr/>
          <p:nvPr/>
        </p:nvSpPr>
        <p:spPr>
          <a:xfrm>
            <a:off x="7213904" y="445025"/>
            <a:ext cx="1372214" cy="137221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7" name="Google Shape;1967;p96"/>
          <p:cNvGrpSpPr/>
          <p:nvPr/>
        </p:nvGrpSpPr>
        <p:grpSpPr>
          <a:xfrm>
            <a:off x="7686399" y="699433"/>
            <a:ext cx="427238" cy="863428"/>
            <a:chOff x="656025" y="2751350"/>
            <a:chExt cx="311375" cy="629275"/>
          </a:xfrm>
        </p:grpSpPr>
        <p:sp>
          <p:nvSpPr>
            <p:cNvPr id="1968" name="Google Shape;1968;p96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96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96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96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96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96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96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96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96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96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8" name="Google Shape;1978;p96"/>
          <p:cNvSpPr/>
          <p:nvPr/>
        </p:nvSpPr>
        <p:spPr>
          <a:xfrm rot="623763">
            <a:off x="7901599" y="3946841"/>
            <a:ext cx="662068" cy="636481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9" name="Google Shape;1979;p96"/>
          <p:cNvGrpSpPr/>
          <p:nvPr/>
        </p:nvGrpSpPr>
        <p:grpSpPr>
          <a:xfrm rot="996599">
            <a:off x="4603159" y="3041483"/>
            <a:ext cx="887300" cy="953679"/>
            <a:chOff x="5455725" y="3107050"/>
            <a:chExt cx="641475" cy="722450"/>
          </a:xfrm>
        </p:grpSpPr>
        <p:sp>
          <p:nvSpPr>
            <p:cNvPr id="1980" name="Google Shape;1980;p96"/>
            <p:cNvSpPr/>
            <p:nvPr/>
          </p:nvSpPr>
          <p:spPr>
            <a:xfrm>
              <a:off x="5474775" y="3247550"/>
              <a:ext cx="267025" cy="261375"/>
            </a:xfrm>
            <a:custGeom>
              <a:avLst/>
              <a:gdLst/>
              <a:ahLst/>
              <a:cxnLst/>
              <a:rect l="l" t="t" r="r" b="b"/>
              <a:pathLst>
                <a:path w="10681" h="10455" extrusionOk="0">
                  <a:moveTo>
                    <a:pt x="10657" y="10454"/>
                  </a:moveTo>
                  <a:cubicBezTo>
                    <a:pt x="10669" y="10145"/>
                    <a:pt x="10681" y="9966"/>
                    <a:pt x="10681" y="9764"/>
                  </a:cubicBezTo>
                  <a:cubicBezTo>
                    <a:pt x="10609" y="8549"/>
                    <a:pt x="10538" y="7347"/>
                    <a:pt x="10454" y="6120"/>
                  </a:cubicBezTo>
                  <a:cubicBezTo>
                    <a:pt x="10395" y="4882"/>
                    <a:pt x="10335" y="3656"/>
                    <a:pt x="10300" y="2406"/>
                  </a:cubicBezTo>
                  <a:cubicBezTo>
                    <a:pt x="10276" y="2120"/>
                    <a:pt x="10157" y="1941"/>
                    <a:pt x="9919" y="1822"/>
                  </a:cubicBezTo>
                  <a:cubicBezTo>
                    <a:pt x="9788" y="1751"/>
                    <a:pt x="9657" y="1656"/>
                    <a:pt x="9526" y="1584"/>
                  </a:cubicBezTo>
                  <a:cubicBezTo>
                    <a:pt x="8633" y="1108"/>
                    <a:pt x="7716" y="655"/>
                    <a:pt x="6823" y="167"/>
                  </a:cubicBezTo>
                  <a:cubicBezTo>
                    <a:pt x="6525" y="1"/>
                    <a:pt x="6311" y="1"/>
                    <a:pt x="6037" y="227"/>
                  </a:cubicBezTo>
                  <a:cubicBezTo>
                    <a:pt x="4608" y="1358"/>
                    <a:pt x="3072" y="2370"/>
                    <a:pt x="1525" y="3322"/>
                  </a:cubicBezTo>
                  <a:cubicBezTo>
                    <a:pt x="1025" y="3632"/>
                    <a:pt x="548" y="4037"/>
                    <a:pt x="1" y="4454"/>
                  </a:cubicBezTo>
                  <a:cubicBezTo>
                    <a:pt x="215" y="4632"/>
                    <a:pt x="370" y="4763"/>
                    <a:pt x="536" y="4870"/>
                  </a:cubicBezTo>
                  <a:cubicBezTo>
                    <a:pt x="1441" y="5418"/>
                    <a:pt x="2334" y="6001"/>
                    <a:pt x="3251" y="6501"/>
                  </a:cubicBezTo>
                  <a:cubicBezTo>
                    <a:pt x="4537" y="7204"/>
                    <a:pt x="5859" y="7859"/>
                    <a:pt x="7144" y="8549"/>
                  </a:cubicBezTo>
                  <a:cubicBezTo>
                    <a:pt x="8049" y="9037"/>
                    <a:pt x="8954" y="9549"/>
                    <a:pt x="9859" y="10049"/>
                  </a:cubicBezTo>
                  <a:cubicBezTo>
                    <a:pt x="10061" y="10169"/>
                    <a:pt x="10300" y="10276"/>
                    <a:pt x="10657" y="1045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96"/>
            <p:cNvSpPr/>
            <p:nvPr/>
          </p:nvSpPr>
          <p:spPr>
            <a:xfrm>
              <a:off x="5690875" y="3727375"/>
              <a:ext cx="380425" cy="83675"/>
            </a:xfrm>
            <a:custGeom>
              <a:avLst/>
              <a:gdLst/>
              <a:ahLst/>
              <a:cxnLst/>
              <a:rect l="l" t="t" r="r" b="b"/>
              <a:pathLst>
                <a:path w="15217" h="3347" extrusionOk="0">
                  <a:moveTo>
                    <a:pt x="84" y="2572"/>
                  </a:moveTo>
                  <a:cubicBezTo>
                    <a:pt x="882" y="2632"/>
                    <a:pt x="1656" y="2691"/>
                    <a:pt x="2441" y="2739"/>
                  </a:cubicBezTo>
                  <a:cubicBezTo>
                    <a:pt x="4156" y="2858"/>
                    <a:pt x="5858" y="2977"/>
                    <a:pt x="7573" y="3060"/>
                  </a:cubicBezTo>
                  <a:cubicBezTo>
                    <a:pt x="8990" y="3132"/>
                    <a:pt x="10419" y="3168"/>
                    <a:pt x="11824" y="3227"/>
                  </a:cubicBezTo>
                  <a:cubicBezTo>
                    <a:pt x="12502" y="3251"/>
                    <a:pt x="13181" y="3310"/>
                    <a:pt x="13848" y="3334"/>
                  </a:cubicBezTo>
                  <a:cubicBezTo>
                    <a:pt x="14300" y="3346"/>
                    <a:pt x="14729" y="3334"/>
                    <a:pt x="15217" y="3334"/>
                  </a:cubicBezTo>
                  <a:cubicBezTo>
                    <a:pt x="15181" y="2870"/>
                    <a:pt x="14883" y="2620"/>
                    <a:pt x="14621" y="2417"/>
                  </a:cubicBezTo>
                  <a:cubicBezTo>
                    <a:pt x="14002" y="1941"/>
                    <a:pt x="13348" y="1501"/>
                    <a:pt x="12645" y="1132"/>
                  </a:cubicBezTo>
                  <a:cubicBezTo>
                    <a:pt x="12264" y="917"/>
                    <a:pt x="11800" y="834"/>
                    <a:pt x="11347" y="751"/>
                  </a:cubicBezTo>
                  <a:cubicBezTo>
                    <a:pt x="9883" y="548"/>
                    <a:pt x="8406" y="370"/>
                    <a:pt x="6930" y="179"/>
                  </a:cubicBezTo>
                  <a:cubicBezTo>
                    <a:pt x="5573" y="0"/>
                    <a:pt x="4227" y="24"/>
                    <a:pt x="2894" y="370"/>
                  </a:cubicBezTo>
                  <a:cubicBezTo>
                    <a:pt x="2370" y="501"/>
                    <a:pt x="1822" y="715"/>
                    <a:pt x="1322" y="953"/>
                  </a:cubicBezTo>
                  <a:cubicBezTo>
                    <a:pt x="691" y="1251"/>
                    <a:pt x="346" y="1810"/>
                    <a:pt x="1" y="2382"/>
                  </a:cubicBezTo>
                  <a:cubicBezTo>
                    <a:pt x="24" y="2441"/>
                    <a:pt x="60" y="2501"/>
                    <a:pt x="84" y="25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96"/>
            <p:cNvSpPr/>
            <p:nvPr/>
          </p:nvSpPr>
          <p:spPr>
            <a:xfrm>
              <a:off x="5641475" y="3122825"/>
              <a:ext cx="148550" cy="161950"/>
            </a:xfrm>
            <a:custGeom>
              <a:avLst/>
              <a:gdLst/>
              <a:ahLst/>
              <a:cxnLst/>
              <a:rect l="l" t="t" r="r" b="b"/>
              <a:pathLst>
                <a:path w="5942" h="6478" extrusionOk="0">
                  <a:moveTo>
                    <a:pt x="0" y="4513"/>
                  </a:moveTo>
                  <a:cubicBezTo>
                    <a:pt x="1072" y="5394"/>
                    <a:pt x="2334" y="5847"/>
                    <a:pt x="3477" y="6478"/>
                  </a:cubicBezTo>
                  <a:cubicBezTo>
                    <a:pt x="4120" y="5990"/>
                    <a:pt x="4370" y="5287"/>
                    <a:pt x="4715" y="4668"/>
                  </a:cubicBezTo>
                  <a:cubicBezTo>
                    <a:pt x="5025" y="4085"/>
                    <a:pt x="5263" y="3466"/>
                    <a:pt x="5548" y="2846"/>
                  </a:cubicBezTo>
                  <a:cubicBezTo>
                    <a:pt x="5632" y="2668"/>
                    <a:pt x="5715" y="2477"/>
                    <a:pt x="5787" y="2299"/>
                  </a:cubicBezTo>
                  <a:cubicBezTo>
                    <a:pt x="5941" y="1870"/>
                    <a:pt x="5834" y="1513"/>
                    <a:pt x="5477" y="1215"/>
                  </a:cubicBezTo>
                  <a:cubicBezTo>
                    <a:pt x="4846" y="703"/>
                    <a:pt x="4144" y="346"/>
                    <a:pt x="3393" y="144"/>
                  </a:cubicBezTo>
                  <a:cubicBezTo>
                    <a:pt x="2881" y="1"/>
                    <a:pt x="2524" y="299"/>
                    <a:pt x="2239" y="680"/>
                  </a:cubicBezTo>
                  <a:cubicBezTo>
                    <a:pt x="2000" y="1001"/>
                    <a:pt x="1786" y="1346"/>
                    <a:pt x="1572" y="1692"/>
                  </a:cubicBezTo>
                  <a:cubicBezTo>
                    <a:pt x="1084" y="2525"/>
                    <a:pt x="607" y="3358"/>
                    <a:pt x="119" y="4192"/>
                  </a:cubicBezTo>
                  <a:cubicBezTo>
                    <a:pt x="72" y="4275"/>
                    <a:pt x="60" y="4370"/>
                    <a:pt x="0" y="4513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96"/>
            <p:cNvSpPr/>
            <p:nvPr/>
          </p:nvSpPr>
          <p:spPr>
            <a:xfrm>
              <a:off x="5779275" y="3208850"/>
              <a:ext cx="106600" cy="511700"/>
            </a:xfrm>
            <a:custGeom>
              <a:avLst/>
              <a:gdLst/>
              <a:ahLst/>
              <a:cxnLst/>
              <a:rect l="l" t="t" r="r" b="b"/>
              <a:pathLst>
                <a:path w="4264" h="20468" extrusionOk="0">
                  <a:moveTo>
                    <a:pt x="298" y="1"/>
                  </a:moveTo>
                  <a:cubicBezTo>
                    <a:pt x="167" y="394"/>
                    <a:pt x="84" y="632"/>
                    <a:pt x="1" y="834"/>
                  </a:cubicBezTo>
                  <a:cubicBezTo>
                    <a:pt x="60" y="929"/>
                    <a:pt x="96" y="989"/>
                    <a:pt x="120" y="1001"/>
                  </a:cubicBezTo>
                  <a:cubicBezTo>
                    <a:pt x="1322" y="1489"/>
                    <a:pt x="2061" y="2465"/>
                    <a:pt x="2584" y="3596"/>
                  </a:cubicBezTo>
                  <a:cubicBezTo>
                    <a:pt x="2787" y="4037"/>
                    <a:pt x="2906" y="4525"/>
                    <a:pt x="2965" y="5025"/>
                  </a:cubicBezTo>
                  <a:cubicBezTo>
                    <a:pt x="3192" y="6537"/>
                    <a:pt x="3251" y="8073"/>
                    <a:pt x="3204" y="9609"/>
                  </a:cubicBezTo>
                  <a:cubicBezTo>
                    <a:pt x="3108" y="12145"/>
                    <a:pt x="3132" y="14693"/>
                    <a:pt x="3108" y="17253"/>
                  </a:cubicBezTo>
                  <a:cubicBezTo>
                    <a:pt x="3108" y="18086"/>
                    <a:pt x="3132" y="18920"/>
                    <a:pt x="3180" y="19753"/>
                  </a:cubicBezTo>
                  <a:cubicBezTo>
                    <a:pt x="3204" y="20420"/>
                    <a:pt x="3299" y="20468"/>
                    <a:pt x="4108" y="20396"/>
                  </a:cubicBezTo>
                  <a:cubicBezTo>
                    <a:pt x="4144" y="19706"/>
                    <a:pt x="4168" y="19027"/>
                    <a:pt x="4168" y="18324"/>
                  </a:cubicBezTo>
                  <a:cubicBezTo>
                    <a:pt x="4192" y="16062"/>
                    <a:pt x="4156" y="13812"/>
                    <a:pt x="4168" y="11550"/>
                  </a:cubicBezTo>
                  <a:cubicBezTo>
                    <a:pt x="4192" y="9800"/>
                    <a:pt x="4227" y="8038"/>
                    <a:pt x="4251" y="6287"/>
                  </a:cubicBezTo>
                  <a:cubicBezTo>
                    <a:pt x="4263" y="5132"/>
                    <a:pt x="3989" y="4049"/>
                    <a:pt x="3620" y="2977"/>
                  </a:cubicBezTo>
                  <a:cubicBezTo>
                    <a:pt x="3299" y="2072"/>
                    <a:pt x="2608" y="1441"/>
                    <a:pt x="1834" y="906"/>
                  </a:cubicBezTo>
                  <a:cubicBezTo>
                    <a:pt x="1406" y="584"/>
                    <a:pt x="894" y="334"/>
                    <a:pt x="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96"/>
            <p:cNvSpPr/>
            <p:nvPr/>
          </p:nvSpPr>
          <p:spPr>
            <a:xfrm>
              <a:off x="5534900" y="3418100"/>
              <a:ext cx="123250" cy="92900"/>
            </a:xfrm>
            <a:custGeom>
              <a:avLst/>
              <a:gdLst/>
              <a:ahLst/>
              <a:cxnLst/>
              <a:rect l="l" t="t" r="r" b="b"/>
              <a:pathLst>
                <a:path w="4930" h="3716" extrusionOk="0">
                  <a:moveTo>
                    <a:pt x="453" y="1"/>
                  </a:moveTo>
                  <a:cubicBezTo>
                    <a:pt x="1" y="941"/>
                    <a:pt x="453" y="2442"/>
                    <a:pt x="1358" y="2918"/>
                  </a:cubicBezTo>
                  <a:cubicBezTo>
                    <a:pt x="2430" y="3477"/>
                    <a:pt x="3870" y="3716"/>
                    <a:pt x="4930" y="2370"/>
                  </a:cubicBezTo>
                  <a:cubicBezTo>
                    <a:pt x="3442" y="1561"/>
                    <a:pt x="1953" y="787"/>
                    <a:pt x="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96"/>
            <p:cNvSpPr/>
            <p:nvPr/>
          </p:nvSpPr>
          <p:spPr>
            <a:xfrm>
              <a:off x="5969775" y="3707125"/>
              <a:ext cx="44075" cy="31575"/>
            </a:xfrm>
            <a:custGeom>
              <a:avLst/>
              <a:gdLst/>
              <a:ahLst/>
              <a:cxnLst/>
              <a:rect l="l" t="t" r="r" b="b"/>
              <a:pathLst>
                <a:path w="1763" h="1263" extrusionOk="0">
                  <a:moveTo>
                    <a:pt x="1" y="1001"/>
                  </a:moveTo>
                  <a:cubicBezTo>
                    <a:pt x="441" y="1060"/>
                    <a:pt x="703" y="1084"/>
                    <a:pt x="953" y="1144"/>
                  </a:cubicBezTo>
                  <a:cubicBezTo>
                    <a:pt x="1513" y="1263"/>
                    <a:pt x="1537" y="1251"/>
                    <a:pt x="1703" y="703"/>
                  </a:cubicBezTo>
                  <a:cubicBezTo>
                    <a:pt x="1727" y="596"/>
                    <a:pt x="1751" y="489"/>
                    <a:pt x="1763" y="394"/>
                  </a:cubicBezTo>
                  <a:cubicBezTo>
                    <a:pt x="1453" y="72"/>
                    <a:pt x="1049" y="72"/>
                    <a:pt x="691" y="13"/>
                  </a:cubicBezTo>
                  <a:cubicBezTo>
                    <a:pt x="584" y="1"/>
                    <a:pt x="417" y="96"/>
                    <a:pt x="358" y="179"/>
                  </a:cubicBezTo>
                  <a:cubicBezTo>
                    <a:pt x="227" y="418"/>
                    <a:pt x="144" y="691"/>
                    <a:pt x="1" y="10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96"/>
            <p:cNvSpPr/>
            <p:nvPr/>
          </p:nvSpPr>
          <p:spPr>
            <a:xfrm>
              <a:off x="5455725" y="3107050"/>
              <a:ext cx="641475" cy="722450"/>
            </a:xfrm>
            <a:custGeom>
              <a:avLst/>
              <a:gdLst/>
              <a:ahLst/>
              <a:cxnLst/>
              <a:rect l="l" t="t" r="r" b="b"/>
              <a:pathLst>
                <a:path w="25659" h="28898" extrusionOk="0">
                  <a:moveTo>
                    <a:pt x="25361" y="27588"/>
                  </a:moveTo>
                  <a:cubicBezTo>
                    <a:pt x="24849" y="26933"/>
                    <a:pt x="24218" y="26385"/>
                    <a:pt x="23337" y="25849"/>
                  </a:cubicBezTo>
                  <a:cubicBezTo>
                    <a:pt x="22670" y="25433"/>
                    <a:pt x="22670" y="25433"/>
                    <a:pt x="22944" y="24706"/>
                  </a:cubicBezTo>
                  <a:cubicBezTo>
                    <a:pt x="22968" y="24671"/>
                    <a:pt x="22980" y="24647"/>
                    <a:pt x="22980" y="24611"/>
                  </a:cubicBezTo>
                  <a:cubicBezTo>
                    <a:pt x="22992" y="24587"/>
                    <a:pt x="23004" y="24552"/>
                    <a:pt x="23027" y="24504"/>
                  </a:cubicBezTo>
                  <a:cubicBezTo>
                    <a:pt x="23123" y="24242"/>
                    <a:pt x="23182" y="24075"/>
                    <a:pt x="23123" y="23944"/>
                  </a:cubicBezTo>
                  <a:cubicBezTo>
                    <a:pt x="23063" y="23790"/>
                    <a:pt x="22908" y="23730"/>
                    <a:pt x="22646" y="23647"/>
                  </a:cubicBezTo>
                  <a:cubicBezTo>
                    <a:pt x="22253" y="23492"/>
                    <a:pt x="21849" y="23361"/>
                    <a:pt x="21432" y="23230"/>
                  </a:cubicBezTo>
                  <a:cubicBezTo>
                    <a:pt x="21325" y="23194"/>
                    <a:pt x="21241" y="23182"/>
                    <a:pt x="21146" y="23182"/>
                  </a:cubicBezTo>
                  <a:cubicBezTo>
                    <a:pt x="20956" y="23182"/>
                    <a:pt x="20670" y="23266"/>
                    <a:pt x="20468" y="23647"/>
                  </a:cubicBezTo>
                  <a:cubicBezTo>
                    <a:pt x="20432" y="23706"/>
                    <a:pt x="20384" y="23778"/>
                    <a:pt x="20360" y="23837"/>
                  </a:cubicBezTo>
                  <a:cubicBezTo>
                    <a:pt x="20229" y="24099"/>
                    <a:pt x="20087" y="24349"/>
                    <a:pt x="19932" y="24563"/>
                  </a:cubicBezTo>
                  <a:cubicBezTo>
                    <a:pt x="19872" y="24659"/>
                    <a:pt x="19717" y="24754"/>
                    <a:pt x="19646" y="24754"/>
                  </a:cubicBezTo>
                  <a:lnTo>
                    <a:pt x="19646" y="24754"/>
                  </a:lnTo>
                  <a:cubicBezTo>
                    <a:pt x="19182" y="24694"/>
                    <a:pt x="18705" y="24599"/>
                    <a:pt x="18217" y="24516"/>
                  </a:cubicBezTo>
                  <a:cubicBezTo>
                    <a:pt x="18062" y="24480"/>
                    <a:pt x="17931" y="24456"/>
                    <a:pt x="17789" y="24421"/>
                  </a:cubicBezTo>
                  <a:cubicBezTo>
                    <a:pt x="17789" y="24242"/>
                    <a:pt x="17765" y="24063"/>
                    <a:pt x="17765" y="23897"/>
                  </a:cubicBezTo>
                  <a:cubicBezTo>
                    <a:pt x="17753" y="23456"/>
                    <a:pt x="17741" y="22992"/>
                    <a:pt x="17741" y="22527"/>
                  </a:cubicBezTo>
                  <a:cubicBezTo>
                    <a:pt x="17741" y="22063"/>
                    <a:pt x="17741" y="21587"/>
                    <a:pt x="17729" y="21134"/>
                  </a:cubicBezTo>
                  <a:cubicBezTo>
                    <a:pt x="17705" y="19646"/>
                    <a:pt x="17693" y="18110"/>
                    <a:pt x="17705" y="16586"/>
                  </a:cubicBezTo>
                  <a:cubicBezTo>
                    <a:pt x="17729" y="14503"/>
                    <a:pt x="17765" y="12657"/>
                    <a:pt x="17848" y="10919"/>
                  </a:cubicBezTo>
                  <a:cubicBezTo>
                    <a:pt x="17908" y="9609"/>
                    <a:pt x="17670" y="8276"/>
                    <a:pt x="17134" y="6823"/>
                  </a:cubicBezTo>
                  <a:cubicBezTo>
                    <a:pt x="16848" y="6049"/>
                    <a:pt x="16372" y="5430"/>
                    <a:pt x="15765" y="5001"/>
                  </a:cubicBezTo>
                  <a:cubicBezTo>
                    <a:pt x="15312" y="4668"/>
                    <a:pt x="14848" y="4359"/>
                    <a:pt x="14395" y="4025"/>
                  </a:cubicBezTo>
                  <a:lnTo>
                    <a:pt x="13717" y="3549"/>
                  </a:lnTo>
                  <a:cubicBezTo>
                    <a:pt x="13717" y="3525"/>
                    <a:pt x="13740" y="3489"/>
                    <a:pt x="13752" y="3466"/>
                  </a:cubicBezTo>
                  <a:cubicBezTo>
                    <a:pt x="14229" y="2156"/>
                    <a:pt x="13812" y="1572"/>
                    <a:pt x="12764" y="846"/>
                  </a:cubicBezTo>
                  <a:cubicBezTo>
                    <a:pt x="12276" y="501"/>
                    <a:pt x="11693" y="299"/>
                    <a:pt x="11193" y="132"/>
                  </a:cubicBezTo>
                  <a:cubicBezTo>
                    <a:pt x="10919" y="37"/>
                    <a:pt x="10704" y="1"/>
                    <a:pt x="10490" y="1"/>
                  </a:cubicBezTo>
                  <a:cubicBezTo>
                    <a:pt x="9966" y="1"/>
                    <a:pt x="9585" y="251"/>
                    <a:pt x="9216" y="834"/>
                  </a:cubicBezTo>
                  <a:cubicBezTo>
                    <a:pt x="8478" y="1989"/>
                    <a:pt x="7740" y="3227"/>
                    <a:pt x="7025" y="4490"/>
                  </a:cubicBezTo>
                  <a:cubicBezTo>
                    <a:pt x="6775" y="4954"/>
                    <a:pt x="6454" y="5299"/>
                    <a:pt x="6097" y="5549"/>
                  </a:cubicBezTo>
                  <a:cubicBezTo>
                    <a:pt x="5180" y="6204"/>
                    <a:pt x="4227" y="6847"/>
                    <a:pt x="3299" y="7466"/>
                  </a:cubicBezTo>
                  <a:lnTo>
                    <a:pt x="2870" y="7764"/>
                  </a:lnTo>
                  <a:cubicBezTo>
                    <a:pt x="2013" y="8347"/>
                    <a:pt x="1156" y="8919"/>
                    <a:pt x="525" y="9347"/>
                  </a:cubicBezTo>
                  <a:cubicBezTo>
                    <a:pt x="286" y="9514"/>
                    <a:pt x="144" y="9704"/>
                    <a:pt x="84" y="10026"/>
                  </a:cubicBezTo>
                  <a:cubicBezTo>
                    <a:pt x="1" y="10443"/>
                    <a:pt x="132" y="10705"/>
                    <a:pt x="525" y="10895"/>
                  </a:cubicBezTo>
                  <a:lnTo>
                    <a:pt x="2037" y="11657"/>
                  </a:lnTo>
                  <a:cubicBezTo>
                    <a:pt x="2096" y="11681"/>
                    <a:pt x="2156" y="11717"/>
                    <a:pt x="2215" y="11752"/>
                  </a:cubicBezTo>
                  <a:cubicBezTo>
                    <a:pt x="2322" y="11812"/>
                    <a:pt x="2406" y="11871"/>
                    <a:pt x="2525" y="11919"/>
                  </a:cubicBezTo>
                  <a:cubicBezTo>
                    <a:pt x="2811" y="12038"/>
                    <a:pt x="2906" y="12217"/>
                    <a:pt x="2822" y="12574"/>
                  </a:cubicBezTo>
                  <a:cubicBezTo>
                    <a:pt x="2632" y="13526"/>
                    <a:pt x="2822" y="14467"/>
                    <a:pt x="3394" y="15324"/>
                  </a:cubicBezTo>
                  <a:cubicBezTo>
                    <a:pt x="3775" y="15919"/>
                    <a:pt x="4299" y="16300"/>
                    <a:pt x="4942" y="16431"/>
                  </a:cubicBezTo>
                  <a:lnTo>
                    <a:pt x="4966" y="16431"/>
                  </a:lnTo>
                  <a:cubicBezTo>
                    <a:pt x="5025" y="16443"/>
                    <a:pt x="5073" y="16443"/>
                    <a:pt x="5120" y="16455"/>
                  </a:cubicBezTo>
                  <a:cubicBezTo>
                    <a:pt x="5501" y="16598"/>
                    <a:pt x="5882" y="16670"/>
                    <a:pt x="6240" y="16670"/>
                  </a:cubicBezTo>
                  <a:cubicBezTo>
                    <a:pt x="7097" y="16670"/>
                    <a:pt x="7906" y="16265"/>
                    <a:pt x="8633" y="15479"/>
                  </a:cubicBezTo>
                  <a:cubicBezTo>
                    <a:pt x="8657" y="15443"/>
                    <a:pt x="8692" y="15431"/>
                    <a:pt x="8716" y="15408"/>
                  </a:cubicBezTo>
                  <a:lnTo>
                    <a:pt x="8740" y="15384"/>
                  </a:lnTo>
                  <a:cubicBezTo>
                    <a:pt x="9216" y="15527"/>
                    <a:pt x="9609" y="15777"/>
                    <a:pt x="10050" y="16062"/>
                  </a:cubicBezTo>
                  <a:cubicBezTo>
                    <a:pt x="10192" y="16146"/>
                    <a:pt x="10347" y="16253"/>
                    <a:pt x="10502" y="16336"/>
                  </a:cubicBezTo>
                  <a:cubicBezTo>
                    <a:pt x="10800" y="16515"/>
                    <a:pt x="11133" y="16658"/>
                    <a:pt x="11443" y="16777"/>
                  </a:cubicBezTo>
                  <a:cubicBezTo>
                    <a:pt x="11514" y="16801"/>
                    <a:pt x="11609" y="16824"/>
                    <a:pt x="11681" y="16872"/>
                  </a:cubicBezTo>
                  <a:cubicBezTo>
                    <a:pt x="11728" y="16896"/>
                    <a:pt x="11752" y="16908"/>
                    <a:pt x="11800" y="16908"/>
                  </a:cubicBezTo>
                  <a:cubicBezTo>
                    <a:pt x="11847" y="16908"/>
                    <a:pt x="11871" y="16908"/>
                    <a:pt x="11931" y="16896"/>
                  </a:cubicBezTo>
                  <a:cubicBezTo>
                    <a:pt x="11966" y="16896"/>
                    <a:pt x="12014" y="16872"/>
                    <a:pt x="12050" y="16872"/>
                  </a:cubicBezTo>
                  <a:lnTo>
                    <a:pt x="12193" y="16860"/>
                  </a:lnTo>
                  <a:lnTo>
                    <a:pt x="12193" y="16729"/>
                  </a:lnTo>
                  <a:lnTo>
                    <a:pt x="12193" y="16539"/>
                  </a:lnTo>
                  <a:cubicBezTo>
                    <a:pt x="12193" y="16384"/>
                    <a:pt x="12205" y="16253"/>
                    <a:pt x="12169" y="16098"/>
                  </a:cubicBezTo>
                  <a:cubicBezTo>
                    <a:pt x="11955" y="14705"/>
                    <a:pt x="11907" y="13276"/>
                    <a:pt x="11859" y="11895"/>
                  </a:cubicBezTo>
                  <a:cubicBezTo>
                    <a:pt x="11847" y="11312"/>
                    <a:pt x="11812" y="10705"/>
                    <a:pt x="11788" y="10121"/>
                  </a:cubicBezTo>
                  <a:cubicBezTo>
                    <a:pt x="11776" y="9954"/>
                    <a:pt x="11776" y="9776"/>
                    <a:pt x="11776" y="9609"/>
                  </a:cubicBezTo>
                  <a:cubicBezTo>
                    <a:pt x="11752" y="9192"/>
                    <a:pt x="11740" y="8776"/>
                    <a:pt x="11681" y="8347"/>
                  </a:cubicBezTo>
                  <a:cubicBezTo>
                    <a:pt x="11550" y="7395"/>
                    <a:pt x="12026" y="6728"/>
                    <a:pt x="12526" y="6014"/>
                  </a:cubicBezTo>
                  <a:cubicBezTo>
                    <a:pt x="12586" y="5918"/>
                    <a:pt x="12645" y="5847"/>
                    <a:pt x="12705" y="5763"/>
                  </a:cubicBezTo>
                  <a:cubicBezTo>
                    <a:pt x="14014" y="6133"/>
                    <a:pt x="14836" y="7014"/>
                    <a:pt x="15145" y="8407"/>
                  </a:cubicBezTo>
                  <a:cubicBezTo>
                    <a:pt x="15407" y="9550"/>
                    <a:pt x="15538" y="10716"/>
                    <a:pt x="15550" y="11859"/>
                  </a:cubicBezTo>
                  <a:cubicBezTo>
                    <a:pt x="15562" y="14134"/>
                    <a:pt x="15538" y="16443"/>
                    <a:pt x="15526" y="18682"/>
                  </a:cubicBezTo>
                  <a:cubicBezTo>
                    <a:pt x="15503" y="19718"/>
                    <a:pt x="15491" y="20765"/>
                    <a:pt x="15491" y="21813"/>
                  </a:cubicBezTo>
                  <a:cubicBezTo>
                    <a:pt x="15491" y="22087"/>
                    <a:pt x="15491" y="22373"/>
                    <a:pt x="15503" y="22623"/>
                  </a:cubicBezTo>
                  <a:cubicBezTo>
                    <a:pt x="15526" y="22873"/>
                    <a:pt x="15526" y="23123"/>
                    <a:pt x="15526" y="23361"/>
                  </a:cubicBezTo>
                  <a:cubicBezTo>
                    <a:pt x="15526" y="23587"/>
                    <a:pt x="15503" y="23813"/>
                    <a:pt x="15479" y="24063"/>
                  </a:cubicBezTo>
                  <a:cubicBezTo>
                    <a:pt x="15479" y="24135"/>
                    <a:pt x="15467" y="24230"/>
                    <a:pt x="15467" y="24301"/>
                  </a:cubicBezTo>
                  <a:cubicBezTo>
                    <a:pt x="15407" y="24301"/>
                    <a:pt x="15324" y="24313"/>
                    <a:pt x="15264" y="24313"/>
                  </a:cubicBezTo>
                  <a:cubicBezTo>
                    <a:pt x="15074" y="24337"/>
                    <a:pt x="14895" y="24349"/>
                    <a:pt x="14729" y="24349"/>
                  </a:cubicBezTo>
                  <a:lnTo>
                    <a:pt x="14645" y="24349"/>
                  </a:lnTo>
                  <a:lnTo>
                    <a:pt x="14395" y="24349"/>
                  </a:lnTo>
                  <a:cubicBezTo>
                    <a:pt x="13121" y="24349"/>
                    <a:pt x="11871" y="24647"/>
                    <a:pt x="10585" y="25242"/>
                  </a:cubicBezTo>
                  <a:cubicBezTo>
                    <a:pt x="10252" y="25385"/>
                    <a:pt x="9990" y="25659"/>
                    <a:pt x="9716" y="25909"/>
                  </a:cubicBezTo>
                  <a:lnTo>
                    <a:pt x="9704" y="25921"/>
                  </a:lnTo>
                  <a:cubicBezTo>
                    <a:pt x="9549" y="26064"/>
                    <a:pt x="9430" y="26218"/>
                    <a:pt x="9311" y="26373"/>
                  </a:cubicBezTo>
                  <a:cubicBezTo>
                    <a:pt x="9228" y="26492"/>
                    <a:pt x="9133" y="26599"/>
                    <a:pt x="9049" y="26695"/>
                  </a:cubicBezTo>
                  <a:cubicBezTo>
                    <a:pt x="8823" y="26933"/>
                    <a:pt x="8752" y="27219"/>
                    <a:pt x="8799" y="27576"/>
                  </a:cubicBezTo>
                  <a:cubicBezTo>
                    <a:pt x="8859" y="28028"/>
                    <a:pt x="9133" y="28123"/>
                    <a:pt x="9371" y="28123"/>
                  </a:cubicBezTo>
                  <a:cubicBezTo>
                    <a:pt x="9776" y="28147"/>
                    <a:pt x="10181" y="28159"/>
                    <a:pt x="10597" y="28171"/>
                  </a:cubicBezTo>
                  <a:lnTo>
                    <a:pt x="11204" y="28207"/>
                  </a:lnTo>
                  <a:cubicBezTo>
                    <a:pt x="12347" y="28266"/>
                    <a:pt x="13514" y="28326"/>
                    <a:pt x="14657" y="28385"/>
                  </a:cubicBezTo>
                  <a:cubicBezTo>
                    <a:pt x="15014" y="28397"/>
                    <a:pt x="15372" y="28421"/>
                    <a:pt x="15729" y="28457"/>
                  </a:cubicBezTo>
                  <a:cubicBezTo>
                    <a:pt x="16193" y="28481"/>
                    <a:pt x="16681" y="28528"/>
                    <a:pt x="17158" y="28540"/>
                  </a:cubicBezTo>
                  <a:cubicBezTo>
                    <a:pt x="17908" y="28576"/>
                    <a:pt x="18658" y="28600"/>
                    <a:pt x="19396" y="28635"/>
                  </a:cubicBezTo>
                  <a:cubicBezTo>
                    <a:pt x="20110" y="28659"/>
                    <a:pt x="20837" y="28695"/>
                    <a:pt x="21551" y="28719"/>
                  </a:cubicBezTo>
                  <a:cubicBezTo>
                    <a:pt x="22111" y="28754"/>
                    <a:pt x="22694" y="28778"/>
                    <a:pt x="23265" y="28826"/>
                  </a:cubicBezTo>
                  <a:cubicBezTo>
                    <a:pt x="23635" y="28862"/>
                    <a:pt x="24004" y="28873"/>
                    <a:pt x="24397" y="28897"/>
                  </a:cubicBezTo>
                  <a:lnTo>
                    <a:pt x="24587" y="28897"/>
                  </a:lnTo>
                  <a:cubicBezTo>
                    <a:pt x="24718" y="28897"/>
                    <a:pt x="24849" y="28885"/>
                    <a:pt x="24956" y="28873"/>
                  </a:cubicBezTo>
                  <a:cubicBezTo>
                    <a:pt x="25313" y="28814"/>
                    <a:pt x="25540" y="28659"/>
                    <a:pt x="25623" y="28457"/>
                  </a:cubicBezTo>
                  <a:cubicBezTo>
                    <a:pt x="25659" y="28147"/>
                    <a:pt x="25587" y="27885"/>
                    <a:pt x="25361" y="27588"/>
                  </a:cubicBezTo>
                  <a:close/>
                  <a:moveTo>
                    <a:pt x="23265" y="27981"/>
                  </a:moveTo>
                  <a:cubicBezTo>
                    <a:pt x="22920" y="27969"/>
                    <a:pt x="22563" y="27945"/>
                    <a:pt x="22230" y="27921"/>
                  </a:cubicBezTo>
                  <a:cubicBezTo>
                    <a:pt x="21908" y="27909"/>
                    <a:pt x="21575" y="27873"/>
                    <a:pt x="21230" y="27861"/>
                  </a:cubicBezTo>
                  <a:cubicBezTo>
                    <a:pt x="20682" y="27850"/>
                    <a:pt x="20134" y="27814"/>
                    <a:pt x="19563" y="27802"/>
                  </a:cubicBezTo>
                  <a:cubicBezTo>
                    <a:pt x="18717" y="27766"/>
                    <a:pt x="17836" y="27742"/>
                    <a:pt x="16979" y="27695"/>
                  </a:cubicBezTo>
                  <a:cubicBezTo>
                    <a:pt x="15657" y="27623"/>
                    <a:pt x="14312" y="27528"/>
                    <a:pt x="13014" y="27457"/>
                  </a:cubicBezTo>
                  <a:lnTo>
                    <a:pt x="11859" y="27385"/>
                  </a:lnTo>
                  <a:cubicBezTo>
                    <a:pt x="11288" y="27349"/>
                    <a:pt x="10740" y="27314"/>
                    <a:pt x="10181" y="27266"/>
                  </a:cubicBezTo>
                  <a:lnTo>
                    <a:pt x="9597" y="27219"/>
                  </a:lnTo>
                  <a:lnTo>
                    <a:pt x="9585" y="27195"/>
                  </a:lnTo>
                  <a:cubicBezTo>
                    <a:pt x="9919" y="26623"/>
                    <a:pt x="10252" y="26147"/>
                    <a:pt x="10800" y="25885"/>
                  </a:cubicBezTo>
                  <a:cubicBezTo>
                    <a:pt x="11288" y="25647"/>
                    <a:pt x="11835" y="25444"/>
                    <a:pt x="12347" y="25302"/>
                  </a:cubicBezTo>
                  <a:cubicBezTo>
                    <a:pt x="13109" y="25111"/>
                    <a:pt x="13919" y="25004"/>
                    <a:pt x="14753" y="25004"/>
                  </a:cubicBezTo>
                  <a:cubicBezTo>
                    <a:pt x="15253" y="25004"/>
                    <a:pt x="15776" y="25028"/>
                    <a:pt x="16324" y="25111"/>
                  </a:cubicBezTo>
                  <a:cubicBezTo>
                    <a:pt x="16836" y="25171"/>
                    <a:pt x="17336" y="25242"/>
                    <a:pt x="17836" y="25302"/>
                  </a:cubicBezTo>
                  <a:cubicBezTo>
                    <a:pt x="18801" y="25421"/>
                    <a:pt x="19777" y="25540"/>
                    <a:pt x="20741" y="25683"/>
                  </a:cubicBezTo>
                  <a:cubicBezTo>
                    <a:pt x="21110" y="25742"/>
                    <a:pt x="21611" y="25837"/>
                    <a:pt x="21980" y="26040"/>
                  </a:cubicBezTo>
                  <a:cubicBezTo>
                    <a:pt x="22587" y="26373"/>
                    <a:pt x="23230" y="26802"/>
                    <a:pt x="23944" y="27338"/>
                  </a:cubicBezTo>
                  <a:cubicBezTo>
                    <a:pt x="24158" y="27504"/>
                    <a:pt x="24373" y="27683"/>
                    <a:pt x="24456" y="27981"/>
                  </a:cubicBezTo>
                  <a:lnTo>
                    <a:pt x="24170" y="27981"/>
                  </a:lnTo>
                  <a:lnTo>
                    <a:pt x="23754" y="27981"/>
                  </a:lnTo>
                  <a:cubicBezTo>
                    <a:pt x="23587" y="27992"/>
                    <a:pt x="23420" y="27992"/>
                    <a:pt x="23265" y="27981"/>
                  </a:cubicBezTo>
                  <a:close/>
                  <a:moveTo>
                    <a:pt x="4049" y="11990"/>
                  </a:moveTo>
                  <a:cubicBezTo>
                    <a:pt x="3346" y="11609"/>
                    <a:pt x="2644" y="11181"/>
                    <a:pt x="1965" y="10764"/>
                  </a:cubicBezTo>
                  <a:cubicBezTo>
                    <a:pt x="1751" y="10621"/>
                    <a:pt x="1537" y="10490"/>
                    <a:pt x="1322" y="10371"/>
                  </a:cubicBezTo>
                  <a:cubicBezTo>
                    <a:pt x="1215" y="10312"/>
                    <a:pt x="1132" y="10240"/>
                    <a:pt x="1013" y="10133"/>
                  </a:cubicBezTo>
                  <a:cubicBezTo>
                    <a:pt x="1001" y="10121"/>
                    <a:pt x="965" y="10109"/>
                    <a:pt x="953" y="10085"/>
                  </a:cubicBezTo>
                  <a:cubicBezTo>
                    <a:pt x="1084" y="9990"/>
                    <a:pt x="1203" y="9895"/>
                    <a:pt x="1322" y="9812"/>
                  </a:cubicBezTo>
                  <a:cubicBezTo>
                    <a:pt x="1668" y="9538"/>
                    <a:pt x="1977" y="9300"/>
                    <a:pt x="2322" y="9097"/>
                  </a:cubicBezTo>
                  <a:cubicBezTo>
                    <a:pt x="3596" y="8300"/>
                    <a:pt x="5263" y="7228"/>
                    <a:pt x="6847" y="5978"/>
                  </a:cubicBezTo>
                  <a:cubicBezTo>
                    <a:pt x="6966" y="5894"/>
                    <a:pt x="7073" y="5847"/>
                    <a:pt x="7168" y="5847"/>
                  </a:cubicBezTo>
                  <a:cubicBezTo>
                    <a:pt x="7263" y="5847"/>
                    <a:pt x="7347" y="5883"/>
                    <a:pt x="7490" y="5954"/>
                  </a:cubicBezTo>
                  <a:cubicBezTo>
                    <a:pt x="8097" y="6275"/>
                    <a:pt x="8716" y="6609"/>
                    <a:pt x="9311" y="6918"/>
                  </a:cubicBezTo>
                  <a:cubicBezTo>
                    <a:pt x="9597" y="7073"/>
                    <a:pt x="9895" y="7216"/>
                    <a:pt x="10181" y="7371"/>
                  </a:cubicBezTo>
                  <a:cubicBezTo>
                    <a:pt x="10240" y="7395"/>
                    <a:pt x="10300" y="7442"/>
                    <a:pt x="10359" y="7466"/>
                  </a:cubicBezTo>
                  <a:cubicBezTo>
                    <a:pt x="10431" y="7514"/>
                    <a:pt x="10502" y="7561"/>
                    <a:pt x="10597" y="7609"/>
                  </a:cubicBezTo>
                  <a:cubicBezTo>
                    <a:pt x="10788" y="7704"/>
                    <a:pt x="10883" y="7823"/>
                    <a:pt x="10895" y="8061"/>
                  </a:cubicBezTo>
                  <a:cubicBezTo>
                    <a:pt x="10943" y="9252"/>
                    <a:pt x="11002" y="10502"/>
                    <a:pt x="11062" y="11788"/>
                  </a:cubicBezTo>
                  <a:cubicBezTo>
                    <a:pt x="11085" y="12455"/>
                    <a:pt x="11133" y="13122"/>
                    <a:pt x="11181" y="13800"/>
                  </a:cubicBezTo>
                  <a:cubicBezTo>
                    <a:pt x="11204" y="14348"/>
                    <a:pt x="11252" y="14884"/>
                    <a:pt x="11276" y="15431"/>
                  </a:cubicBezTo>
                  <a:cubicBezTo>
                    <a:pt x="11276" y="15539"/>
                    <a:pt x="11276" y="15658"/>
                    <a:pt x="11264" y="15824"/>
                  </a:cubicBezTo>
                  <a:lnTo>
                    <a:pt x="11264" y="15884"/>
                  </a:lnTo>
                  <a:cubicBezTo>
                    <a:pt x="11240" y="15860"/>
                    <a:pt x="11193" y="15848"/>
                    <a:pt x="11157" y="15824"/>
                  </a:cubicBezTo>
                  <a:cubicBezTo>
                    <a:pt x="10966" y="15717"/>
                    <a:pt x="10800" y="15646"/>
                    <a:pt x="10657" y="15562"/>
                  </a:cubicBezTo>
                  <a:cubicBezTo>
                    <a:pt x="10323" y="15384"/>
                    <a:pt x="10002" y="15205"/>
                    <a:pt x="9669" y="15015"/>
                  </a:cubicBezTo>
                  <a:cubicBezTo>
                    <a:pt x="9109" y="14705"/>
                    <a:pt x="8514" y="14372"/>
                    <a:pt x="7930" y="14062"/>
                  </a:cubicBezTo>
                  <a:cubicBezTo>
                    <a:pt x="7394" y="13776"/>
                    <a:pt x="6859" y="13503"/>
                    <a:pt x="6335" y="13229"/>
                  </a:cubicBezTo>
                  <a:cubicBezTo>
                    <a:pt x="5585" y="12812"/>
                    <a:pt x="4811" y="12407"/>
                    <a:pt x="4049" y="11990"/>
                  </a:cubicBezTo>
                  <a:close/>
                  <a:moveTo>
                    <a:pt x="11812" y="5609"/>
                  </a:moveTo>
                  <a:cubicBezTo>
                    <a:pt x="11574" y="6085"/>
                    <a:pt x="11324" y="6561"/>
                    <a:pt x="10895" y="6930"/>
                  </a:cubicBezTo>
                  <a:cubicBezTo>
                    <a:pt x="10550" y="6752"/>
                    <a:pt x="10204" y="6573"/>
                    <a:pt x="9871" y="6418"/>
                  </a:cubicBezTo>
                  <a:cubicBezTo>
                    <a:pt x="9109" y="6037"/>
                    <a:pt x="8299" y="5656"/>
                    <a:pt x="7609" y="5109"/>
                  </a:cubicBezTo>
                  <a:cubicBezTo>
                    <a:pt x="7609" y="5085"/>
                    <a:pt x="7621" y="5073"/>
                    <a:pt x="7621" y="5073"/>
                  </a:cubicBezTo>
                  <a:cubicBezTo>
                    <a:pt x="7633" y="5013"/>
                    <a:pt x="7656" y="4954"/>
                    <a:pt x="7680" y="4930"/>
                  </a:cubicBezTo>
                  <a:lnTo>
                    <a:pt x="7835" y="4644"/>
                  </a:lnTo>
                  <a:cubicBezTo>
                    <a:pt x="8252" y="3918"/>
                    <a:pt x="8692" y="3156"/>
                    <a:pt x="9133" y="2430"/>
                  </a:cubicBezTo>
                  <a:cubicBezTo>
                    <a:pt x="9395" y="2013"/>
                    <a:pt x="9585" y="1692"/>
                    <a:pt x="9788" y="1430"/>
                  </a:cubicBezTo>
                  <a:cubicBezTo>
                    <a:pt x="10061" y="1072"/>
                    <a:pt x="10300" y="918"/>
                    <a:pt x="10585" y="918"/>
                  </a:cubicBezTo>
                  <a:cubicBezTo>
                    <a:pt x="10645" y="918"/>
                    <a:pt x="10716" y="941"/>
                    <a:pt x="10788" y="953"/>
                  </a:cubicBezTo>
                  <a:cubicBezTo>
                    <a:pt x="11550" y="1156"/>
                    <a:pt x="12228" y="1501"/>
                    <a:pt x="12824" y="1989"/>
                  </a:cubicBezTo>
                  <a:cubicBezTo>
                    <a:pt x="13145" y="2251"/>
                    <a:pt x="13229" y="2549"/>
                    <a:pt x="13098" y="2918"/>
                  </a:cubicBezTo>
                  <a:cubicBezTo>
                    <a:pt x="13038" y="3085"/>
                    <a:pt x="12967" y="3239"/>
                    <a:pt x="12883" y="3406"/>
                  </a:cubicBezTo>
                  <a:lnTo>
                    <a:pt x="12859" y="3466"/>
                  </a:lnTo>
                  <a:cubicBezTo>
                    <a:pt x="12776" y="3644"/>
                    <a:pt x="12693" y="3823"/>
                    <a:pt x="12621" y="4001"/>
                  </a:cubicBezTo>
                  <a:cubicBezTo>
                    <a:pt x="12443" y="4418"/>
                    <a:pt x="12252" y="4871"/>
                    <a:pt x="12026" y="5263"/>
                  </a:cubicBezTo>
                  <a:cubicBezTo>
                    <a:pt x="11955" y="5359"/>
                    <a:pt x="11895" y="5478"/>
                    <a:pt x="11812" y="5609"/>
                  </a:cubicBezTo>
                  <a:close/>
                  <a:moveTo>
                    <a:pt x="17027" y="12324"/>
                  </a:moveTo>
                  <a:cubicBezTo>
                    <a:pt x="17015" y="13407"/>
                    <a:pt x="16979" y="14526"/>
                    <a:pt x="16979" y="15622"/>
                  </a:cubicBezTo>
                  <a:lnTo>
                    <a:pt x="16979" y="19313"/>
                  </a:lnTo>
                  <a:lnTo>
                    <a:pt x="16979" y="22396"/>
                  </a:lnTo>
                  <a:cubicBezTo>
                    <a:pt x="16979" y="22873"/>
                    <a:pt x="16967" y="23361"/>
                    <a:pt x="16931" y="23825"/>
                  </a:cubicBezTo>
                  <a:cubicBezTo>
                    <a:pt x="16931" y="23992"/>
                    <a:pt x="16919" y="24159"/>
                    <a:pt x="16919" y="24337"/>
                  </a:cubicBezTo>
                  <a:cubicBezTo>
                    <a:pt x="16800" y="24349"/>
                    <a:pt x="16717" y="24349"/>
                    <a:pt x="16658" y="24349"/>
                  </a:cubicBezTo>
                  <a:cubicBezTo>
                    <a:pt x="16360" y="24349"/>
                    <a:pt x="16312" y="24337"/>
                    <a:pt x="16300" y="23825"/>
                  </a:cubicBezTo>
                  <a:cubicBezTo>
                    <a:pt x="16265" y="23147"/>
                    <a:pt x="16241" y="22230"/>
                    <a:pt x="16241" y="21325"/>
                  </a:cubicBezTo>
                  <a:lnTo>
                    <a:pt x="16241" y="19646"/>
                  </a:lnTo>
                  <a:cubicBezTo>
                    <a:pt x="16241" y="17694"/>
                    <a:pt x="16253" y="15669"/>
                    <a:pt x="16312" y="13681"/>
                  </a:cubicBezTo>
                  <a:cubicBezTo>
                    <a:pt x="16372" y="12074"/>
                    <a:pt x="16277" y="10562"/>
                    <a:pt x="16074" y="9062"/>
                  </a:cubicBezTo>
                  <a:cubicBezTo>
                    <a:pt x="15979" y="8466"/>
                    <a:pt x="15848" y="7990"/>
                    <a:pt x="15669" y="7585"/>
                  </a:cubicBezTo>
                  <a:cubicBezTo>
                    <a:pt x="15050" y="6240"/>
                    <a:pt x="14241" y="5406"/>
                    <a:pt x="13157" y="4942"/>
                  </a:cubicBezTo>
                  <a:cubicBezTo>
                    <a:pt x="13157" y="4942"/>
                    <a:pt x="13121" y="4894"/>
                    <a:pt x="13121" y="4882"/>
                  </a:cubicBezTo>
                  <a:lnTo>
                    <a:pt x="13336" y="4287"/>
                  </a:lnTo>
                  <a:cubicBezTo>
                    <a:pt x="13467" y="4359"/>
                    <a:pt x="13598" y="4430"/>
                    <a:pt x="13717" y="4513"/>
                  </a:cubicBezTo>
                  <a:cubicBezTo>
                    <a:pt x="14098" y="4716"/>
                    <a:pt x="14419" y="4894"/>
                    <a:pt x="14717" y="5109"/>
                  </a:cubicBezTo>
                  <a:cubicBezTo>
                    <a:pt x="15384" y="5585"/>
                    <a:pt x="16122" y="6180"/>
                    <a:pt x="16443" y="7097"/>
                  </a:cubicBezTo>
                  <a:cubicBezTo>
                    <a:pt x="16872" y="8323"/>
                    <a:pt x="17074" y="9359"/>
                    <a:pt x="17050" y="10359"/>
                  </a:cubicBezTo>
                  <a:cubicBezTo>
                    <a:pt x="17039" y="11014"/>
                    <a:pt x="17039" y="11669"/>
                    <a:pt x="17027" y="12324"/>
                  </a:cubicBezTo>
                  <a:close/>
                  <a:moveTo>
                    <a:pt x="21241" y="24159"/>
                  </a:moveTo>
                  <a:lnTo>
                    <a:pt x="21241" y="24159"/>
                  </a:lnTo>
                  <a:lnTo>
                    <a:pt x="21241" y="24159"/>
                  </a:lnTo>
                  <a:cubicBezTo>
                    <a:pt x="21313" y="24171"/>
                    <a:pt x="21372" y="24182"/>
                    <a:pt x="21444" y="24182"/>
                  </a:cubicBezTo>
                  <a:cubicBezTo>
                    <a:pt x="21718" y="24230"/>
                    <a:pt x="21968" y="24254"/>
                    <a:pt x="22170" y="24432"/>
                  </a:cubicBezTo>
                  <a:lnTo>
                    <a:pt x="22170" y="24456"/>
                  </a:lnTo>
                  <a:cubicBezTo>
                    <a:pt x="22158" y="24528"/>
                    <a:pt x="22146" y="24599"/>
                    <a:pt x="22134" y="24659"/>
                  </a:cubicBezTo>
                  <a:cubicBezTo>
                    <a:pt x="22027" y="25052"/>
                    <a:pt x="21992" y="25063"/>
                    <a:pt x="21908" y="25063"/>
                  </a:cubicBezTo>
                  <a:lnTo>
                    <a:pt x="21908" y="25063"/>
                  </a:lnTo>
                  <a:cubicBezTo>
                    <a:pt x="21837" y="25063"/>
                    <a:pt x="21718" y="25028"/>
                    <a:pt x="21563" y="25004"/>
                  </a:cubicBezTo>
                  <a:cubicBezTo>
                    <a:pt x="21384" y="24968"/>
                    <a:pt x="21206" y="24944"/>
                    <a:pt x="20979" y="24909"/>
                  </a:cubicBezTo>
                  <a:cubicBezTo>
                    <a:pt x="20920" y="24897"/>
                    <a:pt x="20849" y="24897"/>
                    <a:pt x="20789" y="24885"/>
                  </a:cubicBezTo>
                  <a:lnTo>
                    <a:pt x="20837" y="24790"/>
                  </a:lnTo>
                  <a:cubicBezTo>
                    <a:pt x="20908" y="24587"/>
                    <a:pt x="20979" y="24421"/>
                    <a:pt x="21075" y="24254"/>
                  </a:cubicBezTo>
                  <a:cubicBezTo>
                    <a:pt x="21087" y="24218"/>
                    <a:pt x="21182" y="24159"/>
                    <a:pt x="21241" y="24159"/>
                  </a:cubicBezTo>
                  <a:close/>
                  <a:moveTo>
                    <a:pt x="6180" y="15658"/>
                  </a:moveTo>
                  <a:cubicBezTo>
                    <a:pt x="5680" y="15658"/>
                    <a:pt x="5144" y="15503"/>
                    <a:pt x="4596" y="15229"/>
                  </a:cubicBezTo>
                  <a:cubicBezTo>
                    <a:pt x="3811" y="14812"/>
                    <a:pt x="3382" y="13526"/>
                    <a:pt x="3692" y="12645"/>
                  </a:cubicBezTo>
                  <a:lnTo>
                    <a:pt x="7871" y="14848"/>
                  </a:lnTo>
                  <a:cubicBezTo>
                    <a:pt x="7406" y="15384"/>
                    <a:pt x="6847" y="15658"/>
                    <a:pt x="6180" y="15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" name="Imagine 18" descr="O imagine care conține schiță, desen, borcan&#10;&#10;Conținutul generat de inteligența artificială poate fi incorect.">
            <a:extLst>
              <a:ext uri="{FF2B5EF4-FFF2-40B4-BE49-F238E27FC236}">
                <a16:creationId xmlns:a16="http://schemas.microsoft.com/office/drawing/2014/main" id="{D844A75A-D384-70A2-DE4E-3E4EC052083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1396"/>
          <a:stretch/>
        </p:blipFill>
        <p:spPr>
          <a:xfrm>
            <a:off x="1347983" y="2274385"/>
            <a:ext cx="2106707" cy="2831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3" name="Google Shape;3323;p113"/>
          <p:cNvSpPr txBox="1">
            <a:spLocks noGrp="1"/>
          </p:cNvSpPr>
          <p:nvPr>
            <p:ph type="title"/>
          </p:nvPr>
        </p:nvSpPr>
        <p:spPr>
          <a:xfrm>
            <a:off x="5431875" y="445025"/>
            <a:ext cx="3060000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600" dirty="0"/>
              <a:t>MULȚUMESC</a:t>
            </a:r>
            <a:r>
              <a:rPr lang="en" sz="3600" dirty="0"/>
              <a:t>!</a:t>
            </a:r>
            <a:endParaRPr sz="3600" dirty="0"/>
          </a:p>
        </p:txBody>
      </p:sp>
      <p:sp>
        <p:nvSpPr>
          <p:cNvPr id="3326" name="Google Shape;3326;p113"/>
          <p:cNvSpPr txBox="1"/>
          <p:nvPr/>
        </p:nvSpPr>
        <p:spPr>
          <a:xfrm>
            <a:off x="5431275" y="4345700"/>
            <a:ext cx="29997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Please keep this slide for attribution.</a:t>
            </a:r>
            <a:endParaRPr sz="11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grpSp>
        <p:nvGrpSpPr>
          <p:cNvPr id="3327" name="Google Shape;3327;p113"/>
          <p:cNvGrpSpPr/>
          <p:nvPr/>
        </p:nvGrpSpPr>
        <p:grpSpPr>
          <a:xfrm>
            <a:off x="5575151" y="3049288"/>
            <a:ext cx="1513063" cy="437498"/>
            <a:chOff x="2263375" y="2447750"/>
            <a:chExt cx="1973475" cy="570625"/>
          </a:xfrm>
        </p:grpSpPr>
        <p:sp>
          <p:nvSpPr>
            <p:cNvPr id="3328" name="Google Shape;3328;p113"/>
            <p:cNvSpPr/>
            <p:nvPr/>
          </p:nvSpPr>
          <p:spPr>
            <a:xfrm>
              <a:off x="3812675" y="2617875"/>
              <a:ext cx="275650" cy="229650"/>
            </a:xfrm>
            <a:custGeom>
              <a:avLst/>
              <a:gdLst/>
              <a:ahLst/>
              <a:cxnLst/>
              <a:rect l="l" t="t" r="r" b="b"/>
              <a:pathLst>
                <a:path w="11026" h="9186" extrusionOk="0">
                  <a:moveTo>
                    <a:pt x="7566" y="480"/>
                  </a:moveTo>
                  <a:cubicBezTo>
                    <a:pt x="7832" y="480"/>
                    <a:pt x="8088" y="529"/>
                    <a:pt x="8335" y="625"/>
                  </a:cubicBezTo>
                  <a:cubicBezTo>
                    <a:pt x="8525" y="708"/>
                    <a:pt x="8704" y="816"/>
                    <a:pt x="8882" y="958"/>
                  </a:cubicBezTo>
                  <a:cubicBezTo>
                    <a:pt x="8894" y="994"/>
                    <a:pt x="8930" y="1018"/>
                    <a:pt x="8966" y="1066"/>
                  </a:cubicBezTo>
                  <a:cubicBezTo>
                    <a:pt x="9029" y="1138"/>
                    <a:pt x="9114" y="1169"/>
                    <a:pt x="9193" y="1169"/>
                  </a:cubicBezTo>
                  <a:cubicBezTo>
                    <a:pt x="9217" y="1169"/>
                    <a:pt x="9241" y="1166"/>
                    <a:pt x="9263" y="1161"/>
                  </a:cubicBezTo>
                  <a:cubicBezTo>
                    <a:pt x="9561" y="1078"/>
                    <a:pt x="9847" y="994"/>
                    <a:pt x="10120" y="875"/>
                  </a:cubicBezTo>
                  <a:lnTo>
                    <a:pt x="10120" y="875"/>
                  </a:lnTo>
                  <a:cubicBezTo>
                    <a:pt x="10085" y="923"/>
                    <a:pt x="10037" y="958"/>
                    <a:pt x="10013" y="1006"/>
                  </a:cubicBezTo>
                  <a:cubicBezTo>
                    <a:pt x="9739" y="1351"/>
                    <a:pt x="9644" y="1399"/>
                    <a:pt x="9620" y="1399"/>
                  </a:cubicBezTo>
                  <a:cubicBezTo>
                    <a:pt x="9501" y="1411"/>
                    <a:pt x="9430" y="1530"/>
                    <a:pt x="9442" y="1649"/>
                  </a:cubicBezTo>
                  <a:cubicBezTo>
                    <a:pt x="9464" y="1759"/>
                    <a:pt x="9568" y="1829"/>
                    <a:pt x="9678" y="1829"/>
                  </a:cubicBezTo>
                  <a:cubicBezTo>
                    <a:pt x="9686" y="1829"/>
                    <a:pt x="9695" y="1828"/>
                    <a:pt x="9704" y="1828"/>
                  </a:cubicBezTo>
                  <a:cubicBezTo>
                    <a:pt x="9894" y="1792"/>
                    <a:pt x="10085" y="1756"/>
                    <a:pt x="10251" y="1709"/>
                  </a:cubicBezTo>
                  <a:lnTo>
                    <a:pt x="10251" y="1709"/>
                  </a:lnTo>
                  <a:cubicBezTo>
                    <a:pt x="10085" y="1899"/>
                    <a:pt x="9918" y="2054"/>
                    <a:pt x="9739" y="2185"/>
                  </a:cubicBezTo>
                  <a:lnTo>
                    <a:pt x="9728" y="2197"/>
                  </a:lnTo>
                  <a:cubicBezTo>
                    <a:pt x="9668" y="2244"/>
                    <a:pt x="9537" y="2328"/>
                    <a:pt x="9537" y="2506"/>
                  </a:cubicBezTo>
                  <a:cubicBezTo>
                    <a:pt x="9537" y="4471"/>
                    <a:pt x="8989" y="6019"/>
                    <a:pt x="7882" y="7114"/>
                  </a:cubicBezTo>
                  <a:cubicBezTo>
                    <a:pt x="6800" y="8179"/>
                    <a:pt x="5295" y="8753"/>
                    <a:pt x="3703" y="8753"/>
                  </a:cubicBezTo>
                  <a:cubicBezTo>
                    <a:pt x="3106" y="8753"/>
                    <a:pt x="2497" y="8673"/>
                    <a:pt x="1893" y="8507"/>
                  </a:cubicBezTo>
                  <a:cubicBezTo>
                    <a:pt x="1608" y="8424"/>
                    <a:pt x="1310" y="8316"/>
                    <a:pt x="1024" y="8186"/>
                  </a:cubicBezTo>
                  <a:cubicBezTo>
                    <a:pt x="1441" y="8150"/>
                    <a:pt x="1858" y="8066"/>
                    <a:pt x="2215" y="7888"/>
                  </a:cubicBezTo>
                  <a:lnTo>
                    <a:pt x="2274" y="7864"/>
                  </a:lnTo>
                  <a:cubicBezTo>
                    <a:pt x="2762" y="7709"/>
                    <a:pt x="3286" y="7507"/>
                    <a:pt x="3513" y="7197"/>
                  </a:cubicBezTo>
                  <a:cubicBezTo>
                    <a:pt x="3524" y="7185"/>
                    <a:pt x="3536" y="7185"/>
                    <a:pt x="3536" y="7173"/>
                  </a:cubicBezTo>
                  <a:cubicBezTo>
                    <a:pt x="3584" y="7114"/>
                    <a:pt x="3596" y="7031"/>
                    <a:pt x="3572" y="6959"/>
                  </a:cubicBezTo>
                  <a:cubicBezTo>
                    <a:pt x="3536" y="6900"/>
                    <a:pt x="3477" y="6840"/>
                    <a:pt x="3405" y="6828"/>
                  </a:cubicBezTo>
                  <a:cubicBezTo>
                    <a:pt x="3346" y="6816"/>
                    <a:pt x="3286" y="6792"/>
                    <a:pt x="3239" y="6792"/>
                  </a:cubicBezTo>
                  <a:cubicBezTo>
                    <a:pt x="3215" y="6781"/>
                    <a:pt x="3191" y="6781"/>
                    <a:pt x="3167" y="6781"/>
                  </a:cubicBezTo>
                  <a:cubicBezTo>
                    <a:pt x="2584" y="6614"/>
                    <a:pt x="2024" y="6364"/>
                    <a:pt x="1691" y="5709"/>
                  </a:cubicBezTo>
                  <a:lnTo>
                    <a:pt x="1691" y="5709"/>
                  </a:lnTo>
                  <a:cubicBezTo>
                    <a:pt x="1750" y="5711"/>
                    <a:pt x="1803" y="5712"/>
                    <a:pt x="1851" y="5712"/>
                  </a:cubicBezTo>
                  <a:cubicBezTo>
                    <a:pt x="2075" y="5712"/>
                    <a:pt x="2195" y="5691"/>
                    <a:pt x="2322" y="5661"/>
                  </a:cubicBezTo>
                  <a:cubicBezTo>
                    <a:pt x="2417" y="5638"/>
                    <a:pt x="2500" y="5542"/>
                    <a:pt x="2500" y="5447"/>
                  </a:cubicBezTo>
                  <a:cubicBezTo>
                    <a:pt x="2500" y="5340"/>
                    <a:pt x="2417" y="5245"/>
                    <a:pt x="2322" y="5233"/>
                  </a:cubicBezTo>
                  <a:cubicBezTo>
                    <a:pt x="2239" y="5221"/>
                    <a:pt x="2167" y="5209"/>
                    <a:pt x="2084" y="5161"/>
                  </a:cubicBezTo>
                  <a:cubicBezTo>
                    <a:pt x="1441" y="4923"/>
                    <a:pt x="953" y="4292"/>
                    <a:pt x="846" y="3614"/>
                  </a:cubicBezTo>
                  <a:lnTo>
                    <a:pt x="846" y="3614"/>
                  </a:lnTo>
                  <a:cubicBezTo>
                    <a:pt x="1113" y="3713"/>
                    <a:pt x="1381" y="3762"/>
                    <a:pt x="1511" y="3762"/>
                  </a:cubicBezTo>
                  <a:cubicBezTo>
                    <a:pt x="1537" y="3762"/>
                    <a:pt x="1558" y="3760"/>
                    <a:pt x="1572" y="3756"/>
                  </a:cubicBezTo>
                  <a:cubicBezTo>
                    <a:pt x="1667" y="3745"/>
                    <a:pt x="1738" y="3685"/>
                    <a:pt x="1750" y="3602"/>
                  </a:cubicBezTo>
                  <a:cubicBezTo>
                    <a:pt x="1786" y="3518"/>
                    <a:pt x="1750" y="3435"/>
                    <a:pt x="1679" y="3375"/>
                  </a:cubicBezTo>
                  <a:cubicBezTo>
                    <a:pt x="1584" y="3316"/>
                    <a:pt x="1512" y="3244"/>
                    <a:pt x="1429" y="3149"/>
                  </a:cubicBezTo>
                  <a:cubicBezTo>
                    <a:pt x="917" y="2673"/>
                    <a:pt x="655" y="1697"/>
                    <a:pt x="976" y="994"/>
                  </a:cubicBezTo>
                  <a:lnTo>
                    <a:pt x="976" y="994"/>
                  </a:lnTo>
                  <a:cubicBezTo>
                    <a:pt x="2084" y="2173"/>
                    <a:pt x="3465" y="2852"/>
                    <a:pt x="5334" y="3137"/>
                  </a:cubicBezTo>
                  <a:cubicBezTo>
                    <a:pt x="5356" y="3140"/>
                    <a:pt x="5376" y="3141"/>
                    <a:pt x="5395" y="3141"/>
                  </a:cubicBezTo>
                  <a:cubicBezTo>
                    <a:pt x="5461" y="3141"/>
                    <a:pt x="5514" y="3124"/>
                    <a:pt x="5560" y="3078"/>
                  </a:cubicBezTo>
                  <a:cubicBezTo>
                    <a:pt x="5632" y="2983"/>
                    <a:pt x="5620" y="2887"/>
                    <a:pt x="5620" y="2840"/>
                  </a:cubicBezTo>
                  <a:cubicBezTo>
                    <a:pt x="5572" y="2530"/>
                    <a:pt x="5572" y="2256"/>
                    <a:pt x="5632" y="2018"/>
                  </a:cubicBezTo>
                  <a:cubicBezTo>
                    <a:pt x="5715" y="1732"/>
                    <a:pt x="5846" y="1470"/>
                    <a:pt x="6025" y="1244"/>
                  </a:cubicBezTo>
                  <a:cubicBezTo>
                    <a:pt x="6203" y="1018"/>
                    <a:pt x="6430" y="839"/>
                    <a:pt x="6680" y="708"/>
                  </a:cubicBezTo>
                  <a:cubicBezTo>
                    <a:pt x="6930" y="577"/>
                    <a:pt x="7203" y="506"/>
                    <a:pt x="7477" y="482"/>
                  </a:cubicBezTo>
                  <a:cubicBezTo>
                    <a:pt x="7507" y="481"/>
                    <a:pt x="7537" y="480"/>
                    <a:pt x="7566" y="480"/>
                  </a:cubicBezTo>
                  <a:close/>
                  <a:moveTo>
                    <a:pt x="7656" y="1"/>
                  </a:moveTo>
                  <a:cubicBezTo>
                    <a:pt x="7604" y="1"/>
                    <a:pt x="7553" y="3"/>
                    <a:pt x="7501" y="6"/>
                  </a:cubicBezTo>
                  <a:cubicBezTo>
                    <a:pt x="7156" y="42"/>
                    <a:pt x="6834" y="125"/>
                    <a:pt x="6513" y="292"/>
                  </a:cubicBezTo>
                  <a:cubicBezTo>
                    <a:pt x="6215" y="435"/>
                    <a:pt x="5941" y="661"/>
                    <a:pt x="5727" y="935"/>
                  </a:cubicBezTo>
                  <a:cubicBezTo>
                    <a:pt x="5501" y="1208"/>
                    <a:pt x="5346" y="1542"/>
                    <a:pt x="5251" y="1887"/>
                  </a:cubicBezTo>
                  <a:cubicBezTo>
                    <a:pt x="5191" y="2125"/>
                    <a:pt x="5179" y="2363"/>
                    <a:pt x="5191" y="2637"/>
                  </a:cubicBezTo>
                  <a:cubicBezTo>
                    <a:pt x="3477" y="2340"/>
                    <a:pt x="2203" y="1661"/>
                    <a:pt x="1203" y="530"/>
                  </a:cubicBezTo>
                  <a:cubicBezTo>
                    <a:pt x="1180" y="507"/>
                    <a:pt x="1093" y="410"/>
                    <a:pt x="973" y="410"/>
                  </a:cubicBezTo>
                  <a:cubicBezTo>
                    <a:pt x="966" y="410"/>
                    <a:pt x="960" y="410"/>
                    <a:pt x="953" y="411"/>
                  </a:cubicBezTo>
                  <a:cubicBezTo>
                    <a:pt x="857" y="423"/>
                    <a:pt x="786" y="470"/>
                    <a:pt x="726" y="554"/>
                  </a:cubicBezTo>
                  <a:cubicBezTo>
                    <a:pt x="229" y="1312"/>
                    <a:pt x="368" y="2399"/>
                    <a:pt x="838" y="3090"/>
                  </a:cubicBezTo>
                  <a:lnTo>
                    <a:pt x="838" y="3090"/>
                  </a:lnTo>
                  <a:cubicBezTo>
                    <a:pt x="836" y="3090"/>
                    <a:pt x="834" y="3090"/>
                    <a:pt x="834" y="3090"/>
                  </a:cubicBezTo>
                  <a:cubicBezTo>
                    <a:pt x="777" y="3056"/>
                    <a:pt x="724" y="3043"/>
                    <a:pt x="678" y="3043"/>
                  </a:cubicBezTo>
                  <a:cubicBezTo>
                    <a:pt x="627" y="3043"/>
                    <a:pt x="585" y="3059"/>
                    <a:pt x="560" y="3078"/>
                  </a:cubicBezTo>
                  <a:cubicBezTo>
                    <a:pt x="524" y="3090"/>
                    <a:pt x="429" y="3161"/>
                    <a:pt x="417" y="3316"/>
                  </a:cubicBezTo>
                  <a:cubicBezTo>
                    <a:pt x="417" y="3411"/>
                    <a:pt x="417" y="3506"/>
                    <a:pt x="429" y="3614"/>
                  </a:cubicBezTo>
                  <a:cubicBezTo>
                    <a:pt x="500" y="4268"/>
                    <a:pt x="881" y="4876"/>
                    <a:pt x="1381" y="5268"/>
                  </a:cubicBezTo>
                  <a:cubicBezTo>
                    <a:pt x="1310" y="5280"/>
                    <a:pt x="1262" y="5328"/>
                    <a:pt x="1250" y="5352"/>
                  </a:cubicBezTo>
                  <a:cubicBezTo>
                    <a:pt x="1215" y="5376"/>
                    <a:pt x="1155" y="5483"/>
                    <a:pt x="1215" y="5638"/>
                  </a:cubicBezTo>
                  <a:cubicBezTo>
                    <a:pt x="1560" y="6566"/>
                    <a:pt x="2250" y="6959"/>
                    <a:pt x="2905" y="7162"/>
                  </a:cubicBezTo>
                  <a:cubicBezTo>
                    <a:pt x="2667" y="7304"/>
                    <a:pt x="2346" y="7400"/>
                    <a:pt x="2191" y="7459"/>
                  </a:cubicBezTo>
                  <a:lnTo>
                    <a:pt x="2131" y="7483"/>
                  </a:lnTo>
                  <a:cubicBezTo>
                    <a:pt x="1682" y="7633"/>
                    <a:pt x="1218" y="7716"/>
                    <a:pt x="780" y="7716"/>
                  </a:cubicBezTo>
                  <a:cubicBezTo>
                    <a:pt x="661" y="7716"/>
                    <a:pt x="543" y="7710"/>
                    <a:pt x="429" y="7697"/>
                  </a:cubicBezTo>
                  <a:cubicBezTo>
                    <a:pt x="381" y="7692"/>
                    <a:pt x="338" y="7687"/>
                    <a:pt x="296" y="7687"/>
                  </a:cubicBezTo>
                  <a:cubicBezTo>
                    <a:pt x="245" y="7687"/>
                    <a:pt x="196" y="7695"/>
                    <a:pt x="143" y="7721"/>
                  </a:cubicBezTo>
                  <a:cubicBezTo>
                    <a:pt x="143" y="7733"/>
                    <a:pt x="131" y="7733"/>
                    <a:pt x="131" y="7733"/>
                  </a:cubicBezTo>
                  <a:cubicBezTo>
                    <a:pt x="60" y="7781"/>
                    <a:pt x="12" y="7852"/>
                    <a:pt x="12" y="7924"/>
                  </a:cubicBezTo>
                  <a:cubicBezTo>
                    <a:pt x="0" y="8055"/>
                    <a:pt x="107" y="8138"/>
                    <a:pt x="131" y="8162"/>
                  </a:cubicBezTo>
                  <a:lnTo>
                    <a:pt x="143" y="8186"/>
                  </a:lnTo>
                  <a:cubicBezTo>
                    <a:pt x="250" y="8257"/>
                    <a:pt x="369" y="8328"/>
                    <a:pt x="536" y="8424"/>
                  </a:cubicBezTo>
                  <a:cubicBezTo>
                    <a:pt x="941" y="8638"/>
                    <a:pt x="1369" y="8805"/>
                    <a:pt x="1786" y="8924"/>
                  </a:cubicBezTo>
                  <a:cubicBezTo>
                    <a:pt x="2429" y="9102"/>
                    <a:pt x="3084" y="9186"/>
                    <a:pt x="3715" y="9186"/>
                  </a:cubicBezTo>
                  <a:cubicBezTo>
                    <a:pt x="5429" y="9186"/>
                    <a:pt x="7049" y="8567"/>
                    <a:pt x="8215" y="7400"/>
                  </a:cubicBezTo>
                  <a:cubicBezTo>
                    <a:pt x="9382" y="6245"/>
                    <a:pt x="9990" y="4614"/>
                    <a:pt x="10001" y="2554"/>
                  </a:cubicBezTo>
                  <a:cubicBezTo>
                    <a:pt x="10013" y="2542"/>
                    <a:pt x="10025" y="2542"/>
                    <a:pt x="10037" y="2530"/>
                  </a:cubicBezTo>
                  <a:cubicBezTo>
                    <a:pt x="10359" y="2292"/>
                    <a:pt x="10632" y="2006"/>
                    <a:pt x="10930" y="1601"/>
                  </a:cubicBezTo>
                  <a:cubicBezTo>
                    <a:pt x="11025" y="1470"/>
                    <a:pt x="11025" y="1351"/>
                    <a:pt x="11025" y="1304"/>
                  </a:cubicBezTo>
                  <a:lnTo>
                    <a:pt x="10811" y="1304"/>
                  </a:lnTo>
                  <a:lnTo>
                    <a:pt x="11025" y="1292"/>
                  </a:lnTo>
                  <a:cubicBezTo>
                    <a:pt x="11025" y="1161"/>
                    <a:pt x="10954" y="1101"/>
                    <a:pt x="10918" y="1078"/>
                  </a:cubicBezTo>
                  <a:cubicBezTo>
                    <a:pt x="10882" y="1060"/>
                    <a:pt x="10841" y="1051"/>
                    <a:pt x="10799" y="1051"/>
                  </a:cubicBezTo>
                  <a:cubicBezTo>
                    <a:pt x="10757" y="1051"/>
                    <a:pt x="10716" y="1060"/>
                    <a:pt x="10680" y="1078"/>
                  </a:cubicBezTo>
                  <a:lnTo>
                    <a:pt x="10668" y="1078"/>
                  </a:lnTo>
                  <a:cubicBezTo>
                    <a:pt x="10609" y="1101"/>
                    <a:pt x="10549" y="1125"/>
                    <a:pt x="10478" y="1161"/>
                  </a:cubicBezTo>
                  <a:cubicBezTo>
                    <a:pt x="10621" y="958"/>
                    <a:pt x="10728" y="756"/>
                    <a:pt x="10787" y="542"/>
                  </a:cubicBezTo>
                  <a:cubicBezTo>
                    <a:pt x="10847" y="411"/>
                    <a:pt x="10787" y="292"/>
                    <a:pt x="10716" y="232"/>
                  </a:cubicBezTo>
                  <a:cubicBezTo>
                    <a:pt x="10692" y="220"/>
                    <a:pt x="10680" y="208"/>
                    <a:pt x="10668" y="208"/>
                  </a:cubicBezTo>
                  <a:cubicBezTo>
                    <a:pt x="10635" y="192"/>
                    <a:pt x="10599" y="183"/>
                    <a:pt x="10562" y="183"/>
                  </a:cubicBezTo>
                  <a:cubicBezTo>
                    <a:pt x="10519" y="183"/>
                    <a:pt x="10475" y="195"/>
                    <a:pt x="10430" y="220"/>
                  </a:cubicBezTo>
                  <a:cubicBezTo>
                    <a:pt x="10073" y="411"/>
                    <a:pt x="9704" y="566"/>
                    <a:pt x="9287" y="661"/>
                  </a:cubicBezTo>
                  <a:cubicBezTo>
                    <a:pt x="9251" y="637"/>
                    <a:pt x="9239" y="601"/>
                    <a:pt x="9216" y="589"/>
                  </a:cubicBezTo>
                  <a:cubicBezTo>
                    <a:pt x="9001" y="411"/>
                    <a:pt x="8775" y="280"/>
                    <a:pt x="8537" y="173"/>
                  </a:cubicBezTo>
                  <a:cubicBezTo>
                    <a:pt x="8262" y="61"/>
                    <a:pt x="7961" y="1"/>
                    <a:pt x="765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13"/>
            <p:cNvSpPr/>
            <p:nvPr/>
          </p:nvSpPr>
          <p:spPr>
            <a:xfrm>
              <a:off x="3998400" y="2624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13"/>
            <p:cNvSpPr/>
            <p:nvPr/>
          </p:nvSpPr>
          <p:spPr>
            <a:xfrm>
              <a:off x="2476775" y="2586150"/>
              <a:ext cx="142900" cy="293825"/>
            </a:xfrm>
            <a:custGeom>
              <a:avLst/>
              <a:gdLst/>
              <a:ahLst/>
              <a:cxnLst/>
              <a:rect l="l" t="t" r="r" b="b"/>
              <a:pathLst>
                <a:path w="5716" h="11753" extrusionOk="0">
                  <a:moveTo>
                    <a:pt x="5275" y="430"/>
                  </a:moveTo>
                  <a:lnTo>
                    <a:pt x="5275" y="1954"/>
                  </a:lnTo>
                  <a:lnTo>
                    <a:pt x="4216" y="1954"/>
                  </a:lnTo>
                  <a:cubicBezTo>
                    <a:pt x="3811" y="1954"/>
                    <a:pt x="3489" y="2275"/>
                    <a:pt x="3489" y="2680"/>
                  </a:cubicBezTo>
                  <a:lnTo>
                    <a:pt x="3489" y="4097"/>
                  </a:lnTo>
                  <a:lnTo>
                    <a:pt x="5228" y="4097"/>
                  </a:lnTo>
                  <a:lnTo>
                    <a:pt x="5097" y="5609"/>
                  </a:lnTo>
                  <a:lnTo>
                    <a:pt x="3478" y="5609"/>
                  </a:lnTo>
                  <a:lnTo>
                    <a:pt x="3478" y="11312"/>
                  </a:lnTo>
                  <a:lnTo>
                    <a:pt x="1620" y="11312"/>
                  </a:lnTo>
                  <a:lnTo>
                    <a:pt x="1620" y="5609"/>
                  </a:lnTo>
                  <a:lnTo>
                    <a:pt x="465" y="5609"/>
                  </a:lnTo>
                  <a:lnTo>
                    <a:pt x="465" y="4097"/>
                  </a:lnTo>
                  <a:lnTo>
                    <a:pt x="1620" y="4097"/>
                  </a:lnTo>
                  <a:lnTo>
                    <a:pt x="1620" y="2251"/>
                  </a:lnTo>
                  <a:cubicBezTo>
                    <a:pt x="1620" y="1251"/>
                    <a:pt x="2442" y="430"/>
                    <a:pt x="3442" y="430"/>
                  </a:cubicBezTo>
                  <a:close/>
                  <a:moveTo>
                    <a:pt x="3430" y="1"/>
                  </a:moveTo>
                  <a:cubicBezTo>
                    <a:pt x="2180" y="1"/>
                    <a:pt x="1168" y="1013"/>
                    <a:pt x="1168" y="2263"/>
                  </a:cubicBezTo>
                  <a:lnTo>
                    <a:pt x="1168" y="3644"/>
                  </a:lnTo>
                  <a:lnTo>
                    <a:pt x="382" y="3644"/>
                  </a:lnTo>
                  <a:cubicBezTo>
                    <a:pt x="168" y="3644"/>
                    <a:pt x="1" y="3811"/>
                    <a:pt x="1" y="4013"/>
                  </a:cubicBezTo>
                  <a:lnTo>
                    <a:pt x="1" y="5680"/>
                  </a:lnTo>
                  <a:cubicBezTo>
                    <a:pt x="1" y="5895"/>
                    <a:pt x="168" y="6061"/>
                    <a:pt x="382" y="6061"/>
                  </a:cubicBezTo>
                  <a:lnTo>
                    <a:pt x="1168" y="6061"/>
                  </a:lnTo>
                  <a:lnTo>
                    <a:pt x="1168" y="11383"/>
                  </a:lnTo>
                  <a:cubicBezTo>
                    <a:pt x="1168" y="11598"/>
                    <a:pt x="1334" y="11752"/>
                    <a:pt x="1537" y="11752"/>
                  </a:cubicBezTo>
                  <a:lnTo>
                    <a:pt x="3561" y="11752"/>
                  </a:lnTo>
                  <a:cubicBezTo>
                    <a:pt x="3775" y="11752"/>
                    <a:pt x="3930" y="11598"/>
                    <a:pt x="3918" y="11383"/>
                  </a:cubicBezTo>
                  <a:lnTo>
                    <a:pt x="3918" y="6049"/>
                  </a:lnTo>
                  <a:lnTo>
                    <a:pt x="5168" y="6049"/>
                  </a:lnTo>
                  <a:cubicBezTo>
                    <a:pt x="5347" y="6049"/>
                    <a:pt x="5514" y="5918"/>
                    <a:pt x="5525" y="5728"/>
                  </a:cubicBezTo>
                  <a:lnTo>
                    <a:pt x="5668" y="4061"/>
                  </a:lnTo>
                  <a:cubicBezTo>
                    <a:pt x="5692" y="3954"/>
                    <a:pt x="5656" y="3859"/>
                    <a:pt x="5585" y="3775"/>
                  </a:cubicBezTo>
                  <a:cubicBezTo>
                    <a:pt x="5514" y="3704"/>
                    <a:pt x="5418" y="3656"/>
                    <a:pt x="5323" y="3656"/>
                  </a:cubicBezTo>
                  <a:lnTo>
                    <a:pt x="3930" y="3656"/>
                  </a:lnTo>
                  <a:lnTo>
                    <a:pt x="3930" y="2692"/>
                  </a:lnTo>
                  <a:cubicBezTo>
                    <a:pt x="3930" y="2525"/>
                    <a:pt x="4073" y="2406"/>
                    <a:pt x="4216" y="2406"/>
                  </a:cubicBezTo>
                  <a:lnTo>
                    <a:pt x="5347" y="2406"/>
                  </a:lnTo>
                  <a:cubicBezTo>
                    <a:pt x="5561" y="2406"/>
                    <a:pt x="5716" y="2251"/>
                    <a:pt x="5716" y="2037"/>
                  </a:cubicBezTo>
                  <a:lnTo>
                    <a:pt x="5716" y="370"/>
                  </a:lnTo>
                  <a:cubicBezTo>
                    <a:pt x="5716" y="168"/>
                    <a:pt x="5561" y="1"/>
                    <a:pt x="534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13"/>
            <p:cNvSpPr/>
            <p:nvPr/>
          </p:nvSpPr>
          <p:spPr>
            <a:xfrm>
              <a:off x="3103950" y="2659675"/>
              <a:ext cx="318800" cy="216725"/>
            </a:xfrm>
            <a:custGeom>
              <a:avLst/>
              <a:gdLst/>
              <a:ahLst/>
              <a:cxnLst/>
              <a:rect l="l" t="t" r="r" b="b"/>
              <a:pathLst>
                <a:path w="12752" h="8669" extrusionOk="0">
                  <a:moveTo>
                    <a:pt x="2655" y="632"/>
                  </a:moveTo>
                  <a:lnTo>
                    <a:pt x="2655" y="8216"/>
                  </a:lnTo>
                  <a:lnTo>
                    <a:pt x="441" y="8216"/>
                  </a:lnTo>
                  <a:lnTo>
                    <a:pt x="441" y="632"/>
                  </a:lnTo>
                  <a:close/>
                  <a:moveTo>
                    <a:pt x="9430" y="441"/>
                  </a:moveTo>
                  <a:cubicBezTo>
                    <a:pt x="11252" y="441"/>
                    <a:pt x="12288" y="1668"/>
                    <a:pt x="12288" y="3835"/>
                  </a:cubicBezTo>
                  <a:lnTo>
                    <a:pt x="12288" y="8216"/>
                  </a:lnTo>
                  <a:lnTo>
                    <a:pt x="10073" y="8216"/>
                  </a:lnTo>
                  <a:lnTo>
                    <a:pt x="10073" y="4156"/>
                  </a:lnTo>
                  <a:cubicBezTo>
                    <a:pt x="10073" y="2382"/>
                    <a:pt x="9085" y="2120"/>
                    <a:pt x="8490" y="2120"/>
                  </a:cubicBezTo>
                  <a:cubicBezTo>
                    <a:pt x="7775" y="2120"/>
                    <a:pt x="7204" y="2537"/>
                    <a:pt x="6918" y="3239"/>
                  </a:cubicBezTo>
                  <a:cubicBezTo>
                    <a:pt x="6846" y="3394"/>
                    <a:pt x="6811" y="3632"/>
                    <a:pt x="6811" y="3966"/>
                  </a:cubicBezTo>
                  <a:lnTo>
                    <a:pt x="6811" y="8216"/>
                  </a:lnTo>
                  <a:lnTo>
                    <a:pt x="4596" y="8216"/>
                  </a:lnTo>
                  <a:cubicBezTo>
                    <a:pt x="4596" y="6704"/>
                    <a:pt x="4608" y="1882"/>
                    <a:pt x="4596" y="632"/>
                  </a:cubicBezTo>
                  <a:lnTo>
                    <a:pt x="6811" y="632"/>
                  </a:lnTo>
                  <a:lnTo>
                    <a:pt x="6811" y="1537"/>
                  </a:lnTo>
                  <a:lnTo>
                    <a:pt x="7025" y="1537"/>
                  </a:lnTo>
                  <a:lnTo>
                    <a:pt x="7216" y="1656"/>
                  </a:lnTo>
                  <a:cubicBezTo>
                    <a:pt x="7585" y="1096"/>
                    <a:pt x="8168" y="441"/>
                    <a:pt x="9430" y="441"/>
                  </a:cubicBezTo>
                  <a:close/>
                  <a:moveTo>
                    <a:pt x="417" y="203"/>
                  </a:moveTo>
                  <a:cubicBezTo>
                    <a:pt x="191" y="203"/>
                    <a:pt x="0" y="382"/>
                    <a:pt x="0" y="620"/>
                  </a:cubicBezTo>
                  <a:lnTo>
                    <a:pt x="0" y="8252"/>
                  </a:lnTo>
                  <a:cubicBezTo>
                    <a:pt x="0" y="8478"/>
                    <a:pt x="179" y="8669"/>
                    <a:pt x="417" y="8669"/>
                  </a:cubicBezTo>
                  <a:lnTo>
                    <a:pt x="2691" y="8669"/>
                  </a:lnTo>
                  <a:cubicBezTo>
                    <a:pt x="2929" y="8669"/>
                    <a:pt x="3120" y="8478"/>
                    <a:pt x="3108" y="8252"/>
                  </a:cubicBezTo>
                  <a:lnTo>
                    <a:pt x="3108" y="620"/>
                  </a:lnTo>
                  <a:cubicBezTo>
                    <a:pt x="3108" y="394"/>
                    <a:pt x="2929" y="203"/>
                    <a:pt x="2691" y="203"/>
                  </a:cubicBezTo>
                  <a:close/>
                  <a:moveTo>
                    <a:pt x="9442" y="1"/>
                  </a:moveTo>
                  <a:cubicBezTo>
                    <a:pt x="8359" y="1"/>
                    <a:pt x="7704" y="418"/>
                    <a:pt x="7263" y="894"/>
                  </a:cubicBezTo>
                  <a:lnTo>
                    <a:pt x="7263" y="620"/>
                  </a:lnTo>
                  <a:cubicBezTo>
                    <a:pt x="7263" y="394"/>
                    <a:pt x="7085" y="203"/>
                    <a:pt x="6846" y="203"/>
                  </a:cubicBezTo>
                  <a:lnTo>
                    <a:pt x="4560" y="203"/>
                  </a:lnTo>
                  <a:cubicBezTo>
                    <a:pt x="4465" y="203"/>
                    <a:pt x="4346" y="239"/>
                    <a:pt x="4263" y="322"/>
                  </a:cubicBezTo>
                  <a:cubicBezTo>
                    <a:pt x="4191" y="394"/>
                    <a:pt x="4144" y="501"/>
                    <a:pt x="4144" y="620"/>
                  </a:cubicBezTo>
                  <a:cubicBezTo>
                    <a:pt x="4179" y="1846"/>
                    <a:pt x="4144" y="7192"/>
                    <a:pt x="4144" y="8252"/>
                  </a:cubicBezTo>
                  <a:cubicBezTo>
                    <a:pt x="4144" y="8371"/>
                    <a:pt x="4191" y="8478"/>
                    <a:pt x="4263" y="8549"/>
                  </a:cubicBezTo>
                  <a:cubicBezTo>
                    <a:pt x="4346" y="8621"/>
                    <a:pt x="4441" y="8669"/>
                    <a:pt x="4560" y="8669"/>
                  </a:cubicBezTo>
                  <a:lnTo>
                    <a:pt x="6846" y="8669"/>
                  </a:lnTo>
                  <a:cubicBezTo>
                    <a:pt x="7061" y="8669"/>
                    <a:pt x="7263" y="8490"/>
                    <a:pt x="7263" y="8252"/>
                  </a:cubicBezTo>
                  <a:lnTo>
                    <a:pt x="7263" y="3966"/>
                  </a:lnTo>
                  <a:cubicBezTo>
                    <a:pt x="7263" y="3692"/>
                    <a:pt x="7287" y="3513"/>
                    <a:pt x="7335" y="3394"/>
                  </a:cubicBezTo>
                  <a:cubicBezTo>
                    <a:pt x="7442" y="3144"/>
                    <a:pt x="7751" y="2561"/>
                    <a:pt x="8490" y="2561"/>
                  </a:cubicBezTo>
                  <a:cubicBezTo>
                    <a:pt x="8775" y="2561"/>
                    <a:pt x="9621" y="2561"/>
                    <a:pt x="9621" y="4156"/>
                  </a:cubicBezTo>
                  <a:lnTo>
                    <a:pt x="9621" y="8252"/>
                  </a:lnTo>
                  <a:cubicBezTo>
                    <a:pt x="9621" y="8478"/>
                    <a:pt x="9799" y="8669"/>
                    <a:pt x="10037" y="8669"/>
                  </a:cubicBezTo>
                  <a:lnTo>
                    <a:pt x="12323" y="8669"/>
                  </a:lnTo>
                  <a:cubicBezTo>
                    <a:pt x="12561" y="8669"/>
                    <a:pt x="12752" y="8478"/>
                    <a:pt x="12752" y="8252"/>
                  </a:cubicBezTo>
                  <a:lnTo>
                    <a:pt x="12752" y="3847"/>
                  </a:lnTo>
                  <a:cubicBezTo>
                    <a:pt x="12752" y="1430"/>
                    <a:pt x="11514" y="1"/>
                    <a:pt x="944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13"/>
            <p:cNvSpPr/>
            <p:nvPr/>
          </p:nvSpPr>
          <p:spPr>
            <a:xfrm>
              <a:off x="3099775" y="2567400"/>
              <a:ext cx="82475" cy="82775"/>
            </a:xfrm>
            <a:custGeom>
              <a:avLst/>
              <a:gdLst/>
              <a:ahLst/>
              <a:cxnLst/>
              <a:rect l="l" t="t" r="r" b="b"/>
              <a:pathLst>
                <a:path w="3299" h="3311" extrusionOk="0">
                  <a:moveTo>
                    <a:pt x="1656" y="453"/>
                  </a:moveTo>
                  <a:cubicBezTo>
                    <a:pt x="2311" y="453"/>
                    <a:pt x="2858" y="989"/>
                    <a:pt x="2858" y="1656"/>
                  </a:cubicBezTo>
                  <a:cubicBezTo>
                    <a:pt x="2858" y="2323"/>
                    <a:pt x="2322" y="2858"/>
                    <a:pt x="1656" y="2858"/>
                  </a:cubicBezTo>
                  <a:cubicBezTo>
                    <a:pt x="977" y="2858"/>
                    <a:pt x="441" y="2323"/>
                    <a:pt x="441" y="1656"/>
                  </a:cubicBezTo>
                  <a:cubicBezTo>
                    <a:pt x="441" y="989"/>
                    <a:pt x="977" y="453"/>
                    <a:pt x="1656" y="453"/>
                  </a:cubicBezTo>
                  <a:close/>
                  <a:moveTo>
                    <a:pt x="1656" y="1"/>
                  </a:moveTo>
                  <a:cubicBezTo>
                    <a:pt x="739" y="1"/>
                    <a:pt x="1" y="751"/>
                    <a:pt x="1" y="1656"/>
                  </a:cubicBezTo>
                  <a:cubicBezTo>
                    <a:pt x="1" y="2561"/>
                    <a:pt x="739" y="3311"/>
                    <a:pt x="1656" y="3311"/>
                  </a:cubicBezTo>
                  <a:cubicBezTo>
                    <a:pt x="2561" y="3311"/>
                    <a:pt x="3299" y="2561"/>
                    <a:pt x="3299" y="1656"/>
                  </a:cubicBezTo>
                  <a:cubicBezTo>
                    <a:pt x="3299" y="751"/>
                    <a:pt x="2561" y="1"/>
                    <a:pt x="165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13"/>
            <p:cNvSpPr/>
            <p:nvPr/>
          </p:nvSpPr>
          <p:spPr>
            <a:xfrm>
              <a:off x="3665925" y="2447750"/>
              <a:ext cx="570925" cy="570625"/>
            </a:xfrm>
            <a:custGeom>
              <a:avLst/>
              <a:gdLst/>
              <a:ahLst/>
              <a:cxnLst/>
              <a:rect l="l" t="t" r="r" b="b"/>
              <a:pathLst>
                <a:path w="22837" h="22825" extrusionOk="0">
                  <a:moveTo>
                    <a:pt x="11418" y="441"/>
                  </a:moveTo>
                  <a:cubicBezTo>
                    <a:pt x="17479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82" y="22384"/>
                    <a:pt x="453" y="17455"/>
                    <a:pt x="453" y="11419"/>
                  </a:cubicBezTo>
                  <a:cubicBezTo>
                    <a:pt x="453" y="5370"/>
                    <a:pt x="5382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17" y="22825"/>
                    <a:pt x="22837" y="17705"/>
                    <a:pt x="22837" y="11419"/>
                  </a:cubicBezTo>
                  <a:cubicBezTo>
                    <a:pt x="22837" y="5120"/>
                    <a:pt x="17717" y="1"/>
                    <a:pt x="114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13"/>
            <p:cNvSpPr/>
            <p:nvPr/>
          </p:nvSpPr>
          <p:spPr>
            <a:xfrm>
              <a:off x="2964650" y="2447750"/>
              <a:ext cx="570925" cy="570625"/>
            </a:xfrm>
            <a:custGeom>
              <a:avLst/>
              <a:gdLst/>
              <a:ahLst/>
              <a:cxnLst/>
              <a:rect l="l" t="t" r="r" b="b"/>
              <a:pathLst>
                <a:path w="22837" h="22825" extrusionOk="0">
                  <a:moveTo>
                    <a:pt x="11418" y="441"/>
                  </a:moveTo>
                  <a:cubicBezTo>
                    <a:pt x="17455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70" y="22384"/>
                    <a:pt x="453" y="17455"/>
                    <a:pt x="453" y="11419"/>
                  </a:cubicBezTo>
                  <a:cubicBezTo>
                    <a:pt x="453" y="5370"/>
                    <a:pt x="5370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17" y="22825"/>
                    <a:pt x="22836" y="17705"/>
                    <a:pt x="22836" y="11419"/>
                  </a:cubicBezTo>
                  <a:cubicBezTo>
                    <a:pt x="22836" y="5120"/>
                    <a:pt x="17717" y="1"/>
                    <a:pt x="114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13"/>
            <p:cNvSpPr/>
            <p:nvPr/>
          </p:nvSpPr>
          <p:spPr>
            <a:xfrm>
              <a:off x="2263375" y="2447750"/>
              <a:ext cx="570625" cy="570625"/>
            </a:xfrm>
            <a:custGeom>
              <a:avLst/>
              <a:gdLst/>
              <a:ahLst/>
              <a:cxnLst/>
              <a:rect l="l" t="t" r="r" b="b"/>
              <a:pathLst>
                <a:path w="22825" h="22825" extrusionOk="0">
                  <a:moveTo>
                    <a:pt x="11418" y="441"/>
                  </a:moveTo>
                  <a:cubicBezTo>
                    <a:pt x="17455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70" y="22384"/>
                    <a:pt x="441" y="17455"/>
                    <a:pt x="441" y="11419"/>
                  </a:cubicBezTo>
                  <a:cubicBezTo>
                    <a:pt x="441" y="5370"/>
                    <a:pt x="5370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05" y="22825"/>
                    <a:pt x="22824" y="17705"/>
                    <a:pt x="22824" y="11419"/>
                  </a:cubicBezTo>
                  <a:cubicBezTo>
                    <a:pt x="22824" y="5120"/>
                    <a:pt x="17705" y="1"/>
                    <a:pt x="114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6" name="Google Shape;3336;p113"/>
          <p:cNvGrpSpPr/>
          <p:nvPr/>
        </p:nvGrpSpPr>
        <p:grpSpPr>
          <a:xfrm>
            <a:off x="3130350" y="756552"/>
            <a:ext cx="1915210" cy="1400449"/>
            <a:chOff x="3348925" y="3556225"/>
            <a:chExt cx="776300" cy="567650"/>
          </a:xfrm>
        </p:grpSpPr>
        <p:sp>
          <p:nvSpPr>
            <p:cNvPr id="3337" name="Google Shape;3337;p113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13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13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13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13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13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13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13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13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13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13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8" name="Google Shape;3348;p113"/>
          <p:cNvSpPr/>
          <p:nvPr/>
        </p:nvSpPr>
        <p:spPr>
          <a:xfrm rot="623763">
            <a:off x="8099874" y="2521616"/>
            <a:ext cx="662068" cy="636481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9" name="Google Shape;3349;p113"/>
          <p:cNvSpPr/>
          <p:nvPr/>
        </p:nvSpPr>
        <p:spPr>
          <a:xfrm rot="2102819">
            <a:off x="4643084" y="4398323"/>
            <a:ext cx="428126" cy="41156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ine 1" descr="O imagine care conține scris de mână, Font, text&#10;&#10;Descriere generată automat">
            <a:extLst>
              <a:ext uri="{FF2B5EF4-FFF2-40B4-BE49-F238E27FC236}">
                <a16:creationId xmlns:a16="http://schemas.microsoft.com/office/drawing/2014/main" id="{8CD0EE7A-CE89-489C-F8BF-EA2E8EE68FB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2" b="9045"/>
          <a:stretch/>
        </p:blipFill>
        <p:spPr bwMode="auto">
          <a:xfrm>
            <a:off x="7785466" y="4312709"/>
            <a:ext cx="1290883" cy="7491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4"/>
          <p:cNvSpPr/>
          <p:nvPr/>
        </p:nvSpPr>
        <p:spPr>
          <a:xfrm>
            <a:off x="4863600" y="444145"/>
            <a:ext cx="3168688" cy="3168688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4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9 ianuarie 2025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o-RO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600" dirty="0"/>
              <a:t>Resursă creată de prof. Eli Mînecuță</a:t>
            </a:r>
            <a:endParaRPr sz="1600" dirty="0"/>
          </a:p>
        </p:txBody>
      </p:sp>
      <p:sp>
        <p:nvSpPr>
          <p:cNvPr id="359" name="Google Shape;359;p54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o-RO" dirty="0"/>
              <a:t>Ziua învățării cuvintelor</a:t>
            </a:r>
            <a:endParaRPr dirty="0"/>
          </a:p>
        </p:txBody>
      </p:sp>
      <p:sp>
        <p:nvSpPr>
          <p:cNvPr id="360" name="Google Shape;360;p54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4"/>
          <p:cNvSpPr/>
          <p:nvPr/>
        </p:nvSpPr>
        <p:spPr>
          <a:xfrm>
            <a:off x="2847162" y="4143254"/>
            <a:ext cx="1551855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2" name="Google Shape;362;p54"/>
          <p:cNvGrpSpPr/>
          <p:nvPr/>
        </p:nvGrpSpPr>
        <p:grpSpPr>
          <a:xfrm rot="870046">
            <a:off x="3799330" y="1222586"/>
            <a:ext cx="501149" cy="1012800"/>
            <a:chOff x="656025" y="2751350"/>
            <a:chExt cx="311375" cy="629275"/>
          </a:xfrm>
        </p:grpSpPr>
        <p:sp>
          <p:nvSpPr>
            <p:cNvPr id="363" name="Google Shape;363;p54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54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54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54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54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54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54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54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54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4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3" name="Google Shape;373;p54"/>
          <p:cNvGrpSpPr/>
          <p:nvPr/>
        </p:nvGrpSpPr>
        <p:grpSpPr>
          <a:xfrm rot="-668250">
            <a:off x="4957115" y="4019944"/>
            <a:ext cx="849903" cy="571578"/>
            <a:chOff x="6429375" y="2405775"/>
            <a:chExt cx="528050" cy="355125"/>
          </a:xfrm>
        </p:grpSpPr>
        <p:sp>
          <p:nvSpPr>
            <p:cNvPr id="374" name="Google Shape;374;p54"/>
            <p:cNvSpPr/>
            <p:nvPr/>
          </p:nvSpPr>
          <p:spPr>
            <a:xfrm>
              <a:off x="6499025" y="2449250"/>
              <a:ext cx="219100" cy="294700"/>
            </a:xfrm>
            <a:custGeom>
              <a:avLst/>
              <a:gdLst/>
              <a:ahLst/>
              <a:cxnLst/>
              <a:rect l="l" t="t" r="r" b="b"/>
              <a:pathLst>
                <a:path w="8764" h="11788" extrusionOk="0">
                  <a:moveTo>
                    <a:pt x="8680" y="0"/>
                  </a:moveTo>
                  <a:cubicBezTo>
                    <a:pt x="8680" y="357"/>
                    <a:pt x="8692" y="619"/>
                    <a:pt x="8680" y="893"/>
                  </a:cubicBezTo>
                  <a:cubicBezTo>
                    <a:pt x="8382" y="4489"/>
                    <a:pt x="8763" y="8108"/>
                    <a:pt x="8596" y="11787"/>
                  </a:cubicBezTo>
                  <a:cubicBezTo>
                    <a:pt x="8358" y="11692"/>
                    <a:pt x="8203" y="11632"/>
                    <a:pt x="8049" y="11573"/>
                  </a:cubicBezTo>
                  <a:cubicBezTo>
                    <a:pt x="7108" y="11144"/>
                    <a:pt x="6179" y="10716"/>
                    <a:pt x="5227" y="10299"/>
                  </a:cubicBezTo>
                  <a:cubicBezTo>
                    <a:pt x="4048" y="9775"/>
                    <a:pt x="2858" y="9287"/>
                    <a:pt x="1667" y="8775"/>
                  </a:cubicBezTo>
                  <a:cubicBezTo>
                    <a:pt x="1215" y="8585"/>
                    <a:pt x="786" y="8346"/>
                    <a:pt x="333" y="8156"/>
                  </a:cubicBezTo>
                  <a:cubicBezTo>
                    <a:pt x="83" y="8049"/>
                    <a:pt x="0" y="7870"/>
                    <a:pt x="0" y="7608"/>
                  </a:cubicBezTo>
                  <a:cubicBezTo>
                    <a:pt x="12" y="6775"/>
                    <a:pt x="24" y="5918"/>
                    <a:pt x="24" y="5072"/>
                  </a:cubicBezTo>
                  <a:cubicBezTo>
                    <a:pt x="24" y="4763"/>
                    <a:pt x="143" y="4572"/>
                    <a:pt x="405" y="4405"/>
                  </a:cubicBezTo>
                  <a:cubicBezTo>
                    <a:pt x="1060" y="4001"/>
                    <a:pt x="1691" y="3596"/>
                    <a:pt x="2334" y="3179"/>
                  </a:cubicBezTo>
                  <a:cubicBezTo>
                    <a:pt x="4179" y="1988"/>
                    <a:pt x="6144" y="1036"/>
                    <a:pt x="8156" y="143"/>
                  </a:cubicBezTo>
                  <a:cubicBezTo>
                    <a:pt x="8275" y="107"/>
                    <a:pt x="8406" y="72"/>
                    <a:pt x="8680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54"/>
            <p:cNvSpPr/>
            <p:nvPr/>
          </p:nvSpPr>
          <p:spPr>
            <a:xfrm>
              <a:off x="6440675" y="2537350"/>
              <a:ext cx="48550" cy="146175"/>
            </a:xfrm>
            <a:custGeom>
              <a:avLst/>
              <a:gdLst/>
              <a:ahLst/>
              <a:cxnLst/>
              <a:rect l="l" t="t" r="r" b="b"/>
              <a:pathLst>
                <a:path w="1942" h="5847" extrusionOk="0">
                  <a:moveTo>
                    <a:pt x="1917" y="3334"/>
                  </a:moveTo>
                  <a:lnTo>
                    <a:pt x="1917" y="5215"/>
                  </a:lnTo>
                  <a:cubicBezTo>
                    <a:pt x="1917" y="5715"/>
                    <a:pt x="1846" y="5811"/>
                    <a:pt x="1346" y="5823"/>
                  </a:cubicBezTo>
                  <a:cubicBezTo>
                    <a:pt x="36" y="5846"/>
                    <a:pt x="191" y="5751"/>
                    <a:pt x="131" y="4739"/>
                  </a:cubicBezTo>
                  <a:cubicBezTo>
                    <a:pt x="72" y="3787"/>
                    <a:pt x="24" y="2834"/>
                    <a:pt x="12" y="1858"/>
                  </a:cubicBezTo>
                  <a:cubicBezTo>
                    <a:pt x="0" y="1477"/>
                    <a:pt x="72" y="1084"/>
                    <a:pt x="120" y="703"/>
                  </a:cubicBezTo>
                  <a:cubicBezTo>
                    <a:pt x="120" y="655"/>
                    <a:pt x="131" y="631"/>
                    <a:pt x="131" y="584"/>
                  </a:cubicBezTo>
                  <a:cubicBezTo>
                    <a:pt x="191" y="310"/>
                    <a:pt x="381" y="274"/>
                    <a:pt x="608" y="238"/>
                  </a:cubicBezTo>
                  <a:cubicBezTo>
                    <a:pt x="977" y="191"/>
                    <a:pt x="1370" y="0"/>
                    <a:pt x="1739" y="250"/>
                  </a:cubicBezTo>
                  <a:cubicBezTo>
                    <a:pt x="1810" y="298"/>
                    <a:pt x="1810" y="465"/>
                    <a:pt x="1822" y="584"/>
                  </a:cubicBezTo>
                  <a:cubicBezTo>
                    <a:pt x="1870" y="1501"/>
                    <a:pt x="1917" y="2417"/>
                    <a:pt x="1941" y="3334"/>
                  </a:cubicBezTo>
                  <a:cubicBezTo>
                    <a:pt x="1929" y="3322"/>
                    <a:pt x="1929" y="3334"/>
                    <a:pt x="1917" y="3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54"/>
            <p:cNvSpPr/>
            <p:nvPr/>
          </p:nvSpPr>
          <p:spPr>
            <a:xfrm>
              <a:off x="6837450" y="2423950"/>
              <a:ext cx="104800" cy="314350"/>
            </a:xfrm>
            <a:custGeom>
              <a:avLst/>
              <a:gdLst/>
              <a:ahLst/>
              <a:cxnLst/>
              <a:rect l="l" t="t" r="r" b="b"/>
              <a:pathLst>
                <a:path w="4192" h="12574" extrusionOk="0">
                  <a:moveTo>
                    <a:pt x="358" y="11680"/>
                  </a:moveTo>
                  <a:cubicBezTo>
                    <a:pt x="453" y="11513"/>
                    <a:pt x="560" y="11359"/>
                    <a:pt x="643" y="11192"/>
                  </a:cubicBezTo>
                  <a:cubicBezTo>
                    <a:pt x="1013" y="10573"/>
                    <a:pt x="1239" y="9906"/>
                    <a:pt x="1286" y="9192"/>
                  </a:cubicBezTo>
                  <a:cubicBezTo>
                    <a:pt x="1370" y="7632"/>
                    <a:pt x="1453" y="6060"/>
                    <a:pt x="1048" y="4524"/>
                  </a:cubicBezTo>
                  <a:cubicBezTo>
                    <a:pt x="834" y="3739"/>
                    <a:pt x="512" y="2977"/>
                    <a:pt x="179" y="2215"/>
                  </a:cubicBezTo>
                  <a:cubicBezTo>
                    <a:pt x="0" y="1810"/>
                    <a:pt x="36" y="1512"/>
                    <a:pt x="346" y="1215"/>
                  </a:cubicBezTo>
                  <a:cubicBezTo>
                    <a:pt x="691" y="893"/>
                    <a:pt x="1013" y="560"/>
                    <a:pt x="1346" y="226"/>
                  </a:cubicBezTo>
                  <a:cubicBezTo>
                    <a:pt x="1572" y="0"/>
                    <a:pt x="1775" y="48"/>
                    <a:pt x="2013" y="202"/>
                  </a:cubicBezTo>
                  <a:cubicBezTo>
                    <a:pt x="2715" y="714"/>
                    <a:pt x="3072" y="1453"/>
                    <a:pt x="3334" y="2227"/>
                  </a:cubicBezTo>
                  <a:cubicBezTo>
                    <a:pt x="3989" y="4120"/>
                    <a:pt x="4191" y="6072"/>
                    <a:pt x="3977" y="8061"/>
                  </a:cubicBezTo>
                  <a:cubicBezTo>
                    <a:pt x="3846" y="9251"/>
                    <a:pt x="3513" y="10359"/>
                    <a:pt x="2941" y="11394"/>
                  </a:cubicBezTo>
                  <a:cubicBezTo>
                    <a:pt x="2727" y="11775"/>
                    <a:pt x="2429" y="12097"/>
                    <a:pt x="2167" y="12430"/>
                  </a:cubicBezTo>
                  <a:cubicBezTo>
                    <a:pt x="2084" y="12514"/>
                    <a:pt x="1905" y="12573"/>
                    <a:pt x="1810" y="12549"/>
                  </a:cubicBezTo>
                  <a:cubicBezTo>
                    <a:pt x="1298" y="12383"/>
                    <a:pt x="751" y="12204"/>
                    <a:pt x="358" y="11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54"/>
            <p:cNvSpPr/>
            <p:nvPr/>
          </p:nvSpPr>
          <p:spPr>
            <a:xfrm>
              <a:off x="6760950" y="2507875"/>
              <a:ext cx="71750" cy="185775"/>
            </a:xfrm>
            <a:custGeom>
              <a:avLst/>
              <a:gdLst/>
              <a:ahLst/>
              <a:cxnLst/>
              <a:rect l="l" t="t" r="r" b="b"/>
              <a:pathLst>
                <a:path w="2870" h="7431" extrusionOk="0">
                  <a:moveTo>
                    <a:pt x="1203" y="1"/>
                  </a:moveTo>
                  <a:cubicBezTo>
                    <a:pt x="2525" y="1191"/>
                    <a:pt x="2870" y="5918"/>
                    <a:pt x="1775" y="7430"/>
                  </a:cubicBezTo>
                  <a:cubicBezTo>
                    <a:pt x="1239" y="7371"/>
                    <a:pt x="822" y="7037"/>
                    <a:pt x="417" y="6704"/>
                  </a:cubicBezTo>
                  <a:cubicBezTo>
                    <a:pt x="132" y="6454"/>
                    <a:pt x="251" y="6120"/>
                    <a:pt x="298" y="5811"/>
                  </a:cubicBezTo>
                  <a:cubicBezTo>
                    <a:pt x="429" y="4882"/>
                    <a:pt x="441" y="3977"/>
                    <a:pt x="298" y="3061"/>
                  </a:cubicBezTo>
                  <a:cubicBezTo>
                    <a:pt x="227" y="2596"/>
                    <a:pt x="191" y="2120"/>
                    <a:pt x="84" y="1656"/>
                  </a:cubicBezTo>
                  <a:cubicBezTo>
                    <a:pt x="1" y="1275"/>
                    <a:pt x="120" y="953"/>
                    <a:pt x="382" y="703"/>
                  </a:cubicBezTo>
                  <a:cubicBezTo>
                    <a:pt x="644" y="477"/>
                    <a:pt x="905" y="263"/>
                    <a:pt x="1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4"/>
            <p:cNvSpPr/>
            <p:nvPr/>
          </p:nvSpPr>
          <p:spPr>
            <a:xfrm>
              <a:off x="6429375" y="2433475"/>
              <a:ext cx="300950" cy="327425"/>
            </a:xfrm>
            <a:custGeom>
              <a:avLst/>
              <a:gdLst/>
              <a:ahLst/>
              <a:cxnLst/>
              <a:rect l="l" t="t" r="r" b="b"/>
              <a:pathLst>
                <a:path w="12038" h="13097" extrusionOk="0">
                  <a:moveTo>
                    <a:pt x="12013" y="679"/>
                  </a:moveTo>
                  <a:cubicBezTo>
                    <a:pt x="12013" y="405"/>
                    <a:pt x="12002" y="214"/>
                    <a:pt x="11882" y="95"/>
                  </a:cubicBezTo>
                  <a:cubicBezTo>
                    <a:pt x="11823" y="36"/>
                    <a:pt x="11728" y="0"/>
                    <a:pt x="11644" y="0"/>
                  </a:cubicBezTo>
                  <a:cubicBezTo>
                    <a:pt x="11525" y="0"/>
                    <a:pt x="11382" y="48"/>
                    <a:pt x="11180" y="143"/>
                  </a:cubicBezTo>
                  <a:cubicBezTo>
                    <a:pt x="10870" y="286"/>
                    <a:pt x="10549" y="417"/>
                    <a:pt x="10239" y="572"/>
                  </a:cubicBezTo>
                  <a:cubicBezTo>
                    <a:pt x="9882" y="738"/>
                    <a:pt x="9513" y="917"/>
                    <a:pt x="9156" y="1072"/>
                  </a:cubicBezTo>
                  <a:cubicBezTo>
                    <a:pt x="7596" y="1774"/>
                    <a:pt x="6060" y="2619"/>
                    <a:pt x="4465" y="3679"/>
                  </a:cubicBezTo>
                  <a:cubicBezTo>
                    <a:pt x="3989" y="3989"/>
                    <a:pt x="3500" y="4322"/>
                    <a:pt x="2917" y="4513"/>
                  </a:cubicBezTo>
                  <a:cubicBezTo>
                    <a:pt x="2917" y="4501"/>
                    <a:pt x="2917" y="4501"/>
                    <a:pt x="2905" y="4489"/>
                  </a:cubicBezTo>
                  <a:cubicBezTo>
                    <a:pt x="2869" y="4382"/>
                    <a:pt x="2846" y="4286"/>
                    <a:pt x="2846" y="4203"/>
                  </a:cubicBezTo>
                  <a:cubicBezTo>
                    <a:pt x="2834" y="3834"/>
                    <a:pt x="2631" y="3631"/>
                    <a:pt x="2298" y="3631"/>
                  </a:cubicBezTo>
                  <a:lnTo>
                    <a:pt x="2191" y="3631"/>
                  </a:lnTo>
                  <a:lnTo>
                    <a:pt x="1976" y="3667"/>
                  </a:lnTo>
                  <a:cubicBezTo>
                    <a:pt x="1655" y="3691"/>
                    <a:pt x="1298" y="3739"/>
                    <a:pt x="964" y="3786"/>
                  </a:cubicBezTo>
                  <a:cubicBezTo>
                    <a:pt x="250" y="3893"/>
                    <a:pt x="191" y="3965"/>
                    <a:pt x="119" y="4679"/>
                  </a:cubicBezTo>
                  <a:cubicBezTo>
                    <a:pt x="60" y="5239"/>
                    <a:pt x="0" y="5989"/>
                    <a:pt x="12" y="6739"/>
                  </a:cubicBezTo>
                  <a:cubicBezTo>
                    <a:pt x="24" y="7441"/>
                    <a:pt x="60" y="8156"/>
                    <a:pt x="107" y="8846"/>
                  </a:cubicBezTo>
                  <a:cubicBezTo>
                    <a:pt x="119" y="9192"/>
                    <a:pt x="131" y="9513"/>
                    <a:pt x="143" y="9858"/>
                  </a:cubicBezTo>
                  <a:cubicBezTo>
                    <a:pt x="167" y="10323"/>
                    <a:pt x="476" y="10442"/>
                    <a:pt x="714" y="10454"/>
                  </a:cubicBezTo>
                  <a:cubicBezTo>
                    <a:pt x="905" y="10466"/>
                    <a:pt x="1095" y="10478"/>
                    <a:pt x="1298" y="10478"/>
                  </a:cubicBezTo>
                  <a:cubicBezTo>
                    <a:pt x="1560" y="10501"/>
                    <a:pt x="1845" y="10513"/>
                    <a:pt x="2107" y="10525"/>
                  </a:cubicBezTo>
                  <a:lnTo>
                    <a:pt x="2203" y="10525"/>
                  </a:lnTo>
                  <a:cubicBezTo>
                    <a:pt x="2619" y="10525"/>
                    <a:pt x="2727" y="10382"/>
                    <a:pt x="2846" y="9978"/>
                  </a:cubicBezTo>
                  <a:cubicBezTo>
                    <a:pt x="2881" y="9811"/>
                    <a:pt x="2917" y="9632"/>
                    <a:pt x="2965" y="9454"/>
                  </a:cubicBezTo>
                  <a:cubicBezTo>
                    <a:pt x="2965" y="9430"/>
                    <a:pt x="2977" y="9394"/>
                    <a:pt x="2977" y="9346"/>
                  </a:cubicBezTo>
                  <a:lnTo>
                    <a:pt x="3703" y="9644"/>
                  </a:lnTo>
                  <a:cubicBezTo>
                    <a:pt x="4393" y="9930"/>
                    <a:pt x="5072" y="10228"/>
                    <a:pt x="5763" y="10513"/>
                  </a:cubicBezTo>
                  <a:lnTo>
                    <a:pt x="6156" y="10692"/>
                  </a:lnTo>
                  <a:cubicBezTo>
                    <a:pt x="6965" y="11037"/>
                    <a:pt x="7799" y="11394"/>
                    <a:pt x="8620" y="11752"/>
                  </a:cubicBezTo>
                  <a:cubicBezTo>
                    <a:pt x="9275" y="12049"/>
                    <a:pt x="9930" y="12347"/>
                    <a:pt x="10561" y="12644"/>
                  </a:cubicBezTo>
                  <a:cubicBezTo>
                    <a:pt x="10859" y="12775"/>
                    <a:pt x="11156" y="12918"/>
                    <a:pt x="11478" y="13061"/>
                  </a:cubicBezTo>
                  <a:lnTo>
                    <a:pt x="11573" y="13097"/>
                  </a:lnTo>
                  <a:lnTo>
                    <a:pt x="11656" y="13025"/>
                  </a:lnTo>
                  <a:cubicBezTo>
                    <a:pt x="11990" y="12668"/>
                    <a:pt x="12037" y="12299"/>
                    <a:pt x="12025" y="11942"/>
                  </a:cubicBezTo>
                  <a:lnTo>
                    <a:pt x="11990" y="9073"/>
                  </a:lnTo>
                  <a:cubicBezTo>
                    <a:pt x="11990" y="8823"/>
                    <a:pt x="11978" y="8596"/>
                    <a:pt x="11978" y="8358"/>
                  </a:cubicBezTo>
                  <a:cubicBezTo>
                    <a:pt x="11966" y="7834"/>
                    <a:pt x="11966" y="7311"/>
                    <a:pt x="11966" y="6787"/>
                  </a:cubicBezTo>
                  <a:lnTo>
                    <a:pt x="12013" y="3536"/>
                  </a:lnTo>
                  <a:cubicBezTo>
                    <a:pt x="11978" y="2560"/>
                    <a:pt x="12002" y="1607"/>
                    <a:pt x="12013" y="679"/>
                  </a:cubicBezTo>
                  <a:close/>
                  <a:moveTo>
                    <a:pt x="3191" y="8632"/>
                  </a:moveTo>
                  <a:cubicBezTo>
                    <a:pt x="2988" y="8549"/>
                    <a:pt x="2929" y="8442"/>
                    <a:pt x="2929" y="8215"/>
                  </a:cubicBezTo>
                  <a:cubicBezTo>
                    <a:pt x="2965" y="7227"/>
                    <a:pt x="2965" y="6418"/>
                    <a:pt x="2965" y="5691"/>
                  </a:cubicBezTo>
                  <a:cubicBezTo>
                    <a:pt x="2965" y="5441"/>
                    <a:pt x="3048" y="5275"/>
                    <a:pt x="3262" y="5144"/>
                  </a:cubicBezTo>
                  <a:cubicBezTo>
                    <a:pt x="3905" y="4739"/>
                    <a:pt x="4560" y="4334"/>
                    <a:pt x="5191" y="3917"/>
                  </a:cubicBezTo>
                  <a:cubicBezTo>
                    <a:pt x="7120" y="2679"/>
                    <a:pt x="9204" y="1703"/>
                    <a:pt x="10989" y="893"/>
                  </a:cubicBezTo>
                  <a:cubicBezTo>
                    <a:pt x="11049" y="869"/>
                    <a:pt x="11120" y="857"/>
                    <a:pt x="11240" y="822"/>
                  </a:cubicBezTo>
                  <a:cubicBezTo>
                    <a:pt x="11251" y="822"/>
                    <a:pt x="11287" y="810"/>
                    <a:pt x="11299" y="810"/>
                  </a:cubicBezTo>
                  <a:lnTo>
                    <a:pt x="11299" y="953"/>
                  </a:lnTo>
                  <a:lnTo>
                    <a:pt x="11299" y="1512"/>
                  </a:lnTo>
                  <a:cubicBezTo>
                    <a:pt x="11132" y="3536"/>
                    <a:pt x="11180" y="5596"/>
                    <a:pt x="11228" y="7596"/>
                  </a:cubicBezTo>
                  <a:cubicBezTo>
                    <a:pt x="11251" y="9096"/>
                    <a:pt x="11299" y="10656"/>
                    <a:pt x="11240" y="12204"/>
                  </a:cubicBezTo>
                  <a:cubicBezTo>
                    <a:pt x="11228" y="12204"/>
                    <a:pt x="11204" y="12192"/>
                    <a:pt x="11192" y="12192"/>
                  </a:cubicBezTo>
                  <a:cubicBezTo>
                    <a:pt x="11073" y="12144"/>
                    <a:pt x="10966" y="12121"/>
                    <a:pt x="10882" y="12073"/>
                  </a:cubicBezTo>
                  <a:cubicBezTo>
                    <a:pt x="10537" y="11918"/>
                    <a:pt x="10192" y="11763"/>
                    <a:pt x="9870" y="11609"/>
                  </a:cubicBezTo>
                  <a:cubicBezTo>
                    <a:pt x="9275" y="11347"/>
                    <a:pt x="8668" y="11061"/>
                    <a:pt x="8049" y="10787"/>
                  </a:cubicBezTo>
                  <a:cubicBezTo>
                    <a:pt x="7394" y="10513"/>
                    <a:pt x="6739" y="10228"/>
                    <a:pt x="6108" y="9954"/>
                  </a:cubicBezTo>
                  <a:cubicBezTo>
                    <a:pt x="5572" y="9739"/>
                    <a:pt x="5036" y="9513"/>
                    <a:pt x="4501" y="9275"/>
                  </a:cubicBezTo>
                  <a:cubicBezTo>
                    <a:pt x="4262" y="9168"/>
                    <a:pt x="4036" y="9061"/>
                    <a:pt x="3798" y="8942"/>
                  </a:cubicBezTo>
                  <a:cubicBezTo>
                    <a:pt x="3620" y="8846"/>
                    <a:pt x="3393" y="8739"/>
                    <a:pt x="3191" y="8632"/>
                  </a:cubicBezTo>
                  <a:close/>
                  <a:moveTo>
                    <a:pt x="1488" y="9823"/>
                  </a:moveTo>
                  <a:cubicBezTo>
                    <a:pt x="774" y="9823"/>
                    <a:pt x="774" y="9811"/>
                    <a:pt x="750" y="9168"/>
                  </a:cubicBezTo>
                  <a:cubicBezTo>
                    <a:pt x="750" y="9085"/>
                    <a:pt x="726" y="8989"/>
                    <a:pt x="726" y="8894"/>
                  </a:cubicBezTo>
                  <a:cubicBezTo>
                    <a:pt x="667" y="7965"/>
                    <a:pt x="631" y="7001"/>
                    <a:pt x="607" y="6037"/>
                  </a:cubicBezTo>
                  <a:cubicBezTo>
                    <a:pt x="607" y="5775"/>
                    <a:pt x="643" y="5513"/>
                    <a:pt x="667" y="5239"/>
                  </a:cubicBezTo>
                  <a:lnTo>
                    <a:pt x="714" y="4882"/>
                  </a:lnTo>
                  <a:cubicBezTo>
                    <a:pt x="714" y="4858"/>
                    <a:pt x="726" y="4822"/>
                    <a:pt x="726" y="4786"/>
                  </a:cubicBezTo>
                  <a:cubicBezTo>
                    <a:pt x="762" y="4632"/>
                    <a:pt x="833" y="4584"/>
                    <a:pt x="1072" y="4560"/>
                  </a:cubicBezTo>
                  <a:cubicBezTo>
                    <a:pt x="1179" y="4548"/>
                    <a:pt x="1286" y="4524"/>
                    <a:pt x="1381" y="4501"/>
                  </a:cubicBezTo>
                  <a:cubicBezTo>
                    <a:pt x="1524" y="4465"/>
                    <a:pt x="1655" y="4441"/>
                    <a:pt x="1774" y="4441"/>
                  </a:cubicBezTo>
                  <a:cubicBezTo>
                    <a:pt x="1893" y="4441"/>
                    <a:pt x="2000" y="4465"/>
                    <a:pt x="2096" y="4524"/>
                  </a:cubicBezTo>
                  <a:cubicBezTo>
                    <a:pt x="2107" y="4572"/>
                    <a:pt x="2131" y="4703"/>
                    <a:pt x="2131" y="4751"/>
                  </a:cubicBezTo>
                  <a:cubicBezTo>
                    <a:pt x="2155" y="5465"/>
                    <a:pt x="2191" y="6168"/>
                    <a:pt x="2215" y="6882"/>
                  </a:cubicBezTo>
                  <a:lnTo>
                    <a:pt x="2226" y="7358"/>
                  </a:lnTo>
                  <a:lnTo>
                    <a:pt x="2203" y="7358"/>
                  </a:lnTo>
                  <a:lnTo>
                    <a:pt x="2203" y="9382"/>
                  </a:lnTo>
                  <a:cubicBezTo>
                    <a:pt x="2203" y="9811"/>
                    <a:pt x="2191" y="9823"/>
                    <a:pt x="1786" y="9847"/>
                  </a:cubicBezTo>
                  <a:cubicBezTo>
                    <a:pt x="1679" y="9823"/>
                    <a:pt x="1584" y="9823"/>
                    <a:pt x="1488" y="98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4"/>
            <p:cNvSpPr/>
            <p:nvPr/>
          </p:nvSpPr>
          <p:spPr>
            <a:xfrm>
              <a:off x="6821075" y="2405775"/>
              <a:ext cx="136350" cy="354250"/>
            </a:xfrm>
            <a:custGeom>
              <a:avLst/>
              <a:gdLst/>
              <a:ahLst/>
              <a:cxnLst/>
              <a:rect l="l" t="t" r="r" b="b"/>
              <a:pathLst>
                <a:path w="5454" h="14170" extrusionOk="0">
                  <a:moveTo>
                    <a:pt x="5061" y="4478"/>
                  </a:moveTo>
                  <a:cubicBezTo>
                    <a:pt x="4823" y="3287"/>
                    <a:pt x="4454" y="2275"/>
                    <a:pt x="3930" y="1346"/>
                  </a:cubicBezTo>
                  <a:cubicBezTo>
                    <a:pt x="3620" y="799"/>
                    <a:pt x="3156" y="429"/>
                    <a:pt x="2739" y="144"/>
                  </a:cubicBezTo>
                  <a:cubicBezTo>
                    <a:pt x="2596" y="37"/>
                    <a:pt x="2465" y="1"/>
                    <a:pt x="2322" y="1"/>
                  </a:cubicBezTo>
                  <a:cubicBezTo>
                    <a:pt x="2191" y="1"/>
                    <a:pt x="2072" y="60"/>
                    <a:pt x="1965" y="144"/>
                  </a:cubicBezTo>
                  <a:cubicBezTo>
                    <a:pt x="1822" y="310"/>
                    <a:pt x="1644" y="453"/>
                    <a:pt x="1489" y="608"/>
                  </a:cubicBezTo>
                  <a:cubicBezTo>
                    <a:pt x="1001" y="1072"/>
                    <a:pt x="501" y="1549"/>
                    <a:pt x="144" y="2168"/>
                  </a:cubicBezTo>
                  <a:cubicBezTo>
                    <a:pt x="48" y="2323"/>
                    <a:pt x="1" y="2561"/>
                    <a:pt x="84" y="2715"/>
                  </a:cubicBezTo>
                  <a:cubicBezTo>
                    <a:pt x="179" y="2954"/>
                    <a:pt x="286" y="3192"/>
                    <a:pt x="405" y="3418"/>
                  </a:cubicBezTo>
                  <a:cubicBezTo>
                    <a:pt x="513" y="3632"/>
                    <a:pt x="620" y="3835"/>
                    <a:pt x="703" y="4049"/>
                  </a:cubicBezTo>
                  <a:cubicBezTo>
                    <a:pt x="1156" y="5097"/>
                    <a:pt x="1370" y="6013"/>
                    <a:pt x="1417" y="6883"/>
                  </a:cubicBezTo>
                  <a:cubicBezTo>
                    <a:pt x="1453" y="7537"/>
                    <a:pt x="1453" y="8216"/>
                    <a:pt x="1453" y="8847"/>
                  </a:cubicBezTo>
                  <a:lnTo>
                    <a:pt x="1453" y="9121"/>
                  </a:lnTo>
                  <a:cubicBezTo>
                    <a:pt x="1453" y="10264"/>
                    <a:pt x="1108" y="11276"/>
                    <a:pt x="417" y="12121"/>
                  </a:cubicBezTo>
                  <a:cubicBezTo>
                    <a:pt x="322" y="12264"/>
                    <a:pt x="215" y="12407"/>
                    <a:pt x="227" y="12574"/>
                  </a:cubicBezTo>
                  <a:cubicBezTo>
                    <a:pt x="239" y="12717"/>
                    <a:pt x="358" y="12836"/>
                    <a:pt x="477" y="12919"/>
                  </a:cubicBezTo>
                  <a:cubicBezTo>
                    <a:pt x="1179" y="13431"/>
                    <a:pt x="1941" y="13836"/>
                    <a:pt x="2799" y="14133"/>
                  </a:cubicBezTo>
                  <a:lnTo>
                    <a:pt x="2894" y="14169"/>
                  </a:lnTo>
                  <a:lnTo>
                    <a:pt x="2953" y="14086"/>
                  </a:lnTo>
                  <a:cubicBezTo>
                    <a:pt x="3989" y="12895"/>
                    <a:pt x="4692" y="11586"/>
                    <a:pt x="5001" y="10193"/>
                  </a:cubicBezTo>
                  <a:cubicBezTo>
                    <a:pt x="5418" y="8299"/>
                    <a:pt x="5454" y="6383"/>
                    <a:pt x="5061" y="4478"/>
                  </a:cubicBezTo>
                  <a:close/>
                  <a:moveTo>
                    <a:pt x="2537" y="13157"/>
                  </a:moveTo>
                  <a:lnTo>
                    <a:pt x="2477" y="13121"/>
                  </a:lnTo>
                  <a:cubicBezTo>
                    <a:pt x="2001" y="12955"/>
                    <a:pt x="1548" y="12800"/>
                    <a:pt x="1215" y="12395"/>
                  </a:cubicBezTo>
                  <a:lnTo>
                    <a:pt x="1239" y="12336"/>
                  </a:lnTo>
                  <a:cubicBezTo>
                    <a:pt x="1298" y="12217"/>
                    <a:pt x="1370" y="12109"/>
                    <a:pt x="1429" y="11990"/>
                  </a:cubicBezTo>
                  <a:cubicBezTo>
                    <a:pt x="1834" y="11336"/>
                    <a:pt x="2060" y="10633"/>
                    <a:pt x="2108" y="9943"/>
                  </a:cubicBezTo>
                  <a:cubicBezTo>
                    <a:pt x="2203" y="8252"/>
                    <a:pt x="2251" y="6740"/>
                    <a:pt x="1870" y="5216"/>
                  </a:cubicBezTo>
                  <a:cubicBezTo>
                    <a:pt x="1656" y="4418"/>
                    <a:pt x="1334" y="3668"/>
                    <a:pt x="1001" y="2894"/>
                  </a:cubicBezTo>
                  <a:cubicBezTo>
                    <a:pt x="834" y="2525"/>
                    <a:pt x="870" y="2323"/>
                    <a:pt x="1120" y="2084"/>
                  </a:cubicBezTo>
                  <a:cubicBezTo>
                    <a:pt x="1406" y="1811"/>
                    <a:pt x="1668" y="1525"/>
                    <a:pt x="1941" y="1263"/>
                  </a:cubicBezTo>
                  <a:lnTo>
                    <a:pt x="2120" y="1084"/>
                  </a:lnTo>
                  <a:cubicBezTo>
                    <a:pt x="2227" y="977"/>
                    <a:pt x="2287" y="977"/>
                    <a:pt x="2322" y="977"/>
                  </a:cubicBezTo>
                  <a:cubicBezTo>
                    <a:pt x="2406" y="977"/>
                    <a:pt x="2489" y="1025"/>
                    <a:pt x="2596" y="1096"/>
                  </a:cubicBezTo>
                  <a:cubicBezTo>
                    <a:pt x="3299" y="1608"/>
                    <a:pt x="3632" y="2358"/>
                    <a:pt x="3870" y="3049"/>
                  </a:cubicBezTo>
                  <a:cubicBezTo>
                    <a:pt x="4513" y="4882"/>
                    <a:pt x="4727" y="6811"/>
                    <a:pt x="4501" y="8823"/>
                  </a:cubicBezTo>
                  <a:cubicBezTo>
                    <a:pt x="4370" y="10026"/>
                    <a:pt x="4037" y="11097"/>
                    <a:pt x="3477" y="12098"/>
                  </a:cubicBezTo>
                  <a:cubicBezTo>
                    <a:pt x="3299" y="12407"/>
                    <a:pt x="3037" y="12705"/>
                    <a:pt x="2799" y="12990"/>
                  </a:cubicBezTo>
                  <a:lnTo>
                    <a:pt x="2715" y="13098"/>
                  </a:lnTo>
                  <a:cubicBezTo>
                    <a:pt x="2703" y="13110"/>
                    <a:pt x="2608" y="13157"/>
                    <a:pt x="2537" y="13157"/>
                  </a:cubicBezTo>
                  <a:lnTo>
                    <a:pt x="2537" y="131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54"/>
            <p:cNvSpPr/>
            <p:nvPr/>
          </p:nvSpPr>
          <p:spPr>
            <a:xfrm>
              <a:off x="6747550" y="2489125"/>
              <a:ext cx="89325" cy="228325"/>
            </a:xfrm>
            <a:custGeom>
              <a:avLst/>
              <a:gdLst/>
              <a:ahLst/>
              <a:cxnLst/>
              <a:rect l="l" t="t" r="r" b="b"/>
              <a:pathLst>
                <a:path w="3573" h="9133" extrusionOk="0">
                  <a:moveTo>
                    <a:pt x="3358" y="3013"/>
                  </a:moveTo>
                  <a:cubicBezTo>
                    <a:pt x="3275" y="2346"/>
                    <a:pt x="3025" y="1703"/>
                    <a:pt x="2763" y="1084"/>
                  </a:cubicBezTo>
                  <a:cubicBezTo>
                    <a:pt x="2644" y="774"/>
                    <a:pt x="2406" y="501"/>
                    <a:pt x="2180" y="251"/>
                  </a:cubicBezTo>
                  <a:lnTo>
                    <a:pt x="2144" y="191"/>
                  </a:lnTo>
                  <a:cubicBezTo>
                    <a:pt x="2037" y="72"/>
                    <a:pt x="1906" y="1"/>
                    <a:pt x="1751" y="1"/>
                  </a:cubicBezTo>
                  <a:cubicBezTo>
                    <a:pt x="1608" y="1"/>
                    <a:pt x="1477" y="48"/>
                    <a:pt x="1358" y="191"/>
                  </a:cubicBezTo>
                  <a:cubicBezTo>
                    <a:pt x="941" y="620"/>
                    <a:pt x="548" y="1024"/>
                    <a:pt x="191" y="1441"/>
                  </a:cubicBezTo>
                  <a:cubicBezTo>
                    <a:pt x="72" y="1584"/>
                    <a:pt x="1" y="1822"/>
                    <a:pt x="25" y="2037"/>
                  </a:cubicBezTo>
                  <a:cubicBezTo>
                    <a:pt x="60" y="2310"/>
                    <a:pt x="120" y="2584"/>
                    <a:pt x="167" y="2858"/>
                  </a:cubicBezTo>
                  <a:cubicBezTo>
                    <a:pt x="203" y="3096"/>
                    <a:pt x="251" y="3346"/>
                    <a:pt x="287" y="3596"/>
                  </a:cubicBezTo>
                  <a:lnTo>
                    <a:pt x="298" y="3715"/>
                  </a:lnTo>
                  <a:cubicBezTo>
                    <a:pt x="382" y="4430"/>
                    <a:pt x="489" y="5156"/>
                    <a:pt x="370" y="5894"/>
                  </a:cubicBezTo>
                  <a:cubicBezTo>
                    <a:pt x="322" y="6132"/>
                    <a:pt x="310" y="6370"/>
                    <a:pt x="298" y="6585"/>
                  </a:cubicBezTo>
                  <a:cubicBezTo>
                    <a:pt x="287" y="6728"/>
                    <a:pt x="263" y="6870"/>
                    <a:pt x="251" y="7001"/>
                  </a:cubicBezTo>
                  <a:cubicBezTo>
                    <a:pt x="191" y="7513"/>
                    <a:pt x="358" y="7882"/>
                    <a:pt x="763" y="8109"/>
                  </a:cubicBezTo>
                  <a:lnTo>
                    <a:pt x="2549" y="9133"/>
                  </a:lnTo>
                  <a:lnTo>
                    <a:pt x="2620" y="9002"/>
                  </a:lnTo>
                  <a:cubicBezTo>
                    <a:pt x="2668" y="8930"/>
                    <a:pt x="2704" y="8871"/>
                    <a:pt x="2739" y="8811"/>
                  </a:cubicBezTo>
                  <a:cubicBezTo>
                    <a:pt x="2823" y="8680"/>
                    <a:pt x="2882" y="8561"/>
                    <a:pt x="2930" y="8454"/>
                  </a:cubicBezTo>
                  <a:cubicBezTo>
                    <a:pt x="2989" y="8240"/>
                    <a:pt x="3049" y="8013"/>
                    <a:pt x="3108" y="7811"/>
                  </a:cubicBezTo>
                  <a:cubicBezTo>
                    <a:pt x="3287" y="7216"/>
                    <a:pt x="3466" y="6597"/>
                    <a:pt x="3513" y="5977"/>
                  </a:cubicBezTo>
                  <a:cubicBezTo>
                    <a:pt x="3573" y="5132"/>
                    <a:pt x="3525" y="4192"/>
                    <a:pt x="3358" y="3013"/>
                  </a:cubicBezTo>
                  <a:close/>
                  <a:moveTo>
                    <a:pt x="1037" y="7347"/>
                  </a:moveTo>
                  <a:cubicBezTo>
                    <a:pt x="882" y="7204"/>
                    <a:pt x="894" y="7025"/>
                    <a:pt x="953" y="6728"/>
                  </a:cubicBezTo>
                  <a:cubicBezTo>
                    <a:pt x="965" y="6680"/>
                    <a:pt x="965" y="6632"/>
                    <a:pt x="977" y="6585"/>
                  </a:cubicBezTo>
                  <a:cubicBezTo>
                    <a:pt x="1132" y="5596"/>
                    <a:pt x="1132" y="4680"/>
                    <a:pt x="977" y="3787"/>
                  </a:cubicBezTo>
                  <a:cubicBezTo>
                    <a:pt x="953" y="3608"/>
                    <a:pt x="941" y="3430"/>
                    <a:pt x="906" y="3251"/>
                  </a:cubicBezTo>
                  <a:cubicBezTo>
                    <a:pt x="882" y="2977"/>
                    <a:pt x="834" y="2679"/>
                    <a:pt x="775" y="2394"/>
                  </a:cubicBezTo>
                  <a:cubicBezTo>
                    <a:pt x="703" y="2060"/>
                    <a:pt x="775" y="1810"/>
                    <a:pt x="1025" y="1584"/>
                  </a:cubicBezTo>
                  <a:cubicBezTo>
                    <a:pt x="1203" y="1429"/>
                    <a:pt x="1382" y="1275"/>
                    <a:pt x="1572" y="1108"/>
                  </a:cubicBezTo>
                  <a:cubicBezTo>
                    <a:pt x="1632" y="1072"/>
                    <a:pt x="1680" y="1024"/>
                    <a:pt x="1739" y="977"/>
                  </a:cubicBezTo>
                  <a:cubicBezTo>
                    <a:pt x="2882" y="2227"/>
                    <a:pt x="3215" y="6561"/>
                    <a:pt x="2251" y="8037"/>
                  </a:cubicBezTo>
                  <a:cubicBezTo>
                    <a:pt x="1751" y="7942"/>
                    <a:pt x="1370" y="7632"/>
                    <a:pt x="1037" y="73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1" name="Google Shape;381;p54"/>
          <p:cNvSpPr/>
          <p:nvPr/>
        </p:nvSpPr>
        <p:spPr>
          <a:xfrm rot="1722646">
            <a:off x="6676143" y="828501"/>
            <a:ext cx="431902" cy="41521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2" name="Google Shape;382;p54"/>
          <p:cNvGrpSpPr/>
          <p:nvPr/>
        </p:nvGrpSpPr>
        <p:grpSpPr>
          <a:xfrm>
            <a:off x="5466890" y="1361140"/>
            <a:ext cx="2219111" cy="1592274"/>
            <a:chOff x="4582100" y="3095150"/>
            <a:chExt cx="581650" cy="417350"/>
          </a:xfrm>
        </p:grpSpPr>
        <p:sp>
          <p:nvSpPr>
            <p:cNvPr id="383" name="Google Shape;383;p54"/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54"/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54"/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54"/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54"/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54"/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54"/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54"/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54"/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4"/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54"/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54"/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54"/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4"/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4"/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54"/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54"/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4"/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54"/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54"/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4"/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54"/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54"/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4"/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54"/>
          <p:cNvGrpSpPr/>
          <p:nvPr/>
        </p:nvGrpSpPr>
        <p:grpSpPr>
          <a:xfrm>
            <a:off x="5504053" y="702645"/>
            <a:ext cx="514295" cy="474382"/>
            <a:chOff x="712875" y="2205450"/>
            <a:chExt cx="233675" cy="215550"/>
          </a:xfrm>
        </p:grpSpPr>
        <p:sp>
          <p:nvSpPr>
            <p:cNvPr id="408" name="Google Shape;408;p54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54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54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54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54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54"/>
          <p:cNvGrpSpPr/>
          <p:nvPr/>
        </p:nvGrpSpPr>
        <p:grpSpPr>
          <a:xfrm>
            <a:off x="4727552" y="999211"/>
            <a:ext cx="739324" cy="681878"/>
            <a:chOff x="751275" y="1814050"/>
            <a:chExt cx="233675" cy="215525"/>
          </a:xfrm>
        </p:grpSpPr>
        <p:sp>
          <p:nvSpPr>
            <p:cNvPr id="414" name="Google Shape;414;p54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54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54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54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54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" name="Google Shape;419;p54"/>
          <p:cNvGrpSpPr/>
          <p:nvPr/>
        </p:nvGrpSpPr>
        <p:grpSpPr>
          <a:xfrm>
            <a:off x="7383624" y="181394"/>
            <a:ext cx="1577997" cy="1327923"/>
            <a:chOff x="6075750" y="3009125"/>
            <a:chExt cx="550400" cy="463175"/>
          </a:xfrm>
        </p:grpSpPr>
        <p:sp>
          <p:nvSpPr>
            <p:cNvPr id="420" name="Google Shape;420;p54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54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54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54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54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54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54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54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54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29" name="Google Shape;429;p54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54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54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54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54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4" name="Google Shape;434;p54"/>
          <p:cNvSpPr/>
          <p:nvPr/>
        </p:nvSpPr>
        <p:spPr>
          <a:xfrm rot="-1177723">
            <a:off x="3327008" y="583119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54"/>
          <p:cNvSpPr/>
          <p:nvPr/>
        </p:nvSpPr>
        <p:spPr>
          <a:xfrm rot="-1140824">
            <a:off x="6115190" y="3276706"/>
            <a:ext cx="431893" cy="415208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9"/>
          <p:cNvSpPr/>
          <p:nvPr/>
        </p:nvSpPr>
        <p:spPr>
          <a:xfrm rot="-129175">
            <a:off x="1789023" y="1167494"/>
            <a:ext cx="5957405" cy="2926472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59"/>
          <p:cNvSpPr/>
          <p:nvPr/>
        </p:nvSpPr>
        <p:spPr>
          <a:xfrm rot="-129175">
            <a:off x="1593297" y="936869"/>
            <a:ext cx="5957405" cy="2926472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59"/>
          <p:cNvSpPr/>
          <p:nvPr/>
        </p:nvSpPr>
        <p:spPr>
          <a:xfrm>
            <a:off x="3310650" y="3751400"/>
            <a:ext cx="2522700" cy="7902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59"/>
          <p:cNvSpPr/>
          <p:nvPr/>
        </p:nvSpPr>
        <p:spPr>
          <a:xfrm>
            <a:off x="7443046" y="43515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59"/>
          <p:cNvSpPr/>
          <p:nvPr/>
        </p:nvSpPr>
        <p:spPr>
          <a:xfrm rot="2006702">
            <a:off x="8051026" y="364524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59"/>
          <p:cNvSpPr txBox="1">
            <a:spLocks noGrp="1"/>
          </p:cNvSpPr>
          <p:nvPr>
            <p:ph type="title"/>
          </p:nvPr>
        </p:nvSpPr>
        <p:spPr>
          <a:xfrm>
            <a:off x="3204274" y="1019473"/>
            <a:ext cx="25227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ȘTIAȚI CĂ ...?</a:t>
            </a:r>
            <a:endParaRPr dirty="0"/>
          </a:p>
        </p:txBody>
      </p:sp>
      <p:sp>
        <p:nvSpPr>
          <p:cNvPr id="547" name="Google Shape;547;p59"/>
          <p:cNvSpPr txBox="1">
            <a:spLocks noGrp="1"/>
          </p:cNvSpPr>
          <p:nvPr>
            <p:ph type="subTitle" idx="1"/>
          </p:nvPr>
        </p:nvSpPr>
        <p:spPr>
          <a:xfrm>
            <a:off x="1525370" y="1417245"/>
            <a:ext cx="5631859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dirty="0"/>
              <a:t>Această zi există din anul 1851.</a:t>
            </a:r>
          </a:p>
          <a:p>
            <a:pPr lvl="0" indent="-4572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dirty="0"/>
              <a:t>În România există o emisiune concurs JOCUL CUVINTELOR.</a:t>
            </a:r>
          </a:p>
          <a:p>
            <a:pPr lvl="0" indent="-4572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dirty="0"/>
              <a:t>În SUA se desfășoară Concursuri de silabisire de aproape 90 de ani.</a:t>
            </a:r>
          </a:p>
          <a:p>
            <a:pPr lvl="0" indent="-4572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dirty="0"/>
          </a:p>
        </p:txBody>
      </p:sp>
      <p:grpSp>
        <p:nvGrpSpPr>
          <p:cNvPr id="548" name="Google Shape;548;p59"/>
          <p:cNvGrpSpPr/>
          <p:nvPr/>
        </p:nvGrpSpPr>
        <p:grpSpPr>
          <a:xfrm>
            <a:off x="930765" y="489363"/>
            <a:ext cx="1663844" cy="1216701"/>
            <a:chOff x="3348925" y="3556225"/>
            <a:chExt cx="776300" cy="567650"/>
          </a:xfrm>
        </p:grpSpPr>
        <p:sp>
          <p:nvSpPr>
            <p:cNvPr id="549" name="Google Shape;549;p59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9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9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9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9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9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9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9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9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9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9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CasetăText 2">
            <a:extLst>
              <a:ext uri="{FF2B5EF4-FFF2-40B4-BE49-F238E27FC236}">
                <a16:creationId xmlns:a16="http://schemas.microsoft.com/office/drawing/2014/main" id="{249CA199-B603-5DAD-4F08-2706BEC63818}"/>
              </a:ext>
            </a:extLst>
          </p:cNvPr>
          <p:cNvSpPr txBox="1"/>
          <p:nvPr/>
        </p:nvSpPr>
        <p:spPr>
          <a:xfrm>
            <a:off x="3227180" y="3803015"/>
            <a:ext cx="260617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050" dirty="0">
                <a:hlinkClick r:id="rId3"/>
              </a:rPr>
              <a:t>https://www.publika.press/pentru-prima-data-in-ultimii-52-de-ani-concursul-de-silabisire-din-sua-a-fost-castigat-de-doi-elevi_1950021.html</a:t>
            </a:r>
            <a:r>
              <a:rPr lang="ro-RO" sz="105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Ce vom face?</a:t>
            </a:r>
            <a:endParaRPr dirty="0"/>
          </a:p>
        </p:txBody>
      </p:sp>
      <p:sp>
        <p:nvSpPr>
          <p:cNvPr id="457" name="Google Shape;457;p56"/>
          <p:cNvSpPr txBox="1">
            <a:spLocks noGrp="1"/>
          </p:cNvSpPr>
          <p:nvPr>
            <p:ph type="subTitle" idx="1"/>
          </p:nvPr>
        </p:nvSpPr>
        <p:spPr>
          <a:xfrm>
            <a:off x="713100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Brainstorming</a:t>
            </a:r>
            <a:endParaRPr dirty="0"/>
          </a:p>
        </p:txBody>
      </p:sp>
      <p:sp>
        <p:nvSpPr>
          <p:cNvPr id="458" name="Google Shape;458;p56"/>
          <p:cNvSpPr txBox="1">
            <a:spLocks noGrp="1"/>
          </p:cNvSpPr>
          <p:nvPr>
            <p:ph type="subTitle" idx="3"/>
          </p:nvPr>
        </p:nvSpPr>
        <p:spPr>
          <a:xfrm>
            <a:off x="71310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Ce este cuvântul?</a:t>
            </a:r>
            <a:endParaRPr dirty="0"/>
          </a:p>
        </p:txBody>
      </p:sp>
      <p:sp>
        <p:nvSpPr>
          <p:cNvPr id="459" name="Google Shape;459;p56"/>
          <p:cNvSpPr txBox="1">
            <a:spLocks noGrp="1"/>
          </p:cNvSpPr>
          <p:nvPr>
            <p:ph type="subTitle" idx="5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Curiozități</a:t>
            </a:r>
            <a:endParaRPr dirty="0"/>
          </a:p>
        </p:txBody>
      </p:sp>
      <p:sp>
        <p:nvSpPr>
          <p:cNvPr id="460" name="Google Shape;460;p56"/>
          <p:cNvSpPr txBox="1">
            <a:spLocks noGrp="1"/>
          </p:cNvSpPr>
          <p:nvPr>
            <p:ph type="subTitle" idx="6"/>
          </p:nvPr>
        </p:nvSpPr>
        <p:spPr>
          <a:xfrm>
            <a:off x="2678513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Cel mai ... cuvânt</a:t>
            </a:r>
            <a:endParaRPr dirty="0"/>
          </a:p>
        </p:txBody>
      </p:sp>
      <p:sp>
        <p:nvSpPr>
          <p:cNvPr id="461" name="Google Shape;461;p56"/>
          <p:cNvSpPr txBox="1">
            <a:spLocks noGrp="1"/>
          </p:cNvSpPr>
          <p:nvPr>
            <p:ph type="subTitle" idx="8"/>
          </p:nvPr>
        </p:nvSpPr>
        <p:spPr>
          <a:xfrm>
            <a:off x="46439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Jocuri</a:t>
            </a:r>
            <a:endParaRPr dirty="0"/>
          </a:p>
        </p:txBody>
      </p:sp>
      <p:sp>
        <p:nvSpPr>
          <p:cNvPr id="462" name="Google Shape;462;p56"/>
          <p:cNvSpPr txBox="1">
            <a:spLocks noGrp="1"/>
          </p:cNvSpPr>
          <p:nvPr>
            <p:ph type="subTitle" idx="9"/>
          </p:nvPr>
        </p:nvSpPr>
        <p:spPr>
          <a:xfrm>
            <a:off x="46439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ro-RO" dirty="0"/>
              <a:t>Bătălia cuvintelor</a:t>
            </a:r>
            <a:endParaRPr dirty="0"/>
          </a:p>
        </p:txBody>
      </p:sp>
      <p:sp>
        <p:nvSpPr>
          <p:cNvPr id="463" name="Google Shape;463;p56"/>
          <p:cNvSpPr txBox="1">
            <a:spLocks noGrp="1"/>
          </p:cNvSpPr>
          <p:nvPr>
            <p:ph type="subTitle" idx="14"/>
          </p:nvPr>
        </p:nvSpPr>
        <p:spPr>
          <a:xfrm>
            <a:off x="66093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Borcanul cuvintelor</a:t>
            </a:r>
            <a:endParaRPr dirty="0"/>
          </a:p>
        </p:txBody>
      </p:sp>
      <p:sp>
        <p:nvSpPr>
          <p:cNvPr id="464" name="Google Shape;464;p56"/>
          <p:cNvSpPr txBox="1">
            <a:spLocks noGrp="1"/>
          </p:cNvSpPr>
          <p:nvPr>
            <p:ph type="subTitle" idx="15"/>
          </p:nvPr>
        </p:nvSpPr>
        <p:spPr>
          <a:xfrm>
            <a:off x="6609325" y="3390942"/>
            <a:ext cx="2073758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Fișă de lucru</a:t>
            </a:r>
            <a:endParaRPr i="1" dirty="0"/>
          </a:p>
        </p:txBody>
      </p:sp>
      <p:sp>
        <p:nvSpPr>
          <p:cNvPr id="465" name="Google Shape;465;p56"/>
          <p:cNvSpPr/>
          <p:nvPr/>
        </p:nvSpPr>
        <p:spPr>
          <a:xfrm>
            <a:off x="997625" y="1527138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56"/>
          <p:cNvSpPr/>
          <p:nvPr/>
        </p:nvSpPr>
        <p:spPr>
          <a:xfrm>
            <a:off x="2992675" y="1527138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56"/>
          <p:cNvSpPr/>
          <p:nvPr/>
        </p:nvSpPr>
        <p:spPr>
          <a:xfrm>
            <a:off x="4950825" y="1527138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56"/>
          <p:cNvSpPr/>
          <p:nvPr/>
        </p:nvSpPr>
        <p:spPr>
          <a:xfrm>
            <a:off x="6922600" y="1527138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56"/>
          <p:cNvSpPr txBox="1">
            <a:spLocks noGrp="1"/>
          </p:cNvSpPr>
          <p:nvPr>
            <p:ph type="title" idx="2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470" name="Google Shape;470;p56"/>
          <p:cNvSpPr txBox="1">
            <a:spLocks noGrp="1"/>
          </p:cNvSpPr>
          <p:nvPr>
            <p:ph type="title" idx="4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71" name="Google Shape;471;p56"/>
          <p:cNvSpPr txBox="1">
            <a:spLocks noGrp="1"/>
          </p:cNvSpPr>
          <p:nvPr>
            <p:ph type="title" idx="7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472" name="Google Shape;472;p56"/>
          <p:cNvSpPr txBox="1">
            <a:spLocks noGrp="1"/>
          </p:cNvSpPr>
          <p:nvPr>
            <p:ph type="title" idx="13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473" name="Google Shape;473;p56"/>
          <p:cNvSpPr/>
          <p:nvPr/>
        </p:nvSpPr>
        <p:spPr>
          <a:xfrm>
            <a:off x="293871" y="14533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4" name="Google Shape;474;p56"/>
          <p:cNvGrpSpPr/>
          <p:nvPr/>
        </p:nvGrpSpPr>
        <p:grpSpPr>
          <a:xfrm>
            <a:off x="7514172" y="133331"/>
            <a:ext cx="1486776" cy="1768848"/>
            <a:chOff x="2775625" y="1435725"/>
            <a:chExt cx="662025" cy="787625"/>
          </a:xfrm>
        </p:grpSpPr>
        <p:sp>
          <p:nvSpPr>
            <p:cNvPr id="475" name="Google Shape;475;p56"/>
            <p:cNvSpPr/>
            <p:nvPr/>
          </p:nvSpPr>
          <p:spPr>
            <a:xfrm>
              <a:off x="2994100" y="1454100"/>
              <a:ext cx="425375" cy="308900"/>
            </a:xfrm>
            <a:custGeom>
              <a:avLst/>
              <a:gdLst/>
              <a:ahLst/>
              <a:cxnLst/>
              <a:rect l="l" t="t" r="r" b="b"/>
              <a:pathLst>
                <a:path w="17015" h="12356" extrusionOk="0">
                  <a:moveTo>
                    <a:pt x="9652" y="0"/>
                  </a:moveTo>
                  <a:cubicBezTo>
                    <a:pt x="9340" y="0"/>
                    <a:pt x="9028" y="32"/>
                    <a:pt x="8716" y="87"/>
                  </a:cubicBezTo>
                  <a:cubicBezTo>
                    <a:pt x="8454" y="123"/>
                    <a:pt x="8169" y="158"/>
                    <a:pt x="7931" y="301"/>
                  </a:cubicBezTo>
                  <a:cubicBezTo>
                    <a:pt x="7728" y="420"/>
                    <a:pt x="7514" y="468"/>
                    <a:pt x="7288" y="504"/>
                  </a:cubicBezTo>
                  <a:cubicBezTo>
                    <a:pt x="6930" y="527"/>
                    <a:pt x="6609" y="635"/>
                    <a:pt x="6276" y="778"/>
                  </a:cubicBezTo>
                  <a:cubicBezTo>
                    <a:pt x="6157" y="837"/>
                    <a:pt x="6026" y="885"/>
                    <a:pt x="5895" y="897"/>
                  </a:cubicBezTo>
                  <a:cubicBezTo>
                    <a:pt x="5597" y="944"/>
                    <a:pt x="5311" y="1075"/>
                    <a:pt x="5061" y="1230"/>
                  </a:cubicBezTo>
                  <a:cubicBezTo>
                    <a:pt x="4609" y="1480"/>
                    <a:pt x="4168" y="1754"/>
                    <a:pt x="3716" y="1992"/>
                  </a:cubicBezTo>
                  <a:cubicBezTo>
                    <a:pt x="3359" y="2182"/>
                    <a:pt x="3037" y="2409"/>
                    <a:pt x="2739" y="2671"/>
                  </a:cubicBezTo>
                  <a:cubicBezTo>
                    <a:pt x="2585" y="2802"/>
                    <a:pt x="2442" y="2944"/>
                    <a:pt x="2251" y="3028"/>
                  </a:cubicBezTo>
                  <a:cubicBezTo>
                    <a:pt x="2192" y="3064"/>
                    <a:pt x="2108" y="3123"/>
                    <a:pt x="2073" y="3159"/>
                  </a:cubicBezTo>
                  <a:cubicBezTo>
                    <a:pt x="1680" y="3671"/>
                    <a:pt x="1263" y="4159"/>
                    <a:pt x="918" y="4707"/>
                  </a:cubicBezTo>
                  <a:cubicBezTo>
                    <a:pt x="596" y="5266"/>
                    <a:pt x="358" y="5861"/>
                    <a:pt x="108" y="6433"/>
                  </a:cubicBezTo>
                  <a:cubicBezTo>
                    <a:pt x="13" y="6635"/>
                    <a:pt x="1" y="6826"/>
                    <a:pt x="25" y="7028"/>
                  </a:cubicBezTo>
                  <a:cubicBezTo>
                    <a:pt x="72" y="7374"/>
                    <a:pt x="120" y="7707"/>
                    <a:pt x="168" y="8040"/>
                  </a:cubicBezTo>
                  <a:cubicBezTo>
                    <a:pt x="203" y="8326"/>
                    <a:pt x="346" y="8600"/>
                    <a:pt x="465" y="8850"/>
                  </a:cubicBezTo>
                  <a:cubicBezTo>
                    <a:pt x="501" y="8933"/>
                    <a:pt x="608" y="9017"/>
                    <a:pt x="703" y="9076"/>
                  </a:cubicBezTo>
                  <a:cubicBezTo>
                    <a:pt x="775" y="9136"/>
                    <a:pt x="894" y="9159"/>
                    <a:pt x="942" y="9231"/>
                  </a:cubicBezTo>
                  <a:cubicBezTo>
                    <a:pt x="1061" y="9386"/>
                    <a:pt x="1204" y="9457"/>
                    <a:pt x="1370" y="9529"/>
                  </a:cubicBezTo>
                  <a:cubicBezTo>
                    <a:pt x="1489" y="9588"/>
                    <a:pt x="1608" y="9671"/>
                    <a:pt x="1739" y="9731"/>
                  </a:cubicBezTo>
                  <a:cubicBezTo>
                    <a:pt x="1835" y="9767"/>
                    <a:pt x="1918" y="9814"/>
                    <a:pt x="2013" y="9850"/>
                  </a:cubicBezTo>
                  <a:cubicBezTo>
                    <a:pt x="2144" y="9874"/>
                    <a:pt x="2263" y="9933"/>
                    <a:pt x="2382" y="10029"/>
                  </a:cubicBezTo>
                  <a:cubicBezTo>
                    <a:pt x="2466" y="10088"/>
                    <a:pt x="2573" y="10148"/>
                    <a:pt x="2680" y="10172"/>
                  </a:cubicBezTo>
                  <a:cubicBezTo>
                    <a:pt x="3275" y="10386"/>
                    <a:pt x="3859" y="10600"/>
                    <a:pt x="4478" y="10719"/>
                  </a:cubicBezTo>
                  <a:cubicBezTo>
                    <a:pt x="4640" y="10753"/>
                    <a:pt x="4802" y="10781"/>
                    <a:pt x="4960" y="10781"/>
                  </a:cubicBezTo>
                  <a:cubicBezTo>
                    <a:pt x="5022" y="10781"/>
                    <a:pt x="5084" y="10777"/>
                    <a:pt x="5144" y="10767"/>
                  </a:cubicBezTo>
                  <a:cubicBezTo>
                    <a:pt x="5192" y="10767"/>
                    <a:pt x="5252" y="10755"/>
                    <a:pt x="5299" y="10755"/>
                  </a:cubicBezTo>
                  <a:lnTo>
                    <a:pt x="5371" y="10755"/>
                  </a:lnTo>
                  <a:cubicBezTo>
                    <a:pt x="5609" y="10755"/>
                    <a:pt x="5728" y="10838"/>
                    <a:pt x="5776" y="11064"/>
                  </a:cubicBezTo>
                  <a:cubicBezTo>
                    <a:pt x="5835" y="11422"/>
                    <a:pt x="5883" y="11779"/>
                    <a:pt x="5942" y="12148"/>
                  </a:cubicBezTo>
                  <a:cubicBezTo>
                    <a:pt x="5954" y="12231"/>
                    <a:pt x="5942" y="12303"/>
                    <a:pt x="6026" y="12350"/>
                  </a:cubicBezTo>
                  <a:cubicBezTo>
                    <a:pt x="6033" y="12350"/>
                    <a:pt x="6047" y="12356"/>
                    <a:pt x="6058" y="12356"/>
                  </a:cubicBezTo>
                  <a:cubicBezTo>
                    <a:pt x="6064" y="12356"/>
                    <a:pt x="6069" y="12354"/>
                    <a:pt x="6073" y="12350"/>
                  </a:cubicBezTo>
                  <a:cubicBezTo>
                    <a:pt x="6549" y="12136"/>
                    <a:pt x="6990" y="11898"/>
                    <a:pt x="7335" y="11481"/>
                  </a:cubicBezTo>
                  <a:cubicBezTo>
                    <a:pt x="7383" y="11422"/>
                    <a:pt x="7430" y="11362"/>
                    <a:pt x="7502" y="11315"/>
                  </a:cubicBezTo>
                  <a:cubicBezTo>
                    <a:pt x="7692" y="11219"/>
                    <a:pt x="7811" y="11041"/>
                    <a:pt x="7931" y="10838"/>
                  </a:cubicBezTo>
                  <a:cubicBezTo>
                    <a:pt x="8097" y="10779"/>
                    <a:pt x="8264" y="10814"/>
                    <a:pt x="8359" y="10695"/>
                  </a:cubicBezTo>
                  <a:cubicBezTo>
                    <a:pt x="8538" y="10505"/>
                    <a:pt x="8800" y="10445"/>
                    <a:pt x="9050" y="10410"/>
                  </a:cubicBezTo>
                  <a:cubicBezTo>
                    <a:pt x="9705" y="10326"/>
                    <a:pt x="10371" y="10231"/>
                    <a:pt x="11026" y="10148"/>
                  </a:cubicBezTo>
                  <a:cubicBezTo>
                    <a:pt x="11205" y="10112"/>
                    <a:pt x="11371" y="10088"/>
                    <a:pt x="11550" y="10041"/>
                  </a:cubicBezTo>
                  <a:cubicBezTo>
                    <a:pt x="11836" y="9945"/>
                    <a:pt x="12098" y="9850"/>
                    <a:pt x="12372" y="9755"/>
                  </a:cubicBezTo>
                  <a:cubicBezTo>
                    <a:pt x="12562" y="9695"/>
                    <a:pt x="12753" y="9636"/>
                    <a:pt x="12931" y="9576"/>
                  </a:cubicBezTo>
                  <a:cubicBezTo>
                    <a:pt x="13205" y="9493"/>
                    <a:pt x="13467" y="9410"/>
                    <a:pt x="13705" y="9314"/>
                  </a:cubicBezTo>
                  <a:cubicBezTo>
                    <a:pt x="13979" y="9195"/>
                    <a:pt x="14241" y="9076"/>
                    <a:pt x="14455" y="8874"/>
                  </a:cubicBezTo>
                  <a:cubicBezTo>
                    <a:pt x="14669" y="8671"/>
                    <a:pt x="14931" y="8505"/>
                    <a:pt x="15170" y="8338"/>
                  </a:cubicBezTo>
                  <a:cubicBezTo>
                    <a:pt x="15193" y="8326"/>
                    <a:pt x="15229" y="8278"/>
                    <a:pt x="15241" y="8255"/>
                  </a:cubicBezTo>
                  <a:cubicBezTo>
                    <a:pt x="15348" y="8100"/>
                    <a:pt x="15479" y="8005"/>
                    <a:pt x="15622" y="7909"/>
                  </a:cubicBezTo>
                  <a:cubicBezTo>
                    <a:pt x="15717" y="7850"/>
                    <a:pt x="15824" y="7790"/>
                    <a:pt x="15848" y="7671"/>
                  </a:cubicBezTo>
                  <a:cubicBezTo>
                    <a:pt x="15896" y="7528"/>
                    <a:pt x="16003" y="7421"/>
                    <a:pt x="16134" y="7326"/>
                  </a:cubicBezTo>
                  <a:cubicBezTo>
                    <a:pt x="16324" y="7183"/>
                    <a:pt x="16491" y="7016"/>
                    <a:pt x="16574" y="6778"/>
                  </a:cubicBezTo>
                  <a:cubicBezTo>
                    <a:pt x="16658" y="6612"/>
                    <a:pt x="16753" y="6457"/>
                    <a:pt x="16848" y="6290"/>
                  </a:cubicBezTo>
                  <a:cubicBezTo>
                    <a:pt x="16872" y="6231"/>
                    <a:pt x="16896" y="6159"/>
                    <a:pt x="16908" y="6076"/>
                  </a:cubicBezTo>
                  <a:cubicBezTo>
                    <a:pt x="16920" y="5957"/>
                    <a:pt x="16932" y="5826"/>
                    <a:pt x="16955" y="5707"/>
                  </a:cubicBezTo>
                  <a:cubicBezTo>
                    <a:pt x="16967" y="5421"/>
                    <a:pt x="17015" y="5183"/>
                    <a:pt x="16991" y="4945"/>
                  </a:cubicBezTo>
                  <a:cubicBezTo>
                    <a:pt x="16955" y="4468"/>
                    <a:pt x="16896" y="3992"/>
                    <a:pt x="16789" y="3540"/>
                  </a:cubicBezTo>
                  <a:cubicBezTo>
                    <a:pt x="16729" y="3254"/>
                    <a:pt x="16622" y="2980"/>
                    <a:pt x="16515" y="2718"/>
                  </a:cubicBezTo>
                  <a:cubicBezTo>
                    <a:pt x="16455" y="2552"/>
                    <a:pt x="16360" y="2409"/>
                    <a:pt x="16241" y="2266"/>
                  </a:cubicBezTo>
                  <a:cubicBezTo>
                    <a:pt x="15979" y="1992"/>
                    <a:pt x="15705" y="1706"/>
                    <a:pt x="15431" y="1420"/>
                  </a:cubicBezTo>
                  <a:cubicBezTo>
                    <a:pt x="15170" y="1135"/>
                    <a:pt x="14824" y="956"/>
                    <a:pt x="14431" y="837"/>
                  </a:cubicBezTo>
                  <a:cubicBezTo>
                    <a:pt x="14158" y="754"/>
                    <a:pt x="13836" y="742"/>
                    <a:pt x="13598" y="539"/>
                  </a:cubicBezTo>
                  <a:cubicBezTo>
                    <a:pt x="13538" y="480"/>
                    <a:pt x="13443" y="480"/>
                    <a:pt x="13360" y="456"/>
                  </a:cubicBezTo>
                  <a:cubicBezTo>
                    <a:pt x="12907" y="325"/>
                    <a:pt x="12431" y="301"/>
                    <a:pt x="11979" y="111"/>
                  </a:cubicBezTo>
                  <a:cubicBezTo>
                    <a:pt x="11973" y="105"/>
                    <a:pt x="11961" y="105"/>
                    <a:pt x="11947" y="105"/>
                  </a:cubicBezTo>
                  <a:cubicBezTo>
                    <a:pt x="11934" y="105"/>
                    <a:pt x="11919" y="105"/>
                    <a:pt x="11907" y="99"/>
                  </a:cubicBezTo>
                  <a:cubicBezTo>
                    <a:pt x="11645" y="67"/>
                    <a:pt x="11389" y="46"/>
                    <a:pt x="11130" y="46"/>
                  </a:cubicBezTo>
                  <a:cubicBezTo>
                    <a:pt x="11001" y="46"/>
                    <a:pt x="10871" y="51"/>
                    <a:pt x="10740" y="63"/>
                  </a:cubicBezTo>
                  <a:cubicBezTo>
                    <a:pt x="10682" y="74"/>
                    <a:pt x="10620" y="80"/>
                    <a:pt x="10558" y="80"/>
                  </a:cubicBezTo>
                  <a:cubicBezTo>
                    <a:pt x="10481" y="80"/>
                    <a:pt x="10402" y="71"/>
                    <a:pt x="10324" y="51"/>
                  </a:cubicBezTo>
                  <a:cubicBezTo>
                    <a:pt x="10100" y="16"/>
                    <a:pt x="9876" y="0"/>
                    <a:pt x="965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56"/>
            <p:cNvSpPr/>
            <p:nvPr/>
          </p:nvSpPr>
          <p:spPr>
            <a:xfrm>
              <a:off x="2978925" y="1435725"/>
              <a:ext cx="458725" cy="343825"/>
            </a:xfrm>
            <a:custGeom>
              <a:avLst/>
              <a:gdLst/>
              <a:ahLst/>
              <a:cxnLst/>
              <a:rect l="l" t="t" r="r" b="b"/>
              <a:pathLst>
                <a:path w="18349" h="13753" extrusionOk="0">
                  <a:moveTo>
                    <a:pt x="5894" y="12085"/>
                  </a:moveTo>
                  <a:cubicBezTo>
                    <a:pt x="5847" y="12050"/>
                    <a:pt x="5835" y="12038"/>
                    <a:pt x="5811" y="12038"/>
                  </a:cubicBezTo>
                  <a:cubicBezTo>
                    <a:pt x="5204" y="12145"/>
                    <a:pt x="4620" y="11930"/>
                    <a:pt x="4049" y="11764"/>
                  </a:cubicBezTo>
                  <a:cubicBezTo>
                    <a:pt x="3727" y="11680"/>
                    <a:pt x="3418" y="11561"/>
                    <a:pt x="3120" y="11454"/>
                  </a:cubicBezTo>
                  <a:cubicBezTo>
                    <a:pt x="2954" y="11395"/>
                    <a:pt x="2811" y="11311"/>
                    <a:pt x="2644" y="11240"/>
                  </a:cubicBezTo>
                  <a:cubicBezTo>
                    <a:pt x="2632" y="11216"/>
                    <a:pt x="2596" y="11204"/>
                    <a:pt x="2584" y="11192"/>
                  </a:cubicBezTo>
                  <a:cubicBezTo>
                    <a:pt x="2203" y="11133"/>
                    <a:pt x="1930" y="10835"/>
                    <a:pt x="1572" y="10716"/>
                  </a:cubicBezTo>
                  <a:cubicBezTo>
                    <a:pt x="1430" y="10656"/>
                    <a:pt x="1275" y="10573"/>
                    <a:pt x="1168" y="10442"/>
                  </a:cubicBezTo>
                  <a:cubicBezTo>
                    <a:pt x="1132" y="10383"/>
                    <a:pt x="1072" y="10347"/>
                    <a:pt x="989" y="10311"/>
                  </a:cubicBezTo>
                  <a:cubicBezTo>
                    <a:pt x="798" y="10216"/>
                    <a:pt x="679" y="10073"/>
                    <a:pt x="560" y="9906"/>
                  </a:cubicBezTo>
                  <a:cubicBezTo>
                    <a:pt x="429" y="9680"/>
                    <a:pt x="215" y="9168"/>
                    <a:pt x="179" y="8894"/>
                  </a:cubicBezTo>
                  <a:cubicBezTo>
                    <a:pt x="132" y="8549"/>
                    <a:pt x="84" y="8192"/>
                    <a:pt x="36" y="7859"/>
                  </a:cubicBezTo>
                  <a:cubicBezTo>
                    <a:pt x="1" y="7537"/>
                    <a:pt x="25" y="7239"/>
                    <a:pt x="144" y="6966"/>
                  </a:cubicBezTo>
                  <a:cubicBezTo>
                    <a:pt x="417" y="6335"/>
                    <a:pt x="656" y="5692"/>
                    <a:pt x="1025" y="5132"/>
                  </a:cubicBezTo>
                  <a:cubicBezTo>
                    <a:pt x="1156" y="4942"/>
                    <a:pt x="1287" y="4727"/>
                    <a:pt x="1430" y="4537"/>
                  </a:cubicBezTo>
                  <a:cubicBezTo>
                    <a:pt x="1644" y="4239"/>
                    <a:pt x="1870" y="3953"/>
                    <a:pt x="2096" y="3668"/>
                  </a:cubicBezTo>
                  <a:cubicBezTo>
                    <a:pt x="2239" y="3477"/>
                    <a:pt x="2394" y="3310"/>
                    <a:pt x="2620" y="3191"/>
                  </a:cubicBezTo>
                  <a:cubicBezTo>
                    <a:pt x="2763" y="3120"/>
                    <a:pt x="2882" y="3001"/>
                    <a:pt x="3001" y="2894"/>
                  </a:cubicBezTo>
                  <a:cubicBezTo>
                    <a:pt x="3299" y="2632"/>
                    <a:pt x="3632" y="2394"/>
                    <a:pt x="4001" y="2215"/>
                  </a:cubicBezTo>
                  <a:cubicBezTo>
                    <a:pt x="4073" y="2179"/>
                    <a:pt x="4132" y="2144"/>
                    <a:pt x="4192" y="2096"/>
                  </a:cubicBezTo>
                  <a:cubicBezTo>
                    <a:pt x="4239" y="2060"/>
                    <a:pt x="4263" y="2036"/>
                    <a:pt x="4311" y="2001"/>
                  </a:cubicBezTo>
                  <a:cubicBezTo>
                    <a:pt x="4859" y="1751"/>
                    <a:pt x="5370" y="1382"/>
                    <a:pt x="5954" y="1155"/>
                  </a:cubicBezTo>
                  <a:cubicBezTo>
                    <a:pt x="6013" y="1143"/>
                    <a:pt x="6073" y="1096"/>
                    <a:pt x="6132" y="1096"/>
                  </a:cubicBezTo>
                  <a:cubicBezTo>
                    <a:pt x="6442" y="1072"/>
                    <a:pt x="6728" y="905"/>
                    <a:pt x="7025" y="810"/>
                  </a:cubicBezTo>
                  <a:cubicBezTo>
                    <a:pt x="7228" y="751"/>
                    <a:pt x="7454" y="691"/>
                    <a:pt x="7680" y="655"/>
                  </a:cubicBezTo>
                  <a:cubicBezTo>
                    <a:pt x="7859" y="608"/>
                    <a:pt x="8049" y="596"/>
                    <a:pt x="8216" y="489"/>
                  </a:cubicBezTo>
                  <a:cubicBezTo>
                    <a:pt x="8288" y="441"/>
                    <a:pt x="8407" y="417"/>
                    <a:pt x="8490" y="393"/>
                  </a:cubicBezTo>
                  <a:cubicBezTo>
                    <a:pt x="9252" y="274"/>
                    <a:pt x="10002" y="131"/>
                    <a:pt x="10752" y="36"/>
                  </a:cubicBezTo>
                  <a:cubicBezTo>
                    <a:pt x="11157" y="0"/>
                    <a:pt x="11574" y="60"/>
                    <a:pt x="11990" y="131"/>
                  </a:cubicBezTo>
                  <a:cubicBezTo>
                    <a:pt x="12217" y="179"/>
                    <a:pt x="12443" y="203"/>
                    <a:pt x="12657" y="239"/>
                  </a:cubicBezTo>
                  <a:cubicBezTo>
                    <a:pt x="12740" y="250"/>
                    <a:pt x="12812" y="262"/>
                    <a:pt x="12871" y="298"/>
                  </a:cubicBezTo>
                  <a:cubicBezTo>
                    <a:pt x="12990" y="370"/>
                    <a:pt x="13121" y="393"/>
                    <a:pt x="13276" y="393"/>
                  </a:cubicBezTo>
                  <a:cubicBezTo>
                    <a:pt x="13586" y="429"/>
                    <a:pt x="13883" y="536"/>
                    <a:pt x="14181" y="608"/>
                  </a:cubicBezTo>
                  <a:cubicBezTo>
                    <a:pt x="14288" y="631"/>
                    <a:pt x="14407" y="667"/>
                    <a:pt x="14491" y="727"/>
                  </a:cubicBezTo>
                  <a:cubicBezTo>
                    <a:pt x="14610" y="798"/>
                    <a:pt x="14729" y="870"/>
                    <a:pt x="14884" y="858"/>
                  </a:cubicBezTo>
                  <a:cubicBezTo>
                    <a:pt x="14919" y="858"/>
                    <a:pt x="14979" y="893"/>
                    <a:pt x="15015" y="917"/>
                  </a:cubicBezTo>
                  <a:cubicBezTo>
                    <a:pt x="15098" y="977"/>
                    <a:pt x="15205" y="1036"/>
                    <a:pt x="15324" y="1024"/>
                  </a:cubicBezTo>
                  <a:cubicBezTo>
                    <a:pt x="15372" y="1024"/>
                    <a:pt x="15431" y="1036"/>
                    <a:pt x="15479" y="1072"/>
                  </a:cubicBezTo>
                  <a:cubicBezTo>
                    <a:pt x="15908" y="1322"/>
                    <a:pt x="16336" y="1572"/>
                    <a:pt x="16705" y="1917"/>
                  </a:cubicBezTo>
                  <a:cubicBezTo>
                    <a:pt x="16812" y="2024"/>
                    <a:pt x="16884" y="2155"/>
                    <a:pt x="16979" y="2275"/>
                  </a:cubicBezTo>
                  <a:cubicBezTo>
                    <a:pt x="17062" y="2417"/>
                    <a:pt x="17158" y="2572"/>
                    <a:pt x="17265" y="2715"/>
                  </a:cubicBezTo>
                  <a:cubicBezTo>
                    <a:pt x="17420" y="2953"/>
                    <a:pt x="17562" y="3215"/>
                    <a:pt x="17682" y="3477"/>
                  </a:cubicBezTo>
                  <a:cubicBezTo>
                    <a:pt x="17765" y="3715"/>
                    <a:pt x="17896" y="3953"/>
                    <a:pt x="18039" y="4180"/>
                  </a:cubicBezTo>
                  <a:cubicBezTo>
                    <a:pt x="18110" y="4310"/>
                    <a:pt x="18146" y="4465"/>
                    <a:pt x="18170" y="4608"/>
                  </a:cubicBezTo>
                  <a:cubicBezTo>
                    <a:pt x="18194" y="4834"/>
                    <a:pt x="18205" y="5061"/>
                    <a:pt x="18253" y="5275"/>
                  </a:cubicBezTo>
                  <a:cubicBezTo>
                    <a:pt x="18348" y="5680"/>
                    <a:pt x="18289" y="6085"/>
                    <a:pt x="18241" y="6466"/>
                  </a:cubicBezTo>
                  <a:cubicBezTo>
                    <a:pt x="18229" y="6573"/>
                    <a:pt x="18205" y="6668"/>
                    <a:pt x="18205" y="6763"/>
                  </a:cubicBezTo>
                  <a:cubicBezTo>
                    <a:pt x="18194" y="6942"/>
                    <a:pt x="18134" y="7108"/>
                    <a:pt x="18051" y="7263"/>
                  </a:cubicBezTo>
                  <a:cubicBezTo>
                    <a:pt x="17932" y="7466"/>
                    <a:pt x="17789" y="7656"/>
                    <a:pt x="17705" y="7882"/>
                  </a:cubicBezTo>
                  <a:cubicBezTo>
                    <a:pt x="17634" y="8049"/>
                    <a:pt x="17527" y="8180"/>
                    <a:pt x="17396" y="8287"/>
                  </a:cubicBezTo>
                  <a:cubicBezTo>
                    <a:pt x="17241" y="8418"/>
                    <a:pt x="17098" y="8549"/>
                    <a:pt x="17003" y="8728"/>
                  </a:cubicBezTo>
                  <a:cubicBezTo>
                    <a:pt x="16943" y="8847"/>
                    <a:pt x="16800" y="8954"/>
                    <a:pt x="16693" y="9049"/>
                  </a:cubicBezTo>
                  <a:cubicBezTo>
                    <a:pt x="16574" y="9144"/>
                    <a:pt x="16455" y="9252"/>
                    <a:pt x="16336" y="9371"/>
                  </a:cubicBezTo>
                  <a:cubicBezTo>
                    <a:pt x="16289" y="9418"/>
                    <a:pt x="16241" y="9478"/>
                    <a:pt x="16205" y="9502"/>
                  </a:cubicBezTo>
                  <a:cubicBezTo>
                    <a:pt x="15872" y="9704"/>
                    <a:pt x="15586" y="9954"/>
                    <a:pt x="15229" y="10073"/>
                  </a:cubicBezTo>
                  <a:cubicBezTo>
                    <a:pt x="15050" y="10133"/>
                    <a:pt x="14895" y="10240"/>
                    <a:pt x="14729" y="10323"/>
                  </a:cubicBezTo>
                  <a:cubicBezTo>
                    <a:pt x="14669" y="10359"/>
                    <a:pt x="14598" y="10383"/>
                    <a:pt x="14574" y="10430"/>
                  </a:cubicBezTo>
                  <a:cubicBezTo>
                    <a:pt x="14538" y="10609"/>
                    <a:pt x="14372" y="10633"/>
                    <a:pt x="14241" y="10680"/>
                  </a:cubicBezTo>
                  <a:cubicBezTo>
                    <a:pt x="14003" y="10776"/>
                    <a:pt x="13764" y="10835"/>
                    <a:pt x="13526" y="10895"/>
                  </a:cubicBezTo>
                  <a:cubicBezTo>
                    <a:pt x="13300" y="10930"/>
                    <a:pt x="13098" y="10978"/>
                    <a:pt x="12883" y="11085"/>
                  </a:cubicBezTo>
                  <a:cubicBezTo>
                    <a:pt x="12764" y="11145"/>
                    <a:pt x="12621" y="11157"/>
                    <a:pt x="12479" y="11168"/>
                  </a:cubicBezTo>
                  <a:cubicBezTo>
                    <a:pt x="11586" y="11288"/>
                    <a:pt x="10681" y="11407"/>
                    <a:pt x="9788" y="11526"/>
                  </a:cubicBezTo>
                  <a:cubicBezTo>
                    <a:pt x="9466" y="11490"/>
                    <a:pt x="9288" y="11752"/>
                    <a:pt x="9026" y="11883"/>
                  </a:cubicBezTo>
                  <a:cubicBezTo>
                    <a:pt x="8966" y="12061"/>
                    <a:pt x="8776" y="12121"/>
                    <a:pt x="8669" y="12264"/>
                  </a:cubicBezTo>
                  <a:cubicBezTo>
                    <a:pt x="8478" y="12466"/>
                    <a:pt x="8288" y="12681"/>
                    <a:pt x="8049" y="12859"/>
                  </a:cubicBezTo>
                  <a:cubicBezTo>
                    <a:pt x="7764" y="13062"/>
                    <a:pt x="7466" y="13240"/>
                    <a:pt x="7156" y="13419"/>
                  </a:cubicBezTo>
                  <a:cubicBezTo>
                    <a:pt x="6978" y="13526"/>
                    <a:pt x="6787" y="13609"/>
                    <a:pt x="6573" y="13693"/>
                  </a:cubicBezTo>
                  <a:cubicBezTo>
                    <a:pt x="6454" y="13728"/>
                    <a:pt x="6323" y="13752"/>
                    <a:pt x="6204" y="13752"/>
                  </a:cubicBezTo>
                  <a:cubicBezTo>
                    <a:pt x="6025" y="13752"/>
                    <a:pt x="5894" y="13645"/>
                    <a:pt x="5871" y="13454"/>
                  </a:cubicBezTo>
                  <a:cubicBezTo>
                    <a:pt x="5871" y="13359"/>
                    <a:pt x="5894" y="13240"/>
                    <a:pt x="5930" y="13169"/>
                  </a:cubicBezTo>
                  <a:cubicBezTo>
                    <a:pt x="6025" y="12954"/>
                    <a:pt x="6037" y="12752"/>
                    <a:pt x="5990" y="12538"/>
                  </a:cubicBezTo>
                  <a:cubicBezTo>
                    <a:pt x="5918" y="12431"/>
                    <a:pt x="5906" y="12252"/>
                    <a:pt x="5894" y="12085"/>
                  </a:cubicBezTo>
                  <a:close/>
                  <a:moveTo>
                    <a:pt x="8514" y="11549"/>
                  </a:moveTo>
                  <a:cubicBezTo>
                    <a:pt x="8669" y="11490"/>
                    <a:pt x="8835" y="11514"/>
                    <a:pt x="8942" y="11395"/>
                  </a:cubicBezTo>
                  <a:cubicBezTo>
                    <a:pt x="9121" y="11204"/>
                    <a:pt x="9371" y="11145"/>
                    <a:pt x="9621" y="11121"/>
                  </a:cubicBezTo>
                  <a:cubicBezTo>
                    <a:pt x="10276" y="11026"/>
                    <a:pt x="10955" y="10942"/>
                    <a:pt x="11597" y="10847"/>
                  </a:cubicBezTo>
                  <a:cubicBezTo>
                    <a:pt x="11788" y="10823"/>
                    <a:pt x="11943" y="10787"/>
                    <a:pt x="12121" y="10740"/>
                  </a:cubicBezTo>
                  <a:cubicBezTo>
                    <a:pt x="12407" y="10656"/>
                    <a:pt x="12681" y="10549"/>
                    <a:pt x="12943" y="10466"/>
                  </a:cubicBezTo>
                  <a:cubicBezTo>
                    <a:pt x="13133" y="10406"/>
                    <a:pt x="13336" y="10347"/>
                    <a:pt x="13502" y="10287"/>
                  </a:cubicBezTo>
                  <a:cubicBezTo>
                    <a:pt x="13776" y="10192"/>
                    <a:pt x="14038" y="10121"/>
                    <a:pt x="14276" y="10014"/>
                  </a:cubicBezTo>
                  <a:cubicBezTo>
                    <a:pt x="14550" y="9894"/>
                    <a:pt x="14824" y="9775"/>
                    <a:pt x="15026" y="9585"/>
                  </a:cubicBezTo>
                  <a:cubicBezTo>
                    <a:pt x="15253" y="9371"/>
                    <a:pt x="15503" y="9216"/>
                    <a:pt x="15741" y="9049"/>
                  </a:cubicBezTo>
                  <a:cubicBezTo>
                    <a:pt x="15765" y="9037"/>
                    <a:pt x="15800" y="8990"/>
                    <a:pt x="15812" y="8954"/>
                  </a:cubicBezTo>
                  <a:cubicBezTo>
                    <a:pt x="15919" y="8811"/>
                    <a:pt x="16050" y="8704"/>
                    <a:pt x="16205" y="8621"/>
                  </a:cubicBezTo>
                  <a:cubicBezTo>
                    <a:pt x="16289" y="8561"/>
                    <a:pt x="16396" y="8490"/>
                    <a:pt x="16419" y="8382"/>
                  </a:cubicBezTo>
                  <a:cubicBezTo>
                    <a:pt x="16467" y="8228"/>
                    <a:pt x="16574" y="8120"/>
                    <a:pt x="16705" y="8037"/>
                  </a:cubicBezTo>
                  <a:cubicBezTo>
                    <a:pt x="16896" y="7882"/>
                    <a:pt x="17062" y="7728"/>
                    <a:pt x="17158" y="7489"/>
                  </a:cubicBezTo>
                  <a:cubicBezTo>
                    <a:pt x="17229" y="7323"/>
                    <a:pt x="17336" y="7156"/>
                    <a:pt x="17420" y="6989"/>
                  </a:cubicBezTo>
                  <a:cubicBezTo>
                    <a:pt x="17455" y="6930"/>
                    <a:pt x="17467" y="6858"/>
                    <a:pt x="17479" y="6787"/>
                  </a:cubicBezTo>
                  <a:cubicBezTo>
                    <a:pt x="17491" y="6668"/>
                    <a:pt x="17515" y="6537"/>
                    <a:pt x="17527" y="6406"/>
                  </a:cubicBezTo>
                  <a:cubicBezTo>
                    <a:pt x="17539" y="6180"/>
                    <a:pt x="17586" y="5942"/>
                    <a:pt x="17574" y="5692"/>
                  </a:cubicBezTo>
                  <a:cubicBezTo>
                    <a:pt x="17527" y="5215"/>
                    <a:pt x="17467" y="4739"/>
                    <a:pt x="17360" y="4287"/>
                  </a:cubicBezTo>
                  <a:cubicBezTo>
                    <a:pt x="17301" y="4001"/>
                    <a:pt x="17193" y="3727"/>
                    <a:pt x="17098" y="3465"/>
                  </a:cubicBezTo>
                  <a:cubicBezTo>
                    <a:pt x="17039" y="3298"/>
                    <a:pt x="16931" y="3156"/>
                    <a:pt x="16812" y="3013"/>
                  </a:cubicBezTo>
                  <a:cubicBezTo>
                    <a:pt x="16562" y="2739"/>
                    <a:pt x="16277" y="2453"/>
                    <a:pt x="16003" y="2167"/>
                  </a:cubicBezTo>
                  <a:cubicBezTo>
                    <a:pt x="15741" y="1882"/>
                    <a:pt x="15396" y="1715"/>
                    <a:pt x="15015" y="1584"/>
                  </a:cubicBezTo>
                  <a:cubicBezTo>
                    <a:pt x="14729" y="1501"/>
                    <a:pt x="14419" y="1489"/>
                    <a:pt x="14181" y="1286"/>
                  </a:cubicBezTo>
                  <a:cubicBezTo>
                    <a:pt x="14122" y="1227"/>
                    <a:pt x="14014" y="1227"/>
                    <a:pt x="13943" y="1203"/>
                  </a:cubicBezTo>
                  <a:cubicBezTo>
                    <a:pt x="13479" y="1072"/>
                    <a:pt x="13002" y="1048"/>
                    <a:pt x="12550" y="858"/>
                  </a:cubicBezTo>
                  <a:cubicBezTo>
                    <a:pt x="12538" y="846"/>
                    <a:pt x="12514" y="858"/>
                    <a:pt x="12479" y="846"/>
                  </a:cubicBezTo>
                  <a:cubicBezTo>
                    <a:pt x="12098" y="798"/>
                    <a:pt x="11705" y="774"/>
                    <a:pt x="11324" y="810"/>
                  </a:cubicBezTo>
                  <a:cubicBezTo>
                    <a:pt x="11181" y="834"/>
                    <a:pt x="11038" y="834"/>
                    <a:pt x="10907" y="798"/>
                  </a:cubicBezTo>
                  <a:cubicBezTo>
                    <a:pt x="10371" y="715"/>
                    <a:pt x="9835" y="739"/>
                    <a:pt x="9300" y="834"/>
                  </a:cubicBezTo>
                  <a:cubicBezTo>
                    <a:pt x="9026" y="881"/>
                    <a:pt x="8740" y="905"/>
                    <a:pt x="8514" y="1048"/>
                  </a:cubicBezTo>
                  <a:cubicBezTo>
                    <a:pt x="8299" y="1179"/>
                    <a:pt x="8097" y="1215"/>
                    <a:pt x="7871" y="1251"/>
                  </a:cubicBezTo>
                  <a:cubicBezTo>
                    <a:pt x="7514" y="1274"/>
                    <a:pt x="7180" y="1382"/>
                    <a:pt x="6859" y="1536"/>
                  </a:cubicBezTo>
                  <a:cubicBezTo>
                    <a:pt x="6740" y="1596"/>
                    <a:pt x="6609" y="1632"/>
                    <a:pt x="6466" y="1655"/>
                  </a:cubicBezTo>
                  <a:cubicBezTo>
                    <a:pt x="6168" y="1691"/>
                    <a:pt x="5894" y="1834"/>
                    <a:pt x="5632" y="1977"/>
                  </a:cubicBezTo>
                  <a:cubicBezTo>
                    <a:pt x="5192" y="2227"/>
                    <a:pt x="4739" y="2501"/>
                    <a:pt x="4299" y="2739"/>
                  </a:cubicBezTo>
                  <a:cubicBezTo>
                    <a:pt x="3942" y="2929"/>
                    <a:pt x="3608" y="3156"/>
                    <a:pt x="3311" y="3418"/>
                  </a:cubicBezTo>
                  <a:cubicBezTo>
                    <a:pt x="3168" y="3560"/>
                    <a:pt x="3013" y="3691"/>
                    <a:pt x="2823" y="3775"/>
                  </a:cubicBezTo>
                  <a:cubicBezTo>
                    <a:pt x="2763" y="3810"/>
                    <a:pt x="2692" y="3870"/>
                    <a:pt x="2644" y="3918"/>
                  </a:cubicBezTo>
                  <a:cubicBezTo>
                    <a:pt x="2263" y="4418"/>
                    <a:pt x="1846" y="4906"/>
                    <a:pt x="1501" y="5465"/>
                  </a:cubicBezTo>
                  <a:cubicBezTo>
                    <a:pt x="1168" y="6013"/>
                    <a:pt x="929" y="6608"/>
                    <a:pt x="679" y="7192"/>
                  </a:cubicBezTo>
                  <a:cubicBezTo>
                    <a:pt x="584" y="7382"/>
                    <a:pt x="572" y="7573"/>
                    <a:pt x="608" y="7787"/>
                  </a:cubicBezTo>
                  <a:cubicBezTo>
                    <a:pt x="644" y="8120"/>
                    <a:pt x="691" y="8454"/>
                    <a:pt x="739" y="8799"/>
                  </a:cubicBezTo>
                  <a:cubicBezTo>
                    <a:pt x="787" y="9073"/>
                    <a:pt x="918" y="9347"/>
                    <a:pt x="1037" y="9597"/>
                  </a:cubicBezTo>
                  <a:cubicBezTo>
                    <a:pt x="1084" y="9692"/>
                    <a:pt x="1179" y="9764"/>
                    <a:pt x="1275" y="9823"/>
                  </a:cubicBezTo>
                  <a:cubicBezTo>
                    <a:pt x="1346" y="9883"/>
                    <a:pt x="1465" y="9906"/>
                    <a:pt x="1513" y="9990"/>
                  </a:cubicBezTo>
                  <a:cubicBezTo>
                    <a:pt x="1632" y="10133"/>
                    <a:pt x="1775" y="10204"/>
                    <a:pt x="1941" y="10287"/>
                  </a:cubicBezTo>
                  <a:cubicBezTo>
                    <a:pt x="2061" y="10347"/>
                    <a:pt x="2180" y="10418"/>
                    <a:pt x="2322" y="10478"/>
                  </a:cubicBezTo>
                  <a:cubicBezTo>
                    <a:pt x="2406" y="10526"/>
                    <a:pt x="2501" y="10561"/>
                    <a:pt x="2584" y="10597"/>
                  </a:cubicBezTo>
                  <a:cubicBezTo>
                    <a:pt x="2715" y="10621"/>
                    <a:pt x="2834" y="10680"/>
                    <a:pt x="2954" y="10776"/>
                  </a:cubicBezTo>
                  <a:cubicBezTo>
                    <a:pt x="3049" y="10835"/>
                    <a:pt x="3144" y="10895"/>
                    <a:pt x="3251" y="10918"/>
                  </a:cubicBezTo>
                  <a:cubicBezTo>
                    <a:pt x="3846" y="11133"/>
                    <a:pt x="4430" y="11359"/>
                    <a:pt x="5049" y="11478"/>
                  </a:cubicBezTo>
                  <a:cubicBezTo>
                    <a:pt x="5275" y="11514"/>
                    <a:pt x="5501" y="11549"/>
                    <a:pt x="5728" y="11514"/>
                  </a:cubicBezTo>
                  <a:cubicBezTo>
                    <a:pt x="5763" y="11514"/>
                    <a:pt x="5835" y="11502"/>
                    <a:pt x="5871" y="11502"/>
                  </a:cubicBezTo>
                  <a:lnTo>
                    <a:pt x="5942" y="11502"/>
                  </a:lnTo>
                  <a:cubicBezTo>
                    <a:pt x="6192" y="11502"/>
                    <a:pt x="6299" y="11597"/>
                    <a:pt x="6347" y="11811"/>
                  </a:cubicBezTo>
                  <a:cubicBezTo>
                    <a:pt x="6406" y="12169"/>
                    <a:pt x="6454" y="12526"/>
                    <a:pt x="6513" y="12907"/>
                  </a:cubicBezTo>
                  <a:cubicBezTo>
                    <a:pt x="6525" y="12978"/>
                    <a:pt x="6513" y="13050"/>
                    <a:pt x="6609" y="13097"/>
                  </a:cubicBezTo>
                  <a:cubicBezTo>
                    <a:pt x="6621" y="13097"/>
                    <a:pt x="6633" y="13109"/>
                    <a:pt x="6644" y="13097"/>
                  </a:cubicBezTo>
                  <a:cubicBezTo>
                    <a:pt x="7121" y="12883"/>
                    <a:pt x="7573" y="12645"/>
                    <a:pt x="7918" y="12228"/>
                  </a:cubicBezTo>
                  <a:cubicBezTo>
                    <a:pt x="7954" y="12169"/>
                    <a:pt x="8002" y="12109"/>
                    <a:pt x="8073" y="12073"/>
                  </a:cubicBezTo>
                  <a:cubicBezTo>
                    <a:pt x="8276" y="11919"/>
                    <a:pt x="8395" y="11740"/>
                    <a:pt x="8514" y="115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56"/>
            <p:cNvSpPr/>
            <p:nvPr/>
          </p:nvSpPr>
          <p:spPr>
            <a:xfrm>
              <a:off x="3082225" y="1597650"/>
              <a:ext cx="267600" cy="49725"/>
            </a:xfrm>
            <a:custGeom>
              <a:avLst/>
              <a:gdLst/>
              <a:ahLst/>
              <a:cxnLst/>
              <a:rect l="l" t="t" r="r" b="b"/>
              <a:pathLst>
                <a:path w="10704" h="1989" extrusionOk="0">
                  <a:moveTo>
                    <a:pt x="6549" y="1131"/>
                  </a:moveTo>
                  <a:cubicBezTo>
                    <a:pt x="5703" y="1227"/>
                    <a:pt x="4858" y="1346"/>
                    <a:pt x="4001" y="1453"/>
                  </a:cubicBezTo>
                  <a:cubicBezTo>
                    <a:pt x="3870" y="1465"/>
                    <a:pt x="3727" y="1489"/>
                    <a:pt x="3596" y="1548"/>
                  </a:cubicBezTo>
                  <a:cubicBezTo>
                    <a:pt x="3334" y="1643"/>
                    <a:pt x="3048" y="1703"/>
                    <a:pt x="2762" y="1739"/>
                  </a:cubicBezTo>
                  <a:cubicBezTo>
                    <a:pt x="2108" y="1810"/>
                    <a:pt x="1477" y="1882"/>
                    <a:pt x="822" y="1965"/>
                  </a:cubicBezTo>
                  <a:cubicBezTo>
                    <a:pt x="667" y="1977"/>
                    <a:pt x="524" y="1989"/>
                    <a:pt x="369" y="1989"/>
                  </a:cubicBezTo>
                  <a:cubicBezTo>
                    <a:pt x="286" y="1989"/>
                    <a:pt x="191" y="1965"/>
                    <a:pt x="119" y="1929"/>
                  </a:cubicBezTo>
                  <a:cubicBezTo>
                    <a:pt x="24" y="1882"/>
                    <a:pt x="0" y="1739"/>
                    <a:pt x="72" y="1679"/>
                  </a:cubicBezTo>
                  <a:cubicBezTo>
                    <a:pt x="131" y="1620"/>
                    <a:pt x="226" y="1572"/>
                    <a:pt x="298" y="1560"/>
                  </a:cubicBezTo>
                  <a:cubicBezTo>
                    <a:pt x="465" y="1512"/>
                    <a:pt x="643" y="1501"/>
                    <a:pt x="822" y="1465"/>
                  </a:cubicBezTo>
                  <a:cubicBezTo>
                    <a:pt x="1489" y="1382"/>
                    <a:pt x="2155" y="1274"/>
                    <a:pt x="2822" y="1191"/>
                  </a:cubicBezTo>
                  <a:cubicBezTo>
                    <a:pt x="2977" y="1167"/>
                    <a:pt x="3120" y="1143"/>
                    <a:pt x="3263" y="1084"/>
                  </a:cubicBezTo>
                  <a:cubicBezTo>
                    <a:pt x="3501" y="977"/>
                    <a:pt x="3739" y="953"/>
                    <a:pt x="3989" y="917"/>
                  </a:cubicBezTo>
                  <a:cubicBezTo>
                    <a:pt x="5608" y="715"/>
                    <a:pt x="7215" y="500"/>
                    <a:pt x="8835" y="298"/>
                  </a:cubicBezTo>
                  <a:cubicBezTo>
                    <a:pt x="9013" y="262"/>
                    <a:pt x="9180" y="262"/>
                    <a:pt x="9347" y="155"/>
                  </a:cubicBezTo>
                  <a:cubicBezTo>
                    <a:pt x="9406" y="119"/>
                    <a:pt x="9478" y="96"/>
                    <a:pt x="9549" y="96"/>
                  </a:cubicBezTo>
                  <a:lnTo>
                    <a:pt x="10228" y="12"/>
                  </a:lnTo>
                  <a:cubicBezTo>
                    <a:pt x="10299" y="0"/>
                    <a:pt x="10371" y="12"/>
                    <a:pt x="10442" y="12"/>
                  </a:cubicBezTo>
                  <a:cubicBezTo>
                    <a:pt x="10585" y="24"/>
                    <a:pt x="10668" y="96"/>
                    <a:pt x="10680" y="215"/>
                  </a:cubicBezTo>
                  <a:cubicBezTo>
                    <a:pt x="10704" y="334"/>
                    <a:pt x="10656" y="441"/>
                    <a:pt x="10525" y="489"/>
                  </a:cubicBezTo>
                  <a:cubicBezTo>
                    <a:pt x="10406" y="536"/>
                    <a:pt x="10287" y="548"/>
                    <a:pt x="10168" y="572"/>
                  </a:cubicBezTo>
                  <a:cubicBezTo>
                    <a:pt x="9930" y="620"/>
                    <a:pt x="9668" y="620"/>
                    <a:pt x="9430" y="750"/>
                  </a:cubicBezTo>
                  <a:cubicBezTo>
                    <a:pt x="9347" y="810"/>
                    <a:pt x="9216" y="798"/>
                    <a:pt x="9109" y="810"/>
                  </a:cubicBezTo>
                  <a:cubicBezTo>
                    <a:pt x="8263" y="905"/>
                    <a:pt x="7418" y="1024"/>
                    <a:pt x="6549" y="11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56"/>
            <p:cNvSpPr/>
            <p:nvPr/>
          </p:nvSpPr>
          <p:spPr>
            <a:xfrm>
              <a:off x="3064650" y="1511625"/>
              <a:ext cx="265850" cy="51825"/>
            </a:xfrm>
            <a:custGeom>
              <a:avLst/>
              <a:gdLst/>
              <a:ahLst/>
              <a:cxnLst/>
              <a:rect l="l" t="t" r="r" b="b"/>
              <a:pathLst>
                <a:path w="10634" h="2073" extrusionOk="0">
                  <a:moveTo>
                    <a:pt x="1" y="1917"/>
                  </a:moveTo>
                  <a:cubicBezTo>
                    <a:pt x="60" y="1858"/>
                    <a:pt x="84" y="1810"/>
                    <a:pt x="108" y="1798"/>
                  </a:cubicBezTo>
                  <a:cubicBezTo>
                    <a:pt x="406" y="1620"/>
                    <a:pt x="739" y="1453"/>
                    <a:pt x="1072" y="1417"/>
                  </a:cubicBezTo>
                  <a:cubicBezTo>
                    <a:pt x="1489" y="1358"/>
                    <a:pt x="1894" y="1274"/>
                    <a:pt x="2299" y="1179"/>
                  </a:cubicBezTo>
                  <a:cubicBezTo>
                    <a:pt x="2775" y="1036"/>
                    <a:pt x="3263" y="1001"/>
                    <a:pt x="3739" y="941"/>
                  </a:cubicBezTo>
                  <a:cubicBezTo>
                    <a:pt x="3930" y="905"/>
                    <a:pt x="4144" y="882"/>
                    <a:pt x="4323" y="798"/>
                  </a:cubicBezTo>
                  <a:cubicBezTo>
                    <a:pt x="4442" y="763"/>
                    <a:pt x="4561" y="727"/>
                    <a:pt x="4680" y="715"/>
                  </a:cubicBezTo>
                  <a:lnTo>
                    <a:pt x="9907" y="48"/>
                  </a:lnTo>
                  <a:lnTo>
                    <a:pt x="10347" y="1"/>
                  </a:lnTo>
                  <a:cubicBezTo>
                    <a:pt x="10466" y="1"/>
                    <a:pt x="10574" y="72"/>
                    <a:pt x="10597" y="191"/>
                  </a:cubicBezTo>
                  <a:cubicBezTo>
                    <a:pt x="10633" y="310"/>
                    <a:pt x="10562" y="441"/>
                    <a:pt x="10419" y="489"/>
                  </a:cubicBezTo>
                  <a:cubicBezTo>
                    <a:pt x="10323" y="524"/>
                    <a:pt x="10204" y="536"/>
                    <a:pt x="10097" y="548"/>
                  </a:cubicBezTo>
                  <a:cubicBezTo>
                    <a:pt x="9526" y="620"/>
                    <a:pt x="8978" y="703"/>
                    <a:pt x="8418" y="774"/>
                  </a:cubicBezTo>
                  <a:cubicBezTo>
                    <a:pt x="7252" y="917"/>
                    <a:pt x="6097" y="1072"/>
                    <a:pt x="4942" y="1215"/>
                  </a:cubicBezTo>
                  <a:cubicBezTo>
                    <a:pt x="4739" y="1251"/>
                    <a:pt x="4525" y="1274"/>
                    <a:pt x="4323" y="1370"/>
                  </a:cubicBezTo>
                  <a:cubicBezTo>
                    <a:pt x="4168" y="1429"/>
                    <a:pt x="4013" y="1453"/>
                    <a:pt x="3846" y="1477"/>
                  </a:cubicBezTo>
                  <a:cubicBezTo>
                    <a:pt x="3192" y="1548"/>
                    <a:pt x="2537" y="1655"/>
                    <a:pt x="1882" y="1834"/>
                  </a:cubicBezTo>
                  <a:cubicBezTo>
                    <a:pt x="1763" y="1858"/>
                    <a:pt x="1632" y="1870"/>
                    <a:pt x="1513" y="1894"/>
                  </a:cubicBezTo>
                  <a:cubicBezTo>
                    <a:pt x="1191" y="1953"/>
                    <a:pt x="882" y="1989"/>
                    <a:pt x="584" y="2048"/>
                  </a:cubicBezTo>
                  <a:cubicBezTo>
                    <a:pt x="406" y="2072"/>
                    <a:pt x="227" y="2048"/>
                    <a:pt x="1" y="1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56"/>
            <p:cNvSpPr/>
            <p:nvPr/>
          </p:nvSpPr>
          <p:spPr>
            <a:xfrm>
              <a:off x="3072700" y="1550325"/>
              <a:ext cx="266425" cy="47350"/>
            </a:xfrm>
            <a:custGeom>
              <a:avLst/>
              <a:gdLst/>
              <a:ahLst/>
              <a:cxnLst/>
              <a:rect l="l" t="t" r="r" b="b"/>
              <a:pathLst>
                <a:path w="10657" h="1894" extrusionOk="0">
                  <a:moveTo>
                    <a:pt x="0" y="1620"/>
                  </a:moveTo>
                  <a:cubicBezTo>
                    <a:pt x="203" y="1477"/>
                    <a:pt x="405" y="1441"/>
                    <a:pt x="619" y="1417"/>
                  </a:cubicBezTo>
                  <a:lnTo>
                    <a:pt x="2941" y="1096"/>
                  </a:lnTo>
                  <a:cubicBezTo>
                    <a:pt x="4787" y="858"/>
                    <a:pt x="6632" y="619"/>
                    <a:pt x="8466" y="369"/>
                  </a:cubicBezTo>
                  <a:cubicBezTo>
                    <a:pt x="8656" y="346"/>
                    <a:pt x="8870" y="322"/>
                    <a:pt x="9049" y="203"/>
                  </a:cubicBezTo>
                  <a:cubicBezTo>
                    <a:pt x="9120" y="167"/>
                    <a:pt x="9204" y="143"/>
                    <a:pt x="9299" y="131"/>
                  </a:cubicBezTo>
                  <a:cubicBezTo>
                    <a:pt x="9525" y="107"/>
                    <a:pt x="9740" y="84"/>
                    <a:pt x="9966" y="48"/>
                  </a:cubicBezTo>
                  <a:cubicBezTo>
                    <a:pt x="10156" y="0"/>
                    <a:pt x="10335" y="84"/>
                    <a:pt x="10502" y="143"/>
                  </a:cubicBezTo>
                  <a:cubicBezTo>
                    <a:pt x="10609" y="191"/>
                    <a:pt x="10656" y="286"/>
                    <a:pt x="10633" y="405"/>
                  </a:cubicBezTo>
                  <a:cubicBezTo>
                    <a:pt x="10621" y="500"/>
                    <a:pt x="10561" y="560"/>
                    <a:pt x="10490" y="596"/>
                  </a:cubicBezTo>
                  <a:cubicBezTo>
                    <a:pt x="10371" y="655"/>
                    <a:pt x="10252" y="655"/>
                    <a:pt x="10121" y="619"/>
                  </a:cubicBezTo>
                  <a:cubicBezTo>
                    <a:pt x="9787" y="548"/>
                    <a:pt x="9478" y="608"/>
                    <a:pt x="9168" y="727"/>
                  </a:cubicBezTo>
                  <a:cubicBezTo>
                    <a:pt x="9025" y="774"/>
                    <a:pt x="8906" y="834"/>
                    <a:pt x="8775" y="846"/>
                  </a:cubicBezTo>
                  <a:cubicBezTo>
                    <a:pt x="6072" y="1191"/>
                    <a:pt x="3370" y="1512"/>
                    <a:pt x="667" y="1858"/>
                  </a:cubicBezTo>
                  <a:cubicBezTo>
                    <a:pt x="548" y="1870"/>
                    <a:pt x="417" y="1893"/>
                    <a:pt x="298" y="1893"/>
                  </a:cubicBezTo>
                  <a:cubicBezTo>
                    <a:pt x="155" y="1858"/>
                    <a:pt x="24" y="1810"/>
                    <a:pt x="0" y="1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56"/>
            <p:cNvSpPr/>
            <p:nvPr/>
          </p:nvSpPr>
          <p:spPr>
            <a:xfrm>
              <a:off x="2787825" y="1758375"/>
              <a:ext cx="312575" cy="450075"/>
            </a:xfrm>
            <a:custGeom>
              <a:avLst/>
              <a:gdLst/>
              <a:ahLst/>
              <a:cxnLst/>
              <a:rect l="l" t="t" r="r" b="b"/>
              <a:pathLst>
                <a:path w="12503" h="18003" extrusionOk="0">
                  <a:moveTo>
                    <a:pt x="12503" y="8514"/>
                  </a:moveTo>
                  <a:cubicBezTo>
                    <a:pt x="12372" y="8669"/>
                    <a:pt x="12229" y="8716"/>
                    <a:pt x="12062" y="8752"/>
                  </a:cubicBezTo>
                  <a:cubicBezTo>
                    <a:pt x="11871" y="8776"/>
                    <a:pt x="11693" y="8788"/>
                    <a:pt x="11490" y="8823"/>
                  </a:cubicBezTo>
                  <a:cubicBezTo>
                    <a:pt x="11193" y="8883"/>
                    <a:pt x="11062" y="9026"/>
                    <a:pt x="11062" y="9347"/>
                  </a:cubicBezTo>
                  <a:cubicBezTo>
                    <a:pt x="11062" y="9466"/>
                    <a:pt x="11074" y="9597"/>
                    <a:pt x="11074" y="9716"/>
                  </a:cubicBezTo>
                  <a:cubicBezTo>
                    <a:pt x="10955" y="9883"/>
                    <a:pt x="10800" y="9919"/>
                    <a:pt x="10621" y="9942"/>
                  </a:cubicBezTo>
                  <a:lnTo>
                    <a:pt x="9228" y="10121"/>
                  </a:lnTo>
                  <a:cubicBezTo>
                    <a:pt x="9133" y="10133"/>
                    <a:pt x="9038" y="10145"/>
                    <a:pt x="8931" y="10157"/>
                  </a:cubicBezTo>
                  <a:cubicBezTo>
                    <a:pt x="8716" y="10192"/>
                    <a:pt x="8573" y="10323"/>
                    <a:pt x="8490" y="10514"/>
                  </a:cubicBezTo>
                  <a:cubicBezTo>
                    <a:pt x="8312" y="10907"/>
                    <a:pt x="8300" y="11109"/>
                    <a:pt x="8359" y="11538"/>
                  </a:cubicBezTo>
                  <a:cubicBezTo>
                    <a:pt x="8383" y="11740"/>
                    <a:pt x="8478" y="11871"/>
                    <a:pt x="8633" y="11955"/>
                  </a:cubicBezTo>
                  <a:cubicBezTo>
                    <a:pt x="8788" y="12038"/>
                    <a:pt x="8931" y="12109"/>
                    <a:pt x="9085" y="12169"/>
                  </a:cubicBezTo>
                  <a:cubicBezTo>
                    <a:pt x="9252" y="12240"/>
                    <a:pt x="9407" y="12252"/>
                    <a:pt x="9609" y="12240"/>
                  </a:cubicBezTo>
                  <a:cubicBezTo>
                    <a:pt x="10038" y="12181"/>
                    <a:pt x="10478" y="12121"/>
                    <a:pt x="10919" y="12074"/>
                  </a:cubicBezTo>
                  <a:cubicBezTo>
                    <a:pt x="11038" y="12062"/>
                    <a:pt x="11169" y="12062"/>
                    <a:pt x="11300" y="12050"/>
                  </a:cubicBezTo>
                  <a:cubicBezTo>
                    <a:pt x="11312" y="12133"/>
                    <a:pt x="11348" y="12193"/>
                    <a:pt x="11336" y="12240"/>
                  </a:cubicBezTo>
                  <a:cubicBezTo>
                    <a:pt x="11229" y="12538"/>
                    <a:pt x="11276" y="12836"/>
                    <a:pt x="11312" y="13133"/>
                  </a:cubicBezTo>
                  <a:cubicBezTo>
                    <a:pt x="11360" y="13419"/>
                    <a:pt x="11300" y="13681"/>
                    <a:pt x="11217" y="13943"/>
                  </a:cubicBezTo>
                  <a:cubicBezTo>
                    <a:pt x="11121" y="14205"/>
                    <a:pt x="10943" y="14395"/>
                    <a:pt x="10693" y="14550"/>
                  </a:cubicBezTo>
                  <a:cubicBezTo>
                    <a:pt x="10359" y="14741"/>
                    <a:pt x="10038" y="14848"/>
                    <a:pt x="9669" y="14895"/>
                  </a:cubicBezTo>
                  <a:cubicBezTo>
                    <a:pt x="9609" y="14907"/>
                    <a:pt x="9550" y="14907"/>
                    <a:pt x="9466" y="14919"/>
                  </a:cubicBezTo>
                  <a:cubicBezTo>
                    <a:pt x="8835" y="15026"/>
                    <a:pt x="8204" y="15086"/>
                    <a:pt x="7561" y="15015"/>
                  </a:cubicBezTo>
                  <a:cubicBezTo>
                    <a:pt x="7192" y="14967"/>
                    <a:pt x="6823" y="15038"/>
                    <a:pt x="6430" y="15086"/>
                  </a:cubicBezTo>
                  <a:cubicBezTo>
                    <a:pt x="6240" y="15122"/>
                    <a:pt x="6109" y="15217"/>
                    <a:pt x="5990" y="15336"/>
                  </a:cubicBezTo>
                  <a:cubicBezTo>
                    <a:pt x="5942" y="15384"/>
                    <a:pt x="5930" y="15467"/>
                    <a:pt x="5918" y="15550"/>
                  </a:cubicBezTo>
                  <a:cubicBezTo>
                    <a:pt x="5918" y="15646"/>
                    <a:pt x="5930" y="15741"/>
                    <a:pt x="5942" y="15848"/>
                  </a:cubicBezTo>
                  <a:cubicBezTo>
                    <a:pt x="6002" y="16312"/>
                    <a:pt x="6049" y="16765"/>
                    <a:pt x="6109" y="17229"/>
                  </a:cubicBezTo>
                  <a:cubicBezTo>
                    <a:pt x="6133" y="17515"/>
                    <a:pt x="6109" y="17539"/>
                    <a:pt x="5859" y="17658"/>
                  </a:cubicBezTo>
                  <a:cubicBezTo>
                    <a:pt x="5502" y="17836"/>
                    <a:pt x="5109" y="17836"/>
                    <a:pt x="4728" y="17896"/>
                  </a:cubicBezTo>
                  <a:cubicBezTo>
                    <a:pt x="4275" y="17801"/>
                    <a:pt x="3847" y="17920"/>
                    <a:pt x="3418" y="17967"/>
                  </a:cubicBezTo>
                  <a:cubicBezTo>
                    <a:pt x="3144" y="18003"/>
                    <a:pt x="2918" y="17920"/>
                    <a:pt x="2680" y="17812"/>
                  </a:cubicBezTo>
                  <a:cubicBezTo>
                    <a:pt x="2597" y="17765"/>
                    <a:pt x="2525" y="17646"/>
                    <a:pt x="2477" y="17551"/>
                  </a:cubicBezTo>
                  <a:cubicBezTo>
                    <a:pt x="2358" y="17348"/>
                    <a:pt x="2263" y="17122"/>
                    <a:pt x="2168" y="16920"/>
                  </a:cubicBezTo>
                  <a:cubicBezTo>
                    <a:pt x="2144" y="16884"/>
                    <a:pt x="2132" y="16872"/>
                    <a:pt x="2132" y="16836"/>
                  </a:cubicBezTo>
                  <a:cubicBezTo>
                    <a:pt x="2120" y="16443"/>
                    <a:pt x="1894" y="16098"/>
                    <a:pt x="1882" y="15705"/>
                  </a:cubicBezTo>
                  <a:cubicBezTo>
                    <a:pt x="1870" y="15503"/>
                    <a:pt x="1835" y="15312"/>
                    <a:pt x="1715" y="15134"/>
                  </a:cubicBezTo>
                  <a:cubicBezTo>
                    <a:pt x="1668" y="15074"/>
                    <a:pt x="1668" y="14991"/>
                    <a:pt x="1656" y="14919"/>
                  </a:cubicBezTo>
                  <a:cubicBezTo>
                    <a:pt x="1644" y="14860"/>
                    <a:pt x="1644" y="14788"/>
                    <a:pt x="1608" y="14741"/>
                  </a:cubicBezTo>
                  <a:cubicBezTo>
                    <a:pt x="1418" y="14253"/>
                    <a:pt x="1394" y="13752"/>
                    <a:pt x="1334" y="13229"/>
                  </a:cubicBezTo>
                  <a:cubicBezTo>
                    <a:pt x="1299" y="13038"/>
                    <a:pt x="1251" y="12836"/>
                    <a:pt x="1180" y="12645"/>
                  </a:cubicBezTo>
                  <a:cubicBezTo>
                    <a:pt x="1120" y="12514"/>
                    <a:pt x="1096" y="12359"/>
                    <a:pt x="1073" y="12217"/>
                  </a:cubicBezTo>
                  <a:cubicBezTo>
                    <a:pt x="1037" y="11943"/>
                    <a:pt x="1013" y="11693"/>
                    <a:pt x="894" y="11443"/>
                  </a:cubicBezTo>
                  <a:cubicBezTo>
                    <a:pt x="858" y="11335"/>
                    <a:pt x="834" y="11205"/>
                    <a:pt x="822" y="11074"/>
                  </a:cubicBezTo>
                  <a:cubicBezTo>
                    <a:pt x="584" y="9419"/>
                    <a:pt x="346" y="7764"/>
                    <a:pt x="120" y="6109"/>
                  </a:cubicBezTo>
                  <a:cubicBezTo>
                    <a:pt x="49" y="5549"/>
                    <a:pt x="1" y="5001"/>
                    <a:pt x="49" y="4418"/>
                  </a:cubicBezTo>
                  <a:cubicBezTo>
                    <a:pt x="60" y="4192"/>
                    <a:pt x="108" y="3966"/>
                    <a:pt x="215" y="3763"/>
                  </a:cubicBezTo>
                  <a:cubicBezTo>
                    <a:pt x="287" y="3608"/>
                    <a:pt x="322" y="3430"/>
                    <a:pt x="358" y="3251"/>
                  </a:cubicBezTo>
                  <a:cubicBezTo>
                    <a:pt x="394" y="3073"/>
                    <a:pt x="477" y="2930"/>
                    <a:pt x="561" y="2775"/>
                  </a:cubicBezTo>
                  <a:cubicBezTo>
                    <a:pt x="703" y="2501"/>
                    <a:pt x="953" y="2299"/>
                    <a:pt x="1132" y="2049"/>
                  </a:cubicBezTo>
                  <a:cubicBezTo>
                    <a:pt x="1227" y="1930"/>
                    <a:pt x="1311" y="1811"/>
                    <a:pt x="1418" y="1691"/>
                  </a:cubicBezTo>
                  <a:cubicBezTo>
                    <a:pt x="1465" y="1632"/>
                    <a:pt x="1513" y="1572"/>
                    <a:pt x="1584" y="1525"/>
                  </a:cubicBezTo>
                  <a:cubicBezTo>
                    <a:pt x="2025" y="1275"/>
                    <a:pt x="2406" y="906"/>
                    <a:pt x="2894" y="727"/>
                  </a:cubicBezTo>
                  <a:cubicBezTo>
                    <a:pt x="3132" y="632"/>
                    <a:pt x="3359" y="477"/>
                    <a:pt x="3609" y="382"/>
                  </a:cubicBezTo>
                  <a:cubicBezTo>
                    <a:pt x="3870" y="298"/>
                    <a:pt x="4156" y="239"/>
                    <a:pt x="4442" y="191"/>
                  </a:cubicBezTo>
                  <a:cubicBezTo>
                    <a:pt x="4716" y="144"/>
                    <a:pt x="5013" y="132"/>
                    <a:pt x="5299" y="72"/>
                  </a:cubicBezTo>
                  <a:cubicBezTo>
                    <a:pt x="5692" y="1"/>
                    <a:pt x="6073" y="60"/>
                    <a:pt x="6466" y="60"/>
                  </a:cubicBezTo>
                  <a:cubicBezTo>
                    <a:pt x="6585" y="60"/>
                    <a:pt x="6716" y="96"/>
                    <a:pt x="6835" y="144"/>
                  </a:cubicBezTo>
                  <a:cubicBezTo>
                    <a:pt x="7038" y="203"/>
                    <a:pt x="7240" y="275"/>
                    <a:pt x="7442" y="358"/>
                  </a:cubicBezTo>
                  <a:cubicBezTo>
                    <a:pt x="7538" y="382"/>
                    <a:pt x="7621" y="429"/>
                    <a:pt x="7716" y="489"/>
                  </a:cubicBezTo>
                  <a:cubicBezTo>
                    <a:pt x="7931" y="620"/>
                    <a:pt x="8157" y="775"/>
                    <a:pt x="8383" y="918"/>
                  </a:cubicBezTo>
                  <a:cubicBezTo>
                    <a:pt x="8573" y="1037"/>
                    <a:pt x="8740" y="1191"/>
                    <a:pt x="8907" y="1346"/>
                  </a:cubicBezTo>
                  <a:cubicBezTo>
                    <a:pt x="9109" y="1549"/>
                    <a:pt x="9347" y="1703"/>
                    <a:pt x="9502" y="1965"/>
                  </a:cubicBezTo>
                  <a:cubicBezTo>
                    <a:pt x="9812" y="2084"/>
                    <a:pt x="9931" y="2382"/>
                    <a:pt x="10121" y="2596"/>
                  </a:cubicBezTo>
                  <a:cubicBezTo>
                    <a:pt x="10276" y="2775"/>
                    <a:pt x="10371" y="3001"/>
                    <a:pt x="10490" y="3215"/>
                  </a:cubicBezTo>
                  <a:cubicBezTo>
                    <a:pt x="10705" y="3608"/>
                    <a:pt x="10895" y="4013"/>
                    <a:pt x="11133" y="4382"/>
                  </a:cubicBezTo>
                  <a:cubicBezTo>
                    <a:pt x="11169" y="4430"/>
                    <a:pt x="11193" y="4478"/>
                    <a:pt x="11205" y="4525"/>
                  </a:cubicBezTo>
                  <a:cubicBezTo>
                    <a:pt x="11240" y="4799"/>
                    <a:pt x="11443" y="5025"/>
                    <a:pt x="11467" y="5311"/>
                  </a:cubicBezTo>
                  <a:cubicBezTo>
                    <a:pt x="11467" y="5370"/>
                    <a:pt x="11490" y="5430"/>
                    <a:pt x="11538" y="5490"/>
                  </a:cubicBezTo>
                  <a:cubicBezTo>
                    <a:pt x="11729" y="5787"/>
                    <a:pt x="11776" y="6144"/>
                    <a:pt x="11943" y="6454"/>
                  </a:cubicBezTo>
                  <a:cubicBezTo>
                    <a:pt x="11955" y="6466"/>
                    <a:pt x="11955" y="6502"/>
                    <a:pt x="11955" y="6525"/>
                  </a:cubicBezTo>
                  <a:cubicBezTo>
                    <a:pt x="11955" y="6847"/>
                    <a:pt x="12145" y="7097"/>
                    <a:pt x="12217" y="7383"/>
                  </a:cubicBezTo>
                  <a:cubicBezTo>
                    <a:pt x="12252" y="7502"/>
                    <a:pt x="12324" y="7597"/>
                    <a:pt x="12336" y="7740"/>
                  </a:cubicBezTo>
                  <a:cubicBezTo>
                    <a:pt x="12360" y="7799"/>
                    <a:pt x="12372" y="7871"/>
                    <a:pt x="12395" y="7918"/>
                  </a:cubicBezTo>
                  <a:cubicBezTo>
                    <a:pt x="12491" y="8061"/>
                    <a:pt x="12491" y="8288"/>
                    <a:pt x="12503" y="8514"/>
                  </a:cubicBezTo>
                  <a:close/>
                  <a:moveTo>
                    <a:pt x="4811" y="1049"/>
                  </a:moveTo>
                  <a:lnTo>
                    <a:pt x="4811" y="1049"/>
                  </a:lnTo>
                  <a:cubicBezTo>
                    <a:pt x="4740" y="1072"/>
                    <a:pt x="4668" y="1084"/>
                    <a:pt x="4585" y="1084"/>
                  </a:cubicBezTo>
                  <a:cubicBezTo>
                    <a:pt x="4168" y="1108"/>
                    <a:pt x="3775" y="1179"/>
                    <a:pt x="3430" y="1465"/>
                  </a:cubicBezTo>
                  <a:cubicBezTo>
                    <a:pt x="3418" y="1477"/>
                    <a:pt x="3382" y="1501"/>
                    <a:pt x="3370" y="1501"/>
                  </a:cubicBezTo>
                  <a:cubicBezTo>
                    <a:pt x="3085" y="1632"/>
                    <a:pt x="2835" y="1811"/>
                    <a:pt x="2608" y="2049"/>
                  </a:cubicBezTo>
                  <a:cubicBezTo>
                    <a:pt x="2561" y="2108"/>
                    <a:pt x="2501" y="2156"/>
                    <a:pt x="2442" y="2192"/>
                  </a:cubicBezTo>
                  <a:cubicBezTo>
                    <a:pt x="2204" y="2346"/>
                    <a:pt x="2061" y="2584"/>
                    <a:pt x="1906" y="2823"/>
                  </a:cubicBezTo>
                  <a:cubicBezTo>
                    <a:pt x="1775" y="3049"/>
                    <a:pt x="1608" y="3251"/>
                    <a:pt x="1477" y="3477"/>
                  </a:cubicBezTo>
                  <a:cubicBezTo>
                    <a:pt x="1406" y="3596"/>
                    <a:pt x="1334" y="3716"/>
                    <a:pt x="1275" y="3835"/>
                  </a:cubicBezTo>
                  <a:cubicBezTo>
                    <a:pt x="1192" y="4013"/>
                    <a:pt x="1132" y="4204"/>
                    <a:pt x="1073" y="4394"/>
                  </a:cubicBezTo>
                  <a:cubicBezTo>
                    <a:pt x="1013" y="4597"/>
                    <a:pt x="977" y="4787"/>
                    <a:pt x="989" y="4989"/>
                  </a:cubicBezTo>
                  <a:cubicBezTo>
                    <a:pt x="989" y="5085"/>
                    <a:pt x="977" y="5168"/>
                    <a:pt x="977" y="5263"/>
                  </a:cubicBezTo>
                  <a:cubicBezTo>
                    <a:pt x="977" y="5442"/>
                    <a:pt x="953" y="5621"/>
                    <a:pt x="977" y="5787"/>
                  </a:cubicBezTo>
                  <a:cubicBezTo>
                    <a:pt x="1013" y="6180"/>
                    <a:pt x="1096" y="6573"/>
                    <a:pt x="1132" y="6978"/>
                  </a:cubicBezTo>
                  <a:cubicBezTo>
                    <a:pt x="1192" y="7418"/>
                    <a:pt x="1334" y="7823"/>
                    <a:pt x="1608" y="8168"/>
                  </a:cubicBezTo>
                  <a:cubicBezTo>
                    <a:pt x="1727" y="8311"/>
                    <a:pt x="1882" y="8430"/>
                    <a:pt x="1965" y="8597"/>
                  </a:cubicBezTo>
                  <a:cubicBezTo>
                    <a:pt x="2073" y="8788"/>
                    <a:pt x="2239" y="8919"/>
                    <a:pt x="2346" y="9097"/>
                  </a:cubicBezTo>
                  <a:cubicBezTo>
                    <a:pt x="2418" y="9204"/>
                    <a:pt x="2525" y="9264"/>
                    <a:pt x="2644" y="9323"/>
                  </a:cubicBezTo>
                  <a:cubicBezTo>
                    <a:pt x="2823" y="9395"/>
                    <a:pt x="2978" y="9490"/>
                    <a:pt x="3156" y="9550"/>
                  </a:cubicBezTo>
                  <a:cubicBezTo>
                    <a:pt x="3311" y="9609"/>
                    <a:pt x="3454" y="9692"/>
                    <a:pt x="3620" y="9669"/>
                  </a:cubicBezTo>
                  <a:cubicBezTo>
                    <a:pt x="4073" y="9597"/>
                    <a:pt x="4525" y="9633"/>
                    <a:pt x="4942" y="9419"/>
                  </a:cubicBezTo>
                  <a:cubicBezTo>
                    <a:pt x="4978" y="9395"/>
                    <a:pt x="5025" y="9383"/>
                    <a:pt x="5049" y="9383"/>
                  </a:cubicBezTo>
                  <a:cubicBezTo>
                    <a:pt x="5442" y="9383"/>
                    <a:pt x="5764" y="9180"/>
                    <a:pt x="6121" y="9073"/>
                  </a:cubicBezTo>
                  <a:cubicBezTo>
                    <a:pt x="6311" y="9014"/>
                    <a:pt x="6514" y="8895"/>
                    <a:pt x="6692" y="8776"/>
                  </a:cubicBezTo>
                  <a:cubicBezTo>
                    <a:pt x="7002" y="8561"/>
                    <a:pt x="7299" y="8323"/>
                    <a:pt x="7597" y="8109"/>
                  </a:cubicBezTo>
                  <a:cubicBezTo>
                    <a:pt x="7645" y="8061"/>
                    <a:pt x="7704" y="8014"/>
                    <a:pt x="7716" y="7966"/>
                  </a:cubicBezTo>
                  <a:cubicBezTo>
                    <a:pt x="7823" y="7692"/>
                    <a:pt x="8026" y="7490"/>
                    <a:pt x="8192" y="7252"/>
                  </a:cubicBezTo>
                  <a:cubicBezTo>
                    <a:pt x="8252" y="7180"/>
                    <a:pt x="8300" y="7073"/>
                    <a:pt x="8335" y="6990"/>
                  </a:cubicBezTo>
                  <a:cubicBezTo>
                    <a:pt x="8550" y="6537"/>
                    <a:pt x="8562" y="6037"/>
                    <a:pt x="8693" y="5573"/>
                  </a:cubicBezTo>
                  <a:cubicBezTo>
                    <a:pt x="8716" y="5549"/>
                    <a:pt x="8716" y="5501"/>
                    <a:pt x="8693" y="5454"/>
                  </a:cubicBezTo>
                  <a:cubicBezTo>
                    <a:pt x="8573" y="4811"/>
                    <a:pt x="8621" y="4144"/>
                    <a:pt x="8335" y="3537"/>
                  </a:cubicBezTo>
                  <a:cubicBezTo>
                    <a:pt x="8323" y="3525"/>
                    <a:pt x="8323" y="3489"/>
                    <a:pt x="8323" y="3465"/>
                  </a:cubicBezTo>
                  <a:cubicBezTo>
                    <a:pt x="8312" y="3311"/>
                    <a:pt x="8216" y="3180"/>
                    <a:pt x="8133" y="3061"/>
                  </a:cubicBezTo>
                  <a:cubicBezTo>
                    <a:pt x="7823" y="2632"/>
                    <a:pt x="7502" y="2180"/>
                    <a:pt x="7180" y="1751"/>
                  </a:cubicBezTo>
                  <a:cubicBezTo>
                    <a:pt x="7121" y="1656"/>
                    <a:pt x="7026" y="1572"/>
                    <a:pt x="6942" y="1513"/>
                  </a:cubicBezTo>
                  <a:cubicBezTo>
                    <a:pt x="6692" y="1346"/>
                    <a:pt x="6430" y="1179"/>
                    <a:pt x="6180" y="1037"/>
                  </a:cubicBezTo>
                  <a:cubicBezTo>
                    <a:pt x="6133" y="1001"/>
                    <a:pt x="6097" y="989"/>
                    <a:pt x="6049" y="989"/>
                  </a:cubicBezTo>
                  <a:cubicBezTo>
                    <a:pt x="5859" y="977"/>
                    <a:pt x="5645" y="941"/>
                    <a:pt x="5454" y="965"/>
                  </a:cubicBezTo>
                  <a:cubicBezTo>
                    <a:pt x="5228" y="989"/>
                    <a:pt x="5025" y="1037"/>
                    <a:pt x="4811" y="1049"/>
                  </a:cubicBezTo>
                  <a:close/>
                  <a:moveTo>
                    <a:pt x="9800" y="7740"/>
                  </a:moveTo>
                  <a:cubicBezTo>
                    <a:pt x="10157" y="7692"/>
                    <a:pt x="10240" y="7573"/>
                    <a:pt x="10181" y="7192"/>
                  </a:cubicBezTo>
                  <a:lnTo>
                    <a:pt x="10181" y="7168"/>
                  </a:lnTo>
                  <a:cubicBezTo>
                    <a:pt x="10121" y="6871"/>
                    <a:pt x="9966" y="6775"/>
                    <a:pt x="9681" y="6847"/>
                  </a:cubicBezTo>
                  <a:cubicBezTo>
                    <a:pt x="9550" y="6871"/>
                    <a:pt x="9455" y="6966"/>
                    <a:pt x="9383" y="7049"/>
                  </a:cubicBezTo>
                  <a:cubicBezTo>
                    <a:pt x="9252" y="7216"/>
                    <a:pt x="9264" y="7395"/>
                    <a:pt x="9347" y="7573"/>
                  </a:cubicBezTo>
                  <a:cubicBezTo>
                    <a:pt x="9443" y="7752"/>
                    <a:pt x="9609" y="7752"/>
                    <a:pt x="9764" y="77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56"/>
            <p:cNvSpPr/>
            <p:nvPr/>
          </p:nvSpPr>
          <p:spPr>
            <a:xfrm>
              <a:off x="2824750" y="1796600"/>
              <a:ext cx="166400" cy="189175"/>
            </a:xfrm>
            <a:custGeom>
              <a:avLst/>
              <a:gdLst/>
              <a:ahLst/>
              <a:cxnLst/>
              <a:rect l="l" t="t" r="r" b="b"/>
              <a:pathLst>
                <a:path w="6656" h="7567" extrusionOk="0">
                  <a:moveTo>
                    <a:pt x="4089" y="0"/>
                  </a:moveTo>
                  <a:cubicBezTo>
                    <a:pt x="4037" y="0"/>
                    <a:pt x="3983" y="3"/>
                    <a:pt x="3929" y="8"/>
                  </a:cubicBezTo>
                  <a:cubicBezTo>
                    <a:pt x="3739" y="31"/>
                    <a:pt x="3560" y="55"/>
                    <a:pt x="3275" y="103"/>
                  </a:cubicBezTo>
                  <a:cubicBezTo>
                    <a:pt x="2929" y="115"/>
                    <a:pt x="2513" y="186"/>
                    <a:pt x="2179" y="472"/>
                  </a:cubicBezTo>
                  <a:cubicBezTo>
                    <a:pt x="2155" y="496"/>
                    <a:pt x="2155" y="496"/>
                    <a:pt x="2143" y="496"/>
                  </a:cubicBezTo>
                  <a:cubicBezTo>
                    <a:pt x="1715" y="674"/>
                    <a:pt x="1441" y="1044"/>
                    <a:pt x="1084" y="1329"/>
                  </a:cubicBezTo>
                  <a:cubicBezTo>
                    <a:pt x="834" y="1710"/>
                    <a:pt x="548" y="2079"/>
                    <a:pt x="334" y="2484"/>
                  </a:cubicBezTo>
                  <a:cubicBezTo>
                    <a:pt x="60" y="2960"/>
                    <a:pt x="0" y="3508"/>
                    <a:pt x="36" y="4068"/>
                  </a:cubicBezTo>
                  <a:cubicBezTo>
                    <a:pt x="60" y="4580"/>
                    <a:pt x="155" y="5104"/>
                    <a:pt x="227" y="5639"/>
                  </a:cubicBezTo>
                  <a:cubicBezTo>
                    <a:pt x="238" y="5735"/>
                    <a:pt x="262" y="5830"/>
                    <a:pt x="334" y="5913"/>
                  </a:cubicBezTo>
                  <a:cubicBezTo>
                    <a:pt x="596" y="6223"/>
                    <a:pt x="834" y="6568"/>
                    <a:pt x="1060" y="6901"/>
                  </a:cubicBezTo>
                  <a:cubicBezTo>
                    <a:pt x="1322" y="7294"/>
                    <a:pt x="1762" y="7413"/>
                    <a:pt x="2155" y="7556"/>
                  </a:cubicBezTo>
                  <a:cubicBezTo>
                    <a:pt x="2167" y="7564"/>
                    <a:pt x="2177" y="7567"/>
                    <a:pt x="2185" y="7567"/>
                  </a:cubicBezTo>
                  <a:cubicBezTo>
                    <a:pt x="2202" y="7567"/>
                    <a:pt x="2215" y="7556"/>
                    <a:pt x="2239" y="7556"/>
                  </a:cubicBezTo>
                  <a:cubicBezTo>
                    <a:pt x="2548" y="7497"/>
                    <a:pt x="2882" y="7556"/>
                    <a:pt x="3179" y="7354"/>
                  </a:cubicBezTo>
                  <a:cubicBezTo>
                    <a:pt x="3227" y="7318"/>
                    <a:pt x="3275" y="7318"/>
                    <a:pt x="3334" y="7306"/>
                  </a:cubicBezTo>
                  <a:cubicBezTo>
                    <a:pt x="3620" y="7282"/>
                    <a:pt x="3894" y="7187"/>
                    <a:pt x="4168" y="7116"/>
                  </a:cubicBezTo>
                  <a:cubicBezTo>
                    <a:pt x="4537" y="7009"/>
                    <a:pt x="4870" y="6830"/>
                    <a:pt x="5168" y="6604"/>
                  </a:cubicBezTo>
                  <a:cubicBezTo>
                    <a:pt x="5334" y="6485"/>
                    <a:pt x="5513" y="6342"/>
                    <a:pt x="5668" y="6211"/>
                  </a:cubicBezTo>
                  <a:cubicBezTo>
                    <a:pt x="5715" y="6163"/>
                    <a:pt x="5751" y="6116"/>
                    <a:pt x="5787" y="6056"/>
                  </a:cubicBezTo>
                  <a:cubicBezTo>
                    <a:pt x="5894" y="5913"/>
                    <a:pt x="5965" y="5758"/>
                    <a:pt x="6084" y="5627"/>
                  </a:cubicBezTo>
                  <a:cubicBezTo>
                    <a:pt x="6275" y="5401"/>
                    <a:pt x="6406" y="5151"/>
                    <a:pt x="6477" y="4865"/>
                  </a:cubicBezTo>
                  <a:cubicBezTo>
                    <a:pt x="6537" y="4580"/>
                    <a:pt x="6549" y="4306"/>
                    <a:pt x="6656" y="4020"/>
                  </a:cubicBezTo>
                  <a:cubicBezTo>
                    <a:pt x="6656" y="3961"/>
                    <a:pt x="6644" y="3901"/>
                    <a:pt x="6620" y="3841"/>
                  </a:cubicBezTo>
                  <a:cubicBezTo>
                    <a:pt x="6584" y="3449"/>
                    <a:pt x="6549" y="3068"/>
                    <a:pt x="6477" y="2675"/>
                  </a:cubicBezTo>
                  <a:cubicBezTo>
                    <a:pt x="6406" y="2353"/>
                    <a:pt x="6311" y="2020"/>
                    <a:pt x="6108" y="1746"/>
                  </a:cubicBezTo>
                  <a:cubicBezTo>
                    <a:pt x="5870" y="1425"/>
                    <a:pt x="5632" y="1115"/>
                    <a:pt x="5418" y="805"/>
                  </a:cubicBezTo>
                  <a:cubicBezTo>
                    <a:pt x="5275" y="591"/>
                    <a:pt x="5120" y="401"/>
                    <a:pt x="4870" y="329"/>
                  </a:cubicBezTo>
                  <a:cubicBezTo>
                    <a:pt x="4799" y="305"/>
                    <a:pt x="4739" y="258"/>
                    <a:pt x="4679" y="210"/>
                  </a:cubicBezTo>
                  <a:cubicBezTo>
                    <a:pt x="4507" y="47"/>
                    <a:pt x="4304" y="0"/>
                    <a:pt x="4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56"/>
            <p:cNvSpPr/>
            <p:nvPr/>
          </p:nvSpPr>
          <p:spPr>
            <a:xfrm>
              <a:off x="2775625" y="1745575"/>
              <a:ext cx="340850" cy="477775"/>
            </a:xfrm>
            <a:custGeom>
              <a:avLst/>
              <a:gdLst/>
              <a:ahLst/>
              <a:cxnLst/>
              <a:rect l="l" t="t" r="r" b="b"/>
              <a:pathLst>
                <a:path w="13634" h="19111" extrusionOk="0">
                  <a:moveTo>
                    <a:pt x="12086" y="9859"/>
                  </a:moveTo>
                  <a:cubicBezTo>
                    <a:pt x="12098" y="9954"/>
                    <a:pt x="12098" y="10050"/>
                    <a:pt x="12121" y="10157"/>
                  </a:cubicBezTo>
                  <a:cubicBezTo>
                    <a:pt x="12133" y="10252"/>
                    <a:pt x="12145" y="10347"/>
                    <a:pt x="12157" y="10454"/>
                  </a:cubicBezTo>
                  <a:cubicBezTo>
                    <a:pt x="12157" y="10609"/>
                    <a:pt x="12098" y="10704"/>
                    <a:pt x="11955" y="10764"/>
                  </a:cubicBezTo>
                  <a:cubicBezTo>
                    <a:pt x="11657" y="10883"/>
                    <a:pt x="11347" y="10990"/>
                    <a:pt x="11014" y="11014"/>
                  </a:cubicBezTo>
                  <a:cubicBezTo>
                    <a:pt x="10585" y="11050"/>
                    <a:pt x="10169" y="11121"/>
                    <a:pt x="9752" y="11169"/>
                  </a:cubicBezTo>
                  <a:cubicBezTo>
                    <a:pt x="9573" y="11181"/>
                    <a:pt x="9478" y="11264"/>
                    <a:pt x="9419" y="11431"/>
                  </a:cubicBezTo>
                  <a:cubicBezTo>
                    <a:pt x="9359" y="11597"/>
                    <a:pt x="9323" y="11776"/>
                    <a:pt x="9407" y="11943"/>
                  </a:cubicBezTo>
                  <a:cubicBezTo>
                    <a:pt x="9419" y="11955"/>
                    <a:pt x="9442" y="11967"/>
                    <a:pt x="9466" y="11978"/>
                  </a:cubicBezTo>
                  <a:cubicBezTo>
                    <a:pt x="9752" y="12181"/>
                    <a:pt x="10062" y="12205"/>
                    <a:pt x="10407" y="12145"/>
                  </a:cubicBezTo>
                  <a:cubicBezTo>
                    <a:pt x="10824" y="12074"/>
                    <a:pt x="11252" y="12062"/>
                    <a:pt x="11669" y="12014"/>
                  </a:cubicBezTo>
                  <a:cubicBezTo>
                    <a:pt x="11848" y="12002"/>
                    <a:pt x="11978" y="12074"/>
                    <a:pt x="12133" y="12133"/>
                  </a:cubicBezTo>
                  <a:cubicBezTo>
                    <a:pt x="12240" y="12181"/>
                    <a:pt x="12264" y="12276"/>
                    <a:pt x="12276" y="12383"/>
                  </a:cubicBezTo>
                  <a:cubicBezTo>
                    <a:pt x="12312" y="12669"/>
                    <a:pt x="12324" y="12967"/>
                    <a:pt x="12359" y="13252"/>
                  </a:cubicBezTo>
                  <a:cubicBezTo>
                    <a:pt x="12371" y="13383"/>
                    <a:pt x="12359" y="13526"/>
                    <a:pt x="12371" y="13669"/>
                  </a:cubicBezTo>
                  <a:cubicBezTo>
                    <a:pt x="12443" y="14062"/>
                    <a:pt x="12359" y="14419"/>
                    <a:pt x="12193" y="14800"/>
                  </a:cubicBezTo>
                  <a:cubicBezTo>
                    <a:pt x="12038" y="15134"/>
                    <a:pt x="11824" y="15407"/>
                    <a:pt x="11478" y="15586"/>
                  </a:cubicBezTo>
                  <a:cubicBezTo>
                    <a:pt x="11419" y="15610"/>
                    <a:pt x="11359" y="15669"/>
                    <a:pt x="11300" y="15717"/>
                  </a:cubicBezTo>
                  <a:cubicBezTo>
                    <a:pt x="11252" y="15753"/>
                    <a:pt x="11228" y="15788"/>
                    <a:pt x="11181" y="15812"/>
                  </a:cubicBezTo>
                  <a:cubicBezTo>
                    <a:pt x="10728" y="15943"/>
                    <a:pt x="10312" y="16146"/>
                    <a:pt x="9823" y="16062"/>
                  </a:cubicBezTo>
                  <a:cubicBezTo>
                    <a:pt x="9621" y="16015"/>
                    <a:pt x="9395" y="16050"/>
                    <a:pt x="9181" y="16074"/>
                  </a:cubicBezTo>
                  <a:cubicBezTo>
                    <a:pt x="9026" y="16086"/>
                    <a:pt x="8859" y="16122"/>
                    <a:pt x="8692" y="16134"/>
                  </a:cubicBezTo>
                  <a:cubicBezTo>
                    <a:pt x="8609" y="16146"/>
                    <a:pt x="8514" y="16169"/>
                    <a:pt x="8430" y="16134"/>
                  </a:cubicBezTo>
                  <a:cubicBezTo>
                    <a:pt x="8168" y="16050"/>
                    <a:pt x="7930" y="16110"/>
                    <a:pt x="7680" y="16122"/>
                  </a:cubicBezTo>
                  <a:cubicBezTo>
                    <a:pt x="7537" y="16134"/>
                    <a:pt x="7383" y="16122"/>
                    <a:pt x="7240" y="16122"/>
                  </a:cubicBezTo>
                  <a:cubicBezTo>
                    <a:pt x="7145" y="16122"/>
                    <a:pt x="7073" y="16134"/>
                    <a:pt x="7002" y="16134"/>
                  </a:cubicBezTo>
                  <a:cubicBezTo>
                    <a:pt x="6918" y="16265"/>
                    <a:pt x="6966" y="16372"/>
                    <a:pt x="6978" y="16491"/>
                  </a:cubicBezTo>
                  <a:cubicBezTo>
                    <a:pt x="7037" y="16955"/>
                    <a:pt x="7085" y="17420"/>
                    <a:pt x="7180" y="17872"/>
                  </a:cubicBezTo>
                  <a:cubicBezTo>
                    <a:pt x="7264" y="18336"/>
                    <a:pt x="6978" y="18551"/>
                    <a:pt x="6668" y="18694"/>
                  </a:cubicBezTo>
                  <a:cubicBezTo>
                    <a:pt x="6168" y="18920"/>
                    <a:pt x="5787" y="18979"/>
                    <a:pt x="5216" y="19027"/>
                  </a:cubicBezTo>
                  <a:cubicBezTo>
                    <a:pt x="5156" y="19027"/>
                    <a:pt x="5073" y="19039"/>
                    <a:pt x="5013" y="19027"/>
                  </a:cubicBezTo>
                  <a:cubicBezTo>
                    <a:pt x="4799" y="18932"/>
                    <a:pt x="4573" y="18979"/>
                    <a:pt x="4347" y="19003"/>
                  </a:cubicBezTo>
                  <a:cubicBezTo>
                    <a:pt x="4156" y="19039"/>
                    <a:pt x="3977" y="19051"/>
                    <a:pt x="3787" y="19086"/>
                  </a:cubicBezTo>
                  <a:cubicBezTo>
                    <a:pt x="3442" y="19110"/>
                    <a:pt x="3108" y="19039"/>
                    <a:pt x="2834" y="18825"/>
                  </a:cubicBezTo>
                  <a:cubicBezTo>
                    <a:pt x="2668" y="18705"/>
                    <a:pt x="2549" y="18551"/>
                    <a:pt x="2442" y="18372"/>
                  </a:cubicBezTo>
                  <a:cubicBezTo>
                    <a:pt x="2323" y="18158"/>
                    <a:pt x="2239" y="17932"/>
                    <a:pt x="2132" y="17729"/>
                  </a:cubicBezTo>
                  <a:cubicBezTo>
                    <a:pt x="2120" y="17693"/>
                    <a:pt x="2096" y="17682"/>
                    <a:pt x="2096" y="17658"/>
                  </a:cubicBezTo>
                  <a:cubicBezTo>
                    <a:pt x="2084" y="17181"/>
                    <a:pt x="1799" y="16741"/>
                    <a:pt x="1787" y="16265"/>
                  </a:cubicBezTo>
                  <a:cubicBezTo>
                    <a:pt x="1787" y="16229"/>
                    <a:pt x="1787" y="16169"/>
                    <a:pt x="1763" y="16122"/>
                  </a:cubicBezTo>
                  <a:cubicBezTo>
                    <a:pt x="1644" y="15884"/>
                    <a:pt x="1620" y="15610"/>
                    <a:pt x="1537" y="15360"/>
                  </a:cubicBezTo>
                  <a:cubicBezTo>
                    <a:pt x="1382" y="14955"/>
                    <a:pt x="1346" y="14526"/>
                    <a:pt x="1287" y="14110"/>
                  </a:cubicBezTo>
                  <a:cubicBezTo>
                    <a:pt x="1239" y="13824"/>
                    <a:pt x="1227" y="13550"/>
                    <a:pt x="1084" y="13276"/>
                  </a:cubicBezTo>
                  <a:cubicBezTo>
                    <a:pt x="1025" y="13145"/>
                    <a:pt x="1025" y="12979"/>
                    <a:pt x="1013" y="12836"/>
                  </a:cubicBezTo>
                  <a:cubicBezTo>
                    <a:pt x="989" y="12609"/>
                    <a:pt x="941" y="12383"/>
                    <a:pt x="870" y="12181"/>
                  </a:cubicBezTo>
                  <a:cubicBezTo>
                    <a:pt x="810" y="12002"/>
                    <a:pt x="763" y="11824"/>
                    <a:pt x="751" y="11621"/>
                  </a:cubicBezTo>
                  <a:cubicBezTo>
                    <a:pt x="572" y="10169"/>
                    <a:pt x="406" y="8704"/>
                    <a:pt x="227" y="7252"/>
                  </a:cubicBezTo>
                  <a:cubicBezTo>
                    <a:pt x="179" y="6835"/>
                    <a:pt x="120" y="6430"/>
                    <a:pt x="60" y="6013"/>
                  </a:cubicBezTo>
                  <a:cubicBezTo>
                    <a:pt x="1" y="5549"/>
                    <a:pt x="1" y="5097"/>
                    <a:pt x="48" y="4632"/>
                  </a:cubicBezTo>
                  <a:cubicBezTo>
                    <a:pt x="60" y="4513"/>
                    <a:pt x="96" y="4382"/>
                    <a:pt x="132" y="4275"/>
                  </a:cubicBezTo>
                  <a:cubicBezTo>
                    <a:pt x="239" y="4061"/>
                    <a:pt x="298" y="3858"/>
                    <a:pt x="334" y="3632"/>
                  </a:cubicBezTo>
                  <a:cubicBezTo>
                    <a:pt x="358" y="3430"/>
                    <a:pt x="406" y="3251"/>
                    <a:pt x="548" y="3085"/>
                  </a:cubicBezTo>
                  <a:cubicBezTo>
                    <a:pt x="608" y="3025"/>
                    <a:pt x="644" y="2930"/>
                    <a:pt x="691" y="2858"/>
                  </a:cubicBezTo>
                  <a:cubicBezTo>
                    <a:pt x="763" y="2715"/>
                    <a:pt x="870" y="2596"/>
                    <a:pt x="989" y="2477"/>
                  </a:cubicBezTo>
                  <a:cubicBezTo>
                    <a:pt x="1132" y="2323"/>
                    <a:pt x="1263" y="2156"/>
                    <a:pt x="1406" y="1977"/>
                  </a:cubicBezTo>
                  <a:cubicBezTo>
                    <a:pt x="1549" y="1787"/>
                    <a:pt x="1703" y="1608"/>
                    <a:pt x="1942" y="1525"/>
                  </a:cubicBezTo>
                  <a:cubicBezTo>
                    <a:pt x="2001" y="1501"/>
                    <a:pt x="2037" y="1465"/>
                    <a:pt x="2084" y="1418"/>
                  </a:cubicBezTo>
                  <a:cubicBezTo>
                    <a:pt x="2334" y="1168"/>
                    <a:pt x="2656" y="1001"/>
                    <a:pt x="2977" y="870"/>
                  </a:cubicBezTo>
                  <a:cubicBezTo>
                    <a:pt x="3049" y="834"/>
                    <a:pt x="3144" y="787"/>
                    <a:pt x="3215" y="751"/>
                  </a:cubicBezTo>
                  <a:cubicBezTo>
                    <a:pt x="3727" y="418"/>
                    <a:pt x="4287" y="251"/>
                    <a:pt x="4882" y="179"/>
                  </a:cubicBezTo>
                  <a:cubicBezTo>
                    <a:pt x="5287" y="132"/>
                    <a:pt x="5692" y="72"/>
                    <a:pt x="6073" y="37"/>
                  </a:cubicBezTo>
                  <a:cubicBezTo>
                    <a:pt x="6228" y="13"/>
                    <a:pt x="6371" y="37"/>
                    <a:pt x="6525" y="37"/>
                  </a:cubicBezTo>
                  <a:cubicBezTo>
                    <a:pt x="6561" y="37"/>
                    <a:pt x="6621" y="60"/>
                    <a:pt x="6668" y="48"/>
                  </a:cubicBezTo>
                  <a:cubicBezTo>
                    <a:pt x="7240" y="1"/>
                    <a:pt x="7728" y="251"/>
                    <a:pt x="8228" y="418"/>
                  </a:cubicBezTo>
                  <a:cubicBezTo>
                    <a:pt x="8288" y="429"/>
                    <a:pt x="8347" y="465"/>
                    <a:pt x="8395" y="489"/>
                  </a:cubicBezTo>
                  <a:cubicBezTo>
                    <a:pt x="8704" y="691"/>
                    <a:pt x="9002" y="882"/>
                    <a:pt x="9300" y="1084"/>
                  </a:cubicBezTo>
                  <a:cubicBezTo>
                    <a:pt x="9454" y="1191"/>
                    <a:pt x="9585" y="1322"/>
                    <a:pt x="9740" y="1441"/>
                  </a:cubicBezTo>
                  <a:cubicBezTo>
                    <a:pt x="9776" y="1489"/>
                    <a:pt x="9823" y="1525"/>
                    <a:pt x="9883" y="1561"/>
                  </a:cubicBezTo>
                  <a:cubicBezTo>
                    <a:pt x="9919" y="1584"/>
                    <a:pt x="9954" y="1596"/>
                    <a:pt x="9990" y="1620"/>
                  </a:cubicBezTo>
                  <a:cubicBezTo>
                    <a:pt x="10193" y="1858"/>
                    <a:pt x="10431" y="2084"/>
                    <a:pt x="10669" y="2299"/>
                  </a:cubicBezTo>
                  <a:cubicBezTo>
                    <a:pt x="10824" y="2430"/>
                    <a:pt x="10943" y="2596"/>
                    <a:pt x="11050" y="2751"/>
                  </a:cubicBezTo>
                  <a:cubicBezTo>
                    <a:pt x="11121" y="2858"/>
                    <a:pt x="11145" y="3025"/>
                    <a:pt x="11252" y="3108"/>
                  </a:cubicBezTo>
                  <a:cubicBezTo>
                    <a:pt x="11478" y="3323"/>
                    <a:pt x="11538" y="3632"/>
                    <a:pt x="11717" y="3870"/>
                  </a:cubicBezTo>
                  <a:cubicBezTo>
                    <a:pt x="11895" y="4108"/>
                    <a:pt x="12014" y="4394"/>
                    <a:pt x="12133" y="4656"/>
                  </a:cubicBezTo>
                  <a:cubicBezTo>
                    <a:pt x="12252" y="4930"/>
                    <a:pt x="12371" y="5180"/>
                    <a:pt x="12443" y="5466"/>
                  </a:cubicBezTo>
                  <a:cubicBezTo>
                    <a:pt x="12490" y="5644"/>
                    <a:pt x="12562" y="5787"/>
                    <a:pt x="12621" y="5954"/>
                  </a:cubicBezTo>
                  <a:cubicBezTo>
                    <a:pt x="12729" y="6192"/>
                    <a:pt x="12836" y="6430"/>
                    <a:pt x="12931" y="6680"/>
                  </a:cubicBezTo>
                  <a:cubicBezTo>
                    <a:pt x="12955" y="6716"/>
                    <a:pt x="12955" y="6728"/>
                    <a:pt x="12955" y="6764"/>
                  </a:cubicBezTo>
                  <a:cubicBezTo>
                    <a:pt x="12979" y="7121"/>
                    <a:pt x="13169" y="7418"/>
                    <a:pt x="13276" y="7740"/>
                  </a:cubicBezTo>
                  <a:cubicBezTo>
                    <a:pt x="13336" y="7954"/>
                    <a:pt x="13455" y="8133"/>
                    <a:pt x="13502" y="8335"/>
                  </a:cubicBezTo>
                  <a:cubicBezTo>
                    <a:pt x="13562" y="8609"/>
                    <a:pt x="13586" y="8883"/>
                    <a:pt x="13610" y="9157"/>
                  </a:cubicBezTo>
                  <a:cubicBezTo>
                    <a:pt x="13633" y="9419"/>
                    <a:pt x="13574" y="9478"/>
                    <a:pt x="13324" y="9621"/>
                  </a:cubicBezTo>
                  <a:cubicBezTo>
                    <a:pt x="13098" y="9752"/>
                    <a:pt x="12848" y="9776"/>
                    <a:pt x="12610" y="9800"/>
                  </a:cubicBezTo>
                  <a:cubicBezTo>
                    <a:pt x="12443" y="9788"/>
                    <a:pt x="12264" y="9764"/>
                    <a:pt x="12086" y="9859"/>
                  </a:cubicBezTo>
                  <a:close/>
                  <a:moveTo>
                    <a:pt x="12991" y="9026"/>
                  </a:moveTo>
                  <a:cubicBezTo>
                    <a:pt x="12979" y="8800"/>
                    <a:pt x="12979" y="8585"/>
                    <a:pt x="12848" y="8395"/>
                  </a:cubicBezTo>
                  <a:cubicBezTo>
                    <a:pt x="12812" y="8347"/>
                    <a:pt x="12800" y="8276"/>
                    <a:pt x="12788" y="8216"/>
                  </a:cubicBezTo>
                  <a:cubicBezTo>
                    <a:pt x="12776" y="8097"/>
                    <a:pt x="12693" y="7978"/>
                    <a:pt x="12669" y="7859"/>
                  </a:cubicBezTo>
                  <a:cubicBezTo>
                    <a:pt x="12598" y="7573"/>
                    <a:pt x="12395" y="7323"/>
                    <a:pt x="12395" y="7014"/>
                  </a:cubicBezTo>
                  <a:cubicBezTo>
                    <a:pt x="12395" y="6978"/>
                    <a:pt x="12395" y="6966"/>
                    <a:pt x="12383" y="6942"/>
                  </a:cubicBezTo>
                  <a:cubicBezTo>
                    <a:pt x="12217" y="6621"/>
                    <a:pt x="12181" y="6263"/>
                    <a:pt x="11978" y="5966"/>
                  </a:cubicBezTo>
                  <a:cubicBezTo>
                    <a:pt x="11955" y="5930"/>
                    <a:pt x="11919" y="5847"/>
                    <a:pt x="11907" y="5787"/>
                  </a:cubicBezTo>
                  <a:cubicBezTo>
                    <a:pt x="11895" y="5513"/>
                    <a:pt x="11681" y="5287"/>
                    <a:pt x="11657" y="5001"/>
                  </a:cubicBezTo>
                  <a:cubicBezTo>
                    <a:pt x="11657" y="4954"/>
                    <a:pt x="11609" y="4918"/>
                    <a:pt x="11586" y="4870"/>
                  </a:cubicBezTo>
                  <a:cubicBezTo>
                    <a:pt x="11347" y="4501"/>
                    <a:pt x="11145" y="4085"/>
                    <a:pt x="10943" y="3692"/>
                  </a:cubicBezTo>
                  <a:cubicBezTo>
                    <a:pt x="10835" y="3489"/>
                    <a:pt x="10728" y="3263"/>
                    <a:pt x="10574" y="3085"/>
                  </a:cubicBezTo>
                  <a:cubicBezTo>
                    <a:pt x="10371" y="2858"/>
                    <a:pt x="10252" y="2561"/>
                    <a:pt x="9943" y="2442"/>
                  </a:cubicBezTo>
                  <a:cubicBezTo>
                    <a:pt x="9800" y="2192"/>
                    <a:pt x="9538" y="2037"/>
                    <a:pt x="9347" y="1834"/>
                  </a:cubicBezTo>
                  <a:cubicBezTo>
                    <a:pt x="9181" y="1668"/>
                    <a:pt x="9014" y="1525"/>
                    <a:pt x="8823" y="1406"/>
                  </a:cubicBezTo>
                  <a:cubicBezTo>
                    <a:pt x="8609" y="1251"/>
                    <a:pt x="8383" y="1120"/>
                    <a:pt x="8157" y="965"/>
                  </a:cubicBezTo>
                  <a:cubicBezTo>
                    <a:pt x="8073" y="906"/>
                    <a:pt x="7978" y="870"/>
                    <a:pt x="7895" y="834"/>
                  </a:cubicBezTo>
                  <a:cubicBezTo>
                    <a:pt x="7692" y="763"/>
                    <a:pt x="7490" y="691"/>
                    <a:pt x="7276" y="632"/>
                  </a:cubicBezTo>
                  <a:cubicBezTo>
                    <a:pt x="7156" y="584"/>
                    <a:pt x="7037" y="537"/>
                    <a:pt x="6906" y="537"/>
                  </a:cubicBezTo>
                  <a:cubicBezTo>
                    <a:pt x="6525" y="537"/>
                    <a:pt x="6133" y="477"/>
                    <a:pt x="5752" y="548"/>
                  </a:cubicBezTo>
                  <a:cubicBezTo>
                    <a:pt x="5466" y="608"/>
                    <a:pt x="5168" y="608"/>
                    <a:pt x="4882" y="668"/>
                  </a:cubicBezTo>
                  <a:cubicBezTo>
                    <a:pt x="4597" y="715"/>
                    <a:pt x="4323" y="775"/>
                    <a:pt x="4049" y="870"/>
                  </a:cubicBezTo>
                  <a:cubicBezTo>
                    <a:pt x="3799" y="953"/>
                    <a:pt x="3585" y="1120"/>
                    <a:pt x="3335" y="1203"/>
                  </a:cubicBezTo>
                  <a:cubicBezTo>
                    <a:pt x="2846" y="1382"/>
                    <a:pt x="2477" y="1763"/>
                    <a:pt x="2025" y="2013"/>
                  </a:cubicBezTo>
                  <a:cubicBezTo>
                    <a:pt x="1965" y="2037"/>
                    <a:pt x="1918" y="2120"/>
                    <a:pt x="1858" y="2180"/>
                  </a:cubicBezTo>
                  <a:cubicBezTo>
                    <a:pt x="1775" y="2299"/>
                    <a:pt x="1668" y="2418"/>
                    <a:pt x="1584" y="2537"/>
                  </a:cubicBezTo>
                  <a:cubicBezTo>
                    <a:pt x="1382" y="2787"/>
                    <a:pt x="1144" y="2977"/>
                    <a:pt x="1001" y="3263"/>
                  </a:cubicBezTo>
                  <a:cubicBezTo>
                    <a:pt x="929" y="3430"/>
                    <a:pt x="834" y="3573"/>
                    <a:pt x="810" y="3739"/>
                  </a:cubicBezTo>
                  <a:cubicBezTo>
                    <a:pt x="775" y="3906"/>
                    <a:pt x="727" y="4085"/>
                    <a:pt x="656" y="4239"/>
                  </a:cubicBezTo>
                  <a:cubicBezTo>
                    <a:pt x="548" y="4454"/>
                    <a:pt x="525" y="4680"/>
                    <a:pt x="489" y="4894"/>
                  </a:cubicBezTo>
                  <a:cubicBezTo>
                    <a:pt x="453" y="5466"/>
                    <a:pt x="477" y="6025"/>
                    <a:pt x="572" y="6597"/>
                  </a:cubicBezTo>
                  <a:cubicBezTo>
                    <a:pt x="810" y="8252"/>
                    <a:pt x="1049" y="9895"/>
                    <a:pt x="1263" y="11550"/>
                  </a:cubicBezTo>
                  <a:cubicBezTo>
                    <a:pt x="1287" y="11669"/>
                    <a:pt x="1299" y="11800"/>
                    <a:pt x="1346" y="11919"/>
                  </a:cubicBezTo>
                  <a:cubicBezTo>
                    <a:pt x="1441" y="12169"/>
                    <a:pt x="1477" y="12431"/>
                    <a:pt x="1525" y="12693"/>
                  </a:cubicBezTo>
                  <a:cubicBezTo>
                    <a:pt x="1537" y="12848"/>
                    <a:pt x="1561" y="12990"/>
                    <a:pt x="1620" y="13121"/>
                  </a:cubicBezTo>
                  <a:cubicBezTo>
                    <a:pt x="1703" y="13324"/>
                    <a:pt x="1739" y="13514"/>
                    <a:pt x="1775" y="13705"/>
                  </a:cubicBezTo>
                  <a:cubicBezTo>
                    <a:pt x="1846" y="14217"/>
                    <a:pt x="1858" y="14729"/>
                    <a:pt x="2061" y="15229"/>
                  </a:cubicBezTo>
                  <a:cubicBezTo>
                    <a:pt x="2084" y="15288"/>
                    <a:pt x="2084" y="15348"/>
                    <a:pt x="2096" y="15407"/>
                  </a:cubicBezTo>
                  <a:cubicBezTo>
                    <a:pt x="2120" y="15479"/>
                    <a:pt x="2132" y="15550"/>
                    <a:pt x="2156" y="15610"/>
                  </a:cubicBezTo>
                  <a:cubicBezTo>
                    <a:pt x="2263" y="15788"/>
                    <a:pt x="2311" y="15979"/>
                    <a:pt x="2323" y="16193"/>
                  </a:cubicBezTo>
                  <a:cubicBezTo>
                    <a:pt x="2334" y="16598"/>
                    <a:pt x="2573" y="16931"/>
                    <a:pt x="2573" y="17324"/>
                  </a:cubicBezTo>
                  <a:cubicBezTo>
                    <a:pt x="2573" y="17348"/>
                    <a:pt x="2596" y="17372"/>
                    <a:pt x="2608" y="17396"/>
                  </a:cubicBezTo>
                  <a:cubicBezTo>
                    <a:pt x="2715" y="17610"/>
                    <a:pt x="2799" y="17824"/>
                    <a:pt x="2918" y="18039"/>
                  </a:cubicBezTo>
                  <a:cubicBezTo>
                    <a:pt x="2977" y="18122"/>
                    <a:pt x="3037" y="18241"/>
                    <a:pt x="3132" y="18289"/>
                  </a:cubicBezTo>
                  <a:cubicBezTo>
                    <a:pt x="3346" y="18396"/>
                    <a:pt x="3573" y="18479"/>
                    <a:pt x="3858" y="18455"/>
                  </a:cubicBezTo>
                  <a:cubicBezTo>
                    <a:pt x="4287" y="18396"/>
                    <a:pt x="4716" y="18277"/>
                    <a:pt x="5168" y="18384"/>
                  </a:cubicBezTo>
                  <a:cubicBezTo>
                    <a:pt x="5549" y="18324"/>
                    <a:pt x="5942" y="18324"/>
                    <a:pt x="6299" y="18146"/>
                  </a:cubicBezTo>
                  <a:cubicBezTo>
                    <a:pt x="6537" y="18027"/>
                    <a:pt x="6585" y="17991"/>
                    <a:pt x="6549" y="17705"/>
                  </a:cubicBezTo>
                  <a:cubicBezTo>
                    <a:pt x="6502" y="17253"/>
                    <a:pt x="6442" y="16789"/>
                    <a:pt x="6383" y="16324"/>
                  </a:cubicBezTo>
                  <a:cubicBezTo>
                    <a:pt x="6371" y="16217"/>
                    <a:pt x="6359" y="16134"/>
                    <a:pt x="6359" y="16027"/>
                  </a:cubicBezTo>
                  <a:cubicBezTo>
                    <a:pt x="6359" y="15955"/>
                    <a:pt x="6383" y="15860"/>
                    <a:pt x="6430" y="15824"/>
                  </a:cubicBezTo>
                  <a:cubicBezTo>
                    <a:pt x="6549" y="15705"/>
                    <a:pt x="6680" y="15586"/>
                    <a:pt x="6883" y="15562"/>
                  </a:cubicBezTo>
                  <a:cubicBezTo>
                    <a:pt x="7252" y="15527"/>
                    <a:pt x="7621" y="15443"/>
                    <a:pt x="8014" y="15491"/>
                  </a:cubicBezTo>
                  <a:cubicBezTo>
                    <a:pt x="8645" y="15550"/>
                    <a:pt x="9288" y="15503"/>
                    <a:pt x="9919" y="15407"/>
                  </a:cubicBezTo>
                  <a:cubicBezTo>
                    <a:pt x="9978" y="15384"/>
                    <a:pt x="10038" y="15384"/>
                    <a:pt x="10109" y="15372"/>
                  </a:cubicBezTo>
                  <a:cubicBezTo>
                    <a:pt x="10466" y="15324"/>
                    <a:pt x="10812" y="15241"/>
                    <a:pt x="11133" y="15026"/>
                  </a:cubicBezTo>
                  <a:cubicBezTo>
                    <a:pt x="11383" y="14872"/>
                    <a:pt x="11562" y="14693"/>
                    <a:pt x="11657" y="14419"/>
                  </a:cubicBezTo>
                  <a:cubicBezTo>
                    <a:pt x="11740" y="14169"/>
                    <a:pt x="11824" y="13895"/>
                    <a:pt x="11764" y="13622"/>
                  </a:cubicBezTo>
                  <a:cubicBezTo>
                    <a:pt x="11717" y="13324"/>
                    <a:pt x="11669" y="13026"/>
                    <a:pt x="11776" y="12729"/>
                  </a:cubicBezTo>
                  <a:cubicBezTo>
                    <a:pt x="11788" y="12681"/>
                    <a:pt x="11764" y="12609"/>
                    <a:pt x="11740" y="12526"/>
                  </a:cubicBezTo>
                  <a:cubicBezTo>
                    <a:pt x="11597" y="12550"/>
                    <a:pt x="11478" y="12550"/>
                    <a:pt x="11359" y="12562"/>
                  </a:cubicBezTo>
                  <a:cubicBezTo>
                    <a:pt x="10931" y="12621"/>
                    <a:pt x="10478" y="12669"/>
                    <a:pt x="10050" y="12729"/>
                  </a:cubicBezTo>
                  <a:cubicBezTo>
                    <a:pt x="9871" y="12752"/>
                    <a:pt x="9692" y="12729"/>
                    <a:pt x="9526" y="12645"/>
                  </a:cubicBezTo>
                  <a:cubicBezTo>
                    <a:pt x="9383" y="12574"/>
                    <a:pt x="9228" y="12514"/>
                    <a:pt x="9085" y="12443"/>
                  </a:cubicBezTo>
                  <a:cubicBezTo>
                    <a:pt x="8919" y="12348"/>
                    <a:pt x="8823" y="12217"/>
                    <a:pt x="8800" y="12026"/>
                  </a:cubicBezTo>
                  <a:cubicBezTo>
                    <a:pt x="8740" y="11597"/>
                    <a:pt x="8752" y="11395"/>
                    <a:pt x="8930" y="11002"/>
                  </a:cubicBezTo>
                  <a:cubicBezTo>
                    <a:pt x="9026" y="10800"/>
                    <a:pt x="9157" y="10669"/>
                    <a:pt x="9383" y="10645"/>
                  </a:cubicBezTo>
                  <a:cubicBezTo>
                    <a:pt x="9478" y="10621"/>
                    <a:pt x="9573" y="10609"/>
                    <a:pt x="9681" y="10597"/>
                  </a:cubicBezTo>
                  <a:lnTo>
                    <a:pt x="11062" y="10419"/>
                  </a:lnTo>
                  <a:cubicBezTo>
                    <a:pt x="11240" y="10383"/>
                    <a:pt x="11407" y="10359"/>
                    <a:pt x="11526" y="10193"/>
                  </a:cubicBezTo>
                  <a:cubicBezTo>
                    <a:pt x="11526" y="10073"/>
                    <a:pt x="11502" y="9954"/>
                    <a:pt x="11502" y="9823"/>
                  </a:cubicBezTo>
                  <a:cubicBezTo>
                    <a:pt x="11502" y="9514"/>
                    <a:pt x="11645" y="9359"/>
                    <a:pt x="11943" y="9300"/>
                  </a:cubicBezTo>
                  <a:cubicBezTo>
                    <a:pt x="12121" y="9276"/>
                    <a:pt x="12312" y="9240"/>
                    <a:pt x="12502" y="9228"/>
                  </a:cubicBezTo>
                  <a:cubicBezTo>
                    <a:pt x="12717" y="9228"/>
                    <a:pt x="12860" y="9169"/>
                    <a:pt x="12991" y="90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56"/>
            <p:cNvSpPr/>
            <p:nvPr/>
          </p:nvSpPr>
          <p:spPr>
            <a:xfrm>
              <a:off x="3138175" y="1954825"/>
              <a:ext cx="56575" cy="47650"/>
            </a:xfrm>
            <a:custGeom>
              <a:avLst/>
              <a:gdLst/>
              <a:ahLst/>
              <a:cxnLst/>
              <a:rect l="l" t="t" r="r" b="b"/>
              <a:pathLst>
                <a:path w="2263" h="1906" extrusionOk="0">
                  <a:moveTo>
                    <a:pt x="358" y="1906"/>
                  </a:moveTo>
                  <a:cubicBezTo>
                    <a:pt x="310" y="1882"/>
                    <a:pt x="203" y="1858"/>
                    <a:pt x="132" y="1811"/>
                  </a:cubicBezTo>
                  <a:cubicBezTo>
                    <a:pt x="24" y="1751"/>
                    <a:pt x="1" y="1608"/>
                    <a:pt x="84" y="1513"/>
                  </a:cubicBezTo>
                  <a:cubicBezTo>
                    <a:pt x="274" y="1334"/>
                    <a:pt x="429" y="1108"/>
                    <a:pt x="596" y="918"/>
                  </a:cubicBezTo>
                  <a:cubicBezTo>
                    <a:pt x="632" y="858"/>
                    <a:pt x="715" y="822"/>
                    <a:pt x="775" y="787"/>
                  </a:cubicBezTo>
                  <a:cubicBezTo>
                    <a:pt x="1096" y="620"/>
                    <a:pt x="1394" y="418"/>
                    <a:pt x="1667" y="156"/>
                  </a:cubicBezTo>
                  <a:cubicBezTo>
                    <a:pt x="1703" y="120"/>
                    <a:pt x="1751" y="84"/>
                    <a:pt x="1810" y="60"/>
                  </a:cubicBezTo>
                  <a:cubicBezTo>
                    <a:pt x="1918" y="1"/>
                    <a:pt x="2037" y="1"/>
                    <a:pt x="2120" y="84"/>
                  </a:cubicBezTo>
                  <a:cubicBezTo>
                    <a:pt x="2227" y="156"/>
                    <a:pt x="2263" y="299"/>
                    <a:pt x="2203" y="430"/>
                  </a:cubicBezTo>
                  <a:cubicBezTo>
                    <a:pt x="2179" y="477"/>
                    <a:pt x="2156" y="513"/>
                    <a:pt x="2120" y="560"/>
                  </a:cubicBezTo>
                  <a:cubicBezTo>
                    <a:pt x="1965" y="727"/>
                    <a:pt x="1810" y="918"/>
                    <a:pt x="1620" y="1049"/>
                  </a:cubicBezTo>
                  <a:cubicBezTo>
                    <a:pt x="1334" y="1251"/>
                    <a:pt x="1072" y="1465"/>
                    <a:pt x="786" y="1692"/>
                  </a:cubicBezTo>
                  <a:cubicBezTo>
                    <a:pt x="679" y="1787"/>
                    <a:pt x="560" y="1870"/>
                    <a:pt x="358" y="19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56"/>
            <p:cNvSpPr/>
            <p:nvPr/>
          </p:nvSpPr>
          <p:spPr>
            <a:xfrm>
              <a:off x="3149500" y="2052475"/>
              <a:ext cx="53600" cy="30375"/>
            </a:xfrm>
            <a:custGeom>
              <a:avLst/>
              <a:gdLst/>
              <a:ahLst/>
              <a:cxnLst/>
              <a:rect l="l" t="t" r="r" b="b"/>
              <a:pathLst>
                <a:path w="2144" h="1215" extrusionOk="0">
                  <a:moveTo>
                    <a:pt x="1774" y="1215"/>
                  </a:moveTo>
                  <a:cubicBezTo>
                    <a:pt x="1726" y="1191"/>
                    <a:pt x="1607" y="1179"/>
                    <a:pt x="1512" y="1131"/>
                  </a:cubicBezTo>
                  <a:cubicBezTo>
                    <a:pt x="1107" y="953"/>
                    <a:pt x="714" y="774"/>
                    <a:pt x="322" y="595"/>
                  </a:cubicBezTo>
                  <a:cubicBezTo>
                    <a:pt x="167" y="536"/>
                    <a:pt x="60" y="429"/>
                    <a:pt x="36" y="274"/>
                  </a:cubicBezTo>
                  <a:cubicBezTo>
                    <a:pt x="0" y="119"/>
                    <a:pt x="95" y="0"/>
                    <a:pt x="238" y="36"/>
                  </a:cubicBezTo>
                  <a:cubicBezTo>
                    <a:pt x="441" y="60"/>
                    <a:pt x="631" y="119"/>
                    <a:pt x="810" y="191"/>
                  </a:cubicBezTo>
                  <a:cubicBezTo>
                    <a:pt x="1179" y="345"/>
                    <a:pt x="1536" y="512"/>
                    <a:pt x="1905" y="655"/>
                  </a:cubicBezTo>
                  <a:cubicBezTo>
                    <a:pt x="2072" y="714"/>
                    <a:pt x="2143" y="834"/>
                    <a:pt x="2119" y="976"/>
                  </a:cubicBezTo>
                  <a:cubicBezTo>
                    <a:pt x="2084" y="1107"/>
                    <a:pt x="1988" y="1179"/>
                    <a:pt x="1774" y="12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56"/>
            <p:cNvSpPr/>
            <p:nvPr/>
          </p:nvSpPr>
          <p:spPr>
            <a:xfrm>
              <a:off x="3151575" y="2014075"/>
              <a:ext cx="53000" cy="17575"/>
            </a:xfrm>
            <a:custGeom>
              <a:avLst/>
              <a:gdLst/>
              <a:ahLst/>
              <a:cxnLst/>
              <a:rect l="l" t="t" r="r" b="b"/>
              <a:pathLst>
                <a:path w="2120" h="703" extrusionOk="0">
                  <a:moveTo>
                    <a:pt x="1024" y="95"/>
                  </a:moveTo>
                  <a:cubicBezTo>
                    <a:pt x="1227" y="72"/>
                    <a:pt x="1441" y="36"/>
                    <a:pt x="1643" y="24"/>
                  </a:cubicBezTo>
                  <a:cubicBezTo>
                    <a:pt x="1786" y="0"/>
                    <a:pt x="1905" y="36"/>
                    <a:pt x="2001" y="95"/>
                  </a:cubicBezTo>
                  <a:cubicBezTo>
                    <a:pt x="2108" y="155"/>
                    <a:pt x="2120" y="298"/>
                    <a:pt x="2036" y="381"/>
                  </a:cubicBezTo>
                  <a:cubicBezTo>
                    <a:pt x="1941" y="441"/>
                    <a:pt x="1846" y="512"/>
                    <a:pt x="1739" y="524"/>
                  </a:cubicBezTo>
                  <a:cubicBezTo>
                    <a:pt x="1310" y="596"/>
                    <a:pt x="870" y="643"/>
                    <a:pt x="441" y="691"/>
                  </a:cubicBezTo>
                  <a:cubicBezTo>
                    <a:pt x="358" y="703"/>
                    <a:pt x="250" y="679"/>
                    <a:pt x="143" y="643"/>
                  </a:cubicBezTo>
                  <a:cubicBezTo>
                    <a:pt x="60" y="619"/>
                    <a:pt x="0" y="560"/>
                    <a:pt x="0" y="453"/>
                  </a:cubicBezTo>
                  <a:cubicBezTo>
                    <a:pt x="0" y="357"/>
                    <a:pt x="24" y="298"/>
                    <a:pt x="96" y="274"/>
                  </a:cubicBezTo>
                  <a:cubicBezTo>
                    <a:pt x="215" y="226"/>
                    <a:pt x="334" y="179"/>
                    <a:pt x="453" y="155"/>
                  </a:cubicBezTo>
                  <a:cubicBezTo>
                    <a:pt x="655" y="143"/>
                    <a:pt x="846" y="131"/>
                    <a:pt x="1024" y="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56"/>
            <p:cNvSpPr/>
            <p:nvPr/>
          </p:nvSpPr>
          <p:spPr>
            <a:xfrm>
              <a:off x="2811650" y="1782500"/>
              <a:ext cx="194100" cy="218800"/>
            </a:xfrm>
            <a:custGeom>
              <a:avLst/>
              <a:gdLst/>
              <a:ahLst/>
              <a:cxnLst/>
              <a:rect l="l" t="t" r="r" b="b"/>
              <a:pathLst>
                <a:path w="7764" h="8752" extrusionOk="0">
                  <a:moveTo>
                    <a:pt x="3858" y="84"/>
                  </a:moveTo>
                  <a:cubicBezTo>
                    <a:pt x="4072" y="60"/>
                    <a:pt x="4275" y="12"/>
                    <a:pt x="4501" y="12"/>
                  </a:cubicBezTo>
                  <a:cubicBezTo>
                    <a:pt x="4692" y="0"/>
                    <a:pt x="4906" y="24"/>
                    <a:pt x="5096" y="48"/>
                  </a:cubicBezTo>
                  <a:cubicBezTo>
                    <a:pt x="5144" y="48"/>
                    <a:pt x="5203" y="72"/>
                    <a:pt x="5227" y="84"/>
                  </a:cubicBezTo>
                  <a:cubicBezTo>
                    <a:pt x="5477" y="238"/>
                    <a:pt x="5751" y="405"/>
                    <a:pt x="5989" y="560"/>
                  </a:cubicBezTo>
                  <a:cubicBezTo>
                    <a:pt x="6073" y="619"/>
                    <a:pt x="6168" y="715"/>
                    <a:pt x="6227" y="798"/>
                  </a:cubicBezTo>
                  <a:cubicBezTo>
                    <a:pt x="6549" y="1227"/>
                    <a:pt x="6870" y="1679"/>
                    <a:pt x="7180" y="2108"/>
                  </a:cubicBezTo>
                  <a:cubicBezTo>
                    <a:pt x="7263" y="2227"/>
                    <a:pt x="7347" y="2358"/>
                    <a:pt x="7370" y="2512"/>
                  </a:cubicBezTo>
                  <a:cubicBezTo>
                    <a:pt x="7370" y="2536"/>
                    <a:pt x="7382" y="2560"/>
                    <a:pt x="7382" y="2584"/>
                  </a:cubicBezTo>
                  <a:cubicBezTo>
                    <a:pt x="7680" y="3203"/>
                    <a:pt x="7644" y="3870"/>
                    <a:pt x="7740" y="4501"/>
                  </a:cubicBezTo>
                  <a:cubicBezTo>
                    <a:pt x="7740" y="4536"/>
                    <a:pt x="7763" y="4584"/>
                    <a:pt x="7740" y="4620"/>
                  </a:cubicBezTo>
                  <a:cubicBezTo>
                    <a:pt x="7597" y="5084"/>
                    <a:pt x="7597" y="5596"/>
                    <a:pt x="7382" y="6037"/>
                  </a:cubicBezTo>
                  <a:cubicBezTo>
                    <a:pt x="7347" y="6132"/>
                    <a:pt x="7299" y="6215"/>
                    <a:pt x="7239" y="6310"/>
                  </a:cubicBezTo>
                  <a:cubicBezTo>
                    <a:pt x="7073" y="6549"/>
                    <a:pt x="6870" y="6751"/>
                    <a:pt x="6763" y="7025"/>
                  </a:cubicBezTo>
                  <a:cubicBezTo>
                    <a:pt x="6739" y="7084"/>
                    <a:pt x="6680" y="7120"/>
                    <a:pt x="6644" y="7156"/>
                  </a:cubicBezTo>
                  <a:cubicBezTo>
                    <a:pt x="6346" y="7382"/>
                    <a:pt x="6049" y="7620"/>
                    <a:pt x="5739" y="7823"/>
                  </a:cubicBezTo>
                  <a:cubicBezTo>
                    <a:pt x="5549" y="7942"/>
                    <a:pt x="5358" y="8061"/>
                    <a:pt x="5168" y="8120"/>
                  </a:cubicBezTo>
                  <a:cubicBezTo>
                    <a:pt x="4811" y="8227"/>
                    <a:pt x="4489" y="8442"/>
                    <a:pt x="4096" y="8442"/>
                  </a:cubicBezTo>
                  <a:cubicBezTo>
                    <a:pt x="4060" y="8442"/>
                    <a:pt x="4025" y="8454"/>
                    <a:pt x="3989" y="8465"/>
                  </a:cubicBezTo>
                  <a:cubicBezTo>
                    <a:pt x="3572" y="8692"/>
                    <a:pt x="3108" y="8644"/>
                    <a:pt x="2667" y="8716"/>
                  </a:cubicBezTo>
                  <a:cubicBezTo>
                    <a:pt x="2501" y="8751"/>
                    <a:pt x="2358" y="8656"/>
                    <a:pt x="2203" y="8596"/>
                  </a:cubicBezTo>
                  <a:cubicBezTo>
                    <a:pt x="2025" y="8525"/>
                    <a:pt x="1870" y="8430"/>
                    <a:pt x="1679" y="8370"/>
                  </a:cubicBezTo>
                  <a:cubicBezTo>
                    <a:pt x="1572" y="8335"/>
                    <a:pt x="1465" y="8275"/>
                    <a:pt x="1382" y="8156"/>
                  </a:cubicBezTo>
                  <a:cubicBezTo>
                    <a:pt x="1274" y="7977"/>
                    <a:pt x="1108" y="7834"/>
                    <a:pt x="1012" y="7644"/>
                  </a:cubicBezTo>
                  <a:cubicBezTo>
                    <a:pt x="929" y="7477"/>
                    <a:pt x="774" y="7370"/>
                    <a:pt x="655" y="7215"/>
                  </a:cubicBezTo>
                  <a:cubicBezTo>
                    <a:pt x="358" y="6858"/>
                    <a:pt x="227" y="6477"/>
                    <a:pt x="179" y="6025"/>
                  </a:cubicBezTo>
                  <a:cubicBezTo>
                    <a:pt x="131" y="5620"/>
                    <a:pt x="60" y="5239"/>
                    <a:pt x="12" y="4834"/>
                  </a:cubicBezTo>
                  <a:cubicBezTo>
                    <a:pt x="0" y="4656"/>
                    <a:pt x="0" y="4489"/>
                    <a:pt x="12" y="4310"/>
                  </a:cubicBezTo>
                  <a:cubicBezTo>
                    <a:pt x="12" y="4227"/>
                    <a:pt x="48" y="4132"/>
                    <a:pt x="36" y="4048"/>
                  </a:cubicBezTo>
                  <a:cubicBezTo>
                    <a:pt x="12" y="3834"/>
                    <a:pt x="60" y="3643"/>
                    <a:pt x="120" y="3453"/>
                  </a:cubicBezTo>
                  <a:cubicBezTo>
                    <a:pt x="179" y="3251"/>
                    <a:pt x="239" y="3060"/>
                    <a:pt x="310" y="2881"/>
                  </a:cubicBezTo>
                  <a:cubicBezTo>
                    <a:pt x="370" y="2762"/>
                    <a:pt x="453" y="2643"/>
                    <a:pt x="524" y="2524"/>
                  </a:cubicBezTo>
                  <a:cubicBezTo>
                    <a:pt x="667" y="2310"/>
                    <a:pt x="822" y="2096"/>
                    <a:pt x="953" y="1869"/>
                  </a:cubicBezTo>
                  <a:cubicBezTo>
                    <a:pt x="1108" y="1631"/>
                    <a:pt x="1251" y="1417"/>
                    <a:pt x="1489" y="1250"/>
                  </a:cubicBezTo>
                  <a:cubicBezTo>
                    <a:pt x="1548" y="1203"/>
                    <a:pt x="1608" y="1155"/>
                    <a:pt x="1655" y="1096"/>
                  </a:cubicBezTo>
                  <a:cubicBezTo>
                    <a:pt x="1882" y="857"/>
                    <a:pt x="2132" y="679"/>
                    <a:pt x="2417" y="548"/>
                  </a:cubicBezTo>
                  <a:cubicBezTo>
                    <a:pt x="2441" y="536"/>
                    <a:pt x="2453" y="536"/>
                    <a:pt x="2477" y="524"/>
                  </a:cubicBezTo>
                  <a:cubicBezTo>
                    <a:pt x="2798" y="238"/>
                    <a:pt x="3203" y="167"/>
                    <a:pt x="3632" y="131"/>
                  </a:cubicBezTo>
                  <a:cubicBezTo>
                    <a:pt x="3691" y="119"/>
                    <a:pt x="3787" y="107"/>
                    <a:pt x="3858" y="84"/>
                  </a:cubicBezTo>
                  <a:close/>
                  <a:moveTo>
                    <a:pt x="3799" y="655"/>
                  </a:moveTo>
                  <a:cubicBezTo>
                    <a:pt x="3453" y="667"/>
                    <a:pt x="3037" y="738"/>
                    <a:pt x="2703" y="1024"/>
                  </a:cubicBezTo>
                  <a:cubicBezTo>
                    <a:pt x="2679" y="1036"/>
                    <a:pt x="2679" y="1036"/>
                    <a:pt x="2667" y="1036"/>
                  </a:cubicBezTo>
                  <a:cubicBezTo>
                    <a:pt x="2239" y="1215"/>
                    <a:pt x="1965" y="1596"/>
                    <a:pt x="1608" y="1869"/>
                  </a:cubicBezTo>
                  <a:cubicBezTo>
                    <a:pt x="1358" y="2262"/>
                    <a:pt x="1072" y="2631"/>
                    <a:pt x="858" y="3036"/>
                  </a:cubicBezTo>
                  <a:cubicBezTo>
                    <a:pt x="584" y="3513"/>
                    <a:pt x="524" y="4060"/>
                    <a:pt x="560" y="4608"/>
                  </a:cubicBezTo>
                  <a:cubicBezTo>
                    <a:pt x="584" y="5132"/>
                    <a:pt x="679" y="5656"/>
                    <a:pt x="751" y="6191"/>
                  </a:cubicBezTo>
                  <a:cubicBezTo>
                    <a:pt x="762" y="6275"/>
                    <a:pt x="786" y="6382"/>
                    <a:pt x="858" y="6453"/>
                  </a:cubicBezTo>
                  <a:cubicBezTo>
                    <a:pt x="1120" y="6775"/>
                    <a:pt x="1358" y="7108"/>
                    <a:pt x="1584" y="7453"/>
                  </a:cubicBezTo>
                  <a:cubicBezTo>
                    <a:pt x="1846" y="7846"/>
                    <a:pt x="2286" y="7965"/>
                    <a:pt x="2679" y="8108"/>
                  </a:cubicBezTo>
                  <a:cubicBezTo>
                    <a:pt x="2715" y="8120"/>
                    <a:pt x="2727" y="8108"/>
                    <a:pt x="2763" y="8108"/>
                  </a:cubicBezTo>
                  <a:cubicBezTo>
                    <a:pt x="3072" y="8049"/>
                    <a:pt x="3406" y="8108"/>
                    <a:pt x="3703" y="7906"/>
                  </a:cubicBezTo>
                  <a:cubicBezTo>
                    <a:pt x="3751" y="7870"/>
                    <a:pt x="3799" y="7870"/>
                    <a:pt x="3858" y="7858"/>
                  </a:cubicBezTo>
                  <a:cubicBezTo>
                    <a:pt x="4144" y="7823"/>
                    <a:pt x="4418" y="7739"/>
                    <a:pt x="4692" y="7668"/>
                  </a:cubicBezTo>
                  <a:cubicBezTo>
                    <a:pt x="5061" y="7561"/>
                    <a:pt x="5394" y="7382"/>
                    <a:pt x="5692" y="7156"/>
                  </a:cubicBezTo>
                  <a:cubicBezTo>
                    <a:pt x="5858" y="7037"/>
                    <a:pt x="6037" y="6894"/>
                    <a:pt x="6192" y="6751"/>
                  </a:cubicBezTo>
                  <a:cubicBezTo>
                    <a:pt x="6239" y="6715"/>
                    <a:pt x="6275" y="6668"/>
                    <a:pt x="6311" y="6608"/>
                  </a:cubicBezTo>
                  <a:cubicBezTo>
                    <a:pt x="6418" y="6453"/>
                    <a:pt x="6489" y="6310"/>
                    <a:pt x="6608" y="6180"/>
                  </a:cubicBezTo>
                  <a:cubicBezTo>
                    <a:pt x="6799" y="5953"/>
                    <a:pt x="6930" y="5703"/>
                    <a:pt x="7001" y="5418"/>
                  </a:cubicBezTo>
                  <a:cubicBezTo>
                    <a:pt x="7061" y="5132"/>
                    <a:pt x="7073" y="4846"/>
                    <a:pt x="7180" y="4572"/>
                  </a:cubicBezTo>
                  <a:cubicBezTo>
                    <a:pt x="7192" y="4513"/>
                    <a:pt x="7180" y="4453"/>
                    <a:pt x="7180" y="4370"/>
                  </a:cubicBezTo>
                  <a:cubicBezTo>
                    <a:pt x="7132" y="3989"/>
                    <a:pt x="7108" y="3596"/>
                    <a:pt x="7025" y="3215"/>
                  </a:cubicBezTo>
                  <a:cubicBezTo>
                    <a:pt x="6954" y="2881"/>
                    <a:pt x="6870" y="2560"/>
                    <a:pt x="6656" y="2274"/>
                  </a:cubicBezTo>
                  <a:cubicBezTo>
                    <a:pt x="6418" y="1965"/>
                    <a:pt x="6180" y="1655"/>
                    <a:pt x="5977" y="1334"/>
                  </a:cubicBezTo>
                  <a:cubicBezTo>
                    <a:pt x="5823" y="1131"/>
                    <a:pt x="5680" y="941"/>
                    <a:pt x="5418" y="857"/>
                  </a:cubicBezTo>
                  <a:cubicBezTo>
                    <a:pt x="5346" y="846"/>
                    <a:pt x="5287" y="786"/>
                    <a:pt x="5227" y="738"/>
                  </a:cubicBezTo>
                  <a:cubicBezTo>
                    <a:pt x="5025" y="548"/>
                    <a:pt x="4751" y="524"/>
                    <a:pt x="4489" y="548"/>
                  </a:cubicBezTo>
                  <a:cubicBezTo>
                    <a:pt x="4275" y="595"/>
                    <a:pt x="4084" y="619"/>
                    <a:pt x="3799" y="6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56"/>
            <p:cNvSpPr/>
            <p:nvPr/>
          </p:nvSpPr>
          <p:spPr>
            <a:xfrm>
              <a:off x="3019125" y="1927450"/>
              <a:ext cx="24725" cy="25025"/>
            </a:xfrm>
            <a:custGeom>
              <a:avLst/>
              <a:gdLst/>
              <a:ahLst/>
              <a:cxnLst/>
              <a:rect l="l" t="t" r="r" b="b"/>
              <a:pathLst>
                <a:path w="989" h="1001" extrusionOk="0">
                  <a:moveTo>
                    <a:pt x="548" y="977"/>
                  </a:moveTo>
                  <a:lnTo>
                    <a:pt x="512" y="977"/>
                  </a:lnTo>
                  <a:cubicBezTo>
                    <a:pt x="357" y="1001"/>
                    <a:pt x="191" y="989"/>
                    <a:pt x="95" y="810"/>
                  </a:cubicBezTo>
                  <a:cubicBezTo>
                    <a:pt x="12" y="632"/>
                    <a:pt x="0" y="453"/>
                    <a:pt x="131" y="286"/>
                  </a:cubicBezTo>
                  <a:cubicBezTo>
                    <a:pt x="203" y="179"/>
                    <a:pt x="298" y="108"/>
                    <a:pt x="429" y="84"/>
                  </a:cubicBezTo>
                  <a:cubicBezTo>
                    <a:pt x="726" y="1"/>
                    <a:pt x="869" y="108"/>
                    <a:pt x="929" y="405"/>
                  </a:cubicBezTo>
                  <a:lnTo>
                    <a:pt x="929" y="429"/>
                  </a:lnTo>
                  <a:cubicBezTo>
                    <a:pt x="988" y="810"/>
                    <a:pt x="905" y="929"/>
                    <a:pt x="548" y="9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56"/>
            <p:cNvSpPr/>
            <p:nvPr/>
          </p:nvSpPr>
          <p:spPr>
            <a:xfrm>
              <a:off x="2869100" y="1840225"/>
              <a:ext cx="68475" cy="95875"/>
            </a:xfrm>
            <a:custGeom>
              <a:avLst/>
              <a:gdLst/>
              <a:ahLst/>
              <a:cxnLst/>
              <a:rect l="l" t="t" r="r" b="b"/>
              <a:pathLst>
                <a:path w="2739" h="3835" extrusionOk="0">
                  <a:moveTo>
                    <a:pt x="1679" y="2454"/>
                  </a:moveTo>
                  <a:cubicBezTo>
                    <a:pt x="1298" y="2477"/>
                    <a:pt x="905" y="2466"/>
                    <a:pt x="560" y="2716"/>
                  </a:cubicBezTo>
                  <a:cubicBezTo>
                    <a:pt x="536" y="2918"/>
                    <a:pt x="500" y="3120"/>
                    <a:pt x="536" y="3335"/>
                  </a:cubicBezTo>
                  <a:cubicBezTo>
                    <a:pt x="548" y="3418"/>
                    <a:pt x="548" y="3513"/>
                    <a:pt x="536" y="3597"/>
                  </a:cubicBezTo>
                  <a:cubicBezTo>
                    <a:pt x="512" y="3728"/>
                    <a:pt x="429" y="3835"/>
                    <a:pt x="322" y="3835"/>
                  </a:cubicBezTo>
                  <a:cubicBezTo>
                    <a:pt x="203" y="3835"/>
                    <a:pt x="131" y="3763"/>
                    <a:pt x="108" y="3656"/>
                  </a:cubicBezTo>
                  <a:cubicBezTo>
                    <a:pt x="60" y="3490"/>
                    <a:pt x="0" y="3311"/>
                    <a:pt x="0" y="3156"/>
                  </a:cubicBezTo>
                  <a:cubicBezTo>
                    <a:pt x="0" y="2858"/>
                    <a:pt x="36" y="2561"/>
                    <a:pt x="84" y="2263"/>
                  </a:cubicBezTo>
                  <a:cubicBezTo>
                    <a:pt x="119" y="2061"/>
                    <a:pt x="131" y="1858"/>
                    <a:pt x="143" y="1668"/>
                  </a:cubicBezTo>
                  <a:cubicBezTo>
                    <a:pt x="179" y="1227"/>
                    <a:pt x="250" y="787"/>
                    <a:pt x="405" y="382"/>
                  </a:cubicBezTo>
                  <a:cubicBezTo>
                    <a:pt x="500" y="96"/>
                    <a:pt x="858" y="1"/>
                    <a:pt x="1108" y="180"/>
                  </a:cubicBezTo>
                  <a:cubicBezTo>
                    <a:pt x="1251" y="263"/>
                    <a:pt x="1358" y="394"/>
                    <a:pt x="1405" y="549"/>
                  </a:cubicBezTo>
                  <a:lnTo>
                    <a:pt x="1727" y="1263"/>
                  </a:lnTo>
                  <a:cubicBezTo>
                    <a:pt x="1786" y="1394"/>
                    <a:pt x="1858" y="1525"/>
                    <a:pt x="1953" y="1644"/>
                  </a:cubicBezTo>
                  <a:cubicBezTo>
                    <a:pt x="2084" y="1858"/>
                    <a:pt x="2203" y="2085"/>
                    <a:pt x="2263" y="2335"/>
                  </a:cubicBezTo>
                  <a:cubicBezTo>
                    <a:pt x="2334" y="2585"/>
                    <a:pt x="2429" y="2823"/>
                    <a:pt x="2584" y="3049"/>
                  </a:cubicBezTo>
                  <a:cubicBezTo>
                    <a:pt x="2667" y="3168"/>
                    <a:pt x="2739" y="3287"/>
                    <a:pt x="2739" y="3430"/>
                  </a:cubicBezTo>
                  <a:cubicBezTo>
                    <a:pt x="2739" y="3549"/>
                    <a:pt x="2667" y="3656"/>
                    <a:pt x="2560" y="3704"/>
                  </a:cubicBezTo>
                  <a:cubicBezTo>
                    <a:pt x="2441" y="3751"/>
                    <a:pt x="2286" y="3716"/>
                    <a:pt x="2227" y="3585"/>
                  </a:cubicBezTo>
                  <a:cubicBezTo>
                    <a:pt x="2096" y="3347"/>
                    <a:pt x="1917" y="3120"/>
                    <a:pt x="1846" y="2858"/>
                  </a:cubicBezTo>
                  <a:cubicBezTo>
                    <a:pt x="1798" y="2704"/>
                    <a:pt x="1727" y="2585"/>
                    <a:pt x="1679" y="2454"/>
                  </a:cubicBezTo>
                  <a:close/>
                  <a:moveTo>
                    <a:pt x="1453" y="1918"/>
                  </a:moveTo>
                  <a:cubicBezTo>
                    <a:pt x="1191" y="1561"/>
                    <a:pt x="1179" y="1120"/>
                    <a:pt x="858" y="823"/>
                  </a:cubicBezTo>
                  <a:cubicBezTo>
                    <a:pt x="834" y="882"/>
                    <a:pt x="786" y="930"/>
                    <a:pt x="774" y="989"/>
                  </a:cubicBezTo>
                  <a:cubicBezTo>
                    <a:pt x="739" y="1323"/>
                    <a:pt x="619" y="1644"/>
                    <a:pt x="715" y="2001"/>
                  </a:cubicBezTo>
                  <a:cubicBezTo>
                    <a:pt x="941" y="2025"/>
                    <a:pt x="1155" y="1966"/>
                    <a:pt x="1453" y="19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58"/>
          <p:cNvSpPr txBox="1">
            <a:spLocks noGrp="1"/>
          </p:cNvSpPr>
          <p:nvPr>
            <p:ph type="title"/>
          </p:nvPr>
        </p:nvSpPr>
        <p:spPr>
          <a:xfrm>
            <a:off x="4704050" y="747286"/>
            <a:ext cx="4191712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Care este cel mai lung cuvânt pe care îl cunoști?</a:t>
            </a:r>
            <a:endParaRPr dirty="0"/>
          </a:p>
        </p:txBody>
      </p:sp>
      <p:sp>
        <p:nvSpPr>
          <p:cNvPr id="519" name="Google Shape;519;p58"/>
          <p:cNvSpPr txBox="1">
            <a:spLocks noGrp="1"/>
          </p:cNvSpPr>
          <p:nvPr>
            <p:ph type="subTitle" idx="1"/>
          </p:nvPr>
        </p:nvSpPr>
        <p:spPr>
          <a:xfrm>
            <a:off x="4052719" y="1336139"/>
            <a:ext cx="5091281" cy="17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ro-RO" sz="1600" b="0" i="0" dirty="0">
                <a:solidFill>
                  <a:srgbClr val="131F49"/>
                </a:solidFill>
                <a:effectLst/>
                <a:latin typeface="Roboto Condensed" panose="02000000000000000000" pitchFamily="2" charset="0"/>
              </a:rPr>
              <a:t>Iată TOP 5 al celor mai lungi cuvinte din limba română:</a:t>
            </a:r>
          </a:p>
          <a:p>
            <a:pPr algn="l"/>
            <a:endParaRPr lang="ro-RO" sz="1600" b="0" i="0" dirty="0">
              <a:solidFill>
                <a:srgbClr val="131F49"/>
              </a:solidFill>
              <a:effectLst/>
              <a:latin typeface="Roboto Condensed" panose="02000000000000000000" pitchFamily="2" charset="0"/>
            </a:endParaRPr>
          </a:p>
          <a:p>
            <a:pPr algn="l"/>
            <a:r>
              <a:rPr lang="ro-RO" sz="1600" b="0" i="0" dirty="0">
                <a:solidFill>
                  <a:srgbClr val="131F49"/>
                </a:solidFill>
                <a:effectLst/>
                <a:latin typeface="Roboto Condensed" panose="02000000000000000000" pitchFamily="2" charset="0"/>
              </a:rPr>
              <a:t>PNEUMONOULTRAMICROSCOPICSILICOVOLCANICONIOZA (44 de litere)</a:t>
            </a:r>
          </a:p>
          <a:p>
            <a:pPr algn="l"/>
            <a:r>
              <a:rPr lang="ro-RO" sz="1600" b="0" i="0" dirty="0">
                <a:solidFill>
                  <a:srgbClr val="131F49"/>
                </a:solidFill>
                <a:effectLst/>
                <a:latin typeface="Roboto Condensed" panose="02000000000000000000" pitchFamily="2" charset="0"/>
              </a:rPr>
              <a:t>DIFOSFOPIRIDINNUCLEOTIDPIROFOSFATAZA (36 de litere)</a:t>
            </a:r>
          </a:p>
          <a:p>
            <a:pPr algn="l"/>
            <a:r>
              <a:rPr lang="ro-RO" sz="1600" b="0" i="0" dirty="0">
                <a:solidFill>
                  <a:srgbClr val="131F49"/>
                </a:solidFill>
                <a:effectLst/>
                <a:latin typeface="Roboto Condensed" panose="02000000000000000000" pitchFamily="2" charset="0"/>
              </a:rPr>
              <a:t>ENCEFALOMIELOPOLIRADICULONEVRITA (32 de litere)</a:t>
            </a:r>
          </a:p>
          <a:p>
            <a:pPr algn="l"/>
            <a:r>
              <a:rPr lang="ro-RO" sz="1600" b="0" i="0" dirty="0">
                <a:solidFill>
                  <a:srgbClr val="131F49"/>
                </a:solidFill>
                <a:effectLst/>
                <a:latin typeface="Roboto Condensed" panose="02000000000000000000" pitchFamily="2" charset="0"/>
              </a:rPr>
              <a:t>GASTROPILORODUODENOJEJUNOSTOMIE (31 de litere)</a:t>
            </a:r>
          </a:p>
          <a:p>
            <a:pPr algn="l"/>
            <a:r>
              <a:rPr lang="ro-RO" sz="1600" b="0" i="0" dirty="0">
                <a:solidFill>
                  <a:srgbClr val="131F49"/>
                </a:solidFill>
                <a:effectLst/>
                <a:latin typeface="Roboto Condensed" panose="02000000000000000000" pitchFamily="2" charset="0"/>
              </a:rPr>
              <a:t>DICLORDIFENILTRICLORMETILMETAN (30 de litere)</a:t>
            </a:r>
          </a:p>
          <a:p>
            <a:pPr algn="l"/>
            <a:r>
              <a:rPr lang="ro-RO" sz="1600" b="0" i="0" dirty="0">
                <a:solidFill>
                  <a:srgbClr val="131F49"/>
                </a:solidFill>
                <a:effectLst/>
                <a:latin typeface="Roboto Condensed" panose="02000000000000000000" pitchFamily="2" charset="0"/>
              </a:rPr>
              <a:t> </a:t>
            </a:r>
          </a:p>
        </p:txBody>
      </p:sp>
      <p:pic>
        <p:nvPicPr>
          <p:cNvPr id="520" name="Google Shape;520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100" y="539400"/>
            <a:ext cx="3272100" cy="4064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521" name="Google Shape;521;p58"/>
          <p:cNvSpPr/>
          <p:nvPr/>
        </p:nvSpPr>
        <p:spPr>
          <a:xfrm>
            <a:off x="4998825" y="3857450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3" name="Google Shape;523;p58"/>
          <p:cNvGrpSpPr/>
          <p:nvPr/>
        </p:nvGrpSpPr>
        <p:grpSpPr>
          <a:xfrm>
            <a:off x="3627109" y="465181"/>
            <a:ext cx="1082499" cy="998535"/>
            <a:chOff x="712875" y="2205450"/>
            <a:chExt cx="233675" cy="215550"/>
          </a:xfrm>
        </p:grpSpPr>
        <p:sp>
          <p:nvSpPr>
            <p:cNvPr id="524" name="Google Shape;524;p58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8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8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8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8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" name="Google Shape;529;p58"/>
          <p:cNvGrpSpPr/>
          <p:nvPr/>
        </p:nvGrpSpPr>
        <p:grpSpPr>
          <a:xfrm>
            <a:off x="7640074" y="3417367"/>
            <a:ext cx="790837" cy="1083272"/>
            <a:chOff x="1731150" y="1748550"/>
            <a:chExt cx="228625" cy="313175"/>
          </a:xfrm>
        </p:grpSpPr>
        <p:sp>
          <p:nvSpPr>
            <p:cNvPr id="530" name="Google Shape;530;p58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58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58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58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58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8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8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60"/>
          <p:cNvSpPr txBox="1">
            <a:spLocks noGrp="1"/>
          </p:cNvSpPr>
          <p:nvPr>
            <p:ph type="title"/>
          </p:nvPr>
        </p:nvSpPr>
        <p:spPr>
          <a:xfrm>
            <a:off x="5780425" y="3827325"/>
            <a:ext cx="2704200" cy="5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DEX ONLINE</a:t>
            </a:r>
            <a:endParaRPr dirty="0"/>
          </a:p>
        </p:txBody>
      </p:sp>
      <p:sp>
        <p:nvSpPr>
          <p:cNvPr id="565" name="Google Shape;565;p60"/>
          <p:cNvSpPr txBox="1">
            <a:spLocks noGrp="1"/>
          </p:cNvSpPr>
          <p:nvPr>
            <p:ph type="subTitle" idx="1"/>
          </p:nvPr>
        </p:nvSpPr>
        <p:spPr>
          <a:xfrm>
            <a:off x="4878103" y="1254150"/>
            <a:ext cx="4157661" cy="22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/>
            <a:r>
              <a:rPr lang="ro-RO" sz="1800" dirty="0"/>
              <a:t>Varianta scurtă a „</a:t>
            </a:r>
            <a:r>
              <a:rPr lang="ro-RO" sz="1800" dirty="0" err="1"/>
              <a:t>pneumonoultramicroscopicsilicovolcaniconiozei</a:t>
            </a:r>
            <a:r>
              <a:rPr lang="ro-RO" sz="1800" dirty="0"/>
              <a:t>” este „silicoză” și este definită drept o „boală pulmonară cronică profesională care apare la muncitorii din mine, din carierele de piatră, din industria metalurgică, din industria porțelanului </a:t>
            </a:r>
            <a:r>
              <a:rPr lang="ro-RO" sz="1800" dirty="0" err="1"/>
              <a:t>şi</a:t>
            </a:r>
            <a:r>
              <a:rPr lang="ro-RO" sz="1800" dirty="0"/>
              <a:t> a sticlei etc., în urma inhalării prelungite a pulberilor de bioxid de siliciu”.</a:t>
            </a:r>
            <a:endParaRPr sz="1800" dirty="0"/>
          </a:p>
        </p:txBody>
      </p:sp>
      <p:pic>
        <p:nvPicPr>
          <p:cNvPr id="566" name="Google Shape;566;p60"/>
          <p:cNvPicPr preferRelativeResize="0"/>
          <p:nvPr/>
        </p:nvPicPr>
        <p:blipFill rotWithShape="1">
          <a:blip r:embed="rId3">
            <a:alphaModFix/>
          </a:blip>
          <a:srcRect l="14656" t="150" r="12462" b="-150"/>
          <a:stretch/>
        </p:blipFill>
        <p:spPr>
          <a:xfrm flipH="1">
            <a:off x="1059500" y="1254150"/>
            <a:ext cx="2881500" cy="2635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567" name="Google Shape;567;p60"/>
          <p:cNvSpPr/>
          <p:nvPr/>
        </p:nvSpPr>
        <p:spPr>
          <a:xfrm>
            <a:off x="3497351" y="1927860"/>
            <a:ext cx="1280390" cy="50038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60"/>
          <p:cNvSpPr/>
          <p:nvPr/>
        </p:nvSpPr>
        <p:spPr>
          <a:xfrm>
            <a:off x="2896746" y="4138205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60"/>
          <p:cNvSpPr/>
          <p:nvPr/>
        </p:nvSpPr>
        <p:spPr>
          <a:xfrm rot="2006702">
            <a:off x="3547876" y="3456704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0" name="Google Shape;570;p60"/>
          <p:cNvGrpSpPr/>
          <p:nvPr/>
        </p:nvGrpSpPr>
        <p:grpSpPr>
          <a:xfrm rot="535505">
            <a:off x="793200" y="465475"/>
            <a:ext cx="245347" cy="1050377"/>
            <a:chOff x="3869150" y="2093000"/>
            <a:chExt cx="108475" cy="464425"/>
          </a:xfrm>
        </p:grpSpPr>
        <p:sp>
          <p:nvSpPr>
            <p:cNvPr id="571" name="Google Shape;571;p60"/>
            <p:cNvSpPr/>
            <p:nvPr/>
          </p:nvSpPr>
          <p:spPr>
            <a:xfrm>
              <a:off x="3885775" y="2093000"/>
              <a:ext cx="91850" cy="297525"/>
            </a:xfrm>
            <a:custGeom>
              <a:avLst/>
              <a:gdLst/>
              <a:ahLst/>
              <a:cxnLst/>
              <a:rect l="l" t="t" r="r" b="b"/>
              <a:pathLst>
                <a:path w="3674" h="11901" extrusionOk="0">
                  <a:moveTo>
                    <a:pt x="3673" y="12"/>
                  </a:moveTo>
                  <a:cubicBezTo>
                    <a:pt x="3456" y="1906"/>
                    <a:pt x="3244" y="3717"/>
                    <a:pt x="3040" y="5531"/>
                  </a:cubicBezTo>
                  <a:cubicBezTo>
                    <a:pt x="2825" y="7454"/>
                    <a:pt x="2622" y="9379"/>
                    <a:pt x="2401" y="11302"/>
                  </a:cubicBezTo>
                  <a:cubicBezTo>
                    <a:pt x="2335" y="11892"/>
                    <a:pt x="2321" y="11901"/>
                    <a:pt x="1714" y="11901"/>
                  </a:cubicBezTo>
                  <a:cubicBezTo>
                    <a:pt x="1275" y="11901"/>
                    <a:pt x="834" y="11849"/>
                    <a:pt x="395" y="11861"/>
                  </a:cubicBezTo>
                  <a:cubicBezTo>
                    <a:pt x="49" y="11872"/>
                    <a:pt x="0" y="11706"/>
                    <a:pt x="9" y="11416"/>
                  </a:cubicBezTo>
                  <a:cubicBezTo>
                    <a:pt x="34" y="10626"/>
                    <a:pt x="40" y="9832"/>
                    <a:pt x="52" y="9041"/>
                  </a:cubicBezTo>
                  <a:cubicBezTo>
                    <a:pt x="89" y="6531"/>
                    <a:pt x="126" y="4021"/>
                    <a:pt x="163" y="1514"/>
                  </a:cubicBezTo>
                  <a:cubicBezTo>
                    <a:pt x="166" y="1250"/>
                    <a:pt x="203" y="986"/>
                    <a:pt x="229" y="726"/>
                  </a:cubicBezTo>
                  <a:cubicBezTo>
                    <a:pt x="298" y="41"/>
                    <a:pt x="301" y="29"/>
                    <a:pt x="1006" y="15"/>
                  </a:cubicBezTo>
                  <a:cubicBezTo>
                    <a:pt x="1883" y="1"/>
                    <a:pt x="2757" y="12"/>
                    <a:pt x="3673" y="12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60"/>
            <p:cNvSpPr/>
            <p:nvPr/>
          </p:nvSpPr>
          <p:spPr>
            <a:xfrm>
              <a:off x="3869150" y="2476675"/>
              <a:ext cx="78900" cy="80750"/>
            </a:xfrm>
            <a:custGeom>
              <a:avLst/>
              <a:gdLst/>
              <a:ahLst/>
              <a:cxnLst/>
              <a:rect l="l" t="t" r="r" b="b"/>
              <a:pathLst>
                <a:path w="3156" h="3230" extrusionOk="0">
                  <a:moveTo>
                    <a:pt x="3135" y="1528"/>
                  </a:moveTo>
                  <a:cubicBezTo>
                    <a:pt x="3155" y="2453"/>
                    <a:pt x="2485" y="3227"/>
                    <a:pt x="1665" y="3230"/>
                  </a:cubicBezTo>
                  <a:cubicBezTo>
                    <a:pt x="900" y="3230"/>
                    <a:pt x="69" y="2359"/>
                    <a:pt x="32" y="1516"/>
                  </a:cubicBezTo>
                  <a:cubicBezTo>
                    <a:pt x="0" y="757"/>
                    <a:pt x="791" y="24"/>
                    <a:pt x="1659" y="12"/>
                  </a:cubicBezTo>
                  <a:cubicBezTo>
                    <a:pt x="2350" y="1"/>
                    <a:pt x="3121" y="794"/>
                    <a:pt x="3135" y="1528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61"/>
          <p:cNvPicPr preferRelativeResize="0"/>
          <p:nvPr/>
        </p:nvPicPr>
        <p:blipFill rotWithShape="1">
          <a:blip r:embed="rId3">
            <a:alphaModFix/>
          </a:blip>
          <a:srcRect l="4400" r="4116" b="29863"/>
          <a:stretch/>
        </p:blipFill>
        <p:spPr>
          <a:xfrm>
            <a:off x="2386800" y="539400"/>
            <a:ext cx="4370400" cy="2328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579" name="Google Shape;579;p61"/>
          <p:cNvSpPr txBox="1">
            <a:spLocks noGrp="1"/>
          </p:cNvSpPr>
          <p:nvPr>
            <p:ph type="title"/>
          </p:nvPr>
        </p:nvSpPr>
        <p:spPr>
          <a:xfrm>
            <a:off x="1885200" y="3258300"/>
            <a:ext cx="5376600" cy="6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ȘTIAI CĂ...?</a:t>
            </a:r>
            <a:endParaRPr dirty="0"/>
          </a:p>
        </p:txBody>
      </p:sp>
      <p:sp>
        <p:nvSpPr>
          <p:cNvPr id="580" name="Google Shape;580;p61"/>
          <p:cNvSpPr txBox="1">
            <a:spLocks noGrp="1"/>
          </p:cNvSpPr>
          <p:nvPr>
            <p:ph type="subTitle" idx="1"/>
          </p:nvPr>
        </p:nvSpPr>
        <p:spPr>
          <a:xfrm>
            <a:off x="1885200" y="3836918"/>
            <a:ext cx="53766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Cel mai lung cuvânt care </a:t>
            </a:r>
            <a:r>
              <a:rPr lang="ro-RO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conţine</a:t>
            </a:r>
            <a:r>
              <a:rPr lang="ro-RO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 singură vocală este „abracadabranta” (14 litere) </a:t>
            </a:r>
            <a:r>
              <a:rPr lang="ro-RO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şi</a:t>
            </a:r>
            <a:r>
              <a:rPr lang="ro-RO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înseamnă cu totul neobișnuit, ciudat, bizar, încâlcit.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2" name="Google Shape;582;p61"/>
          <p:cNvSpPr/>
          <p:nvPr/>
        </p:nvSpPr>
        <p:spPr>
          <a:xfrm rot="2006702">
            <a:off x="575351" y="388526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61"/>
          <p:cNvSpPr/>
          <p:nvPr/>
        </p:nvSpPr>
        <p:spPr>
          <a:xfrm>
            <a:off x="1108371" y="340643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4" name="Google Shape;584;p61"/>
          <p:cNvGrpSpPr/>
          <p:nvPr/>
        </p:nvGrpSpPr>
        <p:grpSpPr>
          <a:xfrm>
            <a:off x="7533511" y="2129240"/>
            <a:ext cx="843483" cy="1025071"/>
            <a:chOff x="2537500" y="2379600"/>
            <a:chExt cx="272100" cy="330700"/>
          </a:xfrm>
        </p:grpSpPr>
        <p:sp>
          <p:nvSpPr>
            <p:cNvPr id="585" name="Google Shape;585;p61"/>
            <p:cNvSpPr/>
            <p:nvPr/>
          </p:nvSpPr>
          <p:spPr>
            <a:xfrm>
              <a:off x="2554775" y="2394175"/>
              <a:ext cx="223275" cy="260475"/>
            </a:xfrm>
            <a:custGeom>
              <a:avLst/>
              <a:gdLst/>
              <a:ahLst/>
              <a:cxnLst/>
              <a:rect l="l" t="t" r="r" b="b"/>
              <a:pathLst>
                <a:path w="8931" h="10419" extrusionOk="0">
                  <a:moveTo>
                    <a:pt x="2155" y="0"/>
                  </a:moveTo>
                  <a:lnTo>
                    <a:pt x="8335" y="0"/>
                  </a:lnTo>
                  <a:cubicBezTo>
                    <a:pt x="8394" y="0"/>
                    <a:pt x="8430" y="12"/>
                    <a:pt x="8525" y="24"/>
                  </a:cubicBezTo>
                  <a:cubicBezTo>
                    <a:pt x="8537" y="179"/>
                    <a:pt x="8537" y="322"/>
                    <a:pt x="8537" y="453"/>
                  </a:cubicBezTo>
                  <a:cubicBezTo>
                    <a:pt x="8537" y="870"/>
                    <a:pt x="8537" y="1298"/>
                    <a:pt x="8632" y="1703"/>
                  </a:cubicBezTo>
                  <a:cubicBezTo>
                    <a:pt x="8692" y="2025"/>
                    <a:pt x="8656" y="2358"/>
                    <a:pt x="8656" y="2703"/>
                  </a:cubicBezTo>
                  <a:cubicBezTo>
                    <a:pt x="8656" y="3048"/>
                    <a:pt x="8668" y="3394"/>
                    <a:pt x="8728" y="3727"/>
                  </a:cubicBezTo>
                  <a:cubicBezTo>
                    <a:pt x="8763" y="3894"/>
                    <a:pt x="8763" y="4072"/>
                    <a:pt x="8763" y="4251"/>
                  </a:cubicBezTo>
                  <a:cubicBezTo>
                    <a:pt x="8763" y="5180"/>
                    <a:pt x="8751" y="6096"/>
                    <a:pt x="8751" y="7025"/>
                  </a:cubicBezTo>
                  <a:cubicBezTo>
                    <a:pt x="8751" y="7180"/>
                    <a:pt x="8763" y="7335"/>
                    <a:pt x="8787" y="7501"/>
                  </a:cubicBezTo>
                  <a:cubicBezTo>
                    <a:pt x="8930" y="8109"/>
                    <a:pt x="8871" y="8728"/>
                    <a:pt x="8835" y="9347"/>
                  </a:cubicBezTo>
                  <a:cubicBezTo>
                    <a:pt x="8835" y="9359"/>
                    <a:pt x="8823" y="9359"/>
                    <a:pt x="8787" y="9383"/>
                  </a:cubicBezTo>
                  <a:lnTo>
                    <a:pt x="8573" y="9168"/>
                  </a:lnTo>
                  <a:cubicBezTo>
                    <a:pt x="8466" y="9061"/>
                    <a:pt x="8347" y="9049"/>
                    <a:pt x="8216" y="9085"/>
                  </a:cubicBezTo>
                  <a:cubicBezTo>
                    <a:pt x="8097" y="9133"/>
                    <a:pt x="7978" y="9180"/>
                    <a:pt x="7823" y="9240"/>
                  </a:cubicBezTo>
                  <a:cubicBezTo>
                    <a:pt x="7799" y="9133"/>
                    <a:pt x="7751" y="9049"/>
                    <a:pt x="7763" y="8990"/>
                  </a:cubicBezTo>
                  <a:cubicBezTo>
                    <a:pt x="7858" y="8632"/>
                    <a:pt x="7751" y="8299"/>
                    <a:pt x="7561" y="7978"/>
                  </a:cubicBezTo>
                  <a:cubicBezTo>
                    <a:pt x="7632" y="7870"/>
                    <a:pt x="7704" y="7751"/>
                    <a:pt x="7775" y="7632"/>
                  </a:cubicBezTo>
                  <a:cubicBezTo>
                    <a:pt x="8180" y="7001"/>
                    <a:pt x="8132" y="7216"/>
                    <a:pt x="8132" y="6466"/>
                  </a:cubicBezTo>
                  <a:lnTo>
                    <a:pt x="8132" y="6132"/>
                  </a:lnTo>
                  <a:cubicBezTo>
                    <a:pt x="8120" y="5477"/>
                    <a:pt x="7942" y="4882"/>
                    <a:pt x="7466" y="4406"/>
                  </a:cubicBezTo>
                  <a:cubicBezTo>
                    <a:pt x="7275" y="4191"/>
                    <a:pt x="7096" y="3965"/>
                    <a:pt x="6906" y="3751"/>
                  </a:cubicBezTo>
                  <a:cubicBezTo>
                    <a:pt x="6977" y="3715"/>
                    <a:pt x="7085" y="3703"/>
                    <a:pt x="7156" y="3644"/>
                  </a:cubicBezTo>
                  <a:cubicBezTo>
                    <a:pt x="7204" y="3608"/>
                    <a:pt x="7263" y="3525"/>
                    <a:pt x="7239" y="3465"/>
                  </a:cubicBezTo>
                  <a:cubicBezTo>
                    <a:pt x="7239" y="3406"/>
                    <a:pt x="7168" y="3346"/>
                    <a:pt x="7120" y="3310"/>
                  </a:cubicBezTo>
                  <a:cubicBezTo>
                    <a:pt x="7085" y="3287"/>
                    <a:pt x="7025" y="3287"/>
                    <a:pt x="6966" y="3287"/>
                  </a:cubicBezTo>
                  <a:cubicBezTo>
                    <a:pt x="6489" y="3287"/>
                    <a:pt x="6013" y="3215"/>
                    <a:pt x="5537" y="3287"/>
                  </a:cubicBezTo>
                  <a:cubicBezTo>
                    <a:pt x="4406" y="3453"/>
                    <a:pt x="3251" y="3358"/>
                    <a:pt x="2120" y="3370"/>
                  </a:cubicBezTo>
                  <a:cubicBezTo>
                    <a:pt x="1810" y="3370"/>
                    <a:pt x="1489" y="3358"/>
                    <a:pt x="1167" y="3370"/>
                  </a:cubicBezTo>
                  <a:cubicBezTo>
                    <a:pt x="929" y="3370"/>
                    <a:pt x="929" y="3394"/>
                    <a:pt x="739" y="3596"/>
                  </a:cubicBezTo>
                  <a:cubicBezTo>
                    <a:pt x="774" y="3727"/>
                    <a:pt x="870" y="3787"/>
                    <a:pt x="977" y="3810"/>
                  </a:cubicBezTo>
                  <a:cubicBezTo>
                    <a:pt x="1108" y="3834"/>
                    <a:pt x="1262" y="3834"/>
                    <a:pt x="1405" y="3834"/>
                  </a:cubicBezTo>
                  <a:cubicBezTo>
                    <a:pt x="2001" y="3834"/>
                    <a:pt x="2584" y="3822"/>
                    <a:pt x="3179" y="3822"/>
                  </a:cubicBezTo>
                  <a:cubicBezTo>
                    <a:pt x="3275" y="3822"/>
                    <a:pt x="3370" y="3834"/>
                    <a:pt x="3465" y="3834"/>
                  </a:cubicBezTo>
                  <a:cubicBezTo>
                    <a:pt x="3513" y="3965"/>
                    <a:pt x="3417" y="4013"/>
                    <a:pt x="3358" y="4072"/>
                  </a:cubicBezTo>
                  <a:cubicBezTo>
                    <a:pt x="3251" y="4180"/>
                    <a:pt x="3132" y="4251"/>
                    <a:pt x="3036" y="4358"/>
                  </a:cubicBezTo>
                  <a:cubicBezTo>
                    <a:pt x="2894" y="4477"/>
                    <a:pt x="2798" y="4596"/>
                    <a:pt x="2763" y="4787"/>
                  </a:cubicBezTo>
                  <a:cubicBezTo>
                    <a:pt x="2751" y="4858"/>
                    <a:pt x="2691" y="4942"/>
                    <a:pt x="2632" y="5013"/>
                  </a:cubicBezTo>
                  <a:lnTo>
                    <a:pt x="1370" y="5013"/>
                  </a:lnTo>
                  <a:cubicBezTo>
                    <a:pt x="1262" y="5013"/>
                    <a:pt x="1155" y="5001"/>
                    <a:pt x="1072" y="5013"/>
                  </a:cubicBezTo>
                  <a:cubicBezTo>
                    <a:pt x="989" y="5025"/>
                    <a:pt x="929" y="5061"/>
                    <a:pt x="870" y="5084"/>
                  </a:cubicBezTo>
                  <a:cubicBezTo>
                    <a:pt x="750" y="5156"/>
                    <a:pt x="750" y="5323"/>
                    <a:pt x="870" y="5418"/>
                  </a:cubicBezTo>
                  <a:cubicBezTo>
                    <a:pt x="977" y="5501"/>
                    <a:pt x="1108" y="5513"/>
                    <a:pt x="1251" y="5513"/>
                  </a:cubicBezTo>
                  <a:lnTo>
                    <a:pt x="2108" y="5513"/>
                  </a:lnTo>
                  <a:cubicBezTo>
                    <a:pt x="2203" y="5513"/>
                    <a:pt x="2274" y="5537"/>
                    <a:pt x="2358" y="5549"/>
                  </a:cubicBezTo>
                  <a:cubicBezTo>
                    <a:pt x="2334" y="5894"/>
                    <a:pt x="2298" y="6216"/>
                    <a:pt x="2286" y="6549"/>
                  </a:cubicBezTo>
                  <a:cubicBezTo>
                    <a:pt x="2120" y="6644"/>
                    <a:pt x="1965" y="6608"/>
                    <a:pt x="1810" y="6620"/>
                  </a:cubicBezTo>
                  <a:cubicBezTo>
                    <a:pt x="1620" y="6632"/>
                    <a:pt x="1405" y="6644"/>
                    <a:pt x="1215" y="6680"/>
                  </a:cubicBezTo>
                  <a:cubicBezTo>
                    <a:pt x="1108" y="6692"/>
                    <a:pt x="1036" y="6787"/>
                    <a:pt x="1084" y="6918"/>
                  </a:cubicBezTo>
                  <a:cubicBezTo>
                    <a:pt x="1501" y="7049"/>
                    <a:pt x="1929" y="6966"/>
                    <a:pt x="2346" y="7025"/>
                  </a:cubicBezTo>
                  <a:cubicBezTo>
                    <a:pt x="2441" y="7228"/>
                    <a:pt x="2501" y="7442"/>
                    <a:pt x="2596" y="7620"/>
                  </a:cubicBezTo>
                  <a:cubicBezTo>
                    <a:pt x="2703" y="7799"/>
                    <a:pt x="2894" y="7930"/>
                    <a:pt x="2977" y="8132"/>
                  </a:cubicBezTo>
                  <a:cubicBezTo>
                    <a:pt x="2941" y="8240"/>
                    <a:pt x="2870" y="8216"/>
                    <a:pt x="2798" y="8228"/>
                  </a:cubicBezTo>
                  <a:cubicBezTo>
                    <a:pt x="2465" y="8228"/>
                    <a:pt x="2120" y="8228"/>
                    <a:pt x="1798" y="8240"/>
                  </a:cubicBezTo>
                  <a:cubicBezTo>
                    <a:pt x="1667" y="8240"/>
                    <a:pt x="1512" y="8287"/>
                    <a:pt x="1381" y="8335"/>
                  </a:cubicBezTo>
                  <a:cubicBezTo>
                    <a:pt x="1334" y="8347"/>
                    <a:pt x="1286" y="8418"/>
                    <a:pt x="1286" y="8466"/>
                  </a:cubicBezTo>
                  <a:cubicBezTo>
                    <a:pt x="1286" y="8513"/>
                    <a:pt x="1334" y="8585"/>
                    <a:pt x="1381" y="8597"/>
                  </a:cubicBezTo>
                  <a:cubicBezTo>
                    <a:pt x="1489" y="8644"/>
                    <a:pt x="1608" y="8668"/>
                    <a:pt x="1703" y="8668"/>
                  </a:cubicBezTo>
                  <a:cubicBezTo>
                    <a:pt x="2179" y="8692"/>
                    <a:pt x="2655" y="8704"/>
                    <a:pt x="3132" y="8692"/>
                  </a:cubicBezTo>
                  <a:cubicBezTo>
                    <a:pt x="3417" y="8692"/>
                    <a:pt x="3667" y="8752"/>
                    <a:pt x="3929" y="8871"/>
                  </a:cubicBezTo>
                  <a:cubicBezTo>
                    <a:pt x="4025" y="8906"/>
                    <a:pt x="4132" y="8954"/>
                    <a:pt x="4239" y="9013"/>
                  </a:cubicBezTo>
                  <a:cubicBezTo>
                    <a:pt x="4703" y="9240"/>
                    <a:pt x="5180" y="9264"/>
                    <a:pt x="5668" y="9073"/>
                  </a:cubicBezTo>
                  <a:cubicBezTo>
                    <a:pt x="5775" y="9025"/>
                    <a:pt x="5894" y="9013"/>
                    <a:pt x="6013" y="9002"/>
                  </a:cubicBezTo>
                  <a:cubicBezTo>
                    <a:pt x="6108" y="9121"/>
                    <a:pt x="6215" y="9204"/>
                    <a:pt x="6311" y="9323"/>
                  </a:cubicBezTo>
                  <a:cubicBezTo>
                    <a:pt x="6442" y="9490"/>
                    <a:pt x="6620" y="9585"/>
                    <a:pt x="6846" y="9561"/>
                  </a:cubicBezTo>
                  <a:cubicBezTo>
                    <a:pt x="6906" y="9561"/>
                    <a:pt x="6966" y="9549"/>
                    <a:pt x="7001" y="9561"/>
                  </a:cubicBezTo>
                  <a:cubicBezTo>
                    <a:pt x="7085" y="9597"/>
                    <a:pt x="7144" y="9656"/>
                    <a:pt x="7180" y="9704"/>
                  </a:cubicBezTo>
                  <a:cubicBezTo>
                    <a:pt x="7049" y="9942"/>
                    <a:pt x="6930" y="10145"/>
                    <a:pt x="6799" y="10371"/>
                  </a:cubicBezTo>
                  <a:cubicBezTo>
                    <a:pt x="6168" y="10418"/>
                    <a:pt x="786" y="10383"/>
                    <a:pt x="417" y="10335"/>
                  </a:cubicBezTo>
                  <a:cubicBezTo>
                    <a:pt x="298" y="10085"/>
                    <a:pt x="250" y="9835"/>
                    <a:pt x="250" y="9549"/>
                  </a:cubicBezTo>
                  <a:cubicBezTo>
                    <a:pt x="250" y="9264"/>
                    <a:pt x="262" y="8966"/>
                    <a:pt x="155" y="8704"/>
                  </a:cubicBezTo>
                  <a:cubicBezTo>
                    <a:pt x="131" y="8597"/>
                    <a:pt x="131" y="8478"/>
                    <a:pt x="131" y="8359"/>
                  </a:cubicBezTo>
                  <a:lnTo>
                    <a:pt x="131" y="7585"/>
                  </a:lnTo>
                  <a:cubicBezTo>
                    <a:pt x="131" y="7466"/>
                    <a:pt x="131" y="7347"/>
                    <a:pt x="96" y="7239"/>
                  </a:cubicBezTo>
                  <a:cubicBezTo>
                    <a:pt x="0" y="6942"/>
                    <a:pt x="24" y="6644"/>
                    <a:pt x="24" y="6346"/>
                  </a:cubicBezTo>
                  <a:lnTo>
                    <a:pt x="24" y="2894"/>
                  </a:lnTo>
                  <a:cubicBezTo>
                    <a:pt x="24" y="2763"/>
                    <a:pt x="12" y="2620"/>
                    <a:pt x="72" y="2453"/>
                  </a:cubicBezTo>
                  <a:cubicBezTo>
                    <a:pt x="429" y="2596"/>
                    <a:pt x="810" y="2513"/>
                    <a:pt x="1167" y="2632"/>
                  </a:cubicBezTo>
                  <a:cubicBezTo>
                    <a:pt x="1346" y="2691"/>
                    <a:pt x="1572" y="2656"/>
                    <a:pt x="1762" y="2644"/>
                  </a:cubicBezTo>
                  <a:cubicBezTo>
                    <a:pt x="1941" y="2632"/>
                    <a:pt x="2048" y="2513"/>
                    <a:pt x="2084" y="2334"/>
                  </a:cubicBezTo>
                  <a:cubicBezTo>
                    <a:pt x="2096" y="2227"/>
                    <a:pt x="2096" y="2120"/>
                    <a:pt x="2096" y="2036"/>
                  </a:cubicBezTo>
                  <a:cubicBezTo>
                    <a:pt x="2096" y="1822"/>
                    <a:pt x="2096" y="1608"/>
                    <a:pt x="2155" y="1393"/>
                  </a:cubicBezTo>
                  <a:cubicBezTo>
                    <a:pt x="2203" y="1251"/>
                    <a:pt x="2179" y="1084"/>
                    <a:pt x="2179" y="917"/>
                  </a:cubicBezTo>
                  <a:cubicBezTo>
                    <a:pt x="2155" y="596"/>
                    <a:pt x="2155" y="322"/>
                    <a:pt x="2155" y="0"/>
                  </a:cubicBezTo>
                  <a:close/>
                  <a:moveTo>
                    <a:pt x="6549" y="1917"/>
                  </a:moveTo>
                  <a:lnTo>
                    <a:pt x="6549" y="1965"/>
                  </a:lnTo>
                  <a:cubicBezTo>
                    <a:pt x="6680" y="1953"/>
                    <a:pt x="6799" y="1965"/>
                    <a:pt x="6930" y="1929"/>
                  </a:cubicBezTo>
                  <a:cubicBezTo>
                    <a:pt x="7061" y="1917"/>
                    <a:pt x="7144" y="1810"/>
                    <a:pt x="7144" y="1691"/>
                  </a:cubicBezTo>
                  <a:cubicBezTo>
                    <a:pt x="7144" y="1596"/>
                    <a:pt x="7049" y="1489"/>
                    <a:pt x="6918" y="1477"/>
                  </a:cubicBezTo>
                  <a:cubicBezTo>
                    <a:pt x="6763" y="1453"/>
                    <a:pt x="6632" y="1453"/>
                    <a:pt x="6489" y="1453"/>
                  </a:cubicBezTo>
                  <a:cubicBezTo>
                    <a:pt x="5787" y="1453"/>
                    <a:pt x="5084" y="1453"/>
                    <a:pt x="4370" y="1477"/>
                  </a:cubicBezTo>
                  <a:cubicBezTo>
                    <a:pt x="4263" y="1477"/>
                    <a:pt x="4168" y="1453"/>
                    <a:pt x="4072" y="1489"/>
                  </a:cubicBezTo>
                  <a:cubicBezTo>
                    <a:pt x="3810" y="1608"/>
                    <a:pt x="3513" y="1596"/>
                    <a:pt x="3227" y="1608"/>
                  </a:cubicBezTo>
                  <a:cubicBezTo>
                    <a:pt x="3108" y="1608"/>
                    <a:pt x="2989" y="1620"/>
                    <a:pt x="2882" y="1655"/>
                  </a:cubicBezTo>
                  <a:cubicBezTo>
                    <a:pt x="2822" y="1667"/>
                    <a:pt x="2763" y="1751"/>
                    <a:pt x="2763" y="1798"/>
                  </a:cubicBezTo>
                  <a:cubicBezTo>
                    <a:pt x="2763" y="1858"/>
                    <a:pt x="2822" y="1917"/>
                    <a:pt x="2870" y="1965"/>
                  </a:cubicBezTo>
                  <a:cubicBezTo>
                    <a:pt x="2894" y="1989"/>
                    <a:pt x="2941" y="2013"/>
                    <a:pt x="2989" y="2013"/>
                  </a:cubicBezTo>
                  <a:cubicBezTo>
                    <a:pt x="3310" y="2036"/>
                    <a:pt x="3644" y="2084"/>
                    <a:pt x="3965" y="1989"/>
                  </a:cubicBezTo>
                  <a:cubicBezTo>
                    <a:pt x="4179" y="1929"/>
                    <a:pt x="4382" y="1905"/>
                    <a:pt x="4608" y="1905"/>
                  </a:cubicBezTo>
                  <a:cubicBezTo>
                    <a:pt x="5263" y="1917"/>
                    <a:pt x="5906" y="1917"/>
                    <a:pt x="6549" y="19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1"/>
            <p:cNvSpPr/>
            <p:nvPr/>
          </p:nvSpPr>
          <p:spPr>
            <a:xfrm>
              <a:off x="2565200" y="2408175"/>
              <a:ext cx="30375" cy="37225"/>
            </a:xfrm>
            <a:custGeom>
              <a:avLst/>
              <a:gdLst/>
              <a:ahLst/>
              <a:cxnLst/>
              <a:rect l="l" t="t" r="r" b="b"/>
              <a:pathLst>
                <a:path w="1215" h="1489" extrusionOk="0">
                  <a:moveTo>
                    <a:pt x="0" y="1250"/>
                  </a:moveTo>
                  <a:cubicBezTo>
                    <a:pt x="24" y="1191"/>
                    <a:pt x="24" y="1131"/>
                    <a:pt x="48" y="1095"/>
                  </a:cubicBezTo>
                  <a:cubicBezTo>
                    <a:pt x="274" y="810"/>
                    <a:pt x="976" y="119"/>
                    <a:pt x="1167" y="0"/>
                  </a:cubicBezTo>
                  <a:cubicBezTo>
                    <a:pt x="1203" y="179"/>
                    <a:pt x="1215" y="357"/>
                    <a:pt x="1167" y="512"/>
                  </a:cubicBezTo>
                  <a:cubicBezTo>
                    <a:pt x="1084" y="786"/>
                    <a:pt x="1036" y="1084"/>
                    <a:pt x="1036" y="1369"/>
                  </a:cubicBezTo>
                  <a:cubicBezTo>
                    <a:pt x="834" y="1488"/>
                    <a:pt x="679" y="1345"/>
                    <a:pt x="512" y="1334"/>
                  </a:cubicBezTo>
                  <a:cubicBezTo>
                    <a:pt x="333" y="1310"/>
                    <a:pt x="179" y="1357"/>
                    <a:pt x="0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1"/>
            <p:cNvSpPr/>
            <p:nvPr/>
          </p:nvSpPr>
          <p:spPr>
            <a:xfrm>
              <a:off x="2623525" y="2491725"/>
              <a:ext cx="121175" cy="116725"/>
            </a:xfrm>
            <a:custGeom>
              <a:avLst/>
              <a:gdLst/>
              <a:ahLst/>
              <a:cxnLst/>
              <a:rect l="l" t="t" r="r" b="b"/>
              <a:pathLst>
                <a:path w="4847" h="4669" extrusionOk="0">
                  <a:moveTo>
                    <a:pt x="2463" y="1"/>
                  </a:moveTo>
                  <a:cubicBezTo>
                    <a:pt x="2337" y="1"/>
                    <a:pt x="2211" y="9"/>
                    <a:pt x="2084" y="28"/>
                  </a:cubicBezTo>
                  <a:cubicBezTo>
                    <a:pt x="1608" y="99"/>
                    <a:pt x="1179" y="289"/>
                    <a:pt x="775" y="528"/>
                  </a:cubicBezTo>
                  <a:cubicBezTo>
                    <a:pt x="560" y="647"/>
                    <a:pt x="382" y="766"/>
                    <a:pt x="358" y="1040"/>
                  </a:cubicBezTo>
                  <a:cubicBezTo>
                    <a:pt x="346" y="1123"/>
                    <a:pt x="286" y="1218"/>
                    <a:pt x="239" y="1301"/>
                  </a:cubicBezTo>
                  <a:cubicBezTo>
                    <a:pt x="84" y="1575"/>
                    <a:pt x="1" y="1861"/>
                    <a:pt x="108" y="2171"/>
                  </a:cubicBezTo>
                  <a:cubicBezTo>
                    <a:pt x="120" y="2218"/>
                    <a:pt x="120" y="2254"/>
                    <a:pt x="120" y="2302"/>
                  </a:cubicBezTo>
                  <a:cubicBezTo>
                    <a:pt x="167" y="2575"/>
                    <a:pt x="239" y="2837"/>
                    <a:pt x="263" y="3099"/>
                  </a:cubicBezTo>
                  <a:cubicBezTo>
                    <a:pt x="298" y="3421"/>
                    <a:pt x="548" y="3599"/>
                    <a:pt x="727" y="3814"/>
                  </a:cubicBezTo>
                  <a:cubicBezTo>
                    <a:pt x="965" y="4147"/>
                    <a:pt x="1275" y="4397"/>
                    <a:pt x="1715" y="4445"/>
                  </a:cubicBezTo>
                  <a:cubicBezTo>
                    <a:pt x="1787" y="4457"/>
                    <a:pt x="1858" y="4469"/>
                    <a:pt x="1906" y="4516"/>
                  </a:cubicBezTo>
                  <a:cubicBezTo>
                    <a:pt x="2016" y="4626"/>
                    <a:pt x="2134" y="4669"/>
                    <a:pt x="2261" y="4669"/>
                  </a:cubicBezTo>
                  <a:cubicBezTo>
                    <a:pt x="2352" y="4669"/>
                    <a:pt x="2448" y="4646"/>
                    <a:pt x="2549" y="4611"/>
                  </a:cubicBezTo>
                  <a:cubicBezTo>
                    <a:pt x="2632" y="4576"/>
                    <a:pt x="2739" y="4552"/>
                    <a:pt x="2822" y="4516"/>
                  </a:cubicBezTo>
                  <a:cubicBezTo>
                    <a:pt x="3418" y="4409"/>
                    <a:pt x="3870" y="4052"/>
                    <a:pt x="4287" y="3659"/>
                  </a:cubicBezTo>
                  <a:cubicBezTo>
                    <a:pt x="4597" y="3349"/>
                    <a:pt x="4847" y="2956"/>
                    <a:pt x="4763" y="2433"/>
                  </a:cubicBezTo>
                  <a:cubicBezTo>
                    <a:pt x="4787" y="1813"/>
                    <a:pt x="4644" y="1242"/>
                    <a:pt x="4180" y="801"/>
                  </a:cubicBezTo>
                  <a:cubicBezTo>
                    <a:pt x="4168" y="790"/>
                    <a:pt x="4156" y="754"/>
                    <a:pt x="4132" y="730"/>
                  </a:cubicBezTo>
                  <a:cubicBezTo>
                    <a:pt x="4001" y="492"/>
                    <a:pt x="3799" y="337"/>
                    <a:pt x="3561" y="230"/>
                  </a:cubicBezTo>
                  <a:cubicBezTo>
                    <a:pt x="3205" y="79"/>
                    <a:pt x="2836" y="1"/>
                    <a:pt x="2463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1"/>
            <p:cNvSpPr/>
            <p:nvPr/>
          </p:nvSpPr>
          <p:spPr>
            <a:xfrm>
              <a:off x="2537500" y="2379600"/>
              <a:ext cx="272100" cy="330700"/>
            </a:xfrm>
            <a:custGeom>
              <a:avLst/>
              <a:gdLst/>
              <a:ahLst/>
              <a:cxnLst/>
              <a:rect l="l" t="t" r="r" b="b"/>
              <a:pathLst>
                <a:path w="10884" h="13228" extrusionOk="0">
                  <a:moveTo>
                    <a:pt x="10121" y="10966"/>
                  </a:moveTo>
                  <a:cubicBezTo>
                    <a:pt x="10312" y="11299"/>
                    <a:pt x="10514" y="11656"/>
                    <a:pt x="10728" y="12013"/>
                  </a:cubicBezTo>
                  <a:cubicBezTo>
                    <a:pt x="10812" y="12144"/>
                    <a:pt x="10847" y="12263"/>
                    <a:pt x="10871" y="12418"/>
                  </a:cubicBezTo>
                  <a:cubicBezTo>
                    <a:pt x="10883" y="12621"/>
                    <a:pt x="10812" y="12787"/>
                    <a:pt x="10633" y="12895"/>
                  </a:cubicBezTo>
                  <a:cubicBezTo>
                    <a:pt x="10335" y="13049"/>
                    <a:pt x="10014" y="13204"/>
                    <a:pt x="9657" y="13216"/>
                  </a:cubicBezTo>
                  <a:cubicBezTo>
                    <a:pt x="9359" y="13228"/>
                    <a:pt x="9157" y="13097"/>
                    <a:pt x="9002" y="12895"/>
                  </a:cubicBezTo>
                  <a:cubicBezTo>
                    <a:pt x="8692" y="12442"/>
                    <a:pt x="8335" y="12025"/>
                    <a:pt x="7966" y="11597"/>
                  </a:cubicBezTo>
                  <a:lnTo>
                    <a:pt x="7502" y="11597"/>
                  </a:lnTo>
                  <a:cubicBezTo>
                    <a:pt x="5382" y="11597"/>
                    <a:pt x="3263" y="11609"/>
                    <a:pt x="1144" y="11609"/>
                  </a:cubicBezTo>
                  <a:lnTo>
                    <a:pt x="715" y="11609"/>
                  </a:lnTo>
                  <a:cubicBezTo>
                    <a:pt x="489" y="11597"/>
                    <a:pt x="358" y="11478"/>
                    <a:pt x="358" y="11251"/>
                  </a:cubicBezTo>
                  <a:cubicBezTo>
                    <a:pt x="346" y="10990"/>
                    <a:pt x="251" y="10728"/>
                    <a:pt x="251" y="10489"/>
                  </a:cubicBezTo>
                  <a:cubicBezTo>
                    <a:pt x="263" y="9775"/>
                    <a:pt x="72" y="9061"/>
                    <a:pt x="132" y="8346"/>
                  </a:cubicBezTo>
                  <a:cubicBezTo>
                    <a:pt x="156" y="8156"/>
                    <a:pt x="120" y="7977"/>
                    <a:pt x="72" y="7799"/>
                  </a:cubicBezTo>
                  <a:cubicBezTo>
                    <a:pt x="37" y="7668"/>
                    <a:pt x="13" y="7513"/>
                    <a:pt x="13" y="7370"/>
                  </a:cubicBezTo>
                  <a:cubicBezTo>
                    <a:pt x="13" y="5846"/>
                    <a:pt x="13" y="4346"/>
                    <a:pt x="1" y="2834"/>
                  </a:cubicBezTo>
                  <a:cubicBezTo>
                    <a:pt x="1" y="2631"/>
                    <a:pt x="60" y="2500"/>
                    <a:pt x="227" y="2393"/>
                  </a:cubicBezTo>
                  <a:cubicBezTo>
                    <a:pt x="310" y="2334"/>
                    <a:pt x="418" y="2262"/>
                    <a:pt x="477" y="2179"/>
                  </a:cubicBezTo>
                  <a:cubicBezTo>
                    <a:pt x="715" y="1822"/>
                    <a:pt x="1025" y="1536"/>
                    <a:pt x="1346" y="1262"/>
                  </a:cubicBezTo>
                  <a:cubicBezTo>
                    <a:pt x="1668" y="988"/>
                    <a:pt x="1942" y="643"/>
                    <a:pt x="2239" y="333"/>
                  </a:cubicBezTo>
                  <a:cubicBezTo>
                    <a:pt x="2299" y="250"/>
                    <a:pt x="2334" y="167"/>
                    <a:pt x="2382" y="60"/>
                  </a:cubicBezTo>
                  <a:cubicBezTo>
                    <a:pt x="2477" y="48"/>
                    <a:pt x="2573" y="36"/>
                    <a:pt x="2680" y="36"/>
                  </a:cubicBezTo>
                  <a:lnTo>
                    <a:pt x="9121" y="36"/>
                  </a:lnTo>
                  <a:lnTo>
                    <a:pt x="9169" y="36"/>
                  </a:lnTo>
                  <a:cubicBezTo>
                    <a:pt x="9633" y="0"/>
                    <a:pt x="9859" y="286"/>
                    <a:pt x="9835" y="667"/>
                  </a:cubicBezTo>
                  <a:cubicBezTo>
                    <a:pt x="9823" y="929"/>
                    <a:pt x="9835" y="1191"/>
                    <a:pt x="9835" y="1441"/>
                  </a:cubicBezTo>
                  <a:cubicBezTo>
                    <a:pt x="9835" y="1679"/>
                    <a:pt x="9835" y="1941"/>
                    <a:pt x="9907" y="2179"/>
                  </a:cubicBezTo>
                  <a:cubicBezTo>
                    <a:pt x="9943" y="2298"/>
                    <a:pt x="9943" y="2429"/>
                    <a:pt x="9943" y="2560"/>
                  </a:cubicBezTo>
                  <a:lnTo>
                    <a:pt x="9943" y="3429"/>
                  </a:lnTo>
                  <a:cubicBezTo>
                    <a:pt x="9943" y="3679"/>
                    <a:pt x="9954" y="3941"/>
                    <a:pt x="10002" y="4203"/>
                  </a:cubicBezTo>
                  <a:cubicBezTo>
                    <a:pt x="10050" y="4393"/>
                    <a:pt x="10050" y="4596"/>
                    <a:pt x="10050" y="4798"/>
                  </a:cubicBezTo>
                  <a:cubicBezTo>
                    <a:pt x="10062" y="5691"/>
                    <a:pt x="10062" y="6584"/>
                    <a:pt x="10073" y="7477"/>
                  </a:cubicBezTo>
                  <a:cubicBezTo>
                    <a:pt x="10073" y="7715"/>
                    <a:pt x="10121" y="7965"/>
                    <a:pt x="10157" y="8203"/>
                  </a:cubicBezTo>
                  <a:cubicBezTo>
                    <a:pt x="10169" y="8334"/>
                    <a:pt x="10193" y="8453"/>
                    <a:pt x="10193" y="8584"/>
                  </a:cubicBezTo>
                  <a:lnTo>
                    <a:pt x="10193" y="10489"/>
                  </a:lnTo>
                  <a:cubicBezTo>
                    <a:pt x="10181" y="10609"/>
                    <a:pt x="10157" y="10775"/>
                    <a:pt x="10121" y="10966"/>
                  </a:cubicBezTo>
                  <a:close/>
                  <a:moveTo>
                    <a:pt x="2846" y="583"/>
                  </a:moveTo>
                  <a:lnTo>
                    <a:pt x="2846" y="1441"/>
                  </a:lnTo>
                  <a:cubicBezTo>
                    <a:pt x="2846" y="1607"/>
                    <a:pt x="2858" y="1774"/>
                    <a:pt x="2811" y="1917"/>
                  </a:cubicBezTo>
                  <a:cubicBezTo>
                    <a:pt x="2739" y="2131"/>
                    <a:pt x="2751" y="2346"/>
                    <a:pt x="2751" y="2560"/>
                  </a:cubicBezTo>
                  <a:cubicBezTo>
                    <a:pt x="2751" y="2667"/>
                    <a:pt x="2751" y="2774"/>
                    <a:pt x="2739" y="2858"/>
                  </a:cubicBezTo>
                  <a:cubicBezTo>
                    <a:pt x="2704" y="3036"/>
                    <a:pt x="2608" y="3155"/>
                    <a:pt x="2430" y="3167"/>
                  </a:cubicBezTo>
                  <a:cubicBezTo>
                    <a:pt x="2239" y="3191"/>
                    <a:pt x="2013" y="3215"/>
                    <a:pt x="1834" y="3155"/>
                  </a:cubicBezTo>
                  <a:cubicBezTo>
                    <a:pt x="1477" y="3036"/>
                    <a:pt x="1084" y="3143"/>
                    <a:pt x="727" y="2977"/>
                  </a:cubicBezTo>
                  <a:cubicBezTo>
                    <a:pt x="656" y="3143"/>
                    <a:pt x="691" y="3286"/>
                    <a:pt x="691" y="3429"/>
                  </a:cubicBezTo>
                  <a:lnTo>
                    <a:pt x="691" y="6882"/>
                  </a:lnTo>
                  <a:cubicBezTo>
                    <a:pt x="691" y="7180"/>
                    <a:pt x="668" y="7489"/>
                    <a:pt x="763" y="7775"/>
                  </a:cubicBezTo>
                  <a:cubicBezTo>
                    <a:pt x="787" y="7870"/>
                    <a:pt x="787" y="7989"/>
                    <a:pt x="787" y="8108"/>
                  </a:cubicBezTo>
                  <a:lnTo>
                    <a:pt x="787" y="8882"/>
                  </a:lnTo>
                  <a:cubicBezTo>
                    <a:pt x="787" y="9001"/>
                    <a:pt x="787" y="9120"/>
                    <a:pt x="822" y="9227"/>
                  </a:cubicBezTo>
                  <a:cubicBezTo>
                    <a:pt x="906" y="9513"/>
                    <a:pt x="906" y="9799"/>
                    <a:pt x="906" y="10073"/>
                  </a:cubicBezTo>
                  <a:cubicBezTo>
                    <a:pt x="906" y="10358"/>
                    <a:pt x="953" y="10609"/>
                    <a:pt x="1072" y="10870"/>
                  </a:cubicBezTo>
                  <a:cubicBezTo>
                    <a:pt x="1430" y="10930"/>
                    <a:pt x="6823" y="10942"/>
                    <a:pt x="7454" y="10894"/>
                  </a:cubicBezTo>
                  <a:cubicBezTo>
                    <a:pt x="7573" y="10668"/>
                    <a:pt x="7716" y="10466"/>
                    <a:pt x="7847" y="10228"/>
                  </a:cubicBezTo>
                  <a:cubicBezTo>
                    <a:pt x="7799" y="10180"/>
                    <a:pt x="7740" y="10120"/>
                    <a:pt x="7668" y="10097"/>
                  </a:cubicBezTo>
                  <a:cubicBezTo>
                    <a:pt x="7621" y="10073"/>
                    <a:pt x="7549" y="10073"/>
                    <a:pt x="7502" y="10097"/>
                  </a:cubicBezTo>
                  <a:cubicBezTo>
                    <a:pt x="7276" y="10108"/>
                    <a:pt x="7121" y="10013"/>
                    <a:pt x="6966" y="9858"/>
                  </a:cubicBezTo>
                  <a:cubicBezTo>
                    <a:pt x="6883" y="9751"/>
                    <a:pt x="6775" y="9644"/>
                    <a:pt x="6668" y="9525"/>
                  </a:cubicBezTo>
                  <a:cubicBezTo>
                    <a:pt x="6549" y="9561"/>
                    <a:pt x="6430" y="9573"/>
                    <a:pt x="6323" y="9596"/>
                  </a:cubicBezTo>
                  <a:cubicBezTo>
                    <a:pt x="5835" y="9799"/>
                    <a:pt x="5371" y="9763"/>
                    <a:pt x="4894" y="9537"/>
                  </a:cubicBezTo>
                  <a:cubicBezTo>
                    <a:pt x="4799" y="9501"/>
                    <a:pt x="4692" y="9454"/>
                    <a:pt x="4585" y="9394"/>
                  </a:cubicBezTo>
                  <a:cubicBezTo>
                    <a:pt x="4335" y="9275"/>
                    <a:pt x="4085" y="9204"/>
                    <a:pt x="3799" y="9215"/>
                  </a:cubicBezTo>
                  <a:cubicBezTo>
                    <a:pt x="3323" y="9227"/>
                    <a:pt x="2846" y="9215"/>
                    <a:pt x="2370" y="9204"/>
                  </a:cubicBezTo>
                  <a:cubicBezTo>
                    <a:pt x="2263" y="9204"/>
                    <a:pt x="2144" y="9168"/>
                    <a:pt x="2037" y="9120"/>
                  </a:cubicBezTo>
                  <a:cubicBezTo>
                    <a:pt x="2001" y="9108"/>
                    <a:pt x="1953" y="9037"/>
                    <a:pt x="1953" y="8989"/>
                  </a:cubicBezTo>
                  <a:cubicBezTo>
                    <a:pt x="1953" y="8942"/>
                    <a:pt x="2001" y="8870"/>
                    <a:pt x="2037" y="8858"/>
                  </a:cubicBezTo>
                  <a:cubicBezTo>
                    <a:pt x="2180" y="8811"/>
                    <a:pt x="2323" y="8787"/>
                    <a:pt x="2453" y="8763"/>
                  </a:cubicBezTo>
                  <a:cubicBezTo>
                    <a:pt x="2787" y="8751"/>
                    <a:pt x="3132" y="8751"/>
                    <a:pt x="3454" y="8751"/>
                  </a:cubicBezTo>
                  <a:cubicBezTo>
                    <a:pt x="3513" y="8751"/>
                    <a:pt x="3608" y="8763"/>
                    <a:pt x="3632" y="8668"/>
                  </a:cubicBezTo>
                  <a:cubicBezTo>
                    <a:pt x="3573" y="8442"/>
                    <a:pt x="3370" y="8323"/>
                    <a:pt x="3263" y="8144"/>
                  </a:cubicBezTo>
                  <a:cubicBezTo>
                    <a:pt x="3156" y="7965"/>
                    <a:pt x="3096" y="7751"/>
                    <a:pt x="3013" y="7549"/>
                  </a:cubicBezTo>
                  <a:cubicBezTo>
                    <a:pt x="2596" y="7489"/>
                    <a:pt x="2144" y="7572"/>
                    <a:pt x="1739" y="7441"/>
                  </a:cubicBezTo>
                  <a:cubicBezTo>
                    <a:pt x="1703" y="7310"/>
                    <a:pt x="1775" y="7215"/>
                    <a:pt x="1882" y="7203"/>
                  </a:cubicBezTo>
                  <a:cubicBezTo>
                    <a:pt x="2072" y="7180"/>
                    <a:pt x="2275" y="7156"/>
                    <a:pt x="2477" y="7144"/>
                  </a:cubicBezTo>
                  <a:cubicBezTo>
                    <a:pt x="2620" y="7132"/>
                    <a:pt x="2787" y="7180"/>
                    <a:pt x="2954" y="7072"/>
                  </a:cubicBezTo>
                  <a:cubicBezTo>
                    <a:pt x="2977" y="6763"/>
                    <a:pt x="2989" y="6429"/>
                    <a:pt x="3025" y="6072"/>
                  </a:cubicBezTo>
                  <a:cubicBezTo>
                    <a:pt x="2930" y="6060"/>
                    <a:pt x="2858" y="6048"/>
                    <a:pt x="2775" y="6048"/>
                  </a:cubicBezTo>
                  <a:lnTo>
                    <a:pt x="1906" y="6048"/>
                  </a:lnTo>
                  <a:cubicBezTo>
                    <a:pt x="1775" y="6048"/>
                    <a:pt x="1656" y="6025"/>
                    <a:pt x="1537" y="5941"/>
                  </a:cubicBezTo>
                  <a:cubicBezTo>
                    <a:pt x="1430" y="5846"/>
                    <a:pt x="1418" y="5691"/>
                    <a:pt x="1537" y="5608"/>
                  </a:cubicBezTo>
                  <a:cubicBezTo>
                    <a:pt x="1596" y="5572"/>
                    <a:pt x="1668" y="5536"/>
                    <a:pt x="1727" y="5536"/>
                  </a:cubicBezTo>
                  <a:cubicBezTo>
                    <a:pt x="1834" y="5525"/>
                    <a:pt x="1942" y="5536"/>
                    <a:pt x="2025" y="5536"/>
                  </a:cubicBezTo>
                  <a:lnTo>
                    <a:pt x="3287" y="5536"/>
                  </a:lnTo>
                  <a:cubicBezTo>
                    <a:pt x="3335" y="5453"/>
                    <a:pt x="3406" y="5394"/>
                    <a:pt x="3430" y="5310"/>
                  </a:cubicBezTo>
                  <a:cubicBezTo>
                    <a:pt x="3454" y="5120"/>
                    <a:pt x="3561" y="5001"/>
                    <a:pt x="3692" y="4882"/>
                  </a:cubicBezTo>
                  <a:cubicBezTo>
                    <a:pt x="3799" y="4774"/>
                    <a:pt x="3918" y="4703"/>
                    <a:pt x="4025" y="4596"/>
                  </a:cubicBezTo>
                  <a:cubicBezTo>
                    <a:pt x="4085" y="4536"/>
                    <a:pt x="4168" y="4501"/>
                    <a:pt x="4120" y="4358"/>
                  </a:cubicBezTo>
                  <a:cubicBezTo>
                    <a:pt x="4037" y="4358"/>
                    <a:pt x="3942" y="4346"/>
                    <a:pt x="3847" y="4346"/>
                  </a:cubicBezTo>
                  <a:cubicBezTo>
                    <a:pt x="3251" y="4346"/>
                    <a:pt x="2668" y="4358"/>
                    <a:pt x="2072" y="4358"/>
                  </a:cubicBezTo>
                  <a:cubicBezTo>
                    <a:pt x="1918" y="4358"/>
                    <a:pt x="1787" y="4358"/>
                    <a:pt x="1644" y="4334"/>
                  </a:cubicBezTo>
                  <a:cubicBezTo>
                    <a:pt x="1525" y="4322"/>
                    <a:pt x="1418" y="4262"/>
                    <a:pt x="1406" y="4120"/>
                  </a:cubicBezTo>
                  <a:cubicBezTo>
                    <a:pt x="1596" y="3917"/>
                    <a:pt x="1596" y="3917"/>
                    <a:pt x="1834" y="3905"/>
                  </a:cubicBezTo>
                  <a:lnTo>
                    <a:pt x="2787" y="3905"/>
                  </a:lnTo>
                  <a:cubicBezTo>
                    <a:pt x="3918" y="3881"/>
                    <a:pt x="5061" y="3977"/>
                    <a:pt x="6192" y="3810"/>
                  </a:cubicBezTo>
                  <a:cubicBezTo>
                    <a:pt x="6656" y="3739"/>
                    <a:pt x="7145" y="3810"/>
                    <a:pt x="7621" y="3810"/>
                  </a:cubicBezTo>
                  <a:cubicBezTo>
                    <a:pt x="7680" y="3810"/>
                    <a:pt x="7740" y="3810"/>
                    <a:pt x="7787" y="3846"/>
                  </a:cubicBezTo>
                  <a:cubicBezTo>
                    <a:pt x="7847" y="3870"/>
                    <a:pt x="7907" y="3941"/>
                    <a:pt x="7907" y="3989"/>
                  </a:cubicBezTo>
                  <a:cubicBezTo>
                    <a:pt x="7907" y="4048"/>
                    <a:pt x="7859" y="4120"/>
                    <a:pt x="7811" y="4167"/>
                  </a:cubicBezTo>
                  <a:cubicBezTo>
                    <a:pt x="7740" y="4215"/>
                    <a:pt x="7633" y="4239"/>
                    <a:pt x="7561" y="4274"/>
                  </a:cubicBezTo>
                  <a:cubicBezTo>
                    <a:pt x="7752" y="4501"/>
                    <a:pt x="7930" y="4739"/>
                    <a:pt x="8121" y="4929"/>
                  </a:cubicBezTo>
                  <a:cubicBezTo>
                    <a:pt x="8609" y="5405"/>
                    <a:pt x="8800" y="6001"/>
                    <a:pt x="8800" y="6656"/>
                  </a:cubicBezTo>
                  <a:lnTo>
                    <a:pt x="8800" y="7001"/>
                  </a:lnTo>
                  <a:cubicBezTo>
                    <a:pt x="8800" y="7739"/>
                    <a:pt x="8835" y="7537"/>
                    <a:pt x="8442" y="8156"/>
                  </a:cubicBezTo>
                  <a:cubicBezTo>
                    <a:pt x="8371" y="8275"/>
                    <a:pt x="8288" y="8394"/>
                    <a:pt x="8216" y="8501"/>
                  </a:cubicBezTo>
                  <a:cubicBezTo>
                    <a:pt x="8407" y="8823"/>
                    <a:pt x="8514" y="9144"/>
                    <a:pt x="8419" y="9513"/>
                  </a:cubicBezTo>
                  <a:cubicBezTo>
                    <a:pt x="8407" y="9573"/>
                    <a:pt x="8454" y="9656"/>
                    <a:pt x="8478" y="9763"/>
                  </a:cubicBezTo>
                  <a:cubicBezTo>
                    <a:pt x="8633" y="9704"/>
                    <a:pt x="8752" y="9656"/>
                    <a:pt x="8871" y="9620"/>
                  </a:cubicBezTo>
                  <a:cubicBezTo>
                    <a:pt x="9002" y="9573"/>
                    <a:pt x="9121" y="9585"/>
                    <a:pt x="9228" y="9692"/>
                  </a:cubicBezTo>
                  <a:lnTo>
                    <a:pt x="9454" y="9918"/>
                  </a:lnTo>
                  <a:cubicBezTo>
                    <a:pt x="9478" y="9882"/>
                    <a:pt x="9490" y="9882"/>
                    <a:pt x="9490" y="9870"/>
                  </a:cubicBezTo>
                  <a:cubicBezTo>
                    <a:pt x="9514" y="9263"/>
                    <a:pt x="9573" y="8632"/>
                    <a:pt x="9454" y="8025"/>
                  </a:cubicBezTo>
                  <a:cubicBezTo>
                    <a:pt x="9419" y="7870"/>
                    <a:pt x="9407" y="7715"/>
                    <a:pt x="9407" y="7549"/>
                  </a:cubicBezTo>
                  <a:cubicBezTo>
                    <a:pt x="9407" y="6620"/>
                    <a:pt x="9419" y="5703"/>
                    <a:pt x="9419" y="4774"/>
                  </a:cubicBezTo>
                  <a:cubicBezTo>
                    <a:pt x="9419" y="4596"/>
                    <a:pt x="9419" y="4441"/>
                    <a:pt x="9395" y="4262"/>
                  </a:cubicBezTo>
                  <a:cubicBezTo>
                    <a:pt x="9311" y="3917"/>
                    <a:pt x="9311" y="3572"/>
                    <a:pt x="9311" y="3227"/>
                  </a:cubicBezTo>
                  <a:cubicBezTo>
                    <a:pt x="9311" y="2905"/>
                    <a:pt x="9359" y="2560"/>
                    <a:pt x="9288" y="2238"/>
                  </a:cubicBezTo>
                  <a:cubicBezTo>
                    <a:pt x="9216" y="1822"/>
                    <a:pt x="9216" y="1405"/>
                    <a:pt x="9192" y="988"/>
                  </a:cubicBezTo>
                  <a:cubicBezTo>
                    <a:pt x="9192" y="845"/>
                    <a:pt x="9181" y="703"/>
                    <a:pt x="9181" y="548"/>
                  </a:cubicBezTo>
                  <a:cubicBezTo>
                    <a:pt x="9109" y="536"/>
                    <a:pt x="9050" y="524"/>
                    <a:pt x="8990" y="524"/>
                  </a:cubicBezTo>
                  <a:cubicBezTo>
                    <a:pt x="6966" y="583"/>
                    <a:pt x="4930" y="583"/>
                    <a:pt x="2846" y="583"/>
                  </a:cubicBezTo>
                  <a:close/>
                  <a:moveTo>
                    <a:pt x="8204" y="6918"/>
                  </a:moveTo>
                  <a:cubicBezTo>
                    <a:pt x="8228" y="6298"/>
                    <a:pt x="8085" y="5727"/>
                    <a:pt x="7621" y="5286"/>
                  </a:cubicBezTo>
                  <a:cubicBezTo>
                    <a:pt x="7609" y="5275"/>
                    <a:pt x="7597" y="5239"/>
                    <a:pt x="7573" y="5215"/>
                  </a:cubicBezTo>
                  <a:cubicBezTo>
                    <a:pt x="7442" y="4977"/>
                    <a:pt x="7240" y="4822"/>
                    <a:pt x="7002" y="4715"/>
                  </a:cubicBezTo>
                  <a:cubicBezTo>
                    <a:pt x="6525" y="4513"/>
                    <a:pt x="6025" y="4441"/>
                    <a:pt x="5525" y="4513"/>
                  </a:cubicBezTo>
                  <a:cubicBezTo>
                    <a:pt x="5049" y="4584"/>
                    <a:pt x="4620" y="4774"/>
                    <a:pt x="4216" y="5013"/>
                  </a:cubicBezTo>
                  <a:cubicBezTo>
                    <a:pt x="4001" y="5132"/>
                    <a:pt x="3823" y="5251"/>
                    <a:pt x="3799" y="5525"/>
                  </a:cubicBezTo>
                  <a:cubicBezTo>
                    <a:pt x="3787" y="5608"/>
                    <a:pt x="3727" y="5703"/>
                    <a:pt x="3680" y="5786"/>
                  </a:cubicBezTo>
                  <a:cubicBezTo>
                    <a:pt x="3525" y="6060"/>
                    <a:pt x="3442" y="6346"/>
                    <a:pt x="3549" y="6656"/>
                  </a:cubicBezTo>
                  <a:cubicBezTo>
                    <a:pt x="3561" y="6703"/>
                    <a:pt x="3561" y="6739"/>
                    <a:pt x="3561" y="6787"/>
                  </a:cubicBezTo>
                  <a:cubicBezTo>
                    <a:pt x="3608" y="7060"/>
                    <a:pt x="3680" y="7322"/>
                    <a:pt x="3704" y="7584"/>
                  </a:cubicBezTo>
                  <a:cubicBezTo>
                    <a:pt x="3739" y="7906"/>
                    <a:pt x="3989" y="8084"/>
                    <a:pt x="4168" y="8299"/>
                  </a:cubicBezTo>
                  <a:cubicBezTo>
                    <a:pt x="4406" y="8632"/>
                    <a:pt x="4716" y="8882"/>
                    <a:pt x="5156" y="8930"/>
                  </a:cubicBezTo>
                  <a:cubicBezTo>
                    <a:pt x="5228" y="8942"/>
                    <a:pt x="5299" y="8954"/>
                    <a:pt x="5347" y="9001"/>
                  </a:cubicBezTo>
                  <a:cubicBezTo>
                    <a:pt x="5537" y="9192"/>
                    <a:pt x="5752" y="9180"/>
                    <a:pt x="5990" y="9096"/>
                  </a:cubicBezTo>
                  <a:cubicBezTo>
                    <a:pt x="6073" y="9061"/>
                    <a:pt x="6180" y="9037"/>
                    <a:pt x="6263" y="9001"/>
                  </a:cubicBezTo>
                  <a:cubicBezTo>
                    <a:pt x="6859" y="8894"/>
                    <a:pt x="7311" y="8537"/>
                    <a:pt x="7728" y="8144"/>
                  </a:cubicBezTo>
                  <a:cubicBezTo>
                    <a:pt x="8038" y="7834"/>
                    <a:pt x="8288" y="7441"/>
                    <a:pt x="8204" y="6918"/>
                  </a:cubicBezTo>
                  <a:close/>
                  <a:moveTo>
                    <a:pt x="10288" y="12418"/>
                  </a:moveTo>
                  <a:cubicBezTo>
                    <a:pt x="10050" y="11656"/>
                    <a:pt x="9573" y="11085"/>
                    <a:pt x="9181" y="10466"/>
                  </a:cubicBezTo>
                  <a:cubicBezTo>
                    <a:pt x="9157" y="10406"/>
                    <a:pt x="9097" y="10347"/>
                    <a:pt x="9050" y="10299"/>
                  </a:cubicBezTo>
                  <a:cubicBezTo>
                    <a:pt x="9002" y="10251"/>
                    <a:pt x="8966" y="10239"/>
                    <a:pt x="8919" y="10204"/>
                  </a:cubicBezTo>
                  <a:cubicBezTo>
                    <a:pt x="8633" y="10251"/>
                    <a:pt x="8454" y="10466"/>
                    <a:pt x="8228" y="10585"/>
                  </a:cubicBezTo>
                  <a:cubicBezTo>
                    <a:pt x="8192" y="10609"/>
                    <a:pt x="8145" y="10716"/>
                    <a:pt x="8157" y="10775"/>
                  </a:cubicBezTo>
                  <a:cubicBezTo>
                    <a:pt x="8168" y="10859"/>
                    <a:pt x="8216" y="10966"/>
                    <a:pt x="8276" y="11037"/>
                  </a:cubicBezTo>
                  <a:cubicBezTo>
                    <a:pt x="8395" y="11216"/>
                    <a:pt x="8526" y="11382"/>
                    <a:pt x="8669" y="11549"/>
                  </a:cubicBezTo>
                  <a:cubicBezTo>
                    <a:pt x="8919" y="11871"/>
                    <a:pt x="9181" y="12204"/>
                    <a:pt x="9454" y="12514"/>
                  </a:cubicBezTo>
                  <a:cubicBezTo>
                    <a:pt x="9514" y="12585"/>
                    <a:pt x="9621" y="12621"/>
                    <a:pt x="9704" y="12680"/>
                  </a:cubicBezTo>
                  <a:cubicBezTo>
                    <a:pt x="9895" y="12597"/>
                    <a:pt x="10073" y="12502"/>
                    <a:pt x="10288" y="12418"/>
                  </a:cubicBezTo>
                  <a:close/>
                  <a:moveTo>
                    <a:pt x="1108" y="2393"/>
                  </a:moveTo>
                  <a:cubicBezTo>
                    <a:pt x="1287" y="2500"/>
                    <a:pt x="1453" y="2453"/>
                    <a:pt x="1620" y="2477"/>
                  </a:cubicBezTo>
                  <a:cubicBezTo>
                    <a:pt x="1787" y="2488"/>
                    <a:pt x="1942" y="2631"/>
                    <a:pt x="2144" y="2512"/>
                  </a:cubicBezTo>
                  <a:cubicBezTo>
                    <a:pt x="2156" y="2238"/>
                    <a:pt x="2203" y="1941"/>
                    <a:pt x="2275" y="1655"/>
                  </a:cubicBezTo>
                  <a:cubicBezTo>
                    <a:pt x="2323" y="1500"/>
                    <a:pt x="2323" y="1322"/>
                    <a:pt x="2275" y="1143"/>
                  </a:cubicBezTo>
                  <a:cubicBezTo>
                    <a:pt x="2084" y="1262"/>
                    <a:pt x="1406" y="1953"/>
                    <a:pt x="1156" y="2238"/>
                  </a:cubicBezTo>
                  <a:cubicBezTo>
                    <a:pt x="1132" y="2274"/>
                    <a:pt x="1120" y="2334"/>
                    <a:pt x="1108" y="2393"/>
                  </a:cubicBezTo>
                  <a:close/>
                  <a:moveTo>
                    <a:pt x="7978" y="9275"/>
                  </a:moveTo>
                  <a:cubicBezTo>
                    <a:pt x="7966" y="9120"/>
                    <a:pt x="7930" y="9001"/>
                    <a:pt x="7752" y="8942"/>
                  </a:cubicBezTo>
                  <a:cubicBezTo>
                    <a:pt x="7597" y="9061"/>
                    <a:pt x="7418" y="9204"/>
                    <a:pt x="7240" y="9323"/>
                  </a:cubicBezTo>
                  <a:cubicBezTo>
                    <a:pt x="7276" y="9477"/>
                    <a:pt x="7371" y="9573"/>
                    <a:pt x="7514" y="9573"/>
                  </a:cubicBezTo>
                  <a:cubicBezTo>
                    <a:pt x="7728" y="9585"/>
                    <a:pt x="7847" y="9406"/>
                    <a:pt x="7978" y="92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1"/>
            <p:cNvSpPr/>
            <p:nvPr/>
          </p:nvSpPr>
          <p:spPr>
            <a:xfrm>
              <a:off x="2623825" y="2430500"/>
              <a:ext cx="109575" cy="16075"/>
            </a:xfrm>
            <a:custGeom>
              <a:avLst/>
              <a:gdLst/>
              <a:ahLst/>
              <a:cxnLst/>
              <a:rect l="l" t="t" r="r" b="b"/>
              <a:pathLst>
                <a:path w="4383" h="643" extrusionOk="0">
                  <a:moveTo>
                    <a:pt x="3787" y="464"/>
                  </a:moveTo>
                  <a:lnTo>
                    <a:pt x="1846" y="464"/>
                  </a:lnTo>
                  <a:cubicBezTo>
                    <a:pt x="1644" y="464"/>
                    <a:pt x="1429" y="500"/>
                    <a:pt x="1203" y="560"/>
                  </a:cubicBezTo>
                  <a:cubicBezTo>
                    <a:pt x="894" y="643"/>
                    <a:pt x="548" y="595"/>
                    <a:pt x="227" y="572"/>
                  </a:cubicBezTo>
                  <a:cubicBezTo>
                    <a:pt x="179" y="572"/>
                    <a:pt x="132" y="560"/>
                    <a:pt x="108" y="524"/>
                  </a:cubicBezTo>
                  <a:cubicBezTo>
                    <a:pt x="60" y="476"/>
                    <a:pt x="1" y="417"/>
                    <a:pt x="1" y="357"/>
                  </a:cubicBezTo>
                  <a:cubicBezTo>
                    <a:pt x="1" y="298"/>
                    <a:pt x="72" y="226"/>
                    <a:pt x="120" y="214"/>
                  </a:cubicBezTo>
                  <a:cubicBezTo>
                    <a:pt x="227" y="179"/>
                    <a:pt x="346" y="167"/>
                    <a:pt x="465" y="167"/>
                  </a:cubicBezTo>
                  <a:cubicBezTo>
                    <a:pt x="739" y="155"/>
                    <a:pt x="1025" y="179"/>
                    <a:pt x="1310" y="48"/>
                  </a:cubicBezTo>
                  <a:cubicBezTo>
                    <a:pt x="1406" y="0"/>
                    <a:pt x="1501" y="36"/>
                    <a:pt x="1608" y="36"/>
                  </a:cubicBezTo>
                  <a:cubicBezTo>
                    <a:pt x="2310" y="36"/>
                    <a:pt x="3013" y="36"/>
                    <a:pt x="3727" y="12"/>
                  </a:cubicBezTo>
                  <a:cubicBezTo>
                    <a:pt x="3870" y="12"/>
                    <a:pt x="4001" y="12"/>
                    <a:pt x="4156" y="36"/>
                  </a:cubicBezTo>
                  <a:cubicBezTo>
                    <a:pt x="4287" y="48"/>
                    <a:pt x="4382" y="143"/>
                    <a:pt x="4382" y="262"/>
                  </a:cubicBezTo>
                  <a:cubicBezTo>
                    <a:pt x="4382" y="357"/>
                    <a:pt x="4299" y="476"/>
                    <a:pt x="4168" y="500"/>
                  </a:cubicBezTo>
                  <a:cubicBezTo>
                    <a:pt x="4037" y="512"/>
                    <a:pt x="3918" y="512"/>
                    <a:pt x="3787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1"/>
            <p:cNvSpPr/>
            <p:nvPr/>
          </p:nvSpPr>
          <p:spPr>
            <a:xfrm>
              <a:off x="2645550" y="2505800"/>
              <a:ext cx="71475" cy="75625"/>
            </a:xfrm>
            <a:custGeom>
              <a:avLst/>
              <a:gdLst/>
              <a:ahLst/>
              <a:cxnLst/>
              <a:rect l="l" t="t" r="r" b="b"/>
              <a:pathLst>
                <a:path w="2859" h="3025" extrusionOk="0">
                  <a:moveTo>
                    <a:pt x="1906" y="2191"/>
                  </a:moveTo>
                  <a:cubicBezTo>
                    <a:pt x="1346" y="2108"/>
                    <a:pt x="1025" y="2132"/>
                    <a:pt x="739" y="2215"/>
                  </a:cubicBezTo>
                  <a:cubicBezTo>
                    <a:pt x="656" y="2322"/>
                    <a:pt x="691" y="2465"/>
                    <a:pt x="668" y="2584"/>
                  </a:cubicBezTo>
                  <a:cubicBezTo>
                    <a:pt x="632" y="2810"/>
                    <a:pt x="537" y="2965"/>
                    <a:pt x="382" y="2977"/>
                  </a:cubicBezTo>
                  <a:cubicBezTo>
                    <a:pt x="239" y="2989"/>
                    <a:pt x="84" y="2822"/>
                    <a:pt x="36" y="2584"/>
                  </a:cubicBezTo>
                  <a:cubicBezTo>
                    <a:pt x="25" y="2513"/>
                    <a:pt x="1" y="2441"/>
                    <a:pt x="25" y="2382"/>
                  </a:cubicBezTo>
                  <a:cubicBezTo>
                    <a:pt x="179" y="1953"/>
                    <a:pt x="215" y="1489"/>
                    <a:pt x="429" y="1072"/>
                  </a:cubicBezTo>
                  <a:cubicBezTo>
                    <a:pt x="537" y="858"/>
                    <a:pt x="632" y="667"/>
                    <a:pt x="739" y="465"/>
                  </a:cubicBezTo>
                  <a:cubicBezTo>
                    <a:pt x="906" y="131"/>
                    <a:pt x="1263" y="0"/>
                    <a:pt x="1560" y="179"/>
                  </a:cubicBezTo>
                  <a:cubicBezTo>
                    <a:pt x="1882" y="381"/>
                    <a:pt x="2168" y="655"/>
                    <a:pt x="2227" y="1084"/>
                  </a:cubicBezTo>
                  <a:cubicBezTo>
                    <a:pt x="2227" y="1131"/>
                    <a:pt x="2227" y="1179"/>
                    <a:pt x="2263" y="1203"/>
                  </a:cubicBezTo>
                  <a:cubicBezTo>
                    <a:pt x="2394" y="1548"/>
                    <a:pt x="2537" y="1893"/>
                    <a:pt x="2692" y="2227"/>
                  </a:cubicBezTo>
                  <a:cubicBezTo>
                    <a:pt x="2715" y="2310"/>
                    <a:pt x="2763" y="2382"/>
                    <a:pt x="2799" y="2465"/>
                  </a:cubicBezTo>
                  <a:cubicBezTo>
                    <a:pt x="2858" y="2608"/>
                    <a:pt x="2823" y="2727"/>
                    <a:pt x="2751" y="2846"/>
                  </a:cubicBezTo>
                  <a:cubicBezTo>
                    <a:pt x="2644" y="3001"/>
                    <a:pt x="2418" y="3024"/>
                    <a:pt x="2299" y="2870"/>
                  </a:cubicBezTo>
                  <a:cubicBezTo>
                    <a:pt x="2215" y="2751"/>
                    <a:pt x="2144" y="2608"/>
                    <a:pt x="2061" y="2465"/>
                  </a:cubicBezTo>
                  <a:cubicBezTo>
                    <a:pt x="2001" y="2370"/>
                    <a:pt x="1941" y="2274"/>
                    <a:pt x="1906" y="2191"/>
                  </a:cubicBezTo>
                  <a:close/>
                  <a:moveTo>
                    <a:pt x="1251" y="822"/>
                  </a:moveTo>
                  <a:cubicBezTo>
                    <a:pt x="1132" y="1072"/>
                    <a:pt x="1060" y="1298"/>
                    <a:pt x="1037" y="1548"/>
                  </a:cubicBezTo>
                  <a:cubicBezTo>
                    <a:pt x="1251" y="1572"/>
                    <a:pt x="1441" y="1608"/>
                    <a:pt x="1632" y="1512"/>
                  </a:cubicBezTo>
                  <a:cubicBezTo>
                    <a:pt x="1584" y="1239"/>
                    <a:pt x="1632" y="953"/>
                    <a:pt x="1251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62"/>
          <p:cNvSpPr txBox="1">
            <a:spLocks noGrp="1"/>
          </p:cNvSpPr>
          <p:nvPr>
            <p:ph type="title"/>
          </p:nvPr>
        </p:nvSpPr>
        <p:spPr>
          <a:xfrm>
            <a:off x="161220" y="700014"/>
            <a:ext cx="37368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600" dirty="0"/>
              <a:t>CELE MAI MULTE CUVINTE ÎNCEP CU LITERA ...</a:t>
            </a:r>
            <a:endParaRPr sz="3600" dirty="0"/>
          </a:p>
        </p:txBody>
      </p:sp>
      <p:sp>
        <p:nvSpPr>
          <p:cNvPr id="597" name="Google Shape;597;p62"/>
          <p:cNvSpPr txBox="1">
            <a:spLocks noGrp="1"/>
          </p:cNvSpPr>
          <p:nvPr>
            <p:ph type="subTitle" idx="1"/>
          </p:nvPr>
        </p:nvSpPr>
        <p:spPr>
          <a:xfrm>
            <a:off x="116610" y="2866849"/>
            <a:ext cx="325725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„C” este litera cu care încep cele mai multe cuvinte în limba română. Dicționarul explicativ al limbii romane cuprinde 19.750 definiții ale cuvintelor ce încep cu litera „C”.</a:t>
            </a:r>
            <a:endParaRPr dirty="0"/>
          </a:p>
        </p:txBody>
      </p:sp>
      <p:pic>
        <p:nvPicPr>
          <p:cNvPr id="599" name="Google Shape;599;p62"/>
          <p:cNvPicPr preferRelativeResize="0"/>
          <p:nvPr/>
        </p:nvPicPr>
        <p:blipFill rotWithShape="1">
          <a:blip r:embed="rId3">
            <a:alphaModFix/>
          </a:blip>
          <a:srcRect l="4337" r="4346"/>
          <a:stretch/>
        </p:blipFill>
        <p:spPr>
          <a:xfrm>
            <a:off x="5326525" y="885300"/>
            <a:ext cx="3080100" cy="3372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grpSp>
        <p:nvGrpSpPr>
          <p:cNvPr id="600" name="Google Shape;600;p62"/>
          <p:cNvGrpSpPr/>
          <p:nvPr/>
        </p:nvGrpSpPr>
        <p:grpSpPr>
          <a:xfrm rot="-489574">
            <a:off x="3215936" y="1438666"/>
            <a:ext cx="1070034" cy="1042210"/>
            <a:chOff x="3807050" y="3407250"/>
            <a:chExt cx="846075" cy="824075"/>
          </a:xfrm>
        </p:grpSpPr>
        <p:sp>
          <p:nvSpPr>
            <p:cNvPr id="601" name="Google Shape;601;p62"/>
            <p:cNvSpPr/>
            <p:nvPr/>
          </p:nvSpPr>
          <p:spPr>
            <a:xfrm>
              <a:off x="3940000" y="3407250"/>
              <a:ext cx="713125" cy="306475"/>
            </a:xfrm>
            <a:custGeom>
              <a:avLst/>
              <a:gdLst/>
              <a:ahLst/>
              <a:cxnLst/>
              <a:rect l="l" t="t" r="r" b="b"/>
              <a:pathLst>
                <a:path w="28525" h="12259" extrusionOk="0">
                  <a:moveTo>
                    <a:pt x="5559" y="1032"/>
                  </a:moveTo>
                  <a:cubicBezTo>
                    <a:pt x="6107" y="1032"/>
                    <a:pt x="6605" y="1074"/>
                    <a:pt x="7100" y="1188"/>
                  </a:cubicBezTo>
                  <a:cubicBezTo>
                    <a:pt x="8009" y="1389"/>
                    <a:pt x="8920" y="1581"/>
                    <a:pt x="9803" y="1881"/>
                  </a:cubicBezTo>
                  <a:cubicBezTo>
                    <a:pt x="11413" y="2432"/>
                    <a:pt x="13089" y="2678"/>
                    <a:pt x="14754" y="2996"/>
                  </a:cubicBezTo>
                  <a:cubicBezTo>
                    <a:pt x="16719" y="3380"/>
                    <a:pt x="18671" y="3858"/>
                    <a:pt x="20625" y="4297"/>
                  </a:cubicBezTo>
                  <a:cubicBezTo>
                    <a:pt x="20682" y="4308"/>
                    <a:pt x="20731" y="4351"/>
                    <a:pt x="20906" y="4446"/>
                  </a:cubicBezTo>
                  <a:lnTo>
                    <a:pt x="20903" y="4446"/>
                  </a:lnTo>
                  <a:cubicBezTo>
                    <a:pt x="20651" y="4457"/>
                    <a:pt x="20505" y="4472"/>
                    <a:pt x="20364" y="4475"/>
                  </a:cubicBezTo>
                  <a:cubicBezTo>
                    <a:pt x="20329" y="4475"/>
                    <a:pt x="20293" y="4475"/>
                    <a:pt x="20258" y="4475"/>
                  </a:cubicBezTo>
                  <a:cubicBezTo>
                    <a:pt x="18102" y="4475"/>
                    <a:pt x="15945" y="4303"/>
                    <a:pt x="13814" y="3964"/>
                  </a:cubicBezTo>
                  <a:cubicBezTo>
                    <a:pt x="13060" y="3844"/>
                    <a:pt x="12295" y="3798"/>
                    <a:pt x="11533" y="3764"/>
                  </a:cubicBezTo>
                  <a:cubicBezTo>
                    <a:pt x="9820" y="3689"/>
                    <a:pt x="8100" y="3727"/>
                    <a:pt x="6390" y="3543"/>
                  </a:cubicBezTo>
                  <a:cubicBezTo>
                    <a:pt x="6103" y="3515"/>
                    <a:pt x="5951" y="3414"/>
                    <a:pt x="5817" y="3171"/>
                  </a:cubicBezTo>
                  <a:cubicBezTo>
                    <a:pt x="5444" y="2506"/>
                    <a:pt x="5241" y="1761"/>
                    <a:pt x="4668" y="1062"/>
                  </a:cubicBezTo>
                  <a:cubicBezTo>
                    <a:pt x="4982" y="1043"/>
                    <a:pt x="5277" y="1032"/>
                    <a:pt x="5559" y="1032"/>
                  </a:cubicBezTo>
                  <a:close/>
                  <a:moveTo>
                    <a:pt x="5731" y="4345"/>
                  </a:moveTo>
                  <a:cubicBezTo>
                    <a:pt x="5770" y="4345"/>
                    <a:pt x="5809" y="4346"/>
                    <a:pt x="5848" y="4348"/>
                  </a:cubicBezTo>
                  <a:cubicBezTo>
                    <a:pt x="6656" y="4394"/>
                    <a:pt x="7459" y="4500"/>
                    <a:pt x="8264" y="4543"/>
                  </a:cubicBezTo>
                  <a:cubicBezTo>
                    <a:pt x="10103" y="4641"/>
                    <a:pt x="11957" y="4566"/>
                    <a:pt x="13780" y="4873"/>
                  </a:cubicBezTo>
                  <a:cubicBezTo>
                    <a:pt x="16570" y="5343"/>
                    <a:pt x="19384" y="5389"/>
                    <a:pt x="22204" y="5403"/>
                  </a:cubicBezTo>
                  <a:cubicBezTo>
                    <a:pt x="22757" y="5406"/>
                    <a:pt x="23316" y="5446"/>
                    <a:pt x="23871" y="5472"/>
                  </a:cubicBezTo>
                  <a:cubicBezTo>
                    <a:pt x="23877" y="5512"/>
                    <a:pt x="23880" y="5555"/>
                    <a:pt x="23886" y="5595"/>
                  </a:cubicBezTo>
                  <a:lnTo>
                    <a:pt x="23883" y="5595"/>
                  </a:lnTo>
                  <a:cubicBezTo>
                    <a:pt x="23341" y="5778"/>
                    <a:pt x="22774" y="5893"/>
                    <a:pt x="22210" y="5982"/>
                  </a:cubicBezTo>
                  <a:cubicBezTo>
                    <a:pt x="21596" y="6076"/>
                    <a:pt x="20986" y="6177"/>
                    <a:pt x="20384" y="6351"/>
                  </a:cubicBezTo>
                  <a:cubicBezTo>
                    <a:pt x="19066" y="6727"/>
                    <a:pt x="17694" y="6807"/>
                    <a:pt x="16358" y="7099"/>
                  </a:cubicBezTo>
                  <a:cubicBezTo>
                    <a:pt x="15184" y="7360"/>
                    <a:pt x="13992" y="7457"/>
                    <a:pt x="12797" y="7566"/>
                  </a:cubicBezTo>
                  <a:cubicBezTo>
                    <a:pt x="9095" y="7893"/>
                    <a:pt x="5390" y="7870"/>
                    <a:pt x="1682" y="7873"/>
                  </a:cubicBezTo>
                  <a:cubicBezTo>
                    <a:pt x="1640" y="7873"/>
                    <a:pt x="1597" y="7877"/>
                    <a:pt x="1553" y="7877"/>
                  </a:cubicBezTo>
                  <a:cubicBezTo>
                    <a:pt x="1472" y="7877"/>
                    <a:pt x="1386" y="7864"/>
                    <a:pt x="1295" y="7790"/>
                  </a:cubicBezTo>
                  <a:cubicBezTo>
                    <a:pt x="1333" y="7566"/>
                    <a:pt x="1519" y="7426"/>
                    <a:pt x="1676" y="7280"/>
                  </a:cubicBezTo>
                  <a:cubicBezTo>
                    <a:pt x="2181" y="6818"/>
                    <a:pt x="2676" y="6348"/>
                    <a:pt x="3235" y="5950"/>
                  </a:cubicBezTo>
                  <a:cubicBezTo>
                    <a:pt x="3708" y="5615"/>
                    <a:pt x="4166" y="5251"/>
                    <a:pt x="4570" y="4838"/>
                  </a:cubicBezTo>
                  <a:cubicBezTo>
                    <a:pt x="4904" y="4505"/>
                    <a:pt x="5269" y="4345"/>
                    <a:pt x="5731" y="4345"/>
                  </a:cubicBezTo>
                  <a:close/>
                  <a:moveTo>
                    <a:pt x="18086" y="7638"/>
                  </a:moveTo>
                  <a:lnTo>
                    <a:pt x="18086" y="7638"/>
                  </a:lnTo>
                  <a:cubicBezTo>
                    <a:pt x="17969" y="7922"/>
                    <a:pt x="17808" y="7922"/>
                    <a:pt x="17682" y="7970"/>
                  </a:cubicBezTo>
                  <a:lnTo>
                    <a:pt x="17682" y="7967"/>
                  </a:lnTo>
                  <a:cubicBezTo>
                    <a:pt x="15903" y="8649"/>
                    <a:pt x="14095" y="9243"/>
                    <a:pt x="12270" y="9781"/>
                  </a:cubicBezTo>
                  <a:cubicBezTo>
                    <a:pt x="11089" y="10128"/>
                    <a:pt x="10020" y="10727"/>
                    <a:pt x="8891" y="11188"/>
                  </a:cubicBezTo>
                  <a:cubicBezTo>
                    <a:pt x="8641" y="11294"/>
                    <a:pt x="8391" y="11363"/>
                    <a:pt x="8127" y="11363"/>
                  </a:cubicBezTo>
                  <a:cubicBezTo>
                    <a:pt x="8082" y="11363"/>
                    <a:pt x="8037" y="11361"/>
                    <a:pt x="7992" y="11357"/>
                  </a:cubicBezTo>
                  <a:cubicBezTo>
                    <a:pt x="7857" y="11343"/>
                    <a:pt x="7742" y="11311"/>
                    <a:pt x="7728" y="11151"/>
                  </a:cubicBezTo>
                  <a:cubicBezTo>
                    <a:pt x="7642" y="10351"/>
                    <a:pt x="7361" y="9586"/>
                    <a:pt x="7218" y="8730"/>
                  </a:cubicBezTo>
                  <a:cubicBezTo>
                    <a:pt x="10868" y="8615"/>
                    <a:pt x="14482" y="8520"/>
                    <a:pt x="18086" y="7638"/>
                  </a:cubicBezTo>
                  <a:close/>
                  <a:moveTo>
                    <a:pt x="5724" y="0"/>
                  </a:moveTo>
                  <a:cubicBezTo>
                    <a:pt x="5560" y="0"/>
                    <a:pt x="5393" y="5"/>
                    <a:pt x="5224" y="13"/>
                  </a:cubicBezTo>
                  <a:lnTo>
                    <a:pt x="4227" y="13"/>
                  </a:lnTo>
                  <a:cubicBezTo>
                    <a:pt x="4186" y="13"/>
                    <a:pt x="4143" y="16"/>
                    <a:pt x="4103" y="19"/>
                  </a:cubicBezTo>
                  <a:cubicBezTo>
                    <a:pt x="3559" y="76"/>
                    <a:pt x="3387" y="320"/>
                    <a:pt x="3502" y="861"/>
                  </a:cubicBezTo>
                  <a:cubicBezTo>
                    <a:pt x="3565" y="1174"/>
                    <a:pt x="3728" y="1443"/>
                    <a:pt x="3923" y="1681"/>
                  </a:cubicBezTo>
                  <a:cubicBezTo>
                    <a:pt x="4341" y="2188"/>
                    <a:pt x="4539" y="2807"/>
                    <a:pt x="4825" y="3377"/>
                  </a:cubicBezTo>
                  <a:cubicBezTo>
                    <a:pt x="4897" y="3523"/>
                    <a:pt x="4920" y="3641"/>
                    <a:pt x="4748" y="3741"/>
                  </a:cubicBezTo>
                  <a:cubicBezTo>
                    <a:pt x="3951" y="4225"/>
                    <a:pt x="3295" y="4904"/>
                    <a:pt x="2545" y="5449"/>
                  </a:cubicBezTo>
                  <a:cubicBezTo>
                    <a:pt x="1759" y="6022"/>
                    <a:pt x="1006" y="6646"/>
                    <a:pt x="430" y="7449"/>
                  </a:cubicBezTo>
                  <a:cubicBezTo>
                    <a:pt x="298" y="7635"/>
                    <a:pt x="161" y="7816"/>
                    <a:pt x="95" y="8039"/>
                  </a:cubicBezTo>
                  <a:cubicBezTo>
                    <a:pt x="0" y="8360"/>
                    <a:pt x="106" y="8563"/>
                    <a:pt x="421" y="8661"/>
                  </a:cubicBezTo>
                  <a:cubicBezTo>
                    <a:pt x="643" y="8729"/>
                    <a:pt x="872" y="8736"/>
                    <a:pt x="1102" y="8736"/>
                  </a:cubicBezTo>
                  <a:cubicBezTo>
                    <a:pt x="1164" y="8736"/>
                    <a:pt x="1225" y="8735"/>
                    <a:pt x="1287" y="8735"/>
                  </a:cubicBezTo>
                  <a:cubicBezTo>
                    <a:pt x="2216" y="8735"/>
                    <a:pt x="3146" y="8740"/>
                    <a:pt x="4076" y="8740"/>
                  </a:cubicBezTo>
                  <a:cubicBezTo>
                    <a:pt x="4658" y="8740"/>
                    <a:pt x="5239" y="8738"/>
                    <a:pt x="5820" y="8732"/>
                  </a:cubicBezTo>
                  <a:cubicBezTo>
                    <a:pt x="5824" y="8732"/>
                    <a:pt x="5829" y="8732"/>
                    <a:pt x="5833" y="8732"/>
                  </a:cubicBezTo>
                  <a:cubicBezTo>
                    <a:pt x="6177" y="8732"/>
                    <a:pt x="6348" y="8840"/>
                    <a:pt x="6427" y="9188"/>
                  </a:cubicBezTo>
                  <a:cubicBezTo>
                    <a:pt x="6585" y="9916"/>
                    <a:pt x="6802" y="10629"/>
                    <a:pt x="6880" y="11374"/>
                  </a:cubicBezTo>
                  <a:cubicBezTo>
                    <a:pt x="6951" y="12051"/>
                    <a:pt x="7149" y="12222"/>
                    <a:pt x="7834" y="12254"/>
                  </a:cubicBezTo>
                  <a:cubicBezTo>
                    <a:pt x="7891" y="12257"/>
                    <a:pt x="7949" y="12258"/>
                    <a:pt x="8006" y="12258"/>
                  </a:cubicBezTo>
                  <a:cubicBezTo>
                    <a:pt x="8444" y="12258"/>
                    <a:pt x="8879" y="12172"/>
                    <a:pt x="9284" y="12005"/>
                  </a:cubicBezTo>
                  <a:cubicBezTo>
                    <a:pt x="10184" y="11632"/>
                    <a:pt x="11023" y="11125"/>
                    <a:pt x="11954" y="10833"/>
                  </a:cubicBezTo>
                  <a:cubicBezTo>
                    <a:pt x="13969" y="10202"/>
                    <a:pt x="15983" y="9575"/>
                    <a:pt x="17963" y="8841"/>
                  </a:cubicBezTo>
                  <a:cubicBezTo>
                    <a:pt x="19204" y="8380"/>
                    <a:pt x="20502" y="8093"/>
                    <a:pt x="21720" y="7552"/>
                  </a:cubicBezTo>
                  <a:cubicBezTo>
                    <a:pt x="23307" y="6844"/>
                    <a:pt x="24934" y="6245"/>
                    <a:pt x="26636" y="5859"/>
                  </a:cubicBezTo>
                  <a:cubicBezTo>
                    <a:pt x="26832" y="5816"/>
                    <a:pt x="27014" y="5778"/>
                    <a:pt x="27200" y="5778"/>
                  </a:cubicBezTo>
                  <a:cubicBezTo>
                    <a:pt x="27327" y="5778"/>
                    <a:pt x="27456" y="5796"/>
                    <a:pt x="27594" y="5841"/>
                  </a:cubicBezTo>
                  <a:cubicBezTo>
                    <a:pt x="27705" y="5877"/>
                    <a:pt x="27805" y="5895"/>
                    <a:pt x="27895" y="5895"/>
                  </a:cubicBezTo>
                  <a:cubicBezTo>
                    <a:pt x="28154" y="5895"/>
                    <a:pt x="28325" y="5751"/>
                    <a:pt x="28410" y="5506"/>
                  </a:cubicBezTo>
                  <a:cubicBezTo>
                    <a:pt x="28525" y="5165"/>
                    <a:pt x="28356" y="4890"/>
                    <a:pt x="27897" y="4735"/>
                  </a:cubicBezTo>
                  <a:cubicBezTo>
                    <a:pt x="27052" y="4457"/>
                    <a:pt x="26207" y="4182"/>
                    <a:pt x="25336" y="3993"/>
                  </a:cubicBezTo>
                  <a:cubicBezTo>
                    <a:pt x="23877" y="3672"/>
                    <a:pt x="22407" y="3452"/>
                    <a:pt x="20946" y="3159"/>
                  </a:cubicBezTo>
                  <a:cubicBezTo>
                    <a:pt x="18897" y="2752"/>
                    <a:pt x="16877" y="2185"/>
                    <a:pt x="14817" y="1850"/>
                  </a:cubicBezTo>
                  <a:cubicBezTo>
                    <a:pt x="12868" y="1532"/>
                    <a:pt x="10977" y="1036"/>
                    <a:pt x="9083" y="515"/>
                  </a:cubicBezTo>
                  <a:cubicBezTo>
                    <a:pt x="8013" y="220"/>
                    <a:pt x="6924" y="0"/>
                    <a:pt x="5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2"/>
            <p:cNvSpPr/>
            <p:nvPr/>
          </p:nvSpPr>
          <p:spPr>
            <a:xfrm>
              <a:off x="3972375" y="3515875"/>
              <a:ext cx="564700" cy="88700"/>
            </a:xfrm>
            <a:custGeom>
              <a:avLst/>
              <a:gdLst/>
              <a:ahLst/>
              <a:cxnLst/>
              <a:rect l="l" t="t" r="r" b="b"/>
              <a:pathLst>
                <a:path w="22588" h="3548" extrusionOk="0">
                  <a:moveTo>
                    <a:pt x="4435" y="0"/>
                  </a:moveTo>
                  <a:cubicBezTo>
                    <a:pt x="3973" y="0"/>
                    <a:pt x="3608" y="158"/>
                    <a:pt x="3275" y="493"/>
                  </a:cubicBezTo>
                  <a:cubicBezTo>
                    <a:pt x="2868" y="903"/>
                    <a:pt x="2413" y="1267"/>
                    <a:pt x="1937" y="1605"/>
                  </a:cubicBezTo>
                  <a:cubicBezTo>
                    <a:pt x="1379" y="2001"/>
                    <a:pt x="883" y="2473"/>
                    <a:pt x="381" y="2935"/>
                  </a:cubicBezTo>
                  <a:cubicBezTo>
                    <a:pt x="224" y="3081"/>
                    <a:pt x="38" y="3221"/>
                    <a:pt x="0" y="3445"/>
                  </a:cubicBezTo>
                  <a:cubicBezTo>
                    <a:pt x="89" y="3519"/>
                    <a:pt x="174" y="3532"/>
                    <a:pt x="256" y="3532"/>
                  </a:cubicBezTo>
                  <a:cubicBezTo>
                    <a:pt x="301" y="3532"/>
                    <a:pt x="344" y="3528"/>
                    <a:pt x="387" y="3528"/>
                  </a:cubicBezTo>
                  <a:cubicBezTo>
                    <a:pt x="4092" y="3525"/>
                    <a:pt x="7800" y="3548"/>
                    <a:pt x="11499" y="3221"/>
                  </a:cubicBezTo>
                  <a:cubicBezTo>
                    <a:pt x="12697" y="3112"/>
                    <a:pt x="13889" y="3012"/>
                    <a:pt x="15063" y="2754"/>
                  </a:cubicBezTo>
                  <a:cubicBezTo>
                    <a:pt x="16396" y="2462"/>
                    <a:pt x="17771" y="2382"/>
                    <a:pt x="19089" y="2003"/>
                  </a:cubicBezTo>
                  <a:cubicBezTo>
                    <a:pt x="19688" y="1832"/>
                    <a:pt x="20298" y="1731"/>
                    <a:pt x="20912" y="1637"/>
                  </a:cubicBezTo>
                  <a:cubicBezTo>
                    <a:pt x="21479" y="1548"/>
                    <a:pt x="22046" y="1433"/>
                    <a:pt x="22588" y="1250"/>
                  </a:cubicBezTo>
                  <a:cubicBezTo>
                    <a:pt x="22582" y="1207"/>
                    <a:pt x="22579" y="1164"/>
                    <a:pt x="22574" y="1124"/>
                  </a:cubicBezTo>
                  <a:cubicBezTo>
                    <a:pt x="22018" y="1101"/>
                    <a:pt x="21462" y="1061"/>
                    <a:pt x="20906" y="1058"/>
                  </a:cubicBezTo>
                  <a:cubicBezTo>
                    <a:pt x="18089" y="1041"/>
                    <a:pt x="15278" y="995"/>
                    <a:pt x="12485" y="525"/>
                  </a:cubicBezTo>
                  <a:cubicBezTo>
                    <a:pt x="10659" y="218"/>
                    <a:pt x="8808" y="293"/>
                    <a:pt x="6969" y="198"/>
                  </a:cubicBezTo>
                  <a:cubicBezTo>
                    <a:pt x="6161" y="155"/>
                    <a:pt x="5358" y="49"/>
                    <a:pt x="4553" y="3"/>
                  </a:cubicBezTo>
                  <a:cubicBezTo>
                    <a:pt x="4513" y="1"/>
                    <a:pt x="4473" y="0"/>
                    <a:pt x="4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2"/>
            <p:cNvSpPr/>
            <p:nvPr/>
          </p:nvSpPr>
          <p:spPr>
            <a:xfrm>
              <a:off x="4056675" y="3433000"/>
              <a:ext cx="405900" cy="86050"/>
            </a:xfrm>
            <a:custGeom>
              <a:avLst/>
              <a:gdLst/>
              <a:ahLst/>
              <a:cxnLst/>
              <a:rect l="l" t="t" r="r" b="b"/>
              <a:pathLst>
                <a:path w="16236" h="3442" extrusionOk="0">
                  <a:moveTo>
                    <a:pt x="894" y="1"/>
                  </a:moveTo>
                  <a:cubicBezTo>
                    <a:pt x="611" y="1"/>
                    <a:pt x="316" y="12"/>
                    <a:pt x="1" y="32"/>
                  </a:cubicBezTo>
                  <a:cubicBezTo>
                    <a:pt x="571" y="731"/>
                    <a:pt x="777" y="1476"/>
                    <a:pt x="1147" y="2141"/>
                  </a:cubicBezTo>
                  <a:cubicBezTo>
                    <a:pt x="1282" y="2381"/>
                    <a:pt x="1433" y="2482"/>
                    <a:pt x="1720" y="2510"/>
                  </a:cubicBezTo>
                  <a:cubicBezTo>
                    <a:pt x="3431" y="2694"/>
                    <a:pt x="5150" y="2657"/>
                    <a:pt x="6863" y="2731"/>
                  </a:cubicBezTo>
                  <a:cubicBezTo>
                    <a:pt x="7628" y="2768"/>
                    <a:pt x="8391" y="2811"/>
                    <a:pt x="9147" y="2934"/>
                  </a:cubicBezTo>
                  <a:cubicBezTo>
                    <a:pt x="11278" y="3273"/>
                    <a:pt x="13431" y="3442"/>
                    <a:pt x="15587" y="3442"/>
                  </a:cubicBezTo>
                  <a:cubicBezTo>
                    <a:pt x="15622" y="3442"/>
                    <a:pt x="15658" y="3442"/>
                    <a:pt x="15694" y="3442"/>
                  </a:cubicBezTo>
                  <a:cubicBezTo>
                    <a:pt x="15838" y="3442"/>
                    <a:pt x="15984" y="3427"/>
                    <a:pt x="16236" y="3416"/>
                  </a:cubicBezTo>
                  <a:cubicBezTo>
                    <a:pt x="16064" y="3321"/>
                    <a:pt x="16012" y="3278"/>
                    <a:pt x="15958" y="3264"/>
                  </a:cubicBezTo>
                  <a:cubicBezTo>
                    <a:pt x="14001" y="2826"/>
                    <a:pt x="12052" y="2347"/>
                    <a:pt x="10084" y="1966"/>
                  </a:cubicBezTo>
                  <a:cubicBezTo>
                    <a:pt x="8419" y="1645"/>
                    <a:pt x="6746" y="1402"/>
                    <a:pt x="5133" y="849"/>
                  </a:cubicBezTo>
                  <a:cubicBezTo>
                    <a:pt x="4250" y="551"/>
                    <a:pt x="3339" y="356"/>
                    <a:pt x="2433" y="155"/>
                  </a:cubicBezTo>
                  <a:cubicBezTo>
                    <a:pt x="1937" y="44"/>
                    <a:pt x="1440" y="1"/>
                    <a:pt x="8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2"/>
            <p:cNvSpPr/>
            <p:nvPr/>
          </p:nvSpPr>
          <p:spPr>
            <a:xfrm>
              <a:off x="4120425" y="3598175"/>
              <a:ext cx="271825" cy="93100"/>
            </a:xfrm>
            <a:custGeom>
              <a:avLst/>
              <a:gdLst/>
              <a:ahLst/>
              <a:cxnLst/>
              <a:rect l="l" t="t" r="r" b="b"/>
              <a:pathLst>
                <a:path w="10873" h="3724" extrusionOk="0">
                  <a:moveTo>
                    <a:pt x="10872" y="1"/>
                  </a:moveTo>
                  <a:cubicBezTo>
                    <a:pt x="7265" y="883"/>
                    <a:pt x="3651" y="978"/>
                    <a:pt x="1" y="1090"/>
                  </a:cubicBezTo>
                  <a:cubicBezTo>
                    <a:pt x="147" y="1946"/>
                    <a:pt x="425" y="2712"/>
                    <a:pt x="511" y="3514"/>
                  </a:cubicBezTo>
                  <a:cubicBezTo>
                    <a:pt x="528" y="3671"/>
                    <a:pt x="640" y="3703"/>
                    <a:pt x="775" y="3717"/>
                  </a:cubicBezTo>
                  <a:cubicBezTo>
                    <a:pt x="821" y="3721"/>
                    <a:pt x="866" y="3723"/>
                    <a:pt x="911" y="3723"/>
                  </a:cubicBezTo>
                  <a:cubicBezTo>
                    <a:pt x="1176" y="3723"/>
                    <a:pt x="1424" y="3654"/>
                    <a:pt x="1674" y="3551"/>
                  </a:cubicBezTo>
                  <a:cubicBezTo>
                    <a:pt x="2806" y="3087"/>
                    <a:pt x="3872" y="2488"/>
                    <a:pt x="5053" y="2141"/>
                  </a:cubicBezTo>
                  <a:cubicBezTo>
                    <a:pt x="6881" y="1606"/>
                    <a:pt x="8686" y="1012"/>
                    <a:pt x="10465" y="330"/>
                  </a:cubicBezTo>
                  <a:cubicBezTo>
                    <a:pt x="10591" y="282"/>
                    <a:pt x="10752" y="282"/>
                    <a:pt x="10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2"/>
            <p:cNvSpPr/>
            <p:nvPr/>
          </p:nvSpPr>
          <p:spPr>
            <a:xfrm>
              <a:off x="4229650" y="3741300"/>
              <a:ext cx="56075" cy="37525"/>
            </a:xfrm>
            <a:custGeom>
              <a:avLst/>
              <a:gdLst/>
              <a:ahLst/>
              <a:cxnLst/>
              <a:rect l="l" t="t" r="r" b="b"/>
              <a:pathLst>
                <a:path w="2243" h="1501" extrusionOk="0">
                  <a:moveTo>
                    <a:pt x="1652" y="9"/>
                  </a:moveTo>
                  <a:cubicBezTo>
                    <a:pt x="1096" y="90"/>
                    <a:pt x="575" y="333"/>
                    <a:pt x="156" y="712"/>
                  </a:cubicBezTo>
                  <a:cubicBezTo>
                    <a:pt x="45" y="812"/>
                    <a:pt x="10" y="955"/>
                    <a:pt x="7" y="1104"/>
                  </a:cubicBezTo>
                  <a:cubicBezTo>
                    <a:pt x="0" y="1333"/>
                    <a:pt x="123" y="1501"/>
                    <a:pt x="302" y="1501"/>
                  </a:cubicBezTo>
                  <a:cubicBezTo>
                    <a:pt x="342" y="1501"/>
                    <a:pt x="386" y="1492"/>
                    <a:pt x="431" y="1474"/>
                  </a:cubicBezTo>
                  <a:cubicBezTo>
                    <a:pt x="941" y="1256"/>
                    <a:pt x="1440" y="1010"/>
                    <a:pt x="1921" y="734"/>
                  </a:cubicBezTo>
                  <a:cubicBezTo>
                    <a:pt x="2102" y="637"/>
                    <a:pt x="2242" y="402"/>
                    <a:pt x="2185" y="213"/>
                  </a:cubicBezTo>
                  <a:cubicBezTo>
                    <a:pt x="2119" y="1"/>
                    <a:pt x="1844" y="47"/>
                    <a:pt x="1652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2"/>
            <p:cNvSpPr/>
            <p:nvPr/>
          </p:nvSpPr>
          <p:spPr>
            <a:xfrm>
              <a:off x="4228025" y="3949750"/>
              <a:ext cx="27475" cy="69300"/>
            </a:xfrm>
            <a:custGeom>
              <a:avLst/>
              <a:gdLst/>
              <a:ahLst/>
              <a:cxnLst/>
              <a:rect l="l" t="t" r="r" b="b"/>
              <a:pathLst>
                <a:path w="1099" h="2772" extrusionOk="0">
                  <a:moveTo>
                    <a:pt x="697" y="0"/>
                  </a:moveTo>
                  <a:cubicBezTo>
                    <a:pt x="690" y="0"/>
                    <a:pt x="682" y="1"/>
                    <a:pt x="674" y="1"/>
                  </a:cubicBezTo>
                  <a:cubicBezTo>
                    <a:pt x="476" y="13"/>
                    <a:pt x="428" y="193"/>
                    <a:pt x="382" y="351"/>
                  </a:cubicBezTo>
                  <a:cubicBezTo>
                    <a:pt x="367" y="411"/>
                    <a:pt x="356" y="471"/>
                    <a:pt x="350" y="534"/>
                  </a:cubicBezTo>
                  <a:cubicBezTo>
                    <a:pt x="256" y="1101"/>
                    <a:pt x="221" y="1680"/>
                    <a:pt x="55" y="2236"/>
                  </a:cubicBezTo>
                  <a:cubicBezTo>
                    <a:pt x="1" y="2417"/>
                    <a:pt x="9" y="2603"/>
                    <a:pt x="153" y="2772"/>
                  </a:cubicBezTo>
                  <a:cubicBezTo>
                    <a:pt x="485" y="2669"/>
                    <a:pt x="749" y="2483"/>
                    <a:pt x="863" y="2153"/>
                  </a:cubicBezTo>
                  <a:cubicBezTo>
                    <a:pt x="1070" y="1557"/>
                    <a:pt x="1098" y="944"/>
                    <a:pt x="981" y="328"/>
                  </a:cubicBezTo>
                  <a:cubicBezTo>
                    <a:pt x="948" y="165"/>
                    <a:pt x="883" y="0"/>
                    <a:pt x="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2"/>
            <p:cNvSpPr/>
            <p:nvPr/>
          </p:nvSpPr>
          <p:spPr>
            <a:xfrm>
              <a:off x="4190200" y="3803075"/>
              <a:ext cx="63725" cy="89500"/>
            </a:xfrm>
            <a:custGeom>
              <a:avLst/>
              <a:gdLst/>
              <a:ahLst/>
              <a:cxnLst/>
              <a:rect l="l" t="t" r="r" b="b"/>
              <a:pathLst>
                <a:path w="2549" h="3580" extrusionOk="0">
                  <a:moveTo>
                    <a:pt x="486" y="1"/>
                  </a:moveTo>
                  <a:cubicBezTo>
                    <a:pt x="421" y="1"/>
                    <a:pt x="353" y="21"/>
                    <a:pt x="282" y="71"/>
                  </a:cubicBezTo>
                  <a:cubicBezTo>
                    <a:pt x="1" y="272"/>
                    <a:pt x="204" y="527"/>
                    <a:pt x="316" y="731"/>
                  </a:cubicBezTo>
                  <a:cubicBezTo>
                    <a:pt x="766" y="1541"/>
                    <a:pt x="1316" y="2295"/>
                    <a:pt x="1677" y="3155"/>
                  </a:cubicBezTo>
                  <a:cubicBezTo>
                    <a:pt x="1723" y="3246"/>
                    <a:pt x="1780" y="3335"/>
                    <a:pt x="1852" y="3410"/>
                  </a:cubicBezTo>
                  <a:cubicBezTo>
                    <a:pt x="1934" y="3507"/>
                    <a:pt x="2034" y="3579"/>
                    <a:pt x="2153" y="3579"/>
                  </a:cubicBezTo>
                  <a:cubicBezTo>
                    <a:pt x="2196" y="3579"/>
                    <a:pt x="2240" y="3570"/>
                    <a:pt x="2287" y="3550"/>
                  </a:cubicBezTo>
                  <a:cubicBezTo>
                    <a:pt x="2482" y="3467"/>
                    <a:pt x="2548" y="3301"/>
                    <a:pt x="2548" y="3083"/>
                  </a:cubicBezTo>
                  <a:cubicBezTo>
                    <a:pt x="2534" y="3006"/>
                    <a:pt x="2514" y="2934"/>
                    <a:pt x="2488" y="2862"/>
                  </a:cubicBezTo>
                  <a:cubicBezTo>
                    <a:pt x="2101" y="1925"/>
                    <a:pt x="1574" y="1054"/>
                    <a:pt x="918" y="281"/>
                  </a:cubicBezTo>
                  <a:cubicBezTo>
                    <a:pt x="803" y="147"/>
                    <a:pt x="657" y="1"/>
                    <a:pt x="4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2"/>
            <p:cNvSpPr/>
            <p:nvPr/>
          </p:nvSpPr>
          <p:spPr>
            <a:xfrm>
              <a:off x="4133400" y="3856425"/>
              <a:ext cx="49375" cy="64350"/>
            </a:xfrm>
            <a:custGeom>
              <a:avLst/>
              <a:gdLst/>
              <a:ahLst/>
              <a:cxnLst/>
              <a:rect l="l" t="t" r="r" b="b"/>
              <a:pathLst>
                <a:path w="1975" h="2574" extrusionOk="0">
                  <a:moveTo>
                    <a:pt x="1684" y="1"/>
                  </a:moveTo>
                  <a:cubicBezTo>
                    <a:pt x="1638" y="1"/>
                    <a:pt x="1588" y="13"/>
                    <a:pt x="1536" y="41"/>
                  </a:cubicBezTo>
                  <a:cubicBezTo>
                    <a:pt x="863" y="387"/>
                    <a:pt x="379" y="940"/>
                    <a:pt x="35" y="1608"/>
                  </a:cubicBezTo>
                  <a:cubicBezTo>
                    <a:pt x="1" y="1677"/>
                    <a:pt x="15" y="1771"/>
                    <a:pt x="6" y="1872"/>
                  </a:cubicBezTo>
                  <a:cubicBezTo>
                    <a:pt x="21" y="1978"/>
                    <a:pt x="18" y="2104"/>
                    <a:pt x="55" y="2218"/>
                  </a:cubicBezTo>
                  <a:cubicBezTo>
                    <a:pt x="112" y="2396"/>
                    <a:pt x="201" y="2574"/>
                    <a:pt x="428" y="2574"/>
                  </a:cubicBezTo>
                  <a:cubicBezTo>
                    <a:pt x="430" y="2574"/>
                    <a:pt x="432" y="2574"/>
                    <a:pt x="434" y="2574"/>
                  </a:cubicBezTo>
                  <a:cubicBezTo>
                    <a:pt x="617" y="2574"/>
                    <a:pt x="772" y="2449"/>
                    <a:pt x="794" y="2296"/>
                  </a:cubicBezTo>
                  <a:cubicBezTo>
                    <a:pt x="877" y="1754"/>
                    <a:pt x="1299" y="1465"/>
                    <a:pt x="1608" y="1087"/>
                  </a:cubicBezTo>
                  <a:cubicBezTo>
                    <a:pt x="1777" y="880"/>
                    <a:pt x="1946" y="668"/>
                    <a:pt x="1963" y="385"/>
                  </a:cubicBezTo>
                  <a:cubicBezTo>
                    <a:pt x="1975" y="165"/>
                    <a:pt x="1852" y="1"/>
                    <a:pt x="1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2"/>
            <p:cNvSpPr/>
            <p:nvPr/>
          </p:nvSpPr>
          <p:spPr>
            <a:xfrm>
              <a:off x="4104250" y="4067175"/>
              <a:ext cx="73800" cy="30625"/>
            </a:xfrm>
            <a:custGeom>
              <a:avLst/>
              <a:gdLst/>
              <a:ahLst/>
              <a:cxnLst/>
              <a:rect l="l" t="t" r="r" b="b"/>
              <a:pathLst>
                <a:path w="2952" h="1225" extrusionOk="0">
                  <a:moveTo>
                    <a:pt x="2407" y="0"/>
                  </a:moveTo>
                  <a:cubicBezTo>
                    <a:pt x="1917" y="58"/>
                    <a:pt x="1402" y="104"/>
                    <a:pt x="909" y="253"/>
                  </a:cubicBezTo>
                  <a:cubicBezTo>
                    <a:pt x="674" y="324"/>
                    <a:pt x="442" y="410"/>
                    <a:pt x="215" y="508"/>
                  </a:cubicBezTo>
                  <a:cubicBezTo>
                    <a:pt x="75" y="568"/>
                    <a:pt x="0" y="700"/>
                    <a:pt x="15" y="857"/>
                  </a:cubicBezTo>
                  <a:cubicBezTo>
                    <a:pt x="29" y="1018"/>
                    <a:pt x="129" y="1118"/>
                    <a:pt x="281" y="1161"/>
                  </a:cubicBezTo>
                  <a:cubicBezTo>
                    <a:pt x="379" y="1190"/>
                    <a:pt x="486" y="1224"/>
                    <a:pt x="590" y="1224"/>
                  </a:cubicBezTo>
                  <a:cubicBezTo>
                    <a:pt x="608" y="1224"/>
                    <a:pt x="625" y="1223"/>
                    <a:pt x="642" y="1221"/>
                  </a:cubicBezTo>
                  <a:cubicBezTo>
                    <a:pt x="1336" y="1147"/>
                    <a:pt x="2012" y="935"/>
                    <a:pt x="2622" y="594"/>
                  </a:cubicBezTo>
                  <a:cubicBezTo>
                    <a:pt x="2786" y="505"/>
                    <a:pt x="2952" y="344"/>
                    <a:pt x="2900" y="149"/>
                  </a:cubicBezTo>
                  <a:cubicBezTo>
                    <a:pt x="2868" y="27"/>
                    <a:pt x="2789" y="4"/>
                    <a:pt x="2695" y="4"/>
                  </a:cubicBezTo>
                  <a:cubicBezTo>
                    <a:pt x="2637" y="4"/>
                    <a:pt x="2573" y="13"/>
                    <a:pt x="2512" y="13"/>
                  </a:cubicBezTo>
                  <a:cubicBezTo>
                    <a:pt x="2476" y="13"/>
                    <a:pt x="2440" y="10"/>
                    <a:pt x="2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2"/>
            <p:cNvSpPr/>
            <p:nvPr/>
          </p:nvSpPr>
          <p:spPr>
            <a:xfrm>
              <a:off x="4048150" y="3756850"/>
              <a:ext cx="123025" cy="41125"/>
            </a:xfrm>
            <a:custGeom>
              <a:avLst/>
              <a:gdLst/>
              <a:ahLst/>
              <a:cxnLst/>
              <a:rect l="l" t="t" r="r" b="b"/>
              <a:pathLst>
                <a:path w="4921" h="1645" extrusionOk="0">
                  <a:moveTo>
                    <a:pt x="3663" y="1"/>
                  </a:moveTo>
                  <a:cubicBezTo>
                    <a:pt x="3233" y="49"/>
                    <a:pt x="2700" y="110"/>
                    <a:pt x="2164" y="153"/>
                  </a:cubicBezTo>
                  <a:cubicBezTo>
                    <a:pt x="1462" y="207"/>
                    <a:pt x="869" y="557"/>
                    <a:pt x="319" y="975"/>
                  </a:cubicBezTo>
                  <a:cubicBezTo>
                    <a:pt x="150" y="1107"/>
                    <a:pt x="1" y="1293"/>
                    <a:pt x="93" y="1508"/>
                  </a:cubicBezTo>
                  <a:cubicBezTo>
                    <a:pt x="138" y="1612"/>
                    <a:pt x="208" y="1645"/>
                    <a:pt x="285" y="1645"/>
                  </a:cubicBezTo>
                  <a:cubicBezTo>
                    <a:pt x="383" y="1645"/>
                    <a:pt x="493" y="1592"/>
                    <a:pt x="580" y="1568"/>
                  </a:cubicBezTo>
                  <a:cubicBezTo>
                    <a:pt x="1497" y="1313"/>
                    <a:pt x="2408" y="1058"/>
                    <a:pt x="3370" y="1029"/>
                  </a:cubicBezTo>
                  <a:cubicBezTo>
                    <a:pt x="3574" y="1026"/>
                    <a:pt x="3780" y="986"/>
                    <a:pt x="3984" y="958"/>
                  </a:cubicBezTo>
                  <a:cubicBezTo>
                    <a:pt x="4210" y="929"/>
                    <a:pt x="4434" y="883"/>
                    <a:pt x="4634" y="769"/>
                  </a:cubicBezTo>
                  <a:cubicBezTo>
                    <a:pt x="4752" y="697"/>
                    <a:pt x="4921" y="648"/>
                    <a:pt x="4906" y="468"/>
                  </a:cubicBezTo>
                  <a:cubicBezTo>
                    <a:pt x="4901" y="330"/>
                    <a:pt x="4763" y="279"/>
                    <a:pt x="4660" y="213"/>
                  </a:cubicBezTo>
                  <a:cubicBezTo>
                    <a:pt x="4385" y="55"/>
                    <a:pt x="4078" y="4"/>
                    <a:pt x="3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2"/>
            <p:cNvSpPr/>
            <p:nvPr/>
          </p:nvSpPr>
          <p:spPr>
            <a:xfrm>
              <a:off x="4087125" y="3970325"/>
              <a:ext cx="19800" cy="59525"/>
            </a:xfrm>
            <a:custGeom>
              <a:avLst/>
              <a:gdLst/>
              <a:ahLst/>
              <a:cxnLst/>
              <a:rect l="l" t="t" r="r" b="b"/>
              <a:pathLst>
                <a:path w="792" h="2381" extrusionOk="0">
                  <a:moveTo>
                    <a:pt x="588" y="0"/>
                  </a:moveTo>
                  <a:cubicBezTo>
                    <a:pt x="207" y="32"/>
                    <a:pt x="29" y="238"/>
                    <a:pt x="15" y="565"/>
                  </a:cubicBezTo>
                  <a:cubicBezTo>
                    <a:pt x="1" y="975"/>
                    <a:pt x="6" y="1390"/>
                    <a:pt x="18" y="1800"/>
                  </a:cubicBezTo>
                  <a:cubicBezTo>
                    <a:pt x="23" y="2041"/>
                    <a:pt x="135" y="2241"/>
                    <a:pt x="364" y="2341"/>
                  </a:cubicBezTo>
                  <a:cubicBezTo>
                    <a:pt x="415" y="2364"/>
                    <a:pt x="468" y="2380"/>
                    <a:pt x="516" y="2380"/>
                  </a:cubicBezTo>
                  <a:cubicBezTo>
                    <a:pt x="596" y="2380"/>
                    <a:pt x="660" y="2334"/>
                    <a:pt x="665" y="2190"/>
                  </a:cubicBezTo>
                  <a:cubicBezTo>
                    <a:pt x="694" y="1473"/>
                    <a:pt x="791" y="751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2"/>
            <p:cNvSpPr/>
            <p:nvPr/>
          </p:nvSpPr>
          <p:spPr>
            <a:xfrm>
              <a:off x="3968150" y="3854200"/>
              <a:ext cx="43150" cy="72200"/>
            </a:xfrm>
            <a:custGeom>
              <a:avLst/>
              <a:gdLst/>
              <a:ahLst/>
              <a:cxnLst/>
              <a:rect l="l" t="t" r="r" b="b"/>
              <a:pathLst>
                <a:path w="1726" h="2888" extrusionOk="0">
                  <a:moveTo>
                    <a:pt x="1588" y="1"/>
                  </a:moveTo>
                  <a:cubicBezTo>
                    <a:pt x="633" y="611"/>
                    <a:pt x="129" y="1433"/>
                    <a:pt x="6" y="2496"/>
                  </a:cubicBezTo>
                  <a:cubicBezTo>
                    <a:pt x="0" y="2580"/>
                    <a:pt x="12" y="2660"/>
                    <a:pt x="40" y="2737"/>
                  </a:cubicBezTo>
                  <a:cubicBezTo>
                    <a:pt x="69" y="2827"/>
                    <a:pt x="114" y="2888"/>
                    <a:pt x="175" y="2888"/>
                  </a:cubicBezTo>
                  <a:cubicBezTo>
                    <a:pt x="211" y="2888"/>
                    <a:pt x="253" y="2866"/>
                    <a:pt x="301" y="2817"/>
                  </a:cubicBezTo>
                  <a:cubicBezTo>
                    <a:pt x="883" y="2219"/>
                    <a:pt x="1244" y="1479"/>
                    <a:pt x="1619" y="754"/>
                  </a:cubicBezTo>
                  <a:cubicBezTo>
                    <a:pt x="1725" y="551"/>
                    <a:pt x="1714" y="310"/>
                    <a:pt x="1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2"/>
            <p:cNvSpPr/>
            <p:nvPr/>
          </p:nvSpPr>
          <p:spPr>
            <a:xfrm>
              <a:off x="3885050" y="4050925"/>
              <a:ext cx="48025" cy="68400"/>
            </a:xfrm>
            <a:custGeom>
              <a:avLst/>
              <a:gdLst/>
              <a:ahLst/>
              <a:cxnLst/>
              <a:rect l="l" t="t" r="r" b="b"/>
              <a:pathLst>
                <a:path w="1921" h="2736" extrusionOk="0">
                  <a:moveTo>
                    <a:pt x="1680" y="0"/>
                  </a:moveTo>
                  <a:lnTo>
                    <a:pt x="1680" y="0"/>
                  </a:lnTo>
                  <a:cubicBezTo>
                    <a:pt x="935" y="544"/>
                    <a:pt x="445" y="1238"/>
                    <a:pt x="101" y="2043"/>
                  </a:cubicBezTo>
                  <a:cubicBezTo>
                    <a:pt x="0" y="2269"/>
                    <a:pt x="66" y="2490"/>
                    <a:pt x="273" y="2648"/>
                  </a:cubicBezTo>
                  <a:cubicBezTo>
                    <a:pt x="345" y="2704"/>
                    <a:pt x="425" y="2736"/>
                    <a:pt x="496" y="2736"/>
                  </a:cubicBezTo>
                  <a:cubicBezTo>
                    <a:pt x="581" y="2736"/>
                    <a:pt x="654" y="2691"/>
                    <a:pt x="688" y="2590"/>
                  </a:cubicBezTo>
                  <a:cubicBezTo>
                    <a:pt x="883" y="1983"/>
                    <a:pt x="1353" y="1553"/>
                    <a:pt x="1657" y="1020"/>
                  </a:cubicBezTo>
                  <a:cubicBezTo>
                    <a:pt x="1828" y="725"/>
                    <a:pt x="1920" y="415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2"/>
            <p:cNvSpPr/>
            <p:nvPr/>
          </p:nvSpPr>
          <p:spPr>
            <a:xfrm>
              <a:off x="3807050" y="4181350"/>
              <a:ext cx="46925" cy="49975"/>
            </a:xfrm>
            <a:custGeom>
              <a:avLst/>
              <a:gdLst/>
              <a:ahLst/>
              <a:cxnLst/>
              <a:rect l="l" t="t" r="r" b="b"/>
              <a:pathLst>
                <a:path w="1877" h="1999" extrusionOk="0">
                  <a:moveTo>
                    <a:pt x="1453" y="1"/>
                  </a:moveTo>
                  <a:cubicBezTo>
                    <a:pt x="1235" y="1"/>
                    <a:pt x="1049" y="84"/>
                    <a:pt x="920" y="256"/>
                  </a:cubicBezTo>
                  <a:cubicBezTo>
                    <a:pt x="653" y="623"/>
                    <a:pt x="398" y="992"/>
                    <a:pt x="149" y="1368"/>
                  </a:cubicBezTo>
                  <a:cubicBezTo>
                    <a:pt x="26" y="1554"/>
                    <a:pt x="0" y="1760"/>
                    <a:pt x="203" y="1912"/>
                  </a:cubicBezTo>
                  <a:cubicBezTo>
                    <a:pt x="285" y="1972"/>
                    <a:pt x="366" y="1999"/>
                    <a:pt x="442" y="1999"/>
                  </a:cubicBezTo>
                  <a:cubicBezTo>
                    <a:pt x="559" y="1999"/>
                    <a:pt x="668" y="1937"/>
                    <a:pt x="759" y="1840"/>
                  </a:cubicBezTo>
                  <a:cubicBezTo>
                    <a:pt x="1146" y="1413"/>
                    <a:pt x="1487" y="949"/>
                    <a:pt x="1739" y="434"/>
                  </a:cubicBezTo>
                  <a:cubicBezTo>
                    <a:pt x="1877" y="156"/>
                    <a:pt x="1754" y="1"/>
                    <a:pt x="1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62"/>
          <p:cNvGrpSpPr/>
          <p:nvPr/>
        </p:nvGrpSpPr>
        <p:grpSpPr>
          <a:xfrm rot="649731">
            <a:off x="7941250" y="3733309"/>
            <a:ext cx="613743" cy="841673"/>
            <a:chOff x="2233250" y="1888675"/>
            <a:chExt cx="481250" cy="659975"/>
          </a:xfrm>
        </p:grpSpPr>
        <p:sp>
          <p:nvSpPr>
            <p:cNvPr id="616" name="Google Shape;616;p62"/>
            <p:cNvSpPr/>
            <p:nvPr/>
          </p:nvSpPr>
          <p:spPr>
            <a:xfrm>
              <a:off x="2260025" y="1911050"/>
              <a:ext cx="413925" cy="481125"/>
            </a:xfrm>
            <a:custGeom>
              <a:avLst/>
              <a:gdLst/>
              <a:ahLst/>
              <a:cxnLst/>
              <a:rect l="l" t="t" r="r" b="b"/>
              <a:pathLst>
                <a:path w="16557" h="19245" extrusionOk="0">
                  <a:moveTo>
                    <a:pt x="7225" y="1"/>
                  </a:moveTo>
                  <a:cubicBezTo>
                    <a:pt x="4767" y="1"/>
                    <a:pt x="2207" y="979"/>
                    <a:pt x="1138" y="3144"/>
                  </a:cubicBezTo>
                  <a:cubicBezTo>
                    <a:pt x="1" y="5459"/>
                    <a:pt x="287" y="9700"/>
                    <a:pt x="2528" y="11348"/>
                  </a:cubicBezTo>
                  <a:cubicBezTo>
                    <a:pt x="3201" y="10408"/>
                    <a:pt x="3969" y="9442"/>
                    <a:pt x="4774" y="8631"/>
                  </a:cubicBezTo>
                  <a:cubicBezTo>
                    <a:pt x="4795" y="8611"/>
                    <a:pt x="4815" y="8605"/>
                    <a:pt x="4829" y="8591"/>
                  </a:cubicBezTo>
                  <a:cubicBezTo>
                    <a:pt x="3479" y="7806"/>
                    <a:pt x="3888" y="3859"/>
                    <a:pt x="6240" y="3859"/>
                  </a:cubicBezTo>
                  <a:cubicBezTo>
                    <a:pt x="6480" y="3859"/>
                    <a:pt x="6740" y="3900"/>
                    <a:pt x="7021" y="3989"/>
                  </a:cubicBezTo>
                  <a:cubicBezTo>
                    <a:pt x="10643" y="5141"/>
                    <a:pt x="10118" y="10224"/>
                    <a:pt x="7127" y="11714"/>
                  </a:cubicBezTo>
                  <a:cubicBezTo>
                    <a:pt x="7068" y="11744"/>
                    <a:pt x="7005" y="11759"/>
                    <a:pt x="6941" y="11759"/>
                  </a:cubicBezTo>
                  <a:cubicBezTo>
                    <a:pt x="6930" y="11759"/>
                    <a:pt x="6920" y="11758"/>
                    <a:pt x="6909" y="11757"/>
                  </a:cubicBezTo>
                  <a:lnTo>
                    <a:pt x="6909" y="11757"/>
                  </a:lnTo>
                  <a:cubicBezTo>
                    <a:pt x="7012" y="14290"/>
                    <a:pt x="7201" y="16726"/>
                    <a:pt x="7542" y="19245"/>
                  </a:cubicBezTo>
                  <a:cubicBezTo>
                    <a:pt x="8010" y="19196"/>
                    <a:pt x="8533" y="19129"/>
                    <a:pt x="9030" y="19129"/>
                  </a:cubicBezTo>
                  <a:cubicBezTo>
                    <a:pt x="9238" y="19129"/>
                    <a:pt x="9441" y="19141"/>
                    <a:pt x="9634" y="19170"/>
                  </a:cubicBezTo>
                  <a:cubicBezTo>
                    <a:pt x="9663" y="17620"/>
                    <a:pt x="9600" y="16061"/>
                    <a:pt x="9743" y="14520"/>
                  </a:cubicBezTo>
                  <a:cubicBezTo>
                    <a:pt x="9479" y="14322"/>
                    <a:pt x="9465" y="13823"/>
                    <a:pt x="9875" y="13717"/>
                  </a:cubicBezTo>
                  <a:cubicBezTo>
                    <a:pt x="16557" y="11921"/>
                    <a:pt x="16333" y="2872"/>
                    <a:pt x="10193" y="519"/>
                  </a:cubicBezTo>
                  <a:cubicBezTo>
                    <a:pt x="9305" y="179"/>
                    <a:pt x="8274" y="1"/>
                    <a:pt x="7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2"/>
            <p:cNvSpPr/>
            <p:nvPr/>
          </p:nvSpPr>
          <p:spPr>
            <a:xfrm>
              <a:off x="2423500" y="2439225"/>
              <a:ext cx="104600" cy="109425"/>
            </a:xfrm>
            <a:custGeom>
              <a:avLst/>
              <a:gdLst/>
              <a:ahLst/>
              <a:cxnLst/>
              <a:rect l="l" t="t" r="r" b="b"/>
              <a:pathLst>
                <a:path w="4184" h="4377" extrusionOk="0">
                  <a:moveTo>
                    <a:pt x="3313" y="868"/>
                  </a:moveTo>
                  <a:lnTo>
                    <a:pt x="3313" y="3427"/>
                  </a:lnTo>
                  <a:cubicBezTo>
                    <a:pt x="2980" y="3436"/>
                    <a:pt x="2654" y="3444"/>
                    <a:pt x="2327" y="3461"/>
                  </a:cubicBezTo>
                  <a:cubicBezTo>
                    <a:pt x="2158" y="3465"/>
                    <a:pt x="1762" y="3534"/>
                    <a:pt x="1433" y="3534"/>
                  </a:cubicBezTo>
                  <a:cubicBezTo>
                    <a:pt x="1221" y="3534"/>
                    <a:pt x="1037" y="3506"/>
                    <a:pt x="958" y="3413"/>
                  </a:cubicBezTo>
                  <a:cubicBezTo>
                    <a:pt x="829" y="3258"/>
                    <a:pt x="963" y="2427"/>
                    <a:pt x="966" y="2224"/>
                  </a:cubicBezTo>
                  <a:cubicBezTo>
                    <a:pt x="972" y="1800"/>
                    <a:pt x="978" y="1378"/>
                    <a:pt x="980" y="954"/>
                  </a:cubicBezTo>
                  <a:cubicBezTo>
                    <a:pt x="1760" y="949"/>
                    <a:pt x="2539" y="908"/>
                    <a:pt x="3313" y="868"/>
                  </a:cubicBezTo>
                  <a:close/>
                  <a:moveTo>
                    <a:pt x="3780" y="0"/>
                  </a:moveTo>
                  <a:cubicBezTo>
                    <a:pt x="3767" y="0"/>
                    <a:pt x="3753" y="1"/>
                    <a:pt x="3740" y="3"/>
                  </a:cubicBezTo>
                  <a:cubicBezTo>
                    <a:pt x="2789" y="126"/>
                    <a:pt x="1829" y="241"/>
                    <a:pt x="883" y="410"/>
                  </a:cubicBezTo>
                  <a:cubicBezTo>
                    <a:pt x="800" y="319"/>
                    <a:pt x="678" y="273"/>
                    <a:pt x="556" y="273"/>
                  </a:cubicBezTo>
                  <a:cubicBezTo>
                    <a:pt x="367" y="273"/>
                    <a:pt x="178" y="383"/>
                    <a:pt x="132" y="602"/>
                  </a:cubicBezTo>
                  <a:cubicBezTo>
                    <a:pt x="84" y="662"/>
                    <a:pt x="75" y="745"/>
                    <a:pt x="107" y="814"/>
                  </a:cubicBezTo>
                  <a:cubicBezTo>
                    <a:pt x="101" y="1453"/>
                    <a:pt x="92" y="2098"/>
                    <a:pt x="84" y="2734"/>
                  </a:cubicBezTo>
                  <a:cubicBezTo>
                    <a:pt x="75" y="3186"/>
                    <a:pt x="1" y="3734"/>
                    <a:pt x="333" y="4092"/>
                  </a:cubicBezTo>
                  <a:cubicBezTo>
                    <a:pt x="555" y="4332"/>
                    <a:pt x="855" y="4377"/>
                    <a:pt x="1160" y="4377"/>
                  </a:cubicBezTo>
                  <a:cubicBezTo>
                    <a:pt x="1291" y="4377"/>
                    <a:pt x="1423" y="4368"/>
                    <a:pt x="1551" y="4364"/>
                  </a:cubicBezTo>
                  <a:lnTo>
                    <a:pt x="3748" y="4290"/>
                  </a:lnTo>
                  <a:cubicBezTo>
                    <a:pt x="3981" y="4278"/>
                    <a:pt x="4184" y="4095"/>
                    <a:pt x="4184" y="3854"/>
                  </a:cubicBezTo>
                  <a:lnTo>
                    <a:pt x="4158" y="424"/>
                  </a:lnTo>
                  <a:cubicBezTo>
                    <a:pt x="4158" y="227"/>
                    <a:pt x="3988" y="0"/>
                    <a:pt x="37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2"/>
            <p:cNvSpPr/>
            <p:nvPr/>
          </p:nvSpPr>
          <p:spPr>
            <a:xfrm>
              <a:off x="2233250" y="1888675"/>
              <a:ext cx="481250" cy="527925"/>
            </a:xfrm>
            <a:custGeom>
              <a:avLst/>
              <a:gdLst/>
              <a:ahLst/>
              <a:cxnLst/>
              <a:rect l="l" t="t" r="r" b="b"/>
              <a:pathLst>
                <a:path w="19250" h="21117" extrusionOk="0">
                  <a:moveTo>
                    <a:pt x="8296" y="896"/>
                  </a:moveTo>
                  <a:cubicBezTo>
                    <a:pt x="9345" y="896"/>
                    <a:pt x="10376" y="1074"/>
                    <a:pt x="11264" y="1414"/>
                  </a:cubicBezTo>
                  <a:cubicBezTo>
                    <a:pt x="17404" y="3767"/>
                    <a:pt x="17628" y="12816"/>
                    <a:pt x="10946" y="14612"/>
                  </a:cubicBezTo>
                  <a:cubicBezTo>
                    <a:pt x="10536" y="14721"/>
                    <a:pt x="10550" y="15217"/>
                    <a:pt x="10811" y="15412"/>
                  </a:cubicBezTo>
                  <a:cubicBezTo>
                    <a:pt x="10668" y="16956"/>
                    <a:pt x="10734" y="18515"/>
                    <a:pt x="10705" y="20062"/>
                  </a:cubicBezTo>
                  <a:cubicBezTo>
                    <a:pt x="10512" y="20034"/>
                    <a:pt x="10309" y="20022"/>
                    <a:pt x="10102" y="20022"/>
                  </a:cubicBezTo>
                  <a:cubicBezTo>
                    <a:pt x="9603" y="20022"/>
                    <a:pt x="9080" y="20088"/>
                    <a:pt x="8611" y="20137"/>
                  </a:cubicBezTo>
                  <a:cubicBezTo>
                    <a:pt x="8270" y="17618"/>
                    <a:pt x="8083" y="15185"/>
                    <a:pt x="7977" y="12652"/>
                  </a:cubicBezTo>
                  <a:lnTo>
                    <a:pt x="7977" y="12652"/>
                  </a:lnTo>
                  <a:cubicBezTo>
                    <a:pt x="7987" y="12653"/>
                    <a:pt x="7997" y="12653"/>
                    <a:pt x="8007" y="12653"/>
                  </a:cubicBezTo>
                  <a:cubicBezTo>
                    <a:pt x="8073" y="12653"/>
                    <a:pt x="8138" y="12637"/>
                    <a:pt x="8195" y="12607"/>
                  </a:cubicBezTo>
                  <a:cubicBezTo>
                    <a:pt x="11189" y="11117"/>
                    <a:pt x="11714" y="6036"/>
                    <a:pt x="8092" y="4882"/>
                  </a:cubicBezTo>
                  <a:cubicBezTo>
                    <a:pt x="7811" y="4792"/>
                    <a:pt x="7551" y="4751"/>
                    <a:pt x="7311" y="4751"/>
                  </a:cubicBezTo>
                  <a:cubicBezTo>
                    <a:pt x="4958" y="4751"/>
                    <a:pt x="4548" y="8698"/>
                    <a:pt x="5900" y="9483"/>
                  </a:cubicBezTo>
                  <a:cubicBezTo>
                    <a:pt x="5886" y="9500"/>
                    <a:pt x="5866" y="9503"/>
                    <a:pt x="5845" y="9523"/>
                  </a:cubicBezTo>
                  <a:cubicBezTo>
                    <a:pt x="5040" y="10334"/>
                    <a:pt x="4272" y="11300"/>
                    <a:pt x="3599" y="12240"/>
                  </a:cubicBezTo>
                  <a:cubicBezTo>
                    <a:pt x="1358" y="10592"/>
                    <a:pt x="1072" y="6354"/>
                    <a:pt x="2209" y="4039"/>
                  </a:cubicBezTo>
                  <a:cubicBezTo>
                    <a:pt x="3278" y="1874"/>
                    <a:pt x="5838" y="896"/>
                    <a:pt x="8296" y="896"/>
                  </a:cubicBezTo>
                  <a:close/>
                  <a:moveTo>
                    <a:pt x="8396" y="0"/>
                  </a:moveTo>
                  <a:cubicBezTo>
                    <a:pt x="5484" y="0"/>
                    <a:pt x="2235" y="1219"/>
                    <a:pt x="1118" y="3913"/>
                  </a:cubicBezTo>
                  <a:cubicBezTo>
                    <a:pt x="0" y="6615"/>
                    <a:pt x="559" y="11297"/>
                    <a:pt x="3292" y="12830"/>
                  </a:cubicBezTo>
                  <a:cubicBezTo>
                    <a:pt x="3342" y="12863"/>
                    <a:pt x="3398" y="12879"/>
                    <a:pt x="3454" y="12879"/>
                  </a:cubicBezTo>
                  <a:cubicBezTo>
                    <a:pt x="3536" y="12879"/>
                    <a:pt x="3616" y="12846"/>
                    <a:pt x="3674" y="12781"/>
                  </a:cubicBezTo>
                  <a:cubicBezTo>
                    <a:pt x="3680" y="12782"/>
                    <a:pt x="3686" y="12782"/>
                    <a:pt x="3693" y="12782"/>
                  </a:cubicBezTo>
                  <a:cubicBezTo>
                    <a:pt x="3749" y="12782"/>
                    <a:pt x="3804" y="12760"/>
                    <a:pt x="3845" y="12721"/>
                  </a:cubicBezTo>
                  <a:cubicBezTo>
                    <a:pt x="4737" y="11925"/>
                    <a:pt x="5656" y="11019"/>
                    <a:pt x="6404" y="10085"/>
                  </a:cubicBezTo>
                  <a:cubicBezTo>
                    <a:pt x="6519" y="9950"/>
                    <a:pt x="6533" y="9758"/>
                    <a:pt x="6444" y="9609"/>
                  </a:cubicBezTo>
                  <a:cubicBezTo>
                    <a:pt x="6573" y="9578"/>
                    <a:pt x="6651" y="9406"/>
                    <a:pt x="6536" y="9311"/>
                  </a:cubicBezTo>
                  <a:cubicBezTo>
                    <a:pt x="5934" y="8798"/>
                    <a:pt x="5969" y="7773"/>
                    <a:pt x="6052" y="7051"/>
                  </a:cubicBezTo>
                  <a:cubicBezTo>
                    <a:pt x="6055" y="6758"/>
                    <a:pt x="6126" y="6469"/>
                    <a:pt x="6255" y="6205"/>
                  </a:cubicBezTo>
                  <a:cubicBezTo>
                    <a:pt x="6725" y="6022"/>
                    <a:pt x="7201" y="5839"/>
                    <a:pt x="7671" y="5655"/>
                  </a:cubicBezTo>
                  <a:cubicBezTo>
                    <a:pt x="8258" y="5675"/>
                    <a:pt x="8966" y="6432"/>
                    <a:pt x="9252" y="6873"/>
                  </a:cubicBezTo>
                  <a:cubicBezTo>
                    <a:pt x="10447" y="8715"/>
                    <a:pt x="9585" y="10887"/>
                    <a:pt x="7739" y="11830"/>
                  </a:cubicBezTo>
                  <a:cubicBezTo>
                    <a:pt x="7631" y="11882"/>
                    <a:pt x="7550" y="11982"/>
                    <a:pt x="7522" y="12099"/>
                  </a:cubicBezTo>
                  <a:cubicBezTo>
                    <a:pt x="7473" y="12134"/>
                    <a:pt x="7439" y="12185"/>
                    <a:pt x="7427" y="12245"/>
                  </a:cubicBezTo>
                  <a:cubicBezTo>
                    <a:pt x="6943" y="14939"/>
                    <a:pt x="7121" y="17988"/>
                    <a:pt x="7888" y="20612"/>
                  </a:cubicBezTo>
                  <a:cubicBezTo>
                    <a:pt x="7948" y="20812"/>
                    <a:pt x="8088" y="20896"/>
                    <a:pt x="8232" y="20896"/>
                  </a:cubicBezTo>
                  <a:cubicBezTo>
                    <a:pt x="8317" y="20896"/>
                    <a:pt x="8404" y="20866"/>
                    <a:pt x="8476" y="20813"/>
                  </a:cubicBezTo>
                  <a:cubicBezTo>
                    <a:pt x="8977" y="20862"/>
                    <a:pt x="9548" y="20938"/>
                    <a:pt x="10091" y="20938"/>
                  </a:cubicBezTo>
                  <a:cubicBezTo>
                    <a:pt x="10306" y="20938"/>
                    <a:pt x="10517" y="20926"/>
                    <a:pt x="10717" y="20896"/>
                  </a:cubicBezTo>
                  <a:cubicBezTo>
                    <a:pt x="10774" y="21043"/>
                    <a:pt x="10922" y="21116"/>
                    <a:pt x="11073" y="21116"/>
                  </a:cubicBezTo>
                  <a:cubicBezTo>
                    <a:pt x="11274" y="21116"/>
                    <a:pt x="11481" y="20987"/>
                    <a:pt x="11496" y="20727"/>
                  </a:cubicBezTo>
                  <a:cubicBezTo>
                    <a:pt x="11596" y="18991"/>
                    <a:pt x="11654" y="17174"/>
                    <a:pt x="11244" y="15472"/>
                  </a:cubicBezTo>
                  <a:cubicBezTo>
                    <a:pt x="19250" y="13306"/>
                    <a:pt x="18235" y="2013"/>
                    <a:pt x="10493" y="228"/>
                  </a:cubicBezTo>
                  <a:cubicBezTo>
                    <a:pt x="9842" y="78"/>
                    <a:pt x="9130" y="0"/>
                    <a:pt x="839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2"/>
            <p:cNvSpPr/>
            <p:nvPr/>
          </p:nvSpPr>
          <p:spPr>
            <a:xfrm>
              <a:off x="2444200" y="2460925"/>
              <a:ext cx="62125" cy="66675"/>
            </a:xfrm>
            <a:custGeom>
              <a:avLst/>
              <a:gdLst/>
              <a:ahLst/>
              <a:cxnLst/>
              <a:rect l="l" t="t" r="r" b="b"/>
              <a:pathLst>
                <a:path w="2485" h="2667" extrusionOk="0">
                  <a:moveTo>
                    <a:pt x="2485" y="0"/>
                  </a:moveTo>
                  <a:cubicBezTo>
                    <a:pt x="1711" y="40"/>
                    <a:pt x="932" y="78"/>
                    <a:pt x="152" y="86"/>
                  </a:cubicBezTo>
                  <a:cubicBezTo>
                    <a:pt x="150" y="510"/>
                    <a:pt x="144" y="932"/>
                    <a:pt x="138" y="1356"/>
                  </a:cubicBezTo>
                  <a:cubicBezTo>
                    <a:pt x="135" y="1559"/>
                    <a:pt x="1" y="2390"/>
                    <a:pt x="130" y="2545"/>
                  </a:cubicBezTo>
                  <a:cubicBezTo>
                    <a:pt x="209" y="2638"/>
                    <a:pt x="393" y="2666"/>
                    <a:pt x="605" y="2666"/>
                  </a:cubicBezTo>
                  <a:cubicBezTo>
                    <a:pt x="934" y="2666"/>
                    <a:pt x="1330" y="2597"/>
                    <a:pt x="1499" y="2593"/>
                  </a:cubicBezTo>
                  <a:cubicBezTo>
                    <a:pt x="1826" y="2576"/>
                    <a:pt x="2152" y="2568"/>
                    <a:pt x="2485" y="2559"/>
                  </a:cubicBezTo>
                  <a:lnTo>
                    <a:pt x="24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0" name="Google Shape;620;p62"/>
          <p:cNvSpPr/>
          <p:nvPr/>
        </p:nvSpPr>
        <p:spPr>
          <a:xfrm>
            <a:off x="5256960" y="733282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62"/>
          <p:cNvSpPr/>
          <p:nvPr/>
        </p:nvSpPr>
        <p:spPr>
          <a:xfrm rot="-1177723">
            <a:off x="4632546" y="389444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62"/>
          <p:cNvSpPr/>
          <p:nvPr/>
        </p:nvSpPr>
        <p:spPr>
          <a:xfrm>
            <a:off x="3283750" y="3820875"/>
            <a:ext cx="1551855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>
          <a:extLst>
            <a:ext uri="{FF2B5EF4-FFF2-40B4-BE49-F238E27FC236}">
              <a16:creationId xmlns:a16="http://schemas.microsoft.com/office/drawing/2014/main" id="{5A48EB28-22BF-413C-0CCE-F1D5226C9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62">
            <a:extLst>
              <a:ext uri="{FF2B5EF4-FFF2-40B4-BE49-F238E27FC236}">
                <a16:creationId xmlns:a16="http://schemas.microsoft.com/office/drawing/2014/main" id="{B77FBE0F-F911-A8E3-FF23-50934B0651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1220" y="700014"/>
            <a:ext cx="37368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600" dirty="0"/>
              <a:t>CELE MAI PUȚINE CUVINTE ÎNCEP CU LITERA ...</a:t>
            </a:r>
            <a:endParaRPr sz="3600" dirty="0"/>
          </a:p>
        </p:txBody>
      </p:sp>
      <p:sp>
        <p:nvSpPr>
          <p:cNvPr id="597" name="Google Shape;597;p62">
            <a:extLst>
              <a:ext uri="{FF2B5EF4-FFF2-40B4-BE49-F238E27FC236}">
                <a16:creationId xmlns:a16="http://schemas.microsoft.com/office/drawing/2014/main" id="{26C20859-8252-6521-A326-977FEE63D80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6610" y="2866849"/>
            <a:ext cx="325725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o-RO" dirty="0"/>
              <a:t>„Y” este litera cu care încep cele mai puține cuvinte și anume 14 cuvinte.</a:t>
            </a:r>
            <a:endParaRPr dirty="0"/>
          </a:p>
        </p:txBody>
      </p:sp>
      <p:pic>
        <p:nvPicPr>
          <p:cNvPr id="599" name="Google Shape;599;p62">
            <a:extLst>
              <a:ext uri="{FF2B5EF4-FFF2-40B4-BE49-F238E27FC236}">
                <a16:creationId xmlns:a16="http://schemas.microsoft.com/office/drawing/2014/main" id="{2542B9FF-C595-5923-2B1D-1981D7D8B12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337" r="4346"/>
          <a:stretch/>
        </p:blipFill>
        <p:spPr>
          <a:xfrm>
            <a:off x="5326525" y="885300"/>
            <a:ext cx="3080100" cy="3372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grpSp>
        <p:nvGrpSpPr>
          <p:cNvPr id="600" name="Google Shape;600;p62">
            <a:extLst>
              <a:ext uri="{FF2B5EF4-FFF2-40B4-BE49-F238E27FC236}">
                <a16:creationId xmlns:a16="http://schemas.microsoft.com/office/drawing/2014/main" id="{2EFD2967-47B2-893A-BE38-3EABA9D03416}"/>
              </a:ext>
            </a:extLst>
          </p:cNvPr>
          <p:cNvGrpSpPr/>
          <p:nvPr/>
        </p:nvGrpSpPr>
        <p:grpSpPr>
          <a:xfrm rot="-489574">
            <a:off x="3215936" y="1438666"/>
            <a:ext cx="1070034" cy="1042210"/>
            <a:chOff x="3807050" y="3407250"/>
            <a:chExt cx="846075" cy="824075"/>
          </a:xfrm>
        </p:grpSpPr>
        <p:sp>
          <p:nvSpPr>
            <p:cNvPr id="601" name="Google Shape;601;p62">
              <a:extLst>
                <a:ext uri="{FF2B5EF4-FFF2-40B4-BE49-F238E27FC236}">
                  <a16:creationId xmlns:a16="http://schemas.microsoft.com/office/drawing/2014/main" id="{33B0C520-56B0-5283-6F26-76315D57CCF8}"/>
                </a:ext>
              </a:extLst>
            </p:cNvPr>
            <p:cNvSpPr/>
            <p:nvPr/>
          </p:nvSpPr>
          <p:spPr>
            <a:xfrm>
              <a:off x="3940000" y="3407250"/>
              <a:ext cx="713125" cy="306475"/>
            </a:xfrm>
            <a:custGeom>
              <a:avLst/>
              <a:gdLst/>
              <a:ahLst/>
              <a:cxnLst/>
              <a:rect l="l" t="t" r="r" b="b"/>
              <a:pathLst>
                <a:path w="28525" h="12259" extrusionOk="0">
                  <a:moveTo>
                    <a:pt x="5559" y="1032"/>
                  </a:moveTo>
                  <a:cubicBezTo>
                    <a:pt x="6107" y="1032"/>
                    <a:pt x="6605" y="1074"/>
                    <a:pt x="7100" y="1188"/>
                  </a:cubicBezTo>
                  <a:cubicBezTo>
                    <a:pt x="8009" y="1389"/>
                    <a:pt x="8920" y="1581"/>
                    <a:pt x="9803" y="1881"/>
                  </a:cubicBezTo>
                  <a:cubicBezTo>
                    <a:pt x="11413" y="2432"/>
                    <a:pt x="13089" y="2678"/>
                    <a:pt x="14754" y="2996"/>
                  </a:cubicBezTo>
                  <a:cubicBezTo>
                    <a:pt x="16719" y="3380"/>
                    <a:pt x="18671" y="3858"/>
                    <a:pt x="20625" y="4297"/>
                  </a:cubicBezTo>
                  <a:cubicBezTo>
                    <a:pt x="20682" y="4308"/>
                    <a:pt x="20731" y="4351"/>
                    <a:pt x="20906" y="4446"/>
                  </a:cubicBezTo>
                  <a:lnTo>
                    <a:pt x="20903" y="4446"/>
                  </a:lnTo>
                  <a:cubicBezTo>
                    <a:pt x="20651" y="4457"/>
                    <a:pt x="20505" y="4472"/>
                    <a:pt x="20364" y="4475"/>
                  </a:cubicBezTo>
                  <a:cubicBezTo>
                    <a:pt x="20329" y="4475"/>
                    <a:pt x="20293" y="4475"/>
                    <a:pt x="20258" y="4475"/>
                  </a:cubicBezTo>
                  <a:cubicBezTo>
                    <a:pt x="18102" y="4475"/>
                    <a:pt x="15945" y="4303"/>
                    <a:pt x="13814" y="3964"/>
                  </a:cubicBezTo>
                  <a:cubicBezTo>
                    <a:pt x="13060" y="3844"/>
                    <a:pt x="12295" y="3798"/>
                    <a:pt x="11533" y="3764"/>
                  </a:cubicBezTo>
                  <a:cubicBezTo>
                    <a:pt x="9820" y="3689"/>
                    <a:pt x="8100" y="3727"/>
                    <a:pt x="6390" y="3543"/>
                  </a:cubicBezTo>
                  <a:cubicBezTo>
                    <a:pt x="6103" y="3515"/>
                    <a:pt x="5951" y="3414"/>
                    <a:pt x="5817" y="3171"/>
                  </a:cubicBezTo>
                  <a:cubicBezTo>
                    <a:pt x="5444" y="2506"/>
                    <a:pt x="5241" y="1761"/>
                    <a:pt x="4668" y="1062"/>
                  </a:cubicBezTo>
                  <a:cubicBezTo>
                    <a:pt x="4982" y="1043"/>
                    <a:pt x="5277" y="1032"/>
                    <a:pt x="5559" y="1032"/>
                  </a:cubicBezTo>
                  <a:close/>
                  <a:moveTo>
                    <a:pt x="5731" y="4345"/>
                  </a:moveTo>
                  <a:cubicBezTo>
                    <a:pt x="5770" y="4345"/>
                    <a:pt x="5809" y="4346"/>
                    <a:pt x="5848" y="4348"/>
                  </a:cubicBezTo>
                  <a:cubicBezTo>
                    <a:pt x="6656" y="4394"/>
                    <a:pt x="7459" y="4500"/>
                    <a:pt x="8264" y="4543"/>
                  </a:cubicBezTo>
                  <a:cubicBezTo>
                    <a:pt x="10103" y="4641"/>
                    <a:pt x="11957" y="4566"/>
                    <a:pt x="13780" y="4873"/>
                  </a:cubicBezTo>
                  <a:cubicBezTo>
                    <a:pt x="16570" y="5343"/>
                    <a:pt x="19384" y="5389"/>
                    <a:pt x="22204" y="5403"/>
                  </a:cubicBezTo>
                  <a:cubicBezTo>
                    <a:pt x="22757" y="5406"/>
                    <a:pt x="23316" y="5446"/>
                    <a:pt x="23871" y="5472"/>
                  </a:cubicBezTo>
                  <a:cubicBezTo>
                    <a:pt x="23877" y="5512"/>
                    <a:pt x="23880" y="5555"/>
                    <a:pt x="23886" y="5595"/>
                  </a:cubicBezTo>
                  <a:lnTo>
                    <a:pt x="23883" y="5595"/>
                  </a:lnTo>
                  <a:cubicBezTo>
                    <a:pt x="23341" y="5778"/>
                    <a:pt x="22774" y="5893"/>
                    <a:pt x="22210" y="5982"/>
                  </a:cubicBezTo>
                  <a:cubicBezTo>
                    <a:pt x="21596" y="6076"/>
                    <a:pt x="20986" y="6177"/>
                    <a:pt x="20384" y="6351"/>
                  </a:cubicBezTo>
                  <a:cubicBezTo>
                    <a:pt x="19066" y="6727"/>
                    <a:pt x="17694" y="6807"/>
                    <a:pt x="16358" y="7099"/>
                  </a:cubicBezTo>
                  <a:cubicBezTo>
                    <a:pt x="15184" y="7360"/>
                    <a:pt x="13992" y="7457"/>
                    <a:pt x="12797" y="7566"/>
                  </a:cubicBezTo>
                  <a:cubicBezTo>
                    <a:pt x="9095" y="7893"/>
                    <a:pt x="5390" y="7870"/>
                    <a:pt x="1682" y="7873"/>
                  </a:cubicBezTo>
                  <a:cubicBezTo>
                    <a:pt x="1640" y="7873"/>
                    <a:pt x="1597" y="7877"/>
                    <a:pt x="1553" y="7877"/>
                  </a:cubicBezTo>
                  <a:cubicBezTo>
                    <a:pt x="1472" y="7877"/>
                    <a:pt x="1386" y="7864"/>
                    <a:pt x="1295" y="7790"/>
                  </a:cubicBezTo>
                  <a:cubicBezTo>
                    <a:pt x="1333" y="7566"/>
                    <a:pt x="1519" y="7426"/>
                    <a:pt x="1676" y="7280"/>
                  </a:cubicBezTo>
                  <a:cubicBezTo>
                    <a:pt x="2181" y="6818"/>
                    <a:pt x="2676" y="6348"/>
                    <a:pt x="3235" y="5950"/>
                  </a:cubicBezTo>
                  <a:cubicBezTo>
                    <a:pt x="3708" y="5615"/>
                    <a:pt x="4166" y="5251"/>
                    <a:pt x="4570" y="4838"/>
                  </a:cubicBezTo>
                  <a:cubicBezTo>
                    <a:pt x="4904" y="4505"/>
                    <a:pt x="5269" y="4345"/>
                    <a:pt x="5731" y="4345"/>
                  </a:cubicBezTo>
                  <a:close/>
                  <a:moveTo>
                    <a:pt x="18086" y="7638"/>
                  </a:moveTo>
                  <a:lnTo>
                    <a:pt x="18086" y="7638"/>
                  </a:lnTo>
                  <a:cubicBezTo>
                    <a:pt x="17969" y="7922"/>
                    <a:pt x="17808" y="7922"/>
                    <a:pt x="17682" y="7970"/>
                  </a:cubicBezTo>
                  <a:lnTo>
                    <a:pt x="17682" y="7967"/>
                  </a:lnTo>
                  <a:cubicBezTo>
                    <a:pt x="15903" y="8649"/>
                    <a:pt x="14095" y="9243"/>
                    <a:pt x="12270" y="9781"/>
                  </a:cubicBezTo>
                  <a:cubicBezTo>
                    <a:pt x="11089" y="10128"/>
                    <a:pt x="10020" y="10727"/>
                    <a:pt x="8891" y="11188"/>
                  </a:cubicBezTo>
                  <a:cubicBezTo>
                    <a:pt x="8641" y="11294"/>
                    <a:pt x="8391" y="11363"/>
                    <a:pt x="8127" y="11363"/>
                  </a:cubicBezTo>
                  <a:cubicBezTo>
                    <a:pt x="8082" y="11363"/>
                    <a:pt x="8037" y="11361"/>
                    <a:pt x="7992" y="11357"/>
                  </a:cubicBezTo>
                  <a:cubicBezTo>
                    <a:pt x="7857" y="11343"/>
                    <a:pt x="7742" y="11311"/>
                    <a:pt x="7728" y="11151"/>
                  </a:cubicBezTo>
                  <a:cubicBezTo>
                    <a:pt x="7642" y="10351"/>
                    <a:pt x="7361" y="9586"/>
                    <a:pt x="7218" y="8730"/>
                  </a:cubicBezTo>
                  <a:cubicBezTo>
                    <a:pt x="10868" y="8615"/>
                    <a:pt x="14482" y="8520"/>
                    <a:pt x="18086" y="7638"/>
                  </a:cubicBezTo>
                  <a:close/>
                  <a:moveTo>
                    <a:pt x="5724" y="0"/>
                  </a:moveTo>
                  <a:cubicBezTo>
                    <a:pt x="5560" y="0"/>
                    <a:pt x="5393" y="5"/>
                    <a:pt x="5224" y="13"/>
                  </a:cubicBezTo>
                  <a:lnTo>
                    <a:pt x="4227" y="13"/>
                  </a:lnTo>
                  <a:cubicBezTo>
                    <a:pt x="4186" y="13"/>
                    <a:pt x="4143" y="16"/>
                    <a:pt x="4103" y="19"/>
                  </a:cubicBezTo>
                  <a:cubicBezTo>
                    <a:pt x="3559" y="76"/>
                    <a:pt x="3387" y="320"/>
                    <a:pt x="3502" y="861"/>
                  </a:cubicBezTo>
                  <a:cubicBezTo>
                    <a:pt x="3565" y="1174"/>
                    <a:pt x="3728" y="1443"/>
                    <a:pt x="3923" y="1681"/>
                  </a:cubicBezTo>
                  <a:cubicBezTo>
                    <a:pt x="4341" y="2188"/>
                    <a:pt x="4539" y="2807"/>
                    <a:pt x="4825" y="3377"/>
                  </a:cubicBezTo>
                  <a:cubicBezTo>
                    <a:pt x="4897" y="3523"/>
                    <a:pt x="4920" y="3641"/>
                    <a:pt x="4748" y="3741"/>
                  </a:cubicBezTo>
                  <a:cubicBezTo>
                    <a:pt x="3951" y="4225"/>
                    <a:pt x="3295" y="4904"/>
                    <a:pt x="2545" y="5449"/>
                  </a:cubicBezTo>
                  <a:cubicBezTo>
                    <a:pt x="1759" y="6022"/>
                    <a:pt x="1006" y="6646"/>
                    <a:pt x="430" y="7449"/>
                  </a:cubicBezTo>
                  <a:cubicBezTo>
                    <a:pt x="298" y="7635"/>
                    <a:pt x="161" y="7816"/>
                    <a:pt x="95" y="8039"/>
                  </a:cubicBezTo>
                  <a:cubicBezTo>
                    <a:pt x="0" y="8360"/>
                    <a:pt x="106" y="8563"/>
                    <a:pt x="421" y="8661"/>
                  </a:cubicBezTo>
                  <a:cubicBezTo>
                    <a:pt x="643" y="8729"/>
                    <a:pt x="872" y="8736"/>
                    <a:pt x="1102" y="8736"/>
                  </a:cubicBezTo>
                  <a:cubicBezTo>
                    <a:pt x="1164" y="8736"/>
                    <a:pt x="1225" y="8735"/>
                    <a:pt x="1287" y="8735"/>
                  </a:cubicBezTo>
                  <a:cubicBezTo>
                    <a:pt x="2216" y="8735"/>
                    <a:pt x="3146" y="8740"/>
                    <a:pt x="4076" y="8740"/>
                  </a:cubicBezTo>
                  <a:cubicBezTo>
                    <a:pt x="4658" y="8740"/>
                    <a:pt x="5239" y="8738"/>
                    <a:pt x="5820" y="8732"/>
                  </a:cubicBezTo>
                  <a:cubicBezTo>
                    <a:pt x="5824" y="8732"/>
                    <a:pt x="5829" y="8732"/>
                    <a:pt x="5833" y="8732"/>
                  </a:cubicBezTo>
                  <a:cubicBezTo>
                    <a:pt x="6177" y="8732"/>
                    <a:pt x="6348" y="8840"/>
                    <a:pt x="6427" y="9188"/>
                  </a:cubicBezTo>
                  <a:cubicBezTo>
                    <a:pt x="6585" y="9916"/>
                    <a:pt x="6802" y="10629"/>
                    <a:pt x="6880" y="11374"/>
                  </a:cubicBezTo>
                  <a:cubicBezTo>
                    <a:pt x="6951" y="12051"/>
                    <a:pt x="7149" y="12222"/>
                    <a:pt x="7834" y="12254"/>
                  </a:cubicBezTo>
                  <a:cubicBezTo>
                    <a:pt x="7891" y="12257"/>
                    <a:pt x="7949" y="12258"/>
                    <a:pt x="8006" y="12258"/>
                  </a:cubicBezTo>
                  <a:cubicBezTo>
                    <a:pt x="8444" y="12258"/>
                    <a:pt x="8879" y="12172"/>
                    <a:pt x="9284" y="12005"/>
                  </a:cubicBezTo>
                  <a:cubicBezTo>
                    <a:pt x="10184" y="11632"/>
                    <a:pt x="11023" y="11125"/>
                    <a:pt x="11954" y="10833"/>
                  </a:cubicBezTo>
                  <a:cubicBezTo>
                    <a:pt x="13969" y="10202"/>
                    <a:pt x="15983" y="9575"/>
                    <a:pt x="17963" y="8841"/>
                  </a:cubicBezTo>
                  <a:cubicBezTo>
                    <a:pt x="19204" y="8380"/>
                    <a:pt x="20502" y="8093"/>
                    <a:pt x="21720" y="7552"/>
                  </a:cubicBezTo>
                  <a:cubicBezTo>
                    <a:pt x="23307" y="6844"/>
                    <a:pt x="24934" y="6245"/>
                    <a:pt x="26636" y="5859"/>
                  </a:cubicBezTo>
                  <a:cubicBezTo>
                    <a:pt x="26832" y="5816"/>
                    <a:pt x="27014" y="5778"/>
                    <a:pt x="27200" y="5778"/>
                  </a:cubicBezTo>
                  <a:cubicBezTo>
                    <a:pt x="27327" y="5778"/>
                    <a:pt x="27456" y="5796"/>
                    <a:pt x="27594" y="5841"/>
                  </a:cubicBezTo>
                  <a:cubicBezTo>
                    <a:pt x="27705" y="5877"/>
                    <a:pt x="27805" y="5895"/>
                    <a:pt x="27895" y="5895"/>
                  </a:cubicBezTo>
                  <a:cubicBezTo>
                    <a:pt x="28154" y="5895"/>
                    <a:pt x="28325" y="5751"/>
                    <a:pt x="28410" y="5506"/>
                  </a:cubicBezTo>
                  <a:cubicBezTo>
                    <a:pt x="28525" y="5165"/>
                    <a:pt x="28356" y="4890"/>
                    <a:pt x="27897" y="4735"/>
                  </a:cubicBezTo>
                  <a:cubicBezTo>
                    <a:pt x="27052" y="4457"/>
                    <a:pt x="26207" y="4182"/>
                    <a:pt x="25336" y="3993"/>
                  </a:cubicBezTo>
                  <a:cubicBezTo>
                    <a:pt x="23877" y="3672"/>
                    <a:pt x="22407" y="3452"/>
                    <a:pt x="20946" y="3159"/>
                  </a:cubicBezTo>
                  <a:cubicBezTo>
                    <a:pt x="18897" y="2752"/>
                    <a:pt x="16877" y="2185"/>
                    <a:pt x="14817" y="1850"/>
                  </a:cubicBezTo>
                  <a:cubicBezTo>
                    <a:pt x="12868" y="1532"/>
                    <a:pt x="10977" y="1036"/>
                    <a:pt x="9083" y="515"/>
                  </a:cubicBezTo>
                  <a:cubicBezTo>
                    <a:pt x="8013" y="220"/>
                    <a:pt x="6924" y="0"/>
                    <a:pt x="5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2">
              <a:extLst>
                <a:ext uri="{FF2B5EF4-FFF2-40B4-BE49-F238E27FC236}">
                  <a16:creationId xmlns:a16="http://schemas.microsoft.com/office/drawing/2014/main" id="{BFC79DEE-AD37-F3E9-F22E-CA4335F6D310}"/>
                </a:ext>
              </a:extLst>
            </p:cNvPr>
            <p:cNvSpPr/>
            <p:nvPr/>
          </p:nvSpPr>
          <p:spPr>
            <a:xfrm>
              <a:off x="3972375" y="3515875"/>
              <a:ext cx="564700" cy="88700"/>
            </a:xfrm>
            <a:custGeom>
              <a:avLst/>
              <a:gdLst/>
              <a:ahLst/>
              <a:cxnLst/>
              <a:rect l="l" t="t" r="r" b="b"/>
              <a:pathLst>
                <a:path w="22588" h="3548" extrusionOk="0">
                  <a:moveTo>
                    <a:pt x="4435" y="0"/>
                  </a:moveTo>
                  <a:cubicBezTo>
                    <a:pt x="3973" y="0"/>
                    <a:pt x="3608" y="158"/>
                    <a:pt x="3275" y="493"/>
                  </a:cubicBezTo>
                  <a:cubicBezTo>
                    <a:pt x="2868" y="903"/>
                    <a:pt x="2413" y="1267"/>
                    <a:pt x="1937" y="1605"/>
                  </a:cubicBezTo>
                  <a:cubicBezTo>
                    <a:pt x="1379" y="2001"/>
                    <a:pt x="883" y="2473"/>
                    <a:pt x="381" y="2935"/>
                  </a:cubicBezTo>
                  <a:cubicBezTo>
                    <a:pt x="224" y="3081"/>
                    <a:pt x="38" y="3221"/>
                    <a:pt x="0" y="3445"/>
                  </a:cubicBezTo>
                  <a:cubicBezTo>
                    <a:pt x="89" y="3519"/>
                    <a:pt x="174" y="3532"/>
                    <a:pt x="256" y="3532"/>
                  </a:cubicBezTo>
                  <a:cubicBezTo>
                    <a:pt x="301" y="3532"/>
                    <a:pt x="344" y="3528"/>
                    <a:pt x="387" y="3528"/>
                  </a:cubicBezTo>
                  <a:cubicBezTo>
                    <a:pt x="4092" y="3525"/>
                    <a:pt x="7800" y="3548"/>
                    <a:pt x="11499" y="3221"/>
                  </a:cubicBezTo>
                  <a:cubicBezTo>
                    <a:pt x="12697" y="3112"/>
                    <a:pt x="13889" y="3012"/>
                    <a:pt x="15063" y="2754"/>
                  </a:cubicBezTo>
                  <a:cubicBezTo>
                    <a:pt x="16396" y="2462"/>
                    <a:pt x="17771" y="2382"/>
                    <a:pt x="19089" y="2003"/>
                  </a:cubicBezTo>
                  <a:cubicBezTo>
                    <a:pt x="19688" y="1832"/>
                    <a:pt x="20298" y="1731"/>
                    <a:pt x="20912" y="1637"/>
                  </a:cubicBezTo>
                  <a:cubicBezTo>
                    <a:pt x="21479" y="1548"/>
                    <a:pt x="22046" y="1433"/>
                    <a:pt x="22588" y="1250"/>
                  </a:cubicBezTo>
                  <a:cubicBezTo>
                    <a:pt x="22582" y="1207"/>
                    <a:pt x="22579" y="1164"/>
                    <a:pt x="22574" y="1124"/>
                  </a:cubicBezTo>
                  <a:cubicBezTo>
                    <a:pt x="22018" y="1101"/>
                    <a:pt x="21462" y="1061"/>
                    <a:pt x="20906" y="1058"/>
                  </a:cubicBezTo>
                  <a:cubicBezTo>
                    <a:pt x="18089" y="1041"/>
                    <a:pt x="15278" y="995"/>
                    <a:pt x="12485" y="525"/>
                  </a:cubicBezTo>
                  <a:cubicBezTo>
                    <a:pt x="10659" y="218"/>
                    <a:pt x="8808" y="293"/>
                    <a:pt x="6969" y="198"/>
                  </a:cubicBezTo>
                  <a:cubicBezTo>
                    <a:pt x="6161" y="155"/>
                    <a:pt x="5358" y="49"/>
                    <a:pt x="4553" y="3"/>
                  </a:cubicBezTo>
                  <a:cubicBezTo>
                    <a:pt x="4513" y="1"/>
                    <a:pt x="4473" y="0"/>
                    <a:pt x="4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2">
              <a:extLst>
                <a:ext uri="{FF2B5EF4-FFF2-40B4-BE49-F238E27FC236}">
                  <a16:creationId xmlns:a16="http://schemas.microsoft.com/office/drawing/2014/main" id="{FF182A1C-90B5-B827-426D-AAA8FF172E47}"/>
                </a:ext>
              </a:extLst>
            </p:cNvPr>
            <p:cNvSpPr/>
            <p:nvPr/>
          </p:nvSpPr>
          <p:spPr>
            <a:xfrm>
              <a:off x="4056675" y="3433000"/>
              <a:ext cx="405900" cy="86050"/>
            </a:xfrm>
            <a:custGeom>
              <a:avLst/>
              <a:gdLst/>
              <a:ahLst/>
              <a:cxnLst/>
              <a:rect l="l" t="t" r="r" b="b"/>
              <a:pathLst>
                <a:path w="16236" h="3442" extrusionOk="0">
                  <a:moveTo>
                    <a:pt x="894" y="1"/>
                  </a:moveTo>
                  <a:cubicBezTo>
                    <a:pt x="611" y="1"/>
                    <a:pt x="316" y="12"/>
                    <a:pt x="1" y="32"/>
                  </a:cubicBezTo>
                  <a:cubicBezTo>
                    <a:pt x="571" y="731"/>
                    <a:pt x="777" y="1476"/>
                    <a:pt x="1147" y="2141"/>
                  </a:cubicBezTo>
                  <a:cubicBezTo>
                    <a:pt x="1282" y="2381"/>
                    <a:pt x="1433" y="2482"/>
                    <a:pt x="1720" y="2510"/>
                  </a:cubicBezTo>
                  <a:cubicBezTo>
                    <a:pt x="3431" y="2694"/>
                    <a:pt x="5150" y="2657"/>
                    <a:pt x="6863" y="2731"/>
                  </a:cubicBezTo>
                  <a:cubicBezTo>
                    <a:pt x="7628" y="2768"/>
                    <a:pt x="8391" y="2811"/>
                    <a:pt x="9147" y="2934"/>
                  </a:cubicBezTo>
                  <a:cubicBezTo>
                    <a:pt x="11278" y="3273"/>
                    <a:pt x="13431" y="3442"/>
                    <a:pt x="15587" y="3442"/>
                  </a:cubicBezTo>
                  <a:cubicBezTo>
                    <a:pt x="15622" y="3442"/>
                    <a:pt x="15658" y="3442"/>
                    <a:pt x="15694" y="3442"/>
                  </a:cubicBezTo>
                  <a:cubicBezTo>
                    <a:pt x="15838" y="3442"/>
                    <a:pt x="15984" y="3427"/>
                    <a:pt x="16236" y="3416"/>
                  </a:cubicBezTo>
                  <a:cubicBezTo>
                    <a:pt x="16064" y="3321"/>
                    <a:pt x="16012" y="3278"/>
                    <a:pt x="15958" y="3264"/>
                  </a:cubicBezTo>
                  <a:cubicBezTo>
                    <a:pt x="14001" y="2826"/>
                    <a:pt x="12052" y="2347"/>
                    <a:pt x="10084" y="1966"/>
                  </a:cubicBezTo>
                  <a:cubicBezTo>
                    <a:pt x="8419" y="1645"/>
                    <a:pt x="6746" y="1402"/>
                    <a:pt x="5133" y="849"/>
                  </a:cubicBezTo>
                  <a:cubicBezTo>
                    <a:pt x="4250" y="551"/>
                    <a:pt x="3339" y="356"/>
                    <a:pt x="2433" y="155"/>
                  </a:cubicBezTo>
                  <a:cubicBezTo>
                    <a:pt x="1937" y="44"/>
                    <a:pt x="1440" y="1"/>
                    <a:pt x="8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2">
              <a:extLst>
                <a:ext uri="{FF2B5EF4-FFF2-40B4-BE49-F238E27FC236}">
                  <a16:creationId xmlns:a16="http://schemas.microsoft.com/office/drawing/2014/main" id="{6D8DF9D5-63AC-0511-15DF-D425CD6EFFA7}"/>
                </a:ext>
              </a:extLst>
            </p:cNvPr>
            <p:cNvSpPr/>
            <p:nvPr/>
          </p:nvSpPr>
          <p:spPr>
            <a:xfrm>
              <a:off x="4120425" y="3598175"/>
              <a:ext cx="271825" cy="93100"/>
            </a:xfrm>
            <a:custGeom>
              <a:avLst/>
              <a:gdLst/>
              <a:ahLst/>
              <a:cxnLst/>
              <a:rect l="l" t="t" r="r" b="b"/>
              <a:pathLst>
                <a:path w="10873" h="3724" extrusionOk="0">
                  <a:moveTo>
                    <a:pt x="10872" y="1"/>
                  </a:moveTo>
                  <a:cubicBezTo>
                    <a:pt x="7265" y="883"/>
                    <a:pt x="3651" y="978"/>
                    <a:pt x="1" y="1090"/>
                  </a:cubicBezTo>
                  <a:cubicBezTo>
                    <a:pt x="147" y="1946"/>
                    <a:pt x="425" y="2712"/>
                    <a:pt x="511" y="3514"/>
                  </a:cubicBezTo>
                  <a:cubicBezTo>
                    <a:pt x="528" y="3671"/>
                    <a:pt x="640" y="3703"/>
                    <a:pt x="775" y="3717"/>
                  </a:cubicBezTo>
                  <a:cubicBezTo>
                    <a:pt x="821" y="3721"/>
                    <a:pt x="866" y="3723"/>
                    <a:pt x="911" y="3723"/>
                  </a:cubicBezTo>
                  <a:cubicBezTo>
                    <a:pt x="1176" y="3723"/>
                    <a:pt x="1424" y="3654"/>
                    <a:pt x="1674" y="3551"/>
                  </a:cubicBezTo>
                  <a:cubicBezTo>
                    <a:pt x="2806" y="3087"/>
                    <a:pt x="3872" y="2488"/>
                    <a:pt x="5053" y="2141"/>
                  </a:cubicBezTo>
                  <a:cubicBezTo>
                    <a:pt x="6881" y="1606"/>
                    <a:pt x="8686" y="1012"/>
                    <a:pt x="10465" y="330"/>
                  </a:cubicBezTo>
                  <a:cubicBezTo>
                    <a:pt x="10591" y="282"/>
                    <a:pt x="10752" y="282"/>
                    <a:pt x="10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2">
              <a:extLst>
                <a:ext uri="{FF2B5EF4-FFF2-40B4-BE49-F238E27FC236}">
                  <a16:creationId xmlns:a16="http://schemas.microsoft.com/office/drawing/2014/main" id="{34D9CEBB-4AE4-20F5-5FF5-97396D7FA7B3}"/>
                </a:ext>
              </a:extLst>
            </p:cNvPr>
            <p:cNvSpPr/>
            <p:nvPr/>
          </p:nvSpPr>
          <p:spPr>
            <a:xfrm>
              <a:off x="4229650" y="3741300"/>
              <a:ext cx="56075" cy="37525"/>
            </a:xfrm>
            <a:custGeom>
              <a:avLst/>
              <a:gdLst/>
              <a:ahLst/>
              <a:cxnLst/>
              <a:rect l="l" t="t" r="r" b="b"/>
              <a:pathLst>
                <a:path w="2243" h="1501" extrusionOk="0">
                  <a:moveTo>
                    <a:pt x="1652" y="9"/>
                  </a:moveTo>
                  <a:cubicBezTo>
                    <a:pt x="1096" y="90"/>
                    <a:pt x="575" y="333"/>
                    <a:pt x="156" y="712"/>
                  </a:cubicBezTo>
                  <a:cubicBezTo>
                    <a:pt x="45" y="812"/>
                    <a:pt x="10" y="955"/>
                    <a:pt x="7" y="1104"/>
                  </a:cubicBezTo>
                  <a:cubicBezTo>
                    <a:pt x="0" y="1333"/>
                    <a:pt x="123" y="1501"/>
                    <a:pt x="302" y="1501"/>
                  </a:cubicBezTo>
                  <a:cubicBezTo>
                    <a:pt x="342" y="1501"/>
                    <a:pt x="386" y="1492"/>
                    <a:pt x="431" y="1474"/>
                  </a:cubicBezTo>
                  <a:cubicBezTo>
                    <a:pt x="941" y="1256"/>
                    <a:pt x="1440" y="1010"/>
                    <a:pt x="1921" y="734"/>
                  </a:cubicBezTo>
                  <a:cubicBezTo>
                    <a:pt x="2102" y="637"/>
                    <a:pt x="2242" y="402"/>
                    <a:pt x="2185" y="213"/>
                  </a:cubicBezTo>
                  <a:cubicBezTo>
                    <a:pt x="2119" y="1"/>
                    <a:pt x="1844" y="47"/>
                    <a:pt x="1652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2">
              <a:extLst>
                <a:ext uri="{FF2B5EF4-FFF2-40B4-BE49-F238E27FC236}">
                  <a16:creationId xmlns:a16="http://schemas.microsoft.com/office/drawing/2014/main" id="{47AA0F8B-C8B2-323D-B9EA-945929B7DD73}"/>
                </a:ext>
              </a:extLst>
            </p:cNvPr>
            <p:cNvSpPr/>
            <p:nvPr/>
          </p:nvSpPr>
          <p:spPr>
            <a:xfrm>
              <a:off x="4228025" y="3949750"/>
              <a:ext cx="27475" cy="69300"/>
            </a:xfrm>
            <a:custGeom>
              <a:avLst/>
              <a:gdLst/>
              <a:ahLst/>
              <a:cxnLst/>
              <a:rect l="l" t="t" r="r" b="b"/>
              <a:pathLst>
                <a:path w="1099" h="2772" extrusionOk="0">
                  <a:moveTo>
                    <a:pt x="697" y="0"/>
                  </a:moveTo>
                  <a:cubicBezTo>
                    <a:pt x="690" y="0"/>
                    <a:pt x="682" y="1"/>
                    <a:pt x="674" y="1"/>
                  </a:cubicBezTo>
                  <a:cubicBezTo>
                    <a:pt x="476" y="13"/>
                    <a:pt x="428" y="193"/>
                    <a:pt x="382" y="351"/>
                  </a:cubicBezTo>
                  <a:cubicBezTo>
                    <a:pt x="367" y="411"/>
                    <a:pt x="356" y="471"/>
                    <a:pt x="350" y="534"/>
                  </a:cubicBezTo>
                  <a:cubicBezTo>
                    <a:pt x="256" y="1101"/>
                    <a:pt x="221" y="1680"/>
                    <a:pt x="55" y="2236"/>
                  </a:cubicBezTo>
                  <a:cubicBezTo>
                    <a:pt x="1" y="2417"/>
                    <a:pt x="9" y="2603"/>
                    <a:pt x="153" y="2772"/>
                  </a:cubicBezTo>
                  <a:cubicBezTo>
                    <a:pt x="485" y="2669"/>
                    <a:pt x="749" y="2483"/>
                    <a:pt x="863" y="2153"/>
                  </a:cubicBezTo>
                  <a:cubicBezTo>
                    <a:pt x="1070" y="1557"/>
                    <a:pt x="1098" y="944"/>
                    <a:pt x="981" y="328"/>
                  </a:cubicBezTo>
                  <a:cubicBezTo>
                    <a:pt x="948" y="165"/>
                    <a:pt x="883" y="0"/>
                    <a:pt x="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2">
              <a:extLst>
                <a:ext uri="{FF2B5EF4-FFF2-40B4-BE49-F238E27FC236}">
                  <a16:creationId xmlns:a16="http://schemas.microsoft.com/office/drawing/2014/main" id="{E481E6DC-21E9-8199-5154-F7804189DD60}"/>
                </a:ext>
              </a:extLst>
            </p:cNvPr>
            <p:cNvSpPr/>
            <p:nvPr/>
          </p:nvSpPr>
          <p:spPr>
            <a:xfrm>
              <a:off x="4190200" y="3803075"/>
              <a:ext cx="63725" cy="89500"/>
            </a:xfrm>
            <a:custGeom>
              <a:avLst/>
              <a:gdLst/>
              <a:ahLst/>
              <a:cxnLst/>
              <a:rect l="l" t="t" r="r" b="b"/>
              <a:pathLst>
                <a:path w="2549" h="3580" extrusionOk="0">
                  <a:moveTo>
                    <a:pt x="486" y="1"/>
                  </a:moveTo>
                  <a:cubicBezTo>
                    <a:pt x="421" y="1"/>
                    <a:pt x="353" y="21"/>
                    <a:pt x="282" y="71"/>
                  </a:cubicBezTo>
                  <a:cubicBezTo>
                    <a:pt x="1" y="272"/>
                    <a:pt x="204" y="527"/>
                    <a:pt x="316" y="731"/>
                  </a:cubicBezTo>
                  <a:cubicBezTo>
                    <a:pt x="766" y="1541"/>
                    <a:pt x="1316" y="2295"/>
                    <a:pt x="1677" y="3155"/>
                  </a:cubicBezTo>
                  <a:cubicBezTo>
                    <a:pt x="1723" y="3246"/>
                    <a:pt x="1780" y="3335"/>
                    <a:pt x="1852" y="3410"/>
                  </a:cubicBezTo>
                  <a:cubicBezTo>
                    <a:pt x="1934" y="3507"/>
                    <a:pt x="2034" y="3579"/>
                    <a:pt x="2153" y="3579"/>
                  </a:cubicBezTo>
                  <a:cubicBezTo>
                    <a:pt x="2196" y="3579"/>
                    <a:pt x="2240" y="3570"/>
                    <a:pt x="2287" y="3550"/>
                  </a:cubicBezTo>
                  <a:cubicBezTo>
                    <a:pt x="2482" y="3467"/>
                    <a:pt x="2548" y="3301"/>
                    <a:pt x="2548" y="3083"/>
                  </a:cubicBezTo>
                  <a:cubicBezTo>
                    <a:pt x="2534" y="3006"/>
                    <a:pt x="2514" y="2934"/>
                    <a:pt x="2488" y="2862"/>
                  </a:cubicBezTo>
                  <a:cubicBezTo>
                    <a:pt x="2101" y="1925"/>
                    <a:pt x="1574" y="1054"/>
                    <a:pt x="918" y="281"/>
                  </a:cubicBezTo>
                  <a:cubicBezTo>
                    <a:pt x="803" y="147"/>
                    <a:pt x="657" y="1"/>
                    <a:pt x="4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2">
              <a:extLst>
                <a:ext uri="{FF2B5EF4-FFF2-40B4-BE49-F238E27FC236}">
                  <a16:creationId xmlns:a16="http://schemas.microsoft.com/office/drawing/2014/main" id="{1659BEDA-9542-3F78-F37F-B867788B4D35}"/>
                </a:ext>
              </a:extLst>
            </p:cNvPr>
            <p:cNvSpPr/>
            <p:nvPr/>
          </p:nvSpPr>
          <p:spPr>
            <a:xfrm>
              <a:off x="4133400" y="3856425"/>
              <a:ext cx="49375" cy="64350"/>
            </a:xfrm>
            <a:custGeom>
              <a:avLst/>
              <a:gdLst/>
              <a:ahLst/>
              <a:cxnLst/>
              <a:rect l="l" t="t" r="r" b="b"/>
              <a:pathLst>
                <a:path w="1975" h="2574" extrusionOk="0">
                  <a:moveTo>
                    <a:pt x="1684" y="1"/>
                  </a:moveTo>
                  <a:cubicBezTo>
                    <a:pt x="1638" y="1"/>
                    <a:pt x="1588" y="13"/>
                    <a:pt x="1536" y="41"/>
                  </a:cubicBezTo>
                  <a:cubicBezTo>
                    <a:pt x="863" y="387"/>
                    <a:pt x="379" y="940"/>
                    <a:pt x="35" y="1608"/>
                  </a:cubicBezTo>
                  <a:cubicBezTo>
                    <a:pt x="1" y="1677"/>
                    <a:pt x="15" y="1771"/>
                    <a:pt x="6" y="1872"/>
                  </a:cubicBezTo>
                  <a:cubicBezTo>
                    <a:pt x="21" y="1978"/>
                    <a:pt x="18" y="2104"/>
                    <a:pt x="55" y="2218"/>
                  </a:cubicBezTo>
                  <a:cubicBezTo>
                    <a:pt x="112" y="2396"/>
                    <a:pt x="201" y="2574"/>
                    <a:pt x="428" y="2574"/>
                  </a:cubicBezTo>
                  <a:cubicBezTo>
                    <a:pt x="430" y="2574"/>
                    <a:pt x="432" y="2574"/>
                    <a:pt x="434" y="2574"/>
                  </a:cubicBezTo>
                  <a:cubicBezTo>
                    <a:pt x="617" y="2574"/>
                    <a:pt x="772" y="2449"/>
                    <a:pt x="794" y="2296"/>
                  </a:cubicBezTo>
                  <a:cubicBezTo>
                    <a:pt x="877" y="1754"/>
                    <a:pt x="1299" y="1465"/>
                    <a:pt x="1608" y="1087"/>
                  </a:cubicBezTo>
                  <a:cubicBezTo>
                    <a:pt x="1777" y="880"/>
                    <a:pt x="1946" y="668"/>
                    <a:pt x="1963" y="385"/>
                  </a:cubicBezTo>
                  <a:cubicBezTo>
                    <a:pt x="1975" y="165"/>
                    <a:pt x="1852" y="1"/>
                    <a:pt x="1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2">
              <a:extLst>
                <a:ext uri="{FF2B5EF4-FFF2-40B4-BE49-F238E27FC236}">
                  <a16:creationId xmlns:a16="http://schemas.microsoft.com/office/drawing/2014/main" id="{4A8C281E-CDDF-A33D-5450-5ED348155AE4}"/>
                </a:ext>
              </a:extLst>
            </p:cNvPr>
            <p:cNvSpPr/>
            <p:nvPr/>
          </p:nvSpPr>
          <p:spPr>
            <a:xfrm>
              <a:off x="4104250" y="4067175"/>
              <a:ext cx="73800" cy="30625"/>
            </a:xfrm>
            <a:custGeom>
              <a:avLst/>
              <a:gdLst/>
              <a:ahLst/>
              <a:cxnLst/>
              <a:rect l="l" t="t" r="r" b="b"/>
              <a:pathLst>
                <a:path w="2952" h="1225" extrusionOk="0">
                  <a:moveTo>
                    <a:pt x="2407" y="0"/>
                  </a:moveTo>
                  <a:cubicBezTo>
                    <a:pt x="1917" y="58"/>
                    <a:pt x="1402" y="104"/>
                    <a:pt x="909" y="253"/>
                  </a:cubicBezTo>
                  <a:cubicBezTo>
                    <a:pt x="674" y="324"/>
                    <a:pt x="442" y="410"/>
                    <a:pt x="215" y="508"/>
                  </a:cubicBezTo>
                  <a:cubicBezTo>
                    <a:pt x="75" y="568"/>
                    <a:pt x="0" y="700"/>
                    <a:pt x="15" y="857"/>
                  </a:cubicBezTo>
                  <a:cubicBezTo>
                    <a:pt x="29" y="1018"/>
                    <a:pt x="129" y="1118"/>
                    <a:pt x="281" y="1161"/>
                  </a:cubicBezTo>
                  <a:cubicBezTo>
                    <a:pt x="379" y="1190"/>
                    <a:pt x="486" y="1224"/>
                    <a:pt x="590" y="1224"/>
                  </a:cubicBezTo>
                  <a:cubicBezTo>
                    <a:pt x="608" y="1224"/>
                    <a:pt x="625" y="1223"/>
                    <a:pt x="642" y="1221"/>
                  </a:cubicBezTo>
                  <a:cubicBezTo>
                    <a:pt x="1336" y="1147"/>
                    <a:pt x="2012" y="935"/>
                    <a:pt x="2622" y="594"/>
                  </a:cubicBezTo>
                  <a:cubicBezTo>
                    <a:pt x="2786" y="505"/>
                    <a:pt x="2952" y="344"/>
                    <a:pt x="2900" y="149"/>
                  </a:cubicBezTo>
                  <a:cubicBezTo>
                    <a:pt x="2868" y="27"/>
                    <a:pt x="2789" y="4"/>
                    <a:pt x="2695" y="4"/>
                  </a:cubicBezTo>
                  <a:cubicBezTo>
                    <a:pt x="2637" y="4"/>
                    <a:pt x="2573" y="13"/>
                    <a:pt x="2512" y="13"/>
                  </a:cubicBezTo>
                  <a:cubicBezTo>
                    <a:pt x="2476" y="13"/>
                    <a:pt x="2440" y="10"/>
                    <a:pt x="2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2">
              <a:extLst>
                <a:ext uri="{FF2B5EF4-FFF2-40B4-BE49-F238E27FC236}">
                  <a16:creationId xmlns:a16="http://schemas.microsoft.com/office/drawing/2014/main" id="{ECB3319B-B3D7-70D8-D86B-C369C102CCE5}"/>
                </a:ext>
              </a:extLst>
            </p:cNvPr>
            <p:cNvSpPr/>
            <p:nvPr/>
          </p:nvSpPr>
          <p:spPr>
            <a:xfrm>
              <a:off x="4048150" y="3756850"/>
              <a:ext cx="123025" cy="41125"/>
            </a:xfrm>
            <a:custGeom>
              <a:avLst/>
              <a:gdLst/>
              <a:ahLst/>
              <a:cxnLst/>
              <a:rect l="l" t="t" r="r" b="b"/>
              <a:pathLst>
                <a:path w="4921" h="1645" extrusionOk="0">
                  <a:moveTo>
                    <a:pt x="3663" y="1"/>
                  </a:moveTo>
                  <a:cubicBezTo>
                    <a:pt x="3233" y="49"/>
                    <a:pt x="2700" y="110"/>
                    <a:pt x="2164" y="153"/>
                  </a:cubicBezTo>
                  <a:cubicBezTo>
                    <a:pt x="1462" y="207"/>
                    <a:pt x="869" y="557"/>
                    <a:pt x="319" y="975"/>
                  </a:cubicBezTo>
                  <a:cubicBezTo>
                    <a:pt x="150" y="1107"/>
                    <a:pt x="1" y="1293"/>
                    <a:pt x="93" y="1508"/>
                  </a:cubicBezTo>
                  <a:cubicBezTo>
                    <a:pt x="138" y="1612"/>
                    <a:pt x="208" y="1645"/>
                    <a:pt x="285" y="1645"/>
                  </a:cubicBezTo>
                  <a:cubicBezTo>
                    <a:pt x="383" y="1645"/>
                    <a:pt x="493" y="1592"/>
                    <a:pt x="580" y="1568"/>
                  </a:cubicBezTo>
                  <a:cubicBezTo>
                    <a:pt x="1497" y="1313"/>
                    <a:pt x="2408" y="1058"/>
                    <a:pt x="3370" y="1029"/>
                  </a:cubicBezTo>
                  <a:cubicBezTo>
                    <a:pt x="3574" y="1026"/>
                    <a:pt x="3780" y="986"/>
                    <a:pt x="3984" y="958"/>
                  </a:cubicBezTo>
                  <a:cubicBezTo>
                    <a:pt x="4210" y="929"/>
                    <a:pt x="4434" y="883"/>
                    <a:pt x="4634" y="769"/>
                  </a:cubicBezTo>
                  <a:cubicBezTo>
                    <a:pt x="4752" y="697"/>
                    <a:pt x="4921" y="648"/>
                    <a:pt x="4906" y="468"/>
                  </a:cubicBezTo>
                  <a:cubicBezTo>
                    <a:pt x="4901" y="330"/>
                    <a:pt x="4763" y="279"/>
                    <a:pt x="4660" y="213"/>
                  </a:cubicBezTo>
                  <a:cubicBezTo>
                    <a:pt x="4385" y="55"/>
                    <a:pt x="4078" y="4"/>
                    <a:pt x="3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2">
              <a:extLst>
                <a:ext uri="{FF2B5EF4-FFF2-40B4-BE49-F238E27FC236}">
                  <a16:creationId xmlns:a16="http://schemas.microsoft.com/office/drawing/2014/main" id="{60EF7B1E-D60D-4B4E-5423-E5A46DD8D805}"/>
                </a:ext>
              </a:extLst>
            </p:cNvPr>
            <p:cNvSpPr/>
            <p:nvPr/>
          </p:nvSpPr>
          <p:spPr>
            <a:xfrm>
              <a:off x="4087125" y="3970325"/>
              <a:ext cx="19800" cy="59525"/>
            </a:xfrm>
            <a:custGeom>
              <a:avLst/>
              <a:gdLst/>
              <a:ahLst/>
              <a:cxnLst/>
              <a:rect l="l" t="t" r="r" b="b"/>
              <a:pathLst>
                <a:path w="792" h="2381" extrusionOk="0">
                  <a:moveTo>
                    <a:pt x="588" y="0"/>
                  </a:moveTo>
                  <a:cubicBezTo>
                    <a:pt x="207" y="32"/>
                    <a:pt x="29" y="238"/>
                    <a:pt x="15" y="565"/>
                  </a:cubicBezTo>
                  <a:cubicBezTo>
                    <a:pt x="1" y="975"/>
                    <a:pt x="6" y="1390"/>
                    <a:pt x="18" y="1800"/>
                  </a:cubicBezTo>
                  <a:cubicBezTo>
                    <a:pt x="23" y="2041"/>
                    <a:pt x="135" y="2241"/>
                    <a:pt x="364" y="2341"/>
                  </a:cubicBezTo>
                  <a:cubicBezTo>
                    <a:pt x="415" y="2364"/>
                    <a:pt x="468" y="2380"/>
                    <a:pt x="516" y="2380"/>
                  </a:cubicBezTo>
                  <a:cubicBezTo>
                    <a:pt x="596" y="2380"/>
                    <a:pt x="660" y="2334"/>
                    <a:pt x="665" y="2190"/>
                  </a:cubicBezTo>
                  <a:cubicBezTo>
                    <a:pt x="694" y="1473"/>
                    <a:pt x="791" y="751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2">
              <a:extLst>
                <a:ext uri="{FF2B5EF4-FFF2-40B4-BE49-F238E27FC236}">
                  <a16:creationId xmlns:a16="http://schemas.microsoft.com/office/drawing/2014/main" id="{BE99C7F7-8369-8287-F9FC-A92135A709E4}"/>
                </a:ext>
              </a:extLst>
            </p:cNvPr>
            <p:cNvSpPr/>
            <p:nvPr/>
          </p:nvSpPr>
          <p:spPr>
            <a:xfrm>
              <a:off x="3968150" y="3854200"/>
              <a:ext cx="43150" cy="72200"/>
            </a:xfrm>
            <a:custGeom>
              <a:avLst/>
              <a:gdLst/>
              <a:ahLst/>
              <a:cxnLst/>
              <a:rect l="l" t="t" r="r" b="b"/>
              <a:pathLst>
                <a:path w="1726" h="2888" extrusionOk="0">
                  <a:moveTo>
                    <a:pt x="1588" y="1"/>
                  </a:moveTo>
                  <a:cubicBezTo>
                    <a:pt x="633" y="611"/>
                    <a:pt x="129" y="1433"/>
                    <a:pt x="6" y="2496"/>
                  </a:cubicBezTo>
                  <a:cubicBezTo>
                    <a:pt x="0" y="2580"/>
                    <a:pt x="12" y="2660"/>
                    <a:pt x="40" y="2737"/>
                  </a:cubicBezTo>
                  <a:cubicBezTo>
                    <a:pt x="69" y="2827"/>
                    <a:pt x="114" y="2888"/>
                    <a:pt x="175" y="2888"/>
                  </a:cubicBezTo>
                  <a:cubicBezTo>
                    <a:pt x="211" y="2888"/>
                    <a:pt x="253" y="2866"/>
                    <a:pt x="301" y="2817"/>
                  </a:cubicBezTo>
                  <a:cubicBezTo>
                    <a:pt x="883" y="2219"/>
                    <a:pt x="1244" y="1479"/>
                    <a:pt x="1619" y="754"/>
                  </a:cubicBezTo>
                  <a:cubicBezTo>
                    <a:pt x="1725" y="551"/>
                    <a:pt x="1714" y="310"/>
                    <a:pt x="1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2">
              <a:extLst>
                <a:ext uri="{FF2B5EF4-FFF2-40B4-BE49-F238E27FC236}">
                  <a16:creationId xmlns:a16="http://schemas.microsoft.com/office/drawing/2014/main" id="{CDE39261-FFBD-893F-2581-70A0A4BBF3F8}"/>
                </a:ext>
              </a:extLst>
            </p:cNvPr>
            <p:cNvSpPr/>
            <p:nvPr/>
          </p:nvSpPr>
          <p:spPr>
            <a:xfrm>
              <a:off x="3885050" y="4050925"/>
              <a:ext cx="48025" cy="68400"/>
            </a:xfrm>
            <a:custGeom>
              <a:avLst/>
              <a:gdLst/>
              <a:ahLst/>
              <a:cxnLst/>
              <a:rect l="l" t="t" r="r" b="b"/>
              <a:pathLst>
                <a:path w="1921" h="2736" extrusionOk="0">
                  <a:moveTo>
                    <a:pt x="1680" y="0"/>
                  </a:moveTo>
                  <a:lnTo>
                    <a:pt x="1680" y="0"/>
                  </a:lnTo>
                  <a:cubicBezTo>
                    <a:pt x="935" y="544"/>
                    <a:pt x="445" y="1238"/>
                    <a:pt x="101" y="2043"/>
                  </a:cubicBezTo>
                  <a:cubicBezTo>
                    <a:pt x="0" y="2269"/>
                    <a:pt x="66" y="2490"/>
                    <a:pt x="273" y="2648"/>
                  </a:cubicBezTo>
                  <a:cubicBezTo>
                    <a:pt x="345" y="2704"/>
                    <a:pt x="425" y="2736"/>
                    <a:pt x="496" y="2736"/>
                  </a:cubicBezTo>
                  <a:cubicBezTo>
                    <a:pt x="581" y="2736"/>
                    <a:pt x="654" y="2691"/>
                    <a:pt x="688" y="2590"/>
                  </a:cubicBezTo>
                  <a:cubicBezTo>
                    <a:pt x="883" y="1983"/>
                    <a:pt x="1353" y="1553"/>
                    <a:pt x="1657" y="1020"/>
                  </a:cubicBezTo>
                  <a:cubicBezTo>
                    <a:pt x="1828" y="725"/>
                    <a:pt x="1920" y="415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2">
              <a:extLst>
                <a:ext uri="{FF2B5EF4-FFF2-40B4-BE49-F238E27FC236}">
                  <a16:creationId xmlns:a16="http://schemas.microsoft.com/office/drawing/2014/main" id="{A2E7A2A8-0DED-5067-B11B-533564687A3F}"/>
                </a:ext>
              </a:extLst>
            </p:cNvPr>
            <p:cNvSpPr/>
            <p:nvPr/>
          </p:nvSpPr>
          <p:spPr>
            <a:xfrm>
              <a:off x="3807050" y="4181350"/>
              <a:ext cx="46925" cy="49975"/>
            </a:xfrm>
            <a:custGeom>
              <a:avLst/>
              <a:gdLst/>
              <a:ahLst/>
              <a:cxnLst/>
              <a:rect l="l" t="t" r="r" b="b"/>
              <a:pathLst>
                <a:path w="1877" h="1999" extrusionOk="0">
                  <a:moveTo>
                    <a:pt x="1453" y="1"/>
                  </a:moveTo>
                  <a:cubicBezTo>
                    <a:pt x="1235" y="1"/>
                    <a:pt x="1049" y="84"/>
                    <a:pt x="920" y="256"/>
                  </a:cubicBezTo>
                  <a:cubicBezTo>
                    <a:pt x="653" y="623"/>
                    <a:pt x="398" y="992"/>
                    <a:pt x="149" y="1368"/>
                  </a:cubicBezTo>
                  <a:cubicBezTo>
                    <a:pt x="26" y="1554"/>
                    <a:pt x="0" y="1760"/>
                    <a:pt x="203" y="1912"/>
                  </a:cubicBezTo>
                  <a:cubicBezTo>
                    <a:pt x="285" y="1972"/>
                    <a:pt x="366" y="1999"/>
                    <a:pt x="442" y="1999"/>
                  </a:cubicBezTo>
                  <a:cubicBezTo>
                    <a:pt x="559" y="1999"/>
                    <a:pt x="668" y="1937"/>
                    <a:pt x="759" y="1840"/>
                  </a:cubicBezTo>
                  <a:cubicBezTo>
                    <a:pt x="1146" y="1413"/>
                    <a:pt x="1487" y="949"/>
                    <a:pt x="1739" y="434"/>
                  </a:cubicBezTo>
                  <a:cubicBezTo>
                    <a:pt x="1877" y="156"/>
                    <a:pt x="1754" y="1"/>
                    <a:pt x="1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62">
            <a:extLst>
              <a:ext uri="{FF2B5EF4-FFF2-40B4-BE49-F238E27FC236}">
                <a16:creationId xmlns:a16="http://schemas.microsoft.com/office/drawing/2014/main" id="{8D903389-FB3D-B6ED-64A9-8CFDF079EC68}"/>
              </a:ext>
            </a:extLst>
          </p:cNvPr>
          <p:cNvGrpSpPr/>
          <p:nvPr/>
        </p:nvGrpSpPr>
        <p:grpSpPr>
          <a:xfrm rot="649731">
            <a:off x="7941250" y="3733309"/>
            <a:ext cx="613743" cy="841673"/>
            <a:chOff x="2233250" y="1888675"/>
            <a:chExt cx="481250" cy="659975"/>
          </a:xfrm>
        </p:grpSpPr>
        <p:sp>
          <p:nvSpPr>
            <p:cNvPr id="616" name="Google Shape;616;p62">
              <a:extLst>
                <a:ext uri="{FF2B5EF4-FFF2-40B4-BE49-F238E27FC236}">
                  <a16:creationId xmlns:a16="http://schemas.microsoft.com/office/drawing/2014/main" id="{0AF3D537-841A-958F-DFD7-B8E36411C412}"/>
                </a:ext>
              </a:extLst>
            </p:cNvPr>
            <p:cNvSpPr/>
            <p:nvPr/>
          </p:nvSpPr>
          <p:spPr>
            <a:xfrm>
              <a:off x="2260025" y="1911050"/>
              <a:ext cx="413925" cy="481125"/>
            </a:xfrm>
            <a:custGeom>
              <a:avLst/>
              <a:gdLst/>
              <a:ahLst/>
              <a:cxnLst/>
              <a:rect l="l" t="t" r="r" b="b"/>
              <a:pathLst>
                <a:path w="16557" h="19245" extrusionOk="0">
                  <a:moveTo>
                    <a:pt x="7225" y="1"/>
                  </a:moveTo>
                  <a:cubicBezTo>
                    <a:pt x="4767" y="1"/>
                    <a:pt x="2207" y="979"/>
                    <a:pt x="1138" y="3144"/>
                  </a:cubicBezTo>
                  <a:cubicBezTo>
                    <a:pt x="1" y="5459"/>
                    <a:pt x="287" y="9700"/>
                    <a:pt x="2528" y="11348"/>
                  </a:cubicBezTo>
                  <a:cubicBezTo>
                    <a:pt x="3201" y="10408"/>
                    <a:pt x="3969" y="9442"/>
                    <a:pt x="4774" y="8631"/>
                  </a:cubicBezTo>
                  <a:cubicBezTo>
                    <a:pt x="4795" y="8611"/>
                    <a:pt x="4815" y="8605"/>
                    <a:pt x="4829" y="8591"/>
                  </a:cubicBezTo>
                  <a:cubicBezTo>
                    <a:pt x="3479" y="7806"/>
                    <a:pt x="3888" y="3859"/>
                    <a:pt x="6240" y="3859"/>
                  </a:cubicBezTo>
                  <a:cubicBezTo>
                    <a:pt x="6480" y="3859"/>
                    <a:pt x="6740" y="3900"/>
                    <a:pt x="7021" y="3989"/>
                  </a:cubicBezTo>
                  <a:cubicBezTo>
                    <a:pt x="10643" y="5141"/>
                    <a:pt x="10118" y="10224"/>
                    <a:pt x="7127" y="11714"/>
                  </a:cubicBezTo>
                  <a:cubicBezTo>
                    <a:pt x="7068" y="11744"/>
                    <a:pt x="7005" y="11759"/>
                    <a:pt x="6941" y="11759"/>
                  </a:cubicBezTo>
                  <a:cubicBezTo>
                    <a:pt x="6930" y="11759"/>
                    <a:pt x="6920" y="11758"/>
                    <a:pt x="6909" y="11757"/>
                  </a:cubicBezTo>
                  <a:lnTo>
                    <a:pt x="6909" y="11757"/>
                  </a:lnTo>
                  <a:cubicBezTo>
                    <a:pt x="7012" y="14290"/>
                    <a:pt x="7201" y="16726"/>
                    <a:pt x="7542" y="19245"/>
                  </a:cubicBezTo>
                  <a:cubicBezTo>
                    <a:pt x="8010" y="19196"/>
                    <a:pt x="8533" y="19129"/>
                    <a:pt x="9030" y="19129"/>
                  </a:cubicBezTo>
                  <a:cubicBezTo>
                    <a:pt x="9238" y="19129"/>
                    <a:pt x="9441" y="19141"/>
                    <a:pt x="9634" y="19170"/>
                  </a:cubicBezTo>
                  <a:cubicBezTo>
                    <a:pt x="9663" y="17620"/>
                    <a:pt x="9600" y="16061"/>
                    <a:pt x="9743" y="14520"/>
                  </a:cubicBezTo>
                  <a:cubicBezTo>
                    <a:pt x="9479" y="14322"/>
                    <a:pt x="9465" y="13823"/>
                    <a:pt x="9875" y="13717"/>
                  </a:cubicBezTo>
                  <a:cubicBezTo>
                    <a:pt x="16557" y="11921"/>
                    <a:pt x="16333" y="2872"/>
                    <a:pt x="10193" y="519"/>
                  </a:cubicBezTo>
                  <a:cubicBezTo>
                    <a:pt x="9305" y="179"/>
                    <a:pt x="8274" y="1"/>
                    <a:pt x="7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2">
              <a:extLst>
                <a:ext uri="{FF2B5EF4-FFF2-40B4-BE49-F238E27FC236}">
                  <a16:creationId xmlns:a16="http://schemas.microsoft.com/office/drawing/2014/main" id="{30C8F498-B5F2-06BE-3A44-D049ECF41F0B}"/>
                </a:ext>
              </a:extLst>
            </p:cNvPr>
            <p:cNvSpPr/>
            <p:nvPr/>
          </p:nvSpPr>
          <p:spPr>
            <a:xfrm>
              <a:off x="2423500" y="2439225"/>
              <a:ext cx="104600" cy="109425"/>
            </a:xfrm>
            <a:custGeom>
              <a:avLst/>
              <a:gdLst/>
              <a:ahLst/>
              <a:cxnLst/>
              <a:rect l="l" t="t" r="r" b="b"/>
              <a:pathLst>
                <a:path w="4184" h="4377" extrusionOk="0">
                  <a:moveTo>
                    <a:pt x="3313" y="868"/>
                  </a:moveTo>
                  <a:lnTo>
                    <a:pt x="3313" y="3427"/>
                  </a:lnTo>
                  <a:cubicBezTo>
                    <a:pt x="2980" y="3436"/>
                    <a:pt x="2654" y="3444"/>
                    <a:pt x="2327" y="3461"/>
                  </a:cubicBezTo>
                  <a:cubicBezTo>
                    <a:pt x="2158" y="3465"/>
                    <a:pt x="1762" y="3534"/>
                    <a:pt x="1433" y="3534"/>
                  </a:cubicBezTo>
                  <a:cubicBezTo>
                    <a:pt x="1221" y="3534"/>
                    <a:pt x="1037" y="3506"/>
                    <a:pt x="958" y="3413"/>
                  </a:cubicBezTo>
                  <a:cubicBezTo>
                    <a:pt x="829" y="3258"/>
                    <a:pt x="963" y="2427"/>
                    <a:pt x="966" y="2224"/>
                  </a:cubicBezTo>
                  <a:cubicBezTo>
                    <a:pt x="972" y="1800"/>
                    <a:pt x="978" y="1378"/>
                    <a:pt x="980" y="954"/>
                  </a:cubicBezTo>
                  <a:cubicBezTo>
                    <a:pt x="1760" y="949"/>
                    <a:pt x="2539" y="908"/>
                    <a:pt x="3313" y="868"/>
                  </a:cubicBezTo>
                  <a:close/>
                  <a:moveTo>
                    <a:pt x="3780" y="0"/>
                  </a:moveTo>
                  <a:cubicBezTo>
                    <a:pt x="3767" y="0"/>
                    <a:pt x="3753" y="1"/>
                    <a:pt x="3740" y="3"/>
                  </a:cubicBezTo>
                  <a:cubicBezTo>
                    <a:pt x="2789" y="126"/>
                    <a:pt x="1829" y="241"/>
                    <a:pt x="883" y="410"/>
                  </a:cubicBezTo>
                  <a:cubicBezTo>
                    <a:pt x="800" y="319"/>
                    <a:pt x="678" y="273"/>
                    <a:pt x="556" y="273"/>
                  </a:cubicBezTo>
                  <a:cubicBezTo>
                    <a:pt x="367" y="273"/>
                    <a:pt x="178" y="383"/>
                    <a:pt x="132" y="602"/>
                  </a:cubicBezTo>
                  <a:cubicBezTo>
                    <a:pt x="84" y="662"/>
                    <a:pt x="75" y="745"/>
                    <a:pt x="107" y="814"/>
                  </a:cubicBezTo>
                  <a:cubicBezTo>
                    <a:pt x="101" y="1453"/>
                    <a:pt x="92" y="2098"/>
                    <a:pt x="84" y="2734"/>
                  </a:cubicBezTo>
                  <a:cubicBezTo>
                    <a:pt x="75" y="3186"/>
                    <a:pt x="1" y="3734"/>
                    <a:pt x="333" y="4092"/>
                  </a:cubicBezTo>
                  <a:cubicBezTo>
                    <a:pt x="555" y="4332"/>
                    <a:pt x="855" y="4377"/>
                    <a:pt x="1160" y="4377"/>
                  </a:cubicBezTo>
                  <a:cubicBezTo>
                    <a:pt x="1291" y="4377"/>
                    <a:pt x="1423" y="4368"/>
                    <a:pt x="1551" y="4364"/>
                  </a:cubicBezTo>
                  <a:lnTo>
                    <a:pt x="3748" y="4290"/>
                  </a:lnTo>
                  <a:cubicBezTo>
                    <a:pt x="3981" y="4278"/>
                    <a:pt x="4184" y="4095"/>
                    <a:pt x="4184" y="3854"/>
                  </a:cubicBezTo>
                  <a:lnTo>
                    <a:pt x="4158" y="424"/>
                  </a:lnTo>
                  <a:cubicBezTo>
                    <a:pt x="4158" y="227"/>
                    <a:pt x="3988" y="0"/>
                    <a:pt x="37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2">
              <a:extLst>
                <a:ext uri="{FF2B5EF4-FFF2-40B4-BE49-F238E27FC236}">
                  <a16:creationId xmlns:a16="http://schemas.microsoft.com/office/drawing/2014/main" id="{A30859E4-8355-055E-9DE8-8CE65A6020FC}"/>
                </a:ext>
              </a:extLst>
            </p:cNvPr>
            <p:cNvSpPr/>
            <p:nvPr/>
          </p:nvSpPr>
          <p:spPr>
            <a:xfrm>
              <a:off x="2233250" y="1888675"/>
              <a:ext cx="481250" cy="527925"/>
            </a:xfrm>
            <a:custGeom>
              <a:avLst/>
              <a:gdLst/>
              <a:ahLst/>
              <a:cxnLst/>
              <a:rect l="l" t="t" r="r" b="b"/>
              <a:pathLst>
                <a:path w="19250" h="21117" extrusionOk="0">
                  <a:moveTo>
                    <a:pt x="8296" y="896"/>
                  </a:moveTo>
                  <a:cubicBezTo>
                    <a:pt x="9345" y="896"/>
                    <a:pt x="10376" y="1074"/>
                    <a:pt x="11264" y="1414"/>
                  </a:cubicBezTo>
                  <a:cubicBezTo>
                    <a:pt x="17404" y="3767"/>
                    <a:pt x="17628" y="12816"/>
                    <a:pt x="10946" y="14612"/>
                  </a:cubicBezTo>
                  <a:cubicBezTo>
                    <a:pt x="10536" y="14721"/>
                    <a:pt x="10550" y="15217"/>
                    <a:pt x="10811" y="15412"/>
                  </a:cubicBezTo>
                  <a:cubicBezTo>
                    <a:pt x="10668" y="16956"/>
                    <a:pt x="10734" y="18515"/>
                    <a:pt x="10705" y="20062"/>
                  </a:cubicBezTo>
                  <a:cubicBezTo>
                    <a:pt x="10512" y="20034"/>
                    <a:pt x="10309" y="20022"/>
                    <a:pt x="10102" y="20022"/>
                  </a:cubicBezTo>
                  <a:cubicBezTo>
                    <a:pt x="9603" y="20022"/>
                    <a:pt x="9080" y="20088"/>
                    <a:pt x="8611" y="20137"/>
                  </a:cubicBezTo>
                  <a:cubicBezTo>
                    <a:pt x="8270" y="17618"/>
                    <a:pt x="8083" y="15185"/>
                    <a:pt x="7977" y="12652"/>
                  </a:cubicBezTo>
                  <a:lnTo>
                    <a:pt x="7977" y="12652"/>
                  </a:lnTo>
                  <a:cubicBezTo>
                    <a:pt x="7987" y="12653"/>
                    <a:pt x="7997" y="12653"/>
                    <a:pt x="8007" y="12653"/>
                  </a:cubicBezTo>
                  <a:cubicBezTo>
                    <a:pt x="8073" y="12653"/>
                    <a:pt x="8138" y="12637"/>
                    <a:pt x="8195" y="12607"/>
                  </a:cubicBezTo>
                  <a:cubicBezTo>
                    <a:pt x="11189" y="11117"/>
                    <a:pt x="11714" y="6036"/>
                    <a:pt x="8092" y="4882"/>
                  </a:cubicBezTo>
                  <a:cubicBezTo>
                    <a:pt x="7811" y="4792"/>
                    <a:pt x="7551" y="4751"/>
                    <a:pt x="7311" y="4751"/>
                  </a:cubicBezTo>
                  <a:cubicBezTo>
                    <a:pt x="4958" y="4751"/>
                    <a:pt x="4548" y="8698"/>
                    <a:pt x="5900" y="9483"/>
                  </a:cubicBezTo>
                  <a:cubicBezTo>
                    <a:pt x="5886" y="9500"/>
                    <a:pt x="5866" y="9503"/>
                    <a:pt x="5845" y="9523"/>
                  </a:cubicBezTo>
                  <a:cubicBezTo>
                    <a:pt x="5040" y="10334"/>
                    <a:pt x="4272" y="11300"/>
                    <a:pt x="3599" y="12240"/>
                  </a:cubicBezTo>
                  <a:cubicBezTo>
                    <a:pt x="1358" y="10592"/>
                    <a:pt x="1072" y="6354"/>
                    <a:pt x="2209" y="4039"/>
                  </a:cubicBezTo>
                  <a:cubicBezTo>
                    <a:pt x="3278" y="1874"/>
                    <a:pt x="5838" y="896"/>
                    <a:pt x="8296" y="896"/>
                  </a:cubicBezTo>
                  <a:close/>
                  <a:moveTo>
                    <a:pt x="8396" y="0"/>
                  </a:moveTo>
                  <a:cubicBezTo>
                    <a:pt x="5484" y="0"/>
                    <a:pt x="2235" y="1219"/>
                    <a:pt x="1118" y="3913"/>
                  </a:cubicBezTo>
                  <a:cubicBezTo>
                    <a:pt x="0" y="6615"/>
                    <a:pt x="559" y="11297"/>
                    <a:pt x="3292" y="12830"/>
                  </a:cubicBezTo>
                  <a:cubicBezTo>
                    <a:pt x="3342" y="12863"/>
                    <a:pt x="3398" y="12879"/>
                    <a:pt x="3454" y="12879"/>
                  </a:cubicBezTo>
                  <a:cubicBezTo>
                    <a:pt x="3536" y="12879"/>
                    <a:pt x="3616" y="12846"/>
                    <a:pt x="3674" y="12781"/>
                  </a:cubicBezTo>
                  <a:cubicBezTo>
                    <a:pt x="3680" y="12782"/>
                    <a:pt x="3686" y="12782"/>
                    <a:pt x="3693" y="12782"/>
                  </a:cubicBezTo>
                  <a:cubicBezTo>
                    <a:pt x="3749" y="12782"/>
                    <a:pt x="3804" y="12760"/>
                    <a:pt x="3845" y="12721"/>
                  </a:cubicBezTo>
                  <a:cubicBezTo>
                    <a:pt x="4737" y="11925"/>
                    <a:pt x="5656" y="11019"/>
                    <a:pt x="6404" y="10085"/>
                  </a:cubicBezTo>
                  <a:cubicBezTo>
                    <a:pt x="6519" y="9950"/>
                    <a:pt x="6533" y="9758"/>
                    <a:pt x="6444" y="9609"/>
                  </a:cubicBezTo>
                  <a:cubicBezTo>
                    <a:pt x="6573" y="9578"/>
                    <a:pt x="6651" y="9406"/>
                    <a:pt x="6536" y="9311"/>
                  </a:cubicBezTo>
                  <a:cubicBezTo>
                    <a:pt x="5934" y="8798"/>
                    <a:pt x="5969" y="7773"/>
                    <a:pt x="6052" y="7051"/>
                  </a:cubicBezTo>
                  <a:cubicBezTo>
                    <a:pt x="6055" y="6758"/>
                    <a:pt x="6126" y="6469"/>
                    <a:pt x="6255" y="6205"/>
                  </a:cubicBezTo>
                  <a:cubicBezTo>
                    <a:pt x="6725" y="6022"/>
                    <a:pt x="7201" y="5839"/>
                    <a:pt x="7671" y="5655"/>
                  </a:cubicBezTo>
                  <a:cubicBezTo>
                    <a:pt x="8258" y="5675"/>
                    <a:pt x="8966" y="6432"/>
                    <a:pt x="9252" y="6873"/>
                  </a:cubicBezTo>
                  <a:cubicBezTo>
                    <a:pt x="10447" y="8715"/>
                    <a:pt x="9585" y="10887"/>
                    <a:pt x="7739" y="11830"/>
                  </a:cubicBezTo>
                  <a:cubicBezTo>
                    <a:pt x="7631" y="11882"/>
                    <a:pt x="7550" y="11982"/>
                    <a:pt x="7522" y="12099"/>
                  </a:cubicBezTo>
                  <a:cubicBezTo>
                    <a:pt x="7473" y="12134"/>
                    <a:pt x="7439" y="12185"/>
                    <a:pt x="7427" y="12245"/>
                  </a:cubicBezTo>
                  <a:cubicBezTo>
                    <a:pt x="6943" y="14939"/>
                    <a:pt x="7121" y="17988"/>
                    <a:pt x="7888" y="20612"/>
                  </a:cubicBezTo>
                  <a:cubicBezTo>
                    <a:pt x="7948" y="20812"/>
                    <a:pt x="8088" y="20896"/>
                    <a:pt x="8232" y="20896"/>
                  </a:cubicBezTo>
                  <a:cubicBezTo>
                    <a:pt x="8317" y="20896"/>
                    <a:pt x="8404" y="20866"/>
                    <a:pt x="8476" y="20813"/>
                  </a:cubicBezTo>
                  <a:cubicBezTo>
                    <a:pt x="8977" y="20862"/>
                    <a:pt x="9548" y="20938"/>
                    <a:pt x="10091" y="20938"/>
                  </a:cubicBezTo>
                  <a:cubicBezTo>
                    <a:pt x="10306" y="20938"/>
                    <a:pt x="10517" y="20926"/>
                    <a:pt x="10717" y="20896"/>
                  </a:cubicBezTo>
                  <a:cubicBezTo>
                    <a:pt x="10774" y="21043"/>
                    <a:pt x="10922" y="21116"/>
                    <a:pt x="11073" y="21116"/>
                  </a:cubicBezTo>
                  <a:cubicBezTo>
                    <a:pt x="11274" y="21116"/>
                    <a:pt x="11481" y="20987"/>
                    <a:pt x="11496" y="20727"/>
                  </a:cubicBezTo>
                  <a:cubicBezTo>
                    <a:pt x="11596" y="18991"/>
                    <a:pt x="11654" y="17174"/>
                    <a:pt x="11244" y="15472"/>
                  </a:cubicBezTo>
                  <a:cubicBezTo>
                    <a:pt x="19250" y="13306"/>
                    <a:pt x="18235" y="2013"/>
                    <a:pt x="10493" y="228"/>
                  </a:cubicBezTo>
                  <a:cubicBezTo>
                    <a:pt x="9842" y="78"/>
                    <a:pt x="9130" y="0"/>
                    <a:pt x="839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2">
              <a:extLst>
                <a:ext uri="{FF2B5EF4-FFF2-40B4-BE49-F238E27FC236}">
                  <a16:creationId xmlns:a16="http://schemas.microsoft.com/office/drawing/2014/main" id="{379CC523-B93C-E3DA-EB24-DBA210D89ABD}"/>
                </a:ext>
              </a:extLst>
            </p:cNvPr>
            <p:cNvSpPr/>
            <p:nvPr/>
          </p:nvSpPr>
          <p:spPr>
            <a:xfrm>
              <a:off x="2444200" y="2460925"/>
              <a:ext cx="62125" cy="66675"/>
            </a:xfrm>
            <a:custGeom>
              <a:avLst/>
              <a:gdLst/>
              <a:ahLst/>
              <a:cxnLst/>
              <a:rect l="l" t="t" r="r" b="b"/>
              <a:pathLst>
                <a:path w="2485" h="2667" extrusionOk="0">
                  <a:moveTo>
                    <a:pt x="2485" y="0"/>
                  </a:moveTo>
                  <a:cubicBezTo>
                    <a:pt x="1711" y="40"/>
                    <a:pt x="932" y="78"/>
                    <a:pt x="152" y="86"/>
                  </a:cubicBezTo>
                  <a:cubicBezTo>
                    <a:pt x="150" y="510"/>
                    <a:pt x="144" y="932"/>
                    <a:pt x="138" y="1356"/>
                  </a:cubicBezTo>
                  <a:cubicBezTo>
                    <a:pt x="135" y="1559"/>
                    <a:pt x="1" y="2390"/>
                    <a:pt x="130" y="2545"/>
                  </a:cubicBezTo>
                  <a:cubicBezTo>
                    <a:pt x="209" y="2638"/>
                    <a:pt x="393" y="2666"/>
                    <a:pt x="605" y="2666"/>
                  </a:cubicBezTo>
                  <a:cubicBezTo>
                    <a:pt x="934" y="2666"/>
                    <a:pt x="1330" y="2597"/>
                    <a:pt x="1499" y="2593"/>
                  </a:cubicBezTo>
                  <a:cubicBezTo>
                    <a:pt x="1826" y="2576"/>
                    <a:pt x="2152" y="2568"/>
                    <a:pt x="2485" y="2559"/>
                  </a:cubicBezTo>
                  <a:lnTo>
                    <a:pt x="24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0" name="Google Shape;620;p62">
            <a:extLst>
              <a:ext uri="{FF2B5EF4-FFF2-40B4-BE49-F238E27FC236}">
                <a16:creationId xmlns:a16="http://schemas.microsoft.com/office/drawing/2014/main" id="{3FCAB518-C99F-5205-FC69-557752598D71}"/>
              </a:ext>
            </a:extLst>
          </p:cNvPr>
          <p:cNvSpPr/>
          <p:nvPr/>
        </p:nvSpPr>
        <p:spPr>
          <a:xfrm>
            <a:off x="5256960" y="733282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62">
            <a:extLst>
              <a:ext uri="{FF2B5EF4-FFF2-40B4-BE49-F238E27FC236}">
                <a16:creationId xmlns:a16="http://schemas.microsoft.com/office/drawing/2014/main" id="{32070752-AF26-1DDA-7217-576B87B04591}"/>
              </a:ext>
            </a:extLst>
          </p:cNvPr>
          <p:cNvSpPr/>
          <p:nvPr/>
        </p:nvSpPr>
        <p:spPr>
          <a:xfrm rot="-1177723">
            <a:off x="4632546" y="389444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62">
            <a:extLst>
              <a:ext uri="{FF2B5EF4-FFF2-40B4-BE49-F238E27FC236}">
                <a16:creationId xmlns:a16="http://schemas.microsoft.com/office/drawing/2014/main" id="{95523B8B-0A2B-5567-C861-563775ED0921}"/>
              </a:ext>
            </a:extLst>
          </p:cNvPr>
          <p:cNvSpPr/>
          <p:nvPr/>
        </p:nvSpPr>
        <p:spPr>
          <a:xfrm>
            <a:off x="3283750" y="3820875"/>
            <a:ext cx="1551855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470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glish Vocabulary Workshop XL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350</Words>
  <Application>Microsoft Office PowerPoint</Application>
  <PresentationFormat>Expunere pe ecran (16:9)</PresentationFormat>
  <Paragraphs>50</Paragraphs>
  <Slides>12</Slides>
  <Notes>12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12</vt:i4>
      </vt:variant>
    </vt:vector>
  </HeadingPairs>
  <TitlesOfParts>
    <vt:vector size="19" baseType="lpstr">
      <vt:lpstr>Wingdings</vt:lpstr>
      <vt:lpstr>Open Sans</vt:lpstr>
      <vt:lpstr>Baloo 2</vt:lpstr>
      <vt:lpstr>Arial</vt:lpstr>
      <vt:lpstr>Pangolin</vt:lpstr>
      <vt:lpstr>Roboto Condensed</vt:lpstr>
      <vt:lpstr>English Vocabulary Workshop XL by Slidesgo</vt:lpstr>
      <vt:lpstr>Spargerea gheții</vt:lpstr>
      <vt:lpstr>Ziua învățării cuvintelor</vt:lpstr>
      <vt:lpstr>ȘTIAȚI CĂ ...?</vt:lpstr>
      <vt:lpstr>Ce vom face?</vt:lpstr>
      <vt:lpstr>Care este cel mai lung cuvânt pe care îl cunoști?</vt:lpstr>
      <vt:lpstr>DEX ONLINE</vt:lpstr>
      <vt:lpstr>ȘTIAI CĂ...?</vt:lpstr>
      <vt:lpstr>CELE MAI MULTE CUVINTE ÎNCEP CU LITERA ...</vt:lpstr>
      <vt:lpstr>CELE MAI PUȚINE CUVINTE ÎNCEP CU LITERA ...</vt:lpstr>
      <vt:lpstr>Bătălia cuvintelor</vt:lpstr>
      <vt:lpstr>BORCANUL CUVINTELOR</vt:lpstr>
      <vt:lpstr>MULȚUMESC!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eli</dc:creator>
  <cp:lastModifiedBy>Elisabeta Mînecuță</cp:lastModifiedBy>
  <cp:revision>1</cp:revision>
  <dcterms:modified xsi:type="dcterms:W3CDTF">2025-01-07T17:43:27Z</dcterms:modified>
</cp:coreProperties>
</file>