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7EE35-2371-A717-4B9B-087781A4B8D7}" v="407" dt="2025-01-11T13:27:28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11.01.2025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muzicasipoeziaprieteniaisufletuluimeu.blogspot.com/2015/06/cum-era-cu-adevarat-mihai-eminescu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w9-qXwzr_6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r>
              <a:rPr lang="ro-RO" sz="3700" dirty="0"/>
              <a:t>15.01.2025</a:t>
            </a:r>
            <a:br>
              <a:rPr lang="ro-RO" sz="3700" dirty="0"/>
            </a:br>
            <a:r>
              <a:rPr lang="ro-RO" sz="3700" dirty="0"/>
              <a:t>Dor de Eminescu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9D875-86EE-04AE-3AE1-5B90F77A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039331"/>
            <a:ext cx="7608304" cy="48502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96AC7-472E-BA98-89FA-F298790F2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557" y="5007997"/>
            <a:ext cx="1343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4FEE-E7EF-A4E0-D361-F2A55AE1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839"/>
            <a:ext cx="10515600" cy="149489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>
                <a:solidFill>
                  <a:srgbClr val="222222"/>
                </a:solidFill>
                <a:latin typeface="Verdana"/>
                <a:ea typeface="Verdana"/>
              </a:rPr>
              <a:t>A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nul 2025,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anul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în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care se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împlinesc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175 de ani de la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nașterea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lui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Mihai Eminescu (1850-1889), a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fost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declarat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„Anul Eminescu” de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către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Academia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Română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și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Academia de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Științe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 a </a:t>
            </a:r>
            <a:r>
              <a:rPr lang="en-US" sz="2800" dirty="0" err="1">
                <a:solidFill>
                  <a:srgbClr val="222222"/>
                </a:solidFill>
                <a:latin typeface="Verdana"/>
                <a:ea typeface="Verdana"/>
              </a:rPr>
              <a:t>Moldovei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Verdana"/>
              </a:rPr>
              <a:t>. </a:t>
            </a:r>
            <a:endParaRPr lang="en-US" sz="28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2F1BE-7225-C5F0-92C5-13B3C69A9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33998"/>
            <a:ext cx="10515600" cy="340373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6DA55-0A82-8217-E4D6-6AD63E5C5AE4}"/>
              </a:ext>
            </a:extLst>
          </p:cNvPr>
          <p:cNvSpPr txBox="1"/>
          <p:nvPr/>
        </p:nvSpPr>
        <p:spPr>
          <a:xfrm>
            <a:off x="1051445" y="314205"/>
            <a:ext cx="39894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/>
              <a:t>ȘTIAȚI CĂ...?</a:t>
            </a:r>
          </a:p>
        </p:txBody>
      </p:sp>
    </p:spTree>
    <p:extLst>
      <p:ext uri="{BB962C8B-B14F-4D97-AF65-F5344CB8AC3E}">
        <p14:creationId xmlns:p14="http://schemas.microsoft.com/office/powerpoint/2010/main" val="17476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0FC0E-BF1D-9D35-915E-A8C4A204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696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5CE95-2E47-963E-9A7E-929A9DE4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76" r="1943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EC887-7C38-9220-6AD7-99BE2946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err="1"/>
              <a:t>Să</a:t>
            </a:r>
            <a:r>
              <a:rPr lang="en-US" sz="2400" b="1" dirty="0"/>
              <a:t> ne ”</a:t>
            </a:r>
            <a:r>
              <a:rPr lang="en-US" sz="2400" b="1" err="1"/>
              <a:t>împrietenim</a:t>
            </a:r>
            <a:r>
              <a:rPr lang="en-US" sz="2400" b="1" dirty="0"/>
              <a:t>” cu </a:t>
            </a:r>
            <a:r>
              <a:rPr lang="en-US" sz="2400" b="1" err="1"/>
              <a:t>Domnul</a:t>
            </a:r>
            <a:r>
              <a:rPr lang="en-US" sz="2400" b="1" dirty="0"/>
              <a:t> Eminescu”!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30E5-01EE-1BEF-DB34-1742E067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Brainstorming: </a:t>
            </a:r>
          </a:p>
          <a:p>
            <a:pPr marL="0" indent="0">
              <a:buNone/>
            </a:pPr>
            <a:r>
              <a:rPr lang="en-US" sz="2400" dirty="0"/>
              <a:t>Ce </a:t>
            </a:r>
            <a:r>
              <a:rPr lang="en-US" sz="2400" err="1"/>
              <a:t>știți</a:t>
            </a:r>
            <a:r>
              <a:rPr lang="en-US" sz="2400" dirty="0"/>
              <a:t> </a:t>
            </a:r>
            <a:r>
              <a:rPr lang="en-US" sz="2400" err="1"/>
              <a:t>desre</a:t>
            </a:r>
            <a:r>
              <a:rPr lang="en-US" sz="2400" dirty="0"/>
              <a:t> Mihai Eminescu?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6B5B6-69C0-5E78-297A-BF1ECCE89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26" y="5147507"/>
            <a:ext cx="1343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2A8AF-0490-00EC-BAE3-E5801B52492E}"/>
              </a:ext>
            </a:extLst>
          </p:cNvPr>
          <p:cNvSpPr txBox="1"/>
          <p:nvPr/>
        </p:nvSpPr>
        <p:spPr>
          <a:xfrm>
            <a:off x="640080" y="4419600"/>
            <a:ext cx="10908792" cy="1203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atin typeface="+mj-lt"/>
                <a:ea typeface="+mj-ea"/>
                <a:cs typeface="+mj-cs"/>
              </a:rPr>
              <a:t>Recitiți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poezia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apoi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ascultați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cântecul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compus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3600" dirty="0">
                <a:latin typeface="+mj-lt"/>
                <a:ea typeface="+mj-ea"/>
                <a:cs typeface="+mj-cs"/>
              </a:rPr>
              <a:t>Teodor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Munteanu pe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versurile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lui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Eminescu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și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interpretat</a:t>
            </a:r>
            <a:r>
              <a:rPr lang="en-US" sz="3600" dirty="0">
                <a:latin typeface="+mj-lt"/>
                <a:ea typeface="+mj-ea"/>
                <a:cs typeface="+mj-cs"/>
              </a:rPr>
              <a:t> de </a:t>
            </a:r>
            <a:r>
              <a:rPr lang="en-US" sz="3600" dirty="0" err="1">
                <a:latin typeface="+mj-lt"/>
                <a:ea typeface="+mj-ea"/>
                <a:cs typeface="+mj-cs"/>
              </a:rPr>
              <a:t>grupul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Emidor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0B97E-FA0B-31A1-ED06-94568495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69280"/>
            <a:ext cx="1090879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https://www.youtube.com/watch?v=w9-qXwzr_6I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Content Placeholder 3" descr="Ce te legeni? - Comentariu - Poezie Mihai Eminescu">
            <a:extLst>
              <a:ext uri="{FF2B5EF4-FFF2-40B4-BE49-F238E27FC236}">
                <a16:creationId xmlns:a16="http://schemas.microsoft.com/office/drawing/2014/main" id="{3D8117D9-E0E6-9C2D-90C1-40294DAD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36" b="688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5EE07-27F7-21D5-5DFF-C40031A03E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40" r="-3" b="5466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1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5A316-C161-B133-E164-F68684D3B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678" y="5425698"/>
            <a:ext cx="1343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5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Temă Office</vt:lpstr>
      <vt:lpstr>15.01.2025 Dor de Eminescu</vt:lpstr>
      <vt:lpstr>Anul 2025, anul în care se împlinesc 175 de ani de la nașterea lui Mihai Eminescu (1850-1889), a fost declarat „Anul Eminescu” de către Academia Română și Academia de Științe a Moldovei. </vt:lpstr>
      <vt:lpstr>Să ne ”împrietenim” cu Domnul Eminescu”!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137</cp:revision>
  <dcterms:created xsi:type="dcterms:W3CDTF">2012-08-15T22:34:51Z</dcterms:created>
  <dcterms:modified xsi:type="dcterms:W3CDTF">2025-01-11T13:29:03Z</dcterms:modified>
</cp:coreProperties>
</file>