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7" r:id="rId3"/>
    <p:sldId id="265" r:id="rId4"/>
    <p:sldId id="268" r:id="rId5"/>
    <p:sldId id="263" r:id="rId6"/>
    <p:sldId id="269" r:id="rId7"/>
    <p:sldId id="264" r:id="rId8"/>
    <p:sldId id="270" r:id="rId9"/>
    <p:sldId id="266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7D65-DB4D-4B6E-B8FC-CEF39F2D5C3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5D03C-BE85-4C98-9220-A0F607F29C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7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58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217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67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07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62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13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231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96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54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679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74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16.03.2025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67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3/06/bedtime-math-for-tech-tues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3/06/bedtime-math-for-tech-tues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didactic.ro/r/lzxk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3/06/bedtime-math-for-tech-tues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3/06/bedtime-math-for-tech-tues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ro-ro/community/fractii" TargetMode="External"/><Relationship Id="rId5" Type="http://schemas.openxmlformats.org/officeDocument/2006/relationships/hyperlink" Target="https://www.mathplayground.com/bingo-fractions-on-number-line.htm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thplayground.com/bingo-fractions-on-number-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3/06/bedtime-math-for-tech-tuesd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54144" y="640080"/>
            <a:ext cx="3870208" cy="3566160"/>
          </a:xfrm>
        </p:spPr>
        <p:txBody>
          <a:bodyPr anchor="b">
            <a:normAutofit/>
          </a:bodyPr>
          <a:lstStyle/>
          <a:p>
            <a:r>
              <a:rPr lang="ro-RO" sz="4400" dirty="0">
                <a:ea typeface="Calibri Light"/>
                <a:cs typeface="Calibri Light"/>
              </a:rPr>
              <a:t>Ora de matematică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3" descr="O imagine care conține desen animat, desen, clipart, ilustrație&#10;&#10;Descriere generată automat">
            <a:extLst>
              <a:ext uri="{FF2B5EF4-FFF2-40B4-BE49-F238E27FC236}">
                <a16:creationId xmlns:a16="http://schemas.microsoft.com/office/drawing/2014/main" id="{5EA9BD32-CB02-4529-455D-F34CC7FFB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4" r="2" b="60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75BEC4C-11BE-4C76-866B-4BC2FB44925E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298753" y="4771677"/>
            <a:ext cx="2873655" cy="1899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8830" y="550505"/>
            <a:ext cx="3870208" cy="1481701"/>
          </a:xfrm>
        </p:spPr>
        <p:txBody>
          <a:bodyPr anchor="b">
            <a:normAutofit/>
          </a:bodyPr>
          <a:lstStyle/>
          <a:p>
            <a:r>
              <a:rPr lang="ro-RO" sz="4400" dirty="0">
                <a:ea typeface="Calibri Light"/>
                <a:cs typeface="Calibri Light"/>
              </a:rPr>
              <a:t> Verificarea temei</a:t>
            </a:r>
          </a:p>
        </p:txBody>
      </p:sp>
      <p:pic>
        <p:nvPicPr>
          <p:cNvPr id="4" name="Imagine 3" descr="O imagine care conține desen animat, desen, clipart, ilustrație&#10;&#10;Descriere generată automat">
            <a:extLst>
              <a:ext uri="{FF2B5EF4-FFF2-40B4-BE49-F238E27FC236}">
                <a16:creationId xmlns:a16="http://schemas.microsoft.com/office/drawing/2014/main" id="{5EA9BD32-CB02-4529-455D-F34CC7FFB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4" r="2" b="60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75BEC4C-11BE-4C76-866B-4BC2FB44925E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Joc educativ pentru copii Blitz Fractii, 1-5 jucatori, 8 ani+">
            <a:extLst>
              <a:ext uri="{FF2B5EF4-FFF2-40B4-BE49-F238E27FC236}">
                <a16:creationId xmlns:a16="http://schemas.microsoft.com/office/drawing/2014/main" id="{4A3F0D93-5BDE-DED7-B3D3-CF74D227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7" y="230291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9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09779" y="2887663"/>
            <a:ext cx="3870208" cy="1373441"/>
          </a:xfrm>
        </p:spPr>
        <p:txBody>
          <a:bodyPr anchor="b">
            <a:normAutofit/>
          </a:bodyPr>
          <a:lstStyle/>
          <a:p>
            <a:r>
              <a:rPr lang="ro-RO" sz="4400" dirty="0">
                <a:ea typeface="Calibri Light"/>
                <a:cs typeface="Calibri Light"/>
              </a:rPr>
              <a:t>Captarea atenției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E75BEC4C-11BE-4C76-866B-4BC2FB44925E}"/>
              </a:ext>
            </a:extLst>
          </p:cNvPr>
          <p:cNvPicPr/>
          <p:nvPr/>
        </p:nvPicPr>
        <p:blipFill rotWithShape="1">
          <a:blip r:embed="rId2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2803E566-312C-EC3E-1952-6E2A1428D877}"/>
              </a:ext>
            </a:extLst>
          </p:cNvPr>
          <p:cNvSpPr/>
          <p:nvPr/>
        </p:nvSpPr>
        <p:spPr>
          <a:xfrm>
            <a:off x="1570161" y="198016"/>
            <a:ext cx="4524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Mesajul secret </a:t>
            </a:r>
          </a:p>
          <a:p>
            <a:pPr algn="ctr"/>
            <a:endParaRPr lang="ro-RO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itate similare cu Nu învăţăm pentru şcoală, ci...">
            <a:extLst>
              <a:ext uri="{FF2B5EF4-FFF2-40B4-BE49-F238E27FC236}">
                <a16:creationId xmlns:a16="http://schemas.microsoft.com/office/drawing/2014/main" id="{125923C1-5E01-1088-F207-F24CABCFB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3" b="38608"/>
          <a:stretch/>
        </p:blipFill>
        <p:spPr bwMode="auto">
          <a:xfrm>
            <a:off x="6100149" y="4261104"/>
            <a:ext cx="5715000" cy="10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itate similare cu Nu învăţăm pentru şcoală, ci...">
            <a:extLst>
              <a:ext uri="{FF2B5EF4-FFF2-40B4-BE49-F238E27FC236}">
                <a16:creationId xmlns:a16="http://schemas.microsoft.com/office/drawing/2014/main" id="{9F5AEE80-BC8F-E8EB-B860-116C4EB25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31261" r="66042" b="51420"/>
          <a:stretch/>
        </p:blipFill>
        <p:spPr bwMode="auto">
          <a:xfrm>
            <a:off x="4295353" y="1470232"/>
            <a:ext cx="1409842" cy="4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tate similare cu Nu învăţăm pentru şcoală, ci...">
            <a:extLst>
              <a:ext uri="{FF2B5EF4-FFF2-40B4-BE49-F238E27FC236}">
                <a16:creationId xmlns:a16="http://schemas.microsoft.com/office/drawing/2014/main" id="{31387DA4-415C-0DA7-22C3-018E1A1DC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269" r="38990" b="53630"/>
          <a:stretch/>
        </p:blipFill>
        <p:spPr bwMode="auto">
          <a:xfrm>
            <a:off x="330395" y="1470232"/>
            <a:ext cx="1511559" cy="5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itate similare cu Nu învăţăm pentru şcoală, ci...">
            <a:extLst>
              <a:ext uri="{FF2B5EF4-FFF2-40B4-BE49-F238E27FC236}">
                <a16:creationId xmlns:a16="http://schemas.microsoft.com/office/drawing/2014/main" id="{6D6273BD-DC81-6D45-DA09-C23EC29E9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6" t="29537" r="10166" b="52006"/>
          <a:stretch/>
        </p:blipFill>
        <p:spPr bwMode="auto">
          <a:xfrm>
            <a:off x="5912522" y="1432341"/>
            <a:ext cx="1740094" cy="5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itate similare cu Nu învăţăm pentru şcoală, ci...">
            <a:extLst>
              <a:ext uri="{FF2B5EF4-FFF2-40B4-BE49-F238E27FC236}">
                <a16:creationId xmlns:a16="http://schemas.microsoft.com/office/drawing/2014/main" id="{9F5AEE80-BC8F-E8EB-B860-116C4EB25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8" r="64956" b="38608"/>
          <a:stretch/>
        </p:blipFill>
        <p:spPr bwMode="auto">
          <a:xfrm>
            <a:off x="2085234" y="1517243"/>
            <a:ext cx="2002792" cy="5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59253E57-243A-F739-7641-406C145AF96D}"/>
              </a:ext>
            </a:extLst>
          </p:cNvPr>
          <p:cNvSpPr txBox="1"/>
          <p:nvPr/>
        </p:nvSpPr>
        <p:spPr>
          <a:xfrm>
            <a:off x="1086174" y="4926563"/>
            <a:ext cx="387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Elevii vor căuta în sala de clasă biletele cu cuvintele care alcătuiesc mesajul.</a:t>
            </a:r>
          </a:p>
        </p:txBody>
      </p:sp>
      <p:pic>
        <p:nvPicPr>
          <p:cNvPr id="2050" name="Picture 2" descr="Detectiv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0D643127-06D8-4C2D-B813-43CF20F2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56" y="1453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E129C-0165-8851-4ABC-6CE8776F3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DDEED171-8F2F-0C57-6CA7-6E556D58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FF49A733-08F2-98D7-7C6B-2DF5C124C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0412E04-6F8B-C41F-2C57-E77D9C821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64" y="-11039"/>
            <a:ext cx="4818771" cy="1964094"/>
          </a:xfrm>
        </p:spPr>
        <p:txBody>
          <a:bodyPr anchor="b">
            <a:normAutofit/>
          </a:bodyPr>
          <a:lstStyle/>
          <a:p>
            <a: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  <a:t>Ne amintim!</a:t>
            </a:r>
            <a:b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</a:br>
            <a: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  <a:t>Rebus</a:t>
            </a:r>
            <a:endParaRPr lang="ro-RO" sz="4400" b="1" i="1" dirty="0">
              <a:solidFill>
                <a:srgbClr val="595959"/>
              </a:solidFill>
              <a:ea typeface="Calibri Light"/>
              <a:cs typeface="Calibri Light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FEF72945-A569-0DE8-75CC-AF4FA85F5599}"/>
              </a:ext>
            </a:extLst>
          </p:cNvPr>
          <p:cNvPicPr/>
          <p:nvPr/>
        </p:nvPicPr>
        <p:blipFill rotWithShape="1">
          <a:blip r:embed="rId2"/>
          <a:srcRect t="19032" b="9045"/>
          <a:stretch/>
        </p:blipFill>
        <p:spPr bwMode="auto">
          <a:xfrm>
            <a:off x="9507895" y="5299789"/>
            <a:ext cx="2588984" cy="149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Detetive Segurando Um Clipart De Lupa PNG , Detetive Clipart, Lupa,  Detective Imagem PNG e PSD Para Download Gratuito">
            <a:extLst>
              <a:ext uri="{FF2B5EF4-FFF2-40B4-BE49-F238E27FC236}">
                <a16:creationId xmlns:a16="http://schemas.microsoft.com/office/drawing/2014/main" id="{9EC1FA80-D4D0-D09B-1C07-6CCE3B51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625310"/>
            <a:ext cx="4135016" cy="41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9A59E2DB-97F9-ACDD-DA38-CBDA4499E058}"/>
              </a:ext>
            </a:extLst>
          </p:cNvPr>
          <p:cNvSpPr txBox="1"/>
          <p:nvPr/>
        </p:nvSpPr>
        <p:spPr>
          <a:xfrm>
            <a:off x="1713321" y="177942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https://www.didactic.ro/r/lzxkct</a:t>
            </a:r>
            <a:r>
              <a:rPr lang="ro-RO" dirty="0"/>
              <a:t>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7FAD1B4-5C3B-A34A-CA74-8FD031A0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398" b="48573"/>
          <a:stretch/>
        </p:blipFill>
        <p:spPr>
          <a:xfrm>
            <a:off x="832026" y="2648229"/>
            <a:ext cx="5153092" cy="32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87264" y="728724"/>
            <a:ext cx="4818771" cy="1964094"/>
          </a:xfrm>
        </p:spPr>
        <p:txBody>
          <a:bodyPr anchor="b">
            <a:normAutofit/>
          </a:bodyPr>
          <a:lstStyle/>
          <a:p>
            <a: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  <a:t>Ne amintim!</a:t>
            </a:r>
            <a:b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</a:br>
            <a: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  <a:t>Jocul </a:t>
            </a:r>
            <a:br>
              <a:rPr lang="ro-RO" sz="4400" b="1" dirty="0">
                <a:solidFill>
                  <a:srgbClr val="595959"/>
                </a:solidFill>
                <a:ea typeface="Calibri Light"/>
                <a:cs typeface="Calibri Light"/>
              </a:rPr>
            </a:br>
            <a:r>
              <a:rPr lang="ro-RO" sz="4400" b="1" i="1" dirty="0">
                <a:solidFill>
                  <a:srgbClr val="595959"/>
                </a:solidFill>
                <a:ea typeface="Calibri Light"/>
                <a:cs typeface="Calibri Light"/>
              </a:rPr>
              <a:t>Eu am... Cine are...?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0ABA1A0B-8C81-408F-8418-E053FBF28661}"/>
              </a:ext>
            </a:extLst>
          </p:cNvPr>
          <p:cNvPicPr/>
          <p:nvPr/>
        </p:nvPicPr>
        <p:blipFill rotWithShape="1">
          <a:blip r:embed="rId2"/>
          <a:srcRect t="19032" b="9045"/>
          <a:stretch/>
        </p:blipFill>
        <p:spPr bwMode="auto">
          <a:xfrm>
            <a:off x="8966719" y="340409"/>
            <a:ext cx="2924887" cy="1927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Detetive Segurando Um Clipart De Lupa PNG , Detetive Clipart, Lupa,  Detective Imagem PNG e PSD Para Download Gratuito">
            <a:extLst>
              <a:ext uri="{FF2B5EF4-FFF2-40B4-BE49-F238E27FC236}">
                <a16:creationId xmlns:a16="http://schemas.microsoft.com/office/drawing/2014/main" id="{55E26EA9-888F-FB6D-1C86-F41DAEBE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01" y="2382575"/>
            <a:ext cx="4135016" cy="41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ECD9838-BC3C-DAA4-5EFF-F431440E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26" y="2908509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F4472-85F9-F97B-74E4-1BDE84A4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8683F4-8928-4C3F-EB62-5635A1BA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79" y="297586"/>
            <a:ext cx="5245042" cy="1481701"/>
          </a:xfrm>
        </p:spPr>
        <p:txBody>
          <a:bodyPr anchor="b">
            <a:normAutofit/>
          </a:bodyPr>
          <a:lstStyle/>
          <a:p>
            <a:r>
              <a:rPr lang="ro-RO" sz="4400" dirty="0">
                <a:ea typeface="Calibri Light"/>
                <a:cs typeface="Calibri Light"/>
              </a:rPr>
              <a:t> * </a:t>
            </a:r>
            <a:r>
              <a:rPr lang="ro-RO" sz="4400" b="1" dirty="0">
                <a:ea typeface="Calibri Light"/>
                <a:cs typeface="Calibri Light"/>
              </a:rPr>
              <a:t>Aflarea unei fracții dintr-un întreg</a:t>
            </a:r>
          </a:p>
        </p:txBody>
      </p:sp>
      <p:pic>
        <p:nvPicPr>
          <p:cNvPr id="4" name="Imagine 3" descr="O imagine care conține desen animat, desen, clipart, ilustrație&#10;&#10;Descriere generată automat">
            <a:extLst>
              <a:ext uri="{FF2B5EF4-FFF2-40B4-BE49-F238E27FC236}">
                <a16:creationId xmlns:a16="http://schemas.microsoft.com/office/drawing/2014/main" id="{6370D844-0FB8-E831-9268-9C5C38CCE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4" r="2" b="6045"/>
          <a:stretch/>
        </p:blipFill>
        <p:spPr>
          <a:xfrm>
            <a:off x="6263201" y="782184"/>
            <a:ext cx="5795742" cy="577823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0CA8018-C30D-535E-E5C4-EF88FE3FFC80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33057" y="4854102"/>
            <a:ext cx="2853334" cy="1706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tăText 8">
                <a:extLst>
                  <a:ext uri="{FF2B5EF4-FFF2-40B4-BE49-F238E27FC236}">
                    <a16:creationId xmlns:a16="http://schemas.microsoft.com/office/drawing/2014/main" id="{BEB38939-6EED-2293-80EF-96CFC2FC06F9}"/>
                  </a:ext>
                </a:extLst>
              </p:cNvPr>
              <p:cNvSpPr txBox="1"/>
              <p:nvPr/>
            </p:nvSpPr>
            <p:spPr>
              <a:xfrm>
                <a:off x="237410" y="2615869"/>
                <a:ext cx="5497961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o-RO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o-RO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o-R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din cei 30 elevi din clasă sunt fete.</a:t>
                </a:r>
              </a:p>
              <a:p>
                <a:r>
                  <a:rPr lang="ro-R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Câți băieți sunt? </a:t>
                </a:r>
              </a:p>
            </p:txBody>
          </p:sp>
        </mc:Choice>
        <mc:Fallback>
          <p:sp>
            <p:nvSpPr>
              <p:cNvPr id="9" name="CasetăText 8">
                <a:extLst>
                  <a:ext uri="{FF2B5EF4-FFF2-40B4-BE49-F238E27FC236}">
                    <a16:creationId xmlns:a16="http://schemas.microsoft.com/office/drawing/2014/main" id="{BEB38939-6EED-2293-80EF-96CFC2FC0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10" y="2615869"/>
                <a:ext cx="5497961" cy="1135183"/>
              </a:xfrm>
              <a:prstGeom prst="rect">
                <a:avLst/>
              </a:prstGeom>
              <a:blipFill>
                <a:blip r:embed="rId5"/>
                <a:stretch>
                  <a:fillRect l="-2328" b="-145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41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14790" y="3173958"/>
            <a:ext cx="4624352" cy="2022338"/>
          </a:xfrm>
        </p:spPr>
        <p:txBody>
          <a:bodyPr anchor="b">
            <a:normAutofit/>
          </a:bodyPr>
          <a:lstStyle/>
          <a:p>
            <a:r>
              <a:rPr lang="ro-RO" sz="4400" b="1" i="1" dirty="0">
                <a:ea typeface="Calibri Light"/>
                <a:cs typeface="Calibri Light"/>
              </a:rPr>
              <a:t>Exerciții și probleme</a:t>
            </a:r>
            <a:br>
              <a:rPr lang="ro-RO" sz="4400" b="1" i="1" dirty="0">
                <a:ea typeface="Calibri Light"/>
                <a:cs typeface="Calibri Light"/>
              </a:rPr>
            </a:br>
            <a:br>
              <a:rPr lang="ro-RO" sz="4400" b="1" i="1" dirty="0">
                <a:ea typeface="Calibri Light"/>
                <a:cs typeface="Calibri Light"/>
              </a:rPr>
            </a:br>
            <a:r>
              <a:rPr lang="ro-RO" sz="2000" dirty="0">
                <a:ea typeface="Calibri Light"/>
                <a:cs typeface="Calibri Light"/>
              </a:rPr>
              <a:t>fișă și </a:t>
            </a:r>
            <a:br>
              <a:rPr lang="ro-RO" sz="2000" dirty="0">
                <a:ea typeface="Calibri Light"/>
                <a:cs typeface="Calibri Light"/>
              </a:rPr>
            </a:br>
            <a:r>
              <a:rPr lang="ro-RO" sz="2000" dirty="0">
                <a:ea typeface="Calibri Light"/>
                <a:cs typeface="Calibri Light"/>
              </a:rPr>
              <a:t>manual, pag. 108-109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3" descr="O imagine care conține desen animat, desen, clipart, ilustrație&#10;&#10;Descriere generată automat">
            <a:extLst>
              <a:ext uri="{FF2B5EF4-FFF2-40B4-BE49-F238E27FC236}">
                <a16:creationId xmlns:a16="http://schemas.microsoft.com/office/drawing/2014/main" id="{5EA9BD32-CB02-4529-455D-F34CC7FFB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4" r="2" b="6045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EC985B6-7888-40C1-8C2B-F2F9EFB8AE70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364067" y="5135570"/>
            <a:ext cx="2201851" cy="152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53C923EE-A125-DFCA-D557-7E0A0A64AADB}"/>
              </a:ext>
            </a:extLst>
          </p:cNvPr>
          <p:cNvSpPr txBox="1"/>
          <p:nvPr/>
        </p:nvSpPr>
        <p:spPr>
          <a:xfrm>
            <a:off x="870008" y="640080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5"/>
              </a:rPr>
              <a:t>https://www.mathplayground.com/bingo-fractions-on-number-line.html</a:t>
            </a:r>
            <a:r>
              <a:rPr lang="ro-RO" dirty="0"/>
              <a:t> </a:t>
            </a:r>
          </a:p>
          <a:p>
            <a:r>
              <a:rPr lang="ro-RO" dirty="0">
                <a:hlinkClick r:id="rId6"/>
              </a:rPr>
              <a:t>https://wordwall.net/ro-ro/community/fractii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0E22F3-F27F-B179-02B3-7FAF990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Jocuri cu fracții pe aplicația </a:t>
            </a:r>
            <a:r>
              <a:rPr lang="ro-RO" dirty="0">
                <a:hlinkClick r:id="rId2"/>
              </a:rPr>
              <a:t>https://www.mathplayground.com/bingo-fractions-on-number-line.html</a:t>
            </a:r>
            <a:r>
              <a:rPr lang="ro-RO" dirty="0"/>
              <a:t>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DE1DB5E-445D-C300-1AB3-3D523939D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3479" y="2365598"/>
            <a:ext cx="5354438" cy="3881748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CAF3CCE-2AFC-1866-5BB5-82DD9E42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1" y="2365598"/>
            <a:ext cx="4677187" cy="3881747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06309FE5-B9CC-8200-472C-F7155B218F61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9569863" y="99242"/>
            <a:ext cx="2408129" cy="1680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19009" y="763571"/>
            <a:ext cx="4953889" cy="2083323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3200" b="1" dirty="0">
                <a:solidFill>
                  <a:srgbClr val="7030A0"/>
                </a:solidFill>
                <a:ea typeface="Calibri Light"/>
                <a:cs typeface="Calibri Light"/>
              </a:rPr>
              <a:t>Moment de reflecție</a:t>
            </a:r>
            <a:br>
              <a:rPr lang="ro-RO" sz="3200" dirty="0">
                <a:solidFill>
                  <a:srgbClr val="595959"/>
                </a:solidFill>
                <a:ea typeface="Calibri Light"/>
                <a:cs typeface="Calibri Light"/>
              </a:rPr>
            </a:br>
            <a:r>
              <a:rPr lang="ro-RO" sz="3200" dirty="0">
                <a:solidFill>
                  <a:srgbClr val="595959"/>
                </a:solidFill>
                <a:ea typeface="Calibri Light"/>
                <a:cs typeface="Calibri Light"/>
              </a:rPr>
              <a:t>Cât de mulțumit ești de activitatea ta la oră?</a:t>
            </a:r>
            <a:br>
              <a:rPr lang="ro-RO" sz="3200" dirty="0">
                <a:solidFill>
                  <a:srgbClr val="595959"/>
                </a:solidFill>
                <a:ea typeface="Calibri Light"/>
                <a:cs typeface="Calibri Light"/>
              </a:rPr>
            </a:br>
            <a:r>
              <a:rPr lang="ro-RO" sz="3200" dirty="0">
                <a:solidFill>
                  <a:srgbClr val="595959"/>
                </a:solidFill>
                <a:ea typeface="Calibri Light"/>
                <a:cs typeface="Calibri Light"/>
              </a:rPr>
              <a:t>Sondaj- CLASSROOM SCREEN</a:t>
            </a:r>
          </a:p>
        </p:txBody>
      </p:sp>
      <p:pic>
        <p:nvPicPr>
          <p:cNvPr id="4" name="Imagine 3" descr="O imagine care conține desen animat, desen, clipart, ilustrație&#10;&#10;Descriere generată automat">
            <a:extLst>
              <a:ext uri="{FF2B5EF4-FFF2-40B4-BE49-F238E27FC236}">
                <a16:creationId xmlns:a16="http://schemas.microsoft.com/office/drawing/2014/main" id="{5EA9BD32-CB02-4529-455D-F34CC7FFB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0" r="-2" b="5248"/>
          <a:stretch/>
        </p:blipFill>
        <p:spPr>
          <a:xfrm>
            <a:off x="6612876" y="345021"/>
            <a:ext cx="4583660" cy="464821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ABA1A0B-8C81-408F-8418-E053FBF28661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9783871" y="5177081"/>
            <a:ext cx="2408129" cy="1680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F7FAFDE-35BE-87BF-D418-01F2D32F7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53" y="3256485"/>
            <a:ext cx="6095999" cy="2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3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142</Words>
  <Application>Microsoft Office PowerPoint</Application>
  <PresentationFormat>Ecran lat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1_Temă Office</vt:lpstr>
      <vt:lpstr>Ora de matematică</vt:lpstr>
      <vt:lpstr> Verificarea temei</vt:lpstr>
      <vt:lpstr>Captarea atenției</vt:lpstr>
      <vt:lpstr>Ne amintim! Rebus</vt:lpstr>
      <vt:lpstr>Ne amintim! Jocul  Eu am... Cine are...?</vt:lpstr>
      <vt:lpstr> * Aflarea unei fracții dintr-un întreg</vt:lpstr>
      <vt:lpstr>Exerciții și probleme  fișă și  manual, pag. 108-109</vt:lpstr>
      <vt:lpstr>Jocuri cu fracții pe aplicația https://www.mathplayground.com/bingo-fractions-on-number-line.html </vt:lpstr>
      <vt:lpstr>Moment de reflecție Cât de mulțumit ești de activitatea ta la oră? Sondaj- CLASSROOM SCREEN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https://view.livresq.com/view/5fb80b714d3781000710fc4b/#</dc:title>
  <dc:creator>mihai manecuta</dc:creator>
  <cp:lastModifiedBy>Elisabeta Mînecuță</cp:lastModifiedBy>
  <cp:revision>23</cp:revision>
  <dcterms:created xsi:type="dcterms:W3CDTF">2023-12-07T16:55:32Z</dcterms:created>
  <dcterms:modified xsi:type="dcterms:W3CDTF">2025-03-16T11:19:39Z</dcterms:modified>
</cp:coreProperties>
</file>