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296" r:id="rId3"/>
    <p:sldId id="331" r:id="rId4"/>
    <p:sldId id="321" r:id="rId5"/>
    <p:sldId id="333" r:id="rId6"/>
    <p:sldId id="334" r:id="rId7"/>
    <p:sldId id="335" r:id="rId8"/>
    <p:sldId id="336" r:id="rId9"/>
    <p:sldId id="337" r:id="rId10"/>
    <p:sldId id="332" r:id="rId11"/>
    <p:sldId id="259" r:id="rId12"/>
    <p:sldId id="330" r:id="rId13"/>
    <p:sldId id="294" r:id="rId14"/>
    <p:sldId id="297" r:id="rId15"/>
  </p:sldIdLst>
  <p:sldSz cx="9144000" cy="6858000" type="screen4x3"/>
  <p:notesSz cx="6858000" cy="9144000"/>
  <p:embeddedFontLst>
    <p:embeddedFont>
      <p:font typeface="굴림체" panose="020B0609000101010101" pitchFamily="49" charset="-127"/>
      <p:regular r:id="rId18"/>
    </p:embeddedFont>
    <p:embeddedFont>
      <p:font typeface="맑은 고딕" panose="020B0503020000020004" pitchFamily="34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C563B"/>
    <a:srgbClr val="3E563C"/>
    <a:srgbClr val="D65B0B"/>
    <a:srgbClr val="4A5A67"/>
    <a:srgbClr val="CEEBF6"/>
    <a:srgbClr val="A16E57"/>
    <a:srgbClr val="2F513C"/>
    <a:srgbClr val="FFEB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823" autoAdjust="0"/>
  </p:normalViewPr>
  <p:slideViewPr>
    <p:cSldViewPr>
      <p:cViewPr varScale="1">
        <p:scale>
          <a:sx n="77" d="100"/>
          <a:sy n="77" d="100"/>
        </p:scale>
        <p:origin x="112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3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BC25DC-BAA1-4C0D-94E4-3DD986568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251520" y="4366158"/>
            <a:ext cx="4896544" cy="19431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3E563C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BAC06-95D1-4B5E-87A3-D797D5FA3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날짜 개체 틀 2">
            <a:extLst>
              <a:ext uri="{FF2B5EF4-FFF2-40B4-BE49-F238E27FC236}">
                <a16:creationId xmlns:a16="http://schemas.microsoft.com/office/drawing/2014/main" id="{C122EDE1-F781-43C9-A7D9-FC53E338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8" name="바닥글 개체 틀 3">
            <a:extLst>
              <a:ext uri="{FF2B5EF4-FFF2-40B4-BE49-F238E27FC236}">
                <a16:creationId xmlns:a16="http://schemas.microsoft.com/office/drawing/2014/main" id="{2DB18B4B-3033-4389-A0FF-1E99F895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1297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id="{E55C955D-0AA6-4AE2-BC30-96770CA7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63284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b="1" kern="1200" baseline="0" dirty="0">
                <a:solidFill>
                  <a:schemeClr val="bg1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23528" y="1159113"/>
            <a:ext cx="7648865" cy="4790167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1pPr>
            <a:lvl2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날짜 개체 틀 2">
            <a:extLst>
              <a:ext uri="{FF2B5EF4-FFF2-40B4-BE49-F238E27FC236}">
                <a16:creationId xmlns:a16="http://schemas.microsoft.com/office/drawing/2014/main" id="{7FB1EED1-2D02-4D2F-A945-5569F7DB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9" name="바닥글 개체 틀 3">
            <a:extLst>
              <a:ext uri="{FF2B5EF4-FFF2-40B4-BE49-F238E27FC236}">
                <a16:creationId xmlns:a16="http://schemas.microsoft.com/office/drawing/2014/main" id="{2E0106BD-7E40-4D8B-B1B6-37FD79EB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1297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0" name="슬라이드 번호 개체 틀 4">
            <a:extLst>
              <a:ext uri="{FF2B5EF4-FFF2-40B4-BE49-F238E27FC236}">
                <a16:creationId xmlns:a16="http://schemas.microsoft.com/office/drawing/2014/main" id="{02E8AF82-D6C1-4FB8-A50A-E131AAC4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날짜 개체 틀 2">
            <a:extLst>
              <a:ext uri="{FF2B5EF4-FFF2-40B4-BE49-F238E27FC236}">
                <a16:creationId xmlns:a16="http://schemas.microsoft.com/office/drawing/2014/main" id="{E1FA80DD-C21E-44E0-8986-1C9E9D1B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16" name="바닥글 개체 틀 3">
            <a:extLst>
              <a:ext uri="{FF2B5EF4-FFF2-40B4-BE49-F238E27FC236}">
                <a16:creationId xmlns:a16="http://schemas.microsoft.com/office/drawing/2014/main" id="{AC955E13-3A34-469C-BB8B-A93DA190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1297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7" name="슬라이드 번호 개체 틀 4">
            <a:extLst>
              <a:ext uri="{FF2B5EF4-FFF2-40B4-BE49-F238E27FC236}">
                <a16:creationId xmlns:a16="http://schemas.microsoft.com/office/drawing/2014/main" id="{3ADA09ED-E8DC-457D-A584-5BF9EC83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EFF718A-9BF7-498E-8D68-4C081985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763284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b="1" kern="1200" baseline="0" dirty="0">
                <a:solidFill>
                  <a:schemeClr val="tx1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1A0D98AE-D395-4A2E-BD93-6F2458A8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59113"/>
            <a:ext cx="7648865" cy="4790167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1pPr>
            <a:lvl2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521297"/>
            <a:ext cx="2895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521297"/>
            <a:ext cx="21336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750404" y="1916832"/>
            <a:ext cx="4325652" cy="23762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3C563B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21297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1297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21297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pe03WjYC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altLang="ko-KR" sz="4400" dirty="0"/>
              <a:t>Ora de limba și literatura română</a:t>
            </a:r>
            <a:br>
              <a:rPr lang="ro-RO" altLang="ko-KR" sz="4400" dirty="0"/>
            </a:br>
            <a:r>
              <a:rPr lang="ro-RO" altLang="ko-KR" sz="4400" dirty="0"/>
              <a:t>clasa a IV-a B</a:t>
            </a:r>
            <a:endParaRPr lang="ko-KR" altLang="en-US" sz="4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904200" y="6166383"/>
            <a:ext cx="1335600" cy="338400"/>
            <a:chOff x="5427663" y="5711825"/>
            <a:chExt cx="1335600" cy="338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29245" y="5711825"/>
              <a:ext cx="1332435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628635" y="5887235"/>
              <a:ext cx="85453" cy="130393"/>
            </a:xfrm>
            <a:custGeom>
              <a:avLst/>
              <a:gdLst>
                <a:gd name="T0" fmla="*/ 83 w 83"/>
                <a:gd name="T1" fmla="*/ 90 h 130"/>
                <a:gd name="T2" fmla="*/ 79 w 83"/>
                <a:gd name="T3" fmla="*/ 108 h 130"/>
                <a:gd name="T4" fmla="*/ 69 w 83"/>
                <a:gd name="T5" fmla="*/ 120 h 130"/>
                <a:gd name="T6" fmla="*/ 54 w 83"/>
                <a:gd name="T7" fmla="*/ 128 h 130"/>
                <a:gd name="T8" fmla="*/ 36 w 83"/>
                <a:gd name="T9" fmla="*/ 130 h 130"/>
                <a:gd name="T10" fmla="*/ 24 w 83"/>
                <a:gd name="T11" fmla="*/ 129 h 130"/>
                <a:gd name="T12" fmla="*/ 14 w 83"/>
                <a:gd name="T13" fmla="*/ 127 h 130"/>
                <a:gd name="T14" fmla="*/ 7 w 83"/>
                <a:gd name="T15" fmla="*/ 124 h 130"/>
                <a:gd name="T16" fmla="*/ 3 w 83"/>
                <a:gd name="T17" fmla="*/ 121 h 130"/>
                <a:gd name="T18" fmla="*/ 1 w 83"/>
                <a:gd name="T19" fmla="*/ 117 h 130"/>
                <a:gd name="T20" fmla="*/ 0 w 83"/>
                <a:gd name="T21" fmla="*/ 110 h 130"/>
                <a:gd name="T22" fmla="*/ 0 w 83"/>
                <a:gd name="T23" fmla="*/ 105 h 130"/>
                <a:gd name="T24" fmla="*/ 1 w 83"/>
                <a:gd name="T25" fmla="*/ 102 h 130"/>
                <a:gd name="T26" fmla="*/ 2 w 83"/>
                <a:gd name="T27" fmla="*/ 100 h 130"/>
                <a:gd name="T28" fmla="*/ 4 w 83"/>
                <a:gd name="T29" fmla="*/ 99 h 130"/>
                <a:gd name="T30" fmla="*/ 8 w 83"/>
                <a:gd name="T31" fmla="*/ 101 h 130"/>
                <a:gd name="T32" fmla="*/ 14 w 83"/>
                <a:gd name="T33" fmla="*/ 105 h 130"/>
                <a:gd name="T34" fmla="*/ 24 w 83"/>
                <a:gd name="T35" fmla="*/ 108 h 130"/>
                <a:gd name="T36" fmla="*/ 36 w 83"/>
                <a:gd name="T37" fmla="*/ 110 h 130"/>
                <a:gd name="T38" fmla="*/ 45 w 83"/>
                <a:gd name="T39" fmla="*/ 109 h 130"/>
                <a:gd name="T40" fmla="*/ 51 w 83"/>
                <a:gd name="T41" fmla="*/ 105 h 130"/>
                <a:gd name="T42" fmla="*/ 55 w 83"/>
                <a:gd name="T43" fmla="*/ 100 h 130"/>
                <a:gd name="T44" fmla="*/ 56 w 83"/>
                <a:gd name="T45" fmla="*/ 94 h 130"/>
                <a:gd name="T46" fmla="*/ 54 w 83"/>
                <a:gd name="T47" fmla="*/ 86 h 130"/>
                <a:gd name="T48" fmla="*/ 48 w 83"/>
                <a:gd name="T49" fmla="*/ 81 h 130"/>
                <a:gd name="T50" fmla="*/ 39 w 83"/>
                <a:gd name="T51" fmla="*/ 76 h 130"/>
                <a:gd name="T52" fmla="*/ 29 w 83"/>
                <a:gd name="T53" fmla="*/ 72 h 130"/>
                <a:gd name="T54" fmla="*/ 19 w 83"/>
                <a:gd name="T55" fmla="*/ 66 h 130"/>
                <a:gd name="T56" fmla="*/ 11 w 83"/>
                <a:gd name="T57" fmla="*/ 59 h 130"/>
                <a:gd name="T58" fmla="*/ 5 w 83"/>
                <a:gd name="T59" fmla="*/ 50 h 130"/>
                <a:gd name="T60" fmla="*/ 2 w 83"/>
                <a:gd name="T61" fmla="*/ 36 h 130"/>
                <a:gd name="T62" fmla="*/ 6 w 83"/>
                <a:gd name="T63" fmla="*/ 20 h 130"/>
                <a:gd name="T64" fmla="*/ 15 w 83"/>
                <a:gd name="T65" fmla="*/ 9 h 130"/>
                <a:gd name="T66" fmla="*/ 28 w 83"/>
                <a:gd name="T67" fmla="*/ 2 h 130"/>
                <a:gd name="T68" fmla="*/ 45 w 83"/>
                <a:gd name="T69" fmla="*/ 0 h 130"/>
                <a:gd name="T70" fmla="*/ 54 w 83"/>
                <a:gd name="T71" fmla="*/ 0 h 130"/>
                <a:gd name="T72" fmla="*/ 62 w 83"/>
                <a:gd name="T73" fmla="*/ 2 h 130"/>
                <a:gd name="T74" fmla="*/ 69 w 83"/>
                <a:gd name="T75" fmla="*/ 5 h 130"/>
                <a:gd name="T76" fmla="*/ 73 w 83"/>
                <a:gd name="T77" fmla="*/ 7 h 130"/>
                <a:gd name="T78" fmla="*/ 75 w 83"/>
                <a:gd name="T79" fmla="*/ 9 h 130"/>
                <a:gd name="T80" fmla="*/ 75 w 83"/>
                <a:gd name="T81" fmla="*/ 11 h 130"/>
                <a:gd name="T82" fmla="*/ 75 w 83"/>
                <a:gd name="T83" fmla="*/ 13 h 130"/>
                <a:gd name="T84" fmla="*/ 76 w 83"/>
                <a:gd name="T85" fmla="*/ 18 h 130"/>
                <a:gd name="T86" fmla="*/ 75 w 83"/>
                <a:gd name="T87" fmla="*/ 22 h 130"/>
                <a:gd name="T88" fmla="*/ 75 w 83"/>
                <a:gd name="T89" fmla="*/ 26 h 130"/>
                <a:gd name="T90" fmla="*/ 74 w 83"/>
                <a:gd name="T91" fmla="*/ 28 h 130"/>
                <a:gd name="T92" fmla="*/ 72 w 83"/>
                <a:gd name="T93" fmla="*/ 28 h 130"/>
                <a:gd name="T94" fmla="*/ 69 w 83"/>
                <a:gd name="T95" fmla="*/ 27 h 130"/>
                <a:gd name="T96" fmla="*/ 63 w 83"/>
                <a:gd name="T97" fmla="*/ 24 h 130"/>
                <a:gd name="T98" fmla="*/ 55 w 83"/>
                <a:gd name="T99" fmla="*/ 21 h 130"/>
                <a:gd name="T100" fmla="*/ 45 w 83"/>
                <a:gd name="T101" fmla="*/ 20 h 130"/>
                <a:gd name="T102" fmla="*/ 38 w 83"/>
                <a:gd name="T103" fmla="*/ 21 h 130"/>
                <a:gd name="T104" fmla="*/ 33 w 83"/>
                <a:gd name="T105" fmla="*/ 23 h 130"/>
                <a:gd name="T106" fmla="*/ 30 w 83"/>
                <a:gd name="T107" fmla="*/ 28 h 130"/>
                <a:gd name="T108" fmla="*/ 28 w 83"/>
                <a:gd name="T109" fmla="*/ 33 h 130"/>
                <a:gd name="T110" fmla="*/ 31 w 83"/>
                <a:gd name="T111" fmla="*/ 40 h 130"/>
                <a:gd name="T112" fmla="*/ 37 w 83"/>
                <a:gd name="T113" fmla="*/ 46 h 130"/>
                <a:gd name="T114" fmla="*/ 46 w 83"/>
                <a:gd name="T115" fmla="*/ 50 h 130"/>
                <a:gd name="T116" fmla="*/ 56 w 83"/>
                <a:gd name="T117" fmla="*/ 55 h 130"/>
                <a:gd name="T118" fmla="*/ 66 w 83"/>
                <a:gd name="T119" fmla="*/ 60 h 130"/>
                <a:gd name="T120" fmla="*/ 74 w 83"/>
                <a:gd name="T121" fmla="*/ 67 h 130"/>
                <a:gd name="T122" fmla="*/ 81 w 83"/>
                <a:gd name="T123" fmla="*/ 77 h 130"/>
                <a:gd name="T124" fmla="*/ 83 w 83"/>
                <a:gd name="T12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30">
                  <a:moveTo>
                    <a:pt x="83" y="90"/>
                  </a:moveTo>
                  <a:cubicBezTo>
                    <a:pt x="83" y="97"/>
                    <a:pt x="82" y="103"/>
                    <a:pt x="79" y="108"/>
                  </a:cubicBezTo>
                  <a:cubicBezTo>
                    <a:pt x="77" y="113"/>
                    <a:pt x="73" y="117"/>
                    <a:pt x="69" y="120"/>
                  </a:cubicBezTo>
                  <a:cubicBezTo>
                    <a:pt x="65" y="124"/>
                    <a:pt x="60" y="126"/>
                    <a:pt x="54" y="128"/>
                  </a:cubicBezTo>
                  <a:cubicBezTo>
                    <a:pt x="49" y="130"/>
                    <a:pt x="42" y="130"/>
                    <a:pt x="36" y="130"/>
                  </a:cubicBezTo>
                  <a:cubicBezTo>
                    <a:pt x="32" y="130"/>
                    <a:pt x="28" y="130"/>
                    <a:pt x="24" y="129"/>
                  </a:cubicBezTo>
                  <a:cubicBezTo>
                    <a:pt x="20" y="129"/>
                    <a:pt x="17" y="128"/>
                    <a:pt x="14" y="127"/>
                  </a:cubicBezTo>
                  <a:cubicBezTo>
                    <a:pt x="11" y="126"/>
                    <a:pt x="9" y="125"/>
                    <a:pt x="7" y="124"/>
                  </a:cubicBezTo>
                  <a:cubicBezTo>
                    <a:pt x="5" y="122"/>
                    <a:pt x="3" y="121"/>
                    <a:pt x="3" y="121"/>
                  </a:cubicBezTo>
                  <a:cubicBezTo>
                    <a:pt x="2" y="120"/>
                    <a:pt x="1" y="119"/>
                    <a:pt x="1" y="117"/>
                  </a:cubicBezTo>
                  <a:cubicBezTo>
                    <a:pt x="0" y="115"/>
                    <a:pt x="0" y="113"/>
                    <a:pt x="0" y="110"/>
                  </a:cubicBezTo>
                  <a:cubicBezTo>
                    <a:pt x="0" y="108"/>
                    <a:pt x="0" y="106"/>
                    <a:pt x="0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101"/>
                    <a:pt x="2" y="100"/>
                    <a:pt x="2" y="100"/>
                  </a:cubicBezTo>
                  <a:cubicBezTo>
                    <a:pt x="3" y="100"/>
                    <a:pt x="3" y="99"/>
                    <a:pt x="4" y="99"/>
                  </a:cubicBezTo>
                  <a:cubicBezTo>
                    <a:pt x="5" y="99"/>
                    <a:pt x="6" y="100"/>
                    <a:pt x="8" y="101"/>
                  </a:cubicBezTo>
                  <a:cubicBezTo>
                    <a:pt x="9" y="102"/>
                    <a:pt x="12" y="103"/>
                    <a:pt x="14" y="105"/>
                  </a:cubicBezTo>
                  <a:cubicBezTo>
                    <a:pt x="17" y="106"/>
                    <a:pt x="20" y="107"/>
                    <a:pt x="24" y="108"/>
                  </a:cubicBezTo>
                  <a:cubicBezTo>
                    <a:pt x="27" y="109"/>
                    <a:pt x="31" y="110"/>
                    <a:pt x="36" y="110"/>
                  </a:cubicBezTo>
                  <a:cubicBezTo>
                    <a:pt x="39" y="110"/>
                    <a:pt x="42" y="109"/>
                    <a:pt x="45" y="109"/>
                  </a:cubicBezTo>
                  <a:cubicBezTo>
                    <a:pt x="47" y="108"/>
                    <a:pt x="49" y="107"/>
                    <a:pt x="51" y="105"/>
                  </a:cubicBezTo>
                  <a:cubicBezTo>
                    <a:pt x="53" y="104"/>
                    <a:pt x="54" y="102"/>
                    <a:pt x="55" y="100"/>
                  </a:cubicBezTo>
                  <a:cubicBezTo>
                    <a:pt x="56" y="98"/>
                    <a:pt x="56" y="96"/>
                    <a:pt x="56" y="94"/>
                  </a:cubicBezTo>
                  <a:cubicBezTo>
                    <a:pt x="56" y="91"/>
                    <a:pt x="55" y="88"/>
                    <a:pt x="54" y="86"/>
                  </a:cubicBezTo>
                  <a:cubicBezTo>
                    <a:pt x="52" y="84"/>
                    <a:pt x="50" y="82"/>
                    <a:pt x="48" y="81"/>
                  </a:cubicBezTo>
                  <a:cubicBezTo>
                    <a:pt x="45" y="79"/>
                    <a:pt x="42" y="78"/>
                    <a:pt x="39" y="76"/>
                  </a:cubicBezTo>
                  <a:cubicBezTo>
                    <a:pt x="36" y="75"/>
                    <a:pt x="33" y="73"/>
                    <a:pt x="29" y="72"/>
                  </a:cubicBezTo>
                  <a:cubicBezTo>
                    <a:pt x="26" y="70"/>
                    <a:pt x="23" y="68"/>
                    <a:pt x="19" y="66"/>
                  </a:cubicBezTo>
                  <a:cubicBezTo>
                    <a:pt x="16" y="65"/>
                    <a:pt x="13" y="62"/>
                    <a:pt x="11" y="59"/>
                  </a:cubicBezTo>
                  <a:cubicBezTo>
                    <a:pt x="8" y="57"/>
                    <a:pt x="6" y="53"/>
                    <a:pt x="5" y="50"/>
                  </a:cubicBezTo>
                  <a:cubicBezTo>
                    <a:pt x="3" y="46"/>
                    <a:pt x="2" y="41"/>
                    <a:pt x="2" y="36"/>
                  </a:cubicBezTo>
                  <a:cubicBezTo>
                    <a:pt x="2" y="30"/>
                    <a:pt x="3" y="25"/>
                    <a:pt x="6" y="20"/>
                  </a:cubicBezTo>
                  <a:cubicBezTo>
                    <a:pt x="8" y="15"/>
                    <a:pt x="11" y="12"/>
                    <a:pt x="15" y="9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34" y="0"/>
                    <a:pt x="39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7" y="1"/>
                    <a:pt x="60" y="1"/>
                    <a:pt x="62" y="2"/>
                  </a:cubicBezTo>
                  <a:cubicBezTo>
                    <a:pt x="65" y="3"/>
                    <a:pt x="67" y="4"/>
                    <a:pt x="69" y="5"/>
                  </a:cubicBezTo>
                  <a:cubicBezTo>
                    <a:pt x="71" y="6"/>
                    <a:pt x="73" y="7"/>
                    <a:pt x="73" y="7"/>
                  </a:cubicBezTo>
                  <a:cubicBezTo>
                    <a:pt x="74" y="8"/>
                    <a:pt x="74" y="8"/>
                    <a:pt x="75" y="9"/>
                  </a:cubicBezTo>
                  <a:cubicBezTo>
                    <a:pt x="75" y="9"/>
                    <a:pt x="75" y="10"/>
                    <a:pt x="75" y="11"/>
                  </a:cubicBezTo>
                  <a:cubicBezTo>
                    <a:pt x="75" y="11"/>
                    <a:pt x="75" y="12"/>
                    <a:pt x="75" y="13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6" y="20"/>
                    <a:pt x="76" y="21"/>
                    <a:pt x="75" y="22"/>
                  </a:cubicBezTo>
                  <a:cubicBezTo>
                    <a:pt x="75" y="24"/>
                    <a:pt x="75" y="25"/>
                    <a:pt x="75" y="26"/>
                  </a:cubicBezTo>
                  <a:cubicBezTo>
                    <a:pt x="75" y="27"/>
                    <a:pt x="74" y="27"/>
                    <a:pt x="74" y="28"/>
                  </a:cubicBezTo>
                  <a:cubicBezTo>
                    <a:pt x="74" y="28"/>
                    <a:pt x="73" y="28"/>
                    <a:pt x="72" y="28"/>
                  </a:cubicBezTo>
                  <a:cubicBezTo>
                    <a:pt x="72" y="28"/>
                    <a:pt x="70" y="28"/>
                    <a:pt x="69" y="27"/>
                  </a:cubicBezTo>
                  <a:cubicBezTo>
                    <a:pt x="67" y="26"/>
                    <a:pt x="65" y="25"/>
                    <a:pt x="63" y="24"/>
                  </a:cubicBezTo>
                  <a:cubicBezTo>
                    <a:pt x="61" y="23"/>
                    <a:pt x="58" y="22"/>
                    <a:pt x="55" y="21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42" y="20"/>
                    <a:pt x="40" y="20"/>
                    <a:pt x="38" y="21"/>
                  </a:cubicBezTo>
                  <a:cubicBezTo>
                    <a:pt x="36" y="21"/>
                    <a:pt x="34" y="22"/>
                    <a:pt x="33" y="23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6"/>
                    <a:pt x="29" y="38"/>
                    <a:pt x="31" y="40"/>
                  </a:cubicBezTo>
                  <a:cubicBezTo>
                    <a:pt x="32" y="42"/>
                    <a:pt x="34" y="44"/>
                    <a:pt x="37" y="46"/>
                  </a:cubicBezTo>
                  <a:cubicBezTo>
                    <a:pt x="40" y="47"/>
                    <a:pt x="42" y="49"/>
                    <a:pt x="46" y="50"/>
                  </a:cubicBezTo>
                  <a:cubicBezTo>
                    <a:pt x="49" y="52"/>
                    <a:pt x="52" y="53"/>
                    <a:pt x="56" y="55"/>
                  </a:cubicBezTo>
                  <a:cubicBezTo>
                    <a:pt x="59" y="56"/>
                    <a:pt x="62" y="58"/>
                    <a:pt x="66" y="60"/>
                  </a:cubicBezTo>
                  <a:cubicBezTo>
                    <a:pt x="69" y="62"/>
                    <a:pt x="72" y="65"/>
                    <a:pt x="74" y="67"/>
                  </a:cubicBezTo>
                  <a:cubicBezTo>
                    <a:pt x="77" y="70"/>
                    <a:pt x="79" y="73"/>
                    <a:pt x="81" y="77"/>
                  </a:cubicBezTo>
                  <a:cubicBezTo>
                    <a:pt x="82" y="81"/>
                    <a:pt x="83" y="85"/>
                    <a:pt x="83" y="9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26748" y="5879473"/>
              <a:ext cx="26902" cy="138155"/>
            </a:xfrm>
            <a:custGeom>
              <a:avLst/>
              <a:gdLst>
                <a:gd name="T0" fmla="*/ 25 w 25"/>
                <a:gd name="T1" fmla="*/ 133 h 137"/>
                <a:gd name="T2" fmla="*/ 24 w 25"/>
                <a:gd name="T3" fmla="*/ 135 h 137"/>
                <a:gd name="T4" fmla="*/ 22 w 25"/>
                <a:gd name="T5" fmla="*/ 136 h 137"/>
                <a:gd name="T6" fmla="*/ 18 w 25"/>
                <a:gd name="T7" fmla="*/ 137 h 137"/>
                <a:gd name="T8" fmla="*/ 12 w 25"/>
                <a:gd name="T9" fmla="*/ 137 h 137"/>
                <a:gd name="T10" fmla="*/ 7 w 25"/>
                <a:gd name="T11" fmla="*/ 137 h 137"/>
                <a:gd name="T12" fmla="*/ 3 w 25"/>
                <a:gd name="T13" fmla="*/ 136 h 137"/>
                <a:gd name="T14" fmla="*/ 1 w 25"/>
                <a:gd name="T15" fmla="*/ 135 h 137"/>
                <a:gd name="T16" fmla="*/ 0 w 25"/>
                <a:gd name="T17" fmla="*/ 133 h 137"/>
                <a:gd name="T18" fmla="*/ 0 w 25"/>
                <a:gd name="T19" fmla="*/ 4 h 137"/>
                <a:gd name="T20" fmla="*/ 1 w 25"/>
                <a:gd name="T21" fmla="*/ 3 h 137"/>
                <a:gd name="T22" fmla="*/ 3 w 25"/>
                <a:gd name="T23" fmla="*/ 1 h 137"/>
                <a:gd name="T24" fmla="*/ 7 w 25"/>
                <a:gd name="T25" fmla="*/ 1 h 137"/>
                <a:gd name="T26" fmla="*/ 12 w 25"/>
                <a:gd name="T27" fmla="*/ 0 h 137"/>
                <a:gd name="T28" fmla="*/ 18 w 25"/>
                <a:gd name="T29" fmla="*/ 1 h 137"/>
                <a:gd name="T30" fmla="*/ 22 w 25"/>
                <a:gd name="T31" fmla="*/ 1 h 137"/>
                <a:gd name="T32" fmla="*/ 24 w 25"/>
                <a:gd name="T33" fmla="*/ 3 h 137"/>
                <a:gd name="T34" fmla="*/ 25 w 25"/>
                <a:gd name="T35" fmla="*/ 4 h 137"/>
                <a:gd name="T36" fmla="*/ 25 w 25"/>
                <a:gd name="T3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7">
                  <a:moveTo>
                    <a:pt x="25" y="133"/>
                  </a:moveTo>
                  <a:cubicBezTo>
                    <a:pt x="25" y="133"/>
                    <a:pt x="25" y="134"/>
                    <a:pt x="24" y="135"/>
                  </a:cubicBezTo>
                  <a:cubicBezTo>
                    <a:pt x="24" y="135"/>
                    <a:pt x="23" y="135"/>
                    <a:pt x="22" y="136"/>
                  </a:cubicBezTo>
                  <a:cubicBezTo>
                    <a:pt x="21" y="136"/>
                    <a:pt x="20" y="136"/>
                    <a:pt x="18" y="137"/>
                  </a:cubicBezTo>
                  <a:cubicBezTo>
                    <a:pt x="17" y="137"/>
                    <a:pt x="15" y="137"/>
                    <a:pt x="12" y="137"/>
                  </a:cubicBezTo>
                  <a:cubicBezTo>
                    <a:pt x="10" y="137"/>
                    <a:pt x="8" y="137"/>
                    <a:pt x="7" y="137"/>
                  </a:cubicBezTo>
                  <a:cubicBezTo>
                    <a:pt x="5" y="136"/>
                    <a:pt x="4" y="136"/>
                    <a:pt x="3" y="136"/>
                  </a:cubicBezTo>
                  <a:cubicBezTo>
                    <a:pt x="2" y="135"/>
                    <a:pt x="1" y="135"/>
                    <a:pt x="1" y="135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771057" y="5882577"/>
              <a:ext cx="28484" cy="135050"/>
            </a:xfrm>
            <a:custGeom>
              <a:avLst/>
              <a:gdLst>
                <a:gd name="T0" fmla="*/ 28 w 28"/>
                <a:gd name="T1" fmla="*/ 12 h 133"/>
                <a:gd name="T2" fmla="*/ 25 w 28"/>
                <a:gd name="T3" fmla="*/ 22 h 133"/>
                <a:gd name="T4" fmla="*/ 14 w 28"/>
                <a:gd name="T5" fmla="*/ 25 h 133"/>
                <a:gd name="T6" fmla="*/ 2 w 28"/>
                <a:gd name="T7" fmla="*/ 23 h 133"/>
                <a:gd name="T8" fmla="*/ 0 w 28"/>
                <a:gd name="T9" fmla="*/ 13 h 133"/>
                <a:gd name="T10" fmla="*/ 3 w 28"/>
                <a:gd name="T11" fmla="*/ 2 h 133"/>
                <a:gd name="T12" fmla="*/ 14 w 28"/>
                <a:gd name="T13" fmla="*/ 0 h 133"/>
                <a:gd name="T14" fmla="*/ 25 w 28"/>
                <a:gd name="T15" fmla="*/ 2 h 133"/>
                <a:gd name="T16" fmla="*/ 28 w 28"/>
                <a:gd name="T17" fmla="*/ 12 h 133"/>
                <a:gd name="T18" fmla="*/ 26 w 28"/>
                <a:gd name="T19" fmla="*/ 129 h 133"/>
                <a:gd name="T20" fmla="*/ 25 w 28"/>
                <a:gd name="T21" fmla="*/ 131 h 133"/>
                <a:gd name="T22" fmla="*/ 23 w 28"/>
                <a:gd name="T23" fmla="*/ 132 h 133"/>
                <a:gd name="T24" fmla="*/ 20 w 28"/>
                <a:gd name="T25" fmla="*/ 133 h 133"/>
                <a:gd name="T26" fmla="*/ 14 w 28"/>
                <a:gd name="T27" fmla="*/ 133 h 133"/>
                <a:gd name="T28" fmla="*/ 8 w 28"/>
                <a:gd name="T29" fmla="*/ 133 h 133"/>
                <a:gd name="T30" fmla="*/ 4 w 28"/>
                <a:gd name="T31" fmla="*/ 132 h 133"/>
                <a:gd name="T32" fmla="*/ 2 w 28"/>
                <a:gd name="T33" fmla="*/ 131 h 133"/>
                <a:gd name="T34" fmla="*/ 1 w 28"/>
                <a:gd name="T35" fmla="*/ 129 h 133"/>
                <a:gd name="T36" fmla="*/ 1 w 28"/>
                <a:gd name="T37" fmla="*/ 42 h 133"/>
                <a:gd name="T38" fmla="*/ 2 w 28"/>
                <a:gd name="T39" fmla="*/ 40 h 133"/>
                <a:gd name="T40" fmla="*/ 4 w 28"/>
                <a:gd name="T41" fmla="*/ 39 h 133"/>
                <a:gd name="T42" fmla="*/ 8 w 28"/>
                <a:gd name="T43" fmla="*/ 38 h 133"/>
                <a:gd name="T44" fmla="*/ 14 w 28"/>
                <a:gd name="T45" fmla="*/ 38 h 133"/>
                <a:gd name="T46" fmla="*/ 20 w 28"/>
                <a:gd name="T47" fmla="*/ 38 h 133"/>
                <a:gd name="T48" fmla="*/ 23 w 28"/>
                <a:gd name="T49" fmla="*/ 39 h 133"/>
                <a:gd name="T50" fmla="*/ 25 w 28"/>
                <a:gd name="T51" fmla="*/ 40 h 133"/>
                <a:gd name="T52" fmla="*/ 26 w 28"/>
                <a:gd name="T53" fmla="*/ 42 h 133"/>
                <a:gd name="T54" fmla="*/ 26 w 28"/>
                <a:gd name="T55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33">
                  <a:moveTo>
                    <a:pt x="28" y="12"/>
                  </a:moveTo>
                  <a:cubicBezTo>
                    <a:pt x="28" y="17"/>
                    <a:pt x="27" y="21"/>
                    <a:pt x="25" y="22"/>
                  </a:cubicBezTo>
                  <a:cubicBezTo>
                    <a:pt x="23" y="24"/>
                    <a:pt x="19" y="25"/>
                    <a:pt x="14" y="25"/>
                  </a:cubicBezTo>
                  <a:cubicBezTo>
                    <a:pt x="8" y="25"/>
                    <a:pt x="4" y="24"/>
                    <a:pt x="2" y="23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1"/>
                    <a:pt x="8" y="0"/>
                    <a:pt x="14" y="0"/>
                  </a:cubicBezTo>
                  <a:cubicBezTo>
                    <a:pt x="19" y="0"/>
                    <a:pt x="23" y="0"/>
                    <a:pt x="25" y="2"/>
                  </a:cubicBezTo>
                  <a:cubicBezTo>
                    <a:pt x="27" y="4"/>
                    <a:pt x="28" y="7"/>
                    <a:pt x="28" y="12"/>
                  </a:cubicBezTo>
                  <a:close/>
                  <a:moveTo>
                    <a:pt x="26" y="129"/>
                  </a:moveTo>
                  <a:cubicBezTo>
                    <a:pt x="26" y="129"/>
                    <a:pt x="26" y="130"/>
                    <a:pt x="25" y="131"/>
                  </a:cubicBezTo>
                  <a:cubicBezTo>
                    <a:pt x="25" y="131"/>
                    <a:pt x="24" y="131"/>
                    <a:pt x="23" y="132"/>
                  </a:cubicBezTo>
                  <a:cubicBezTo>
                    <a:pt x="23" y="132"/>
                    <a:pt x="21" y="132"/>
                    <a:pt x="20" y="133"/>
                  </a:cubicBezTo>
                  <a:cubicBezTo>
                    <a:pt x="18" y="133"/>
                    <a:pt x="16" y="133"/>
                    <a:pt x="14" y="133"/>
                  </a:cubicBezTo>
                  <a:cubicBezTo>
                    <a:pt x="11" y="133"/>
                    <a:pt x="9" y="133"/>
                    <a:pt x="8" y="133"/>
                  </a:cubicBezTo>
                  <a:cubicBezTo>
                    <a:pt x="6" y="132"/>
                    <a:pt x="5" y="132"/>
                    <a:pt x="4" y="132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0"/>
                    <a:pt x="1" y="129"/>
                    <a:pt x="1" y="1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3" y="39"/>
                    <a:pt x="4" y="39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9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8"/>
                  </a:cubicBezTo>
                  <a:cubicBezTo>
                    <a:pt x="21" y="38"/>
                    <a:pt x="23" y="39"/>
                    <a:pt x="23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1"/>
                    <a:pt x="26" y="41"/>
                    <a:pt x="26" y="42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813784" y="5879473"/>
              <a:ext cx="88618" cy="138155"/>
            </a:xfrm>
            <a:custGeom>
              <a:avLst/>
              <a:gdLst>
                <a:gd name="T0" fmla="*/ 88 w 88"/>
                <a:gd name="T1" fmla="*/ 132 h 137"/>
                <a:gd name="T2" fmla="*/ 87 w 88"/>
                <a:gd name="T3" fmla="*/ 134 h 137"/>
                <a:gd name="T4" fmla="*/ 85 w 88"/>
                <a:gd name="T5" fmla="*/ 135 h 137"/>
                <a:gd name="T6" fmla="*/ 82 w 88"/>
                <a:gd name="T7" fmla="*/ 136 h 137"/>
                <a:gd name="T8" fmla="*/ 77 w 88"/>
                <a:gd name="T9" fmla="*/ 136 h 137"/>
                <a:gd name="T10" fmla="*/ 72 w 88"/>
                <a:gd name="T11" fmla="*/ 136 h 137"/>
                <a:gd name="T12" fmla="*/ 69 w 88"/>
                <a:gd name="T13" fmla="*/ 135 h 137"/>
                <a:gd name="T14" fmla="*/ 67 w 88"/>
                <a:gd name="T15" fmla="*/ 134 h 137"/>
                <a:gd name="T16" fmla="*/ 67 w 88"/>
                <a:gd name="T17" fmla="*/ 132 h 137"/>
                <a:gd name="T18" fmla="*/ 67 w 88"/>
                <a:gd name="T19" fmla="*/ 122 h 137"/>
                <a:gd name="T20" fmla="*/ 52 w 88"/>
                <a:gd name="T21" fmla="*/ 133 h 137"/>
                <a:gd name="T22" fmla="*/ 36 w 88"/>
                <a:gd name="T23" fmla="*/ 137 h 137"/>
                <a:gd name="T24" fmla="*/ 19 w 88"/>
                <a:gd name="T25" fmla="*/ 134 h 137"/>
                <a:gd name="T26" fmla="*/ 8 w 88"/>
                <a:gd name="T27" fmla="*/ 123 h 137"/>
                <a:gd name="T28" fmla="*/ 2 w 88"/>
                <a:gd name="T29" fmla="*/ 108 h 137"/>
                <a:gd name="T30" fmla="*/ 0 w 88"/>
                <a:gd name="T31" fmla="*/ 89 h 137"/>
                <a:gd name="T32" fmla="*/ 2 w 88"/>
                <a:gd name="T33" fmla="*/ 69 h 137"/>
                <a:gd name="T34" fmla="*/ 9 w 88"/>
                <a:gd name="T35" fmla="*/ 53 h 137"/>
                <a:gd name="T36" fmla="*/ 21 w 88"/>
                <a:gd name="T37" fmla="*/ 43 h 137"/>
                <a:gd name="T38" fmla="*/ 38 w 88"/>
                <a:gd name="T39" fmla="*/ 39 h 137"/>
                <a:gd name="T40" fmla="*/ 51 w 88"/>
                <a:gd name="T41" fmla="*/ 42 h 137"/>
                <a:gd name="T42" fmla="*/ 63 w 88"/>
                <a:gd name="T43" fmla="*/ 51 h 137"/>
                <a:gd name="T44" fmla="*/ 63 w 88"/>
                <a:gd name="T45" fmla="*/ 4 h 137"/>
                <a:gd name="T46" fmla="*/ 64 w 88"/>
                <a:gd name="T47" fmla="*/ 2 h 137"/>
                <a:gd name="T48" fmla="*/ 66 w 88"/>
                <a:gd name="T49" fmla="*/ 1 h 137"/>
                <a:gd name="T50" fmla="*/ 69 w 88"/>
                <a:gd name="T51" fmla="*/ 0 h 137"/>
                <a:gd name="T52" fmla="*/ 75 w 88"/>
                <a:gd name="T53" fmla="*/ 0 h 137"/>
                <a:gd name="T54" fmla="*/ 81 w 88"/>
                <a:gd name="T55" fmla="*/ 0 h 137"/>
                <a:gd name="T56" fmla="*/ 85 w 88"/>
                <a:gd name="T57" fmla="*/ 1 h 137"/>
                <a:gd name="T58" fmla="*/ 87 w 88"/>
                <a:gd name="T59" fmla="*/ 2 h 137"/>
                <a:gd name="T60" fmla="*/ 88 w 88"/>
                <a:gd name="T61" fmla="*/ 4 h 137"/>
                <a:gd name="T62" fmla="*/ 88 w 88"/>
                <a:gd name="T63" fmla="*/ 132 h 137"/>
                <a:gd name="T64" fmla="*/ 63 w 88"/>
                <a:gd name="T65" fmla="*/ 74 h 137"/>
                <a:gd name="T66" fmla="*/ 53 w 88"/>
                <a:gd name="T67" fmla="*/ 63 h 137"/>
                <a:gd name="T68" fmla="*/ 43 w 88"/>
                <a:gd name="T69" fmla="*/ 60 h 137"/>
                <a:gd name="T70" fmla="*/ 34 w 88"/>
                <a:gd name="T71" fmla="*/ 62 h 137"/>
                <a:gd name="T72" fmla="*/ 29 w 88"/>
                <a:gd name="T73" fmla="*/ 69 h 137"/>
                <a:gd name="T74" fmla="*/ 26 w 88"/>
                <a:gd name="T75" fmla="*/ 78 h 137"/>
                <a:gd name="T76" fmla="*/ 25 w 88"/>
                <a:gd name="T77" fmla="*/ 88 h 137"/>
                <a:gd name="T78" fmla="*/ 26 w 88"/>
                <a:gd name="T79" fmla="*/ 98 h 137"/>
                <a:gd name="T80" fmla="*/ 28 w 88"/>
                <a:gd name="T81" fmla="*/ 108 h 137"/>
                <a:gd name="T82" fmla="*/ 34 w 88"/>
                <a:gd name="T83" fmla="*/ 114 h 137"/>
                <a:gd name="T84" fmla="*/ 42 w 88"/>
                <a:gd name="T85" fmla="*/ 117 h 137"/>
                <a:gd name="T86" fmla="*/ 47 w 88"/>
                <a:gd name="T87" fmla="*/ 116 h 137"/>
                <a:gd name="T88" fmla="*/ 52 w 88"/>
                <a:gd name="T89" fmla="*/ 113 h 137"/>
                <a:gd name="T90" fmla="*/ 57 w 88"/>
                <a:gd name="T91" fmla="*/ 109 h 137"/>
                <a:gd name="T92" fmla="*/ 63 w 88"/>
                <a:gd name="T93" fmla="*/ 103 h 137"/>
                <a:gd name="T94" fmla="*/ 63 w 88"/>
                <a:gd name="T95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37">
                  <a:moveTo>
                    <a:pt x="88" y="132"/>
                  </a:moveTo>
                  <a:cubicBezTo>
                    <a:pt x="88" y="133"/>
                    <a:pt x="87" y="133"/>
                    <a:pt x="87" y="134"/>
                  </a:cubicBezTo>
                  <a:cubicBezTo>
                    <a:pt x="87" y="134"/>
                    <a:pt x="86" y="135"/>
                    <a:pt x="85" y="135"/>
                  </a:cubicBezTo>
                  <a:cubicBezTo>
                    <a:pt x="85" y="135"/>
                    <a:pt x="84" y="135"/>
                    <a:pt x="82" y="136"/>
                  </a:cubicBezTo>
                  <a:cubicBezTo>
                    <a:pt x="81" y="136"/>
                    <a:pt x="79" y="136"/>
                    <a:pt x="77" y="136"/>
                  </a:cubicBezTo>
                  <a:cubicBezTo>
                    <a:pt x="75" y="136"/>
                    <a:pt x="73" y="136"/>
                    <a:pt x="72" y="136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8" y="134"/>
                    <a:pt x="67" y="134"/>
                  </a:cubicBezTo>
                  <a:cubicBezTo>
                    <a:pt x="67" y="133"/>
                    <a:pt x="67" y="133"/>
                    <a:pt x="67" y="13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2" y="127"/>
                    <a:pt x="57" y="131"/>
                    <a:pt x="52" y="133"/>
                  </a:cubicBezTo>
                  <a:cubicBezTo>
                    <a:pt x="48" y="136"/>
                    <a:pt x="42" y="137"/>
                    <a:pt x="36" y="137"/>
                  </a:cubicBezTo>
                  <a:cubicBezTo>
                    <a:pt x="29" y="137"/>
                    <a:pt x="24" y="136"/>
                    <a:pt x="19" y="134"/>
                  </a:cubicBezTo>
                  <a:cubicBezTo>
                    <a:pt x="15" y="131"/>
                    <a:pt x="11" y="128"/>
                    <a:pt x="8" y="123"/>
                  </a:cubicBezTo>
                  <a:cubicBezTo>
                    <a:pt x="5" y="119"/>
                    <a:pt x="3" y="114"/>
                    <a:pt x="2" y="108"/>
                  </a:cubicBezTo>
                  <a:cubicBezTo>
                    <a:pt x="0" y="102"/>
                    <a:pt x="0" y="96"/>
                    <a:pt x="0" y="89"/>
                  </a:cubicBezTo>
                  <a:cubicBezTo>
                    <a:pt x="0" y="82"/>
                    <a:pt x="0" y="75"/>
                    <a:pt x="2" y="69"/>
                  </a:cubicBezTo>
                  <a:cubicBezTo>
                    <a:pt x="4" y="62"/>
                    <a:pt x="6" y="57"/>
                    <a:pt x="9" y="53"/>
                  </a:cubicBezTo>
                  <a:cubicBezTo>
                    <a:pt x="13" y="48"/>
                    <a:pt x="17" y="45"/>
                    <a:pt x="21" y="43"/>
                  </a:cubicBezTo>
                  <a:cubicBezTo>
                    <a:pt x="26" y="40"/>
                    <a:pt x="32" y="39"/>
                    <a:pt x="38" y="39"/>
                  </a:cubicBezTo>
                  <a:cubicBezTo>
                    <a:pt x="43" y="39"/>
                    <a:pt x="47" y="40"/>
                    <a:pt x="51" y="42"/>
                  </a:cubicBezTo>
                  <a:cubicBezTo>
                    <a:pt x="55" y="44"/>
                    <a:pt x="59" y="47"/>
                    <a:pt x="63" y="5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1"/>
                    <a:pt x="65" y="1"/>
                    <a:pt x="66" y="1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0"/>
                    <a:pt x="80" y="0"/>
                    <a:pt x="81" y="0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7" y="1"/>
                    <a:pt x="87" y="2"/>
                  </a:cubicBezTo>
                  <a:cubicBezTo>
                    <a:pt x="87" y="2"/>
                    <a:pt x="88" y="3"/>
                    <a:pt x="88" y="4"/>
                  </a:cubicBezTo>
                  <a:lnTo>
                    <a:pt x="88" y="132"/>
                  </a:lnTo>
                  <a:close/>
                  <a:moveTo>
                    <a:pt x="63" y="74"/>
                  </a:moveTo>
                  <a:cubicBezTo>
                    <a:pt x="59" y="69"/>
                    <a:pt x="56" y="66"/>
                    <a:pt x="53" y="63"/>
                  </a:cubicBezTo>
                  <a:cubicBezTo>
                    <a:pt x="50" y="61"/>
                    <a:pt x="46" y="60"/>
                    <a:pt x="43" y="60"/>
                  </a:cubicBezTo>
                  <a:cubicBezTo>
                    <a:pt x="40" y="60"/>
                    <a:pt x="37" y="61"/>
                    <a:pt x="34" y="62"/>
                  </a:cubicBezTo>
                  <a:cubicBezTo>
                    <a:pt x="32" y="64"/>
                    <a:pt x="30" y="66"/>
                    <a:pt x="29" y="69"/>
                  </a:cubicBezTo>
                  <a:cubicBezTo>
                    <a:pt x="27" y="71"/>
                    <a:pt x="26" y="74"/>
                    <a:pt x="26" y="78"/>
                  </a:cubicBezTo>
                  <a:cubicBezTo>
                    <a:pt x="25" y="81"/>
                    <a:pt x="25" y="84"/>
                    <a:pt x="25" y="88"/>
                  </a:cubicBezTo>
                  <a:cubicBezTo>
                    <a:pt x="25" y="91"/>
                    <a:pt x="25" y="95"/>
                    <a:pt x="26" y="98"/>
                  </a:cubicBezTo>
                  <a:cubicBezTo>
                    <a:pt x="26" y="102"/>
                    <a:pt x="27" y="105"/>
                    <a:pt x="28" y="108"/>
                  </a:cubicBezTo>
                  <a:cubicBezTo>
                    <a:pt x="30" y="110"/>
                    <a:pt x="32" y="113"/>
                    <a:pt x="34" y="114"/>
                  </a:cubicBezTo>
                  <a:cubicBezTo>
                    <a:pt x="36" y="116"/>
                    <a:pt x="39" y="117"/>
                    <a:pt x="42" y="117"/>
                  </a:cubicBezTo>
                  <a:cubicBezTo>
                    <a:pt x="44" y="117"/>
                    <a:pt x="46" y="116"/>
                    <a:pt x="47" y="116"/>
                  </a:cubicBezTo>
                  <a:cubicBezTo>
                    <a:pt x="49" y="115"/>
                    <a:pt x="50" y="115"/>
                    <a:pt x="52" y="113"/>
                  </a:cubicBezTo>
                  <a:cubicBezTo>
                    <a:pt x="54" y="112"/>
                    <a:pt x="55" y="111"/>
                    <a:pt x="57" y="109"/>
                  </a:cubicBezTo>
                  <a:cubicBezTo>
                    <a:pt x="59" y="107"/>
                    <a:pt x="61" y="105"/>
                    <a:pt x="63" y="103"/>
                  </a:cubicBezTo>
                  <a:lnTo>
                    <a:pt x="63" y="7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916644" y="5919832"/>
              <a:ext cx="88618" cy="97795"/>
            </a:xfrm>
            <a:custGeom>
              <a:avLst/>
              <a:gdLst>
                <a:gd name="T0" fmla="*/ 86 w 86"/>
                <a:gd name="T1" fmla="*/ 47 h 98"/>
                <a:gd name="T2" fmla="*/ 84 w 86"/>
                <a:gd name="T3" fmla="*/ 53 h 98"/>
                <a:gd name="T4" fmla="*/ 78 w 86"/>
                <a:gd name="T5" fmla="*/ 56 h 98"/>
                <a:gd name="T6" fmla="*/ 25 w 86"/>
                <a:gd name="T7" fmla="*/ 56 h 98"/>
                <a:gd name="T8" fmla="*/ 27 w 86"/>
                <a:gd name="T9" fmla="*/ 66 h 98"/>
                <a:gd name="T10" fmla="*/ 31 w 86"/>
                <a:gd name="T11" fmla="*/ 73 h 98"/>
                <a:gd name="T12" fmla="*/ 38 w 86"/>
                <a:gd name="T13" fmla="*/ 78 h 98"/>
                <a:gd name="T14" fmla="*/ 49 w 86"/>
                <a:gd name="T15" fmla="*/ 80 h 98"/>
                <a:gd name="T16" fmla="*/ 61 w 86"/>
                <a:gd name="T17" fmla="*/ 79 h 98"/>
                <a:gd name="T18" fmla="*/ 69 w 86"/>
                <a:gd name="T19" fmla="*/ 77 h 98"/>
                <a:gd name="T20" fmla="*/ 75 w 86"/>
                <a:gd name="T21" fmla="*/ 75 h 98"/>
                <a:gd name="T22" fmla="*/ 79 w 86"/>
                <a:gd name="T23" fmla="*/ 74 h 98"/>
                <a:gd name="T24" fmla="*/ 80 w 86"/>
                <a:gd name="T25" fmla="*/ 74 h 98"/>
                <a:gd name="T26" fmla="*/ 81 w 86"/>
                <a:gd name="T27" fmla="*/ 75 h 98"/>
                <a:gd name="T28" fmla="*/ 82 w 86"/>
                <a:gd name="T29" fmla="*/ 78 h 98"/>
                <a:gd name="T30" fmla="*/ 82 w 86"/>
                <a:gd name="T31" fmla="*/ 82 h 98"/>
                <a:gd name="T32" fmla="*/ 82 w 86"/>
                <a:gd name="T33" fmla="*/ 86 h 98"/>
                <a:gd name="T34" fmla="*/ 81 w 86"/>
                <a:gd name="T35" fmla="*/ 88 h 98"/>
                <a:gd name="T36" fmla="*/ 81 w 86"/>
                <a:gd name="T37" fmla="*/ 90 h 98"/>
                <a:gd name="T38" fmla="*/ 80 w 86"/>
                <a:gd name="T39" fmla="*/ 91 h 98"/>
                <a:gd name="T40" fmla="*/ 76 w 86"/>
                <a:gd name="T41" fmla="*/ 93 h 98"/>
                <a:gd name="T42" fmla="*/ 69 w 86"/>
                <a:gd name="T43" fmla="*/ 96 h 98"/>
                <a:gd name="T44" fmla="*/ 59 w 86"/>
                <a:gd name="T45" fmla="*/ 98 h 98"/>
                <a:gd name="T46" fmla="*/ 47 w 86"/>
                <a:gd name="T47" fmla="*/ 98 h 98"/>
                <a:gd name="T48" fmla="*/ 26 w 86"/>
                <a:gd name="T49" fmla="*/ 95 h 98"/>
                <a:gd name="T50" fmla="*/ 12 w 86"/>
                <a:gd name="T51" fmla="*/ 87 h 98"/>
                <a:gd name="T52" fmla="*/ 3 w 86"/>
                <a:gd name="T53" fmla="*/ 72 h 98"/>
                <a:gd name="T54" fmla="*/ 0 w 86"/>
                <a:gd name="T55" fmla="*/ 50 h 98"/>
                <a:gd name="T56" fmla="*/ 3 w 86"/>
                <a:gd name="T57" fmla="*/ 29 h 98"/>
                <a:gd name="T58" fmla="*/ 12 w 86"/>
                <a:gd name="T59" fmla="*/ 13 h 98"/>
                <a:gd name="T60" fmla="*/ 26 w 86"/>
                <a:gd name="T61" fmla="*/ 4 h 98"/>
                <a:gd name="T62" fmla="*/ 45 w 86"/>
                <a:gd name="T63" fmla="*/ 0 h 98"/>
                <a:gd name="T64" fmla="*/ 63 w 86"/>
                <a:gd name="T65" fmla="*/ 3 h 98"/>
                <a:gd name="T66" fmla="*/ 76 w 86"/>
                <a:gd name="T67" fmla="*/ 12 h 98"/>
                <a:gd name="T68" fmla="*/ 84 w 86"/>
                <a:gd name="T69" fmla="*/ 26 h 98"/>
                <a:gd name="T70" fmla="*/ 86 w 86"/>
                <a:gd name="T71" fmla="*/ 43 h 98"/>
                <a:gd name="T72" fmla="*/ 86 w 86"/>
                <a:gd name="T73" fmla="*/ 47 h 98"/>
                <a:gd name="T74" fmla="*/ 62 w 86"/>
                <a:gd name="T75" fmla="*/ 40 h 98"/>
                <a:gd name="T76" fmla="*/ 58 w 86"/>
                <a:gd name="T77" fmla="*/ 23 h 98"/>
                <a:gd name="T78" fmla="*/ 44 w 86"/>
                <a:gd name="T79" fmla="*/ 18 h 98"/>
                <a:gd name="T80" fmla="*/ 36 w 86"/>
                <a:gd name="T81" fmla="*/ 19 h 98"/>
                <a:gd name="T82" fmla="*/ 30 w 86"/>
                <a:gd name="T83" fmla="*/ 24 h 98"/>
                <a:gd name="T84" fmla="*/ 27 w 86"/>
                <a:gd name="T85" fmla="*/ 31 h 98"/>
                <a:gd name="T86" fmla="*/ 25 w 86"/>
                <a:gd name="T87" fmla="*/ 40 h 98"/>
                <a:gd name="T88" fmla="*/ 62 w 86"/>
                <a:gd name="T89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98">
                  <a:moveTo>
                    <a:pt x="86" y="47"/>
                  </a:moveTo>
                  <a:cubicBezTo>
                    <a:pt x="86" y="50"/>
                    <a:pt x="85" y="52"/>
                    <a:pt x="84" y="53"/>
                  </a:cubicBezTo>
                  <a:cubicBezTo>
                    <a:pt x="83" y="55"/>
                    <a:pt x="81" y="56"/>
                    <a:pt x="7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6" y="63"/>
                    <a:pt x="27" y="66"/>
                  </a:cubicBezTo>
                  <a:cubicBezTo>
                    <a:pt x="27" y="69"/>
                    <a:pt x="29" y="71"/>
                    <a:pt x="31" y="73"/>
                  </a:cubicBezTo>
                  <a:cubicBezTo>
                    <a:pt x="33" y="75"/>
                    <a:pt x="35" y="77"/>
                    <a:pt x="38" y="78"/>
                  </a:cubicBezTo>
                  <a:cubicBezTo>
                    <a:pt x="41" y="79"/>
                    <a:pt x="45" y="80"/>
                    <a:pt x="49" y="80"/>
                  </a:cubicBezTo>
                  <a:cubicBezTo>
                    <a:pt x="53" y="80"/>
                    <a:pt x="57" y="80"/>
                    <a:pt x="61" y="79"/>
                  </a:cubicBezTo>
                  <a:cubicBezTo>
                    <a:pt x="64" y="78"/>
                    <a:pt x="67" y="78"/>
                    <a:pt x="69" y="77"/>
                  </a:cubicBezTo>
                  <a:cubicBezTo>
                    <a:pt x="71" y="76"/>
                    <a:pt x="73" y="75"/>
                    <a:pt x="75" y="75"/>
                  </a:cubicBezTo>
                  <a:cubicBezTo>
                    <a:pt x="76" y="74"/>
                    <a:pt x="78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1" y="76"/>
                    <a:pt x="82" y="77"/>
                    <a:pt x="82" y="78"/>
                  </a:cubicBezTo>
                  <a:cubicBezTo>
                    <a:pt x="82" y="79"/>
                    <a:pt x="82" y="80"/>
                    <a:pt x="82" y="82"/>
                  </a:cubicBezTo>
                  <a:cubicBezTo>
                    <a:pt x="82" y="83"/>
                    <a:pt x="82" y="85"/>
                    <a:pt x="82" y="86"/>
                  </a:cubicBezTo>
                  <a:cubicBezTo>
                    <a:pt x="82" y="87"/>
                    <a:pt x="82" y="88"/>
                    <a:pt x="81" y="88"/>
                  </a:cubicBezTo>
                  <a:cubicBezTo>
                    <a:pt x="81" y="89"/>
                    <a:pt x="81" y="90"/>
                    <a:pt x="81" y="90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79" y="92"/>
                    <a:pt x="78" y="93"/>
                    <a:pt x="76" y="93"/>
                  </a:cubicBezTo>
                  <a:cubicBezTo>
                    <a:pt x="74" y="94"/>
                    <a:pt x="72" y="95"/>
                    <a:pt x="69" y="96"/>
                  </a:cubicBezTo>
                  <a:cubicBezTo>
                    <a:pt x="66" y="96"/>
                    <a:pt x="63" y="97"/>
                    <a:pt x="59" y="98"/>
                  </a:cubicBezTo>
                  <a:cubicBezTo>
                    <a:pt x="55" y="98"/>
                    <a:pt x="51" y="98"/>
                    <a:pt x="47" y="98"/>
                  </a:cubicBezTo>
                  <a:cubicBezTo>
                    <a:pt x="39" y="98"/>
                    <a:pt x="32" y="97"/>
                    <a:pt x="26" y="95"/>
                  </a:cubicBezTo>
                  <a:cubicBezTo>
                    <a:pt x="21" y="94"/>
                    <a:pt x="16" y="91"/>
                    <a:pt x="12" y="87"/>
                  </a:cubicBezTo>
                  <a:cubicBezTo>
                    <a:pt x="8" y="83"/>
                    <a:pt x="5" y="78"/>
                    <a:pt x="3" y="72"/>
                  </a:cubicBezTo>
                  <a:cubicBezTo>
                    <a:pt x="1" y="65"/>
                    <a:pt x="0" y="58"/>
                    <a:pt x="0" y="50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5" y="23"/>
                    <a:pt x="8" y="18"/>
                    <a:pt x="12" y="13"/>
                  </a:cubicBezTo>
                  <a:cubicBezTo>
                    <a:pt x="16" y="9"/>
                    <a:pt x="21" y="6"/>
                    <a:pt x="26" y="4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2" y="0"/>
                    <a:pt x="58" y="1"/>
                    <a:pt x="63" y="3"/>
                  </a:cubicBezTo>
                  <a:cubicBezTo>
                    <a:pt x="69" y="6"/>
                    <a:pt x="73" y="9"/>
                    <a:pt x="76" y="12"/>
                  </a:cubicBezTo>
                  <a:cubicBezTo>
                    <a:pt x="80" y="16"/>
                    <a:pt x="82" y="21"/>
                    <a:pt x="84" y="26"/>
                  </a:cubicBezTo>
                  <a:cubicBezTo>
                    <a:pt x="85" y="31"/>
                    <a:pt x="86" y="37"/>
                    <a:pt x="86" y="43"/>
                  </a:cubicBezTo>
                  <a:lnTo>
                    <a:pt x="86" y="47"/>
                  </a:lnTo>
                  <a:close/>
                  <a:moveTo>
                    <a:pt x="62" y="40"/>
                  </a:moveTo>
                  <a:cubicBezTo>
                    <a:pt x="62" y="33"/>
                    <a:pt x="61" y="27"/>
                    <a:pt x="58" y="23"/>
                  </a:cubicBezTo>
                  <a:cubicBezTo>
                    <a:pt x="55" y="20"/>
                    <a:pt x="50" y="18"/>
                    <a:pt x="44" y="18"/>
                  </a:cubicBezTo>
                  <a:cubicBezTo>
                    <a:pt x="41" y="18"/>
                    <a:pt x="38" y="18"/>
                    <a:pt x="36" y="19"/>
                  </a:cubicBezTo>
                  <a:cubicBezTo>
                    <a:pt x="34" y="20"/>
                    <a:pt x="32" y="22"/>
                    <a:pt x="30" y="24"/>
                  </a:cubicBezTo>
                  <a:cubicBezTo>
                    <a:pt x="29" y="26"/>
                    <a:pt x="27" y="28"/>
                    <a:pt x="27" y="31"/>
                  </a:cubicBezTo>
                  <a:cubicBezTo>
                    <a:pt x="26" y="34"/>
                    <a:pt x="25" y="37"/>
                    <a:pt x="25" y="40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63814" y="5888786"/>
              <a:ext cx="134510" cy="128841"/>
            </a:xfrm>
            <a:custGeom>
              <a:avLst/>
              <a:gdLst>
                <a:gd name="T0" fmla="*/ 132 w 132"/>
                <a:gd name="T1" fmla="*/ 124 h 127"/>
                <a:gd name="T2" fmla="*/ 132 w 132"/>
                <a:gd name="T3" fmla="*/ 125 h 127"/>
                <a:gd name="T4" fmla="*/ 131 w 132"/>
                <a:gd name="T5" fmla="*/ 126 h 127"/>
                <a:gd name="T6" fmla="*/ 129 w 132"/>
                <a:gd name="T7" fmla="*/ 127 h 127"/>
                <a:gd name="T8" fmla="*/ 126 w 132"/>
                <a:gd name="T9" fmla="*/ 127 h 127"/>
                <a:gd name="T10" fmla="*/ 123 w 132"/>
                <a:gd name="T11" fmla="*/ 127 h 127"/>
                <a:gd name="T12" fmla="*/ 121 w 132"/>
                <a:gd name="T13" fmla="*/ 126 h 127"/>
                <a:gd name="T14" fmla="*/ 120 w 132"/>
                <a:gd name="T15" fmla="*/ 125 h 127"/>
                <a:gd name="T16" fmla="*/ 120 w 132"/>
                <a:gd name="T17" fmla="*/ 124 h 127"/>
                <a:gd name="T18" fmla="*/ 120 w 132"/>
                <a:gd name="T19" fmla="*/ 10 h 127"/>
                <a:gd name="T20" fmla="*/ 120 w 132"/>
                <a:gd name="T21" fmla="*/ 10 h 127"/>
                <a:gd name="T22" fmla="*/ 70 w 132"/>
                <a:gd name="T23" fmla="*/ 125 h 127"/>
                <a:gd name="T24" fmla="*/ 70 w 132"/>
                <a:gd name="T25" fmla="*/ 126 h 127"/>
                <a:gd name="T26" fmla="*/ 68 w 132"/>
                <a:gd name="T27" fmla="*/ 126 h 127"/>
                <a:gd name="T28" fmla="*/ 67 w 132"/>
                <a:gd name="T29" fmla="*/ 127 h 127"/>
                <a:gd name="T30" fmla="*/ 65 w 132"/>
                <a:gd name="T31" fmla="*/ 127 h 127"/>
                <a:gd name="T32" fmla="*/ 62 w 132"/>
                <a:gd name="T33" fmla="*/ 127 h 127"/>
                <a:gd name="T34" fmla="*/ 61 w 132"/>
                <a:gd name="T35" fmla="*/ 126 h 127"/>
                <a:gd name="T36" fmla="*/ 60 w 132"/>
                <a:gd name="T37" fmla="*/ 126 h 127"/>
                <a:gd name="T38" fmla="*/ 59 w 132"/>
                <a:gd name="T39" fmla="*/ 125 h 127"/>
                <a:gd name="T40" fmla="*/ 12 w 132"/>
                <a:gd name="T41" fmla="*/ 10 h 127"/>
                <a:gd name="T42" fmla="*/ 12 w 132"/>
                <a:gd name="T43" fmla="*/ 10 h 127"/>
                <a:gd name="T44" fmla="*/ 12 w 132"/>
                <a:gd name="T45" fmla="*/ 124 h 127"/>
                <a:gd name="T46" fmla="*/ 11 w 132"/>
                <a:gd name="T47" fmla="*/ 125 h 127"/>
                <a:gd name="T48" fmla="*/ 10 w 132"/>
                <a:gd name="T49" fmla="*/ 126 h 127"/>
                <a:gd name="T50" fmla="*/ 8 w 132"/>
                <a:gd name="T51" fmla="*/ 127 h 127"/>
                <a:gd name="T52" fmla="*/ 5 w 132"/>
                <a:gd name="T53" fmla="*/ 127 h 127"/>
                <a:gd name="T54" fmla="*/ 3 w 132"/>
                <a:gd name="T55" fmla="*/ 127 h 127"/>
                <a:gd name="T56" fmla="*/ 1 w 132"/>
                <a:gd name="T57" fmla="*/ 126 h 127"/>
                <a:gd name="T58" fmla="*/ 0 w 132"/>
                <a:gd name="T59" fmla="*/ 125 h 127"/>
                <a:gd name="T60" fmla="*/ 0 w 132"/>
                <a:gd name="T61" fmla="*/ 124 h 127"/>
                <a:gd name="T62" fmla="*/ 0 w 132"/>
                <a:gd name="T63" fmla="*/ 6 h 127"/>
                <a:gd name="T64" fmla="*/ 2 w 132"/>
                <a:gd name="T65" fmla="*/ 1 h 127"/>
                <a:gd name="T66" fmla="*/ 5 w 132"/>
                <a:gd name="T67" fmla="*/ 0 h 127"/>
                <a:gd name="T68" fmla="*/ 12 w 132"/>
                <a:gd name="T69" fmla="*/ 0 h 127"/>
                <a:gd name="T70" fmla="*/ 16 w 132"/>
                <a:gd name="T71" fmla="*/ 0 h 127"/>
                <a:gd name="T72" fmla="*/ 19 w 132"/>
                <a:gd name="T73" fmla="*/ 2 h 127"/>
                <a:gd name="T74" fmla="*/ 22 w 132"/>
                <a:gd name="T75" fmla="*/ 4 h 127"/>
                <a:gd name="T76" fmla="*/ 23 w 132"/>
                <a:gd name="T77" fmla="*/ 8 h 127"/>
                <a:gd name="T78" fmla="*/ 65 w 132"/>
                <a:gd name="T79" fmla="*/ 108 h 127"/>
                <a:gd name="T80" fmla="*/ 66 w 132"/>
                <a:gd name="T81" fmla="*/ 108 h 127"/>
                <a:gd name="T82" fmla="*/ 109 w 132"/>
                <a:gd name="T83" fmla="*/ 8 h 127"/>
                <a:gd name="T84" fmla="*/ 111 w 132"/>
                <a:gd name="T85" fmla="*/ 4 h 127"/>
                <a:gd name="T86" fmla="*/ 114 w 132"/>
                <a:gd name="T87" fmla="*/ 2 h 127"/>
                <a:gd name="T88" fmla="*/ 116 w 132"/>
                <a:gd name="T89" fmla="*/ 0 h 127"/>
                <a:gd name="T90" fmla="*/ 120 w 132"/>
                <a:gd name="T91" fmla="*/ 0 h 127"/>
                <a:gd name="T92" fmla="*/ 127 w 132"/>
                <a:gd name="T93" fmla="*/ 0 h 127"/>
                <a:gd name="T94" fmla="*/ 129 w 132"/>
                <a:gd name="T95" fmla="*/ 0 h 127"/>
                <a:gd name="T96" fmla="*/ 130 w 132"/>
                <a:gd name="T97" fmla="*/ 1 h 127"/>
                <a:gd name="T98" fmla="*/ 132 w 132"/>
                <a:gd name="T99" fmla="*/ 3 h 127"/>
                <a:gd name="T100" fmla="*/ 132 w 132"/>
                <a:gd name="T101" fmla="*/ 6 h 127"/>
                <a:gd name="T102" fmla="*/ 132 w 132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127">
                  <a:moveTo>
                    <a:pt x="132" y="124"/>
                  </a:move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29" y="127"/>
                  </a:cubicBezTo>
                  <a:cubicBezTo>
                    <a:pt x="128" y="127"/>
                    <a:pt x="127" y="127"/>
                    <a:pt x="126" y="127"/>
                  </a:cubicBezTo>
                  <a:cubicBezTo>
                    <a:pt x="125" y="127"/>
                    <a:pt x="124" y="127"/>
                    <a:pt x="123" y="127"/>
                  </a:cubicBezTo>
                  <a:cubicBezTo>
                    <a:pt x="123" y="126"/>
                    <a:pt x="122" y="126"/>
                    <a:pt x="121" y="126"/>
                  </a:cubicBezTo>
                  <a:cubicBezTo>
                    <a:pt x="121" y="126"/>
                    <a:pt x="121" y="126"/>
                    <a:pt x="120" y="125"/>
                  </a:cubicBezTo>
                  <a:cubicBezTo>
                    <a:pt x="120" y="125"/>
                    <a:pt x="120" y="125"/>
                    <a:pt x="120" y="12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69" y="126"/>
                    <a:pt x="69" y="126"/>
                    <a:pt x="68" y="126"/>
                  </a:cubicBezTo>
                  <a:cubicBezTo>
                    <a:pt x="68" y="126"/>
                    <a:pt x="67" y="127"/>
                    <a:pt x="67" y="127"/>
                  </a:cubicBezTo>
                  <a:cubicBezTo>
                    <a:pt x="66" y="127"/>
                    <a:pt x="66" y="127"/>
                    <a:pt x="65" y="127"/>
                  </a:cubicBezTo>
                  <a:cubicBezTo>
                    <a:pt x="64" y="127"/>
                    <a:pt x="63" y="127"/>
                    <a:pt x="62" y="127"/>
                  </a:cubicBezTo>
                  <a:cubicBezTo>
                    <a:pt x="62" y="127"/>
                    <a:pt x="61" y="126"/>
                    <a:pt x="61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1" y="125"/>
                  </a:cubicBezTo>
                  <a:cubicBezTo>
                    <a:pt x="11" y="126"/>
                    <a:pt x="11" y="126"/>
                    <a:pt x="10" y="126"/>
                  </a:cubicBezTo>
                  <a:cubicBezTo>
                    <a:pt x="10" y="126"/>
                    <a:pt x="9" y="126"/>
                    <a:pt x="8" y="127"/>
                  </a:cubicBezTo>
                  <a:cubicBezTo>
                    <a:pt x="8" y="127"/>
                    <a:pt x="7" y="127"/>
                    <a:pt x="5" y="127"/>
                  </a:cubicBezTo>
                  <a:cubicBezTo>
                    <a:pt x="4" y="127"/>
                    <a:pt x="3" y="127"/>
                    <a:pt x="3" y="127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3"/>
                    <a:pt x="22" y="4"/>
                  </a:cubicBezTo>
                  <a:cubicBezTo>
                    <a:pt x="22" y="5"/>
                    <a:pt x="23" y="6"/>
                    <a:pt x="23" y="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7"/>
                    <a:pt x="111" y="5"/>
                    <a:pt x="111" y="4"/>
                  </a:cubicBezTo>
                  <a:cubicBezTo>
                    <a:pt x="112" y="3"/>
                    <a:pt x="113" y="2"/>
                    <a:pt x="114" y="2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7" y="0"/>
                    <a:pt x="118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31" y="2"/>
                    <a:pt x="131" y="2"/>
                    <a:pt x="132" y="3"/>
                  </a:cubicBezTo>
                  <a:cubicBezTo>
                    <a:pt x="132" y="4"/>
                    <a:pt x="132" y="5"/>
                    <a:pt x="132" y="6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217312" y="5921385"/>
              <a:ext cx="79123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4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8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5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5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9" y="91"/>
                    <a:pt x="66" y="92"/>
                    <a:pt x="64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5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8" y="0"/>
                    <a:pt x="53" y="1"/>
                    <a:pt x="58" y="4"/>
                  </a:cubicBezTo>
                  <a:cubicBezTo>
                    <a:pt x="63" y="6"/>
                    <a:pt x="66" y="9"/>
                    <a:pt x="69" y="12"/>
                  </a:cubicBezTo>
                  <a:cubicBezTo>
                    <a:pt x="73" y="16"/>
                    <a:pt x="75" y="21"/>
                    <a:pt x="76" y="26"/>
                  </a:cubicBezTo>
                  <a:cubicBezTo>
                    <a:pt x="78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8" y="22"/>
                    <a:pt x="16" y="25"/>
                    <a:pt x="14" y="29"/>
                  </a:cubicBezTo>
                  <a:cubicBezTo>
                    <a:pt x="13" y="32"/>
                    <a:pt x="13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313843" y="5921385"/>
              <a:ext cx="129762" cy="96242"/>
            </a:xfrm>
            <a:custGeom>
              <a:avLst/>
              <a:gdLst>
                <a:gd name="T0" fmla="*/ 126 w 126"/>
                <a:gd name="T1" fmla="*/ 93 h 95"/>
                <a:gd name="T2" fmla="*/ 123 w 126"/>
                <a:gd name="T3" fmla="*/ 95 h 95"/>
                <a:gd name="T4" fmla="*/ 118 w 126"/>
                <a:gd name="T5" fmla="*/ 95 h 95"/>
                <a:gd name="T6" fmla="*/ 115 w 126"/>
                <a:gd name="T7" fmla="*/ 93 h 95"/>
                <a:gd name="T8" fmla="*/ 115 w 126"/>
                <a:gd name="T9" fmla="*/ 38 h 95"/>
                <a:gd name="T10" fmla="*/ 110 w 126"/>
                <a:gd name="T11" fmla="*/ 18 h 95"/>
                <a:gd name="T12" fmla="*/ 95 w 126"/>
                <a:gd name="T13" fmla="*/ 10 h 95"/>
                <a:gd name="T14" fmla="*/ 69 w 126"/>
                <a:gd name="T15" fmla="*/ 29 h 95"/>
                <a:gd name="T16" fmla="*/ 69 w 126"/>
                <a:gd name="T17" fmla="*/ 93 h 95"/>
                <a:gd name="T18" fmla="*/ 66 w 126"/>
                <a:gd name="T19" fmla="*/ 95 h 95"/>
                <a:gd name="T20" fmla="*/ 60 w 126"/>
                <a:gd name="T21" fmla="*/ 95 h 95"/>
                <a:gd name="T22" fmla="*/ 58 w 126"/>
                <a:gd name="T23" fmla="*/ 93 h 95"/>
                <a:gd name="T24" fmla="*/ 57 w 126"/>
                <a:gd name="T25" fmla="*/ 38 h 95"/>
                <a:gd name="T26" fmla="*/ 53 w 126"/>
                <a:gd name="T27" fmla="*/ 18 h 95"/>
                <a:gd name="T28" fmla="*/ 38 w 126"/>
                <a:gd name="T29" fmla="*/ 10 h 95"/>
                <a:gd name="T30" fmla="*/ 12 w 126"/>
                <a:gd name="T31" fmla="*/ 29 h 95"/>
                <a:gd name="T32" fmla="*/ 11 w 126"/>
                <a:gd name="T33" fmla="*/ 93 h 95"/>
                <a:gd name="T34" fmla="*/ 9 w 126"/>
                <a:gd name="T35" fmla="*/ 95 h 95"/>
                <a:gd name="T36" fmla="*/ 3 w 126"/>
                <a:gd name="T37" fmla="*/ 95 h 95"/>
                <a:gd name="T38" fmla="*/ 0 w 126"/>
                <a:gd name="T39" fmla="*/ 93 h 95"/>
                <a:gd name="T40" fmla="*/ 0 w 126"/>
                <a:gd name="T41" fmla="*/ 4 h 95"/>
                <a:gd name="T42" fmla="*/ 1 w 126"/>
                <a:gd name="T43" fmla="*/ 2 h 95"/>
                <a:gd name="T44" fmla="*/ 6 w 126"/>
                <a:gd name="T45" fmla="*/ 1 h 95"/>
                <a:gd name="T46" fmla="*/ 10 w 126"/>
                <a:gd name="T47" fmla="*/ 2 h 95"/>
                <a:gd name="T48" fmla="*/ 11 w 126"/>
                <a:gd name="T49" fmla="*/ 4 h 95"/>
                <a:gd name="T50" fmla="*/ 26 w 126"/>
                <a:gd name="T51" fmla="*/ 4 h 95"/>
                <a:gd name="T52" fmla="*/ 49 w 126"/>
                <a:gd name="T53" fmla="*/ 2 h 95"/>
                <a:gd name="T54" fmla="*/ 63 w 126"/>
                <a:gd name="T55" fmla="*/ 11 h 95"/>
                <a:gd name="T56" fmla="*/ 75 w 126"/>
                <a:gd name="T57" fmla="*/ 10 h 95"/>
                <a:gd name="T58" fmla="*/ 90 w 126"/>
                <a:gd name="T59" fmla="*/ 1 h 95"/>
                <a:gd name="T60" fmla="*/ 111 w 126"/>
                <a:gd name="T61" fmla="*/ 3 h 95"/>
                <a:gd name="T62" fmla="*/ 125 w 126"/>
                <a:gd name="T63" fmla="*/ 23 h 95"/>
                <a:gd name="T64" fmla="*/ 126 w 126"/>
                <a:gd name="T65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95">
                  <a:moveTo>
                    <a:pt x="126" y="92"/>
                  </a:moveTo>
                  <a:cubicBezTo>
                    <a:pt x="126" y="93"/>
                    <a:pt x="126" y="93"/>
                    <a:pt x="126" y="93"/>
                  </a:cubicBezTo>
                  <a:cubicBezTo>
                    <a:pt x="126" y="94"/>
                    <a:pt x="126" y="94"/>
                    <a:pt x="125" y="94"/>
                  </a:cubicBezTo>
                  <a:cubicBezTo>
                    <a:pt x="125" y="94"/>
                    <a:pt x="124" y="94"/>
                    <a:pt x="123" y="95"/>
                  </a:cubicBezTo>
                  <a:cubicBezTo>
                    <a:pt x="123" y="95"/>
                    <a:pt x="122" y="95"/>
                    <a:pt x="121" y="95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4"/>
                    <a:pt x="116" y="94"/>
                    <a:pt x="116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5" y="93"/>
                    <a:pt x="115" y="92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4" y="30"/>
                    <a:pt x="114" y="26"/>
                  </a:cubicBezTo>
                  <a:cubicBezTo>
                    <a:pt x="113" y="23"/>
                    <a:pt x="112" y="20"/>
                    <a:pt x="110" y="18"/>
                  </a:cubicBezTo>
                  <a:cubicBezTo>
                    <a:pt x="109" y="15"/>
                    <a:pt x="106" y="13"/>
                    <a:pt x="104" y="12"/>
                  </a:cubicBezTo>
                  <a:cubicBezTo>
                    <a:pt x="102" y="11"/>
                    <a:pt x="99" y="10"/>
                    <a:pt x="95" y="10"/>
                  </a:cubicBezTo>
                  <a:cubicBezTo>
                    <a:pt x="91" y="10"/>
                    <a:pt x="87" y="12"/>
                    <a:pt x="83" y="15"/>
                  </a:cubicBezTo>
                  <a:cubicBezTo>
                    <a:pt x="79" y="18"/>
                    <a:pt x="74" y="23"/>
                    <a:pt x="69" y="2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7" y="94"/>
                    <a:pt x="67" y="94"/>
                    <a:pt x="66" y="95"/>
                  </a:cubicBezTo>
                  <a:cubicBezTo>
                    <a:pt x="65" y="95"/>
                    <a:pt x="64" y="95"/>
                    <a:pt x="63" y="95"/>
                  </a:cubicBezTo>
                  <a:cubicBezTo>
                    <a:pt x="62" y="95"/>
                    <a:pt x="61" y="95"/>
                    <a:pt x="60" y="95"/>
                  </a:cubicBezTo>
                  <a:cubicBezTo>
                    <a:pt x="60" y="94"/>
                    <a:pt x="59" y="94"/>
                    <a:pt x="59" y="94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3"/>
                    <a:pt x="57" y="93"/>
                    <a:pt x="57" y="92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4"/>
                    <a:pt x="57" y="30"/>
                    <a:pt x="56" y="26"/>
                  </a:cubicBezTo>
                  <a:cubicBezTo>
                    <a:pt x="56" y="23"/>
                    <a:pt x="54" y="20"/>
                    <a:pt x="53" y="18"/>
                  </a:cubicBezTo>
                  <a:cubicBezTo>
                    <a:pt x="51" y="15"/>
                    <a:pt x="49" y="13"/>
                    <a:pt x="47" y="12"/>
                  </a:cubicBezTo>
                  <a:cubicBezTo>
                    <a:pt x="44" y="11"/>
                    <a:pt x="41" y="10"/>
                    <a:pt x="38" y="10"/>
                  </a:cubicBezTo>
                  <a:cubicBezTo>
                    <a:pt x="34" y="10"/>
                    <a:pt x="30" y="12"/>
                    <a:pt x="25" y="15"/>
                  </a:cubicBezTo>
                  <a:cubicBezTo>
                    <a:pt x="21" y="18"/>
                    <a:pt x="17" y="23"/>
                    <a:pt x="12" y="29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1"/>
                    <a:pt x="21" y="7"/>
                    <a:pt x="26" y="4"/>
                  </a:cubicBezTo>
                  <a:cubicBezTo>
                    <a:pt x="30" y="1"/>
                    <a:pt x="35" y="0"/>
                    <a:pt x="39" y="0"/>
                  </a:cubicBezTo>
                  <a:cubicBezTo>
                    <a:pt x="43" y="0"/>
                    <a:pt x="46" y="1"/>
                    <a:pt x="49" y="2"/>
                  </a:cubicBezTo>
                  <a:cubicBezTo>
                    <a:pt x="52" y="2"/>
                    <a:pt x="55" y="4"/>
                    <a:pt x="57" y="5"/>
                  </a:cubicBezTo>
                  <a:cubicBezTo>
                    <a:pt x="59" y="7"/>
                    <a:pt x="61" y="9"/>
                    <a:pt x="63" y="11"/>
                  </a:cubicBezTo>
                  <a:cubicBezTo>
                    <a:pt x="64" y="13"/>
                    <a:pt x="65" y="16"/>
                    <a:pt x="66" y="18"/>
                  </a:cubicBezTo>
                  <a:cubicBezTo>
                    <a:pt x="69" y="15"/>
                    <a:pt x="72" y="12"/>
                    <a:pt x="75" y="10"/>
                  </a:cubicBezTo>
                  <a:cubicBezTo>
                    <a:pt x="78" y="7"/>
                    <a:pt x="80" y="6"/>
                    <a:pt x="83" y="4"/>
                  </a:cubicBezTo>
                  <a:cubicBezTo>
                    <a:pt x="85" y="3"/>
                    <a:pt x="88" y="2"/>
                    <a:pt x="90" y="1"/>
                  </a:cubicBezTo>
                  <a:cubicBezTo>
                    <a:pt x="92" y="1"/>
                    <a:pt x="94" y="0"/>
                    <a:pt x="97" y="0"/>
                  </a:cubicBezTo>
                  <a:cubicBezTo>
                    <a:pt x="102" y="0"/>
                    <a:pt x="107" y="1"/>
                    <a:pt x="111" y="3"/>
                  </a:cubicBezTo>
                  <a:cubicBezTo>
                    <a:pt x="115" y="5"/>
                    <a:pt x="118" y="8"/>
                    <a:pt x="120" y="11"/>
                  </a:cubicBezTo>
                  <a:cubicBezTo>
                    <a:pt x="122" y="14"/>
                    <a:pt x="124" y="18"/>
                    <a:pt x="125" y="23"/>
                  </a:cubicBezTo>
                  <a:cubicBezTo>
                    <a:pt x="126" y="27"/>
                    <a:pt x="126" y="32"/>
                    <a:pt x="126" y="37"/>
                  </a:cubicBezTo>
                  <a:lnTo>
                    <a:pt x="126" y="9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467342" y="5879473"/>
              <a:ext cx="77541" cy="138155"/>
            </a:xfrm>
            <a:custGeom>
              <a:avLst/>
              <a:gdLst>
                <a:gd name="T0" fmla="*/ 77 w 77"/>
                <a:gd name="T1" fmla="*/ 89 h 138"/>
                <a:gd name="T2" fmla="*/ 75 w 77"/>
                <a:gd name="T3" fmla="*/ 109 h 138"/>
                <a:gd name="T4" fmla="*/ 67 w 77"/>
                <a:gd name="T5" fmla="*/ 125 h 138"/>
                <a:gd name="T6" fmla="*/ 55 w 77"/>
                <a:gd name="T7" fmla="*/ 134 h 138"/>
                <a:gd name="T8" fmla="*/ 39 w 77"/>
                <a:gd name="T9" fmla="*/ 138 h 138"/>
                <a:gd name="T10" fmla="*/ 31 w 77"/>
                <a:gd name="T11" fmla="*/ 137 h 138"/>
                <a:gd name="T12" fmla="*/ 25 w 77"/>
                <a:gd name="T13" fmla="*/ 134 h 138"/>
                <a:gd name="T14" fmla="*/ 18 w 77"/>
                <a:gd name="T15" fmla="*/ 130 h 138"/>
                <a:gd name="T16" fmla="*/ 10 w 77"/>
                <a:gd name="T17" fmla="*/ 123 h 138"/>
                <a:gd name="T18" fmla="*/ 10 w 77"/>
                <a:gd name="T19" fmla="*/ 134 h 138"/>
                <a:gd name="T20" fmla="*/ 10 w 77"/>
                <a:gd name="T21" fmla="*/ 135 h 138"/>
                <a:gd name="T22" fmla="*/ 9 w 77"/>
                <a:gd name="T23" fmla="*/ 136 h 138"/>
                <a:gd name="T24" fmla="*/ 7 w 77"/>
                <a:gd name="T25" fmla="*/ 137 h 138"/>
                <a:gd name="T26" fmla="*/ 5 w 77"/>
                <a:gd name="T27" fmla="*/ 137 h 138"/>
                <a:gd name="T28" fmla="*/ 2 w 77"/>
                <a:gd name="T29" fmla="*/ 137 h 138"/>
                <a:gd name="T30" fmla="*/ 1 w 77"/>
                <a:gd name="T31" fmla="*/ 136 h 138"/>
                <a:gd name="T32" fmla="*/ 0 w 77"/>
                <a:gd name="T33" fmla="*/ 135 h 138"/>
                <a:gd name="T34" fmla="*/ 0 w 77"/>
                <a:gd name="T35" fmla="*/ 134 h 138"/>
                <a:gd name="T36" fmla="*/ 0 w 77"/>
                <a:gd name="T37" fmla="*/ 3 h 138"/>
                <a:gd name="T38" fmla="*/ 0 w 77"/>
                <a:gd name="T39" fmla="*/ 1 h 138"/>
                <a:gd name="T40" fmla="*/ 1 w 77"/>
                <a:gd name="T41" fmla="*/ 1 h 138"/>
                <a:gd name="T42" fmla="*/ 3 w 77"/>
                <a:gd name="T43" fmla="*/ 0 h 138"/>
                <a:gd name="T44" fmla="*/ 5 w 77"/>
                <a:gd name="T45" fmla="*/ 0 h 138"/>
                <a:gd name="T46" fmla="*/ 8 w 77"/>
                <a:gd name="T47" fmla="*/ 0 h 138"/>
                <a:gd name="T48" fmla="*/ 10 w 77"/>
                <a:gd name="T49" fmla="*/ 1 h 138"/>
                <a:gd name="T50" fmla="*/ 11 w 77"/>
                <a:gd name="T51" fmla="*/ 1 h 138"/>
                <a:gd name="T52" fmla="*/ 11 w 77"/>
                <a:gd name="T53" fmla="*/ 3 h 138"/>
                <a:gd name="T54" fmla="*/ 11 w 77"/>
                <a:gd name="T55" fmla="*/ 58 h 138"/>
                <a:gd name="T56" fmla="*/ 19 w 77"/>
                <a:gd name="T57" fmla="*/ 50 h 138"/>
                <a:gd name="T58" fmla="*/ 27 w 77"/>
                <a:gd name="T59" fmla="*/ 46 h 138"/>
                <a:gd name="T60" fmla="*/ 34 w 77"/>
                <a:gd name="T61" fmla="*/ 43 h 138"/>
                <a:gd name="T62" fmla="*/ 41 w 77"/>
                <a:gd name="T63" fmla="*/ 42 h 138"/>
                <a:gd name="T64" fmla="*/ 58 w 77"/>
                <a:gd name="T65" fmla="*/ 46 h 138"/>
                <a:gd name="T66" fmla="*/ 69 w 77"/>
                <a:gd name="T67" fmla="*/ 56 h 138"/>
                <a:gd name="T68" fmla="*/ 75 w 77"/>
                <a:gd name="T69" fmla="*/ 71 h 138"/>
                <a:gd name="T70" fmla="*/ 77 w 77"/>
                <a:gd name="T71" fmla="*/ 89 h 138"/>
                <a:gd name="T72" fmla="*/ 65 w 77"/>
                <a:gd name="T73" fmla="*/ 91 h 138"/>
                <a:gd name="T74" fmla="*/ 64 w 77"/>
                <a:gd name="T75" fmla="*/ 76 h 138"/>
                <a:gd name="T76" fmla="*/ 60 w 77"/>
                <a:gd name="T77" fmla="*/ 64 h 138"/>
                <a:gd name="T78" fmla="*/ 52 w 77"/>
                <a:gd name="T79" fmla="*/ 55 h 138"/>
                <a:gd name="T80" fmla="*/ 40 w 77"/>
                <a:gd name="T81" fmla="*/ 52 h 138"/>
                <a:gd name="T82" fmla="*/ 34 w 77"/>
                <a:gd name="T83" fmla="*/ 53 h 138"/>
                <a:gd name="T84" fmla="*/ 27 w 77"/>
                <a:gd name="T85" fmla="*/ 56 h 138"/>
                <a:gd name="T86" fmla="*/ 19 w 77"/>
                <a:gd name="T87" fmla="*/ 62 h 138"/>
                <a:gd name="T88" fmla="*/ 11 w 77"/>
                <a:gd name="T89" fmla="*/ 71 h 138"/>
                <a:gd name="T90" fmla="*/ 11 w 77"/>
                <a:gd name="T91" fmla="*/ 110 h 138"/>
                <a:gd name="T92" fmla="*/ 26 w 77"/>
                <a:gd name="T93" fmla="*/ 123 h 138"/>
                <a:gd name="T94" fmla="*/ 40 w 77"/>
                <a:gd name="T95" fmla="*/ 128 h 138"/>
                <a:gd name="T96" fmla="*/ 51 w 77"/>
                <a:gd name="T97" fmla="*/ 125 h 138"/>
                <a:gd name="T98" fmla="*/ 59 w 77"/>
                <a:gd name="T99" fmla="*/ 116 h 138"/>
                <a:gd name="T100" fmla="*/ 63 w 77"/>
                <a:gd name="T101" fmla="*/ 104 h 138"/>
                <a:gd name="T102" fmla="*/ 65 w 77"/>
                <a:gd name="T103" fmla="*/ 9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38">
                  <a:moveTo>
                    <a:pt x="77" y="89"/>
                  </a:moveTo>
                  <a:cubicBezTo>
                    <a:pt x="77" y="96"/>
                    <a:pt x="76" y="103"/>
                    <a:pt x="75" y="109"/>
                  </a:cubicBezTo>
                  <a:cubicBezTo>
                    <a:pt x="73" y="115"/>
                    <a:pt x="71" y="120"/>
                    <a:pt x="67" y="125"/>
                  </a:cubicBezTo>
                  <a:cubicBezTo>
                    <a:pt x="64" y="129"/>
                    <a:pt x="60" y="132"/>
                    <a:pt x="55" y="134"/>
                  </a:cubicBezTo>
                  <a:cubicBezTo>
                    <a:pt x="51" y="137"/>
                    <a:pt x="45" y="138"/>
                    <a:pt x="39" y="138"/>
                  </a:cubicBezTo>
                  <a:cubicBezTo>
                    <a:pt x="36" y="138"/>
                    <a:pt x="34" y="138"/>
                    <a:pt x="31" y="137"/>
                  </a:cubicBezTo>
                  <a:cubicBezTo>
                    <a:pt x="29" y="136"/>
                    <a:pt x="27" y="136"/>
                    <a:pt x="25" y="134"/>
                  </a:cubicBezTo>
                  <a:cubicBezTo>
                    <a:pt x="22" y="133"/>
                    <a:pt x="20" y="132"/>
                    <a:pt x="18" y="130"/>
                  </a:cubicBezTo>
                  <a:cubicBezTo>
                    <a:pt x="16" y="128"/>
                    <a:pt x="13" y="125"/>
                    <a:pt x="10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6"/>
                    <a:pt x="9" y="136"/>
                  </a:cubicBezTo>
                  <a:cubicBezTo>
                    <a:pt x="9" y="136"/>
                    <a:pt x="8" y="137"/>
                    <a:pt x="7" y="137"/>
                  </a:cubicBezTo>
                  <a:cubicBezTo>
                    <a:pt x="7" y="137"/>
                    <a:pt x="6" y="137"/>
                    <a:pt x="5" y="137"/>
                  </a:cubicBezTo>
                  <a:cubicBezTo>
                    <a:pt x="4" y="137"/>
                    <a:pt x="3" y="137"/>
                    <a:pt x="2" y="137"/>
                  </a:cubicBezTo>
                  <a:cubicBezTo>
                    <a:pt x="2" y="137"/>
                    <a:pt x="1" y="136"/>
                    <a:pt x="1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5"/>
                    <a:pt x="17" y="52"/>
                    <a:pt x="19" y="50"/>
                  </a:cubicBezTo>
                  <a:cubicBezTo>
                    <a:pt x="22" y="48"/>
                    <a:pt x="24" y="47"/>
                    <a:pt x="27" y="46"/>
                  </a:cubicBezTo>
                  <a:cubicBezTo>
                    <a:pt x="29" y="44"/>
                    <a:pt x="32" y="44"/>
                    <a:pt x="34" y="43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8" y="42"/>
                    <a:pt x="53" y="43"/>
                    <a:pt x="58" y="46"/>
                  </a:cubicBezTo>
                  <a:cubicBezTo>
                    <a:pt x="62" y="48"/>
                    <a:pt x="66" y="52"/>
                    <a:pt x="69" y="56"/>
                  </a:cubicBezTo>
                  <a:cubicBezTo>
                    <a:pt x="72" y="60"/>
                    <a:pt x="74" y="65"/>
                    <a:pt x="75" y="71"/>
                  </a:cubicBezTo>
                  <a:cubicBezTo>
                    <a:pt x="76" y="76"/>
                    <a:pt x="77" y="83"/>
                    <a:pt x="77" y="89"/>
                  </a:cubicBezTo>
                  <a:close/>
                  <a:moveTo>
                    <a:pt x="65" y="91"/>
                  </a:moveTo>
                  <a:cubicBezTo>
                    <a:pt x="65" y="86"/>
                    <a:pt x="64" y="81"/>
                    <a:pt x="64" y="76"/>
                  </a:cubicBezTo>
                  <a:cubicBezTo>
                    <a:pt x="63" y="72"/>
                    <a:pt x="62" y="68"/>
                    <a:pt x="60" y="64"/>
                  </a:cubicBezTo>
                  <a:cubicBezTo>
                    <a:pt x="58" y="61"/>
                    <a:pt x="55" y="58"/>
                    <a:pt x="52" y="55"/>
                  </a:cubicBezTo>
                  <a:cubicBezTo>
                    <a:pt x="49" y="53"/>
                    <a:pt x="45" y="52"/>
                    <a:pt x="40" y="52"/>
                  </a:cubicBezTo>
                  <a:cubicBezTo>
                    <a:pt x="38" y="52"/>
                    <a:pt x="36" y="53"/>
                    <a:pt x="34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8"/>
                    <a:pt x="22" y="60"/>
                    <a:pt x="19" y="62"/>
                  </a:cubicBezTo>
                  <a:cubicBezTo>
                    <a:pt x="17" y="65"/>
                    <a:pt x="14" y="68"/>
                    <a:pt x="11" y="7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6" y="115"/>
                    <a:pt x="21" y="120"/>
                    <a:pt x="26" y="123"/>
                  </a:cubicBezTo>
                  <a:cubicBezTo>
                    <a:pt x="30" y="126"/>
                    <a:pt x="35" y="128"/>
                    <a:pt x="40" y="128"/>
                  </a:cubicBezTo>
                  <a:cubicBezTo>
                    <a:pt x="44" y="128"/>
                    <a:pt x="48" y="127"/>
                    <a:pt x="51" y="125"/>
                  </a:cubicBezTo>
                  <a:cubicBezTo>
                    <a:pt x="54" y="122"/>
                    <a:pt x="57" y="120"/>
                    <a:pt x="59" y="116"/>
                  </a:cubicBezTo>
                  <a:cubicBezTo>
                    <a:pt x="61" y="113"/>
                    <a:pt x="63" y="109"/>
                    <a:pt x="63" y="104"/>
                  </a:cubicBezTo>
                  <a:cubicBezTo>
                    <a:pt x="64" y="100"/>
                    <a:pt x="65" y="95"/>
                    <a:pt x="65" y="9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6555960" y="5921385"/>
              <a:ext cx="80706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3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7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4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8" y="91"/>
                    <a:pt x="66" y="92"/>
                    <a:pt x="63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4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7" y="0"/>
                    <a:pt x="53" y="1"/>
                    <a:pt x="58" y="4"/>
                  </a:cubicBezTo>
                  <a:cubicBezTo>
                    <a:pt x="62" y="6"/>
                    <a:pt x="66" y="9"/>
                    <a:pt x="69" y="12"/>
                  </a:cubicBezTo>
                  <a:cubicBezTo>
                    <a:pt x="72" y="16"/>
                    <a:pt x="75" y="21"/>
                    <a:pt x="76" y="26"/>
                  </a:cubicBezTo>
                  <a:cubicBezTo>
                    <a:pt x="77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7" y="22"/>
                    <a:pt x="16" y="25"/>
                    <a:pt x="14" y="29"/>
                  </a:cubicBezTo>
                  <a:cubicBezTo>
                    <a:pt x="13" y="32"/>
                    <a:pt x="12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654072" y="5921385"/>
              <a:ext cx="49057" cy="96242"/>
            </a:xfrm>
            <a:custGeom>
              <a:avLst/>
              <a:gdLst>
                <a:gd name="T0" fmla="*/ 49 w 49"/>
                <a:gd name="T1" fmla="*/ 8 h 95"/>
                <a:gd name="T2" fmla="*/ 49 w 49"/>
                <a:gd name="T3" fmla="*/ 11 h 95"/>
                <a:gd name="T4" fmla="*/ 49 w 49"/>
                <a:gd name="T5" fmla="*/ 12 h 95"/>
                <a:gd name="T6" fmla="*/ 48 w 49"/>
                <a:gd name="T7" fmla="*/ 13 h 95"/>
                <a:gd name="T8" fmla="*/ 47 w 49"/>
                <a:gd name="T9" fmla="*/ 14 h 95"/>
                <a:gd name="T10" fmla="*/ 45 w 49"/>
                <a:gd name="T11" fmla="*/ 13 h 95"/>
                <a:gd name="T12" fmla="*/ 42 w 49"/>
                <a:gd name="T13" fmla="*/ 12 h 95"/>
                <a:gd name="T14" fmla="*/ 39 w 49"/>
                <a:gd name="T15" fmla="*/ 11 h 95"/>
                <a:gd name="T16" fmla="*/ 35 w 49"/>
                <a:gd name="T17" fmla="*/ 11 h 95"/>
                <a:gd name="T18" fmla="*/ 30 w 49"/>
                <a:gd name="T19" fmla="*/ 12 h 95"/>
                <a:gd name="T20" fmla="*/ 24 w 49"/>
                <a:gd name="T21" fmla="*/ 16 h 95"/>
                <a:gd name="T22" fmla="*/ 18 w 49"/>
                <a:gd name="T23" fmla="*/ 22 h 95"/>
                <a:gd name="T24" fmla="*/ 12 w 49"/>
                <a:gd name="T25" fmla="*/ 32 h 95"/>
                <a:gd name="T26" fmla="*/ 12 w 49"/>
                <a:gd name="T27" fmla="*/ 92 h 95"/>
                <a:gd name="T28" fmla="*/ 11 w 49"/>
                <a:gd name="T29" fmla="*/ 93 h 95"/>
                <a:gd name="T30" fmla="*/ 10 w 49"/>
                <a:gd name="T31" fmla="*/ 94 h 95"/>
                <a:gd name="T32" fmla="*/ 9 w 49"/>
                <a:gd name="T33" fmla="*/ 95 h 95"/>
                <a:gd name="T34" fmla="*/ 6 w 49"/>
                <a:gd name="T35" fmla="*/ 95 h 95"/>
                <a:gd name="T36" fmla="*/ 3 w 49"/>
                <a:gd name="T37" fmla="*/ 95 h 95"/>
                <a:gd name="T38" fmla="*/ 1 w 49"/>
                <a:gd name="T39" fmla="*/ 94 h 95"/>
                <a:gd name="T40" fmla="*/ 0 w 49"/>
                <a:gd name="T41" fmla="*/ 93 h 95"/>
                <a:gd name="T42" fmla="*/ 0 w 49"/>
                <a:gd name="T43" fmla="*/ 92 h 95"/>
                <a:gd name="T44" fmla="*/ 0 w 49"/>
                <a:gd name="T45" fmla="*/ 4 h 95"/>
                <a:gd name="T46" fmla="*/ 0 w 49"/>
                <a:gd name="T47" fmla="*/ 3 h 95"/>
                <a:gd name="T48" fmla="*/ 1 w 49"/>
                <a:gd name="T49" fmla="*/ 2 h 95"/>
                <a:gd name="T50" fmla="*/ 3 w 49"/>
                <a:gd name="T51" fmla="*/ 1 h 95"/>
                <a:gd name="T52" fmla="*/ 6 w 49"/>
                <a:gd name="T53" fmla="*/ 1 h 95"/>
                <a:gd name="T54" fmla="*/ 8 w 49"/>
                <a:gd name="T55" fmla="*/ 1 h 95"/>
                <a:gd name="T56" fmla="*/ 10 w 49"/>
                <a:gd name="T57" fmla="*/ 2 h 95"/>
                <a:gd name="T58" fmla="*/ 11 w 49"/>
                <a:gd name="T59" fmla="*/ 3 h 95"/>
                <a:gd name="T60" fmla="*/ 11 w 49"/>
                <a:gd name="T61" fmla="*/ 4 h 95"/>
                <a:gd name="T62" fmla="*/ 11 w 49"/>
                <a:gd name="T63" fmla="*/ 18 h 95"/>
                <a:gd name="T64" fmla="*/ 18 w 49"/>
                <a:gd name="T65" fmla="*/ 9 h 95"/>
                <a:gd name="T66" fmla="*/ 24 w 49"/>
                <a:gd name="T67" fmla="*/ 3 h 95"/>
                <a:gd name="T68" fmla="*/ 30 w 49"/>
                <a:gd name="T69" fmla="*/ 1 h 95"/>
                <a:gd name="T70" fmla="*/ 36 w 49"/>
                <a:gd name="T71" fmla="*/ 0 h 95"/>
                <a:gd name="T72" fmla="*/ 39 w 49"/>
                <a:gd name="T73" fmla="*/ 0 h 95"/>
                <a:gd name="T74" fmla="*/ 42 w 49"/>
                <a:gd name="T75" fmla="*/ 1 h 95"/>
                <a:gd name="T76" fmla="*/ 46 w 49"/>
                <a:gd name="T77" fmla="*/ 2 h 95"/>
                <a:gd name="T78" fmla="*/ 48 w 49"/>
                <a:gd name="T79" fmla="*/ 3 h 95"/>
                <a:gd name="T80" fmla="*/ 49 w 49"/>
                <a:gd name="T81" fmla="*/ 4 h 95"/>
                <a:gd name="T82" fmla="*/ 49 w 49"/>
                <a:gd name="T83" fmla="*/ 4 h 95"/>
                <a:gd name="T84" fmla="*/ 49 w 49"/>
                <a:gd name="T85" fmla="*/ 6 h 95"/>
                <a:gd name="T86" fmla="*/ 49 w 49"/>
                <a:gd name="T8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95">
                  <a:moveTo>
                    <a:pt x="49" y="8"/>
                  </a:moveTo>
                  <a:cubicBezTo>
                    <a:pt x="49" y="9"/>
                    <a:pt x="49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4" y="13"/>
                    <a:pt x="43" y="13"/>
                    <a:pt x="42" y="12"/>
                  </a:cubicBezTo>
                  <a:cubicBezTo>
                    <a:pt x="41" y="12"/>
                    <a:pt x="40" y="12"/>
                    <a:pt x="39" y="11"/>
                  </a:cubicBezTo>
                  <a:cubicBezTo>
                    <a:pt x="38" y="11"/>
                    <a:pt x="36" y="11"/>
                    <a:pt x="35" y="11"/>
                  </a:cubicBezTo>
                  <a:cubicBezTo>
                    <a:pt x="33" y="11"/>
                    <a:pt x="31" y="11"/>
                    <a:pt x="30" y="12"/>
                  </a:cubicBezTo>
                  <a:cubicBezTo>
                    <a:pt x="28" y="13"/>
                    <a:pt x="26" y="14"/>
                    <a:pt x="24" y="16"/>
                  </a:cubicBezTo>
                  <a:cubicBezTo>
                    <a:pt x="22" y="17"/>
                    <a:pt x="20" y="20"/>
                    <a:pt x="18" y="22"/>
                  </a:cubicBezTo>
                  <a:cubicBezTo>
                    <a:pt x="16" y="25"/>
                    <a:pt x="14" y="28"/>
                    <a:pt x="12" y="3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4"/>
                    <a:pt x="16" y="11"/>
                    <a:pt x="18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7" y="3"/>
                    <a:pt x="48" y="3"/>
                  </a:cubicBezTo>
                  <a:cubicBezTo>
                    <a:pt x="48" y="3"/>
                    <a:pt x="48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7"/>
                    <a:pt x="49" y="7"/>
                    <a:pt x="49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701546" y="5921385"/>
              <a:ext cx="61717" cy="96242"/>
            </a:xfrm>
            <a:custGeom>
              <a:avLst/>
              <a:gdLst>
                <a:gd name="T0" fmla="*/ 60 w 60"/>
                <a:gd name="T1" fmla="*/ 69 h 96"/>
                <a:gd name="T2" fmla="*/ 58 w 60"/>
                <a:gd name="T3" fmla="*/ 80 h 96"/>
                <a:gd name="T4" fmla="*/ 51 w 60"/>
                <a:gd name="T5" fmla="*/ 89 h 96"/>
                <a:gd name="T6" fmla="*/ 41 w 60"/>
                <a:gd name="T7" fmla="*/ 94 h 96"/>
                <a:gd name="T8" fmla="*/ 27 w 60"/>
                <a:gd name="T9" fmla="*/ 96 h 96"/>
                <a:gd name="T10" fmla="*/ 19 w 60"/>
                <a:gd name="T11" fmla="*/ 95 h 96"/>
                <a:gd name="T12" fmla="*/ 11 w 60"/>
                <a:gd name="T13" fmla="*/ 93 h 96"/>
                <a:gd name="T14" fmla="*/ 6 w 60"/>
                <a:gd name="T15" fmla="*/ 91 h 96"/>
                <a:gd name="T16" fmla="*/ 2 w 60"/>
                <a:gd name="T17" fmla="*/ 89 h 96"/>
                <a:gd name="T18" fmla="*/ 1 w 60"/>
                <a:gd name="T19" fmla="*/ 86 h 96"/>
                <a:gd name="T20" fmla="*/ 0 w 60"/>
                <a:gd name="T21" fmla="*/ 82 h 96"/>
                <a:gd name="T22" fmla="*/ 0 w 60"/>
                <a:gd name="T23" fmla="*/ 80 h 96"/>
                <a:gd name="T24" fmla="*/ 1 w 60"/>
                <a:gd name="T25" fmla="*/ 78 h 96"/>
                <a:gd name="T26" fmla="*/ 2 w 60"/>
                <a:gd name="T27" fmla="*/ 77 h 96"/>
                <a:gd name="T28" fmla="*/ 3 w 60"/>
                <a:gd name="T29" fmla="*/ 77 h 96"/>
                <a:gd name="T30" fmla="*/ 6 w 60"/>
                <a:gd name="T31" fmla="*/ 78 h 96"/>
                <a:gd name="T32" fmla="*/ 11 w 60"/>
                <a:gd name="T33" fmla="*/ 81 h 96"/>
                <a:gd name="T34" fmla="*/ 18 w 60"/>
                <a:gd name="T35" fmla="*/ 84 h 96"/>
                <a:gd name="T36" fmla="*/ 28 w 60"/>
                <a:gd name="T37" fmla="*/ 86 h 96"/>
                <a:gd name="T38" fmla="*/ 36 w 60"/>
                <a:gd name="T39" fmla="*/ 85 h 96"/>
                <a:gd name="T40" fmla="*/ 43 w 60"/>
                <a:gd name="T41" fmla="*/ 82 h 96"/>
                <a:gd name="T42" fmla="*/ 47 w 60"/>
                <a:gd name="T43" fmla="*/ 77 h 96"/>
                <a:gd name="T44" fmla="*/ 49 w 60"/>
                <a:gd name="T45" fmla="*/ 70 h 96"/>
                <a:gd name="T46" fmla="*/ 47 w 60"/>
                <a:gd name="T47" fmla="*/ 63 h 96"/>
                <a:gd name="T48" fmla="*/ 42 w 60"/>
                <a:gd name="T49" fmla="*/ 58 h 96"/>
                <a:gd name="T50" fmla="*/ 34 w 60"/>
                <a:gd name="T51" fmla="*/ 54 h 96"/>
                <a:gd name="T52" fmla="*/ 26 w 60"/>
                <a:gd name="T53" fmla="*/ 51 h 96"/>
                <a:gd name="T54" fmla="*/ 18 w 60"/>
                <a:gd name="T55" fmla="*/ 47 h 96"/>
                <a:gd name="T56" fmla="*/ 10 w 60"/>
                <a:gd name="T57" fmla="*/ 42 h 96"/>
                <a:gd name="T58" fmla="*/ 5 w 60"/>
                <a:gd name="T59" fmla="*/ 35 h 96"/>
                <a:gd name="T60" fmla="*/ 3 w 60"/>
                <a:gd name="T61" fmla="*/ 25 h 96"/>
                <a:gd name="T62" fmla="*/ 5 w 60"/>
                <a:gd name="T63" fmla="*/ 16 h 96"/>
                <a:gd name="T64" fmla="*/ 10 w 60"/>
                <a:gd name="T65" fmla="*/ 8 h 96"/>
                <a:gd name="T66" fmla="*/ 20 w 60"/>
                <a:gd name="T67" fmla="*/ 2 h 96"/>
                <a:gd name="T68" fmla="*/ 33 w 60"/>
                <a:gd name="T69" fmla="*/ 0 h 96"/>
                <a:gd name="T70" fmla="*/ 40 w 60"/>
                <a:gd name="T71" fmla="*/ 1 h 96"/>
                <a:gd name="T72" fmla="*/ 46 w 60"/>
                <a:gd name="T73" fmla="*/ 2 h 96"/>
                <a:gd name="T74" fmla="*/ 51 w 60"/>
                <a:gd name="T75" fmla="*/ 4 h 96"/>
                <a:gd name="T76" fmla="*/ 54 w 60"/>
                <a:gd name="T77" fmla="*/ 6 h 96"/>
                <a:gd name="T78" fmla="*/ 55 w 60"/>
                <a:gd name="T79" fmla="*/ 7 h 96"/>
                <a:gd name="T80" fmla="*/ 56 w 60"/>
                <a:gd name="T81" fmla="*/ 8 h 96"/>
                <a:gd name="T82" fmla="*/ 56 w 60"/>
                <a:gd name="T83" fmla="*/ 10 h 96"/>
                <a:gd name="T84" fmla="*/ 56 w 60"/>
                <a:gd name="T85" fmla="*/ 12 h 96"/>
                <a:gd name="T86" fmla="*/ 56 w 60"/>
                <a:gd name="T87" fmla="*/ 14 h 96"/>
                <a:gd name="T88" fmla="*/ 55 w 60"/>
                <a:gd name="T89" fmla="*/ 15 h 96"/>
                <a:gd name="T90" fmla="*/ 55 w 60"/>
                <a:gd name="T91" fmla="*/ 16 h 96"/>
                <a:gd name="T92" fmla="*/ 54 w 60"/>
                <a:gd name="T93" fmla="*/ 17 h 96"/>
                <a:gd name="T94" fmla="*/ 51 w 60"/>
                <a:gd name="T95" fmla="*/ 16 h 96"/>
                <a:gd name="T96" fmla="*/ 47 w 60"/>
                <a:gd name="T97" fmla="*/ 13 h 96"/>
                <a:gd name="T98" fmla="*/ 41 w 60"/>
                <a:gd name="T99" fmla="*/ 11 h 96"/>
                <a:gd name="T100" fmla="*/ 33 w 60"/>
                <a:gd name="T101" fmla="*/ 10 h 96"/>
                <a:gd name="T102" fmla="*/ 25 w 60"/>
                <a:gd name="T103" fmla="*/ 11 h 96"/>
                <a:gd name="T104" fmla="*/ 19 w 60"/>
                <a:gd name="T105" fmla="*/ 14 h 96"/>
                <a:gd name="T106" fmla="*/ 16 w 60"/>
                <a:gd name="T107" fmla="*/ 19 h 96"/>
                <a:gd name="T108" fmla="*/ 15 w 60"/>
                <a:gd name="T109" fmla="*/ 24 h 96"/>
                <a:gd name="T110" fmla="*/ 16 w 60"/>
                <a:gd name="T111" fmla="*/ 32 h 96"/>
                <a:gd name="T112" fmla="*/ 22 w 60"/>
                <a:gd name="T113" fmla="*/ 37 h 96"/>
                <a:gd name="T114" fmla="*/ 29 w 60"/>
                <a:gd name="T115" fmla="*/ 41 h 96"/>
                <a:gd name="T116" fmla="*/ 37 w 60"/>
                <a:gd name="T117" fmla="*/ 44 h 96"/>
                <a:gd name="T118" fmla="*/ 46 w 60"/>
                <a:gd name="T119" fmla="*/ 48 h 96"/>
                <a:gd name="T120" fmla="*/ 53 w 60"/>
                <a:gd name="T121" fmla="*/ 52 h 96"/>
                <a:gd name="T122" fmla="*/ 58 w 60"/>
                <a:gd name="T123" fmla="*/ 59 h 96"/>
                <a:gd name="T124" fmla="*/ 60 w 60"/>
                <a:gd name="T125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6">
                  <a:moveTo>
                    <a:pt x="60" y="69"/>
                  </a:moveTo>
                  <a:cubicBezTo>
                    <a:pt x="60" y="73"/>
                    <a:pt x="59" y="77"/>
                    <a:pt x="58" y="80"/>
                  </a:cubicBezTo>
                  <a:cubicBezTo>
                    <a:pt x="56" y="83"/>
                    <a:pt x="54" y="86"/>
                    <a:pt x="51" y="89"/>
                  </a:cubicBezTo>
                  <a:cubicBezTo>
                    <a:pt x="48" y="91"/>
                    <a:pt x="45" y="93"/>
                    <a:pt x="41" y="94"/>
                  </a:cubicBezTo>
                  <a:cubicBezTo>
                    <a:pt x="37" y="95"/>
                    <a:pt x="32" y="96"/>
                    <a:pt x="27" y="96"/>
                  </a:cubicBezTo>
                  <a:cubicBezTo>
                    <a:pt x="24" y="96"/>
                    <a:pt x="21" y="96"/>
                    <a:pt x="19" y="95"/>
                  </a:cubicBezTo>
                  <a:cubicBezTo>
                    <a:pt x="16" y="95"/>
                    <a:pt x="13" y="94"/>
                    <a:pt x="11" y="93"/>
                  </a:cubicBezTo>
                  <a:cubicBezTo>
                    <a:pt x="9" y="92"/>
                    <a:pt x="7" y="92"/>
                    <a:pt x="6" y="91"/>
                  </a:cubicBezTo>
                  <a:cubicBezTo>
                    <a:pt x="4" y="90"/>
                    <a:pt x="3" y="89"/>
                    <a:pt x="2" y="89"/>
                  </a:cubicBezTo>
                  <a:cubicBezTo>
                    <a:pt x="1" y="88"/>
                    <a:pt x="1" y="87"/>
                    <a:pt x="1" y="86"/>
                  </a:cubicBezTo>
                  <a:cubicBezTo>
                    <a:pt x="0" y="85"/>
                    <a:pt x="0" y="84"/>
                    <a:pt x="0" y="82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1" y="78"/>
                    <a:pt x="1" y="78"/>
                    <a:pt x="2" y="77"/>
                  </a:cubicBezTo>
                  <a:cubicBezTo>
                    <a:pt x="2" y="77"/>
                    <a:pt x="2" y="77"/>
                    <a:pt x="3" y="77"/>
                  </a:cubicBezTo>
                  <a:cubicBezTo>
                    <a:pt x="3" y="77"/>
                    <a:pt x="4" y="77"/>
                    <a:pt x="6" y="78"/>
                  </a:cubicBezTo>
                  <a:cubicBezTo>
                    <a:pt x="7" y="79"/>
                    <a:pt x="9" y="80"/>
                    <a:pt x="11" y="81"/>
                  </a:cubicBezTo>
                  <a:cubicBezTo>
                    <a:pt x="13" y="82"/>
                    <a:pt x="15" y="83"/>
                    <a:pt x="18" y="84"/>
                  </a:cubicBezTo>
                  <a:cubicBezTo>
                    <a:pt x="21" y="85"/>
                    <a:pt x="24" y="86"/>
                    <a:pt x="28" y="86"/>
                  </a:cubicBezTo>
                  <a:cubicBezTo>
                    <a:pt x="31" y="86"/>
                    <a:pt x="34" y="85"/>
                    <a:pt x="36" y="85"/>
                  </a:cubicBezTo>
                  <a:cubicBezTo>
                    <a:pt x="39" y="84"/>
                    <a:pt x="41" y="83"/>
                    <a:pt x="43" y="82"/>
                  </a:cubicBezTo>
                  <a:cubicBezTo>
                    <a:pt x="45" y="80"/>
                    <a:pt x="46" y="79"/>
                    <a:pt x="47" y="77"/>
                  </a:cubicBezTo>
                  <a:cubicBezTo>
                    <a:pt x="48" y="75"/>
                    <a:pt x="49" y="72"/>
                    <a:pt x="49" y="70"/>
                  </a:cubicBezTo>
                  <a:cubicBezTo>
                    <a:pt x="49" y="67"/>
                    <a:pt x="48" y="65"/>
                    <a:pt x="47" y="63"/>
                  </a:cubicBezTo>
                  <a:cubicBezTo>
                    <a:pt x="45" y="61"/>
                    <a:pt x="44" y="59"/>
                    <a:pt x="42" y="58"/>
                  </a:cubicBezTo>
                  <a:cubicBezTo>
                    <a:pt x="39" y="56"/>
                    <a:pt x="37" y="55"/>
                    <a:pt x="34" y="54"/>
                  </a:cubicBezTo>
                  <a:cubicBezTo>
                    <a:pt x="32" y="53"/>
                    <a:pt x="29" y="52"/>
                    <a:pt x="26" y="51"/>
                  </a:cubicBezTo>
                  <a:cubicBezTo>
                    <a:pt x="23" y="50"/>
                    <a:pt x="20" y="48"/>
                    <a:pt x="18" y="47"/>
                  </a:cubicBezTo>
                  <a:cubicBezTo>
                    <a:pt x="15" y="46"/>
                    <a:pt x="12" y="44"/>
                    <a:pt x="10" y="42"/>
                  </a:cubicBezTo>
                  <a:cubicBezTo>
                    <a:pt x="8" y="40"/>
                    <a:pt x="7" y="38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2" y="1"/>
                    <a:pt x="44" y="2"/>
                    <a:pt x="46" y="2"/>
                  </a:cubicBezTo>
                  <a:cubicBezTo>
                    <a:pt x="48" y="3"/>
                    <a:pt x="49" y="3"/>
                    <a:pt x="51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4" y="6"/>
                    <a:pt x="55" y="7"/>
                    <a:pt x="55" y="7"/>
                  </a:cubicBezTo>
                  <a:cubicBezTo>
                    <a:pt x="55" y="8"/>
                    <a:pt x="55" y="8"/>
                    <a:pt x="56" y="8"/>
                  </a:cubicBezTo>
                  <a:cubicBezTo>
                    <a:pt x="56" y="9"/>
                    <a:pt x="56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0" y="15"/>
                    <a:pt x="49" y="14"/>
                    <a:pt x="47" y="13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39" y="10"/>
                    <a:pt x="36" y="10"/>
                    <a:pt x="33" y="10"/>
                  </a:cubicBezTo>
                  <a:cubicBezTo>
                    <a:pt x="30" y="10"/>
                    <a:pt x="27" y="10"/>
                    <a:pt x="25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6" y="17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7"/>
                    <a:pt x="15" y="30"/>
                    <a:pt x="16" y="32"/>
                  </a:cubicBezTo>
                  <a:cubicBezTo>
                    <a:pt x="18" y="34"/>
                    <a:pt x="20" y="35"/>
                    <a:pt x="22" y="37"/>
                  </a:cubicBezTo>
                  <a:cubicBezTo>
                    <a:pt x="24" y="38"/>
                    <a:pt x="26" y="39"/>
                    <a:pt x="29" y="41"/>
                  </a:cubicBezTo>
                  <a:cubicBezTo>
                    <a:pt x="32" y="42"/>
                    <a:pt x="35" y="43"/>
                    <a:pt x="37" y="44"/>
                  </a:cubicBezTo>
                  <a:cubicBezTo>
                    <a:pt x="40" y="45"/>
                    <a:pt x="43" y="46"/>
                    <a:pt x="46" y="48"/>
                  </a:cubicBezTo>
                  <a:cubicBezTo>
                    <a:pt x="49" y="49"/>
                    <a:pt x="51" y="50"/>
                    <a:pt x="53" y="52"/>
                  </a:cubicBezTo>
                  <a:cubicBezTo>
                    <a:pt x="55" y="54"/>
                    <a:pt x="57" y="57"/>
                    <a:pt x="58" y="59"/>
                  </a:cubicBezTo>
                  <a:cubicBezTo>
                    <a:pt x="60" y="62"/>
                    <a:pt x="60" y="65"/>
                    <a:pt x="60" y="6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55B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427663" y="5804963"/>
              <a:ext cx="136092" cy="152125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98 h 98"/>
                <a:gd name="T4" fmla="*/ 86 w 86"/>
                <a:gd name="T5" fmla="*/ 48 h 98"/>
                <a:gd name="T6" fmla="*/ 86 w 86"/>
                <a:gd name="T7" fmla="*/ 48 h 98"/>
                <a:gd name="T8" fmla="*/ 0 w 8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8">
                  <a:moveTo>
                    <a:pt x="0" y="0"/>
                  </a:moveTo>
                  <a:lnTo>
                    <a:pt x="0" y="9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432410" y="5894996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5582745" y="5711825"/>
              <a:ext cx="136092" cy="153678"/>
            </a:xfrm>
            <a:custGeom>
              <a:avLst/>
              <a:gdLst>
                <a:gd name="T0" fmla="*/ 86 w 86"/>
                <a:gd name="T1" fmla="*/ 50 h 99"/>
                <a:gd name="T2" fmla="*/ 0 w 86"/>
                <a:gd name="T3" fmla="*/ 0 h 99"/>
                <a:gd name="T4" fmla="*/ 0 w 86"/>
                <a:gd name="T5" fmla="*/ 99 h 99"/>
                <a:gd name="T6" fmla="*/ 86 w 86"/>
                <a:gd name="T7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5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637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0794-E737-3D05-5A2F-6DF62B53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C934D186-FECE-C489-617E-2E84637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6" y="78218"/>
            <a:ext cx="8352928" cy="796908"/>
          </a:xfrm>
        </p:spPr>
        <p:txBody>
          <a:bodyPr>
            <a:normAutofit fontScale="90000"/>
          </a:bodyPr>
          <a:lstStyle/>
          <a:p>
            <a:r>
              <a:rPr lang="ro-RO" altLang="ko-KR" sz="4800" dirty="0"/>
              <a:t>Textul științific           </a:t>
            </a:r>
            <a:r>
              <a:rPr lang="ro-RO" altLang="ko-KR" sz="3100" dirty="0"/>
              <a:t>Manual, pag. 115-116</a:t>
            </a:r>
            <a:endParaRPr lang="ko-KR" altLang="en-US" sz="48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346EB37-EC72-B1F6-959B-90550B5D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618" y="1340768"/>
            <a:ext cx="471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ro-RO" altLang="ko-KR" sz="2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Metoda </a:t>
            </a:r>
            <a:r>
              <a:rPr kumimoji="1" lang="ro-RO" altLang="ko-KR" sz="2400" b="1" dirty="0">
                <a:solidFill>
                  <a:srgbClr val="EE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S.I.N.E.L.G.</a:t>
            </a:r>
            <a:endParaRPr kumimoji="1" lang="en-US" altLang="ko-KR" sz="2400" b="1" dirty="0">
              <a:solidFill>
                <a:srgbClr val="EE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95AD72A5-5EF7-5AAB-2316-91935B73CDC2}"/>
              </a:ext>
            </a:extLst>
          </p:cNvPr>
          <p:cNvSpPr txBox="1"/>
          <p:nvPr/>
        </p:nvSpPr>
        <p:spPr>
          <a:xfrm>
            <a:off x="35496" y="2303572"/>
            <a:ext cx="9001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istemul </a:t>
            </a: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nteractiv de </a:t>
            </a: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otare pentru </a:t>
            </a: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ficientizarea </a:t>
            </a: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ecturii </a:t>
            </a:r>
            <a:r>
              <a:rPr lang="ro-RO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ândirii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5543195" y="2492896"/>
            <a:ext cx="2796710" cy="744647"/>
            <a:chOff x="2957753" y="1917626"/>
            <a:chExt cx="2796710" cy="74464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957753" y="2118226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o-RO" altLang="ko-KR" sz="1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Explicarea metodei</a:t>
              </a:r>
              <a:endParaRPr lang="en-US" altLang="ko-KR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4960774" y="1917626"/>
              <a:ext cx="793689" cy="744647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01</a:t>
              </a:r>
              <a:endParaRPr lang="ko-KR" alt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183155" y="3284984"/>
            <a:ext cx="3156750" cy="744647"/>
            <a:chOff x="2597713" y="2709714"/>
            <a:chExt cx="3156750" cy="744647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2597713" y="2905609"/>
              <a:ext cx="24482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Aplicarea metodei SINELG</a:t>
              </a:r>
              <a:endParaRPr lang="en-US" altLang="ko-KR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4960774" y="2709714"/>
              <a:ext cx="793689" cy="744647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02</a:t>
              </a:r>
              <a:endParaRPr lang="ko-KR" alt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788024" y="4077072"/>
            <a:ext cx="4176464" cy="744647"/>
            <a:chOff x="2202582" y="3501802"/>
            <a:chExt cx="4176464" cy="744647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202582" y="3688016"/>
              <a:ext cx="41764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Confruntarea cu colegul de bancă</a:t>
              </a:r>
              <a:endParaRPr lang="en-US" altLang="ko-KR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4960774" y="3501802"/>
              <a:ext cx="793689" cy="744647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03</a:t>
              </a:r>
              <a:endParaRPr lang="ko-KR" alt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592891" y="4834525"/>
            <a:ext cx="3096344" cy="744647"/>
            <a:chOff x="3007449" y="4293890"/>
            <a:chExt cx="3096344" cy="744647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007449" y="4478821"/>
              <a:ext cx="30963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Discuții cu toată  clasa</a:t>
              </a:r>
              <a:endParaRPr lang="en-US" altLang="ko-KR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960774" y="4293890"/>
              <a:ext cx="793689" cy="744647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04</a:t>
              </a:r>
              <a:endParaRPr lang="ko-KR" alt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084168" y="5661248"/>
            <a:ext cx="2255737" cy="744647"/>
            <a:chOff x="3498726" y="5085978"/>
            <a:chExt cx="2255737" cy="744647"/>
          </a:xfrm>
        </p:grpSpPr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3498726" y="5223480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Impresii, păreri</a:t>
              </a:r>
              <a:endParaRPr lang="en-US" altLang="ko-KR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4960774" y="5085978"/>
              <a:ext cx="793689" cy="744647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05</a:t>
              </a:r>
              <a:endParaRPr lang="ko-KR" altLang="en-US" sz="25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6EB8-F403-8D75-B674-8027930B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18632777-06BF-F1E2-670D-CFA78185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6" y="78218"/>
            <a:ext cx="8352928" cy="796908"/>
          </a:xfrm>
        </p:spPr>
        <p:txBody>
          <a:bodyPr>
            <a:normAutofit fontScale="90000"/>
          </a:bodyPr>
          <a:lstStyle/>
          <a:p>
            <a:r>
              <a:rPr lang="ro-RO" altLang="ko-KR" sz="4800" dirty="0"/>
              <a:t>Textul științific           </a:t>
            </a:r>
            <a:r>
              <a:rPr lang="ro-RO" altLang="ko-KR" sz="3100" dirty="0"/>
              <a:t>Manual, pag. 115-116</a:t>
            </a:r>
            <a:endParaRPr lang="ko-KR" altLang="en-US" sz="4800" dirty="0"/>
          </a:p>
        </p:txBody>
      </p:sp>
      <p:sp>
        <p:nvSpPr>
          <p:cNvPr id="9" name="내용 개체 틀 5">
            <a:extLst>
              <a:ext uri="{FF2B5EF4-FFF2-40B4-BE49-F238E27FC236}">
                <a16:creationId xmlns:a16="http://schemas.microsoft.com/office/drawing/2014/main" id="{4B1DFA9B-8BA9-2E63-06F5-6C51E588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2" y="1268760"/>
            <a:ext cx="8370458" cy="511256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F97B773-67CB-7D0B-4868-2529EB23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56563"/>
            <a:ext cx="5688632" cy="305073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F2AEDFF-8F25-0840-F22B-46027847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618" y="1340768"/>
            <a:ext cx="471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ro-RO" altLang="ko-KR" sz="2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Metoda S.I.N.E.L.G.</a:t>
            </a:r>
            <a:endParaRPr kumimoji="1" lang="en-US" altLang="ko-KR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519" y="2060848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ro-RO" altLang="ko-KR" sz="2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Fișă de lucru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ro-RO" altLang="ko-KR" sz="2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Timp de lucru: 20 minute</a:t>
            </a:r>
          </a:p>
        </p:txBody>
      </p:sp>
      <p:sp>
        <p:nvSpPr>
          <p:cNvPr id="9" name="AutoShape 4" descr="Tick și cruce 3d Vector de stoc de ©mizar_219842 40716341">
            <a:extLst>
              <a:ext uri="{FF2B5EF4-FFF2-40B4-BE49-F238E27FC236}">
                <a16:creationId xmlns:a16="http://schemas.microsoft.com/office/drawing/2014/main" id="{95BBEE93-B6B4-695B-8F40-523262460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4EA1263D-F8CF-8581-07C4-B9C1A326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2625333" cy="1492096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8C9E3308-C8D0-D887-2B20-6C6B2F8B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399"/>
          <a:stretch/>
        </p:blipFill>
        <p:spPr>
          <a:xfrm>
            <a:off x="251519" y="3276600"/>
            <a:ext cx="5672242" cy="2163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4608512" cy="2376264"/>
          </a:xfrm>
        </p:spPr>
        <p:txBody>
          <a:bodyPr/>
          <a:lstStyle/>
          <a:p>
            <a:pPr algn="ctr"/>
            <a:r>
              <a:rPr lang="ro-RO" altLang="ko-KR" sz="4400" b="1" dirty="0">
                <a:solidFill>
                  <a:srgbClr val="339933"/>
                </a:solidFill>
              </a:rPr>
              <a:t>Tema pentru acasă</a:t>
            </a:r>
            <a:br>
              <a:rPr lang="ro-RO" altLang="ko-KR" sz="4400" dirty="0"/>
            </a:br>
            <a:br>
              <a:rPr lang="ro-RO" altLang="ko-KR" sz="4400" dirty="0"/>
            </a:br>
            <a:r>
              <a:rPr lang="ro-RO" altLang="ko-KR" sz="3600" dirty="0"/>
              <a:t>Alcătuirea de propoziții cu ajutorul cuvintelor de la vocabular</a:t>
            </a:r>
            <a:endParaRPr lang="ko-KR" altLang="en-US" sz="4400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C5C0CEA-5225-EBE6-10D1-0A2379C6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404396"/>
            <a:ext cx="3168352" cy="957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EE724C1-37A5-4846-B95F-A1EDE5E7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6954"/>
            <a:ext cx="8352928" cy="796908"/>
          </a:xfrm>
        </p:spPr>
        <p:txBody>
          <a:bodyPr/>
          <a:lstStyle/>
          <a:p>
            <a:r>
              <a:rPr lang="ro-RO" altLang="ko-KR" dirty="0">
                <a:solidFill>
                  <a:schemeClr val="bg1"/>
                </a:solidFill>
              </a:rPr>
              <a:t>GHICITOARE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3274E586-1F71-4E56-AF85-1CDFEB59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2" y="1268760"/>
            <a:ext cx="8370458" cy="5112568"/>
          </a:xfrm>
        </p:spPr>
        <p:txBody>
          <a:bodyPr/>
          <a:lstStyle/>
          <a:p>
            <a:pPr algn="l">
              <a:buNone/>
            </a:pPr>
            <a:r>
              <a:rPr lang="ro-RO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Aţi</a:t>
            </a:r>
            <a:r>
              <a:rPr lang="ro-RO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văzut cu </a:t>
            </a:r>
            <a:r>
              <a:rPr lang="ro-RO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toţii</a:t>
            </a:r>
            <a:r>
              <a:rPr lang="ro-RO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oare</a:t>
            </a:r>
          </a:p>
          <a:p>
            <a:pPr algn="l">
              <a:buNone/>
            </a:pPr>
            <a:r>
              <a:rPr lang="ro-RO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Floricele zburătoare?</a:t>
            </a:r>
          </a:p>
          <a:p>
            <a:endParaRPr lang="ko-KR" altLang="en-US" dirty="0"/>
          </a:p>
        </p:txBody>
      </p:sp>
      <p:pic>
        <p:nvPicPr>
          <p:cNvPr id="2052" name="Picture 4" descr="Dotacje na ekobiznes: gdzie szukać informacji? | Firmove">
            <a:extLst>
              <a:ext uri="{FF2B5EF4-FFF2-40B4-BE49-F238E27FC236}">
                <a16:creationId xmlns:a16="http://schemas.microsoft.com/office/drawing/2014/main" id="{AB6BD52E-4FC0-818A-F99D-BDBEA837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21" y="3334509"/>
            <a:ext cx="5328479" cy="35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6EAF-F4C2-8AFA-4999-DAF651ED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E4655DE-3083-6594-B417-3D2FA7378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04" y="1412776"/>
            <a:ext cx="4325652" cy="2376264"/>
          </a:xfrm>
        </p:spPr>
        <p:txBody>
          <a:bodyPr/>
          <a:lstStyle/>
          <a:p>
            <a:pPr algn="ctr"/>
            <a:r>
              <a:rPr lang="ro-RO" altLang="ko-KR" sz="5400" dirty="0"/>
              <a:t>Ce putem învăța oare de la fluture?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183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E793FF94-D028-96BD-33F9-322D4E0B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5791308" cy="4219029"/>
          </a:xfrm>
          <a:prstGeom prst="rect">
            <a:avLst/>
          </a:prstGeom>
        </p:spPr>
      </p:pic>
      <p:sp>
        <p:nvSpPr>
          <p:cNvPr id="16" name="CasetăText 15">
            <a:extLst>
              <a:ext uri="{FF2B5EF4-FFF2-40B4-BE49-F238E27FC236}">
                <a16:creationId xmlns:a16="http://schemas.microsoft.com/office/drawing/2014/main" id="{84F4723E-541A-203A-8F1F-7DE753FB29E4}"/>
              </a:ext>
            </a:extLst>
          </p:cNvPr>
          <p:cNvSpPr txBox="1"/>
          <p:nvPr/>
        </p:nvSpPr>
        <p:spPr>
          <a:xfrm>
            <a:off x="590890" y="5777475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3"/>
              </a:rPr>
              <a:t>https://www.youtube.com/watch?v=B6pe03WjYCQ</a:t>
            </a:r>
            <a:r>
              <a:rPr lang="ro-RO" dirty="0"/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6CA629-F247-89C2-C571-400BE6F3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Test rapid despre fluturi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248CC7-C328-49E9-8D47-02A14BAE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690962C-89FC-6D5F-25FE-91C05ABA9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59113"/>
            <a:ext cx="6655733" cy="38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73E2DB-D980-5A53-7100-CB2EE266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C85C5EE-A394-38EC-E23F-637CC402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" y="1462336"/>
            <a:ext cx="4038286" cy="3933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C8C0CD3-9DAB-851D-B591-20FA90EA3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2187925"/>
            <a:ext cx="4536157" cy="2482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598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09C954-5636-7B06-65E6-8A4BC223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9E3EE6C6-BFBF-AFD7-4BB4-6A62AF83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53849"/>
            <a:ext cx="4176464" cy="2882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A563714-FF7F-E0EB-1234-8ED02770E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9182"/>
          <a:stretch/>
        </p:blipFill>
        <p:spPr>
          <a:xfrm>
            <a:off x="323528" y="4121088"/>
            <a:ext cx="5326595" cy="26131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242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8471EE-F89A-3297-0017-152E8F8B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74845010-418D-9213-A84C-17DE5C2A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" y="1176713"/>
            <a:ext cx="5484676" cy="22522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4A937DA-64D7-C250-9990-7C6BEED3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4" y="3886199"/>
            <a:ext cx="5880265" cy="2417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29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B60817-282D-C27B-EB90-31D82116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AUTOEVALUARE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B3A45A1-750A-92BD-B242-7C17B020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5508216" cy="4647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5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11637</TotalTime>
  <Words>141</Words>
  <Application>Microsoft Office PowerPoint</Application>
  <PresentationFormat>Expunere pe ecran (4:3)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0" baseType="lpstr">
      <vt:lpstr>Arial</vt:lpstr>
      <vt:lpstr>맑은 고딕</vt:lpstr>
      <vt:lpstr>굴림체</vt:lpstr>
      <vt:lpstr>Calibri</vt:lpstr>
      <vt:lpstr>Calibri Light</vt:lpstr>
      <vt:lpstr>Office 테마</vt:lpstr>
      <vt:lpstr>Ora de limba și literatura română clasa a IV-a B</vt:lpstr>
      <vt:lpstr>GHICITOARE </vt:lpstr>
      <vt:lpstr>Ce putem învăța oare de la fluture?</vt:lpstr>
      <vt:lpstr>Prezentare PowerPoint</vt:lpstr>
      <vt:lpstr>Test rapid despre fluturi</vt:lpstr>
      <vt:lpstr>Prezentare PowerPoint</vt:lpstr>
      <vt:lpstr>Prezentare PowerPoint</vt:lpstr>
      <vt:lpstr>Prezentare PowerPoint</vt:lpstr>
      <vt:lpstr>AUTOEVALUARE</vt:lpstr>
      <vt:lpstr>Textul științific           Manual, pag. 115-116</vt:lpstr>
      <vt:lpstr>Prezentare PowerPoint</vt:lpstr>
      <vt:lpstr>Textul științific           Manual, pag. 115-116</vt:lpstr>
      <vt:lpstr>Prezentare PowerPoint</vt:lpstr>
      <vt:lpstr>Tema pentru acasă  Alcătuirea de propoziții cu ajutorul cuvintelor de la vocabular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mihai manecuta</cp:lastModifiedBy>
  <cp:revision>3</cp:revision>
  <dcterms:created xsi:type="dcterms:W3CDTF">2010-02-01T08:03:16Z</dcterms:created>
  <dcterms:modified xsi:type="dcterms:W3CDTF">2025-03-23T14:06:15Z</dcterms:modified>
  <cp:category>www.slidemembers.com</cp:category>
</cp:coreProperties>
</file>