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8" r:id="rId2"/>
    <p:sldId id="331" r:id="rId3"/>
    <p:sldId id="338" r:id="rId4"/>
    <p:sldId id="321" r:id="rId5"/>
    <p:sldId id="296" r:id="rId6"/>
    <p:sldId id="343" r:id="rId7"/>
    <p:sldId id="345" r:id="rId8"/>
    <p:sldId id="344" r:id="rId9"/>
    <p:sldId id="346" r:id="rId10"/>
    <p:sldId id="294" r:id="rId11"/>
    <p:sldId id="340" r:id="rId12"/>
  </p:sldIdLst>
  <p:sldSz cx="9144000" cy="6858000" type="screen4x3"/>
  <p:notesSz cx="6858000" cy="9144000"/>
  <p:embeddedFontLst>
    <p:embeddedFont>
      <p:font typeface="굴림체" panose="020B0609000101010101" pitchFamily="49" charset="-127"/>
      <p:regular r:id="rId15"/>
    </p:embeddedFont>
    <p:embeddedFont>
      <p:font typeface="맑은 고딕" panose="020B0503020000020004" pitchFamily="34" charset="-127"/>
      <p:regular r:id="rId16"/>
      <p:bold r:id="rId17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563B"/>
    <a:srgbClr val="339933"/>
    <a:srgbClr val="3E563C"/>
    <a:srgbClr val="D65B0B"/>
    <a:srgbClr val="4A5A67"/>
    <a:srgbClr val="CEEBF6"/>
    <a:srgbClr val="A16E57"/>
    <a:srgbClr val="2F513C"/>
    <a:srgbClr val="FFEB00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Fără stil, grilă tabel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94823" autoAdjust="0"/>
  </p:normalViewPr>
  <p:slideViewPr>
    <p:cSldViewPr>
      <p:cViewPr varScale="1">
        <p:scale>
          <a:sx n="77" d="100"/>
          <a:sy n="77" d="100"/>
        </p:scale>
        <p:origin x="180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image" Target="../media/image10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image" Target="../media/image10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04AD16-D1B9-441C-87AB-72E159B82079}" type="doc">
      <dgm:prSet loTypeId="urn:microsoft.com/office/officeart/2005/8/layout/hList7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o-RO"/>
        </a:p>
      </dgm:t>
    </dgm:pt>
    <dgm:pt modelId="{2267BD10-F503-4B5A-8AE5-A7E2A84C70FC}">
      <dgm:prSet phldrT="[Text]"/>
      <dgm:spPr/>
      <dgm:t>
        <a:bodyPr/>
        <a:lstStyle/>
        <a:p>
          <a:r>
            <a:rPr lang="ro-RO" dirty="0"/>
            <a:t>Introducere</a:t>
          </a:r>
        </a:p>
      </dgm:t>
    </dgm:pt>
    <dgm:pt modelId="{E8B9426B-D5C1-4E7F-AF01-F1FD3F2BAB98}" type="parTrans" cxnId="{A1E34189-FCBF-4461-9F8E-29CD42F2ECCA}">
      <dgm:prSet/>
      <dgm:spPr/>
      <dgm:t>
        <a:bodyPr/>
        <a:lstStyle/>
        <a:p>
          <a:endParaRPr lang="ro-RO"/>
        </a:p>
      </dgm:t>
    </dgm:pt>
    <dgm:pt modelId="{89365E3D-E56E-41C9-A6AA-8D1CC75D65E2}" type="sibTrans" cxnId="{A1E34189-FCBF-4461-9F8E-29CD42F2ECCA}">
      <dgm:prSet/>
      <dgm:spPr/>
      <dgm:t>
        <a:bodyPr/>
        <a:lstStyle/>
        <a:p>
          <a:endParaRPr lang="ro-RO"/>
        </a:p>
      </dgm:t>
    </dgm:pt>
    <dgm:pt modelId="{1AFE3545-0E0C-4B02-A0A2-485F251B3DC8}">
      <dgm:prSet phldrT="[Text]"/>
      <dgm:spPr/>
      <dgm:t>
        <a:bodyPr/>
        <a:lstStyle/>
        <a:p>
          <a:r>
            <a:rPr lang="ro-RO" dirty="0"/>
            <a:t>Cuprins </a:t>
          </a:r>
        </a:p>
      </dgm:t>
    </dgm:pt>
    <dgm:pt modelId="{67F727B3-35F3-4830-9276-F9FD1CBD7EEA}" type="parTrans" cxnId="{C870CA00-81FB-4B53-B646-21B5557CD2D7}">
      <dgm:prSet/>
      <dgm:spPr/>
      <dgm:t>
        <a:bodyPr/>
        <a:lstStyle/>
        <a:p>
          <a:endParaRPr lang="ro-RO"/>
        </a:p>
      </dgm:t>
    </dgm:pt>
    <dgm:pt modelId="{48E9246D-BEE3-47A3-BA43-83C2219A6E5D}" type="sibTrans" cxnId="{C870CA00-81FB-4B53-B646-21B5557CD2D7}">
      <dgm:prSet/>
      <dgm:spPr/>
      <dgm:t>
        <a:bodyPr/>
        <a:lstStyle/>
        <a:p>
          <a:endParaRPr lang="ro-RO"/>
        </a:p>
      </dgm:t>
    </dgm:pt>
    <dgm:pt modelId="{3844EF60-4FDA-4254-BFCC-DC6CB0C9CB7B}">
      <dgm:prSet phldrT="[Text]"/>
      <dgm:spPr/>
      <dgm:t>
        <a:bodyPr/>
        <a:lstStyle/>
        <a:p>
          <a:r>
            <a:rPr lang="ro-RO" dirty="0"/>
            <a:t>Încheiere</a:t>
          </a:r>
        </a:p>
      </dgm:t>
    </dgm:pt>
    <dgm:pt modelId="{730E9D63-B049-43DF-9773-A4D83F76DFD6}" type="parTrans" cxnId="{CB818B4B-5FED-41D2-970F-AA0907B15BA4}">
      <dgm:prSet/>
      <dgm:spPr/>
      <dgm:t>
        <a:bodyPr/>
        <a:lstStyle/>
        <a:p>
          <a:endParaRPr lang="ro-RO"/>
        </a:p>
      </dgm:t>
    </dgm:pt>
    <dgm:pt modelId="{7984BDED-E080-486A-A9C3-36F59673C4E7}" type="sibTrans" cxnId="{CB818B4B-5FED-41D2-970F-AA0907B15BA4}">
      <dgm:prSet/>
      <dgm:spPr/>
      <dgm:t>
        <a:bodyPr/>
        <a:lstStyle/>
        <a:p>
          <a:endParaRPr lang="ro-RO"/>
        </a:p>
      </dgm:t>
    </dgm:pt>
    <dgm:pt modelId="{1D0E8C61-F02D-4C34-87EF-E3D84AF153BB}" type="pres">
      <dgm:prSet presAssocID="{FA04AD16-D1B9-441C-87AB-72E159B82079}" presName="Name0" presStyleCnt="0">
        <dgm:presLayoutVars>
          <dgm:dir/>
          <dgm:resizeHandles val="exact"/>
        </dgm:presLayoutVars>
      </dgm:prSet>
      <dgm:spPr/>
    </dgm:pt>
    <dgm:pt modelId="{3A67E79D-E713-413A-9A11-414E729FA342}" type="pres">
      <dgm:prSet presAssocID="{FA04AD16-D1B9-441C-87AB-72E159B82079}" presName="fgShape" presStyleLbl="fgShp" presStyleIdx="0" presStyleCnt="1"/>
      <dgm:spPr/>
    </dgm:pt>
    <dgm:pt modelId="{F8519FC9-8DEA-4290-85EE-F5F631C48765}" type="pres">
      <dgm:prSet presAssocID="{FA04AD16-D1B9-441C-87AB-72E159B82079}" presName="linComp" presStyleCnt="0"/>
      <dgm:spPr/>
    </dgm:pt>
    <dgm:pt modelId="{BC1F742C-5574-4558-B250-30652AFED716}" type="pres">
      <dgm:prSet presAssocID="{2267BD10-F503-4B5A-8AE5-A7E2A84C70FC}" presName="compNode" presStyleCnt="0"/>
      <dgm:spPr/>
    </dgm:pt>
    <dgm:pt modelId="{D00DC9AB-E06E-4940-B16A-336C5E82DF59}" type="pres">
      <dgm:prSet presAssocID="{2267BD10-F503-4B5A-8AE5-A7E2A84C70FC}" presName="bkgdShape" presStyleLbl="node1" presStyleIdx="0" presStyleCnt="3"/>
      <dgm:spPr/>
    </dgm:pt>
    <dgm:pt modelId="{D82EBEBE-52A5-43EE-B1B3-F20994DAF3C8}" type="pres">
      <dgm:prSet presAssocID="{2267BD10-F503-4B5A-8AE5-A7E2A84C70FC}" presName="nodeTx" presStyleLbl="node1" presStyleIdx="0" presStyleCnt="3">
        <dgm:presLayoutVars>
          <dgm:bulletEnabled val="1"/>
        </dgm:presLayoutVars>
      </dgm:prSet>
      <dgm:spPr/>
    </dgm:pt>
    <dgm:pt modelId="{C6549573-B82E-465D-8BBA-243EF2CBFD25}" type="pres">
      <dgm:prSet presAssocID="{2267BD10-F503-4B5A-8AE5-A7E2A84C70FC}" presName="invisiNode" presStyleLbl="node1" presStyleIdx="0" presStyleCnt="3"/>
      <dgm:spPr/>
    </dgm:pt>
    <dgm:pt modelId="{33DB4F3B-4488-4E7C-BF35-070634FBAF9B}" type="pres">
      <dgm:prSet presAssocID="{2267BD10-F503-4B5A-8AE5-A7E2A84C70FC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</dgm:pt>
    <dgm:pt modelId="{9818BE3D-99B5-4982-A811-044FE38EA510}" type="pres">
      <dgm:prSet presAssocID="{89365E3D-E56E-41C9-A6AA-8D1CC75D65E2}" presName="sibTrans" presStyleLbl="sibTrans2D1" presStyleIdx="0" presStyleCnt="0"/>
      <dgm:spPr/>
    </dgm:pt>
    <dgm:pt modelId="{F281E0AA-6EBF-4A49-A13F-546D1861347A}" type="pres">
      <dgm:prSet presAssocID="{1AFE3545-0E0C-4B02-A0A2-485F251B3DC8}" presName="compNode" presStyleCnt="0"/>
      <dgm:spPr/>
    </dgm:pt>
    <dgm:pt modelId="{6986DD49-599D-4BB3-8900-D2E7D7037FFB}" type="pres">
      <dgm:prSet presAssocID="{1AFE3545-0E0C-4B02-A0A2-485F251B3DC8}" presName="bkgdShape" presStyleLbl="node1" presStyleIdx="1" presStyleCnt="3"/>
      <dgm:spPr/>
    </dgm:pt>
    <dgm:pt modelId="{F01EC05B-3D44-4D4E-945E-64DCE0F27749}" type="pres">
      <dgm:prSet presAssocID="{1AFE3545-0E0C-4B02-A0A2-485F251B3DC8}" presName="nodeTx" presStyleLbl="node1" presStyleIdx="1" presStyleCnt="3">
        <dgm:presLayoutVars>
          <dgm:bulletEnabled val="1"/>
        </dgm:presLayoutVars>
      </dgm:prSet>
      <dgm:spPr/>
    </dgm:pt>
    <dgm:pt modelId="{AB77FCFA-BAF9-4E88-B123-A590070AC370}" type="pres">
      <dgm:prSet presAssocID="{1AFE3545-0E0C-4B02-A0A2-485F251B3DC8}" presName="invisiNode" presStyleLbl="node1" presStyleIdx="1" presStyleCnt="3"/>
      <dgm:spPr/>
    </dgm:pt>
    <dgm:pt modelId="{E9B3781A-0A70-4097-AE83-D8FA594D991F}" type="pres">
      <dgm:prSet presAssocID="{1AFE3545-0E0C-4B02-A0A2-485F251B3DC8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</dgm:pt>
    <dgm:pt modelId="{39A66A0E-7C29-4EF9-B011-39F46EFDD3CA}" type="pres">
      <dgm:prSet presAssocID="{48E9246D-BEE3-47A3-BA43-83C2219A6E5D}" presName="sibTrans" presStyleLbl="sibTrans2D1" presStyleIdx="0" presStyleCnt="0"/>
      <dgm:spPr/>
    </dgm:pt>
    <dgm:pt modelId="{863B88F2-1AC9-4BB9-BB0A-BC25A2BB0A23}" type="pres">
      <dgm:prSet presAssocID="{3844EF60-4FDA-4254-BFCC-DC6CB0C9CB7B}" presName="compNode" presStyleCnt="0"/>
      <dgm:spPr/>
    </dgm:pt>
    <dgm:pt modelId="{17B2DC1A-2154-408B-9CFD-7E86D167E955}" type="pres">
      <dgm:prSet presAssocID="{3844EF60-4FDA-4254-BFCC-DC6CB0C9CB7B}" presName="bkgdShape" presStyleLbl="node1" presStyleIdx="2" presStyleCnt="3"/>
      <dgm:spPr/>
    </dgm:pt>
    <dgm:pt modelId="{C6467E78-904F-4B0B-9AE0-43946C91D352}" type="pres">
      <dgm:prSet presAssocID="{3844EF60-4FDA-4254-BFCC-DC6CB0C9CB7B}" presName="nodeTx" presStyleLbl="node1" presStyleIdx="2" presStyleCnt="3">
        <dgm:presLayoutVars>
          <dgm:bulletEnabled val="1"/>
        </dgm:presLayoutVars>
      </dgm:prSet>
      <dgm:spPr/>
    </dgm:pt>
    <dgm:pt modelId="{55E0C4E1-D5F5-454F-AFC7-BB228913A8E1}" type="pres">
      <dgm:prSet presAssocID="{3844EF60-4FDA-4254-BFCC-DC6CB0C9CB7B}" presName="invisiNode" presStyleLbl="node1" presStyleIdx="2" presStyleCnt="3"/>
      <dgm:spPr/>
    </dgm:pt>
    <dgm:pt modelId="{08748663-F872-425B-8000-21E8F0F1D164}" type="pres">
      <dgm:prSet presAssocID="{3844EF60-4FDA-4254-BFCC-DC6CB0C9CB7B}" presName="imagNode" presStyleLbl="fgImgPlace1" presStyleIdx="2" presStyleCnt="3"/>
      <dgm:spPr>
        <a:blipFill>
          <a:blip xmlns:r="http://schemas.openxmlformats.org/officeDocument/2006/relationships" r:embed="rId3"/>
          <a:srcRect/>
          <a:stretch>
            <a:fillRect/>
          </a:stretch>
        </a:blipFill>
      </dgm:spPr>
    </dgm:pt>
  </dgm:ptLst>
  <dgm:cxnLst>
    <dgm:cxn modelId="{C870CA00-81FB-4B53-B646-21B5557CD2D7}" srcId="{FA04AD16-D1B9-441C-87AB-72E159B82079}" destId="{1AFE3545-0E0C-4B02-A0A2-485F251B3DC8}" srcOrd="1" destOrd="0" parTransId="{67F727B3-35F3-4830-9276-F9FD1CBD7EEA}" sibTransId="{48E9246D-BEE3-47A3-BA43-83C2219A6E5D}"/>
    <dgm:cxn modelId="{1E7C001A-F27A-4E88-BEB8-2ECE4A228DA8}" type="presOf" srcId="{1AFE3545-0E0C-4B02-A0A2-485F251B3DC8}" destId="{6986DD49-599D-4BB3-8900-D2E7D7037FFB}" srcOrd="0" destOrd="0" presId="urn:microsoft.com/office/officeart/2005/8/layout/hList7"/>
    <dgm:cxn modelId="{6DE3FE2B-A373-4936-8E4F-5CB73BA09CED}" type="presOf" srcId="{1AFE3545-0E0C-4B02-A0A2-485F251B3DC8}" destId="{F01EC05B-3D44-4D4E-945E-64DCE0F27749}" srcOrd="1" destOrd="0" presId="urn:microsoft.com/office/officeart/2005/8/layout/hList7"/>
    <dgm:cxn modelId="{94D11234-DC2A-43A8-83FD-EA66E073B484}" type="presOf" srcId="{3844EF60-4FDA-4254-BFCC-DC6CB0C9CB7B}" destId="{17B2DC1A-2154-408B-9CFD-7E86D167E955}" srcOrd="0" destOrd="0" presId="urn:microsoft.com/office/officeart/2005/8/layout/hList7"/>
    <dgm:cxn modelId="{5D1E5E65-A198-416C-9E59-C17047FF9749}" type="presOf" srcId="{89365E3D-E56E-41C9-A6AA-8D1CC75D65E2}" destId="{9818BE3D-99B5-4982-A811-044FE38EA510}" srcOrd="0" destOrd="0" presId="urn:microsoft.com/office/officeart/2005/8/layout/hList7"/>
    <dgm:cxn modelId="{CB818B4B-5FED-41D2-970F-AA0907B15BA4}" srcId="{FA04AD16-D1B9-441C-87AB-72E159B82079}" destId="{3844EF60-4FDA-4254-BFCC-DC6CB0C9CB7B}" srcOrd="2" destOrd="0" parTransId="{730E9D63-B049-43DF-9773-A4D83F76DFD6}" sibTransId="{7984BDED-E080-486A-A9C3-36F59673C4E7}"/>
    <dgm:cxn modelId="{1962E15A-4687-41DD-AE48-CD78D9BF204F}" type="presOf" srcId="{48E9246D-BEE3-47A3-BA43-83C2219A6E5D}" destId="{39A66A0E-7C29-4EF9-B011-39F46EFDD3CA}" srcOrd="0" destOrd="0" presId="urn:microsoft.com/office/officeart/2005/8/layout/hList7"/>
    <dgm:cxn modelId="{A1E34189-FCBF-4461-9F8E-29CD42F2ECCA}" srcId="{FA04AD16-D1B9-441C-87AB-72E159B82079}" destId="{2267BD10-F503-4B5A-8AE5-A7E2A84C70FC}" srcOrd="0" destOrd="0" parTransId="{E8B9426B-D5C1-4E7F-AF01-F1FD3F2BAB98}" sibTransId="{89365E3D-E56E-41C9-A6AA-8D1CC75D65E2}"/>
    <dgm:cxn modelId="{76098497-5425-4894-910E-18A77F8BD083}" type="presOf" srcId="{2267BD10-F503-4B5A-8AE5-A7E2A84C70FC}" destId="{D82EBEBE-52A5-43EE-B1B3-F20994DAF3C8}" srcOrd="1" destOrd="0" presId="urn:microsoft.com/office/officeart/2005/8/layout/hList7"/>
    <dgm:cxn modelId="{19FDF3A2-2DEE-4D29-ABD5-607689CB114B}" type="presOf" srcId="{FA04AD16-D1B9-441C-87AB-72E159B82079}" destId="{1D0E8C61-F02D-4C34-87EF-E3D84AF153BB}" srcOrd="0" destOrd="0" presId="urn:microsoft.com/office/officeart/2005/8/layout/hList7"/>
    <dgm:cxn modelId="{82B5DEA4-2216-43B3-A91C-E341E3A40317}" type="presOf" srcId="{2267BD10-F503-4B5A-8AE5-A7E2A84C70FC}" destId="{D00DC9AB-E06E-4940-B16A-336C5E82DF59}" srcOrd="0" destOrd="0" presId="urn:microsoft.com/office/officeart/2005/8/layout/hList7"/>
    <dgm:cxn modelId="{D3FD34A5-3B49-4328-85A3-54B95E0A7673}" type="presOf" srcId="{3844EF60-4FDA-4254-BFCC-DC6CB0C9CB7B}" destId="{C6467E78-904F-4B0B-9AE0-43946C91D352}" srcOrd="1" destOrd="0" presId="urn:microsoft.com/office/officeart/2005/8/layout/hList7"/>
    <dgm:cxn modelId="{39671D31-0382-43FE-B151-EBDAA5D230F0}" type="presParOf" srcId="{1D0E8C61-F02D-4C34-87EF-E3D84AF153BB}" destId="{3A67E79D-E713-413A-9A11-414E729FA342}" srcOrd="0" destOrd="0" presId="urn:microsoft.com/office/officeart/2005/8/layout/hList7"/>
    <dgm:cxn modelId="{79DEA5A2-A51E-46E7-AD76-252A3432FFA4}" type="presParOf" srcId="{1D0E8C61-F02D-4C34-87EF-E3D84AF153BB}" destId="{F8519FC9-8DEA-4290-85EE-F5F631C48765}" srcOrd="1" destOrd="0" presId="urn:microsoft.com/office/officeart/2005/8/layout/hList7"/>
    <dgm:cxn modelId="{2D55BBD7-F644-466F-B8C6-CA7DB42CA53C}" type="presParOf" srcId="{F8519FC9-8DEA-4290-85EE-F5F631C48765}" destId="{BC1F742C-5574-4558-B250-30652AFED716}" srcOrd="0" destOrd="0" presId="urn:microsoft.com/office/officeart/2005/8/layout/hList7"/>
    <dgm:cxn modelId="{0FD51CB7-2268-4625-A4CC-5BCFF448530C}" type="presParOf" srcId="{BC1F742C-5574-4558-B250-30652AFED716}" destId="{D00DC9AB-E06E-4940-B16A-336C5E82DF59}" srcOrd="0" destOrd="0" presId="urn:microsoft.com/office/officeart/2005/8/layout/hList7"/>
    <dgm:cxn modelId="{539D78D0-23F4-4695-9FDD-209B9CCBE0F6}" type="presParOf" srcId="{BC1F742C-5574-4558-B250-30652AFED716}" destId="{D82EBEBE-52A5-43EE-B1B3-F20994DAF3C8}" srcOrd="1" destOrd="0" presId="urn:microsoft.com/office/officeart/2005/8/layout/hList7"/>
    <dgm:cxn modelId="{AE04AAD8-F36E-4878-AFF2-3A1C7B54DDEE}" type="presParOf" srcId="{BC1F742C-5574-4558-B250-30652AFED716}" destId="{C6549573-B82E-465D-8BBA-243EF2CBFD25}" srcOrd="2" destOrd="0" presId="urn:microsoft.com/office/officeart/2005/8/layout/hList7"/>
    <dgm:cxn modelId="{C21942D0-47C0-403D-A9EB-729B32028970}" type="presParOf" srcId="{BC1F742C-5574-4558-B250-30652AFED716}" destId="{33DB4F3B-4488-4E7C-BF35-070634FBAF9B}" srcOrd="3" destOrd="0" presId="urn:microsoft.com/office/officeart/2005/8/layout/hList7"/>
    <dgm:cxn modelId="{24B79AB0-946B-4429-AEC5-3EDE216B797A}" type="presParOf" srcId="{F8519FC9-8DEA-4290-85EE-F5F631C48765}" destId="{9818BE3D-99B5-4982-A811-044FE38EA510}" srcOrd="1" destOrd="0" presId="urn:microsoft.com/office/officeart/2005/8/layout/hList7"/>
    <dgm:cxn modelId="{5A0DA8BE-D5C1-4646-9030-7F4DC9762474}" type="presParOf" srcId="{F8519FC9-8DEA-4290-85EE-F5F631C48765}" destId="{F281E0AA-6EBF-4A49-A13F-546D1861347A}" srcOrd="2" destOrd="0" presId="urn:microsoft.com/office/officeart/2005/8/layout/hList7"/>
    <dgm:cxn modelId="{ABFA55DC-43E4-421D-B25B-FECC36C2CADB}" type="presParOf" srcId="{F281E0AA-6EBF-4A49-A13F-546D1861347A}" destId="{6986DD49-599D-4BB3-8900-D2E7D7037FFB}" srcOrd="0" destOrd="0" presId="urn:microsoft.com/office/officeart/2005/8/layout/hList7"/>
    <dgm:cxn modelId="{DA747B30-07C9-45F7-A964-1B5576F593D2}" type="presParOf" srcId="{F281E0AA-6EBF-4A49-A13F-546D1861347A}" destId="{F01EC05B-3D44-4D4E-945E-64DCE0F27749}" srcOrd="1" destOrd="0" presId="urn:microsoft.com/office/officeart/2005/8/layout/hList7"/>
    <dgm:cxn modelId="{250193E4-536B-42B0-983A-6C23E40CE696}" type="presParOf" srcId="{F281E0AA-6EBF-4A49-A13F-546D1861347A}" destId="{AB77FCFA-BAF9-4E88-B123-A590070AC370}" srcOrd="2" destOrd="0" presId="urn:microsoft.com/office/officeart/2005/8/layout/hList7"/>
    <dgm:cxn modelId="{53111719-C569-4842-A5C2-B37ABCC3AA8C}" type="presParOf" srcId="{F281E0AA-6EBF-4A49-A13F-546D1861347A}" destId="{E9B3781A-0A70-4097-AE83-D8FA594D991F}" srcOrd="3" destOrd="0" presId="urn:microsoft.com/office/officeart/2005/8/layout/hList7"/>
    <dgm:cxn modelId="{9E44F9E9-2EA7-4ECE-A4A9-1E326C6D75C2}" type="presParOf" srcId="{F8519FC9-8DEA-4290-85EE-F5F631C48765}" destId="{39A66A0E-7C29-4EF9-B011-39F46EFDD3CA}" srcOrd="3" destOrd="0" presId="urn:microsoft.com/office/officeart/2005/8/layout/hList7"/>
    <dgm:cxn modelId="{45D33BCF-3829-4D7A-ADDC-7311AB8A9506}" type="presParOf" srcId="{F8519FC9-8DEA-4290-85EE-F5F631C48765}" destId="{863B88F2-1AC9-4BB9-BB0A-BC25A2BB0A23}" srcOrd="4" destOrd="0" presId="urn:microsoft.com/office/officeart/2005/8/layout/hList7"/>
    <dgm:cxn modelId="{C7B553B2-9A45-49FD-81FC-51DEE4D6F131}" type="presParOf" srcId="{863B88F2-1AC9-4BB9-BB0A-BC25A2BB0A23}" destId="{17B2DC1A-2154-408B-9CFD-7E86D167E955}" srcOrd="0" destOrd="0" presId="urn:microsoft.com/office/officeart/2005/8/layout/hList7"/>
    <dgm:cxn modelId="{86D8F09B-D28F-4E0E-A828-703975FCFB06}" type="presParOf" srcId="{863B88F2-1AC9-4BB9-BB0A-BC25A2BB0A23}" destId="{C6467E78-904F-4B0B-9AE0-43946C91D352}" srcOrd="1" destOrd="0" presId="urn:microsoft.com/office/officeart/2005/8/layout/hList7"/>
    <dgm:cxn modelId="{72F5F27D-241A-44E3-B690-4CA46933FCD3}" type="presParOf" srcId="{863B88F2-1AC9-4BB9-BB0A-BC25A2BB0A23}" destId="{55E0C4E1-D5F5-454F-AFC7-BB228913A8E1}" srcOrd="2" destOrd="0" presId="urn:microsoft.com/office/officeart/2005/8/layout/hList7"/>
    <dgm:cxn modelId="{FEF6ED39-E9A7-462D-9CDF-1DAABAB35DD3}" type="presParOf" srcId="{863B88F2-1AC9-4BB9-BB0A-BC25A2BB0A23}" destId="{08748663-F872-425B-8000-21E8F0F1D164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FBDAAB-C9FB-428F-AFA3-B66ECD2B7C84}" type="doc">
      <dgm:prSet loTypeId="urn:microsoft.com/office/officeart/2005/8/layout/pyramid2" loCatId="list" qsTypeId="urn:microsoft.com/office/officeart/2005/8/quickstyle/simple4" qsCatId="simple" csTypeId="urn:microsoft.com/office/officeart/2005/8/colors/accent3_4" csCatId="accent3" phldr="1"/>
      <dgm:spPr/>
    </dgm:pt>
    <dgm:pt modelId="{8B2C847E-6EEC-4E4F-8815-505187886C9F}">
      <dgm:prSet phldrT="[Text]"/>
      <dgm:spPr/>
      <dgm:t>
        <a:bodyPr/>
        <a:lstStyle/>
        <a:p>
          <a:r>
            <a:rPr lang="ro-RO" dirty="0"/>
            <a:t>bucuros</a:t>
          </a:r>
        </a:p>
      </dgm:t>
    </dgm:pt>
    <dgm:pt modelId="{F5B86D10-86B8-4A68-B95B-827DCA56BF42}" type="parTrans" cxnId="{CEF5EF3C-E8E0-4DFA-AB62-B68DE9B3DE57}">
      <dgm:prSet/>
      <dgm:spPr/>
      <dgm:t>
        <a:bodyPr/>
        <a:lstStyle/>
        <a:p>
          <a:endParaRPr lang="ro-RO"/>
        </a:p>
      </dgm:t>
    </dgm:pt>
    <dgm:pt modelId="{29B560F7-89EF-4D74-8C4F-704AE441B993}" type="sibTrans" cxnId="{CEF5EF3C-E8E0-4DFA-AB62-B68DE9B3DE57}">
      <dgm:prSet/>
      <dgm:spPr/>
      <dgm:t>
        <a:bodyPr/>
        <a:lstStyle/>
        <a:p>
          <a:endParaRPr lang="ro-RO"/>
        </a:p>
      </dgm:t>
    </dgm:pt>
    <dgm:pt modelId="{04D86F50-5181-4B74-8471-2377B72F4293}">
      <dgm:prSet phldrT="[Text]"/>
      <dgm:spPr/>
      <dgm:t>
        <a:bodyPr/>
        <a:lstStyle/>
        <a:p>
          <a:r>
            <a:rPr lang="ro-RO" dirty="0"/>
            <a:t>speriat</a:t>
          </a:r>
        </a:p>
      </dgm:t>
    </dgm:pt>
    <dgm:pt modelId="{E6DCC47B-60E5-4E37-ABAF-48471F26DCCC}" type="parTrans" cxnId="{14E8276E-AE7C-444C-9361-48D904F3B6D3}">
      <dgm:prSet/>
      <dgm:spPr/>
      <dgm:t>
        <a:bodyPr/>
        <a:lstStyle/>
        <a:p>
          <a:endParaRPr lang="ro-RO"/>
        </a:p>
      </dgm:t>
    </dgm:pt>
    <dgm:pt modelId="{8966335B-7F92-45CB-82E7-C67319BD75D2}" type="sibTrans" cxnId="{14E8276E-AE7C-444C-9361-48D904F3B6D3}">
      <dgm:prSet/>
      <dgm:spPr/>
      <dgm:t>
        <a:bodyPr/>
        <a:lstStyle/>
        <a:p>
          <a:endParaRPr lang="ro-RO"/>
        </a:p>
      </dgm:t>
    </dgm:pt>
    <dgm:pt modelId="{B48D710E-48CA-417A-93FC-02F207915D39}">
      <dgm:prSet phldrT="[Text]"/>
      <dgm:spPr/>
      <dgm:t>
        <a:bodyPr/>
        <a:lstStyle/>
        <a:p>
          <a:r>
            <a:rPr lang="ro-RO" dirty="0"/>
            <a:t>nedumerit</a:t>
          </a:r>
        </a:p>
      </dgm:t>
    </dgm:pt>
    <dgm:pt modelId="{EECFC9D8-F9CB-4AA4-A4C5-54F89481A645}" type="parTrans" cxnId="{DF9D06EE-30FD-43B2-BB67-7CFC32DE8830}">
      <dgm:prSet/>
      <dgm:spPr/>
      <dgm:t>
        <a:bodyPr/>
        <a:lstStyle/>
        <a:p>
          <a:endParaRPr lang="ro-RO"/>
        </a:p>
      </dgm:t>
    </dgm:pt>
    <dgm:pt modelId="{8FA8790F-D368-42D9-B677-48045D4D326B}" type="sibTrans" cxnId="{DF9D06EE-30FD-43B2-BB67-7CFC32DE8830}">
      <dgm:prSet/>
      <dgm:spPr/>
      <dgm:t>
        <a:bodyPr/>
        <a:lstStyle/>
        <a:p>
          <a:endParaRPr lang="ro-RO"/>
        </a:p>
      </dgm:t>
    </dgm:pt>
    <dgm:pt modelId="{AC5144A0-5A72-47C2-8668-A768575BD255}">
      <dgm:prSet/>
      <dgm:spPr/>
      <dgm:t>
        <a:bodyPr/>
        <a:lstStyle/>
        <a:p>
          <a:r>
            <a:rPr lang="ro-RO" dirty="0"/>
            <a:t>indecis</a:t>
          </a:r>
        </a:p>
      </dgm:t>
    </dgm:pt>
    <dgm:pt modelId="{1F5DEEE3-4912-4A98-9120-26BAD7B577C2}" type="parTrans" cxnId="{EF2117FE-54F8-405F-BCD1-B31D37BE0F6A}">
      <dgm:prSet/>
      <dgm:spPr/>
      <dgm:t>
        <a:bodyPr/>
        <a:lstStyle/>
        <a:p>
          <a:endParaRPr lang="ro-RO"/>
        </a:p>
      </dgm:t>
    </dgm:pt>
    <dgm:pt modelId="{2D3AB057-F183-46B5-A00D-9EA574DAB90A}" type="sibTrans" cxnId="{EF2117FE-54F8-405F-BCD1-B31D37BE0F6A}">
      <dgm:prSet/>
      <dgm:spPr/>
      <dgm:t>
        <a:bodyPr/>
        <a:lstStyle/>
        <a:p>
          <a:endParaRPr lang="ro-RO"/>
        </a:p>
      </dgm:t>
    </dgm:pt>
    <dgm:pt modelId="{4EEBBC05-EBDA-410C-9F99-9284C8BA55D7}" type="pres">
      <dgm:prSet presAssocID="{B1FBDAAB-C9FB-428F-AFA3-B66ECD2B7C84}" presName="compositeShape" presStyleCnt="0">
        <dgm:presLayoutVars>
          <dgm:dir/>
          <dgm:resizeHandles/>
        </dgm:presLayoutVars>
      </dgm:prSet>
      <dgm:spPr/>
    </dgm:pt>
    <dgm:pt modelId="{ACFB72B9-8F0C-4326-AFB6-F8A57A91BC22}" type="pres">
      <dgm:prSet presAssocID="{B1FBDAAB-C9FB-428F-AFA3-B66ECD2B7C84}" presName="pyramid" presStyleLbl="node1" presStyleIdx="0" presStyleCnt="1"/>
      <dgm:spPr/>
    </dgm:pt>
    <dgm:pt modelId="{65B20DC1-A1FA-48DA-89E1-97D15E823314}" type="pres">
      <dgm:prSet presAssocID="{B1FBDAAB-C9FB-428F-AFA3-B66ECD2B7C84}" presName="theList" presStyleCnt="0"/>
      <dgm:spPr/>
    </dgm:pt>
    <dgm:pt modelId="{4DA7DC0F-7B61-4F05-85E5-69327C557C1A}" type="pres">
      <dgm:prSet presAssocID="{8B2C847E-6EEC-4E4F-8815-505187886C9F}" presName="aNode" presStyleLbl="fgAcc1" presStyleIdx="0" presStyleCnt="4">
        <dgm:presLayoutVars>
          <dgm:bulletEnabled val="1"/>
        </dgm:presLayoutVars>
      </dgm:prSet>
      <dgm:spPr/>
    </dgm:pt>
    <dgm:pt modelId="{32FC3D27-581A-492F-9902-66B3E2272FF2}" type="pres">
      <dgm:prSet presAssocID="{8B2C847E-6EEC-4E4F-8815-505187886C9F}" presName="aSpace" presStyleCnt="0"/>
      <dgm:spPr/>
    </dgm:pt>
    <dgm:pt modelId="{AD71F5C4-974D-4A84-B933-386C345E1F7F}" type="pres">
      <dgm:prSet presAssocID="{04D86F50-5181-4B74-8471-2377B72F4293}" presName="aNode" presStyleLbl="fgAcc1" presStyleIdx="1" presStyleCnt="4">
        <dgm:presLayoutVars>
          <dgm:bulletEnabled val="1"/>
        </dgm:presLayoutVars>
      </dgm:prSet>
      <dgm:spPr/>
    </dgm:pt>
    <dgm:pt modelId="{7876AEBC-85F5-4C2E-B7AC-A2347329A7DF}" type="pres">
      <dgm:prSet presAssocID="{04D86F50-5181-4B74-8471-2377B72F4293}" presName="aSpace" presStyleCnt="0"/>
      <dgm:spPr/>
    </dgm:pt>
    <dgm:pt modelId="{910518B9-F806-44BC-8E26-FDE11931EFB4}" type="pres">
      <dgm:prSet presAssocID="{B48D710E-48CA-417A-93FC-02F207915D39}" presName="aNode" presStyleLbl="fgAcc1" presStyleIdx="2" presStyleCnt="4">
        <dgm:presLayoutVars>
          <dgm:bulletEnabled val="1"/>
        </dgm:presLayoutVars>
      </dgm:prSet>
      <dgm:spPr/>
    </dgm:pt>
    <dgm:pt modelId="{A9FEE5E4-0363-474D-80B5-86F2F88CDF0F}" type="pres">
      <dgm:prSet presAssocID="{B48D710E-48CA-417A-93FC-02F207915D39}" presName="aSpace" presStyleCnt="0"/>
      <dgm:spPr/>
    </dgm:pt>
    <dgm:pt modelId="{E8B43253-16F1-4CD2-9C9A-A1F04463B4DA}" type="pres">
      <dgm:prSet presAssocID="{AC5144A0-5A72-47C2-8668-A768575BD255}" presName="aNode" presStyleLbl="fgAcc1" presStyleIdx="3" presStyleCnt="4">
        <dgm:presLayoutVars>
          <dgm:bulletEnabled val="1"/>
        </dgm:presLayoutVars>
      </dgm:prSet>
      <dgm:spPr/>
    </dgm:pt>
    <dgm:pt modelId="{01ADE6F7-8B41-47ED-BC96-2B705A12B35F}" type="pres">
      <dgm:prSet presAssocID="{AC5144A0-5A72-47C2-8668-A768575BD255}" presName="aSpace" presStyleCnt="0"/>
      <dgm:spPr/>
    </dgm:pt>
  </dgm:ptLst>
  <dgm:cxnLst>
    <dgm:cxn modelId="{C3E2DA16-9F90-4E53-BD89-8573ACA8C7A1}" type="presOf" srcId="{8B2C847E-6EEC-4E4F-8815-505187886C9F}" destId="{4DA7DC0F-7B61-4F05-85E5-69327C557C1A}" srcOrd="0" destOrd="0" presId="urn:microsoft.com/office/officeart/2005/8/layout/pyramid2"/>
    <dgm:cxn modelId="{CEF5EF3C-E8E0-4DFA-AB62-B68DE9B3DE57}" srcId="{B1FBDAAB-C9FB-428F-AFA3-B66ECD2B7C84}" destId="{8B2C847E-6EEC-4E4F-8815-505187886C9F}" srcOrd="0" destOrd="0" parTransId="{F5B86D10-86B8-4A68-B95B-827DCA56BF42}" sibTransId="{29B560F7-89EF-4D74-8C4F-704AE441B993}"/>
    <dgm:cxn modelId="{14E8276E-AE7C-444C-9361-48D904F3B6D3}" srcId="{B1FBDAAB-C9FB-428F-AFA3-B66ECD2B7C84}" destId="{04D86F50-5181-4B74-8471-2377B72F4293}" srcOrd="1" destOrd="0" parTransId="{E6DCC47B-60E5-4E37-ABAF-48471F26DCCC}" sibTransId="{8966335B-7F92-45CB-82E7-C67319BD75D2}"/>
    <dgm:cxn modelId="{CE7C3752-1A27-4414-91F5-BBAD2DB1832F}" type="presOf" srcId="{AC5144A0-5A72-47C2-8668-A768575BD255}" destId="{E8B43253-16F1-4CD2-9C9A-A1F04463B4DA}" srcOrd="0" destOrd="0" presId="urn:microsoft.com/office/officeart/2005/8/layout/pyramid2"/>
    <dgm:cxn modelId="{F280B484-DD19-43FB-92F3-08AB5876BBBD}" type="presOf" srcId="{B48D710E-48CA-417A-93FC-02F207915D39}" destId="{910518B9-F806-44BC-8E26-FDE11931EFB4}" srcOrd="0" destOrd="0" presId="urn:microsoft.com/office/officeart/2005/8/layout/pyramid2"/>
    <dgm:cxn modelId="{AA5846B8-FD87-40A6-B63A-BBC19398C6FB}" type="presOf" srcId="{04D86F50-5181-4B74-8471-2377B72F4293}" destId="{AD71F5C4-974D-4A84-B933-386C345E1F7F}" srcOrd="0" destOrd="0" presId="urn:microsoft.com/office/officeart/2005/8/layout/pyramid2"/>
    <dgm:cxn modelId="{DF9D06EE-30FD-43B2-BB67-7CFC32DE8830}" srcId="{B1FBDAAB-C9FB-428F-AFA3-B66ECD2B7C84}" destId="{B48D710E-48CA-417A-93FC-02F207915D39}" srcOrd="2" destOrd="0" parTransId="{EECFC9D8-F9CB-4AA4-A4C5-54F89481A645}" sibTransId="{8FA8790F-D368-42D9-B677-48045D4D326B}"/>
    <dgm:cxn modelId="{0945C5EE-D905-467E-A4D8-F54F10751C88}" type="presOf" srcId="{B1FBDAAB-C9FB-428F-AFA3-B66ECD2B7C84}" destId="{4EEBBC05-EBDA-410C-9F99-9284C8BA55D7}" srcOrd="0" destOrd="0" presId="urn:microsoft.com/office/officeart/2005/8/layout/pyramid2"/>
    <dgm:cxn modelId="{EF2117FE-54F8-405F-BCD1-B31D37BE0F6A}" srcId="{B1FBDAAB-C9FB-428F-AFA3-B66ECD2B7C84}" destId="{AC5144A0-5A72-47C2-8668-A768575BD255}" srcOrd="3" destOrd="0" parTransId="{1F5DEEE3-4912-4A98-9120-26BAD7B577C2}" sibTransId="{2D3AB057-F183-46B5-A00D-9EA574DAB90A}"/>
    <dgm:cxn modelId="{EF9B9439-9930-4DC8-9F4B-6F5E4E801D32}" type="presParOf" srcId="{4EEBBC05-EBDA-410C-9F99-9284C8BA55D7}" destId="{ACFB72B9-8F0C-4326-AFB6-F8A57A91BC22}" srcOrd="0" destOrd="0" presId="urn:microsoft.com/office/officeart/2005/8/layout/pyramid2"/>
    <dgm:cxn modelId="{D0B0BE91-6E79-4085-A2B9-786651384FE3}" type="presParOf" srcId="{4EEBBC05-EBDA-410C-9F99-9284C8BA55D7}" destId="{65B20DC1-A1FA-48DA-89E1-97D15E823314}" srcOrd="1" destOrd="0" presId="urn:microsoft.com/office/officeart/2005/8/layout/pyramid2"/>
    <dgm:cxn modelId="{9777A284-6960-47A5-B29F-EBCCDE64854A}" type="presParOf" srcId="{65B20DC1-A1FA-48DA-89E1-97D15E823314}" destId="{4DA7DC0F-7B61-4F05-85E5-69327C557C1A}" srcOrd="0" destOrd="0" presId="urn:microsoft.com/office/officeart/2005/8/layout/pyramid2"/>
    <dgm:cxn modelId="{473D3E4C-87F9-4973-839F-ABBF7EA672BD}" type="presParOf" srcId="{65B20DC1-A1FA-48DA-89E1-97D15E823314}" destId="{32FC3D27-581A-492F-9902-66B3E2272FF2}" srcOrd="1" destOrd="0" presId="urn:microsoft.com/office/officeart/2005/8/layout/pyramid2"/>
    <dgm:cxn modelId="{6B179CE2-4A28-45CD-9A4A-2C34CE945548}" type="presParOf" srcId="{65B20DC1-A1FA-48DA-89E1-97D15E823314}" destId="{AD71F5C4-974D-4A84-B933-386C345E1F7F}" srcOrd="2" destOrd="0" presId="urn:microsoft.com/office/officeart/2005/8/layout/pyramid2"/>
    <dgm:cxn modelId="{E87663BF-375F-44EE-8BD2-FF69C94F7CD1}" type="presParOf" srcId="{65B20DC1-A1FA-48DA-89E1-97D15E823314}" destId="{7876AEBC-85F5-4C2E-B7AC-A2347329A7DF}" srcOrd="3" destOrd="0" presId="urn:microsoft.com/office/officeart/2005/8/layout/pyramid2"/>
    <dgm:cxn modelId="{85CD1848-08D0-488C-AA40-F42F85FC4EB5}" type="presParOf" srcId="{65B20DC1-A1FA-48DA-89E1-97D15E823314}" destId="{910518B9-F806-44BC-8E26-FDE11931EFB4}" srcOrd="4" destOrd="0" presId="urn:microsoft.com/office/officeart/2005/8/layout/pyramid2"/>
    <dgm:cxn modelId="{82DE8EB5-5FE1-4368-99E0-45CD2560C92C}" type="presParOf" srcId="{65B20DC1-A1FA-48DA-89E1-97D15E823314}" destId="{A9FEE5E4-0363-474D-80B5-86F2F88CDF0F}" srcOrd="5" destOrd="0" presId="urn:microsoft.com/office/officeart/2005/8/layout/pyramid2"/>
    <dgm:cxn modelId="{6E580283-43E9-46D0-8753-E1B323D836EE}" type="presParOf" srcId="{65B20DC1-A1FA-48DA-89E1-97D15E823314}" destId="{E8B43253-16F1-4CD2-9C9A-A1F04463B4DA}" srcOrd="6" destOrd="0" presId="urn:microsoft.com/office/officeart/2005/8/layout/pyramid2"/>
    <dgm:cxn modelId="{332522AE-D858-4801-A849-32DCA6B5983C}" type="presParOf" srcId="{65B20DC1-A1FA-48DA-89E1-97D15E823314}" destId="{01ADE6F7-8B41-47ED-BC96-2B705A12B35F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0DC9AB-E06E-4940-B16A-336C5E82DF59}">
      <dsp:nvSpPr>
        <dsp:cNvPr id="0" name=""/>
        <dsp:cNvSpPr/>
      </dsp:nvSpPr>
      <dsp:spPr>
        <a:xfrm>
          <a:off x="1421" y="0"/>
          <a:ext cx="2211081" cy="39585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900" kern="1200" dirty="0"/>
            <a:t>Introducere</a:t>
          </a:r>
        </a:p>
      </dsp:txBody>
      <dsp:txXfrm>
        <a:off x="1421" y="1583408"/>
        <a:ext cx="2211081" cy="1583408"/>
      </dsp:txXfrm>
    </dsp:sp>
    <dsp:sp modelId="{33DB4F3B-4488-4E7C-BF35-070634FBAF9B}">
      <dsp:nvSpPr>
        <dsp:cNvPr id="0" name=""/>
        <dsp:cNvSpPr/>
      </dsp:nvSpPr>
      <dsp:spPr>
        <a:xfrm>
          <a:off x="447868" y="237511"/>
          <a:ext cx="1318187" cy="131818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986DD49-599D-4BB3-8900-D2E7D7037FFB}">
      <dsp:nvSpPr>
        <dsp:cNvPr id="0" name=""/>
        <dsp:cNvSpPr/>
      </dsp:nvSpPr>
      <dsp:spPr>
        <a:xfrm>
          <a:off x="2278835" y="0"/>
          <a:ext cx="2211081" cy="39585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900" kern="1200" dirty="0"/>
            <a:t>Cuprins </a:t>
          </a:r>
        </a:p>
      </dsp:txBody>
      <dsp:txXfrm>
        <a:off x="2278835" y="1583408"/>
        <a:ext cx="2211081" cy="1583408"/>
      </dsp:txXfrm>
    </dsp:sp>
    <dsp:sp modelId="{E9B3781A-0A70-4097-AE83-D8FA594D991F}">
      <dsp:nvSpPr>
        <dsp:cNvPr id="0" name=""/>
        <dsp:cNvSpPr/>
      </dsp:nvSpPr>
      <dsp:spPr>
        <a:xfrm>
          <a:off x="2725282" y="237511"/>
          <a:ext cx="1318187" cy="131818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7B2DC1A-2154-408B-9CFD-7E86D167E955}">
      <dsp:nvSpPr>
        <dsp:cNvPr id="0" name=""/>
        <dsp:cNvSpPr/>
      </dsp:nvSpPr>
      <dsp:spPr>
        <a:xfrm>
          <a:off x="4556249" y="0"/>
          <a:ext cx="2211081" cy="39585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900" kern="1200" dirty="0"/>
            <a:t>Încheiere</a:t>
          </a:r>
        </a:p>
      </dsp:txBody>
      <dsp:txXfrm>
        <a:off x="4556249" y="1583408"/>
        <a:ext cx="2211081" cy="1583408"/>
      </dsp:txXfrm>
    </dsp:sp>
    <dsp:sp modelId="{08748663-F872-425B-8000-21E8F0F1D164}">
      <dsp:nvSpPr>
        <dsp:cNvPr id="0" name=""/>
        <dsp:cNvSpPr/>
      </dsp:nvSpPr>
      <dsp:spPr>
        <a:xfrm>
          <a:off x="5002696" y="237511"/>
          <a:ext cx="1318187" cy="1318187"/>
        </a:xfrm>
        <a:prstGeom prst="ellipse">
          <a:avLst/>
        </a:prstGeom>
        <a:blipFill>
          <a:blip xmlns:r="http://schemas.openxmlformats.org/officeDocument/2006/relationships" r:embed="rId3"/>
          <a:srcRect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A67E79D-E713-413A-9A11-414E729FA342}">
      <dsp:nvSpPr>
        <dsp:cNvPr id="0" name=""/>
        <dsp:cNvSpPr/>
      </dsp:nvSpPr>
      <dsp:spPr>
        <a:xfrm>
          <a:off x="270750" y="3166817"/>
          <a:ext cx="6227251" cy="593778"/>
        </a:xfrm>
        <a:prstGeom prst="leftRight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4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FB72B9-8F0C-4326-AFB6-F8A57A91BC22}">
      <dsp:nvSpPr>
        <dsp:cNvPr id="0" name=""/>
        <dsp:cNvSpPr/>
      </dsp:nvSpPr>
      <dsp:spPr>
        <a:xfrm>
          <a:off x="147277" y="0"/>
          <a:ext cx="2120335" cy="2120335"/>
        </a:xfrm>
        <a:prstGeom prst="triangl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A7DC0F-7B61-4F05-85E5-69327C557C1A}">
      <dsp:nvSpPr>
        <dsp:cNvPr id="0" name=""/>
        <dsp:cNvSpPr/>
      </dsp:nvSpPr>
      <dsp:spPr>
        <a:xfrm>
          <a:off x="1207445" y="212240"/>
          <a:ext cx="1378217" cy="3768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500" kern="1200" dirty="0"/>
            <a:t>bucuros</a:t>
          </a:r>
        </a:p>
      </dsp:txBody>
      <dsp:txXfrm>
        <a:off x="1225842" y="230637"/>
        <a:ext cx="1341423" cy="340062"/>
      </dsp:txXfrm>
    </dsp:sp>
    <dsp:sp modelId="{AD71F5C4-974D-4A84-B933-386C345E1F7F}">
      <dsp:nvSpPr>
        <dsp:cNvPr id="0" name=""/>
        <dsp:cNvSpPr/>
      </dsp:nvSpPr>
      <dsp:spPr>
        <a:xfrm>
          <a:off x="1207445" y="636204"/>
          <a:ext cx="1378217" cy="3768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133778"/>
              <a:satOff val="-2135"/>
              <a:lumOff val="205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500" kern="1200" dirty="0"/>
            <a:t>speriat</a:t>
          </a:r>
        </a:p>
      </dsp:txBody>
      <dsp:txXfrm>
        <a:off x="1225842" y="654601"/>
        <a:ext cx="1341423" cy="340062"/>
      </dsp:txXfrm>
    </dsp:sp>
    <dsp:sp modelId="{910518B9-F806-44BC-8E26-FDE11931EFB4}">
      <dsp:nvSpPr>
        <dsp:cNvPr id="0" name=""/>
        <dsp:cNvSpPr/>
      </dsp:nvSpPr>
      <dsp:spPr>
        <a:xfrm>
          <a:off x="1207445" y="1060167"/>
          <a:ext cx="1378217" cy="3768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267556"/>
              <a:satOff val="-4269"/>
              <a:lumOff val="411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500" kern="1200" dirty="0"/>
            <a:t>nedumerit</a:t>
          </a:r>
        </a:p>
      </dsp:txBody>
      <dsp:txXfrm>
        <a:off x="1225842" y="1078564"/>
        <a:ext cx="1341423" cy="340062"/>
      </dsp:txXfrm>
    </dsp:sp>
    <dsp:sp modelId="{E8B43253-16F1-4CD2-9C9A-A1F04463B4DA}">
      <dsp:nvSpPr>
        <dsp:cNvPr id="0" name=""/>
        <dsp:cNvSpPr/>
      </dsp:nvSpPr>
      <dsp:spPr>
        <a:xfrm>
          <a:off x="1207445" y="1484130"/>
          <a:ext cx="1378217" cy="3768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133778"/>
              <a:satOff val="-2135"/>
              <a:lumOff val="205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500" kern="1200" dirty="0"/>
            <a:t>indecis</a:t>
          </a:r>
        </a:p>
      </dsp:txBody>
      <dsp:txXfrm>
        <a:off x="1225842" y="1502527"/>
        <a:ext cx="1341423" cy="340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CFBE2-2B8D-499C-81C9-2CD5B3EB8E93}" type="datetimeFigureOut">
              <a:rPr lang="ko-KR" altLang="en-US" smtClean="0"/>
              <a:pPr/>
              <a:t>2025-03-29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4DD7E-3179-445A-81DB-781C4554AF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536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45AC5-813F-4ED1-B011-8EA17CB93331}" type="datetimeFigureOut">
              <a:rPr lang="ko-KR" altLang="en-US" smtClean="0"/>
              <a:pPr/>
              <a:t>2025-03-29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04B90-27FD-422C-8CC6-2AADAD122D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70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04B90-27FD-422C-8CC6-2AADAD122D08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59325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4BC25DC-BAA1-4C0D-94E4-3DD986568F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429396"/>
            <a:ext cx="2133600" cy="2920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3D6733-6F27-4404-AB51-585418F146E5}" type="datetimeFigureOut">
              <a:rPr lang="ko-KR" altLang="en-US" smtClean="0"/>
              <a:pPr/>
              <a:t>2025-03-29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429396"/>
            <a:ext cx="2895600" cy="2920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429396"/>
            <a:ext cx="2133600" cy="2920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제목 1"/>
          <p:cNvSpPr>
            <a:spLocks noGrp="1"/>
          </p:cNvSpPr>
          <p:nvPr>
            <p:ph type="ctrTitle" hasCustomPrompt="1"/>
          </p:nvPr>
        </p:nvSpPr>
        <p:spPr>
          <a:xfrm>
            <a:off x="251520" y="4366158"/>
            <a:ext cx="4896544" cy="194316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Font typeface="굴림체" pitchFamily="49" charset="-127"/>
              <a:buNone/>
              <a:defRPr lang="ko-KR" altLang="en-US" sz="5400" kern="1200" baseline="0" dirty="0">
                <a:solidFill>
                  <a:srgbClr val="3E563C"/>
                </a:solidFill>
                <a:effectLst/>
                <a:latin typeface="+mj-lt"/>
                <a:ea typeface="맑은 고딕" panose="020B0503020000020004" pitchFamily="50" charset="-127"/>
                <a:cs typeface="+mj-cs"/>
              </a:defRPr>
            </a:lvl1pPr>
          </a:lstStyle>
          <a:p>
            <a:r>
              <a:rPr lang="ko-KR" altLang="en-US" dirty="0"/>
              <a:t>제목을</a:t>
            </a:r>
            <a:r>
              <a:rPr lang="en-US" altLang="ko-KR" dirty="0"/>
              <a:t> </a:t>
            </a:r>
            <a:r>
              <a:rPr lang="ko-KR" altLang="en-US" dirty="0"/>
              <a:t>입력하시오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AEBAC06-95D1-4B5E-87A3-D797D5FA35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429396"/>
            <a:ext cx="2133600" cy="2920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D3D6733-6F27-4404-AB51-585418F146E5}" type="datetimeFigureOut">
              <a:rPr lang="ko-KR" altLang="en-US" smtClean="0"/>
              <a:pPr/>
              <a:t>2025-03-29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429396"/>
            <a:ext cx="2895600" cy="2920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429396"/>
            <a:ext cx="2133600" cy="2920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날짜 개체 틀 2">
            <a:extLst>
              <a:ext uri="{FF2B5EF4-FFF2-40B4-BE49-F238E27FC236}">
                <a16:creationId xmlns:a16="http://schemas.microsoft.com/office/drawing/2014/main" id="{C122EDE1-F781-43C9-A7D9-FC53E33801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521297"/>
            <a:ext cx="2133600" cy="2920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D3D6733-6F27-4404-AB51-585418F146E5}" type="datetimeFigureOut">
              <a:rPr lang="ko-KR" altLang="en-US" smtClean="0"/>
              <a:pPr/>
              <a:t>2025-03-29</a:t>
            </a:fld>
            <a:endParaRPr lang="ko-KR" altLang="en-US"/>
          </a:p>
        </p:txBody>
      </p:sp>
      <p:sp>
        <p:nvSpPr>
          <p:cNvPr id="8" name="바닥글 개체 틀 3">
            <a:extLst>
              <a:ext uri="{FF2B5EF4-FFF2-40B4-BE49-F238E27FC236}">
                <a16:creationId xmlns:a16="http://schemas.microsoft.com/office/drawing/2014/main" id="{2DB18B4B-3033-4389-A0FF-1E99F8957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21297"/>
            <a:ext cx="2895600" cy="2920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9" name="슬라이드 번호 개체 틀 4">
            <a:extLst>
              <a:ext uri="{FF2B5EF4-FFF2-40B4-BE49-F238E27FC236}">
                <a16:creationId xmlns:a16="http://schemas.microsoft.com/office/drawing/2014/main" id="{E55C955D-0AA6-4AE2-BC30-96770CA74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521297"/>
            <a:ext cx="2133600" cy="2920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3528" y="44624"/>
            <a:ext cx="7632848" cy="79690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lang="ko-KR" altLang="en-US" sz="3500" b="1" kern="1200" baseline="0" dirty="0">
                <a:solidFill>
                  <a:schemeClr val="bg1"/>
                </a:solidFill>
                <a:effectLst/>
                <a:latin typeface="+mj-lt"/>
                <a:ea typeface="맑은 고딕" panose="020B0503020000020004" pitchFamily="50" charset="-127"/>
                <a:cs typeface="+mj-cs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323528" y="1159113"/>
            <a:ext cx="7648865" cy="4790167"/>
          </a:xfrm>
        </p:spPr>
        <p:txBody>
          <a:bodyPr>
            <a:normAutofit/>
          </a:bodyPr>
          <a:lstStyle>
            <a:lvl1pPr algn="l">
              <a:buNone/>
              <a:defRPr sz="2000" i="1" baseline="0">
                <a:solidFill>
                  <a:schemeClr val="tx1"/>
                </a:solidFill>
                <a:latin typeface="+mj-lt"/>
                <a:ea typeface="맑은 고딕" panose="020B0503020000020004" pitchFamily="50" charset="-127"/>
              </a:defRPr>
            </a:lvl1pPr>
            <a:lvl2pPr algn="l">
              <a:buNone/>
              <a:defRPr sz="2000" i="1" baseline="0">
                <a:solidFill>
                  <a:schemeClr val="tx1"/>
                </a:solidFill>
                <a:latin typeface="+mj-lt"/>
                <a:ea typeface="맑은 고딕" panose="020B0503020000020004" pitchFamily="50" charset="-127"/>
              </a:defRPr>
            </a:lvl2pPr>
            <a:lvl3pPr algn="l">
              <a:buNone/>
              <a:defRPr sz="2000" i="1" baseline="0">
                <a:solidFill>
                  <a:schemeClr val="tx1"/>
                </a:solidFill>
                <a:latin typeface="+mj-lt"/>
                <a:ea typeface="맑은 고딕" panose="020B0503020000020004" pitchFamily="50" charset="-127"/>
              </a:defRPr>
            </a:lvl3pPr>
            <a:lvl4pPr algn="l">
              <a:buNone/>
              <a:defRPr sz="2000" i="1" baseline="0">
                <a:solidFill>
                  <a:schemeClr val="tx1"/>
                </a:solidFill>
                <a:latin typeface="+mj-lt"/>
                <a:ea typeface="맑은 고딕" panose="020B0503020000020004" pitchFamily="50" charset="-127"/>
              </a:defRPr>
            </a:lvl4pPr>
            <a:lvl5pPr algn="l">
              <a:buNone/>
              <a:defRPr sz="2000" i="1" baseline="0">
                <a:solidFill>
                  <a:schemeClr val="tx1"/>
                </a:solidFill>
                <a:latin typeface="+mj-lt"/>
                <a:ea typeface="맑은 고딕" panose="020B0503020000020004" pitchFamily="50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8" name="날짜 개체 틀 2">
            <a:extLst>
              <a:ext uri="{FF2B5EF4-FFF2-40B4-BE49-F238E27FC236}">
                <a16:creationId xmlns:a16="http://schemas.microsoft.com/office/drawing/2014/main" id="{7FB1EED1-2D02-4D2F-A945-5569F7DBA0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521297"/>
            <a:ext cx="2133600" cy="2920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D3D6733-6F27-4404-AB51-585418F146E5}" type="datetimeFigureOut">
              <a:rPr lang="ko-KR" altLang="en-US" smtClean="0"/>
              <a:pPr/>
              <a:t>2025-03-29</a:t>
            </a:fld>
            <a:endParaRPr lang="ko-KR" altLang="en-US"/>
          </a:p>
        </p:txBody>
      </p:sp>
      <p:sp>
        <p:nvSpPr>
          <p:cNvPr id="9" name="바닥글 개체 틀 3">
            <a:extLst>
              <a:ext uri="{FF2B5EF4-FFF2-40B4-BE49-F238E27FC236}">
                <a16:creationId xmlns:a16="http://schemas.microsoft.com/office/drawing/2014/main" id="{2E0106BD-7E40-4D8B-B1B6-37FD79EB5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21297"/>
            <a:ext cx="2895600" cy="2920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0" name="슬라이드 번호 개체 틀 4">
            <a:extLst>
              <a:ext uri="{FF2B5EF4-FFF2-40B4-BE49-F238E27FC236}">
                <a16:creationId xmlns:a16="http://schemas.microsoft.com/office/drawing/2014/main" id="{02E8AF82-D6C1-4FB8-A50A-E131AAC44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521297"/>
            <a:ext cx="2133600" cy="2920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날짜 개체 틀 2">
            <a:extLst>
              <a:ext uri="{FF2B5EF4-FFF2-40B4-BE49-F238E27FC236}">
                <a16:creationId xmlns:a16="http://schemas.microsoft.com/office/drawing/2014/main" id="{E1FA80DD-C21E-44E0-8986-1C9E9D1BF3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521297"/>
            <a:ext cx="2133600" cy="2920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3D6733-6F27-4404-AB51-585418F146E5}" type="datetimeFigureOut">
              <a:rPr lang="ko-KR" altLang="en-US" smtClean="0"/>
              <a:pPr/>
              <a:t>2025-03-29</a:t>
            </a:fld>
            <a:endParaRPr lang="ko-KR" altLang="en-US"/>
          </a:p>
        </p:txBody>
      </p:sp>
      <p:sp>
        <p:nvSpPr>
          <p:cNvPr id="16" name="바닥글 개체 틀 3">
            <a:extLst>
              <a:ext uri="{FF2B5EF4-FFF2-40B4-BE49-F238E27FC236}">
                <a16:creationId xmlns:a16="http://schemas.microsoft.com/office/drawing/2014/main" id="{AC955E13-3A34-469C-BB8B-A93DA1901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21297"/>
            <a:ext cx="2895600" cy="2920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17" name="슬라이드 번호 개체 틀 4">
            <a:extLst>
              <a:ext uri="{FF2B5EF4-FFF2-40B4-BE49-F238E27FC236}">
                <a16:creationId xmlns:a16="http://schemas.microsoft.com/office/drawing/2014/main" id="{3ADA09ED-E8DC-457D-A584-5BF9EC834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521297"/>
            <a:ext cx="2133600" cy="2920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CEFF718A-9BF7-498E-8D68-4C0819855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4624"/>
            <a:ext cx="7632848" cy="79690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lang="ko-KR" altLang="en-US" sz="3500" b="1" kern="1200" baseline="0" dirty="0"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  <a:cs typeface="+mj-cs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1A0D98AE-D395-4A2E-BD93-6F2458A86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59113"/>
            <a:ext cx="7648865" cy="4790167"/>
          </a:xfrm>
        </p:spPr>
        <p:txBody>
          <a:bodyPr>
            <a:normAutofit/>
          </a:bodyPr>
          <a:lstStyle>
            <a:lvl1pPr algn="l">
              <a:buNone/>
              <a:defRPr sz="2000" i="1" baseline="0">
                <a:solidFill>
                  <a:schemeClr val="tx1"/>
                </a:solidFill>
                <a:latin typeface="+mj-lt"/>
                <a:ea typeface="맑은 고딕" panose="020B0503020000020004" pitchFamily="50" charset="-127"/>
              </a:defRPr>
            </a:lvl1pPr>
            <a:lvl2pPr algn="l">
              <a:buNone/>
              <a:defRPr sz="2000" i="1" baseline="0">
                <a:solidFill>
                  <a:schemeClr val="tx1"/>
                </a:solidFill>
                <a:latin typeface="+mj-lt"/>
                <a:ea typeface="맑은 고딕" panose="020B0503020000020004" pitchFamily="50" charset="-127"/>
              </a:defRPr>
            </a:lvl2pPr>
            <a:lvl3pPr algn="l">
              <a:buNone/>
              <a:defRPr sz="2000" i="1" baseline="0">
                <a:solidFill>
                  <a:schemeClr val="tx1"/>
                </a:solidFill>
                <a:latin typeface="+mj-lt"/>
                <a:ea typeface="맑은 고딕" panose="020B0503020000020004" pitchFamily="50" charset="-127"/>
              </a:defRPr>
            </a:lvl3pPr>
            <a:lvl4pPr algn="l">
              <a:buNone/>
              <a:defRPr sz="2000" i="1" baseline="0">
                <a:solidFill>
                  <a:schemeClr val="tx1"/>
                </a:solidFill>
                <a:latin typeface="+mj-lt"/>
                <a:ea typeface="맑은 고딕" panose="020B0503020000020004" pitchFamily="50" charset="-127"/>
              </a:defRPr>
            </a:lvl4pPr>
            <a:lvl5pPr algn="l">
              <a:buNone/>
              <a:defRPr sz="2000" i="1" baseline="0">
                <a:solidFill>
                  <a:schemeClr val="tx1"/>
                </a:solidFill>
                <a:latin typeface="+mj-lt"/>
                <a:ea typeface="맑은 고딕" panose="020B0503020000020004" pitchFamily="50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521297"/>
            <a:ext cx="2133600" cy="2920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D3D6733-6F27-4404-AB51-585418F146E5}" type="datetimeFigureOut">
              <a:rPr lang="ko-KR" altLang="en-US" smtClean="0"/>
              <a:pPr/>
              <a:t>2025-03-29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521297"/>
            <a:ext cx="2895600" cy="2920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521297"/>
            <a:ext cx="2133600" cy="2920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1"/>
          <p:cNvSpPr>
            <a:spLocks noGrp="1"/>
          </p:cNvSpPr>
          <p:nvPr>
            <p:ph type="ctrTitle"/>
          </p:nvPr>
        </p:nvSpPr>
        <p:spPr>
          <a:xfrm>
            <a:off x="750404" y="1916832"/>
            <a:ext cx="4325652" cy="2376264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Font typeface="굴림체" pitchFamily="49" charset="-127"/>
              <a:buNone/>
              <a:defRPr lang="ko-KR" altLang="en-US" sz="7200" kern="1200" baseline="0" dirty="0">
                <a:solidFill>
                  <a:srgbClr val="3C563B"/>
                </a:solidFill>
                <a:effectLst/>
                <a:latin typeface="+mj-lt"/>
                <a:ea typeface="맑은 고딕" panose="020B0503020000020004" pitchFamily="50" charset="-127"/>
                <a:cs typeface="+mj-cs"/>
              </a:defRPr>
            </a:lvl1pPr>
          </a:lstStyle>
          <a:p>
            <a:endParaRPr lang="ko-KR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9026"/>
            <a:ext cx="8229600" cy="796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2021"/>
            <a:ext cx="82296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21297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D6733-6F27-4404-AB51-585418F146E5}" type="datetimeFigureOut">
              <a:rPr lang="ko-KR" altLang="en-US" smtClean="0"/>
              <a:pPr/>
              <a:t>2025-03-29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21297"/>
            <a:ext cx="2895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21297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1" r:id="rId3"/>
    <p:sldLayoutId id="2147483656" r:id="rId4"/>
    <p:sldLayoutId id="2147483650" r:id="rId5"/>
    <p:sldLayoutId id="2147483657" r:id="rId6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1" hangingPunct="1">
        <a:spcBef>
          <a:spcPct val="0"/>
        </a:spcBef>
        <a:buNone/>
        <a:defRPr lang="ko-KR" altLang="en-US" sz="3500" kern="1200">
          <a:solidFill>
            <a:sysClr val="windowText" lastClr="000000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lang="ko-KR" altLang="en-US" sz="2500" kern="1200" smtClean="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lang="ko-KR" altLang="en-US" sz="1800" kern="1200" smtClean="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lang="ko-KR" altLang="en-US" sz="1800" kern="1200" smtClean="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lang="ko-KR" altLang="en-US" sz="1800" kern="1200" smtClean="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lang="ko-KR" altLang="en-US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conline.ro/2011/05/compunere-descrierea-unui-fluture-zbor/#google_vignette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altLang="ko-KR" sz="4400" dirty="0"/>
              <a:t>Ora de limba și literatura română</a:t>
            </a:r>
            <a:br>
              <a:rPr lang="ro-RO" altLang="ko-KR" sz="4400" dirty="0"/>
            </a:br>
            <a:r>
              <a:rPr lang="ro-RO" altLang="ko-KR" sz="4400" dirty="0"/>
              <a:t>clasa a IV-a B</a:t>
            </a:r>
            <a:endParaRPr lang="ko-KR" altLang="en-US" sz="4400" b="1" dirty="0"/>
          </a:p>
        </p:txBody>
      </p:sp>
      <p:grpSp>
        <p:nvGrpSpPr>
          <p:cNvPr id="9" name="그룹 8"/>
          <p:cNvGrpSpPr/>
          <p:nvPr/>
        </p:nvGrpSpPr>
        <p:grpSpPr>
          <a:xfrm>
            <a:off x="3904200" y="6166383"/>
            <a:ext cx="1335600" cy="338400"/>
            <a:chOff x="5427663" y="5711825"/>
            <a:chExt cx="1335600" cy="338400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5429245" y="5711825"/>
              <a:ext cx="1332435" cy="338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5628635" y="5887235"/>
              <a:ext cx="85453" cy="130393"/>
            </a:xfrm>
            <a:custGeom>
              <a:avLst/>
              <a:gdLst>
                <a:gd name="T0" fmla="*/ 83 w 83"/>
                <a:gd name="T1" fmla="*/ 90 h 130"/>
                <a:gd name="T2" fmla="*/ 79 w 83"/>
                <a:gd name="T3" fmla="*/ 108 h 130"/>
                <a:gd name="T4" fmla="*/ 69 w 83"/>
                <a:gd name="T5" fmla="*/ 120 h 130"/>
                <a:gd name="T6" fmla="*/ 54 w 83"/>
                <a:gd name="T7" fmla="*/ 128 h 130"/>
                <a:gd name="T8" fmla="*/ 36 w 83"/>
                <a:gd name="T9" fmla="*/ 130 h 130"/>
                <a:gd name="T10" fmla="*/ 24 w 83"/>
                <a:gd name="T11" fmla="*/ 129 h 130"/>
                <a:gd name="T12" fmla="*/ 14 w 83"/>
                <a:gd name="T13" fmla="*/ 127 h 130"/>
                <a:gd name="T14" fmla="*/ 7 w 83"/>
                <a:gd name="T15" fmla="*/ 124 h 130"/>
                <a:gd name="T16" fmla="*/ 3 w 83"/>
                <a:gd name="T17" fmla="*/ 121 h 130"/>
                <a:gd name="T18" fmla="*/ 1 w 83"/>
                <a:gd name="T19" fmla="*/ 117 h 130"/>
                <a:gd name="T20" fmla="*/ 0 w 83"/>
                <a:gd name="T21" fmla="*/ 110 h 130"/>
                <a:gd name="T22" fmla="*/ 0 w 83"/>
                <a:gd name="T23" fmla="*/ 105 h 130"/>
                <a:gd name="T24" fmla="*/ 1 w 83"/>
                <a:gd name="T25" fmla="*/ 102 h 130"/>
                <a:gd name="T26" fmla="*/ 2 w 83"/>
                <a:gd name="T27" fmla="*/ 100 h 130"/>
                <a:gd name="T28" fmla="*/ 4 w 83"/>
                <a:gd name="T29" fmla="*/ 99 h 130"/>
                <a:gd name="T30" fmla="*/ 8 w 83"/>
                <a:gd name="T31" fmla="*/ 101 h 130"/>
                <a:gd name="T32" fmla="*/ 14 w 83"/>
                <a:gd name="T33" fmla="*/ 105 h 130"/>
                <a:gd name="T34" fmla="*/ 24 w 83"/>
                <a:gd name="T35" fmla="*/ 108 h 130"/>
                <a:gd name="T36" fmla="*/ 36 w 83"/>
                <a:gd name="T37" fmla="*/ 110 h 130"/>
                <a:gd name="T38" fmla="*/ 45 w 83"/>
                <a:gd name="T39" fmla="*/ 109 h 130"/>
                <a:gd name="T40" fmla="*/ 51 w 83"/>
                <a:gd name="T41" fmla="*/ 105 h 130"/>
                <a:gd name="T42" fmla="*/ 55 w 83"/>
                <a:gd name="T43" fmla="*/ 100 h 130"/>
                <a:gd name="T44" fmla="*/ 56 w 83"/>
                <a:gd name="T45" fmla="*/ 94 h 130"/>
                <a:gd name="T46" fmla="*/ 54 w 83"/>
                <a:gd name="T47" fmla="*/ 86 h 130"/>
                <a:gd name="T48" fmla="*/ 48 w 83"/>
                <a:gd name="T49" fmla="*/ 81 h 130"/>
                <a:gd name="T50" fmla="*/ 39 w 83"/>
                <a:gd name="T51" fmla="*/ 76 h 130"/>
                <a:gd name="T52" fmla="*/ 29 w 83"/>
                <a:gd name="T53" fmla="*/ 72 h 130"/>
                <a:gd name="T54" fmla="*/ 19 w 83"/>
                <a:gd name="T55" fmla="*/ 66 h 130"/>
                <a:gd name="T56" fmla="*/ 11 w 83"/>
                <a:gd name="T57" fmla="*/ 59 h 130"/>
                <a:gd name="T58" fmla="*/ 5 w 83"/>
                <a:gd name="T59" fmla="*/ 50 h 130"/>
                <a:gd name="T60" fmla="*/ 2 w 83"/>
                <a:gd name="T61" fmla="*/ 36 h 130"/>
                <a:gd name="T62" fmla="*/ 6 w 83"/>
                <a:gd name="T63" fmla="*/ 20 h 130"/>
                <a:gd name="T64" fmla="*/ 15 w 83"/>
                <a:gd name="T65" fmla="*/ 9 h 130"/>
                <a:gd name="T66" fmla="*/ 28 w 83"/>
                <a:gd name="T67" fmla="*/ 2 h 130"/>
                <a:gd name="T68" fmla="*/ 45 w 83"/>
                <a:gd name="T69" fmla="*/ 0 h 130"/>
                <a:gd name="T70" fmla="*/ 54 w 83"/>
                <a:gd name="T71" fmla="*/ 0 h 130"/>
                <a:gd name="T72" fmla="*/ 62 w 83"/>
                <a:gd name="T73" fmla="*/ 2 h 130"/>
                <a:gd name="T74" fmla="*/ 69 w 83"/>
                <a:gd name="T75" fmla="*/ 5 h 130"/>
                <a:gd name="T76" fmla="*/ 73 w 83"/>
                <a:gd name="T77" fmla="*/ 7 h 130"/>
                <a:gd name="T78" fmla="*/ 75 w 83"/>
                <a:gd name="T79" fmla="*/ 9 h 130"/>
                <a:gd name="T80" fmla="*/ 75 w 83"/>
                <a:gd name="T81" fmla="*/ 11 h 130"/>
                <a:gd name="T82" fmla="*/ 75 w 83"/>
                <a:gd name="T83" fmla="*/ 13 h 130"/>
                <a:gd name="T84" fmla="*/ 76 w 83"/>
                <a:gd name="T85" fmla="*/ 18 h 130"/>
                <a:gd name="T86" fmla="*/ 75 w 83"/>
                <a:gd name="T87" fmla="*/ 22 h 130"/>
                <a:gd name="T88" fmla="*/ 75 w 83"/>
                <a:gd name="T89" fmla="*/ 26 h 130"/>
                <a:gd name="T90" fmla="*/ 74 w 83"/>
                <a:gd name="T91" fmla="*/ 28 h 130"/>
                <a:gd name="T92" fmla="*/ 72 w 83"/>
                <a:gd name="T93" fmla="*/ 28 h 130"/>
                <a:gd name="T94" fmla="*/ 69 w 83"/>
                <a:gd name="T95" fmla="*/ 27 h 130"/>
                <a:gd name="T96" fmla="*/ 63 w 83"/>
                <a:gd name="T97" fmla="*/ 24 h 130"/>
                <a:gd name="T98" fmla="*/ 55 w 83"/>
                <a:gd name="T99" fmla="*/ 21 h 130"/>
                <a:gd name="T100" fmla="*/ 45 w 83"/>
                <a:gd name="T101" fmla="*/ 20 h 130"/>
                <a:gd name="T102" fmla="*/ 38 w 83"/>
                <a:gd name="T103" fmla="*/ 21 h 130"/>
                <a:gd name="T104" fmla="*/ 33 w 83"/>
                <a:gd name="T105" fmla="*/ 23 h 130"/>
                <a:gd name="T106" fmla="*/ 30 w 83"/>
                <a:gd name="T107" fmla="*/ 28 h 130"/>
                <a:gd name="T108" fmla="*/ 28 w 83"/>
                <a:gd name="T109" fmla="*/ 33 h 130"/>
                <a:gd name="T110" fmla="*/ 31 w 83"/>
                <a:gd name="T111" fmla="*/ 40 h 130"/>
                <a:gd name="T112" fmla="*/ 37 w 83"/>
                <a:gd name="T113" fmla="*/ 46 h 130"/>
                <a:gd name="T114" fmla="*/ 46 w 83"/>
                <a:gd name="T115" fmla="*/ 50 h 130"/>
                <a:gd name="T116" fmla="*/ 56 w 83"/>
                <a:gd name="T117" fmla="*/ 55 h 130"/>
                <a:gd name="T118" fmla="*/ 66 w 83"/>
                <a:gd name="T119" fmla="*/ 60 h 130"/>
                <a:gd name="T120" fmla="*/ 74 w 83"/>
                <a:gd name="T121" fmla="*/ 67 h 130"/>
                <a:gd name="T122" fmla="*/ 81 w 83"/>
                <a:gd name="T123" fmla="*/ 77 h 130"/>
                <a:gd name="T124" fmla="*/ 83 w 83"/>
                <a:gd name="T125" fmla="*/ 9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3" h="130">
                  <a:moveTo>
                    <a:pt x="83" y="90"/>
                  </a:moveTo>
                  <a:cubicBezTo>
                    <a:pt x="83" y="97"/>
                    <a:pt x="82" y="103"/>
                    <a:pt x="79" y="108"/>
                  </a:cubicBezTo>
                  <a:cubicBezTo>
                    <a:pt x="77" y="113"/>
                    <a:pt x="73" y="117"/>
                    <a:pt x="69" y="120"/>
                  </a:cubicBezTo>
                  <a:cubicBezTo>
                    <a:pt x="65" y="124"/>
                    <a:pt x="60" y="126"/>
                    <a:pt x="54" y="128"/>
                  </a:cubicBezTo>
                  <a:cubicBezTo>
                    <a:pt x="49" y="130"/>
                    <a:pt x="42" y="130"/>
                    <a:pt x="36" y="130"/>
                  </a:cubicBezTo>
                  <a:cubicBezTo>
                    <a:pt x="32" y="130"/>
                    <a:pt x="28" y="130"/>
                    <a:pt x="24" y="129"/>
                  </a:cubicBezTo>
                  <a:cubicBezTo>
                    <a:pt x="20" y="129"/>
                    <a:pt x="17" y="128"/>
                    <a:pt x="14" y="127"/>
                  </a:cubicBezTo>
                  <a:cubicBezTo>
                    <a:pt x="11" y="126"/>
                    <a:pt x="9" y="125"/>
                    <a:pt x="7" y="124"/>
                  </a:cubicBezTo>
                  <a:cubicBezTo>
                    <a:pt x="5" y="122"/>
                    <a:pt x="3" y="121"/>
                    <a:pt x="3" y="121"/>
                  </a:cubicBezTo>
                  <a:cubicBezTo>
                    <a:pt x="2" y="120"/>
                    <a:pt x="1" y="119"/>
                    <a:pt x="1" y="117"/>
                  </a:cubicBezTo>
                  <a:cubicBezTo>
                    <a:pt x="0" y="115"/>
                    <a:pt x="0" y="113"/>
                    <a:pt x="0" y="110"/>
                  </a:cubicBezTo>
                  <a:cubicBezTo>
                    <a:pt x="0" y="108"/>
                    <a:pt x="0" y="106"/>
                    <a:pt x="0" y="105"/>
                  </a:cubicBezTo>
                  <a:cubicBezTo>
                    <a:pt x="1" y="104"/>
                    <a:pt x="1" y="103"/>
                    <a:pt x="1" y="102"/>
                  </a:cubicBezTo>
                  <a:cubicBezTo>
                    <a:pt x="1" y="101"/>
                    <a:pt x="2" y="100"/>
                    <a:pt x="2" y="100"/>
                  </a:cubicBezTo>
                  <a:cubicBezTo>
                    <a:pt x="3" y="100"/>
                    <a:pt x="3" y="99"/>
                    <a:pt x="4" y="99"/>
                  </a:cubicBezTo>
                  <a:cubicBezTo>
                    <a:pt x="5" y="99"/>
                    <a:pt x="6" y="100"/>
                    <a:pt x="8" y="101"/>
                  </a:cubicBezTo>
                  <a:cubicBezTo>
                    <a:pt x="9" y="102"/>
                    <a:pt x="12" y="103"/>
                    <a:pt x="14" y="105"/>
                  </a:cubicBezTo>
                  <a:cubicBezTo>
                    <a:pt x="17" y="106"/>
                    <a:pt x="20" y="107"/>
                    <a:pt x="24" y="108"/>
                  </a:cubicBezTo>
                  <a:cubicBezTo>
                    <a:pt x="27" y="109"/>
                    <a:pt x="31" y="110"/>
                    <a:pt x="36" y="110"/>
                  </a:cubicBezTo>
                  <a:cubicBezTo>
                    <a:pt x="39" y="110"/>
                    <a:pt x="42" y="109"/>
                    <a:pt x="45" y="109"/>
                  </a:cubicBezTo>
                  <a:cubicBezTo>
                    <a:pt x="47" y="108"/>
                    <a:pt x="49" y="107"/>
                    <a:pt x="51" y="105"/>
                  </a:cubicBezTo>
                  <a:cubicBezTo>
                    <a:pt x="53" y="104"/>
                    <a:pt x="54" y="102"/>
                    <a:pt x="55" y="100"/>
                  </a:cubicBezTo>
                  <a:cubicBezTo>
                    <a:pt x="56" y="98"/>
                    <a:pt x="56" y="96"/>
                    <a:pt x="56" y="94"/>
                  </a:cubicBezTo>
                  <a:cubicBezTo>
                    <a:pt x="56" y="91"/>
                    <a:pt x="55" y="88"/>
                    <a:pt x="54" y="86"/>
                  </a:cubicBezTo>
                  <a:cubicBezTo>
                    <a:pt x="52" y="84"/>
                    <a:pt x="50" y="82"/>
                    <a:pt x="48" y="81"/>
                  </a:cubicBezTo>
                  <a:cubicBezTo>
                    <a:pt x="45" y="79"/>
                    <a:pt x="42" y="78"/>
                    <a:pt x="39" y="76"/>
                  </a:cubicBezTo>
                  <a:cubicBezTo>
                    <a:pt x="36" y="75"/>
                    <a:pt x="33" y="73"/>
                    <a:pt x="29" y="72"/>
                  </a:cubicBezTo>
                  <a:cubicBezTo>
                    <a:pt x="26" y="70"/>
                    <a:pt x="23" y="68"/>
                    <a:pt x="19" y="66"/>
                  </a:cubicBezTo>
                  <a:cubicBezTo>
                    <a:pt x="16" y="65"/>
                    <a:pt x="13" y="62"/>
                    <a:pt x="11" y="59"/>
                  </a:cubicBezTo>
                  <a:cubicBezTo>
                    <a:pt x="8" y="57"/>
                    <a:pt x="6" y="53"/>
                    <a:pt x="5" y="50"/>
                  </a:cubicBezTo>
                  <a:cubicBezTo>
                    <a:pt x="3" y="46"/>
                    <a:pt x="2" y="41"/>
                    <a:pt x="2" y="36"/>
                  </a:cubicBezTo>
                  <a:cubicBezTo>
                    <a:pt x="2" y="30"/>
                    <a:pt x="3" y="25"/>
                    <a:pt x="6" y="20"/>
                  </a:cubicBezTo>
                  <a:cubicBezTo>
                    <a:pt x="8" y="15"/>
                    <a:pt x="11" y="12"/>
                    <a:pt x="15" y="9"/>
                  </a:cubicBezTo>
                  <a:cubicBezTo>
                    <a:pt x="19" y="6"/>
                    <a:pt x="23" y="3"/>
                    <a:pt x="28" y="2"/>
                  </a:cubicBezTo>
                  <a:cubicBezTo>
                    <a:pt x="34" y="0"/>
                    <a:pt x="39" y="0"/>
                    <a:pt x="45" y="0"/>
                  </a:cubicBezTo>
                  <a:cubicBezTo>
                    <a:pt x="48" y="0"/>
                    <a:pt x="51" y="0"/>
                    <a:pt x="54" y="0"/>
                  </a:cubicBezTo>
                  <a:cubicBezTo>
                    <a:pt x="57" y="1"/>
                    <a:pt x="60" y="1"/>
                    <a:pt x="62" y="2"/>
                  </a:cubicBezTo>
                  <a:cubicBezTo>
                    <a:pt x="65" y="3"/>
                    <a:pt x="67" y="4"/>
                    <a:pt x="69" y="5"/>
                  </a:cubicBezTo>
                  <a:cubicBezTo>
                    <a:pt x="71" y="6"/>
                    <a:pt x="73" y="7"/>
                    <a:pt x="73" y="7"/>
                  </a:cubicBezTo>
                  <a:cubicBezTo>
                    <a:pt x="74" y="8"/>
                    <a:pt x="74" y="8"/>
                    <a:pt x="75" y="9"/>
                  </a:cubicBezTo>
                  <a:cubicBezTo>
                    <a:pt x="75" y="9"/>
                    <a:pt x="75" y="10"/>
                    <a:pt x="75" y="11"/>
                  </a:cubicBezTo>
                  <a:cubicBezTo>
                    <a:pt x="75" y="11"/>
                    <a:pt x="75" y="12"/>
                    <a:pt x="75" y="13"/>
                  </a:cubicBezTo>
                  <a:cubicBezTo>
                    <a:pt x="76" y="15"/>
                    <a:pt x="76" y="16"/>
                    <a:pt x="76" y="18"/>
                  </a:cubicBezTo>
                  <a:cubicBezTo>
                    <a:pt x="76" y="20"/>
                    <a:pt x="76" y="21"/>
                    <a:pt x="75" y="22"/>
                  </a:cubicBezTo>
                  <a:cubicBezTo>
                    <a:pt x="75" y="24"/>
                    <a:pt x="75" y="25"/>
                    <a:pt x="75" y="26"/>
                  </a:cubicBezTo>
                  <a:cubicBezTo>
                    <a:pt x="75" y="27"/>
                    <a:pt x="74" y="27"/>
                    <a:pt x="74" y="28"/>
                  </a:cubicBezTo>
                  <a:cubicBezTo>
                    <a:pt x="74" y="28"/>
                    <a:pt x="73" y="28"/>
                    <a:pt x="72" y="28"/>
                  </a:cubicBezTo>
                  <a:cubicBezTo>
                    <a:pt x="72" y="28"/>
                    <a:pt x="70" y="28"/>
                    <a:pt x="69" y="27"/>
                  </a:cubicBezTo>
                  <a:cubicBezTo>
                    <a:pt x="67" y="26"/>
                    <a:pt x="65" y="25"/>
                    <a:pt x="63" y="24"/>
                  </a:cubicBezTo>
                  <a:cubicBezTo>
                    <a:pt x="61" y="23"/>
                    <a:pt x="58" y="22"/>
                    <a:pt x="55" y="21"/>
                  </a:cubicBezTo>
                  <a:cubicBezTo>
                    <a:pt x="52" y="20"/>
                    <a:pt x="49" y="20"/>
                    <a:pt x="45" y="20"/>
                  </a:cubicBezTo>
                  <a:cubicBezTo>
                    <a:pt x="42" y="20"/>
                    <a:pt x="40" y="20"/>
                    <a:pt x="38" y="21"/>
                  </a:cubicBezTo>
                  <a:cubicBezTo>
                    <a:pt x="36" y="21"/>
                    <a:pt x="34" y="22"/>
                    <a:pt x="33" y="23"/>
                  </a:cubicBezTo>
                  <a:cubicBezTo>
                    <a:pt x="31" y="25"/>
                    <a:pt x="30" y="26"/>
                    <a:pt x="30" y="28"/>
                  </a:cubicBezTo>
                  <a:cubicBezTo>
                    <a:pt x="29" y="29"/>
                    <a:pt x="28" y="31"/>
                    <a:pt x="28" y="33"/>
                  </a:cubicBezTo>
                  <a:cubicBezTo>
                    <a:pt x="28" y="36"/>
                    <a:pt x="29" y="38"/>
                    <a:pt x="31" y="40"/>
                  </a:cubicBezTo>
                  <a:cubicBezTo>
                    <a:pt x="32" y="42"/>
                    <a:pt x="34" y="44"/>
                    <a:pt x="37" y="46"/>
                  </a:cubicBezTo>
                  <a:cubicBezTo>
                    <a:pt x="40" y="47"/>
                    <a:pt x="42" y="49"/>
                    <a:pt x="46" y="50"/>
                  </a:cubicBezTo>
                  <a:cubicBezTo>
                    <a:pt x="49" y="52"/>
                    <a:pt x="52" y="53"/>
                    <a:pt x="56" y="55"/>
                  </a:cubicBezTo>
                  <a:cubicBezTo>
                    <a:pt x="59" y="56"/>
                    <a:pt x="62" y="58"/>
                    <a:pt x="66" y="60"/>
                  </a:cubicBezTo>
                  <a:cubicBezTo>
                    <a:pt x="69" y="62"/>
                    <a:pt x="72" y="65"/>
                    <a:pt x="74" y="67"/>
                  </a:cubicBezTo>
                  <a:cubicBezTo>
                    <a:pt x="77" y="70"/>
                    <a:pt x="79" y="73"/>
                    <a:pt x="81" y="77"/>
                  </a:cubicBezTo>
                  <a:cubicBezTo>
                    <a:pt x="82" y="81"/>
                    <a:pt x="83" y="85"/>
                    <a:pt x="83" y="90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5726748" y="5879473"/>
              <a:ext cx="26902" cy="138155"/>
            </a:xfrm>
            <a:custGeom>
              <a:avLst/>
              <a:gdLst>
                <a:gd name="T0" fmla="*/ 25 w 25"/>
                <a:gd name="T1" fmla="*/ 133 h 137"/>
                <a:gd name="T2" fmla="*/ 24 w 25"/>
                <a:gd name="T3" fmla="*/ 135 h 137"/>
                <a:gd name="T4" fmla="*/ 22 w 25"/>
                <a:gd name="T5" fmla="*/ 136 h 137"/>
                <a:gd name="T6" fmla="*/ 18 w 25"/>
                <a:gd name="T7" fmla="*/ 137 h 137"/>
                <a:gd name="T8" fmla="*/ 12 w 25"/>
                <a:gd name="T9" fmla="*/ 137 h 137"/>
                <a:gd name="T10" fmla="*/ 7 w 25"/>
                <a:gd name="T11" fmla="*/ 137 h 137"/>
                <a:gd name="T12" fmla="*/ 3 w 25"/>
                <a:gd name="T13" fmla="*/ 136 h 137"/>
                <a:gd name="T14" fmla="*/ 1 w 25"/>
                <a:gd name="T15" fmla="*/ 135 h 137"/>
                <a:gd name="T16" fmla="*/ 0 w 25"/>
                <a:gd name="T17" fmla="*/ 133 h 137"/>
                <a:gd name="T18" fmla="*/ 0 w 25"/>
                <a:gd name="T19" fmla="*/ 4 h 137"/>
                <a:gd name="T20" fmla="*/ 1 w 25"/>
                <a:gd name="T21" fmla="*/ 3 h 137"/>
                <a:gd name="T22" fmla="*/ 3 w 25"/>
                <a:gd name="T23" fmla="*/ 1 h 137"/>
                <a:gd name="T24" fmla="*/ 7 w 25"/>
                <a:gd name="T25" fmla="*/ 1 h 137"/>
                <a:gd name="T26" fmla="*/ 12 w 25"/>
                <a:gd name="T27" fmla="*/ 0 h 137"/>
                <a:gd name="T28" fmla="*/ 18 w 25"/>
                <a:gd name="T29" fmla="*/ 1 h 137"/>
                <a:gd name="T30" fmla="*/ 22 w 25"/>
                <a:gd name="T31" fmla="*/ 1 h 137"/>
                <a:gd name="T32" fmla="*/ 24 w 25"/>
                <a:gd name="T33" fmla="*/ 3 h 137"/>
                <a:gd name="T34" fmla="*/ 25 w 25"/>
                <a:gd name="T35" fmla="*/ 4 h 137"/>
                <a:gd name="T36" fmla="*/ 25 w 25"/>
                <a:gd name="T37" fmla="*/ 13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" h="137">
                  <a:moveTo>
                    <a:pt x="25" y="133"/>
                  </a:moveTo>
                  <a:cubicBezTo>
                    <a:pt x="25" y="133"/>
                    <a:pt x="25" y="134"/>
                    <a:pt x="24" y="135"/>
                  </a:cubicBezTo>
                  <a:cubicBezTo>
                    <a:pt x="24" y="135"/>
                    <a:pt x="23" y="135"/>
                    <a:pt x="22" y="136"/>
                  </a:cubicBezTo>
                  <a:cubicBezTo>
                    <a:pt x="21" y="136"/>
                    <a:pt x="20" y="136"/>
                    <a:pt x="18" y="137"/>
                  </a:cubicBezTo>
                  <a:cubicBezTo>
                    <a:pt x="17" y="137"/>
                    <a:pt x="15" y="137"/>
                    <a:pt x="12" y="137"/>
                  </a:cubicBezTo>
                  <a:cubicBezTo>
                    <a:pt x="10" y="137"/>
                    <a:pt x="8" y="137"/>
                    <a:pt x="7" y="137"/>
                  </a:cubicBezTo>
                  <a:cubicBezTo>
                    <a:pt x="5" y="136"/>
                    <a:pt x="4" y="136"/>
                    <a:pt x="3" y="136"/>
                  </a:cubicBezTo>
                  <a:cubicBezTo>
                    <a:pt x="2" y="135"/>
                    <a:pt x="1" y="135"/>
                    <a:pt x="1" y="135"/>
                  </a:cubicBezTo>
                  <a:cubicBezTo>
                    <a:pt x="0" y="134"/>
                    <a:pt x="0" y="133"/>
                    <a:pt x="0" y="13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3"/>
                    <a:pt x="1" y="3"/>
                  </a:cubicBezTo>
                  <a:cubicBezTo>
                    <a:pt x="1" y="2"/>
                    <a:pt x="2" y="2"/>
                    <a:pt x="3" y="1"/>
                  </a:cubicBezTo>
                  <a:cubicBezTo>
                    <a:pt x="4" y="1"/>
                    <a:pt x="5" y="1"/>
                    <a:pt x="7" y="1"/>
                  </a:cubicBezTo>
                  <a:cubicBezTo>
                    <a:pt x="8" y="0"/>
                    <a:pt x="10" y="0"/>
                    <a:pt x="12" y="0"/>
                  </a:cubicBezTo>
                  <a:cubicBezTo>
                    <a:pt x="15" y="0"/>
                    <a:pt x="17" y="0"/>
                    <a:pt x="18" y="1"/>
                  </a:cubicBezTo>
                  <a:cubicBezTo>
                    <a:pt x="20" y="1"/>
                    <a:pt x="21" y="1"/>
                    <a:pt x="22" y="1"/>
                  </a:cubicBezTo>
                  <a:cubicBezTo>
                    <a:pt x="23" y="2"/>
                    <a:pt x="24" y="2"/>
                    <a:pt x="24" y="3"/>
                  </a:cubicBezTo>
                  <a:cubicBezTo>
                    <a:pt x="25" y="3"/>
                    <a:pt x="25" y="4"/>
                    <a:pt x="25" y="4"/>
                  </a:cubicBezTo>
                  <a:lnTo>
                    <a:pt x="25" y="133"/>
                  </a:ln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5771057" y="5882577"/>
              <a:ext cx="28484" cy="135050"/>
            </a:xfrm>
            <a:custGeom>
              <a:avLst/>
              <a:gdLst>
                <a:gd name="T0" fmla="*/ 28 w 28"/>
                <a:gd name="T1" fmla="*/ 12 h 133"/>
                <a:gd name="T2" fmla="*/ 25 w 28"/>
                <a:gd name="T3" fmla="*/ 22 h 133"/>
                <a:gd name="T4" fmla="*/ 14 w 28"/>
                <a:gd name="T5" fmla="*/ 25 h 133"/>
                <a:gd name="T6" fmla="*/ 2 w 28"/>
                <a:gd name="T7" fmla="*/ 23 h 133"/>
                <a:gd name="T8" fmla="*/ 0 w 28"/>
                <a:gd name="T9" fmla="*/ 13 h 133"/>
                <a:gd name="T10" fmla="*/ 3 w 28"/>
                <a:gd name="T11" fmla="*/ 2 h 133"/>
                <a:gd name="T12" fmla="*/ 14 w 28"/>
                <a:gd name="T13" fmla="*/ 0 h 133"/>
                <a:gd name="T14" fmla="*/ 25 w 28"/>
                <a:gd name="T15" fmla="*/ 2 h 133"/>
                <a:gd name="T16" fmla="*/ 28 w 28"/>
                <a:gd name="T17" fmla="*/ 12 h 133"/>
                <a:gd name="T18" fmla="*/ 26 w 28"/>
                <a:gd name="T19" fmla="*/ 129 h 133"/>
                <a:gd name="T20" fmla="*/ 25 w 28"/>
                <a:gd name="T21" fmla="*/ 131 h 133"/>
                <a:gd name="T22" fmla="*/ 23 w 28"/>
                <a:gd name="T23" fmla="*/ 132 h 133"/>
                <a:gd name="T24" fmla="*/ 20 w 28"/>
                <a:gd name="T25" fmla="*/ 133 h 133"/>
                <a:gd name="T26" fmla="*/ 14 w 28"/>
                <a:gd name="T27" fmla="*/ 133 h 133"/>
                <a:gd name="T28" fmla="*/ 8 w 28"/>
                <a:gd name="T29" fmla="*/ 133 h 133"/>
                <a:gd name="T30" fmla="*/ 4 w 28"/>
                <a:gd name="T31" fmla="*/ 132 h 133"/>
                <a:gd name="T32" fmla="*/ 2 w 28"/>
                <a:gd name="T33" fmla="*/ 131 h 133"/>
                <a:gd name="T34" fmla="*/ 1 w 28"/>
                <a:gd name="T35" fmla="*/ 129 h 133"/>
                <a:gd name="T36" fmla="*/ 1 w 28"/>
                <a:gd name="T37" fmla="*/ 42 h 133"/>
                <a:gd name="T38" fmla="*/ 2 w 28"/>
                <a:gd name="T39" fmla="*/ 40 h 133"/>
                <a:gd name="T40" fmla="*/ 4 w 28"/>
                <a:gd name="T41" fmla="*/ 39 h 133"/>
                <a:gd name="T42" fmla="*/ 8 w 28"/>
                <a:gd name="T43" fmla="*/ 38 h 133"/>
                <a:gd name="T44" fmla="*/ 14 w 28"/>
                <a:gd name="T45" fmla="*/ 38 h 133"/>
                <a:gd name="T46" fmla="*/ 20 w 28"/>
                <a:gd name="T47" fmla="*/ 38 h 133"/>
                <a:gd name="T48" fmla="*/ 23 w 28"/>
                <a:gd name="T49" fmla="*/ 39 h 133"/>
                <a:gd name="T50" fmla="*/ 25 w 28"/>
                <a:gd name="T51" fmla="*/ 40 h 133"/>
                <a:gd name="T52" fmla="*/ 26 w 28"/>
                <a:gd name="T53" fmla="*/ 42 h 133"/>
                <a:gd name="T54" fmla="*/ 26 w 28"/>
                <a:gd name="T55" fmla="*/ 129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8" h="133">
                  <a:moveTo>
                    <a:pt x="28" y="12"/>
                  </a:moveTo>
                  <a:cubicBezTo>
                    <a:pt x="28" y="17"/>
                    <a:pt x="27" y="21"/>
                    <a:pt x="25" y="22"/>
                  </a:cubicBezTo>
                  <a:cubicBezTo>
                    <a:pt x="23" y="24"/>
                    <a:pt x="19" y="25"/>
                    <a:pt x="14" y="25"/>
                  </a:cubicBezTo>
                  <a:cubicBezTo>
                    <a:pt x="8" y="25"/>
                    <a:pt x="4" y="24"/>
                    <a:pt x="2" y="23"/>
                  </a:cubicBezTo>
                  <a:cubicBezTo>
                    <a:pt x="0" y="21"/>
                    <a:pt x="0" y="17"/>
                    <a:pt x="0" y="13"/>
                  </a:cubicBezTo>
                  <a:cubicBezTo>
                    <a:pt x="0" y="8"/>
                    <a:pt x="1" y="4"/>
                    <a:pt x="3" y="2"/>
                  </a:cubicBezTo>
                  <a:cubicBezTo>
                    <a:pt x="5" y="1"/>
                    <a:pt x="8" y="0"/>
                    <a:pt x="14" y="0"/>
                  </a:cubicBezTo>
                  <a:cubicBezTo>
                    <a:pt x="19" y="0"/>
                    <a:pt x="23" y="0"/>
                    <a:pt x="25" y="2"/>
                  </a:cubicBezTo>
                  <a:cubicBezTo>
                    <a:pt x="27" y="4"/>
                    <a:pt x="28" y="7"/>
                    <a:pt x="28" y="12"/>
                  </a:cubicBezTo>
                  <a:close/>
                  <a:moveTo>
                    <a:pt x="26" y="129"/>
                  </a:moveTo>
                  <a:cubicBezTo>
                    <a:pt x="26" y="129"/>
                    <a:pt x="26" y="130"/>
                    <a:pt x="25" y="131"/>
                  </a:cubicBezTo>
                  <a:cubicBezTo>
                    <a:pt x="25" y="131"/>
                    <a:pt x="24" y="131"/>
                    <a:pt x="23" y="132"/>
                  </a:cubicBezTo>
                  <a:cubicBezTo>
                    <a:pt x="23" y="132"/>
                    <a:pt x="21" y="132"/>
                    <a:pt x="20" y="133"/>
                  </a:cubicBezTo>
                  <a:cubicBezTo>
                    <a:pt x="18" y="133"/>
                    <a:pt x="16" y="133"/>
                    <a:pt x="14" y="133"/>
                  </a:cubicBezTo>
                  <a:cubicBezTo>
                    <a:pt x="11" y="133"/>
                    <a:pt x="9" y="133"/>
                    <a:pt x="8" y="133"/>
                  </a:cubicBezTo>
                  <a:cubicBezTo>
                    <a:pt x="6" y="132"/>
                    <a:pt x="5" y="132"/>
                    <a:pt x="4" y="132"/>
                  </a:cubicBezTo>
                  <a:cubicBezTo>
                    <a:pt x="3" y="131"/>
                    <a:pt x="2" y="131"/>
                    <a:pt x="2" y="131"/>
                  </a:cubicBezTo>
                  <a:cubicBezTo>
                    <a:pt x="2" y="130"/>
                    <a:pt x="1" y="129"/>
                    <a:pt x="1" y="129"/>
                  </a:cubicBezTo>
                  <a:cubicBezTo>
                    <a:pt x="1" y="42"/>
                    <a:pt x="1" y="42"/>
                    <a:pt x="1" y="42"/>
                  </a:cubicBezTo>
                  <a:cubicBezTo>
                    <a:pt x="1" y="41"/>
                    <a:pt x="2" y="41"/>
                    <a:pt x="2" y="40"/>
                  </a:cubicBezTo>
                  <a:cubicBezTo>
                    <a:pt x="2" y="40"/>
                    <a:pt x="3" y="39"/>
                    <a:pt x="4" y="39"/>
                  </a:cubicBezTo>
                  <a:cubicBezTo>
                    <a:pt x="5" y="39"/>
                    <a:pt x="6" y="38"/>
                    <a:pt x="8" y="38"/>
                  </a:cubicBezTo>
                  <a:cubicBezTo>
                    <a:pt x="9" y="38"/>
                    <a:pt x="11" y="38"/>
                    <a:pt x="14" y="38"/>
                  </a:cubicBezTo>
                  <a:cubicBezTo>
                    <a:pt x="16" y="38"/>
                    <a:pt x="18" y="38"/>
                    <a:pt x="20" y="38"/>
                  </a:cubicBezTo>
                  <a:cubicBezTo>
                    <a:pt x="21" y="38"/>
                    <a:pt x="23" y="39"/>
                    <a:pt x="23" y="39"/>
                  </a:cubicBezTo>
                  <a:cubicBezTo>
                    <a:pt x="24" y="39"/>
                    <a:pt x="25" y="40"/>
                    <a:pt x="25" y="40"/>
                  </a:cubicBezTo>
                  <a:cubicBezTo>
                    <a:pt x="26" y="41"/>
                    <a:pt x="26" y="41"/>
                    <a:pt x="26" y="42"/>
                  </a:cubicBezTo>
                  <a:lnTo>
                    <a:pt x="26" y="129"/>
                  </a:ln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5813784" y="5879473"/>
              <a:ext cx="88618" cy="138155"/>
            </a:xfrm>
            <a:custGeom>
              <a:avLst/>
              <a:gdLst>
                <a:gd name="T0" fmla="*/ 88 w 88"/>
                <a:gd name="T1" fmla="*/ 132 h 137"/>
                <a:gd name="T2" fmla="*/ 87 w 88"/>
                <a:gd name="T3" fmla="*/ 134 h 137"/>
                <a:gd name="T4" fmla="*/ 85 w 88"/>
                <a:gd name="T5" fmla="*/ 135 h 137"/>
                <a:gd name="T6" fmla="*/ 82 w 88"/>
                <a:gd name="T7" fmla="*/ 136 h 137"/>
                <a:gd name="T8" fmla="*/ 77 w 88"/>
                <a:gd name="T9" fmla="*/ 136 h 137"/>
                <a:gd name="T10" fmla="*/ 72 w 88"/>
                <a:gd name="T11" fmla="*/ 136 h 137"/>
                <a:gd name="T12" fmla="*/ 69 w 88"/>
                <a:gd name="T13" fmla="*/ 135 h 137"/>
                <a:gd name="T14" fmla="*/ 67 w 88"/>
                <a:gd name="T15" fmla="*/ 134 h 137"/>
                <a:gd name="T16" fmla="*/ 67 w 88"/>
                <a:gd name="T17" fmla="*/ 132 h 137"/>
                <a:gd name="T18" fmla="*/ 67 w 88"/>
                <a:gd name="T19" fmla="*/ 122 h 137"/>
                <a:gd name="T20" fmla="*/ 52 w 88"/>
                <a:gd name="T21" fmla="*/ 133 h 137"/>
                <a:gd name="T22" fmla="*/ 36 w 88"/>
                <a:gd name="T23" fmla="*/ 137 h 137"/>
                <a:gd name="T24" fmla="*/ 19 w 88"/>
                <a:gd name="T25" fmla="*/ 134 h 137"/>
                <a:gd name="T26" fmla="*/ 8 w 88"/>
                <a:gd name="T27" fmla="*/ 123 h 137"/>
                <a:gd name="T28" fmla="*/ 2 w 88"/>
                <a:gd name="T29" fmla="*/ 108 h 137"/>
                <a:gd name="T30" fmla="*/ 0 w 88"/>
                <a:gd name="T31" fmla="*/ 89 h 137"/>
                <a:gd name="T32" fmla="*/ 2 w 88"/>
                <a:gd name="T33" fmla="*/ 69 h 137"/>
                <a:gd name="T34" fmla="*/ 9 w 88"/>
                <a:gd name="T35" fmla="*/ 53 h 137"/>
                <a:gd name="T36" fmla="*/ 21 w 88"/>
                <a:gd name="T37" fmla="*/ 43 h 137"/>
                <a:gd name="T38" fmla="*/ 38 w 88"/>
                <a:gd name="T39" fmla="*/ 39 h 137"/>
                <a:gd name="T40" fmla="*/ 51 w 88"/>
                <a:gd name="T41" fmla="*/ 42 h 137"/>
                <a:gd name="T42" fmla="*/ 63 w 88"/>
                <a:gd name="T43" fmla="*/ 51 h 137"/>
                <a:gd name="T44" fmla="*/ 63 w 88"/>
                <a:gd name="T45" fmla="*/ 4 h 137"/>
                <a:gd name="T46" fmla="*/ 64 w 88"/>
                <a:gd name="T47" fmla="*/ 2 h 137"/>
                <a:gd name="T48" fmla="*/ 66 w 88"/>
                <a:gd name="T49" fmla="*/ 1 h 137"/>
                <a:gd name="T50" fmla="*/ 69 w 88"/>
                <a:gd name="T51" fmla="*/ 0 h 137"/>
                <a:gd name="T52" fmla="*/ 75 w 88"/>
                <a:gd name="T53" fmla="*/ 0 h 137"/>
                <a:gd name="T54" fmla="*/ 81 w 88"/>
                <a:gd name="T55" fmla="*/ 0 h 137"/>
                <a:gd name="T56" fmla="*/ 85 w 88"/>
                <a:gd name="T57" fmla="*/ 1 h 137"/>
                <a:gd name="T58" fmla="*/ 87 w 88"/>
                <a:gd name="T59" fmla="*/ 2 h 137"/>
                <a:gd name="T60" fmla="*/ 88 w 88"/>
                <a:gd name="T61" fmla="*/ 4 h 137"/>
                <a:gd name="T62" fmla="*/ 88 w 88"/>
                <a:gd name="T63" fmla="*/ 132 h 137"/>
                <a:gd name="T64" fmla="*/ 63 w 88"/>
                <a:gd name="T65" fmla="*/ 74 h 137"/>
                <a:gd name="T66" fmla="*/ 53 w 88"/>
                <a:gd name="T67" fmla="*/ 63 h 137"/>
                <a:gd name="T68" fmla="*/ 43 w 88"/>
                <a:gd name="T69" fmla="*/ 60 h 137"/>
                <a:gd name="T70" fmla="*/ 34 w 88"/>
                <a:gd name="T71" fmla="*/ 62 h 137"/>
                <a:gd name="T72" fmla="*/ 29 w 88"/>
                <a:gd name="T73" fmla="*/ 69 h 137"/>
                <a:gd name="T74" fmla="*/ 26 w 88"/>
                <a:gd name="T75" fmla="*/ 78 h 137"/>
                <a:gd name="T76" fmla="*/ 25 w 88"/>
                <a:gd name="T77" fmla="*/ 88 h 137"/>
                <a:gd name="T78" fmla="*/ 26 w 88"/>
                <a:gd name="T79" fmla="*/ 98 h 137"/>
                <a:gd name="T80" fmla="*/ 28 w 88"/>
                <a:gd name="T81" fmla="*/ 108 h 137"/>
                <a:gd name="T82" fmla="*/ 34 w 88"/>
                <a:gd name="T83" fmla="*/ 114 h 137"/>
                <a:gd name="T84" fmla="*/ 42 w 88"/>
                <a:gd name="T85" fmla="*/ 117 h 137"/>
                <a:gd name="T86" fmla="*/ 47 w 88"/>
                <a:gd name="T87" fmla="*/ 116 h 137"/>
                <a:gd name="T88" fmla="*/ 52 w 88"/>
                <a:gd name="T89" fmla="*/ 113 h 137"/>
                <a:gd name="T90" fmla="*/ 57 w 88"/>
                <a:gd name="T91" fmla="*/ 109 h 137"/>
                <a:gd name="T92" fmla="*/ 63 w 88"/>
                <a:gd name="T93" fmla="*/ 103 h 137"/>
                <a:gd name="T94" fmla="*/ 63 w 88"/>
                <a:gd name="T95" fmla="*/ 74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8" h="137">
                  <a:moveTo>
                    <a:pt x="88" y="132"/>
                  </a:moveTo>
                  <a:cubicBezTo>
                    <a:pt x="88" y="133"/>
                    <a:pt x="87" y="133"/>
                    <a:pt x="87" y="134"/>
                  </a:cubicBezTo>
                  <a:cubicBezTo>
                    <a:pt x="87" y="134"/>
                    <a:pt x="86" y="135"/>
                    <a:pt x="85" y="135"/>
                  </a:cubicBezTo>
                  <a:cubicBezTo>
                    <a:pt x="85" y="135"/>
                    <a:pt x="84" y="135"/>
                    <a:pt x="82" y="136"/>
                  </a:cubicBezTo>
                  <a:cubicBezTo>
                    <a:pt x="81" y="136"/>
                    <a:pt x="79" y="136"/>
                    <a:pt x="77" y="136"/>
                  </a:cubicBezTo>
                  <a:cubicBezTo>
                    <a:pt x="75" y="136"/>
                    <a:pt x="73" y="136"/>
                    <a:pt x="72" y="136"/>
                  </a:cubicBezTo>
                  <a:cubicBezTo>
                    <a:pt x="71" y="135"/>
                    <a:pt x="70" y="135"/>
                    <a:pt x="69" y="135"/>
                  </a:cubicBezTo>
                  <a:cubicBezTo>
                    <a:pt x="68" y="135"/>
                    <a:pt x="68" y="134"/>
                    <a:pt x="67" y="134"/>
                  </a:cubicBezTo>
                  <a:cubicBezTo>
                    <a:pt x="67" y="133"/>
                    <a:pt x="67" y="133"/>
                    <a:pt x="67" y="132"/>
                  </a:cubicBezTo>
                  <a:cubicBezTo>
                    <a:pt x="67" y="122"/>
                    <a:pt x="67" y="122"/>
                    <a:pt x="67" y="122"/>
                  </a:cubicBezTo>
                  <a:cubicBezTo>
                    <a:pt x="62" y="127"/>
                    <a:pt x="57" y="131"/>
                    <a:pt x="52" y="133"/>
                  </a:cubicBezTo>
                  <a:cubicBezTo>
                    <a:pt x="48" y="136"/>
                    <a:pt x="42" y="137"/>
                    <a:pt x="36" y="137"/>
                  </a:cubicBezTo>
                  <a:cubicBezTo>
                    <a:pt x="29" y="137"/>
                    <a:pt x="24" y="136"/>
                    <a:pt x="19" y="134"/>
                  </a:cubicBezTo>
                  <a:cubicBezTo>
                    <a:pt x="15" y="131"/>
                    <a:pt x="11" y="128"/>
                    <a:pt x="8" y="123"/>
                  </a:cubicBezTo>
                  <a:cubicBezTo>
                    <a:pt x="5" y="119"/>
                    <a:pt x="3" y="114"/>
                    <a:pt x="2" y="108"/>
                  </a:cubicBezTo>
                  <a:cubicBezTo>
                    <a:pt x="0" y="102"/>
                    <a:pt x="0" y="96"/>
                    <a:pt x="0" y="89"/>
                  </a:cubicBezTo>
                  <a:cubicBezTo>
                    <a:pt x="0" y="82"/>
                    <a:pt x="0" y="75"/>
                    <a:pt x="2" y="69"/>
                  </a:cubicBezTo>
                  <a:cubicBezTo>
                    <a:pt x="4" y="62"/>
                    <a:pt x="6" y="57"/>
                    <a:pt x="9" y="53"/>
                  </a:cubicBezTo>
                  <a:cubicBezTo>
                    <a:pt x="13" y="48"/>
                    <a:pt x="17" y="45"/>
                    <a:pt x="21" y="43"/>
                  </a:cubicBezTo>
                  <a:cubicBezTo>
                    <a:pt x="26" y="40"/>
                    <a:pt x="32" y="39"/>
                    <a:pt x="38" y="39"/>
                  </a:cubicBezTo>
                  <a:cubicBezTo>
                    <a:pt x="43" y="39"/>
                    <a:pt x="47" y="40"/>
                    <a:pt x="51" y="42"/>
                  </a:cubicBezTo>
                  <a:cubicBezTo>
                    <a:pt x="55" y="44"/>
                    <a:pt x="59" y="47"/>
                    <a:pt x="63" y="51"/>
                  </a:cubicBezTo>
                  <a:cubicBezTo>
                    <a:pt x="63" y="4"/>
                    <a:pt x="63" y="4"/>
                    <a:pt x="63" y="4"/>
                  </a:cubicBezTo>
                  <a:cubicBezTo>
                    <a:pt x="63" y="3"/>
                    <a:pt x="63" y="2"/>
                    <a:pt x="64" y="2"/>
                  </a:cubicBezTo>
                  <a:cubicBezTo>
                    <a:pt x="64" y="1"/>
                    <a:pt x="65" y="1"/>
                    <a:pt x="66" y="1"/>
                  </a:cubicBezTo>
                  <a:cubicBezTo>
                    <a:pt x="66" y="0"/>
                    <a:pt x="68" y="0"/>
                    <a:pt x="69" y="0"/>
                  </a:cubicBezTo>
                  <a:cubicBezTo>
                    <a:pt x="71" y="0"/>
                    <a:pt x="73" y="0"/>
                    <a:pt x="75" y="0"/>
                  </a:cubicBezTo>
                  <a:cubicBezTo>
                    <a:pt x="78" y="0"/>
                    <a:pt x="80" y="0"/>
                    <a:pt x="81" y="0"/>
                  </a:cubicBezTo>
                  <a:cubicBezTo>
                    <a:pt x="83" y="0"/>
                    <a:pt x="84" y="0"/>
                    <a:pt x="85" y="1"/>
                  </a:cubicBezTo>
                  <a:cubicBezTo>
                    <a:pt x="86" y="1"/>
                    <a:pt x="87" y="1"/>
                    <a:pt x="87" y="2"/>
                  </a:cubicBezTo>
                  <a:cubicBezTo>
                    <a:pt x="87" y="2"/>
                    <a:pt x="88" y="3"/>
                    <a:pt x="88" y="4"/>
                  </a:cubicBezTo>
                  <a:lnTo>
                    <a:pt x="88" y="132"/>
                  </a:lnTo>
                  <a:close/>
                  <a:moveTo>
                    <a:pt x="63" y="74"/>
                  </a:moveTo>
                  <a:cubicBezTo>
                    <a:pt x="59" y="69"/>
                    <a:pt x="56" y="66"/>
                    <a:pt x="53" y="63"/>
                  </a:cubicBezTo>
                  <a:cubicBezTo>
                    <a:pt x="50" y="61"/>
                    <a:pt x="46" y="60"/>
                    <a:pt x="43" y="60"/>
                  </a:cubicBezTo>
                  <a:cubicBezTo>
                    <a:pt x="40" y="60"/>
                    <a:pt x="37" y="61"/>
                    <a:pt x="34" y="62"/>
                  </a:cubicBezTo>
                  <a:cubicBezTo>
                    <a:pt x="32" y="64"/>
                    <a:pt x="30" y="66"/>
                    <a:pt x="29" y="69"/>
                  </a:cubicBezTo>
                  <a:cubicBezTo>
                    <a:pt x="27" y="71"/>
                    <a:pt x="26" y="74"/>
                    <a:pt x="26" y="78"/>
                  </a:cubicBezTo>
                  <a:cubicBezTo>
                    <a:pt x="25" y="81"/>
                    <a:pt x="25" y="84"/>
                    <a:pt x="25" y="88"/>
                  </a:cubicBezTo>
                  <a:cubicBezTo>
                    <a:pt x="25" y="91"/>
                    <a:pt x="25" y="95"/>
                    <a:pt x="26" y="98"/>
                  </a:cubicBezTo>
                  <a:cubicBezTo>
                    <a:pt x="26" y="102"/>
                    <a:pt x="27" y="105"/>
                    <a:pt x="28" y="108"/>
                  </a:cubicBezTo>
                  <a:cubicBezTo>
                    <a:pt x="30" y="110"/>
                    <a:pt x="32" y="113"/>
                    <a:pt x="34" y="114"/>
                  </a:cubicBezTo>
                  <a:cubicBezTo>
                    <a:pt x="36" y="116"/>
                    <a:pt x="39" y="117"/>
                    <a:pt x="42" y="117"/>
                  </a:cubicBezTo>
                  <a:cubicBezTo>
                    <a:pt x="44" y="117"/>
                    <a:pt x="46" y="116"/>
                    <a:pt x="47" y="116"/>
                  </a:cubicBezTo>
                  <a:cubicBezTo>
                    <a:pt x="49" y="115"/>
                    <a:pt x="50" y="115"/>
                    <a:pt x="52" y="113"/>
                  </a:cubicBezTo>
                  <a:cubicBezTo>
                    <a:pt x="54" y="112"/>
                    <a:pt x="55" y="111"/>
                    <a:pt x="57" y="109"/>
                  </a:cubicBezTo>
                  <a:cubicBezTo>
                    <a:pt x="59" y="107"/>
                    <a:pt x="61" y="105"/>
                    <a:pt x="63" y="103"/>
                  </a:cubicBezTo>
                  <a:lnTo>
                    <a:pt x="63" y="74"/>
                  </a:ln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9"/>
            <p:cNvSpPr>
              <a:spLocks noEditPoints="1"/>
            </p:cNvSpPr>
            <p:nvPr/>
          </p:nvSpPr>
          <p:spPr bwMode="auto">
            <a:xfrm>
              <a:off x="5916644" y="5919832"/>
              <a:ext cx="88618" cy="97795"/>
            </a:xfrm>
            <a:custGeom>
              <a:avLst/>
              <a:gdLst>
                <a:gd name="T0" fmla="*/ 86 w 86"/>
                <a:gd name="T1" fmla="*/ 47 h 98"/>
                <a:gd name="T2" fmla="*/ 84 w 86"/>
                <a:gd name="T3" fmla="*/ 53 h 98"/>
                <a:gd name="T4" fmla="*/ 78 w 86"/>
                <a:gd name="T5" fmla="*/ 56 h 98"/>
                <a:gd name="T6" fmla="*/ 25 w 86"/>
                <a:gd name="T7" fmla="*/ 56 h 98"/>
                <a:gd name="T8" fmla="*/ 27 w 86"/>
                <a:gd name="T9" fmla="*/ 66 h 98"/>
                <a:gd name="T10" fmla="*/ 31 w 86"/>
                <a:gd name="T11" fmla="*/ 73 h 98"/>
                <a:gd name="T12" fmla="*/ 38 w 86"/>
                <a:gd name="T13" fmla="*/ 78 h 98"/>
                <a:gd name="T14" fmla="*/ 49 w 86"/>
                <a:gd name="T15" fmla="*/ 80 h 98"/>
                <a:gd name="T16" fmla="*/ 61 w 86"/>
                <a:gd name="T17" fmla="*/ 79 h 98"/>
                <a:gd name="T18" fmla="*/ 69 w 86"/>
                <a:gd name="T19" fmla="*/ 77 h 98"/>
                <a:gd name="T20" fmla="*/ 75 w 86"/>
                <a:gd name="T21" fmla="*/ 75 h 98"/>
                <a:gd name="T22" fmla="*/ 79 w 86"/>
                <a:gd name="T23" fmla="*/ 74 h 98"/>
                <a:gd name="T24" fmla="*/ 80 w 86"/>
                <a:gd name="T25" fmla="*/ 74 h 98"/>
                <a:gd name="T26" fmla="*/ 81 w 86"/>
                <a:gd name="T27" fmla="*/ 75 h 98"/>
                <a:gd name="T28" fmla="*/ 82 w 86"/>
                <a:gd name="T29" fmla="*/ 78 h 98"/>
                <a:gd name="T30" fmla="*/ 82 w 86"/>
                <a:gd name="T31" fmla="*/ 82 h 98"/>
                <a:gd name="T32" fmla="*/ 82 w 86"/>
                <a:gd name="T33" fmla="*/ 86 h 98"/>
                <a:gd name="T34" fmla="*/ 81 w 86"/>
                <a:gd name="T35" fmla="*/ 88 h 98"/>
                <a:gd name="T36" fmla="*/ 81 w 86"/>
                <a:gd name="T37" fmla="*/ 90 h 98"/>
                <a:gd name="T38" fmla="*/ 80 w 86"/>
                <a:gd name="T39" fmla="*/ 91 h 98"/>
                <a:gd name="T40" fmla="*/ 76 w 86"/>
                <a:gd name="T41" fmla="*/ 93 h 98"/>
                <a:gd name="T42" fmla="*/ 69 w 86"/>
                <a:gd name="T43" fmla="*/ 96 h 98"/>
                <a:gd name="T44" fmla="*/ 59 w 86"/>
                <a:gd name="T45" fmla="*/ 98 h 98"/>
                <a:gd name="T46" fmla="*/ 47 w 86"/>
                <a:gd name="T47" fmla="*/ 98 h 98"/>
                <a:gd name="T48" fmla="*/ 26 w 86"/>
                <a:gd name="T49" fmla="*/ 95 h 98"/>
                <a:gd name="T50" fmla="*/ 12 w 86"/>
                <a:gd name="T51" fmla="*/ 87 h 98"/>
                <a:gd name="T52" fmla="*/ 3 w 86"/>
                <a:gd name="T53" fmla="*/ 72 h 98"/>
                <a:gd name="T54" fmla="*/ 0 w 86"/>
                <a:gd name="T55" fmla="*/ 50 h 98"/>
                <a:gd name="T56" fmla="*/ 3 w 86"/>
                <a:gd name="T57" fmla="*/ 29 h 98"/>
                <a:gd name="T58" fmla="*/ 12 w 86"/>
                <a:gd name="T59" fmla="*/ 13 h 98"/>
                <a:gd name="T60" fmla="*/ 26 w 86"/>
                <a:gd name="T61" fmla="*/ 4 h 98"/>
                <a:gd name="T62" fmla="*/ 45 w 86"/>
                <a:gd name="T63" fmla="*/ 0 h 98"/>
                <a:gd name="T64" fmla="*/ 63 w 86"/>
                <a:gd name="T65" fmla="*/ 3 h 98"/>
                <a:gd name="T66" fmla="*/ 76 w 86"/>
                <a:gd name="T67" fmla="*/ 12 h 98"/>
                <a:gd name="T68" fmla="*/ 84 w 86"/>
                <a:gd name="T69" fmla="*/ 26 h 98"/>
                <a:gd name="T70" fmla="*/ 86 w 86"/>
                <a:gd name="T71" fmla="*/ 43 h 98"/>
                <a:gd name="T72" fmla="*/ 86 w 86"/>
                <a:gd name="T73" fmla="*/ 47 h 98"/>
                <a:gd name="T74" fmla="*/ 62 w 86"/>
                <a:gd name="T75" fmla="*/ 40 h 98"/>
                <a:gd name="T76" fmla="*/ 58 w 86"/>
                <a:gd name="T77" fmla="*/ 23 h 98"/>
                <a:gd name="T78" fmla="*/ 44 w 86"/>
                <a:gd name="T79" fmla="*/ 18 h 98"/>
                <a:gd name="T80" fmla="*/ 36 w 86"/>
                <a:gd name="T81" fmla="*/ 19 h 98"/>
                <a:gd name="T82" fmla="*/ 30 w 86"/>
                <a:gd name="T83" fmla="*/ 24 h 98"/>
                <a:gd name="T84" fmla="*/ 27 w 86"/>
                <a:gd name="T85" fmla="*/ 31 h 98"/>
                <a:gd name="T86" fmla="*/ 25 w 86"/>
                <a:gd name="T87" fmla="*/ 40 h 98"/>
                <a:gd name="T88" fmla="*/ 62 w 86"/>
                <a:gd name="T89" fmla="*/ 4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6" h="98">
                  <a:moveTo>
                    <a:pt x="86" y="47"/>
                  </a:moveTo>
                  <a:cubicBezTo>
                    <a:pt x="86" y="50"/>
                    <a:pt x="85" y="52"/>
                    <a:pt x="84" y="53"/>
                  </a:cubicBezTo>
                  <a:cubicBezTo>
                    <a:pt x="83" y="55"/>
                    <a:pt x="81" y="56"/>
                    <a:pt x="78" y="56"/>
                  </a:cubicBezTo>
                  <a:cubicBezTo>
                    <a:pt x="25" y="56"/>
                    <a:pt x="25" y="56"/>
                    <a:pt x="25" y="56"/>
                  </a:cubicBezTo>
                  <a:cubicBezTo>
                    <a:pt x="25" y="59"/>
                    <a:pt x="26" y="63"/>
                    <a:pt x="27" y="66"/>
                  </a:cubicBezTo>
                  <a:cubicBezTo>
                    <a:pt x="27" y="69"/>
                    <a:pt x="29" y="71"/>
                    <a:pt x="31" y="73"/>
                  </a:cubicBezTo>
                  <a:cubicBezTo>
                    <a:pt x="33" y="75"/>
                    <a:pt x="35" y="77"/>
                    <a:pt x="38" y="78"/>
                  </a:cubicBezTo>
                  <a:cubicBezTo>
                    <a:pt x="41" y="79"/>
                    <a:pt x="45" y="80"/>
                    <a:pt x="49" y="80"/>
                  </a:cubicBezTo>
                  <a:cubicBezTo>
                    <a:pt x="53" y="80"/>
                    <a:pt x="57" y="80"/>
                    <a:pt x="61" y="79"/>
                  </a:cubicBezTo>
                  <a:cubicBezTo>
                    <a:pt x="64" y="78"/>
                    <a:pt x="67" y="78"/>
                    <a:pt x="69" y="77"/>
                  </a:cubicBezTo>
                  <a:cubicBezTo>
                    <a:pt x="71" y="76"/>
                    <a:pt x="73" y="75"/>
                    <a:pt x="75" y="75"/>
                  </a:cubicBezTo>
                  <a:cubicBezTo>
                    <a:pt x="76" y="74"/>
                    <a:pt x="78" y="74"/>
                    <a:pt x="79" y="74"/>
                  </a:cubicBezTo>
                  <a:cubicBezTo>
                    <a:pt x="79" y="74"/>
                    <a:pt x="80" y="74"/>
                    <a:pt x="80" y="74"/>
                  </a:cubicBezTo>
                  <a:cubicBezTo>
                    <a:pt x="81" y="74"/>
                    <a:pt x="81" y="75"/>
                    <a:pt x="81" y="75"/>
                  </a:cubicBezTo>
                  <a:cubicBezTo>
                    <a:pt x="81" y="76"/>
                    <a:pt x="82" y="77"/>
                    <a:pt x="82" y="78"/>
                  </a:cubicBezTo>
                  <a:cubicBezTo>
                    <a:pt x="82" y="79"/>
                    <a:pt x="82" y="80"/>
                    <a:pt x="82" y="82"/>
                  </a:cubicBezTo>
                  <a:cubicBezTo>
                    <a:pt x="82" y="83"/>
                    <a:pt x="82" y="85"/>
                    <a:pt x="82" y="86"/>
                  </a:cubicBezTo>
                  <a:cubicBezTo>
                    <a:pt x="82" y="87"/>
                    <a:pt x="82" y="88"/>
                    <a:pt x="81" y="88"/>
                  </a:cubicBezTo>
                  <a:cubicBezTo>
                    <a:pt x="81" y="89"/>
                    <a:pt x="81" y="90"/>
                    <a:pt x="81" y="90"/>
                  </a:cubicBezTo>
                  <a:cubicBezTo>
                    <a:pt x="81" y="91"/>
                    <a:pt x="80" y="91"/>
                    <a:pt x="80" y="91"/>
                  </a:cubicBezTo>
                  <a:cubicBezTo>
                    <a:pt x="79" y="92"/>
                    <a:pt x="78" y="93"/>
                    <a:pt x="76" y="93"/>
                  </a:cubicBezTo>
                  <a:cubicBezTo>
                    <a:pt x="74" y="94"/>
                    <a:pt x="72" y="95"/>
                    <a:pt x="69" y="96"/>
                  </a:cubicBezTo>
                  <a:cubicBezTo>
                    <a:pt x="66" y="96"/>
                    <a:pt x="63" y="97"/>
                    <a:pt x="59" y="98"/>
                  </a:cubicBezTo>
                  <a:cubicBezTo>
                    <a:pt x="55" y="98"/>
                    <a:pt x="51" y="98"/>
                    <a:pt x="47" y="98"/>
                  </a:cubicBezTo>
                  <a:cubicBezTo>
                    <a:pt x="39" y="98"/>
                    <a:pt x="32" y="97"/>
                    <a:pt x="26" y="95"/>
                  </a:cubicBezTo>
                  <a:cubicBezTo>
                    <a:pt x="21" y="94"/>
                    <a:pt x="16" y="91"/>
                    <a:pt x="12" y="87"/>
                  </a:cubicBezTo>
                  <a:cubicBezTo>
                    <a:pt x="8" y="83"/>
                    <a:pt x="5" y="78"/>
                    <a:pt x="3" y="72"/>
                  </a:cubicBezTo>
                  <a:cubicBezTo>
                    <a:pt x="1" y="65"/>
                    <a:pt x="0" y="58"/>
                    <a:pt x="0" y="50"/>
                  </a:cubicBezTo>
                  <a:cubicBezTo>
                    <a:pt x="0" y="43"/>
                    <a:pt x="1" y="36"/>
                    <a:pt x="3" y="29"/>
                  </a:cubicBezTo>
                  <a:cubicBezTo>
                    <a:pt x="5" y="23"/>
                    <a:pt x="8" y="18"/>
                    <a:pt x="12" y="13"/>
                  </a:cubicBezTo>
                  <a:cubicBezTo>
                    <a:pt x="16" y="9"/>
                    <a:pt x="21" y="6"/>
                    <a:pt x="26" y="4"/>
                  </a:cubicBezTo>
                  <a:cubicBezTo>
                    <a:pt x="32" y="1"/>
                    <a:pt x="38" y="0"/>
                    <a:pt x="45" y="0"/>
                  </a:cubicBezTo>
                  <a:cubicBezTo>
                    <a:pt x="52" y="0"/>
                    <a:pt x="58" y="1"/>
                    <a:pt x="63" y="3"/>
                  </a:cubicBezTo>
                  <a:cubicBezTo>
                    <a:pt x="69" y="6"/>
                    <a:pt x="73" y="9"/>
                    <a:pt x="76" y="12"/>
                  </a:cubicBezTo>
                  <a:cubicBezTo>
                    <a:pt x="80" y="16"/>
                    <a:pt x="82" y="21"/>
                    <a:pt x="84" y="26"/>
                  </a:cubicBezTo>
                  <a:cubicBezTo>
                    <a:pt x="85" y="31"/>
                    <a:pt x="86" y="37"/>
                    <a:pt x="86" y="43"/>
                  </a:cubicBezTo>
                  <a:lnTo>
                    <a:pt x="86" y="47"/>
                  </a:lnTo>
                  <a:close/>
                  <a:moveTo>
                    <a:pt x="62" y="40"/>
                  </a:moveTo>
                  <a:cubicBezTo>
                    <a:pt x="62" y="33"/>
                    <a:pt x="61" y="27"/>
                    <a:pt x="58" y="23"/>
                  </a:cubicBezTo>
                  <a:cubicBezTo>
                    <a:pt x="55" y="20"/>
                    <a:pt x="50" y="18"/>
                    <a:pt x="44" y="18"/>
                  </a:cubicBezTo>
                  <a:cubicBezTo>
                    <a:pt x="41" y="18"/>
                    <a:pt x="38" y="18"/>
                    <a:pt x="36" y="19"/>
                  </a:cubicBezTo>
                  <a:cubicBezTo>
                    <a:pt x="34" y="20"/>
                    <a:pt x="32" y="22"/>
                    <a:pt x="30" y="24"/>
                  </a:cubicBezTo>
                  <a:cubicBezTo>
                    <a:pt x="29" y="26"/>
                    <a:pt x="27" y="28"/>
                    <a:pt x="27" y="31"/>
                  </a:cubicBezTo>
                  <a:cubicBezTo>
                    <a:pt x="26" y="34"/>
                    <a:pt x="25" y="37"/>
                    <a:pt x="25" y="40"/>
                  </a:cubicBezTo>
                  <a:lnTo>
                    <a:pt x="62" y="40"/>
                  </a:ln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6063814" y="5888786"/>
              <a:ext cx="134510" cy="128841"/>
            </a:xfrm>
            <a:custGeom>
              <a:avLst/>
              <a:gdLst>
                <a:gd name="T0" fmla="*/ 132 w 132"/>
                <a:gd name="T1" fmla="*/ 124 h 127"/>
                <a:gd name="T2" fmla="*/ 132 w 132"/>
                <a:gd name="T3" fmla="*/ 125 h 127"/>
                <a:gd name="T4" fmla="*/ 131 w 132"/>
                <a:gd name="T5" fmla="*/ 126 h 127"/>
                <a:gd name="T6" fmla="*/ 129 w 132"/>
                <a:gd name="T7" fmla="*/ 127 h 127"/>
                <a:gd name="T8" fmla="*/ 126 w 132"/>
                <a:gd name="T9" fmla="*/ 127 h 127"/>
                <a:gd name="T10" fmla="*/ 123 w 132"/>
                <a:gd name="T11" fmla="*/ 127 h 127"/>
                <a:gd name="T12" fmla="*/ 121 w 132"/>
                <a:gd name="T13" fmla="*/ 126 h 127"/>
                <a:gd name="T14" fmla="*/ 120 w 132"/>
                <a:gd name="T15" fmla="*/ 125 h 127"/>
                <a:gd name="T16" fmla="*/ 120 w 132"/>
                <a:gd name="T17" fmla="*/ 124 h 127"/>
                <a:gd name="T18" fmla="*/ 120 w 132"/>
                <a:gd name="T19" fmla="*/ 10 h 127"/>
                <a:gd name="T20" fmla="*/ 120 w 132"/>
                <a:gd name="T21" fmla="*/ 10 h 127"/>
                <a:gd name="T22" fmla="*/ 70 w 132"/>
                <a:gd name="T23" fmla="*/ 125 h 127"/>
                <a:gd name="T24" fmla="*/ 70 w 132"/>
                <a:gd name="T25" fmla="*/ 126 h 127"/>
                <a:gd name="T26" fmla="*/ 68 w 132"/>
                <a:gd name="T27" fmla="*/ 126 h 127"/>
                <a:gd name="T28" fmla="*/ 67 w 132"/>
                <a:gd name="T29" fmla="*/ 127 h 127"/>
                <a:gd name="T30" fmla="*/ 65 w 132"/>
                <a:gd name="T31" fmla="*/ 127 h 127"/>
                <a:gd name="T32" fmla="*/ 62 w 132"/>
                <a:gd name="T33" fmla="*/ 127 h 127"/>
                <a:gd name="T34" fmla="*/ 61 w 132"/>
                <a:gd name="T35" fmla="*/ 126 h 127"/>
                <a:gd name="T36" fmla="*/ 60 w 132"/>
                <a:gd name="T37" fmla="*/ 126 h 127"/>
                <a:gd name="T38" fmla="*/ 59 w 132"/>
                <a:gd name="T39" fmla="*/ 125 h 127"/>
                <a:gd name="T40" fmla="*/ 12 w 132"/>
                <a:gd name="T41" fmla="*/ 10 h 127"/>
                <a:gd name="T42" fmla="*/ 12 w 132"/>
                <a:gd name="T43" fmla="*/ 10 h 127"/>
                <a:gd name="T44" fmla="*/ 12 w 132"/>
                <a:gd name="T45" fmla="*/ 124 h 127"/>
                <a:gd name="T46" fmla="*/ 11 w 132"/>
                <a:gd name="T47" fmla="*/ 125 h 127"/>
                <a:gd name="T48" fmla="*/ 10 w 132"/>
                <a:gd name="T49" fmla="*/ 126 h 127"/>
                <a:gd name="T50" fmla="*/ 8 w 132"/>
                <a:gd name="T51" fmla="*/ 127 h 127"/>
                <a:gd name="T52" fmla="*/ 5 w 132"/>
                <a:gd name="T53" fmla="*/ 127 h 127"/>
                <a:gd name="T54" fmla="*/ 3 w 132"/>
                <a:gd name="T55" fmla="*/ 127 h 127"/>
                <a:gd name="T56" fmla="*/ 1 w 132"/>
                <a:gd name="T57" fmla="*/ 126 h 127"/>
                <a:gd name="T58" fmla="*/ 0 w 132"/>
                <a:gd name="T59" fmla="*/ 125 h 127"/>
                <a:gd name="T60" fmla="*/ 0 w 132"/>
                <a:gd name="T61" fmla="*/ 124 h 127"/>
                <a:gd name="T62" fmla="*/ 0 w 132"/>
                <a:gd name="T63" fmla="*/ 6 h 127"/>
                <a:gd name="T64" fmla="*/ 2 w 132"/>
                <a:gd name="T65" fmla="*/ 1 h 127"/>
                <a:gd name="T66" fmla="*/ 5 w 132"/>
                <a:gd name="T67" fmla="*/ 0 h 127"/>
                <a:gd name="T68" fmla="*/ 12 w 132"/>
                <a:gd name="T69" fmla="*/ 0 h 127"/>
                <a:gd name="T70" fmla="*/ 16 w 132"/>
                <a:gd name="T71" fmla="*/ 0 h 127"/>
                <a:gd name="T72" fmla="*/ 19 w 132"/>
                <a:gd name="T73" fmla="*/ 2 h 127"/>
                <a:gd name="T74" fmla="*/ 22 w 132"/>
                <a:gd name="T75" fmla="*/ 4 h 127"/>
                <a:gd name="T76" fmla="*/ 23 w 132"/>
                <a:gd name="T77" fmla="*/ 8 h 127"/>
                <a:gd name="T78" fmla="*/ 65 w 132"/>
                <a:gd name="T79" fmla="*/ 108 h 127"/>
                <a:gd name="T80" fmla="*/ 66 w 132"/>
                <a:gd name="T81" fmla="*/ 108 h 127"/>
                <a:gd name="T82" fmla="*/ 109 w 132"/>
                <a:gd name="T83" fmla="*/ 8 h 127"/>
                <a:gd name="T84" fmla="*/ 111 w 132"/>
                <a:gd name="T85" fmla="*/ 4 h 127"/>
                <a:gd name="T86" fmla="*/ 114 w 132"/>
                <a:gd name="T87" fmla="*/ 2 h 127"/>
                <a:gd name="T88" fmla="*/ 116 w 132"/>
                <a:gd name="T89" fmla="*/ 0 h 127"/>
                <a:gd name="T90" fmla="*/ 120 w 132"/>
                <a:gd name="T91" fmla="*/ 0 h 127"/>
                <a:gd name="T92" fmla="*/ 127 w 132"/>
                <a:gd name="T93" fmla="*/ 0 h 127"/>
                <a:gd name="T94" fmla="*/ 129 w 132"/>
                <a:gd name="T95" fmla="*/ 0 h 127"/>
                <a:gd name="T96" fmla="*/ 130 w 132"/>
                <a:gd name="T97" fmla="*/ 1 h 127"/>
                <a:gd name="T98" fmla="*/ 132 w 132"/>
                <a:gd name="T99" fmla="*/ 3 h 127"/>
                <a:gd name="T100" fmla="*/ 132 w 132"/>
                <a:gd name="T101" fmla="*/ 6 h 127"/>
                <a:gd name="T102" fmla="*/ 132 w 132"/>
                <a:gd name="T103" fmla="*/ 12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" h="127">
                  <a:moveTo>
                    <a:pt x="132" y="124"/>
                  </a:moveTo>
                  <a:cubicBezTo>
                    <a:pt x="132" y="125"/>
                    <a:pt x="132" y="125"/>
                    <a:pt x="132" y="125"/>
                  </a:cubicBezTo>
                  <a:cubicBezTo>
                    <a:pt x="132" y="126"/>
                    <a:pt x="131" y="126"/>
                    <a:pt x="131" y="126"/>
                  </a:cubicBezTo>
                  <a:cubicBezTo>
                    <a:pt x="130" y="126"/>
                    <a:pt x="130" y="126"/>
                    <a:pt x="129" y="127"/>
                  </a:cubicBezTo>
                  <a:cubicBezTo>
                    <a:pt x="128" y="127"/>
                    <a:pt x="127" y="127"/>
                    <a:pt x="126" y="127"/>
                  </a:cubicBezTo>
                  <a:cubicBezTo>
                    <a:pt x="125" y="127"/>
                    <a:pt x="124" y="127"/>
                    <a:pt x="123" y="127"/>
                  </a:cubicBezTo>
                  <a:cubicBezTo>
                    <a:pt x="123" y="126"/>
                    <a:pt x="122" y="126"/>
                    <a:pt x="121" y="126"/>
                  </a:cubicBezTo>
                  <a:cubicBezTo>
                    <a:pt x="121" y="126"/>
                    <a:pt x="121" y="126"/>
                    <a:pt x="120" y="125"/>
                  </a:cubicBezTo>
                  <a:cubicBezTo>
                    <a:pt x="120" y="125"/>
                    <a:pt x="120" y="125"/>
                    <a:pt x="120" y="124"/>
                  </a:cubicBezTo>
                  <a:cubicBezTo>
                    <a:pt x="120" y="10"/>
                    <a:pt x="120" y="10"/>
                    <a:pt x="120" y="10"/>
                  </a:cubicBezTo>
                  <a:cubicBezTo>
                    <a:pt x="120" y="10"/>
                    <a:pt x="120" y="10"/>
                    <a:pt x="120" y="10"/>
                  </a:cubicBezTo>
                  <a:cubicBezTo>
                    <a:pt x="70" y="125"/>
                    <a:pt x="70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69" y="126"/>
                    <a:pt x="69" y="126"/>
                    <a:pt x="68" y="126"/>
                  </a:cubicBezTo>
                  <a:cubicBezTo>
                    <a:pt x="68" y="126"/>
                    <a:pt x="67" y="127"/>
                    <a:pt x="67" y="127"/>
                  </a:cubicBezTo>
                  <a:cubicBezTo>
                    <a:pt x="66" y="127"/>
                    <a:pt x="66" y="127"/>
                    <a:pt x="65" y="127"/>
                  </a:cubicBezTo>
                  <a:cubicBezTo>
                    <a:pt x="64" y="127"/>
                    <a:pt x="63" y="127"/>
                    <a:pt x="62" y="127"/>
                  </a:cubicBezTo>
                  <a:cubicBezTo>
                    <a:pt x="62" y="127"/>
                    <a:pt x="61" y="126"/>
                    <a:pt x="61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59" y="125"/>
                    <a:pt x="59" y="125"/>
                    <a:pt x="59" y="125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124"/>
                    <a:pt x="12" y="124"/>
                    <a:pt x="12" y="124"/>
                  </a:cubicBezTo>
                  <a:cubicBezTo>
                    <a:pt x="12" y="125"/>
                    <a:pt x="12" y="125"/>
                    <a:pt x="11" y="125"/>
                  </a:cubicBezTo>
                  <a:cubicBezTo>
                    <a:pt x="11" y="126"/>
                    <a:pt x="11" y="126"/>
                    <a:pt x="10" y="126"/>
                  </a:cubicBezTo>
                  <a:cubicBezTo>
                    <a:pt x="10" y="126"/>
                    <a:pt x="9" y="126"/>
                    <a:pt x="8" y="127"/>
                  </a:cubicBezTo>
                  <a:cubicBezTo>
                    <a:pt x="8" y="127"/>
                    <a:pt x="7" y="127"/>
                    <a:pt x="5" y="127"/>
                  </a:cubicBezTo>
                  <a:cubicBezTo>
                    <a:pt x="4" y="127"/>
                    <a:pt x="3" y="127"/>
                    <a:pt x="3" y="127"/>
                  </a:cubicBezTo>
                  <a:cubicBezTo>
                    <a:pt x="2" y="126"/>
                    <a:pt x="1" y="126"/>
                    <a:pt x="1" y="126"/>
                  </a:cubicBezTo>
                  <a:cubicBezTo>
                    <a:pt x="0" y="126"/>
                    <a:pt x="0" y="126"/>
                    <a:pt x="0" y="125"/>
                  </a:cubicBezTo>
                  <a:cubicBezTo>
                    <a:pt x="0" y="125"/>
                    <a:pt x="0" y="125"/>
                    <a:pt x="0" y="12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4"/>
                    <a:pt x="0" y="2"/>
                    <a:pt x="2" y="1"/>
                  </a:cubicBezTo>
                  <a:cubicBezTo>
                    <a:pt x="3" y="0"/>
                    <a:pt x="4" y="0"/>
                    <a:pt x="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5" y="0"/>
                    <a:pt x="16" y="0"/>
                  </a:cubicBezTo>
                  <a:cubicBezTo>
                    <a:pt x="17" y="1"/>
                    <a:pt x="18" y="1"/>
                    <a:pt x="19" y="2"/>
                  </a:cubicBezTo>
                  <a:cubicBezTo>
                    <a:pt x="20" y="3"/>
                    <a:pt x="21" y="3"/>
                    <a:pt x="22" y="4"/>
                  </a:cubicBezTo>
                  <a:cubicBezTo>
                    <a:pt x="22" y="5"/>
                    <a:pt x="23" y="6"/>
                    <a:pt x="23" y="8"/>
                  </a:cubicBezTo>
                  <a:cubicBezTo>
                    <a:pt x="65" y="108"/>
                    <a:pt x="65" y="108"/>
                    <a:pt x="65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109" y="8"/>
                    <a:pt x="109" y="8"/>
                    <a:pt x="109" y="8"/>
                  </a:cubicBezTo>
                  <a:cubicBezTo>
                    <a:pt x="110" y="7"/>
                    <a:pt x="111" y="5"/>
                    <a:pt x="111" y="4"/>
                  </a:cubicBezTo>
                  <a:cubicBezTo>
                    <a:pt x="112" y="3"/>
                    <a:pt x="113" y="2"/>
                    <a:pt x="114" y="2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7" y="0"/>
                    <a:pt x="118" y="0"/>
                    <a:pt x="120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7" y="0"/>
                    <a:pt x="128" y="0"/>
                    <a:pt x="129" y="0"/>
                  </a:cubicBezTo>
                  <a:cubicBezTo>
                    <a:pt x="129" y="0"/>
                    <a:pt x="130" y="1"/>
                    <a:pt x="130" y="1"/>
                  </a:cubicBezTo>
                  <a:cubicBezTo>
                    <a:pt x="131" y="2"/>
                    <a:pt x="131" y="2"/>
                    <a:pt x="132" y="3"/>
                  </a:cubicBezTo>
                  <a:cubicBezTo>
                    <a:pt x="132" y="4"/>
                    <a:pt x="132" y="5"/>
                    <a:pt x="132" y="6"/>
                  </a:cubicBezTo>
                  <a:lnTo>
                    <a:pt x="132" y="124"/>
                  </a:ln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1"/>
            <p:cNvSpPr>
              <a:spLocks noEditPoints="1"/>
            </p:cNvSpPr>
            <p:nvPr/>
          </p:nvSpPr>
          <p:spPr bwMode="auto">
            <a:xfrm>
              <a:off x="6217312" y="5921385"/>
              <a:ext cx="79123" cy="96242"/>
            </a:xfrm>
            <a:custGeom>
              <a:avLst/>
              <a:gdLst>
                <a:gd name="T0" fmla="*/ 78 w 78"/>
                <a:gd name="T1" fmla="*/ 43 h 96"/>
                <a:gd name="T2" fmla="*/ 76 w 78"/>
                <a:gd name="T3" fmla="*/ 48 h 96"/>
                <a:gd name="T4" fmla="*/ 73 w 78"/>
                <a:gd name="T5" fmla="*/ 50 h 96"/>
                <a:gd name="T6" fmla="*/ 12 w 78"/>
                <a:gd name="T7" fmla="*/ 50 h 96"/>
                <a:gd name="T8" fmla="*/ 14 w 78"/>
                <a:gd name="T9" fmla="*/ 64 h 96"/>
                <a:gd name="T10" fmla="*/ 19 w 78"/>
                <a:gd name="T11" fmla="*/ 76 h 96"/>
                <a:gd name="T12" fmla="*/ 29 w 78"/>
                <a:gd name="T13" fmla="*/ 83 h 96"/>
                <a:gd name="T14" fmla="*/ 44 w 78"/>
                <a:gd name="T15" fmla="*/ 86 h 96"/>
                <a:gd name="T16" fmla="*/ 55 w 78"/>
                <a:gd name="T17" fmla="*/ 85 h 96"/>
                <a:gd name="T18" fmla="*/ 63 w 78"/>
                <a:gd name="T19" fmla="*/ 82 h 96"/>
                <a:gd name="T20" fmla="*/ 69 w 78"/>
                <a:gd name="T21" fmla="*/ 80 h 96"/>
                <a:gd name="T22" fmla="*/ 72 w 78"/>
                <a:gd name="T23" fmla="*/ 79 h 96"/>
                <a:gd name="T24" fmla="*/ 73 w 78"/>
                <a:gd name="T25" fmla="*/ 79 h 96"/>
                <a:gd name="T26" fmla="*/ 74 w 78"/>
                <a:gd name="T27" fmla="*/ 80 h 96"/>
                <a:gd name="T28" fmla="*/ 75 w 78"/>
                <a:gd name="T29" fmla="*/ 82 h 96"/>
                <a:gd name="T30" fmla="*/ 75 w 78"/>
                <a:gd name="T31" fmla="*/ 84 h 96"/>
                <a:gd name="T32" fmla="*/ 75 w 78"/>
                <a:gd name="T33" fmla="*/ 85 h 96"/>
                <a:gd name="T34" fmla="*/ 74 w 78"/>
                <a:gd name="T35" fmla="*/ 86 h 96"/>
                <a:gd name="T36" fmla="*/ 74 w 78"/>
                <a:gd name="T37" fmla="*/ 88 h 96"/>
                <a:gd name="T38" fmla="*/ 73 w 78"/>
                <a:gd name="T39" fmla="*/ 88 h 96"/>
                <a:gd name="T40" fmla="*/ 70 w 78"/>
                <a:gd name="T41" fmla="*/ 90 h 96"/>
                <a:gd name="T42" fmla="*/ 64 w 78"/>
                <a:gd name="T43" fmla="*/ 93 h 96"/>
                <a:gd name="T44" fmla="*/ 54 w 78"/>
                <a:gd name="T45" fmla="*/ 95 h 96"/>
                <a:gd name="T46" fmla="*/ 42 w 78"/>
                <a:gd name="T47" fmla="*/ 96 h 96"/>
                <a:gd name="T48" fmla="*/ 24 w 78"/>
                <a:gd name="T49" fmla="*/ 93 h 96"/>
                <a:gd name="T50" fmla="*/ 11 w 78"/>
                <a:gd name="T51" fmla="*/ 84 h 96"/>
                <a:gd name="T52" fmla="*/ 3 w 78"/>
                <a:gd name="T53" fmla="*/ 69 h 96"/>
                <a:gd name="T54" fmla="*/ 0 w 78"/>
                <a:gd name="T55" fmla="*/ 48 h 96"/>
                <a:gd name="T56" fmla="*/ 3 w 78"/>
                <a:gd name="T57" fmla="*/ 28 h 96"/>
                <a:gd name="T58" fmla="*/ 11 w 78"/>
                <a:gd name="T59" fmla="*/ 13 h 96"/>
                <a:gd name="T60" fmla="*/ 24 w 78"/>
                <a:gd name="T61" fmla="*/ 3 h 96"/>
                <a:gd name="T62" fmla="*/ 41 w 78"/>
                <a:gd name="T63" fmla="*/ 0 h 96"/>
                <a:gd name="T64" fmla="*/ 58 w 78"/>
                <a:gd name="T65" fmla="*/ 4 h 96"/>
                <a:gd name="T66" fmla="*/ 69 w 78"/>
                <a:gd name="T67" fmla="*/ 12 h 96"/>
                <a:gd name="T68" fmla="*/ 76 w 78"/>
                <a:gd name="T69" fmla="*/ 26 h 96"/>
                <a:gd name="T70" fmla="*/ 78 w 78"/>
                <a:gd name="T71" fmla="*/ 41 h 96"/>
                <a:gd name="T72" fmla="*/ 78 w 78"/>
                <a:gd name="T73" fmla="*/ 43 h 96"/>
                <a:gd name="T74" fmla="*/ 66 w 78"/>
                <a:gd name="T75" fmla="*/ 40 h 96"/>
                <a:gd name="T76" fmla="*/ 60 w 78"/>
                <a:gd name="T77" fmla="*/ 18 h 96"/>
                <a:gd name="T78" fmla="*/ 40 w 78"/>
                <a:gd name="T79" fmla="*/ 10 h 96"/>
                <a:gd name="T80" fmla="*/ 28 w 78"/>
                <a:gd name="T81" fmla="*/ 13 h 96"/>
                <a:gd name="T82" fmla="*/ 20 w 78"/>
                <a:gd name="T83" fmla="*/ 19 h 96"/>
                <a:gd name="T84" fmla="*/ 14 w 78"/>
                <a:gd name="T85" fmla="*/ 29 h 96"/>
                <a:gd name="T86" fmla="*/ 12 w 78"/>
                <a:gd name="T87" fmla="*/ 40 h 96"/>
                <a:gd name="T88" fmla="*/ 66 w 78"/>
                <a:gd name="T89" fmla="*/ 4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8" h="96">
                  <a:moveTo>
                    <a:pt x="78" y="43"/>
                  </a:moveTo>
                  <a:cubicBezTo>
                    <a:pt x="78" y="46"/>
                    <a:pt x="78" y="47"/>
                    <a:pt x="76" y="48"/>
                  </a:cubicBezTo>
                  <a:cubicBezTo>
                    <a:pt x="75" y="49"/>
                    <a:pt x="74" y="50"/>
                    <a:pt x="73" y="50"/>
                  </a:cubicBezTo>
                  <a:cubicBezTo>
                    <a:pt x="12" y="50"/>
                    <a:pt x="12" y="50"/>
                    <a:pt x="12" y="50"/>
                  </a:cubicBezTo>
                  <a:cubicBezTo>
                    <a:pt x="12" y="55"/>
                    <a:pt x="13" y="60"/>
                    <a:pt x="14" y="64"/>
                  </a:cubicBezTo>
                  <a:cubicBezTo>
                    <a:pt x="15" y="69"/>
                    <a:pt x="17" y="73"/>
                    <a:pt x="19" y="76"/>
                  </a:cubicBezTo>
                  <a:cubicBezTo>
                    <a:pt x="22" y="79"/>
                    <a:pt x="25" y="81"/>
                    <a:pt x="29" y="83"/>
                  </a:cubicBezTo>
                  <a:cubicBezTo>
                    <a:pt x="33" y="85"/>
                    <a:pt x="38" y="86"/>
                    <a:pt x="44" y="86"/>
                  </a:cubicBezTo>
                  <a:cubicBezTo>
                    <a:pt x="48" y="86"/>
                    <a:pt x="51" y="85"/>
                    <a:pt x="55" y="85"/>
                  </a:cubicBezTo>
                  <a:cubicBezTo>
                    <a:pt x="58" y="84"/>
                    <a:pt x="61" y="83"/>
                    <a:pt x="63" y="82"/>
                  </a:cubicBezTo>
                  <a:cubicBezTo>
                    <a:pt x="66" y="81"/>
                    <a:pt x="68" y="81"/>
                    <a:pt x="69" y="80"/>
                  </a:cubicBezTo>
                  <a:cubicBezTo>
                    <a:pt x="71" y="79"/>
                    <a:pt x="72" y="79"/>
                    <a:pt x="72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4" y="79"/>
                    <a:pt x="74" y="80"/>
                    <a:pt x="74" y="80"/>
                  </a:cubicBezTo>
                  <a:cubicBezTo>
                    <a:pt x="74" y="80"/>
                    <a:pt x="75" y="81"/>
                    <a:pt x="75" y="82"/>
                  </a:cubicBezTo>
                  <a:cubicBezTo>
                    <a:pt x="75" y="82"/>
                    <a:pt x="75" y="83"/>
                    <a:pt x="75" y="84"/>
                  </a:cubicBezTo>
                  <a:cubicBezTo>
                    <a:pt x="75" y="84"/>
                    <a:pt x="75" y="85"/>
                    <a:pt x="75" y="85"/>
                  </a:cubicBezTo>
                  <a:cubicBezTo>
                    <a:pt x="75" y="86"/>
                    <a:pt x="75" y="86"/>
                    <a:pt x="74" y="86"/>
                  </a:cubicBezTo>
                  <a:cubicBezTo>
                    <a:pt x="74" y="87"/>
                    <a:pt x="74" y="87"/>
                    <a:pt x="74" y="88"/>
                  </a:cubicBezTo>
                  <a:cubicBezTo>
                    <a:pt x="74" y="88"/>
                    <a:pt x="74" y="88"/>
                    <a:pt x="73" y="88"/>
                  </a:cubicBezTo>
                  <a:cubicBezTo>
                    <a:pt x="73" y="89"/>
                    <a:pt x="72" y="89"/>
                    <a:pt x="70" y="90"/>
                  </a:cubicBezTo>
                  <a:cubicBezTo>
                    <a:pt x="69" y="91"/>
                    <a:pt x="66" y="92"/>
                    <a:pt x="64" y="93"/>
                  </a:cubicBezTo>
                  <a:cubicBezTo>
                    <a:pt x="61" y="93"/>
                    <a:pt x="58" y="94"/>
                    <a:pt x="54" y="95"/>
                  </a:cubicBezTo>
                  <a:cubicBezTo>
                    <a:pt x="50" y="95"/>
                    <a:pt x="46" y="96"/>
                    <a:pt x="42" y="96"/>
                  </a:cubicBezTo>
                  <a:cubicBezTo>
                    <a:pt x="35" y="96"/>
                    <a:pt x="29" y="95"/>
                    <a:pt x="24" y="93"/>
                  </a:cubicBezTo>
                  <a:cubicBezTo>
                    <a:pt x="19" y="91"/>
                    <a:pt x="14" y="88"/>
                    <a:pt x="11" y="84"/>
                  </a:cubicBezTo>
                  <a:cubicBezTo>
                    <a:pt x="7" y="80"/>
                    <a:pt x="4" y="75"/>
                    <a:pt x="3" y="69"/>
                  </a:cubicBezTo>
                  <a:cubicBezTo>
                    <a:pt x="1" y="63"/>
                    <a:pt x="0" y="56"/>
                    <a:pt x="0" y="48"/>
                  </a:cubicBezTo>
                  <a:cubicBezTo>
                    <a:pt x="0" y="41"/>
                    <a:pt x="1" y="34"/>
                    <a:pt x="3" y="28"/>
                  </a:cubicBezTo>
                  <a:cubicBezTo>
                    <a:pt x="5" y="22"/>
                    <a:pt x="7" y="17"/>
                    <a:pt x="11" y="13"/>
                  </a:cubicBezTo>
                  <a:cubicBezTo>
                    <a:pt x="15" y="9"/>
                    <a:pt x="19" y="6"/>
                    <a:pt x="24" y="3"/>
                  </a:cubicBezTo>
                  <a:cubicBezTo>
                    <a:pt x="29" y="1"/>
                    <a:pt x="35" y="0"/>
                    <a:pt x="41" y="0"/>
                  </a:cubicBezTo>
                  <a:cubicBezTo>
                    <a:pt x="48" y="0"/>
                    <a:pt x="53" y="1"/>
                    <a:pt x="58" y="4"/>
                  </a:cubicBezTo>
                  <a:cubicBezTo>
                    <a:pt x="63" y="6"/>
                    <a:pt x="66" y="9"/>
                    <a:pt x="69" y="12"/>
                  </a:cubicBezTo>
                  <a:cubicBezTo>
                    <a:pt x="73" y="16"/>
                    <a:pt x="75" y="21"/>
                    <a:pt x="76" y="26"/>
                  </a:cubicBezTo>
                  <a:cubicBezTo>
                    <a:pt x="78" y="30"/>
                    <a:pt x="78" y="36"/>
                    <a:pt x="78" y="41"/>
                  </a:cubicBezTo>
                  <a:lnTo>
                    <a:pt x="78" y="43"/>
                  </a:lnTo>
                  <a:close/>
                  <a:moveTo>
                    <a:pt x="66" y="40"/>
                  </a:moveTo>
                  <a:cubicBezTo>
                    <a:pt x="66" y="31"/>
                    <a:pt x="64" y="23"/>
                    <a:pt x="60" y="18"/>
                  </a:cubicBezTo>
                  <a:cubicBezTo>
                    <a:pt x="55" y="13"/>
                    <a:pt x="49" y="10"/>
                    <a:pt x="40" y="10"/>
                  </a:cubicBezTo>
                  <a:cubicBezTo>
                    <a:pt x="36" y="10"/>
                    <a:pt x="32" y="11"/>
                    <a:pt x="28" y="13"/>
                  </a:cubicBezTo>
                  <a:cubicBezTo>
                    <a:pt x="25" y="14"/>
                    <a:pt x="22" y="17"/>
                    <a:pt x="20" y="19"/>
                  </a:cubicBezTo>
                  <a:cubicBezTo>
                    <a:pt x="18" y="22"/>
                    <a:pt x="16" y="25"/>
                    <a:pt x="14" y="29"/>
                  </a:cubicBezTo>
                  <a:cubicBezTo>
                    <a:pt x="13" y="32"/>
                    <a:pt x="13" y="36"/>
                    <a:pt x="12" y="40"/>
                  </a:cubicBezTo>
                  <a:lnTo>
                    <a:pt x="66" y="40"/>
                  </a:ln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2"/>
            <p:cNvSpPr>
              <a:spLocks/>
            </p:cNvSpPr>
            <p:nvPr/>
          </p:nvSpPr>
          <p:spPr bwMode="auto">
            <a:xfrm>
              <a:off x="6313843" y="5921385"/>
              <a:ext cx="129762" cy="96242"/>
            </a:xfrm>
            <a:custGeom>
              <a:avLst/>
              <a:gdLst>
                <a:gd name="T0" fmla="*/ 126 w 126"/>
                <a:gd name="T1" fmla="*/ 93 h 95"/>
                <a:gd name="T2" fmla="*/ 123 w 126"/>
                <a:gd name="T3" fmla="*/ 95 h 95"/>
                <a:gd name="T4" fmla="*/ 118 w 126"/>
                <a:gd name="T5" fmla="*/ 95 h 95"/>
                <a:gd name="T6" fmla="*/ 115 w 126"/>
                <a:gd name="T7" fmla="*/ 93 h 95"/>
                <a:gd name="T8" fmla="*/ 115 w 126"/>
                <a:gd name="T9" fmla="*/ 38 h 95"/>
                <a:gd name="T10" fmla="*/ 110 w 126"/>
                <a:gd name="T11" fmla="*/ 18 h 95"/>
                <a:gd name="T12" fmla="*/ 95 w 126"/>
                <a:gd name="T13" fmla="*/ 10 h 95"/>
                <a:gd name="T14" fmla="*/ 69 w 126"/>
                <a:gd name="T15" fmla="*/ 29 h 95"/>
                <a:gd name="T16" fmla="*/ 69 w 126"/>
                <a:gd name="T17" fmla="*/ 93 h 95"/>
                <a:gd name="T18" fmla="*/ 66 w 126"/>
                <a:gd name="T19" fmla="*/ 95 h 95"/>
                <a:gd name="T20" fmla="*/ 60 w 126"/>
                <a:gd name="T21" fmla="*/ 95 h 95"/>
                <a:gd name="T22" fmla="*/ 58 w 126"/>
                <a:gd name="T23" fmla="*/ 93 h 95"/>
                <a:gd name="T24" fmla="*/ 57 w 126"/>
                <a:gd name="T25" fmla="*/ 38 h 95"/>
                <a:gd name="T26" fmla="*/ 53 w 126"/>
                <a:gd name="T27" fmla="*/ 18 h 95"/>
                <a:gd name="T28" fmla="*/ 38 w 126"/>
                <a:gd name="T29" fmla="*/ 10 h 95"/>
                <a:gd name="T30" fmla="*/ 12 w 126"/>
                <a:gd name="T31" fmla="*/ 29 h 95"/>
                <a:gd name="T32" fmla="*/ 11 w 126"/>
                <a:gd name="T33" fmla="*/ 93 h 95"/>
                <a:gd name="T34" fmla="*/ 9 w 126"/>
                <a:gd name="T35" fmla="*/ 95 h 95"/>
                <a:gd name="T36" fmla="*/ 3 w 126"/>
                <a:gd name="T37" fmla="*/ 95 h 95"/>
                <a:gd name="T38" fmla="*/ 0 w 126"/>
                <a:gd name="T39" fmla="*/ 93 h 95"/>
                <a:gd name="T40" fmla="*/ 0 w 126"/>
                <a:gd name="T41" fmla="*/ 4 h 95"/>
                <a:gd name="T42" fmla="*/ 1 w 126"/>
                <a:gd name="T43" fmla="*/ 2 h 95"/>
                <a:gd name="T44" fmla="*/ 6 w 126"/>
                <a:gd name="T45" fmla="*/ 1 h 95"/>
                <a:gd name="T46" fmla="*/ 10 w 126"/>
                <a:gd name="T47" fmla="*/ 2 h 95"/>
                <a:gd name="T48" fmla="*/ 11 w 126"/>
                <a:gd name="T49" fmla="*/ 4 h 95"/>
                <a:gd name="T50" fmla="*/ 26 w 126"/>
                <a:gd name="T51" fmla="*/ 4 h 95"/>
                <a:gd name="T52" fmla="*/ 49 w 126"/>
                <a:gd name="T53" fmla="*/ 2 h 95"/>
                <a:gd name="T54" fmla="*/ 63 w 126"/>
                <a:gd name="T55" fmla="*/ 11 h 95"/>
                <a:gd name="T56" fmla="*/ 75 w 126"/>
                <a:gd name="T57" fmla="*/ 10 h 95"/>
                <a:gd name="T58" fmla="*/ 90 w 126"/>
                <a:gd name="T59" fmla="*/ 1 h 95"/>
                <a:gd name="T60" fmla="*/ 111 w 126"/>
                <a:gd name="T61" fmla="*/ 3 h 95"/>
                <a:gd name="T62" fmla="*/ 125 w 126"/>
                <a:gd name="T63" fmla="*/ 23 h 95"/>
                <a:gd name="T64" fmla="*/ 126 w 126"/>
                <a:gd name="T65" fmla="*/ 9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6" h="95">
                  <a:moveTo>
                    <a:pt x="126" y="92"/>
                  </a:moveTo>
                  <a:cubicBezTo>
                    <a:pt x="126" y="93"/>
                    <a:pt x="126" y="93"/>
                    <a:pt x="126" y="93"/>
                  </a:cubicBezTo>
                  <a:cubicBezTo>
                    <a:pt x="126" y="94"/>
                    <a:pt x="126" y="94"/>
                    <a:pt x="125" y="94"/>
                  </a:cubicBezTo>
                  <a:cubicBezTo>
                    <a:pt x="125" y="94"/>
                    <a:pt x="124" y="94"/>
                    <a:pt x="123" y="95"/>
                  </a:cubicBezTo>
                  <a:cubicBezTo>
                    <a:pt x="123" y="95"/>
                    <a:pt x="122" y="95"/>
                    <a:pt x="121" y="95"/>
                  </a:cubicBezTo>
                  <a:cubicBezTo>
                    <a:pt x="119" y="95"/>
                    <a:pt x="118" y="95"/>
                    <a:pt x="118" y="95"/>
                  </a:cubicBezTo>
                  <a:cubicBezTo>
                    <a:pt x="117" y="94"/>
                    <a:pt x="116" y="94"/>
                    <a:pt x="116" y="94"/>
                  </a:cubicBezTo>
                  <a:cubicBezTo>
                    <a:pt x="115" y="94"/>
                    <a:pt x="115" y="94"/>
                    <a:pt x="115" y="93"/>
                  </a:cubicBezTo>
                  <a:cubicBezTo>
                    <a:pt x="115" y="93"/>
                    <a:pt x="115" y="93"/>
                    <a:pt x="115" y="92"/>
                  </a:cubicBezTo>
                  <a:cubicBezTo>
                    <a:pt x="115" y="38"/>
                    <a:pt x="115" y="38"/>
                    <a:pt x="115" y="38"/>
                  </a:cubicBezTo>
                  <a:cubicBezTo>
                    <a:pt x="115" y="34"/>
                    <a:pt x="114" y="30"/>
                    <a:pt x="114" y="26"/>
                  </a:cubicBezTo>
                  <a:cubicBezTo>
                    <a:pt x="113" y="23"/>
                    <a:pt x="112" y="20"/>
                    <a:pt x="110" y="18"/>
                  </a:cubicBezTo>
                  <a:cubicBezTo>
                    <a:pt x="109" y="15"/>
                    <a:pt x="106" y="13"/>
                    <a:pt x="104" y="12"/>
                  </a:cubicBezTo>
                  <a:cubicBezTo>
                    <a:pt x="102" y="11"/>
                    <a:pt x="99" y="10"/>
                    <a:pt x="95" y="10"/>
                  </a:cubicBezTo>
                  <a:cubicBezTo>
                    <a:pt x="91" y="10"/>
                    <a:pt x="87" y="12"/>
                    <a:pt x="83" y="15"/>
                  </a:cubicBezTo>
                  <a:cubicBezTo>
                    <a:pt x="79" y="18"/>
                    <a:pt x="74" y="23"/>
                    <a:pt x="69" y="29"/>
                  </a:cubicBezTo>
                  <a:cubicBezTo>
                    <a:pt x="69" y="92"/>
                    <a:pt x="69" y="92"/>
                    <a:pt x="69" y="92"/>
                  </a:cubicBezTo>
                  <a:cubicBezTo>
                    <a:pt x="69" y="93"/>
                    <a:pt x="69" y="93"/>
                    <a:pt x="69" y="93"/>
                  </a:cubicBezTo>
                  <a:cubicBezTo>
                    <a:pt x="69" y="94"/>
                    <a:pt x="68" y="94"/>
                    <a:pt x="68" y="94"/>
                  </a:cubicBezTo>
                  <a:cubicBezTo>
                    <a:pt x="67" y="94"/>
                    <a:pt x="67" y="94"/>
                    <a:pt x="66" y="95"/>
                  </a:cubicBezTo>
                  <a:cubicBezTo>
                    <a:pt x="65" y="95"/>
                    <a:pt x="64" y="95"/>
                    <a:pt x="63" y="95"/>
                  </a:cubicBezTo>
                  <a:cubicBezTo>
                    <a:pt x="62" y="95"/>
                    <a:pt x="61" y="95"/>
                    <a:pt x="60" y="95"/>
                  </a:cubicBezTo>
                  <a:cubicBezTo>
                    <a:pt x="60" y="94"/>
                    <a:pt x="59" y="94"/>
                    <a:pt x="59" y="94"/>
                  </a:cubicBezTo>
                  <a:cubicBezTo>
                    <a:pt x="58" y="94"/>
                    <a:pt x="58" y="94"/>
                    <a:pt x="58" y="93"/>
                  </a:cubicBezTo>
                  <a:cubicBezTo>
                    <a:pt x="58" y="93"/>
                    <a:pt x="57" y="93"/>
                    <a:pt x="57" y="92"/>
                  </a:cubicBezTo>
                  <a:cubicBezTo>
                    <a:pt x="57" y="38"/>
                    <a:pt x="57" y="38"/>
                    <a:pt x="57" y="38"/>
                  </a:cubicBezTo>
                  <a:cubicBezTo>
                    <a:pt x="57" y="34"/>
                    <a:pt x="57" y="30"/>
                    <a:pt x="56" y="26"/>
                  </a:cubicBezTo>
                  <a:cubicBezTo>
                    <a:pt x="56" y="23"/>
                    <a:pt x="54" y="20"/>
                    <a:pt x="53" y="18"/>
                  </a:cubicBezTo>
                  <a:cubicBezTo>
                    <a:pt x="51" y="15"/>
                    <a:pt x="49" y="13"/>
                    <a:pt x="47" y="12"/>
                  </a:cubicBezTo>
                  <a:cubicBezTo>
                    <a:pt x="44" y="11"/>
                    <a:pt x="41" y="10"/>
                    <a:pt x="38" y="10"/>
                  </a:cubicBezTo>
                  <a:cubicBezTo>
                    <a:pt x="34" y="10"/>
                    <a:pt x="30" y="12"/>
                    <a:pt x="25" y="15"/>
                  </a:cubicBezTo>
                  <a:cubicBezTo>
                    <a:pt x="21" y="18"/>
                    <a:pt x="17" y="23"/>
                    <a:pt x="12" y="29"/>
                  </a:cubicBezTo>
                  <a:cubicBezTo>
                    <a:pt x="12" y="92"/>
                    <a:pt x="12" y="92"/>
                    <a:pt x="12" y="92"/>
                  </a:cubicBezTo>
                  <a:cubicBezTo>
                    <a:pt x="12" y="93"/>
                    <a:pt x="12" y="93"/>
                    <a:pt x="11" y="93"/>
                  </a:cubicBezTo>
                  <a:cubicBezTo>
                    <a:pt x="11" y="94"/>
                    <a:pt x="11" y="94"/>
                    <a:pt x="10" y="94"/>
                  </a:cubicBezTo>
                  <a:cubicBezTo>
                    <a:pt x="10" y="94"/>
                    <a:pt x="9" y="94"/>
                    <a:pt x="9" y="95"/>
                  </a:cubicBezTo>
                  <a:cubicBezTo>
                    <a:pt x="8" y="95"/>
                    <a:pt x="7" y="95"/>
                    <a:pt x="6" y="95"/>
                  </a:cubicBezTo>
                  <a:cubicBezTo>
                    <a:pt x="5" y="95"/>
                    <a:pt x="4" y="95"/>
                    <a:pt x="3" y="95"/>
                  </a:cubicBezTo>
                  <a:cubicBezTo>
                    <a:pt x="2" y="94"/>
                    <a:pt x="2" y="94"/>
                    <a:pt x="1" y="94"/>
                  </a:cubicBezTo>
                  <a:cubicBezTo>
                    <a:pt x="1" y="94"/>
                    <a:pt x="0" y="94"/>
                    <a:pt x="0" y="93"/>
                  </a:cubicBezTo>
                  <a:cubicBezTo>
                    <a:pt x="0" y="93"/>
                    <a:pt x="0" y="93"/>
                    <a:pt x="0" y="92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2"/>
                    <a:pt x="3" y="1"/>
                  </a:cubicBezTo>
                  <a:cubicBezTo>
                    <a:pt x="4" y="1"/>
                    <a:pt x="5" y="1"/>
                    <a:pt x="6" y="1"/>
                  </a:cubicBezTo>
                  <a:cubicBezTo>
                    <a:pt x="7" y="1"/>
                    <a:pt x="8" y="1"/>
                    <a:pt x="8" y="1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2"/>
                    <a:pt x="11" y="2"/>
                    <a:pt x="11" y="3"/>
                  </a:cubicBezTo>
                  <a:cubicBezTo>
                    <a:pt x="11" y="3"/>
                    <a:pt x="11" y="3"/>
                    <a:pt x="11" y="4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6" y="11"/>
                    <a:pt x="21" y="7"/>
                    <a:pt x="26" y="4"/>
                  </a:cubicBezTo>
                  <a:cubicBezTo>
                    <a:pt x="30" y="1"/>
                    <a:pt x="35" y="0"/>
                    <a:pt x="39" y="0"/>
                  </a:cubicBezTo>
                  <a:cubicBezTo>
                    <a:pt x="43" y="0"/>
                    <a:pt x="46" y="1"/>
                    <a:pt x="49" y="2"/>
                  </a:cubicBezTo>
                  <a:cubicBezTo>
                    <a:pt x="52" y="2"/>
                    <a:pt x="55" y="4"/>
                    <a:pt x="57" y="5"/>
                  </a:cubicBezTo>
                  <a:cubicBezTo>
                    <a:pt x="59" y="7"/>
                    <a:pt x="61" y="9"/>
                    <a:pt x="63" y="11"/>
                  </a:cubicBezTo>
                  <a:cubicBezTo>
                    <a:pt x="64" y="13"/>
                    <a:pt x="65" y="16"/>
                    <a:pt x="66" y="18"/>
                  </a:cubicBezTo>
                  <a:cubicBezTo>
                    <a:pt x="69" y="15"/>
                    <a:pt x="72" y="12"/>
                    <a:pt x="75" y="10"/>
                  </a:cubicBezTo>
                  <a:cubicBezTo>
                    <a:pt x="78" y="7"/>
                    <a:pt x="80" y="6"/>
                    <a:pt x="83" y="4"/>
                  </a:cubicBezTo>
                  <a:cubicBezTo>
                    <a:pt x="85" y="3"/>
                    <a:pt x="88" y="2"/>
                    <a:pt x="90" y="1"/>
                  </a:cubicBezTo>
                  <a:cubicBezTo>
                    <a:pt x="92" y="1"/>
                    <a:pt x="94" y="0"/>
                    <a:pt x="97" y="0"/>
                  </a:cubicBezTo>
                  <a:cubicBezTo>
                    <a:pt x="102" y="0"/>
                    <a:pt x="107" y="1"/>
                    <a:pt x="111" y="3"/>
                  </a:cubicBezTo>
                  <a:cubicBezTo>
                    <a:pt x="115" y="5"/>
                    <a:pt x="118" y="8"/>
                    <a:pt x="120" y="11"/>
                  </a:cubicBezTo>
                  <a:cubicBezTo>
                    <a:pt x="122" y="14"/>
                    <a:pt x="124" y="18"/>
                    <a:pt x="125" y="23"/>
                  </a:cubicBezTo>
                  <a:cubicBezTo>
                    <a:pt x="126" y="27"/>
                    <a:pt x="126" y="32"/>
                    <a:pt x="126" y="37"/>
                  </a:cubicBezTo>
                  <a:lnTo>
                    <a:pt x="126" y="92"/>
                  </a:ln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6467342" y="5879473"/>
              <a:ext cx="77541" cy="138155"/>
            </a:xfrm>
            <a:custGeom>
              <a:avLst/>
              <a:gdLst>
                <a:gd name="T0" fmla="*/ 77 w 77"/>
                <a:gd name="T1" fmla="*/ 89 h 138"/>
                <a:gd name="T2" fmla="*/ 75 w 77"/>
                <a:gd name="T3" fmla="*/ 109 h 138"/>
                <a:gd name="T4" fmla="*/ 67 w 77"/>
                <a:gd name="T5" fmla="*/ 125 h 138"/>
                <a:gd name="T6" fmla="*/ 55 w 77"/>
                <a:gd name="T7" fmla="*/ 134 h 138"/>
                <a:gd name="T8" fmla="*/ 39 w 77"/>
                <a:gd name="T9" fmla="*/ 138 h 138"/>
                <a:gd name="T10" fmla="*/ 31 w 77"/>
                <a:gd name="T11" fmla="*/ 137 h 138"/>
                <a:gd name="T12" fmla="*/ 25 w 77"/>
                <a:gd name="T13" fmla="*/ 134 h 138"/>
                <a:gd name="T14" fmla="*/ 18 w 77"/>
                <a:gd name="T15" fmla="*/ 130 h 138"/>
                <a:gd name="T16" fmla="*/ 10 w 77"/>
                <a:gd name="T17" fmla="*/ 123 h 138"/>
                <a:gd name="T18" fmla="*/ 10 w 77"/>
                <a:gd name="T19" fmla="*/ 134 h 138"/>
                <a:gd name="T20" fmla="*/ 10 w 77"/>
                <a:gd name="T21" fmla="*/ 135 h 138"/>
                <a:gd name="T22" fmla="*/ 9 w 77"/>
                <a:gd name="T23" fmla="*/ 136 h 138"/>
                <a:gd name="T24" fmla="*/ 7 w 77"/>
                <a:gd name="T25" fmla="*/ 137 h 138"/>
                <a:gd name="T26" fmla="*/ 5 w 77"/>
                <a:gd name="T27" fmla="*/ 137 h 138"/>
                <a:gd name="T28" fmla="*/ 2 w 77"/>
                <a:gd name="T29" fmla="*/ 137 h 138"/>
                <a:gd name="T30" fmla="*/ 1 w 77"/>
                <a:gd name="T31" fmla="*/ 136 h 138"/>
                <a:gd name="T32" fmla="*/ 0 w 77"/>
                <a:gd name="T33" fmla="*/ 135 h 138"/>
                <a:gd name="T34" fmla="*/ 0 w 77"/>
                <a:gd name="T35" fmla="*/ 134 h 138"/>
                <a:gd name="T36" fmla="*/ 0 w 77"/>
                <a:gd name="T37" fmla="*/ 3 h 138"/>
                <a:gd name="T38" fmla="*/ 0 w 77"/>
                <a:gd name="T39" fmla="*/ 1 h 138"/>
                <a:gd name="T40" fmla="*/ 1 w 77"/>
                <a:gd name="T41" fmla="*/ 1 h 138"/>
                <a:gd name="T42" fmla="*/ 3 w 77"/>
                <a:gd name="T43" fmla="*/ 0 h 138"/>
                <a:gd name="T44" fmla="*/ 5 w 77"/>
                <a:gd name="T45" fmla="*/ 0 h 138"/>
                <a:gd name="T46" fmla="*/ 8 w 77"/>
                <a:gd name="T47" fmla="*/ 0 h 138"/>
                <a:gd name="T48" fmla="*/ 10 w 77"/>
                <a:gd name="T49" fmla="*/ 1 h 138"/>
                <a:gd name="T50" fmla="*/ 11 w 77"/>
                <a:gd name="T51" fmla="*/ 1 h 138"/>
                <a:gd name="T52" fmla="*/ 11 w 77"/>
                <a:gd name="T53" fmla="*/ 3 h 138"/>
                <a:gd name="T54" fmla="*/ 11 w 77"/>
                <a:gd name="T55" fmla="*/ 58 h 138"/>
                <a:gd name="T56" fmla="*/ 19 w 77"/>
                <a:gd name="T57" fmla="*/ 50 h 138"/>
                <a:gd name="T58" fmla="*/ 27 w 77"/>
                <a:gd name="T59" fmla="*/ 46 h 138"/>
                <a:gd name="T60" fmla="*/ 34 w 77"/>
                <a:gd name="T61" fmla="*/ 43 h 138"/>
                <a:gd name="T62" fmla="*/ 41 w 77"/>
                <a:gd name="T63" fmla="*/ 42 h 138"/>
                <a:gd name="T64" fmla="*/ 58 w 77"/>
                <a:gd name="T65" fmla="*/ 46 h 138"/>
                <a:gd name="T66" fmla="*/ 69 w 77"/>
                <a:gd name="T67" fmla="*/ 56 h 138"/>
                <a:gd name="T68" fmla="*/ 75 w 77"/>
                <a:gd name="T69" fmla="*/ 71 h 138"/>
                <a:gd name="T70" fmla="*/ 77 w 77"/>
                <a:gd name="T71" fmla="*/ 89 h 138"/>
                <a:gd name="T72" fmla="*/ 65 w 77"/>
                <a:gd name="T73" fmla="*/ 91 h 138"/>
                <a:gd name="T74" fmla="*/ 64 w 77"/>
                <a:gd name="T75" fmla="*/ 76 h 138"/>
                <a:gd name="T76" fmla="*/ 60 w 77"/>
                <a:gd name="T77" fmla="*/ 64 h 138"/>
                <a:gd name="T78" fmla="*/ 52 w 77"/>
                <a:gd name="T79" fmla="*/ 55 h 138"/>
                <a:gd name="T80" fmla="*/ 40 w 77"/>
                <a:gd name="T81" fmla="*/ 52 h 138"/>
                <a:gd name="T82" fmla="*/ 34 w 77"/>
                <a:gd name="T83" fmla="*/ 53 h 138"/>
                <a:gd name="T84" fmla="*/ 27 w 77"/>
                <a:gd name="T85" fmla="*/ 56 h 138"/>
                <a:gd name="T86" fmla="*/ 19 w 77"/>
                <a:gd name="T87" fmla="*/ 62 h 138"/>
                <a:gd name="T88" fmla="*/ 11 w 77"/>
                <a:gd name="T89" fmla="*/ 71 h 138"/>
                <a:gd name="T90" fmla="*/ 11 w 77"/>
                <a:gd name="T91" fmla="*/ 110 h 138"/>
                <a:gd name="T92" fmla="*/ 26 w 77"/>
                <a:gd name="T93" fmla="*/ 123 h 138"/>
                <a:gd name="T94" fmla="*/ 40 w 77"/>
                <a:gd name="T95" fmla="*/ 128 h 138"/>
                <a:gd name="T96" fmla="*/ 51 w 77"/>
                <a:gd name="T97" fmla="*/ 125 h 138"/>
                <a:gd name="T98" fmla="*/ 59 w 77"/>
                <a:gd name="T99" fmla="*/ 116 h 138"/>
                <a:gd name="T100" fmla="*/ 63 w 77"/>
                <a:gd name="T101" fmla="*/ 104 h 138"/>
                <a:gd name="T102" fmla="*/ 65 w 77"/>
                <a:gd name="T103" fmla="*/ 9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7" h="138">
                  <a:moveTo>
                    <a:pt x="77" y="89"/>
                  </a:moveTo>
                  <a:cubicBezTo>
                    <a:pt x="77" y="96"/>
                    <a:pt x="76" y="103"/>
                    <a:pt x="75" y="109"/>
                  </a:cubicBezTo>
                  <a:cubicBezTo>
                    <a:pt x="73" y="115"/>
                    <a:pt x="71" y="120"/>
                    <a:pt x="67" y="125"/>
                  </a:cubicBezTo>
                  <a:cubicBezTo>
                    <a:pt x="64" y="129"/>
                    <a:pt x="60" y="132"/>
                    <a:pt x="55" y="134"/>
                  </a:cubicBezTo>
                  <a:cubicBezTo>
                    <a:pt x="51" y="137"/>
                    <a:pt x="45" y="138"/>
                    <a:pt x="39" y="138"/>
                  </a:cubicBezTo>
                  <a:cubicBezTo>
                    <a:pt x="36" y="138"/>
                    <a:pt x="34" y="138"/>
                    <a:pt x="31" y="137"/>
                  </a:cubicBezTo>
                  <a:cubicBezTo>
                    <a:pt x="29" y="136"/>
                    <a:pt x="27" y="136"/>
                    <a:pt x="25" y="134"/>
                  </a:cubicBezTo>
                  <a:cubicBezTo>
                    <a:pt x="22" y="133"/>
                    <a:pt x="20" y="132"/>
                    <a:pt x="18" y="130"/>
                  </a:cubicBezTo>
                  <a:cubicBezTo>
                    <a:pt x="16" y="128"/>
                    <a:pt x="13" y="125"/>
                    <a:pt x="10" y="123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5"/>
                    <a:pt x="10" y="135"/>
                    <a:pt x="10" y="135"/>
                  </a:cubicBezTo>
                  <a:cubicBezTo>
                    <a:pt x="10" y="136"/>
                    <a:pt x="10" y="136"/>
                    <a:pt x="9" y="136"/>
                  </a:cubicBezTo>
                  <a:cubicBezTo>
                    <a:pt x="9" y="136"/>
                    <a:pt x="8" y="137"/>
                    <a:pt x="7" y="137"/>
                  </a:cubicBezTo>
                  <a:cubicBezTo>
                    <a:pt x="7" y="137"/>
                    <a:pt x="6" y="137"/>
                    <a:pt x="5" y="137"/>
                  </a:cubicBezTo>
                  <a:cubicBezTo>
                    <a:pt x="4" y="137"/>
                    <a:pt x="3" y="137"/>
                    <a:pt x="2" y="137"/>
                  </a:cubicBezTo>
                  <a:cubicBezTo>
                    <a:pt x="2" y="137"/>
                    <a:pt x="1" y="136"/>
                    <a:pt x="1" y="136"/>
                  </a:cubicBezTo>
                  <a:cubicBezTo>
                    <a:pt x="0" y="136"/>
                    <a:pt x="0" y="136"/>
                    <a:pt x="0" y="135"/>
                  </a:cubicBezTo>
                  <a:cubicBezTo>
                    <a:pt x="0" y="135"/>
                    <a:pt x="0" y="135"/>
                    <a:pt x="0" y="13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0"/>
                    <a:pt x="4" y="0"/>
                    <a:pt x="5" y="0"/>
                  </a:cubicBezTo>
                  <a:cubicBezTo>
                    <a:pt x="7" y="0"/>
                    <a:pt x="8" y="0"/>
                    <a:pt x="8" y="0"/>
                  </a:cubicBezTo>
                  <a:cubicBezTo>
                    <a:pt x="9" y="0"/>
                    <a:pt x="10" y="0"/>
                    <a:pt x="10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2"/>
                    <a:pt x="11" y="2"/>
                    <a:pt x="11" y="3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14" y="55"/>
                    <a:pt x="17" y="52"/>
                    <a:pt x="19" y="50"/>
                  </a:cubicBezTo>
                  <a:cubicBezTo>
                    <a:pt x="22" y="48"/>
                    <a:pt x="24" y="47"/>
                    <a:pt x="27" y="46"/>
                  </a:cubicBezTo>
                  <a:cubicBezTo>
                    <a:pt x="29" y="44"/>
                    <a:pt x="32" y="44"/>
                    <a:pt x="34" y="43"/>
                  </a:cubicBezTo>
                  <a:cubicBezTo>
                    <a:pt x="36" y="42"/>
                    <a:pt x="39" y="42"/>
                    <a:pt x="41" y="42"/>
                  </a:cubicBezTo>
                  <a:cubicBezTo>
                    <a:pt x="48" y="42"/>
                    <a:pt x="53" y="43"/>
                    <a:pt x="58" y="46"/>
                  </a:cubicBezTo>
                  <a:cubicBezTo>
                    <a:pt x="62" y="48"/>
                    <a:pt x="66" y="52"/>
                    <a:pt x="69" y="56"/>
                  </a:cubicBezTo>
                  <a:cubicBezTo>
                    <a:pt x="72" y="60"/>
                    <a:pt x="74" y="65"/>
                    <a:pt x="75" y="71"/>
                  </a:cubicBezTo>
                  <a:cubicBezTo>
                    <a:pt x="76" y="76"/>
                    <a:pt x="77" y="83"/>
                    <a:pt x="77" y="89"/>
                  </a:cubicBezTo>
                  <a:close/>
                  <a:moveTo>
                    <a:pt x="65" y="91"/>
                  </a:moveTo>
                  <a:cubicBezTo>
                    <a:pt x="65" y="86"/>
                    <a:pt x="64" y="81"/>
                    <a:pt x="64" y="76"/>
                  </a:cubicBezTo>
                  <a:cubicBezTo>
                    <a:pt x="63" y="72"/>
                    <a:pt x="62" y="68"/>
                    <a:pt x="60" y="64"/>
                  </a:cubicBezTo>
                  <a:cubicBezTo>
                    <a:pt x="58" y="61"/>
                    <a:pt x="55" y="58"/>
                    <a:pt x="52" y="55"/>
                  </a:cubicBezTo>
                  <a:cubicBezTo>
                    <a:pt x="49" y="53"/>
                    <a:pt x="45" y="52"/>
                    <a:pt x="40" y="52"/>
                  </a:cubicBezTo>
                  <a:cubicBezTo>
                    <a:pt x="38" y="52"/>
                    <a:pt x="36" y="53"/>
                    <a:pt x="34" y="53"/>
                  </a:cubicBezTo>
                  <a:cubicBezTo>
                    <a:pt x="31" y="54"/>
                    <a:pt x="29" y="55"/>
                    <a:pt x="27" y="56"/>
                  </a:cubicBezTo>
                  <a:cubicBezTo>
                    <a:pt x="24" y="58"/>
                    <a:pt x="22" y="60"/>
                    <a:pt x="19" y="62"/>
                  </a:cubicBezTo>
                  <a:cubicBezTo>
                    <a:pt x="17" y="65"/>
                    <a:pt x="14" y="68"/>
                    <a:pt x="11" y="71"/>
                  </a:cubicBezTo>
                  <a:cubicBezTo>
                    <a:pt x="11" y="110"/>
                    <a:pt x="11" y="110"/>
                    <a:pt x="11" y="110"/>
                  </a:cubicBezTo>
                  <a:cubicBezTo>
                    <a:pt x="16" y="115"/>
                    <a:pt x="21" y="120"/>
                    <a:pt x="26" y="123"/>
                  </a:cubicBezTo>
                  <a:cubicBezTo>
                    <a:pt x="30" y="126"/>
                    <a:pt x="35" y="128"/>
                    <a:pt x="40" y="128"/>
                  </a:cubicBezTo>
                  <a:cubicBezTo>
                    <a:pt x="44" y="128"/>
                    <a:pt x="48" y="127"/>
                    <a:pt x="51" y="125"/>
                  </a:cubicBezTo>
                  <a:cubicBezTo>
                    <a:pt x="54" y="122"/>
                    <a:pt x="57" y="120"/>
                    <a:pt x="59" y="116"/>
                  </a:cubicBezTo>
                  <a:cubicBezTo>
                    <a:pt x="61" y="113"/>
                    <a:pt x="63" y="109"/>
                    <a:pt x="63" y="104"/>
                  </a:cubicBezTo>
                  <a:cubicBezTo>
                    <a:pt x="64" y="100"/>
                    <a:pt x="65" y="95"/>
                    <a:pt x="65" y="91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4"/>
            <p:cNvSpPr>
              <a:spLocks noEditPoints="1"/>
            </p:cNvSpPr>
            <p:nvPr/>
          </p:nvSpPr>
          <p:spPr bwMode="auto">
            <a:xfrm>
              <a:off x="6555960" y="5921385"/>
              <a:ext cx="80706" cy="96242"/>
            </a:xfrm>
            <a:custGeom>
              <a:avLst/>
              <a:gdLst>
                <a:gd name="T0" fmla="*/ 78 w 78"/>
                <a:gd name="T1" fmla="*/ 43 h 96"/>
                <a:gd name="T2" fmla="*/ 76 w 78"/>
                <a:gd name="T3" fmla="*/ 48 h 96"/>
                <a:gd name="T4" fmla="*/ 73 w 78"/>
                <a:gd name="T5" fmla="*/ 50 h 96"/>
                <a:gd name="T6" fmla="*/ 12 w 78"/>
                <a:gd name="T7" fmla="*/ 50 h 96"/>
                <a:gd name="T8" fmla="*/ 14 w 78"/>
                <a:gd name="T9" fmla="*/ 64 h 96"/>
                <a:gd name="T10" fmla="*/ 19 w 78"/>
                <a:gd name="T11" fmla="*/ 76 h 96"/>
                <a:gd name="T12" fmla="*/ 29 w 78"/>
                <a:gd name="T13" fmla="*/ 83 h 96"/>
                <a:gd name="T14" fmla="*/ 44 w 78"/>
                <a:gd name="T15" fmla="*/ 86 h 96"/>
                <a:gd name="T16" fmla="*/ 55 w 78"/>
                <a:gd name="T17" fmla="*/ 85 h 96"/>
                <a:gd name="T18" fmla="*/ 63 w 78"/>
                <a:gd name="T19" fmla="*/ 82 h 96"/>
                <a:gd name="T20" fmla="*/ 69 w 78"/>
                <a:gd name="T21" fmla="*/ 80 h 96"/>
                <a:gd name="T22" fmla="*/ 72 w 78"/>
                <a:gd name="T23" fmla="*/ 79 h 96"/>
                <a:gd name="T24" fmla="*/ 73 w 78"/>
                <a:gd name="T25" fmla="*/ 79 h 96"/>
                <a:gd name="T26" fmla="*/ 74 w 78"/>
                <a:gd name="T27" fmla="*/ 80 h 96"/>
                <a:gd name="T28" fmla="*/ 75 w 78"/>
                <a:gd name="T29" fmla="*/ 82 h 96"/>
                <a:gd name="T30" fmla="*/ 75 w 78"/>
                <a:gd name="T31" fmla="*/ 84 h 96"/>
                <a:gd name="T32" fmla="*/ 75 w 78"/>
                <a:gd name="T33" fmla="*/ 85 h 96"/>
                <a:gd name="T34" fmla="*/ 74 w 78"/>
                <a:gd name="T35" fmla="*/ 86 h 96"/>
                <a:gd name="T36" fmla="*/ 74 w 78"/>
                <a:gd name="T37" fmla="*/ 88 h 96"/>
                <a:gd name="T38" fmla="*/ 73 w 78"/>
                <a:gd name="T39" fmla="*/ 88 h 96"/>
                <a:gd name="T40" fmla="*/ 70 w 78"/>
                <a:gd name="T41" fmla="*/ 90 h 96"/>
                <a:gd name="T42" fmla="*/ 63 w 78"/>
                <a:gd name="T43" fmla="*/ 93 h 96"/>
                <a:gd name="T44" fmla="*/ 54 w 78"/>
                <a:gd name="T45" fmla="*/ 95 h 96"/>
                <a:gd name="T46" fmla="*/ 42 w 78"/>
                <a:gd name="T47" fmla="*/ 96 h 96"/>
                <a:gd name="T48" fmla="*/ 24 w 78"/>
                <a:gd name="T49" fmla="*/ 93 h 96"/>
                <a:gd name="T50" fmla="*/ 11 w 78"/>
                <a:gd name="T51" fmla="*/ 84 h 96"/>
                <a:gd name="T52" fmla="*/ 3 w 78"/>
                <a:gd name="T53" fmla="*/ 69 h 96"/>
                <a:gd name="T54" fmla="*/ 0 w 78"/>
                <a:gd name="T55" fmla="*/ 48 h 96"/>
                <a:gd name="T56" fmla="*/ 3 w 78"/>
                <a:gd name="T57" fmla="*/ 28 h 96"/>
                <a:gd name="T58" fmla="*/ 11 w 78"/>
                <a:gd name="T59" fmla="*/ 13 h 96"/>
                <a:gd name="T60" fmla="*/ 24 w 78"/>
                <a:gd name="T61" fmla="*/ 3 h 96"/>
                <a:gd name="T62" fmla="*/ 41 w 78"/>
                <a:gd name="T63" fmla="*/ 0 h 96"/>
                <a:gd name="T64" fmla="*/ 58 w 78"/>
                <a:gd name="T65" fmla="*/ 4 h 96"/>
                <a:gd name="T66" fmla="*/ 69 w 78"/>
                <a:gd name="T67" fmla="*/ 12 h 96"/>
                <a:gd name="T68" fmla="*/ 76 w 78"/>
                <a:gd name="T69" fmla="*/ 26 h 96"/>
                <a:gd name="T70" fmla="*/ 78 w 78"/>
                <a:gd name="T71" fmla="*/ 41 h 96"/>
                <a:gd name="T72" fmla="*/ 78 w 78"/>
                <a:gd name="T73" fmla="*/ 43 h 96"/>
                <a:gd name="T74" fmla="*/ 66 w 78"/>
                <a:gd name="T75" fmla="*/ 40 h 96"/>
                <a:gd name="T76" fmla="*/ 60 w 78"/>
                <a:gd name="T77" fmla="*/ 18 h 96"/>
                <a:gd name="T78" fmla="*/ 40 w 78"/>
                <a:gd name="T79" fmla="*/ 10 h 96"/>
                <a:gd name="T80" fmla="*/ 28 w 78"/>
                <a:gd name="T81" fmla="*/ 13 h 96"/>
                <a:gd name="T82" fmla="*/ 20 w 78"/>
                <a:gd name="T83" fmla="*/ 19 h 96"/>
                <a:gd name="T84" fmla="*/ 14 w 78"/>
                <a:gd name="T85" fmla="*/ 29 h 96"/>
                <a:gd name="T86" fmla="*/ 12 w 78"/>
                <a:gd name="T87" fmla="*/ 40 h 96"/>
                <a:gd name="T88" fmla="*/ 66 w 78"/>
                <a:gd name="T89" fmla="*/ 4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8" h="96">
                  <a:moveTo>
                    <a:pt x="78" y="43"/>
                  </a:moveTo>
                  <a:cubicBezTo>
                    <a:pt x="78" y="46"/>
                    <a:pt x="78" y="47"/>
                    <a:pt x="76" y="48"/>
                  </a:cubicBezTo>
                  <a:cubicBezTo>
                    <a:pt x="75" y="49"/>
                    <a:pt x="74" y="50"/>
                    <a:pt x="73" y="50"/>
                  </a:cubicBezTo>
                  <a:cubicBezTo>
                    <a:pt x="12" y="50"/>
                    <a:pt x="12" y="50"/>
                    <a:pt x="12" y="50"/>
                  </a:cubicBezTo>
                  <a:cubicBezTo>
                    <a:pt x="12" y="55"/>
                    <a:pt x="13" y="60"/>
                    <a:pt x="14" y="64"/>
                  </a:cubicBezTo>
                  <a:cubicBezTo>
                    <a:pt x="15" y="69"/>
                    <a:pt x="17" y="73"/>
                    <a:pt x="19" y="76"/>
                  </a:cubicBezTo>
                  <a:cubicBezTo>
                    <a:pt x="22" y="79"/>
                    <a:pt x="25" y="81"/>
                    <a:pt x="29" y="83"/>
                  </a:cubicBezTo>
                  <a:cubicBezTo>
                    <a:pt x="33" y="85"/>
                    <a:pt x="38" y="86"/>
                    <a:pt x="44" y="86"/>
                  </a:cubicBezTo>
                  <a:cubicBezTo>
                    <a:pt x="48" y="86"/>
                    <a:pt x="51" y="85"/>
                    <a:pt x="55" y="85"/>
                  </a:cubicBezTo>
                  <a:cubicBezTo>
                    <a:pt x="58" y="84"/>
                    <a:pt x="61" y="83"/>
                    <a:pt x="63" y="82"/>
                  </a:cubicBezTo>
                  <a:cubicBezTo>
                    <a:pt x="66" y="81"/>
                    <a:pt x="67" y="81"/>
                    <a:pt x="69" y="80"/>
                  </a:cubicBezTo>
                  <a:cubicBezTo>
                    <a:pt x="71" y="79"/>
                    <a:pt x="72" y="79"/>
                    <a:pt x="72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4" y="79"/>
                    <a:pt x="74" y="80"/>
                    <a:pt x="74" y="80"/>
                  </a:cubicBezTo>
                  <a:cubicBezTo>
                    <a:pt x="74" y="80"/>
                    <a:pt x="74" y="81"/>
                    <a:pt x="75" y="82"/>
                  </a:cubicBezTo>
                  <a:cubicBezTo>
                    <a:pt x="75" y="82"/>
                    <a:pt x="75" y="83"/>
                    <a:pt x="75" y="84"/>
                  </a:cubicBezTo>
                  <a:cubicBezTo>
                    <a:pt x="75" y="84"/>
                    <a:pt x="75" y="85"/>
                    <a:pt x="75" y="85"/>
                  </a:cubicBezTo>
                  <a:cubicBezTo>
                    <a:pt x="75" y="86"/>
                    <a:pt x="74" y="86"/>
                    <a:pt x="74" y="86"/>
                  </a:cubicBezTo>
                  <a:cubicBezTo>
                    <a:pt x="74" y="87"/>
                    <a:pt x="74" y="87"/>
                    <a:pt x="74" y="88"/>
                  </a:cubicBezTo>
                  <a:cubicBezTo>
                    <a:pt x="74" y="88"/>
                    <a:pt x="73" y="88"/>
                    <a:pt x="73" y="88"/>
                  </a:cubicBezTo>
                  <a:cubicBezTo>
                    <a:pt x="73" y="89"/>
                    <a:pt x="72" y="89"/>
                    <a:pt x="70" y="90"/>
                  </a:cubicBezTo>
                  <a:cubicBezTo>
                    <a:pt x="68" y="91"/>
                    <a:pt x="66" y="92"/>
                    <a:pt x="63" y="93"/>
                  </a:cubicBezTo>
                  <a:cubicBezTo>
                    <a:pt x="61" y="93"/>
                    <a:pt x="58" y="94"/>
                    <a:pt x="54" y="95"/>
                  </a:cubicBezTo>
                  <a:cubicBezTo>
                    <a:pt x="50" y="95"/>
                    <a:pt x="46" y="96"/>
                    <a:pt x="42" y="96"/>
                  </a:cubicBezTo>
                  <a:cubicBezTo>
                    <a:pt x="35" y="96"/>
                    <a:pt x="29" y="95"/>
                    <a:pt x="24" y="93"/>
                  </a:cubicBezTo>
                  <a:cubicBezTo>
                    <a:pt x="19" y="91"/>
                    <a:pt x="14" y="88"/>
                    <a:pt x="11" y="84"/>
                  </a:cubicBezTo>
                  <a:cubicBezTo>
                    <a:pt x="7" y="80"/>
                    <a:pt x="4" y="75"/>
                    <a:pt x="3" y="69"/>
                  </a:cubicBezTo>
                  <a:cubicBezTo>
                    <a:pt x="1" y="63"/>
                    <a:pt x="0" y="56"/>
                    <a:pt x="0" y="48"/>
                  </a:cubicBezTo>
                  <a:cubicBezTo>
                    <a:pt x="0" y="41"/>
                    <a:pt x="1" y="34"/>
                    <a:pt x="3" y="28"/>
                  </a:cubicBezTo>
                  <a:cubicBezTo>
                    <a:pt x="5" y="22"/>
                    <a:pt x="7" y="17"/>
                    <a:pt x="11" y="13"/>
                  </a:cubicBezTo>
                  <a:cubicBezTo>
                    <a:pt x="14" y="9"/>
                    <a:pt x="19" y="6"/>
                    <a:pt x="24" y="3"/>
                  </a:cubicBezTo>
                  <a:cubicBezTo>
                    <a:pt x="29" y="1"/>
                    <a:pt x="35" y="0"/>
                    <a:pt x="41" y="0"/>
                  </a:cubicBezTo>
                  <a:cubicBezTo>
                    <a:pt x="47" y="0"/>
                    <a:pt x="53" y="1"/>
                    <a:pt x="58" y="4"/>
                  </a:cubicBezTo>
                  <a:cubicBezTo>
                    <a:pt x="62" y="6"/>
                    <a:pt x="66" y="9"/>
                    <a:pt x="69" y="12"/>
                  </a:cubicBezTo>
                  <a:cubicBezTo>
                    <a:pt x="72" y="16"/>
                    <a:pt x="75" y="21"/>
                    <a:pt x="76" y="26"/>
                  </a:cubicBezTo>
                  <a:cubicBezTo>
                    <a:pt x="77" y="30"/>
                    <a:pt x="78" y="36"/>
                    <a:pt x="78" y="41"/>
                  </a:cubicBezTo>
                  <a:lnTo>
                    <a:pt x="78" y="43"/>
                  </a:lnTo>
                  <a:close/>
                  <a:moveTo>
                    <a:pt x="66" y="40"/>
                  </a:moveTo>
                  <a:cubicBezTo>
                    <a:pt x="66" y="31"/>
                    <a:pt x="64" y="23"/>
                    <a:pt x="60" y="18"/>
                  </a:cubicBezTo>
                  <a:cubicBezTo>
                    <a:pt x="55" y="13"/>
                    <a:pt x="49" y="10"/>
                    <a:pt x="40" y="10"/>
                  </a:cubicBezTo>
                  <a:cubicBezTo>
                    <a:pt x="36" y="10"/>
                    <a:pt x="32" y="11"/>
                    <a:pt x="28" y="13"/>
                  </a:cubicBezTo>
                  <a:cubicBezTo>
                    <a:pt x="25" y="14"/>
                    <a:pt x="22" y="17"/>
                    <a:pt x="20" y="19"/>
                  </a:cubicBezTo>
                  <a:cubicBezTo>
                    <a:pt x="17" y="22"/>
                    <a:pt x="16" y="25"/>
                    <a:pt x="14" y="29"/>
                  </a:cubicBezTo>
                  <a:cubicBezTo>
                    <a:pt x="13" y="32"/>
                    <a:pt x="12" y="36"/>
                    <a:pt x="12" y="40"/>
                  </a:cubicBezTo>
                  <a:lnTo>
                    <a:pt x="66" y="40"/>
                  </a:ln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5"/>
            <p:cNvSpPr>
              <a:spLocks/>
            </p:cNvSpPr>
            <p:nvPr/>
          </p:nvSpPr>
          <p:spPr bwMode="auto">
            <a:xfrm>
              <a:off x="6654072" y="5921385"/>
              <a:ext cx="49057" cy="96242"/>
            </a:xfrm>
            <a:custGeom>
              <a:avLst/>
              <a:gdLst>
                <a:gd name="T0" fmla="*/ 49 w 49"/>
                <a:gd name="T1" fmla="*/ 8 h 95"/>
                <a:gd name="T2" fmla="*/ 49 w 49"/>
                <a:gd name="T3" fmla="*/ 11 h 95"/>
                <a:gd name="T4" fmla="*/ 49 w 49"/>
                <a:gd name="T5" fmla="*/ 12 h 95"/>
                <a:gd name="T6" fmla="*/ 48 w 49"/>
                <a:gd name="T7" fmla="*/ 13 h 95"/>
                <a:gd name="T8" fmla="*/ 47 w 49"/>
                <a:gd name="T9" fmla="*/ 14 h 95"/>
                <a:gd name="T10" fmla="*/ 45 w 49"/>
                <a:gd name="T11" fmla="*/ 13 h 95"/>
                <a:gd name="T12" fmla="*/ 42 w 49"/>
                <a:gd name="T13" fmla="*/ 12 h 95"/>
                <a:gd name="T14" fmla="*/ 39 w 49"/>
                <a:gd name="T15" fmla="*/ 11 h 95"/>
                <a:gd name="T16" fmla="*/ 35 w 49"/>
                <a:gd name="T17" fmla="*/ 11 h 95"/>
                <a:gd name="T18" fmla="*/ 30 w 49"/>
                <a:gd name="T19" fmla="*/ 12 h 95"/>
                <a:gd name="T20" fmla="*/ 24 w 49"/>
                <a:gd name="T21" fmla="*/ 16 h 95"/>
                <a:gd name="T22" fmla="*/ 18 w 49"/>
                <a:gd name="T23" fmla="*/ 22 h 95"/>
                <a:gd name="T24" fmla="*/ 12 w 49"/>
                <a:gd name="T25" fmla="*/ 32 h 95"/>
                <a:gd name="T26" fmla="*/ 12 w 49"/>
                <a:gd name="T27" fmla="*/ 92 h 95"/>
                <a:gd name="T28" fmla="*/ 11 w 49"/>
                <a:gd name="T29" fmla="*/ 93 h 95"/>
                <a:gd name="T30" fmla="*/ 10 w 49"/>
                <a:gd name="T31" fmla="*/ 94 h 95"/>
                <a:gd name="T32" fmla="*/ 9 w 49"/>
                <a:gd name="T33" fmla="*/ 95 h 95"/>
                <a:gd name="T34" fmla="*/ 6 w 49"/>
                <a:gd name="T35" fmla="*/ 95 h 95"/>
                <a:gd name="T36" fmla="*/ 3 w 49"/>
                <a:gd name="T37" fmla="*/ 95 h 95"/>
                <a:gd name="T38" fmla="*/ 1 w 49"/>
                <a:gd name="T39" fmla="*/ 94 h 95"/>
                <a:gd name="T40" fmla="*/ 0 w 49"/>
                <a:gd name="T41" fmla="*/ 93 h 95"/>
                <a:gd name="T42" fmla="*/ 0 w 49"/>
                <a:gd name="T43" fmla="*/ 92 h 95"/>
                <a:gd name="T44" fmla="*/ 0 w 49"/>
                <a:gd name="T45" fmla="*/ 4 h 95"/>
                <a:gd name="T46" fmla="*/ 0 w 49"/>
                <a:gd name="T47" fmla="*/ 3 h 95"/>
                <a:gd name="T48" fmla="*/ 1 w 49"/>
                <a:gd name="T49" fmla="*/ 2 h 95"/>
                <a:gd name="T50" fmla="*/ 3 w 49"/>
                <a:gd name="T51" fmla="*/ 1 h 95"/>
                <a:gd name="T52" fmla="*/ 6 w 49"/>
                <a:gd name="T53" fmla="*/ 1 h 95"/>
                <a:gd name="T54" fmla="*/ 8 w 49"/>
                <a:gd name="T55" fmla="*/ 1 h 95"/>
                <a:gd name="T56" fmla="*/ 10 w 49"/>
                <a:gd name="T57" fmla="*/ 2 h 95"/>
                <a:gd name="T58" fmla="*/ 11 w 49"/>
                <a:gd name="T59" fmla="*/ 3 h 95"/>
                <a:gd name="T60" fmla="*/ 11 w 49"/>
                <a:gd name="T61" fmla="*/ 4 h 95"/>
                <a:gd name="T62" fmla="*/ 11 w 49"/>
                <a:gd name="T63" fmla="*/ 18 h 95"/>
                <a:gd name="T64" fmla="*/ 18 w 49"/>
                <a:gd name="T65" fmla="*/ 9 h 95"/>
                <a:gd name="T66" fmla="*/ 24 w 49"/>
                <a:gd name="T67" fmla="*/ 3 h 95"/>
                <a:gd name="T68" fmla="*/ 30 w 49"/>
                <a:gd name="T69" fmla="*/ 1 h 95"/>
                <a:gd name="T70" fmla="*/ 36 w 49"/>
                <a:gd name="T71" fmla="*/ 0 h 95"/>
                <a:gd name="T72" fmla="*/ 39 w 49"/>
                <a:gd name="T73" fmla="*/ 0 h 95"/>
                <a:gd name="T74" fmla="*/ 42 w 49"/>
                <a:gd name="T75" fmla="*/ 1 h 95"/>
                <a:gd name="T76" fmla="*/ 46 w 49"/>
                <a:gd name="T77" fmla="*/ 2 h 95"/>
                <a:gd name="T78" fmla="*/ 48 w 49"/>
                <a:gd name="T79" fmla="*/ 3 h 95"/>
                <a:gd name="T80" fmla="*/ 49 w 49"/>
                <a:gd name="T81" fmla="*/ 4 h 95"/>
                <a:gd name="T82" fmla="*/ 49 w 49"/>
                <a:gd name="T83" fmla="*/ 4 h 95"/>
                <a:gd name="T84" fmla="*/ 49 w 49"/>
                <a:gd name="T85" fmla="*/ 6 h 95"/>
                <a:gd name="T86" fmla="*/ 49 w 49"/>
                <a:gd name="T87" fmla="*/ 8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9" h="95">
                  <a:moveTo>
                    <a:pt x="49" y="8"/>
                  </a:moveTo>
                  <a:cubicBezTo>
                    <a:pt x="49" y="9"/>
                    <a:pt x="49" y="10"/>
                    <a:pt x="49" y="11"/>
                  </a:cubicBezTo>
                  <a:cubicBezTo>
                    <a:pt x="49" y="11"/>
                    <a:pt x="49" y="12"/>
                    <a:pt x="49" y="12"/>
                  </a:cubicBezTo>
                  <a:cubicBezTo>
                    <a:pt x="49" y="13"/>
                    <a:pt x="48" y="13"/>
                    <a:pt x="48" y="13"/>
                  </a:cubicBezTo>
                  <a:cubicBezTo>
                    <a:pt x="48" y="14"/>
                    <a:pt x="48" y="14"/>
                    <a:pt x="47" y="14"/>
                  </a:cubicBezTo>
                  <a:cubicBezTo>
                    <a:pt x="47" y="14"/>
                    <a:pt x="46" y="14"/>
                    <a:pt x="45" y="13"/>
                  </a:cubicBezTo>
                  <a:cubicBezTo>
                    <a:pt x="44" y="13"/>
                    <a:pt x="43" y="13"/>
                    <a:pt x="42" y="12"/>
                  </a:cubicBezTo>
                  <a:cubicBezTo>
                    <a:pt x="41" y="12"/>
                    <a:pt x="40" y="12"/>
                    <a:pt x="39" y="11"/>
                  </a:cubicBezTo>
                  <a:cubicBezTo>
                    <a:pt x="38" y="11"/>
                    <a:pt x="36" y="11"/>
                    <a:pt x="35" y="11"/>
                  </a:cubicBezTo>
                  <a:cubicBezTo>
                    <a:pt x="33" y="11"/>
                    <a:pt x="31" y="11"/>
                    <a:pt x="30" y="12"/>
                  </a:cubicBezTo>
                  <a:cubicBezTo>
                    <a:pt x="28" y="13"/>
                    <a:pt x="26" y="14"/>
                    <a:pt x="24" y="16"/>
                  </a:cubicBezTo>
                  <a:cubicBezTo>
                    <a:pt x="22" y="17"/>
                    <a:pt x="20" y="20"/>
                    <a:pt x="18" y="22"/>
                  </a:cubicBezTo>
                  <a:cubicBezTo>
                    <a:pt x="16" y="25"/>
                    <a:pt x="14" y="28"/>
                    <a:pt x="12" y="32"/>
                  </a:cubicBezTo>
                  <a:cubicBezTo>
                    <a:pt x="12" y="92"/>
                    <a:pt x="12" y="92"/>
                    <a:pt x="12" y="92"/>
                  </a:cubicBezTo>
                  <a:cubicBezTo>
                    <a:pt x="12" y="93"/>
                    <a:pt x="12" y="93"/>
                    <a:pt x="11" y="93"/>
                  </a:cubicBezTo>
                  <a:cubicBezTo>
                    <a:pt x="11" y="94"/>
                    <a:pt x="11" y="94"/>
                    <a:pt x="10" y="94"/>
                  </a:cubicBezTo>
                  <a:cubicBezTo>
                    <a:pt x="10" y="94"/>
                    <a:pt x="9" y="94"/>
                    <a:pt x="9" y="95"/>
                  </a:cubicBezTo>
                  <a:cubicBezTo>
                    <a:pt x="8" y="95"/>
                    <a:pt x="7" y="95"/>
                    <a:pt x="6" y="95"/>
                  </a:cubicBezTo>
                  <a:cubicBezTo>
                    <a:pt x="5" y="95"/>
                    <a:pt x="4" y="95"/>
                    <a:pt x="3" y="95"/>
                  </a:cubicBezTo>
                  <a:cubicBezTo>
                    <a:pt x="2" y="94"/>
                    <a:pt x="2" y="94"/>
                    <a:pt x="1" y="94"/>
                  </a:cubicBezTo>
                  <a:cubicBezTo>
                    <a:pt x="1" y="94"/>
                    <a:pt x="0" y="94"/>
                    <a:pt x="0" y="93"/>
                  </a:cubicBezTo>
                  <a:cubicBezTo>
                    <a:pt x="0" y="93"/>
                    <a:pt x="0" y="93"/>
                    <a:pt x="0" y="92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2"/>
                    <a:pt x="3" y="1"/>
                  </a:cubicBezTo>
                  <a:cubicBezTo>
                    <a:pt x="4" y="1"/>
                    <a:pt x="4" y="1"/>
                    <a:pt x="6" y="1"/>
                  </a:cubicBezTo>
                  <a:cubicBezTo>
                    <a:pt x="7" y="1"/>
                    <a:pt x="8" y="1"/>
                    <a:pt x="8" y="1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2"/>
                    <a:pt x="11" y="2"/>
                    <a:pt x="11" y="3"/>
                  </a:cubicBezTo>
                  <a:cubicBezTo>
                    <a:pt x="11" y="3"/>
                    <a:pt x="11" y="3"/>
                    <a:pt x="11" y="4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4" y="14"/>
                    <a:pt x="16" y="11"/>
                    <a:pt x="18" y="9"/>
                  </a:cubicBezTo>
                  <a:cubicBezTo>
                    <a:pt x="20" y="7"/>
                    <a:pt x="22" y="5"/>
                    <a:pt x="24" y="3"/>
                  </a:cubicBezTo>
                  <a:cubicBezTo>
                    <a:pt x="26" y="2"/>
                    <a:pt x="28" y="1"/>
                    <a:pt x="30" y="1"/>
                  </a:cubicBezTo>
                  <a:cubicBezTo>
                    <a:pt x="32" y="0"/>
                    <a:pt x="34" y="0"/>
                    <a:pt x="36" y="0"/>
                  </a:cubicBezTo>
                  <a:cubicBezTo>
                    <a:pt x="37" y="0"/>
                    <a:pt x="38" y="0"/>
                    <a:pt x="39" y="0"/>
                  </a:cubicBezTo>
                  <a:cubicBezTo>
                    <a:pt x="40" y="0"/>
                    <a:pt x="41" y="1"/>
                    <a:pt x="42" y="1"/>
                  </a:cubicBezTo>
                  <a:cubicBezTo>
                    <a:pt x="44" y="1"/>
                    <a:pt x="45" y="1"/>
                    <a:pt x="46" y="2"/>
                  </a:cubicBezTo>
                  <a:cubicBezTo>
                    <a:pt x="47" y="2"/>
                    <a:pt x="47" y="3"/>
                    <a:pt x="48" y="3"/>
                  </a:cubicBezTo>
                  <a:cubicBezTo>
                    <a:pt x="48" y="3"/>
                    <a:pt x="48" y="3"/>
                    <a:pt x="49" y="4"/>
                  </a:cubicBezTo>
                  <a:cubicBezTo>
                    <a:pt x="49" y="4"/>
                    <a:pt x="49" y="4"/>
                    <a:pt x="49" y="4"/>
                  </a:cubicBezTo>
                  <a:cubicBezTo>
                    <a:pt x="49" y="5"/>
                    <a:pt x="49" y="5"/>
                    <a:pt x="49" y="6"/>
                  </a:cubicBezTo>
                  <a:cubicBezTo>
                    <a:pt x="49" y="7"/>
                    <a:pt x="49" y="7"/>
                    <a:pt x="49" y="8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16"/>
            <p:cNvSpPr>
              <a:spLocks/>
            </p:cNvSpPr>
            <p:nvPr/>
          </p:nvSpPr>
          <p:spPr bwMode="auto">
            <a:xfrm>
              <a:off x="6701546" y="5921385"/>
              <a:ext cx="61717" cy="96242"/>
            </a:xfrm>
            <a:custGeom>
              <a:avLst/>
              <a:gdLst>
                <a:gd name="T0" fmla="*/ 60 w 60"/>
                <a:gd name="T1" fmla="*/ 69 h 96"/>
                <a:gd name="T2" fmla="*/ 58 w 60"/>
                <a:gd name="T3" fmla="*/ 80 h 96"/>
                <a:gd name="T4" fmla="*/ 51 w 60"/>
                <a:gd name="T5" fmla="*/ 89 h 96"/>
                <a:gd name="T6" fmla="*/ 41 w 60"/>
                <a:gd name="T7" fmla="*/ 94 h 96"/>
                <a:gd name="T8" fmla="*/ 27 w 60"/>
                <a:gd name="T9" fmla="*/ 96 h 96"/>
                <a:gd name="T10" fmla="*/ 19 w 60"/>
                <a:gd name="T11" fmla="*/ 95 h 96"/>
                <a:gd name="T12" fmla="*/ 11 w 60"/>
                <a:gd name="T13" fmla="*/ 93 h 96"/>
                <a:gd name="T14" fmla="*/ 6 w 60"/>
                <a:gd name="T15" fmla="*/ 91 h 96"/>
                <a:gd name="T16" fmla="*/ 2 w 60"/>
                <a:gd name="T17" fmla="*/ 89 h 96"/>
                <a:gd name="T18" fmla="*/ 1 w 60"/>
                <a:gd name="T19" fmla="*/ 86 h 96"/>
                <a:gd name="T20" fmla="*/ 0 w 60"/>
                <a:gd name="T21" fmla="*/ 82 h 96"/>
                <a:gd name="T22" fmla="*/ 0 w 60"/>
                <a:gd name="T23" fmla="*/ 80 h 96"/>
                <a:gd name="T24" fmla="*/ 1 w 60"/>
                <a:gd name="T25" fmla="*/ 78 h 96"/>
                <a:gd name="T26" fmla="*/ 2 w 60"/>
                <a:gd name="T27" fmla="*/ 77 h 96"/>
                <a:gd name="T28" fmla="*/ 3 w 60"/>
                <a:gd name="T29" fmla="*/ 77 h 96"/>
                <a:gd name="T30" fmla="*/ 6 w 60"/>
                <a:gd name="T31" fmla="*/ 78 h 96"/>
                <a:gd name="T32" fmla="*/ 11 w 60"/>
                <a:gd name="T33" fmla="*/ 81 h 96"/>
                <a:gd name="T34" fmla="*/ 18 w 60"/>
                <a:gd name="T35" fmla="*/ 84 h 96"/>
                <a:gd name="T36" fmla="*/ 28 w 60"/>
                <a:gd name="T37" fmla="*/ 86 h 96"/>
                <a:gd name="T38" fmla="*/ 36 w 60"/>
                <a:gd name="T39" fmla="*/ 85 h 96"/>
                <a:gd name="T40" fmla="*/ 43 w 60"/>
                <a:gd name="T41" fmla="*/ 82 h 96"/>
                <a:gd name="T42" fmla="*/ 47 w 60"/>
                <a:gd name="T43" fmla="*/ 77 h 96"/>
                <a:gd name="T44" fmla="*/ 49 w 60"/>
                <a:gd name="T45" fmla="*/ 70 h 96"/>
                <a:gd name="T46" fmla="*/ 47 w 60"/>
                <a:gd name="T47" fmla="*/ 63 h 96"/>
                <a:gd name="T48" fmla="*/ 42 w 60"/>
                <a:gd name="T49" fmla="*/ 58 h 96"/>
                <a:gd name="T50" fmla="*/ 34 w 60"/>
                <a:gd name="T51" fmla="*/ 54 h 96"/>
                <a:gd name="T52" fmla="*/ 26 w 60"/>
                <a:gd name="T53" fmla="*/ 51 h 96"/>
                <a:gd name="T54" fmla="*/ 18 w 60"/>
                <a:gd name="T55" fmla="*/ 47 h 96"/>
                <a:gd name="T56" fmla="*/ 10 w 60"/>
                <a:gd name="T57" fmla="*/ 42 h 96"/>
                <a:gd name="T58" fmla="*/ 5 w 60"/>
                <a:gd name="T59" fmla="*/ 35 h 96"/>
                <a:gd name="T60" fmla="*/ 3 w 60"/>
                <a:gd name="T61" fmla="*/ 25 h 96"/>
                <a:gd name="T62" fmla="*/ 5 w 60"/>
                <a:gd name="T63" fmla="*/ 16 h 96"/>
                <a:gd name="T64" fmla="*/ 10 w 60"/>
                <a:gd name="T65" fmla="*/ 8 h 96"/>
                <a:gd name="T66" fmla="*/ 20 w 60"/>
                <a:gd name="T67" fmla="*/ 2 h 96"/>
                <a:gd name="T68" fmla="*/ 33 w 60"/>
                <a:gd name="T69" fmla="*/ 0 h 96"/>
                <a:gd name="T70" fmla="*/ 40 w 60"/>
                <a:gd name="T71" fmla="*/ 1 h 96"/>
                <a:gd name="T72" fmla="*/ 46 w 60"/>
                <a:gd name="T73" fmla="*/ 2 h 96"/>
                <a:gd name="T74" fmla="*/ 51 w 60"/>
                <a:gd name="T75" fmla="*/ 4 h 96"/>
                <a:gd name="T76" fmla="*/ 54 w 60"/>
                <a:gd name="T77" fmla="*/ 6 h 96"/>
                <a:gd name="T78" fmla="*/ 55 w 60"/>
                <a:gd name="T79" fmla="*/ 7 h 96"/>
                <a:gd name="T80" fmla="*/ 56 w 60"/>
                <a:gd name="T81" fmla="*/ 8 h 96"/>
                <a:gd name="T82" fmla="*/ 56 w 60"/>
                <a:gd name="T83" fmla="*/ 10 h 96"/>
                <a:gd name="T84" fmla="*/ 56 w 60"/>
                <a:gd name="T85" fmla="*/ 12 h 96"/>
                <a:gd name="T86" fmla="*/ 56 w 60"/>
                <a:gd name="T87" fmla="*/ 14 h 96"/>
                <a:gd name="T88" fmla="*/ 55 w 60"/>
                <a:gd name="T89" fmla="*/ 15 h 96"/>
                <a:gd name="T90" fmla="*/ 55 w 60"/>
                <a:gd name="T91" fmla="*/ 16 h 96"/>
                <a:gd name="T92" fmla="*/ 54 w 60"/>
                <a:gd name="T93" fmla="*/ 17 h 96"/>
                <a:gd name="T94" fmla="*/ 51 w 60"/>
                <a:gd name="T95" fmla="*/ 16 h 96"/>
                <a:gd name="T96" fmla="*/ 47 w 60"/>
                <a:gd name="T97" fmla="*/ 13 h 96"/>
                <a:gd name="T98" fmla="*/ 41 w 60"/>
                <a:gd name="T99" fmla="*/ 11 h 96"/>
                <a:gd name="T100" fmla="*/ 33 w 60"/>
                <a:gd name="T101" fmla="*/ 10 h 96"/>
                <a:gd name="T102" fmla="*/ 25 w 60"/>
                <a:gd name="T103" fmla="*/ 11 h 96"/>
                <a:gd name="T104" fmla="*/ 19 w 60"/>
                <a:gd name="T105" fmla="*/ 14 h 96"/>
                <a:gd name="T106" fmla="*/ 16 w 60"/>
                <a:gd name="T107" fmla="*/ 19 h 96"/>
                <a:gd name="T108" fmla="*/ 15 w 60"/>
                <a:gd name="T109" fmla="*/ 24 h 96"/>
                <a:gd name="T110" fmla="*/ 16 w 60"/>
                <a:gd name="T111" fmla="*/ 32 h 96"/>
                <a:gd name="T112" fmla="*/ 22 w 60"/>
                <a:gd name="T113" fmla="*/ 37 h 96"/>
                <a:gd name="T114" fmla="*/ 29 w 60"/>
                <a:gd name="T115" fmla="*/ 41 h 96"/>
                <a:gd name="T116" fmla="*/ 37 w 60"/>
                <a:gd name="T117" fmla="*/ 44 h 96"/>
                <a:gd name="T118" fmla="*/ 46 w 60"/>
                <a:gd name="T119" fmla="*/ 48 h 96"/>
                <a:gd name="T120" fmla="*/ 53 w 60"/>
                <a:gd name="T121" fmla="*/ 52 h 96"/>
                <a:gd name="T122" fmla="*/ 58 w 60"/>
                <a:gd name="T123" fmla="*/ 59 h 96"/>
                <a:gd name="T124" fmla="*/ 60 w 60"/>
                <a:gd name="T125" fmla="*/ 69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0" h="96">
                  <a:moveTo>
                    <a:pt x="60" y="69"/>
                  </a:moveTo>
                  <a:cubicBezTo>
                    <a:pt x="60" y="73"/>
                    <a:pt x="59" y="77"/>
                    <a:pt x="58" y="80"/>
                  </a:cubicBezTo>
                  <a:cubicBezTo>
                    <a:pt x="56" y="83"/>
                    <a:pt x="54" y="86"/>
                    <a:pt x="51" y="89"/>
                  </a:cubicBezTo>
                  <a:cubicBezTo>
                    <a:pt x="48" y="91"/>
                    <a:pt x="45" y="93"/>
                    <a:pt x="41" y="94"/>
                  </a:cubicBezTo>
                  <a:cubicBezTo>
                    <a:pt x="37" y="95"/>
                    <a:pt x="32" y="96"/>
                    <a:pt x="27" y="96"/>
                  </a:cubicBezTo>
                  <a:cubicBezTo>
                    <a:pt x="24" y="96"/>
                    <a:pt x="21" y="96"/>
                    <a:pt x="19" y="95"/>
                  </a:cubicBezTo>
                  <a:cubicBezTo>
                    <a:pt x="16" y="95"/>
                    <a:pt x="13" y="94"/>
                    <a:pt x="11" y="93"/>
                  </a:cubicBezTo>
                  <a:cubicBezTo>
                    <a:pt x="9" y="92"/>
                    <a:pt x="7" y="92"/>
                    <a:pt x="6" y="91"/>
                  </a:cubicBezTo>
                  <a:cubicBezTo>
                    <a:pt x="4" y="90"/>
                    <a:pt x="3" y="89"/>
                    <a:pt x="2" y="89"/>
                  </a:cubicBezTo>
                  <a:cubicBezTo>
                    <a:pt x="1" y="88"/>
                    <a:pt x="1" y="87"/>
                    <a:pt x="1" y="86"/>
                  </a:cubicBezTo>
                  <a:cubicBezTo>
                    <a:pt x="0" y="85"/>
                    <a:pt x="0" y="84"/>
                    <a:pt x="0" y="82"/>
                  </a:cubicBezTo>
                  <a:cubicBezTo>
                    <a:pt x="0" y="81"/>
                    <a:pt x="0" y="81"/>
                    <a:pt x="0" y="80"/>
                  </a:cubicBezTo>
                  <a:cubicBezTo>
                    <a:pt x="0" y="79"/>
                    <a:pt x="1" y="79"/>
                    <a:pt x="1" y="78"/>
                  </a:cubicBezTo>
                  <a:cubicBezTo>
                    <a:pt x="1" y="78"/>
                    <a:pt x="1" y="78"/>
                    <a:pt x="2" y="77"/>
                  </a:cubicBezTo>
                  <a:cubicBezTo>
                    <a:pt x="2" y="77"/>
                    <a:pt x="2" y="77"/>
                    <a:pt x="3" y="77"/>
                  </a:cubicBezTo>
                  <a:cubicBezTo>
                    <a:pt x="3" y="77"/>
                    <a:pt x="4" y="77"/>
                    <a:pt x="6" y="78"/>
                  </a:cubicBezTo>
                  <a:cubicBezTo>
                    <a:pt x="7" y="79"/>
                    <a:pt x="9" y="80"/>
                    <a:pt x="11" y="81"/>
                  </a:cubicBezTo>
                  <a:cubicBezTo>
                    <a:pt x="13" y="82"/>
                    <a:pt x="15" y="83"/>
                    <a:pt x="18" y="84"/>
                  </a:cubicBezTo>
                  <a:cubicBezTo>
                    <a:pt x="21" y="85"/>
                    <a:pt x="24" y="86"/>
                    <a:pt x="28" y="86"/>
                  </a:cubicBezTo>
                  <a:cubicBezTo>
                    <a:pt x="31" y="86"/>
                    <a:pt x="34" y="85"/>
                    <a:pt x="36" y="85"/>
                  </a:cubicBezTo>
                  <a:cubicBezTo>
                    <a:pt x="39" y="84"/>
                    <a:pt x="41" y="83"/>
                    <a:pt x="43" y="82"/>
                  </a:cubicBezTo>
                  <a:cubicBezTo>
                    <a:pt x="45" y="80"/>
                    <a:pt x="46" y="79"/>
                    <a:pt x="47" y="77"/>
                  </a:cubicBezTo>
                  <a:cubicBezTo>
                    <a:pt x="48" y="75"/>
                    <a:pt x="49" y="72"/>
                    <a:pt x="49" y="70"/>
                  </a:cubicBezTo>
                  <a:cubicBezTo>
                    <a:pt x="49" y="67"/>
                    <a:pt x="48" y="65"/>
                    <a:pt x="47" y="63"/>
                  </a:cubicBezTo>
                  <a:cubicBezTo>
                    <a:pt x="45" y="61"/>
                    <a:pt x="44" y="59"/>
                    <a:pt x="42" y="58"/>
                  </a:cubicBezTo>
                  <a:cubicBezTo>
                    <a:pt x="39" y="56"/>
                    <a:pt x="37" y="55"/>
                    <a:pt x="34" y="54"/>
                  </a:cubicBezTo>
                  <a:cubicBezTo>
                    <a:pt x="32" y="53"/>
                    <a:pt x="29" y="52"/>
                    <a:pt x="26" y="51"/>
                  </a:cubicBezTo>
                  <a:cubicBezTo>
                    <a:pt x="23" y="50"/>
                    <a:pt x="20" y="48"/>
                    <a:pt x="18" y="47"/>
                  </a:cubicBezTo>
                  <a:cubicBezTo>
                    <a:pt x="15" y="46"/>
                    <a:pt x="12" y="44"/>
                    <a:pt x="10" y="42"/>
                  </a:cubicBezTo>
                  <a:cubicBezTo>
                    <a:pt x="8" y="40"/>
                    <a:pt x="7" y="38"/>
                    <a:pt x="5" y="35"/>
                  </a:cubicBezTo>
                  <a:cubicBezTo>
                    <a:pt x="4" y="32"/>
                    <a:pt x="3" y="29"/>
                    <a:pt x="3" y="25"/>
                  </a:cubicBezTo>
                  <a:cubicBezTo>
                    <a:pt x="3" y="22"/>
                    <a:pt x="4" y="19"/>
                    <a:pt x="5" y="16"/>
                  </a:cubicBezTo>
                  <a:cubicBezTo>
                    <a:pt x="6" y="13"/>
                    <a:pt x="8" y="10"/>
                    <a:pt x="10" y="8"/>
                  </a:cubicBezTo>
                  <a:cubicBezTo>
                    <a:pt x="13" y="6"/>
                    <a:pt x="16" y="4"/>
                    <a:pt x="20" y="2"/>
                  </a:cubicBezTo>
                  <a:cubicBezTo>
                    <a:pt x="24" y="1"/>
                    <a:pt x="28" y="0"/>
                    <a:pt x="33" y="0"/>
                  </a:cubicBezTo>
                  <a:cubicBezTo>
                    <a:pt x="36" y="0"/>
                    <a:pt x="38" y="0"/>
                    <a:pt x="40" y="1"/>
                  </a:cubicBezTo>
                  <a:cubicBezTo>
                    <a:pt x="42" y="1"/>
                    <a:pt x="44" y="2"/>
                    <a:pt x="46" y="2"/>
                  </a:cubicBezTo>
                  <a:cubicBezTo>
                    <a:pt x="48" y="3"/>
                    <a:pt x="49" y="3"/>
                    <a:pt x="51" y="4"/>
                  </a:cubicBezTo>
                  <a:cubicBezTo>
                    <a:pt x="52" y="5"/>
                    <a:pt x="53" y="5"/>
                    <a:pt x="54" y="6"/>
                  </a:cubicBezTo>
                  <a:cubicBezTo>
                    <a:pt x="54" y="6"/>
                    <a:pt x="55" y="7"/>
                    <a:pt x="55" y="7"/>
                  </a:cubicBezTo>
                  <a:cubicBezTo>
                    <a:pt x="55" y="8"/>
                    <a:pt x="55" y="8"/>
                    <a:pt x="56" y="8"/>
                  </a:cubicBezTo>
                  <a:cubicBezTo>
                    <a:pt x="56" y="9"/>
                    <a:pt x="56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3"/>
                    <a:pt x="56" y="13"/>
                    <a:pt x="56" y="14"/>
                  </a:cubicBezTo>
                  <a:cubicBezTo>
                    <a:pt x="56" y="14"/>
                    <a:pt x="55" y="15"/>
                    <a:pt x="55" y="15"/>
                  </a:cubicBezTo>
                  <a:cubicBezTo>
                    <a:pt x="55" y="16"/>
                    <a:pt x="55" y="16"/>
                    <a:pt x="55" y="16"/>
                  </a:cubicBezTo>
                  <a:cubicBezTo>
                    <a:pt x="54" y="17"/>
                    <a:pt x="54" y="17"/>
                    <a:pt x="54" y="17"/>
                  </a:cubicBezTo>
                  <a:cubicBezTo>
                    <a:pt x="53" y="17"/>
                    <a:pt x="52" y="16"/>
                    <a:pt x="51" y="16"/>
                  </a:cubicBezTo>
                  <a:cubicBezTo>
                    <a:pt x="50" y="15"/>
                    <a:pt x="49" y="14"/>
                    <a:pt x="47" y="13"/>
                  </a:cubicBezTo>
                  <a:cubicBezTo>
                    <a:pt x="45" y="13"/>
                    <a:pt x="43" y="12"/>
                    <a:pt x="41" y="11"/>
                  </a:cubicBezTo>
                  <a:cubicBezTo>
                    <a:pt x="39" y="10"/>
                    <a:pt x="36" y="10"/>
                    <a:pt x="33" y="10"/>
                  </a:cubicBezTo>
                  <a:cubicBezTo>
                    <a:pt x="30" y="10"/>
                    <a:pt x="27" y="10"/>
                    <a:pt x="25" y="11"/>
                  </a:cubicBezTo>
                  <a:cubicBezTo>
                    <a:pt x="22" y="12"/>
                    <a:pt x="21" y="13"/>
                    <a:pt x="19" y="14"/>
                  </a:cubicBezTo>
                  <a:cubicBezTo>
                    <a:pt x="18" y="15"/>
                    <a:pt x="16" y="17"/>
                    <a:pt x="16" y="19"/>
                  </a:cubicBezTo>
                  <a:cubicBezTo>
                    <a:pt x="15" y="20"/>
                    <a:pt x="15" y="22"/>
                    <a:pt x="15" y="24"/>
                  </a:cubicBezTo>
                  <a:cubicBezTo>
                    <a:pt x="15" y="27"/>
                    <a:pt x="15" y="30"/>
                    <a:pt x="16" y="32"/>
                  </a:cubicBezTo>
                  <a:cubicBezTo>
                    <a:pt x="18" y="34"/>
                    <a:pt x="20" y="35"/>
                    <a:pt x="22" y="37"/>
                  </a:cubicBezTo>
                  <a:cubicBezTo>
                    <a:pt x="24" y="38"/>
                    <a:pt x="26" y="39"/>
                    <a:pt x="29" y="41"/>
                  </a:cubicBezTo>
                  <a:cubicBezTo>
                    <a:pt x="32" y="42"/>
                    <a:pt x="35" y="43"/>
                    <a:pt x="37" y="44"/>
                  </a:cubicBezTo>
                  <a:cubicBezTo>
                    <a:pt x="40" y="45"/>
                    <a:pt x="43" y="46"/>
                    <a:pt x="46" y="48"/>
                  </a:cubicBezTo>
                  <a:cubicBezTo>
                    <a:pt x="49" y="49"/>
                    <a:pt x="51" y="50"/>
                    <a:pt x="53" y="52"/>
                  </a:cubicBezTo>
                  <a:cubicBezTo>
                    <a:pt x="55" y="54"/>
                    <a:pt x="57" y="57"/>
                    <a:pt x="58" y="59"/>
                  </a:cubicBezTo>
                  <a:cubicBezTo>
                    <a:pt x="60" y="62"/>
                    <a:pt x="60" y="65"/>
                    <a:pt x="60" y="69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17"/>
            <p:cNvSpPr>
              <a:spLocks/>
            </p:cNvSpPr>
            <p:nvPr/>
          </p:nvSpPr>
          <p:spPr bwMode="auto">
            <a:xfrm>
              <a:off x="5432410" y="5711825"/>
              <a:ext cx="136092" cy="153678"/>
            </a:xfrm>
            <a:custGeom>
              <a:avLst/>
              <a:gdLst>
                <a:gd name="T0" fmla="*/ 86 w 86"/>
                <a:gd name="T1" fmla="*/ 99 h 99"/>
                <a:gd name="T2" fmla="*/ 86 w 86"/>
                <a:gd name="T3" fmla="*/ 0 h 99"/>
                <a:gd name="T4" fmla="*/ 0 w 86"/>
                <a:gd name="T5" fmla="*/ 50 h 99"/>
                <a:gd name="T6" fmla="*/ 86 w 86"/>
                <a:gd name="T7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99">
                  <a:moveTo>
                    <a:pt x="86" y="99"/>
                  </a:moveTo>
                  <a:lnTo>
                    <a:pt x="86" y="0"/>
                  </a:lnTo>
                  <a:lnTo>
                    <a:pt x="0" y="50"/>
                  </a:lnTo>
                  <a:lnTo>
                    <a:pt x="86" y="99"/>
                  </a:lnTo>
                  <a:close/>
                </a:path>
              </a:pathLst>
            </a:custGeom>
            <a:solidFill>
              <a:srgbClr val="55B3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18"/>
            <p:cNvSpPr>
              <a:spLocks/>
            </p:cNvSpPr>
            <p:nvPr/>
          </p:nvSpPr>
          <p:spPr bwMode="auto">
            <a:xfrm>
              <a:off x="5432410" y="5711825"/>
              <a:ext cx="136092" cy="153678"/>
            </a:xfrm>
            <a:custGeom>
              <a:avLst/>
              <a:gdLst>
                <a:gd name="T0" fmla="*/ 86 w 86"/>
                <a:gd name="T1" fmla="*/ 99 h 99"/>
                <a:gd name="T2" fmla="*/ 86 w 86"/>
                <a:gd name="T3" fmla="*/ 0 h 99"/>
                <a:gd name="T4" fmla="*/ 0 w 86"/>
                <a:gd name="T5" fmla="*/ 5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99">
                  <a:moveTo>
                    <a:pt x="86" y="99"/>
                  </a:moveTo>
                  <a:lnTo>
                    <a:pt x="86" y="0"/>
                  </a:lnTo>
                  <a:lnTo>
                    <a:pt x="0" y="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19"/>
            <p:cNvSpPr>
              <a:spLocks/>
            </p:cNvSpPr>
            <p:nvPr/>
          </p:nvSpPr>
          <p:spPr bwMode="auto">
            <a:xfrm>
              <a:off x="5427663" y="5804963"/>
              <a:ext cx="136092" cy="152125"/>
            </a:xfrm>
            <a:custGeom>
              <a:avLst/>
              <a:gdLst>
                <a:gd name="T0" fmla="*/ 0 w 86"/>
                <a:gd name="T1" fmla="*/ 0 h 98"/>
                <a:gd name="T2" fmla="*/ 0 w 86"/>
                <a:gd name="T3" fmla="*/ 98 h 98"/>
                <a:gd name="T4" fmla="*/ 86 w 86"/>
                <a:gd name="T5" fmla="*/ 48 h 98"/>
                <a:gd name="T6" fmla="*/ 86 w 86"/>
                <a:gd name="T7" fmla="*/ 48 h 98"/>
                <a:gd name="T8" fmla="*/ 0 w 86"/>
                <a:gd name="T9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98">
                  <a:moveTo>
                    <a:pt x="0" y="0"/>
                  </a:moveTo>
                  <a:lnTo>
                    <a:pt x="0" y="98"/>
                  </a:lnTo>
                  <a:lnTo>
                    <a:pt x="86" y="48"/>
                  </a:lnTo>
                  <a:lnTo>
                    <a:pt x="86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9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0"/>
            <p:cNvSpPr>
              <a:spLocks/>
            </p:cNvSpPr>
            <p:nvPr/>
          </p:nvSpPr>
          <p:spPr bwMode="auto">
            <a:xfrm>
              <a:off x="5432410" y="5894996"/>
              <a:ext cx="136092" cy="153678"/>
            </a:xfrm>
            <a:custGeom>
              <a:avLst/>
              <a:gdLst>
                <a:gd name="T0" fmla="*/ 86 w 86"/>
                <a:gd name="T1" fmla="*/ 99 h 99"/>
                <a:gd name="T2" fmla="*/ 86 w 86"/>
                <a:gd name="T3" fmla="*/ 0 h 99"/>
                <a:gd name="T4" fmla="*/ 0 w 86"/>
                <a:gd name="T5" fmla="*/ 50 h 99"/>
                <a:gd name="T6" fmla="*/ 86 w 86"/>
                <a:gd name="T7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99">
                  <a:moveTo>
                    <a:pt x="86" y="99"/>
                  </a:moveTo>
                  <a:lnTo>
                    <a:pt x="86" y="0"/>
                  </a:lnTo>
                  <a:lnTo>
                    <a:pt x="0" y="50"/>
                  </a:lnTo>
                  <a:lnTo>
                    <a:pt x="86" y="99"/>
                  </a:lnTo>
                  <a:close/>
                </a:path>
              </a:pathLst>
            </a:custGeom>
            <a:solidFill>
              <a:srgbClr val="E838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1"/>
            <p:cNvSpPr>
              <a:spLocks/>
            </p:cNvSpPr>
            <p:nvPr/>
          </p:nvSpPr>
          <p:spPr bwMode="auto">
            <a:xfrm>
              <a:off x="5582745" y="5711825"/>
              <a:ext cx="136092" cy="153678"/>
            </a:xfrm>
            <a:custGeom>
              <a:avLst/>
              <a:gdLst>
                <a:gd name="T0" fmla="*/ 86 w 86"/>
                <a:gd name="T1" fmla="*/ 50 h 99"/>
                <a:gd name="T2" fmla="*/ 0 w 86"/>
                <a:gd name="T3" fmla="*/ 0 h 99"/>
                <a:gd name="T4" fmla="*/ 0 w 86"/>
                <a:gd name="T5" fmla="*/ 99 h 99"/>
                <a:gd name="T6" fmla="*/ 86 w 86"/>
                <a:gd name="T7" fmla="*/ 5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99">
                  <a:moveTo>
                    <a:pt x="86" y="50"/>
                  </a:moveTo>
                  <a:lnTo>
                    <a:pt x="0" y="0"/>
                  </a:lnTo>
                  <a:lnTo>
                    <a:pt x="0" y="99"/>
                  </a:lnTo>
                  <a:lnTo>
                    <a:pt x="86" y="50"/>
                  </a:ln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2" name="Imagine 1">
            <a:extLst>
              <a:ext uri="{FF2B5EF4-FFF2-40B4-BE49-F238E27FC236}">
                <a16:creationId xmlns:a16="http://schemas.microsoft.com/office/drawing/2014/main" id="{34D69F3F-D0E7-8CF8-3554-31A203537A4D}"/>
              </a:ext>
            </a:extLst>
          </p:cNvPr>
          <p:cNvPicPr/>
          <p:nvPr/>
        </p:nvPicPr>
        <p:blipFill rotWithShape="1">
          <a:blip r:embed="rId3"/>
          <a:srcRect t="19032" b="9045"/>
          <a:stretch/>
        </p:blipFill>
        <p:spPr bwMode="auto">
          <a:xfrm>
            <a:off x="6976889" y="5184157"/>
            <a:ext cx="1947842" cy="138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16379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51519" y="2060848"/>
            <a:ext cx="42484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ro-RO" altLang="ko-KR" sz="2400" b="1" dirty="0"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Elaborarea compunerilor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ro-RO" altLang="ko-KR" sz="2400" b="1" dirty="0"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Timp de lucru: 20 minute</a:t>
            </a:r>
          </a:p>
        </p:txBody>
      </p:sp>
      <p:sp>
        <p:nvSpPr>
          <p:cNvPr id="9" name="AutoShape 4" descr="Tick și cruce 3d Vector de stoc de ©mizar_219842 40716341">
            <a:extLst>
              <a:ext uri="{FF2B5EF4-FFF2-40B4-BE49-F238E27FC236}">
                <a16:creationId xmlns:a16="http://schemas.microsoft.com/office/drawing/2014/main" id="{95BBEE93-B6B4-695B-8F40-5232624606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o-RO"/>
          </a:p>
        </p:txBody>
      </p:sp>
      <p:pic>
        <p:nvPicPr>
          <p:cNvPr id="2" name="Imagine 1">
            <a:extLst>
              <a:ext uri="{FF2B5EF4-FFF2-40B4-BE49-F238E27FC236}">
                <a16:creationId xmlns:a16="http://schemas.microsoft.com/office/drawing/2014/main" id="{EE86B59D-93F1-BD32-98FD-B199C5110BF7}"/>
              </a:ext>
            </a:extLst>
          </p:cNvPr>
          <p:cNvPicPr/>
          <p:nvPr/>
        </p:nvPicPr>
        <p:blipFill rotWithShape="1">
          <a:blip r:embed="rId2"/>
          <a:srcRect t="19032" b="9045"/>
          <a:stretch/>
        </p:blipFill>
        <p:spPr bwMode="auto">
          <a:xfrm>
            <a:off x="251519" y="5589240"/>
            <a:ext cx="1800201" cy="10990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96DE76-D6B1-9107-0367-6454AEBD2A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>
            <a:extLst>
              <a:ext uri="{FF2B5EF4-FFF2-40B4-BE49-F238E27FC236}">
                <a16:creationId xmlns:a16="http://schemas.microsoft.com/office/drawing/2014/main" id="{9C8B1B2B-DEDD-50C3-2E71-6AD126E46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86954"/>
            <a:ext cx="8352928" cy="796908"/>
          </a:xfrm>
        </p:spPr>
        <p:txBody>
          <a:bodyPr/>
          <a:lstStyle/>
          <a:p>
            <a:r>
              <a:rPr lang="ro-RO" altLang="ko-KR" dirty="0">
                <a:solidFill>
                  <a:schemeClr val="bg1"/>
                </a:solidFill>
              </a:rPr>
              <a:t>Aprecierea compunerilor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8" name="내용 개체 틀 5">
            <a:extLst>
              <a:ext uri="{FF2B5EF4-FFF2-40B4-BE49-F238E27FC236}">
                <a16:creationId xmlns:a16="http://schemas.microsoft.com/office/drawing/2014/main" id="{5D9AC9B5-78CC-EDCE-D145-9B50EF40F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772" y="1268760"/>
            <a:ext cx="8370458" cy="5112568"/>
          </a:xfrm>
        </p:spPr>
        <p:txBody>
          <a:bodyPr/>
          <a:lstStyle/>
          <a:p>
            <a:pPr algn="l">
              <a:buNone/>
            </a:pPr>
            <a:endParaRPr lang="ro-RO" sz="32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o-KR" altLang="en-US" dirty="0"/>
          </a:p>
        </p:txBody>
      </p:sp>
      <p:pic>
        <p:nvPicPr>
          <p:cNvPr id="2" name="Imagine 1">
            <a:extLst>
              <a:ext uri="{FF2B5EF4-FFF2-40B4-BE49-F238E27FC236}">
                <a16:creationId xmlns:a16="http://schemas.microsoft.com/office/drawing/2014/main" id="{7043E26B-8240-0FBE-DEE9-B014E3749FE8}"/>
              </a:ext>
            </a:extLst>
          </p:cNvPr>
          <p:cNvPicPr/>
          <p:nvPr/>
        </p:nvPicPr>
        <p:blipFill rotWithShape="1">
          <a:blip r:embed="rId2"/>
          <a:srcRect t="19032" b="9045"/>
          <a:stretch/>
        </p:blipFill>
        <p:spPr bwMode="auto">
          <a:xfrm>
            <a:off x="251520" y="5246029"/>
            <a:ext cx="1947842" cy="138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asetăText 6">
            <a:extLst>
              <a:ext uri="{FF2B5EF4-FFF2-40B4-BE49-F238E27FC236}">
                <a16:creationId xmlns:a16="http://schemas.microsoft.com/office/drawing/2014/main" id="{F3090223-4978-628B-827F-86BC570FFAF0}"/>
              </a:ext>
            </a:extLst>
          </p:cNvPr>
          <p:cNvSpPr txBox="1"/>
          <p:nvPr/>
        </p:nvSpPr>
        <p:spPr>
          <a:xfrm>
            <a:off x="395536" y="1094611"/>
            <a:ext cx="8136904" cy="2600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buNone/>
            </a:pPr>
            <a:endParaRPr lang="ro-R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o-RO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Respectarea celor trei părți obligatorii ale unei compuneri</a:t>
            </a:r>
            <a:endParaRPr lang="ro-R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o-RO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Legătura dintre conținut și  titlul textului</a:t>
            </a:r>
            <a:endParaRPr lang="ro-R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o-RO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Utilizarea expresiilor artistice</a:t>
            </a:r>
            <a:endParaRPr lang="ro-R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o-RO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Exprimarea coerentă/logică</a:t>
            </a:r>
            <a:endParaRPr lang="ro-R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o-RO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Aspectul lucrării (scris caligrafic, încadrarea </a:t>
            </a:r>
            <a:r>
              <a:rPr lang="ro-RO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</a:t>
            </a:r>
            <a:r>
              <a:rPr lang="ro-RO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pagină...)</a:t>
            </a:r>
            <a:endParaRPr lang="ro-R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setăText 8">
            <a:extLst>
              <a:ext uri="{FF2B5EF4-FFF2-40B4-BE49-F238E27FC236}">
                <a16:creationId xmlns:a16="http://schemas.microsoft.com/office/drawing/2014/main" id="{191311B9-BBD2-8805-CED3-24D989584F76}"/>
              </a:ext>
            </a:extLst>
          </p:cNvPr>
          <p:cNvSpPr txBox="1"/>
          <p:nvPr/>
        </p:nvSpPr>
        <p:spPr>
          <a:xfrm>
            <a:off x="2199362" y="5860909"/>
            <a:ext cx="446087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dirty="0">
                <a:hlinkClick r:id="rId3"/>
              </a:rPr>
              <a:t>Sursa: https://mconline.ro/2011/05/compunere-descrierea-unui-fluture-zbor/#google_vignette</a:t>
            </a:r>
            <a:r>
              <a:rPr lang="ro-RO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950231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86EAF-F4C2-8AFA-4999-DAF651ED7F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8E4655DE-3083-6594-B417-3D2FA73780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0404" y="1412776"/>
            <a:ext cx="4325652" cy="2376264"/>
          </a:xfrm>
        </p:spPr>
        <p:txBody>
          <a:bodyPr/>
          <a:lstStyle/>
          <a:p>
            <a:pPr algn="ctr"/>
            <a:r>
              <a:rPr lang="ro-RO" altLang="ko-KR" sz="5400" dirty="0"/>
              <a:t>Verificarea temei</a:t>
            </a:r>
            <a:endParaRPr lang="ko-KR" altLang="en-US" sz="5400" dirty="0"/>
          </a:p>
        </p:txBody>
      </p:sp>
    </p:spTree>
    <p:extLst>
      <p:ext uri="{BB962C8B-B14F-4D97-AF65-F5344CB8AC3E}">
        <p14:creationId xmlns:p14="http://schemas.microsoft.com/office/powerpoint/2010/main" val="421833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E2F1F2-0C1F-2CC5-98F7-AB24C7A200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22A319B3-3936-7CE6-59F6-1E67FFB83C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0404" y="1412776"/>
            <a:ext cx="4325652" cy="2376264"/>
          </a:xfrm>
        </p:spPr>
        <p:txBody>
          <a:bodyPr/>
          <a:lstStyle/>
          <a:p>
            <a:pPr algn="ctr"/>
            <a:r>
              <a:rPr lang="ro-RO" altLang="ko-KR" sz="4400" dirty="0"/>
              <a:t>Anunțarea temei</a:t>
            </a:r>
            <a:br>
              <a:rPr lang="ro-RO" altLang="ko-KR" sz="5400" dirty="0"/>
            </a:br>
            <a:br>
              <a:rPr lang="ro-RO" altLang="ko-KR" sz="5400" dirty="0"/>
            </a:br>
            <a:r>
              <a:rPr lang="ro-RO" altLang="ko-KR" sz="5400" dirty="0">
                <a:solidFill>
                  <a:srgbClr val="EE0000"/>
                </a:solidFill>
              </a:rPr>
              <a:t>Textul creativ cu titlu dat</a:t>
            </a:r>
            <a:endParaRPr lang="ko-KR" altLang="en-US" sz="5400" dirty="0">
              <a:solidFill>
                <a:srgbClr val="EE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580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ine 4">
            <a:extLst>
              <a:ext uri="{FF2B5EF4-FFF2-40B4-BE49-F238E27FC236}">
                <a16:creationId xmlns:a16="http://schemas.microsoft.com/office/drawing/2014/main" id="{E19D7073-DBA9-606C-0628-75B6EA310E1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838" t="6749" r="5041"/>
          <a:stretch/>
        </p:blipFill>
        <p:spPr>
          <a:xfrm>
            <a:off x="395537" y="4365104"/>
            <a:ext cx="5976664" cy="198976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Imagine 5">
            <a:extLst>
              <a:ext uri="{FF2B5EF4-FFF2-40B4-BE49-F238E27FC236}">
                <a16:creationId xmlns:a16="http://schemas.microsoft.com/office/drawing/2014/main" id="{2F894E14-0727-EB8C-CB29-9281FC0E326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7581" t="77637" r="34501" b="2824"/>
          <a:stretch/>
        </p:blipFill>
        <p:spPr>
          <a:xfrm>
            <a:off x="1430504" y="2707983"/>
            <a:ext cx="5553394" cy="1392734"/>
          </a:xfrm>
          <a:prstGeom prst="rect">
            <a:avLst/>
          </a:prstGeom>
        </p:spPr>
      </p:pic>
      <p:pic>
        <p:nvPicPr>
          <p:cNvPr id="8" name="Imagine 7">
            <a:extLst>
              <a:ext uri="{FF2B5EF4-FFF2-40B4-BE49-F238E27FC236}">
                <a16:creationId xmlns:a16="http://schemas.microsoft.com/office/drawing/2014/main" id="{7A55A1D5-EA46-B590-B4C5-1ADEEB10D0E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41431"/>
          <a:stretch/>
        </p:blipFill>
        <p:spPr>
          <a:xfrm>
            <a:off x="611560" y="0"/>
            <a:ext cx="8215457" cy="1323209"/>
          </a:xfrm>
          <a:prstGeom prst="rect">
            <a:avLst/>
          </a:prstGeom>
        </p:spPr>
      </p:pic>
      <p:pic>
        <p:nvPicPr>
          <p:cNvPr id="9" name="Imagine 8">
            <a:extLst>
              <a:ext uri="{FF2B5EF4-FFF2-40B4-BE49-F238E27FC236}">
                <a16:creationId xmlns:a16="http://schemas.microsoft.com/office/drawing/2014/main" id="{AFAE634A-26C9-D333-3719-91828611AB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285" t="78481" r="61810" b="2722"/>
          <a:stretch/>
        </p:blipFill>
        <p:spPr>
          <a:xfrm>
            <a:off x="611560" y="1344713"/>
            <a:ext cx="3766987" cy="1323209"/>
          </a:xfrm>
          <a:prstGeom prst="rect">
            <a:avLst/>
          </a:prstGeom>
        </p:spPr>
      </p:pic>
      <p:pic>
        <p:nvPicPr>
          <p:cNvPr id="10" name="Imagine 9">
            <a:extLst>
              <a:ext uri="{FF2B5EF4-FFF2-40B4-BE49-F238E27FC236}">
                <a16:creationId xmlns:a16="http://schemas.microsoft.com/office/drawing/2014/main" id="{3F2AC895-5575-BDA3-DC7A-5250FCB6B8E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6573" t="73123" r="3333"/>
          <a:stretch/>
        </p:blipFill>
        <p:spPr>
          <a:xfrm>
            <a:off x="4936800" y="1240657"/>
            <a:ext cx="4222414" cy="16916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>
            <a:extLst>
              <a:ext uri="{FF2B5EF4-FFF2-40B4-BE49-F238E27FC236}">
                <a16:creationId xmlns:a16="http://schemas.microsoft.com/office/drawing/2014/main" id="{0EE724C1-37A5-4846-B95F-A1EDE5E77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86954"/>
            <a:ext cx="8352928" cy="796908"/>
          </a:xfrm>
        </p:spPr>
        <p:txBody>
          <a:bodyPr/>
          <a:lstStyle/>
          <a:p>
            <a:pPr algn="ctr"/>
            <a:r>
              <a:rPr lang="ro-RO" altLang="ko-KR" dirty="0">
                <a:solidFill>
                  <a:schemeClr val="bg1"/>
                </a:solidFill>
              </a:rPr>
              <a:t>Părțile unei compuneri</a:t>
            </a:r>
            <a:endParaRPr lang="ko-KR" altLang="en-US" dirty="0">
              <a:solidFill>
                <a:schemeClr val="bg1"/>
              </a:solidFill>
            </a:endParaRPr>
          </a:p>
        </p:txBody>
      </p:sp>
      <p:pic>
        <p:nvPicPr>
          <p:cNvPr id="2" name="Imagine 1">
            <a:extLst>
              <a:ext uri="{FF2B5EF4-FFF2-40B4-BE49-F238E27FC236}">
                <a16:creationId xmlns:a16="http://schemas.microsoft.com/office/drawing/2014/main" id="{8B147E1D-1C00-C9EA-1960-CC56BAECFF4D}"/>
              </a:ext>
            </a:extLst>
          </p:cNvPr>
          <p:cNvPicPr/>
          <p:nvPr/>
        </p:nvPicPr>
        <p:blipFill rotWithShape="1">
          <a:blip r:embed="rId2"/>
          <a:srcRect t="19032" b="9045"/>
          <a:stretch/>
        </p:blipFill>
        <p:spPr bwMode="auto">
          <a:xfrm>
            <a:off x="7844207" y="127931"/>
            <a:ext cx="936104" cy="6838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5" name="Nomogramă 4">
            <a:extLst>
              <a:ext uri="{FF2B5EF4-FFF2-40B4-BE49-F238E27FC236}">
                <a16:creationId xmlns:a16="http://schemas.microsoft.com/office/drawing/2014/main" id="{5B0ADC52-BAD6-EF8D-B28B-043BD18F3E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9352113"/>
              </p:ext>
            </p:extLst>
          </p:nvPr>
        </p:nvGraphicFramePr>
        <p:xfrm>
          <a:off x="395536" y="1414694"/>
          <a:ext cx="6768752" cy="3958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73F568-E242-AB33-A113-ED66FABAED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>
            <a:extLst>
              <a:ext uri="{FF2B5EF4-FFF2-40B4-BE49-F238E27FC236}">
                <a16:creationId xmlns:a16="http://schemas.microsoft.com/office/drawing/2014/main" id="{4495A52B-CAE7-A0F4-2A00-9A9FEF242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86954"/>
            <a:ext cx="8352928" cy="796908"/>
          </a:xfrm>
        </p:spPr>
        <p:txBody>
          <a:bodyPr>
            <a:noAutofit/>
          </a:bodyPr>
          <a:lstStyle/>
          <a:p>
            <a:r>
              <a:rPr lang="ro-RO" altLang="ko-KR" sz="2800" dirty="0">
                <a:solidFill>
                  <a:schemeClr val="bg1"/>
                </a:solidFill>
              </a:rPr>
              <a:t>Elaborarea planului compunerii împreună cu elevii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8" name="내용 개체 틀 5">
            <a:extLst>
              <a:ext uri="{FF2B5EF4-FFF2-40B4-BE49-F238E27FC236}">
                <a16:creationId xmlns:a16="http://schemas.microsoft.com/office/drawing/2014/main" id="{3B9EC3E4-DD4B-9799-A73E-E18249482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203" y="1340767"/>
            <a:ext cx="8370458" cy="1148113"/>
          </a:xfrm>
        </p:spPr>
        <p:txBody>
          <a:bodyPr>
            <a:normAutofit fontScale="70000" lnSpcReduction="20000"/>
          </a:bodyPr>
          <a:lstStyle/>
          <a:p>
            <a:pPr algn="l">
              <a:buNone/>
            </a:pPr>
            <a:endParaRPr lang="ro-RO" sz="3200" b="0" i="0" dirty="0">
              <a:solidFill>
                <a:srgbClr val="3399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altLang="ko-KR" sz="3200" b="1" i="0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Introducere:</a:t>
            </a:r>
          </a:p>
          <a:p>
            <a:pPr marL="1163638" indent="-457200">
              <a:buFont typeface="Wingdings" panose="05000000000000000000" pitchFamily="2" charset="2"/>
              <a:buChar char="v"/>
            </a:pPr>
            <a:r>
              <a:rPr lang="ro-RO" altLang="ko-KR" sz="3200" i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timpul, locul, apariția fluturelui/fluturilor</a:t>
            </a:r>
          </a:p>
        </p:txBody>
      </p:sp>
      <p:pic>
        <p:nvPicPr>
          <p:cNvPr id="2" name="Imagine 1">
            <a:extLst>
              <a:ext uri="{FF2B5EF4-FFF2-40B4-BE49-F238E27FC236}">
                <a16:creationId xmlns:a16="http://schemas.microsoft.com/office/drawing/2014/main" id="{851B4DBD-73EE-7FB9-B18E-354935C5C97A}"/>
              </a:ext>
            </a:extLst>
          </p:cNvPr>
          <p:cNvPicPr/>
          <p:nvPr/>
        </p:nvPicPr>
        <p:blipFill rotWithShape="1">
          <a:blip r:embed="rId2"/>
          <a:srcRect t="19032" b="9045"/>
          <a:stretch/>
        </p:blipFill>
        <p:spPr bwMode="auto">
          <a:xfrm>
            <a:off x="251520" y="5246029"/>
            <a:ext cx="1947842" cy="138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asetăText 4">
            <a:extLst>
              <a:ext uri="{FF2B5EF4-FFF2-40B4-BE49-F238E27FC236}">
                <a16:creationId xmlns:a16="http://schemas.microsoft.com/office/drawing/2014/main" id="{3D165AB5-188C-87CA-2E1D-C823FDD332EB}"/>
              </a:ext>
            </a:extLst>
          </p:cNvPr>
          <p:cNvSpPr txBox="1"/>
          <p:nvPr/>
        </p:nvSpPr>
        <p:spPr>
          <a:xfrm>
            <a:off x="146753" y="2598003"/>
            <a:ext cx="8850494" cy="166199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o-RO" b="1" dirty="0"/>
              <a:t>Exemplu:</a:t>
            </a:r>
          </a:p>
          <a:p>
            <a:r>
              <a:rPr lang="ro-RO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 sosit primăvara. Gingaș, cu aripioare poleite în </a:t>
            </a:r>
          </a:p>
          <a:p>
            <a:r>
              <a:rPr lang="ro-RO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culori vii, fluturele dă târcoale unui câmp multicolor, plin cu flori superbe.</a:t>
            </a:r>
            <a:endParaRPr lang="ro-RO" sz="2800" i="1" dirty="0"/>
          </a:p>
        </p:txBody>
      </p:sp>
    </p:spTree>
    <p:extLst>
      <p:ext uri="{BB962C8B-B14F-4D97-AF65-F5344CB8AC3E}">
        <p14:creationId xmlns:p14="http://schemas.microsoft.com/office/powerpoint/2010/main" val="1859082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BA7611-C23F-29A3-A89E-3FF576629A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>
            <a:extLst>
              <a:ext uri="{FF2B5EF4-FFF2-40B4-BE49-F238E27FC236}">
                <a16:creationId xmlns:a16="http://schemas.microsoft.com/office/drawing/2014/main" id="{C4EC097A-43D5-0A1C-5FCD-A6530DE0E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86954"/>
            <a:ext cx="8352928" cy="796908"/>
          </a:xfrm>
        </p:spPr>
        <p:txBody>
          <a:bodyPr>
            <a:normAutofit/>
          </a:bodyPr>
          <a:lstStyle/>
          <a:p>
            <a:r>
              <a:rPr lang="ro-RO" altLang="ko-KR" sz="2800" dirty="0">
                <a:solidFill>
                  <a:schemeClr val="bg1"/>
                </a:solidFill>
              </a:rPr>
              <a:t>Elaborarea planului compunerii împreună cu elevii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8" name="내용 개체 틀 5">
            <a:extLst>
              <a:ext uri="{FF2B5EF4-FFF2-40B4-BE49-F238E27FC236}">
                <a16:creationId xmlns:a16="http://schemas.microsoft.com/office/drawing/2014/main" id="{FA5C94F9-D281-FA74-70BC-384E47E96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258442"/>
            <a:ext cx="5616624" cy="1873865"/>
          </a:xfrm>
        </p:spPr>
        <p:txBody>
          <a:bodyPr>
            <a:normAutofit fontScale="55000" lnSpcReduction="20000"/>
          </a:bodyPr>
          <a:lstStyle/>
          <a:p>
            <a:pPr algn="l">
              <a:buNone/>
            </a:pPr>
            <a:endParaRPr lang="ro-RO" sz="32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altLang="ko-KR" sz="4400" b="1" i="0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Cuprins</a:t>
            </a:r>
          </a:p>
          <a:p>
            <a:pPr marL="457200" indent="-457200">
              <a:buFontTx/>
              <a:buChar char="-"/>
            </a:pPr>
            <a:r>
              <a:rPr lang="ro-RO" altLang="ko-KR" sz="4500" i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motiv / o cauză pentru care fluturele este ...</a:t>
            </a:r>
          </a:p>
          <a:p>
            <a:pPr marL="457200" indent="-457200">
              <a:buFontTx/>
              <a:buChar char="-"/>
            </a:pPr>
            <a:r>
              <a:rPr lang="ro-RO" altLang="ko-KR" sz="4500" i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Întâlnirea fluturelui cu ...</a:t>
            </a:r>
          </a:p>
        </p:txBody>
      </p:sp>
      <p:pic>
        <p:nvPicPr>
          <p:cNvPr id="2" name="Imagine 1">
            <a:extLst>
              <a:ext uri="{FF2B5EF4-FFF2-40B4-BE49-F238E27FC236}">
                <a16:creationId xmlns:a16="http://schemas.microsoft.com/office/drawing/2014/main" id="{BFD5F31E-189D-7479-49CA-3F9909A957A7}"/>
              </a:ext>
            </a:extLst>
          </p:cNvPr>
          <p:cNvPicPr/>
          <p:nvPr/>
        </p:nvPicPr>
        <p:blipFill rotWithShape="1">
          <a:blip r:embed="rId2"/>
          <a:srcRect t="19032" b="9045"/>
          <a:stretch/>
        </p:blipFill>
        <p:spPr bwMode="auto">
          <a:xfrm>
            <a:off x="251520" y="5246029"/>
            <a:ext cx="1947842" cy="138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CasetăText 10">
            <a:extLst>
              <a:ext uri="{FF2B5EF4-FFF2-40B4-BE49-F238E27FC236}">
                <a16:creationId xmlns:a16="http://schemas.microsoft.com/office/drawing/2014/main" id="{66283439-856E-0AE1-5F68-EDA423E9F3E5}"/>
              </a:ext>
            </a:extLst>
          </p:cNvPr>
          <p:cNvSpPr txBox="1"/>
          <p:nvPr/>
        </p:nvSpPr>
        <p:spPr>
          <a:xfrm>
            <a:off x="102314" y="3568901"/>
            <a:ext cx="8850494" cy="123110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o-RO" b="1" dirty="0"/>
              <a:t>Exemplu:</a:t>
            </a:r>
          </a:p>
          <a:p>
            <a:r>
              <a:rPr lang="ro-RO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Bate rapid din aripioarele delicate, </a:t>
            </a:r>
            <a:r>
              <a:rPr lang="ro-RO" sz="2800" i="1" dirty="0">
                <a:solidFill>
                  <a:srgbClr val="EE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indecis </a:t>
            </a:r>
            <a:r>
              <a:rPr lang="ro-RO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asupra </a:t>
            </a:r>
          </a:p>
          <a:p>
            <a:r>
              <a:rPr lang="ro-RO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cărei flori să poposească.</a:t>
            </a:r>
            <a:endParaRPr lang="ro-RO" sz="2800" i="1" dirty="0"/>
          </a:p>
        </p:txBody>
      </p:sp>
      <p:graphicFrame>
        <p:nvGraphicFramePr>
          <p:cNvPr id="12" name="Nomogramă 11">
            <a:extLst>
              <a:ext uri="{FF2B5EF4-FFF2-40B4-BE49-F238E27FC236}">
                <a16:creationId xmlns:a16="http://schemas.microsoft.com/office/drawing/2014/main" id="{59A173D0-1EA2-4140-0088-3D6798E0CC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484634"/>
              </p:ext>
            </p:extLst>
          </p:nvPr>
        </p:nvGraphicFramePr>
        <p:xfrm>
          <a:off x="6235689" y="1011972"/>
          <a:ext cx="2732941" cy="2120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0410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12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CD9756-A2A6-2F38-5832-215578AC7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>
            <a:extLst>
              <a:ext uri="{FF2B5EF4-FFF2-40B4-BE49-F238E27FC236}">
                <a16:creationId xmlns:a16="http://schemas.microsoft.com/office/drawing/2014/main" id="{70A75462-B7EF-3D14-BD20-E6F855B8D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86954"/>
            <a:ext cx="8352928" cy="796908"/>
          </a:xfrm>
        </p:spPr>
        <p:txBody>
          <a:bodyPr/>
          <a:lstStyle/>
          <a:p>
            <a:r>
              <a:rPr lang="ro-RO" altLang="ko-KR" dirty="0">
                <a:solidFill>
                  <a:schemeClr val="bg1"/>
                </a:solidFill>
              </a:rPr>
              <a:t>Elaborarea planului compunerii cu elevii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8" name="내용 개체 틀 5">
            <a:extLst>
              <a:ext uri="{FF2B5EF4-FFF2-40B4-BE49-F238E27FC236}">
                <a16:creationId xmlns:a16="http://schemas.microsoft.com/office/drawing/2014/main" id="{1DB1D213-AAD1-8F71-DD9D-92AFB3E5F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013" y="1061742"/>
            <a:ext cx="8370458" cy="720079"/>
          </a:xfrm>
        </p:spPr>
        <p:txBody>
          <a:bodyPr>
            <a:normAutofit/>
          </a:bodyPr>
          <a:lstStyle/>
          <a:p>
            <a:r>
              <a:rPr lang="ro-RO" altLang="ko-KR" sz="3200" i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Cuprins</a:t>
            </a:r>
          </a:p>
        </p:txBody>
      </p:sp>
      <p:pic>
        <p:nvPicPr>
          <p:cNvPr id="2" name="Imagine 1">
            <a:extLst>
              <a:ext uri="{FF2B5EF4-FFF2-40B4-BE49-F238E27FC236}">
                <a16:creationId xmlns:a16="http://schemas.microsoft.com/office/drawing/2014/main" id="{CC12C849-1F8D-F336-D693-2BF4B70E1AC7}"/>
              </a:ext>
            </a:extLst>
          </p:cNvPr>
          <p:cNvPicPr/>
          <p:nvPr/>
        </p:nvPicPr>
        <p:blipFill rotWithShape="1">
          <a:blip r:embed="rId2"/>
          <a:srcRect t="19032" b="9045"/>
          <a:stretch/>
        </p:blipFill>
        <p:spPr bwMode="auto">
          <a:xfrm>
            <a:off x="251520" y="5246029"/>
            <a:ext cx="1947842" cy="138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CasetăText 3">
            <a:extLst>
              <a:ext uri="{FF2B5EF4-FFF2-40B4-BE49-F238E27FC236}">
                <a16:creationId xmlns:a16="http://schemas.microsoft.com/office/drawing/2014/main" id="{4C40C832-3B22-BF2F-E7D2-3BE8B4D85581}"/>
              </a:ext>
            </a:extLst>
          </p:cNvPr>
          <p:cNvSpPr txBox="1"/>
          <p:nvPr/>
        </p:nvSpPr>
        <p:spPr>
          <a:xfrm>
            <a:off x="467544" y="1781821"/>
            <a:ext cx="7992888" cy="32316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o-RO" b="1" dirty="0"/>
              <a:t>Sugestii de expresii frumoase</a:t>
            </a:r>
          </a:p>
          <a:p>
            <a:endParaRPr lang="ro-RO" b="1" dirty="0"/>
          </a:p>
          <a:p>
            <a:r>
              <a:rPr lang="ro-RO" sz="2800" i="1" dirty="0"/>
              <a:t>aripioarele delicate</a:t>
            </a:r>
          </a:p>
          <a:p>
            <a:r>
              <a:rPr lang="ro-RO" sz="2800" i="1" dirty="0"/>
              <a:t>o floare sângerie, bogată în petale</a:t>
            </a:r>
          </a:p>
          <a:p>
            <a:r>
              <a:rPr lang="ro-RO" sz="2800" i="1" dirty="0"/>
              <a:t>se odihnește pe corola mândră a florii</a:t>
            </a:r>
          </a:p>
          <a:p>
            <a:r>
              <a:rPr lang="ro-RO" sz="2800" i="1" dirty="0" err="1"/>
              <a:t>îşi</a:t>
            </a:r>
            <a:r>
              <a:rPr lang="ro-RO" sz="2800" i="1" dirty="0"/>
              <a:t> potolește setea</a:t>
            </a:r>
          </a:p>
          <a:p>
            <a:r>
              <a:rPr lang="ro-RO" sz="2800" i="1" dirty="0"/>
              <a:t>razele calde ale soarelui blând</a:t>
            </a:r>
          </a:p>
          <a:p>
            <a:r>
              <a:rPr lang="ro-RO" sz="2800" i="1" dirty="0"/>
              <a:t>zburdă ca un mielușel </a:t>
            </a:r>
          </a:p>
        </p:txBody>
      </p:sp>
    </p:spTree>
    <p:extLst>
      <p:ext uri="{BB962C8B-B14F-4D97-AF65-F5344CB8AC3E}">
        <p14:creationId xmlns:p14="http://schemas.microsoft.com/office/powerpoint/2010/main" val="4016677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E7F3D0-7316-434F-A358-A131C183EC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>
            <a:extLst>
              <a:ext uri="{FF2B5EF4-FFF2-40B4-BE49-F238E27FC236}">
                <a16:creationId xmlns:a16="http://schemas.microsoft.com/office/drawing/2014/main" id="{2220DC33-5368-ABB5-A504-D5B063C93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86954"/>
            <a:ext cx="8352928" cy="796908"/>
          </a:xfrm>
        </p:spPr>
        <p:txBody>
          <a:bodyPr/>
          <a:lstStyle/>
          <a:p>
            <a:r>
              <a:rPr lang="ro-RO" altLang="ko-KR" dirty="0">
                <a:solidFill>
                  <a:schemeClr val="bg1"/>
                </a:solidFill>
              </a:rPr>
              <a:t>Elaborarea planului compunerii cu elevii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8" name="내용 개체 틀 5">
            <a:extLst>
              <a:ext uri="{FF2B5EF4-FFF2-40B4-BE49-F238E27FC236}">
                <a16:creationId xmlns:a16="http://schemas.microsoft.com/office/drawing/2014/main" id="{7504FCEC-C1BE-498D-D0AA-D0AAB27B2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203" y="1101757"/>
            <a:ext cx="8370458" cy="1387123"/>
          </a:xfrm>
        </p:spPr>
        <p:txBody>
          <a:bodyPr>
            <a:normAutofit fontScale="62500" lnSpcReduction="20000"/>
          </a:bodyPr>
          <a:lstStyle/>
          <a:p>
            <a:pPr algn="l">
              <a:buNone/>
            </a:pPr>
            <a:endParaRPr lang="ro-RO" sz="32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altLang="ko-KR" sz="4200" b="1" i="0" dirty="0">
                <a:solidFill>
                  <a:srgbClr val="3C56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Încheiere </a:t>
            </a:r>
          </a:p>
          <a:p>
            <a:pPr marL="457200" indent="-457200">
              <a:buFontTx/>
              <a:buChar char="-"/>
            </a:pPr>
            <a:r>
              <a:rPr lang="ro-RO" altLang="ko-KR" sz="3200" i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Fluturele se îndepărtează/ adoarme...</a:t>
            </a:r>
          </a:p>
          <a:p>
            <a:pPr marL="457200" indent="-457200">
              <a:buFontTx/>
              <a:buChar char="-"/>
            </a:pPr>
            <a:r>
              <a:rPr lang="ro-RO" altLang="ko-KR" sz="3200" i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Dansul/Joaca fluturelui ia sfârșit.</a:t>
            </a:r>
          </a:p>
        </p:txBody>
      </p:sp>
      <p:pic>
        <p:nvPicPr>
          <p:cNvPr id="2" name="Imagine 1">
            <a:extLst>
              <a:ext uri="{FF2B5EF4-FFF2-40B4-BE49-F238E27FC236}">
                <a16:creationId xmlns:a16="http://schemas.microsoft.com/office/drawing/2014/main" id="{5DF8B109-B401-6F67-1580-8FCBD3F26A02}"/>
              </a:ext>
            </a:extLst>
          </p:cNvPr>
          <p:cNvPicPr/>
          <p:nvPr/>
        </p:nvPicPr>
        <p:blipFill rotWithShape="1">
          <a:blip r:embed="rId2"/>
          <a:srcRect t="19032" b="9045"/>
          <a:stretch/>
        </p:blipFill>
        <p:spPr bwMode="auto">
          <a:xfrm>
            <a:off x="251520" y="5246029"/>
            <a:ext cx="1947842" cy="138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asetăText 4">
            <a:extLst>
              <a:ext uri="{FF2B5EF4-FFF2-40B4-BE49-F238E27FC236}">
                <a16:creationId xmlns:a16="http://schemas.microsoft.com/office/drawing/2014/main" id="{A59D73DC-299E-92A4-1FB7-BDB71AD93BCE}"/>
              </a:ext>
            </a:extLst>
          </p:cNvPr>
          <p:cNvSpPr txBox="1"/>
          <p:nvPr/>
        </p:nvSpPr>
        <p:spPr>
          <a:xfrm>
            <a:off x="899592" y="2694016"/>
            <a:ext cx="6600599" cy="173194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o-RO" b="1" dirty="0"/>
              <a:t>Exemplu: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o-RO" sz="2800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Spre seară d</a:t>
            </a:r>
            <a:r>
              <a:rPr lang="ro-RO" sz="2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ansul fluturelui ia </a:t>
            </a:r>
            <a:r>
              <a:rPr lang="ro-RO" sz="28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sfârşit</a:t>
            </a:r>
            <a:r>
              <a:rPr lang="ro-RO" sz="2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Se îndepărtează discret, îndreptându-se spre linia orizontului</a:t>
            </a:r>
            <a:r>
              <a:rPr lang="ro-RO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6617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사용자 지정 1">
      <a:majorFont>
        <a:latin typeface="Calibri"/>
        <a:ea typeface="맑은 고딕"/>
        <a:cs typeface=""/>
      </a:majorFont>
      <a:minorFont>
        <a:latin typeface="Calibri Light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11757</TotalTime>
  <Words>247</Words>
  <Application>Microsoft Office PowerPoint</Application>
  <PresentationFormat>Expunere pe ecran (4:3)</PresentationFormat>
  <Paragraphs>54</Paragraphs>
  <Slides>11</Slides>
  <Notes>1</Notes>
  <HiddenSlides>0</HiddenSlides>
  <MMClips>0</MMClips>
  <ScaleCrop>false</ScaleCrop>
  <HeadingPairs>
    <vt:vector size="6" baseType="variant">
      <vt:variant>
        <vt:lpstr>Fonturi utilizate</vt:lpstr>
      </vt:variant>
      <vt:variant>
        <vt:i4>7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11</vt:i4>
      </vt:variant>
    </vt:vector>
  </HeadingPairs>
  <TitlesOfParts>
    <vt:vector size="19" baseType="lpstr">
      <vt:lpstr>Wingdings</vt:lpstr>
      <vt:lpstr>Calibri Light</vt:lpstr>
      <vt:lpstr>Arial</vt:lpstr>
      <vt:lpstr>맑은 고딕</vt:lpstr>
      <vt:lpstr>Times New Roman</vt:lpstr>
      <vt:lpstr>Calibri</vt:lpstr>
      <vt:lpstr>굴림체</vt:lpstr>
      <vt:lpstr>Office 테마</vt:lpstr>
      <vt:lpstr>Ora de limba și literatura română clasa a IV-a B</vt:lpstr>
      <vt:lpstr>Verificarea temei</vt:lpstr>
      <vt:lpstr>Anunțarea temei  Textul creativ cu titlu dat</vt:lpstr>
      <vt:lpstr>Prezentare PowerPoint</vt:lpstr>
      <vt:lpstr>Părțile unei compuneri</vt:lpstr>
      <vt:lpstr>Elaborarea planului compunerii împreună cu elevii</vt:lpstr>
      <vt:lpstr>Elaborarea planului compunerii împreună cu elevii</vt:lpstr>
      <vt:lpstr>Elaborarea planului compunerii cu elevii</vt:lpstr>
      <vt:lpstr>Elaborarea planului compunerii cu elevii</vt:lpstr>
      <vt:lpstr>Prezentare PowerPoint</vt:lpstr>
      <vt:lpstr>Aprecierea compunerilor</vt:lpstr>
    </vt:vector>
  </TitlesOfParts>
  <Manager>Slide Members</Manager>
  <Company>YESFORM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Members</dc:title>
  <dc:subject>Powerpoint Templates , Diagram, Chart, Google slides, Keynote</dc:subject>
  <dc:creator>Slide Members by HS.SEO</dc:creator>
  <cp:keywords>SlideMembers, ppt, PPT Templates, Presentation, Diagram, Chart, Yesform, Google slides, Keynote, Free Slides</cp:keywords>
  <dc:description>The copyright of this document is at Slide Members. Unauthorized copying may result in legal sanctions.</dc:description>
  <cp:lastModifiedBy>mihai manecuta</cp:lastModifiedBy>
  <cp:revision>9</cp:revision>
  <dcterms:created xsi:type="dcterms:W3CDTF">2010-02-01T08:03:16Z</dcterms:created>
  <dcterms:modified xsi:type="dcterms:W3CDTF">2025-03-29T08:32:51Z</dcterms:modified>
  <cp:category>www.slidemembers.com</cp:category>
</cp:coreProperties>
</file>