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4" r:id="rId2"/>
  </p:sldMasterIdLst>
  <p:notesMasterIdLst>
    <p:notesMasterId r:id="rId11"/>
  </p:notesMasterIdLst>
  <p:handoutMasterIdLst>
    <p:handoutMasterId r:id="rId12"/>
  </p:handoutMasterIdLst>
  <p:sldIdLst>
    <p:sldId id="391" r:id="rId3"/>
    <p:sldId id="277" r:id="rId4"/>
    <p:sldId id="455" r:id="rId5"/>
    <p:sldId id="257" r:id="rId6"/>
    <p:sldId id="456" r:id="rId7"/>
    <p:sldId id="457" r:id="rId8"/>
    <p:sldId id="458" r:id="rId9"/>
    <p:sldId id="256" r:id="rId10"/>
  </p:sldIdLst>
  <p:sldSz cx="12192000" cy="6858000"/>
  <p:notesSz cx="6858000" cy="9144000"/>
  <p:embeddedFontLst>
    <p:embeddedFont>
      <p:font typeface="맑은 고딕" panose="020B0503020000020004" pitchFamily="34" charset="-127"/>
      <p:regular r:id="rId13"/>
      <p:bold r:id="rId14"/>
    </p:embeddedFont>
    <p:embeddedFont>
      <p:font typeface="Cascadia Code" panose="020B0609020000020004" pitchFamily="49" charset="0"/>
      <p:regular r:id="rId15"/>
      <p:bold r:id="rId16"/>
      <p:italic r:id="rId17"/>
      <p:boldItalic r:id="rId18"/>
    </p:embeddedFont>
    <p:embeddedFont>
      <p:font typeface="Francois One" panose="020B0604020202020204" charset="0"/>
      <p:regular r:id="rId19"/>
    </p:embeddedFont>
    <p:embeddedFont>
      <p:font typeface="Josefin Slab" pitchFamily="2" charset="0"/>
      <p:regular r:id="rId20"/>
      <p:bold r:id="rId21"/>
      <p:italic r:id="rId22"/>
      <p:boldItalic r:id="rId23"/>
    </p:embeddedFont>
    <p:embeddedFont>
      <p:font typeface="Lucida Sans Unicode" panose="020B0602030504020204" pitchFamily="34" charset="0"/>
      <p:regular r:id="rId24"/>
    </p:embeddedFont>
    <p:embeddedFont>
      <p:font typeface="Peralta" panose="020B0604020202020204" charset="0"/>
      <p:regular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Roboto Condensed Light" panose="02000000000000000000" pitchFamily="2" charset="0"/>
      <p:regular r:id="rId30"/>
      <p:italic r:id="rId31"/>
    </p:embeddedFont>
    <p:embeddedFont>
      <p:font typeface="Truculenta" panose="020B0604020202020204" charset="0"/>
      <p:regular r:id="rId32"/>
      <p:bold r:id="rId33"/>
    </p:embeddedFont>
    <p:embeddedFont>
      <p:font typeface="Truculenta Medium" panose="020B0604020202020204" charset="0"/>
      <p:regular r:id="rId34"/>
      <p:bold r:id="rId35"/>
    </p:embeddedFont>
    <p:embeddedFont>
      <p:font typeface="Yanone Kaffeesatz" panose="020B0604020202020204" charset="0"/>
      <p:regular r:id="rId36"/>
      <p:bold r:id="rId3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B7B"/>
    <a:srgbClr val="FFC351"/>
    <a:srgbClr val="D42149"/>
    <a:srgbClr val="2A6DE2"/>
    <a:srgbClr val="2B0653"/>
    <a:srgbClr val="362158"/>
    <a:srgbClr val="32EE94"/>
    <a:srgbClr val="FF8711"/>
    <a:srgbClr val="01AEE2"/>
    <a:srgbClr val="371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viewProps" Target="viewProp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2025-03-29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1204d95b6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11204d95b6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3">
            <a:hlinkClick r:id="rId2"/>
            <a:extLst>
              <a:ext uri="{FF2B5EF4-FFF2-40B4-BE49-F238E27FC236}">
                <a16:creationId xmlns:a16="http://schemas.microsoft.com/office/drawing/2014/main" id="{5905CBE2-9FF1-43C0-89D6-166109543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id="{A672D662-70A1-4C5A-AA45-F86F16A5AF3C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673724A-DF29-4C60-8F22-B0462CB9AE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65" y="1241659"/>
            <a:ext cx="5098388" cy="56163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C8680AC-C124-4412-891E-5B629167A0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116" y="60763"/>
            <a:ext cx="2774610" cy="22956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5134236-6AC1-4902-8AC5-B754A1EAA0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" y="4540917"/>
            <a:ext cx="2429536" cy="226374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FC0F597-620F-4C08-AFB2-5B1B602AE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13"/>
          <a:stretch/>
        </p:blipFill>
        <p:spPr>
          <a:xfrm>
            <a:off x="10739855" y="5385205"/>
            <a:ext cx="1452145" cy="127215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CCF3031-2FBA-47DD-B0ED-8F983876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3215"/>
          <a:stretch/>
        </p:blipFill>
        <p:spPr>
          <a:xfrm>
            <a:off x="0" y="0"/>
            <a:ext cx="2289462" cy="204594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D81AA57-110E-4F66-93E4-AA54DE3927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365" y="5222598"/>
            <a:ext cx="2767504" cy="143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3">
            <a:hlinkClick r:id="rId2"/>
            <a:extLst>
              <a:ext uri="{FF2B5EF4-FFF2-40B4-BE49-F238E27FC236}">
                <a16:creationId xmlns:a16="http://schemas.microsoft.com/office/drawing/2014/main" id="{BC1DB50A-B9DF-4897-B9EB-927AE86DA2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30" name="TextBox 29">
            <a:hlinkClick r:id="rId5"/>
            <a:extLst>
              <a:ext uri="{FF2B5EF4-FFF2-40B4-BE49-F238E27FC236}">
                <a16:creationId xmlns:a16="http://schemas.microsoft.com/office/drawing/2014/main" id="{8464105C-F37F-4D0C-A7CE-C99287D3BD4F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018A84D-CF1C-41A9-80AF-579F24D415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61625" y="1021903"/>
            <a:ext cx="3621858" cy="4814194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2D7D39A-67CE-47D3-8046-1827F9536C6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" y="5015694"/>
            <a:ext cx="2184322" cy="164080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AF29287-4315-4427-953F-B2D922DE94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390" y="0"/>
            <a:ext cx="1753610" cy="10229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F0E00E0-52EE-4078-94B7-13B4C408B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b="2093"/>
          <a:stretch/>
        </p:blipFill>
        <p:spPr>
          <a:xfrm flipV="1">
            <a:off x="0" y="0"/>
            <a:ext cx="1828739" cy="178216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22E3F4B-14EC-486C-A0EE-DCD2681B1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" b="5351"/>
          <a:stretch/>
        </p:blipFill>
        <p:spPr>
          <a:xfrm>
            <a:off x="10123996" y="5312275"/>
            <a:ext cx="2068004" cy="154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그림 개체 틀 4">
            <a:extLst>
              <a:ext uri="{FF2B5EF4-FFF2-40B4-BE49-F238E27FC236}">
                <a16:creationId xmlns:a16="http://schemas.microsoft.com/office/drawing/2014/main" id="{A3A55C21-BFF0-41D1-9AA7-E6D3E3B758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2111376"/>
            <a:ext cx="4857162" cy="2247122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0" name="그림 개체 틀 4">
            <a:extLst>
              <a:ext uri="{FF2B5EF4-FFF2-40B4-BE49-F238E27FC236}">
                <a16:creationId xmlns:a16="http://schemas.microsoft.com/office/drawing/2014/main" id="{3DD291F0-A2D8-439C-8B63-05B0ECB206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2111376"/>
            <a:ext cx="4857162" cy="2247122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Graphic 3">
            <a:hlinkClick r:id="rId2"/>
            <a:extLst>
              <a:ext uri="{FF2B5EF4-FFF2-40B4-BE49-F238E27FC236}">
                <a16:creationId xmlns:a16="http://schemas.microsoft.com/office/drawing/2014/main" id="{3F251754-8C3A-4430-9CE0-DEC28B3F7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3" name="TextBox 22">
            <a:hlinkClick r:id="rId5"/>
            <a:extLst>
              <a:ext uri="{FF2B5EF4-FFF2-40B4-BE49-F238E27FC236}">
                <a16:creationId xmlns:a16="http://schemas.microsoft.com/office/drawing/2014/main" id="{B2F4B47D-4B12-4126-B884-AFD12EA8AB58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854326A-C93E-4AA5-8611-C31EE66B3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b="1274"/>
          <a:stretch/>
        </p:blipFill>
        <p:spPr>
          <a:xfrm flipH="1" flipV="1">
            <a:off x="10330894" y="-1"/>
            <a:ext cx="1861105" cy="17970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37014E3-7370-4BEA-8949-42D1474EE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8098"/>
          <a:stretch/>
        </p:blipFill>
        <p:spPr>
          <a:xfrm flipH="1" flipV="1">
            <a:off x="10450399" y="5295868"/>
            <a:ext cx="1741601" cy="156213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C689A27-6F7B-4662-9F56-8073D77FB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6"/>
          <a:stretch/>
        </p:blipFill>
        <p:spPr>
          <a:xfrm rot="5400000" flipH="1" flipV="1">
            <a:off x="-248440" y="248438"/>
            <a:ext cx="1763865" cy="126698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3D92A60-BFCC-4465-A13A-3C55E1452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" b="3302"/>
          <a:stretch/>
        </p:blipFill>
        <p:spPr>
          <a:xfrm flipH="1">
            <a:off x="-1" y="5742409"/>
            <a:ext cx="2123742" cy="111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0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DCF42BCB-28FC-4B0A-881D-52F8492A2D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3552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75CD1AEB-366A-479A-B78B-36D4CA343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295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819BDF45-90AB-45FA-80A5-C53E4914AC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0387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5BE375C2-9C0F-4F7E-8D6F-D1D000AA17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809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3" name="Graphic 3">
            <a:hlinkClick r:id="rId2"/>
            <a:extLst>
              <a:ext uri="{FF2B5EF4-FFF2-40B4-BE49-F238E27FC236}">
                <a16:creationId xmlns:a16="http://schemas.microsoft.com/office/drawing/2014/main" id="{0BA09538-DF3F-4DE1-BA5E-C6FA35171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34" name="TextBox 33">
            <a:hlinkClick r:id="rId5"/>
            <a:extLst>
              <a:ext uri="{FF2B5EF4-FFF2-40B4-BE49-F238E27FC236}">
                <a16:creationId xmlns:a16="http://schemas.microsoft.com/office/drawing/2014/main" id="{013A32B9-27E8-4AC2-B552-39FDDB9E8501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AE3D3E7-6132-4FB3-B7B7-9B35E65055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189281" y="5385845"/>
            <a:ext cx="1868980" cy="134340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DAAC7C5-09DF-46E0-BA2D-E6EAA7C0A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47"/>
          <a:stretch/>
        </p:blipFill>
        <p:spPr>
          <a:xfrm flipH="1">
            <a:off x="0" y="0"/>
            <a:ext cx="1943803" cy="169977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51E676A-F017-4F7C-805D-029265B8D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9"/>
          <a:stretch/>
        </p:blipFill>
        <p:spPr>
          <a:xfrm rot="5400000" flipH="1">
            <a:off x="10822252" y="49410"/>
            <a:ext cx="1419160" cy="13203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E22880A-B4D9-47C7-A2C7-01C7A1BF72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704309"/>
            <a:ext cx="2225342" cy="11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5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3">
            <a:hlinkClick r:id="rId2"/>
            <a:extLst>
              <a:ext uri="{FF2B5EF4-FFF2-40B4-BE49-F238E27FC236}">
                <a16:creationId xmlns:a16="http://schemas.microsoft.com/office/drawing/2014/main" id="{583058F9-1A72-4D4C-A77C-C2EEFB5726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5" name="TextBox 24">
            <a:hlinkClick r:id="rId5"/>
            <a:extLst>
              <a:ext uri="{FF2B5EF4-FFF2-40B4-BE49-F238E27FC236}">
                <a16:creationId xmlns:a16="http://schemas.microsoft.com/office/drawing/2014/main" id="{B4017E1D-7D94-42F0-B380-E88EE26E135F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그림 개체 틀 4">
            <a:extLst>
              <a:ext uri="{FF2B5EF4-FFF2-40B4-BE49-F238E27FC236}">
                <a16:creationId xmlns:a16="http://schemas.microsoft.com/office/drawing/2014/main" id="{F80D20C4-113E-4954-80E2-D651E07D89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7876" y="2007008"/>
            <a:ext cx="4542519" cy="2843984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D55E847-A59C-4F38-B1AD-16FE94C0B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8" r="5730" b="1"/>
          <a:stretch/>
        </p:blipFill>
        <p:spPr>
          <a:xfrm flipH="1" flipV="1">
            <a:off x="-2" y="5209029"/>
            <a:ext cx="1880303" cy="164897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1E64F7C-E0FA-4418-B4CA-0D708A126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/>
          <a:stretch/>
        </p:blipFill>
        <p:spPr>
          <a:xfrm flipH="1" flipV="1">
            <a:off x="10717098" y="62687"/>
            <a:ext cx="1474901" cy="132033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259C4D6-97D6-49CC-BA92-E9A2527BD92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0"/>
            <a:ext cx="1753610" cy="102293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D1E711-80D0-45F6-B4FD-58F257F67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4434"/>
          <a:stretch/>
        </p:blipFill>
        <p:spPr>
          <a:xfrm flipH="1" flipV="1">
            <a:off x="10490305" y="5048899"/>
            <a:ext cx="1701695" cy="18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2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3">
            <a:hlinkClick r:id="rId2"/>
            <a:extLst>
              <a:ext uri="{FF2B5EF4-FFF2-40B4-BE49-F238E27FC236}">
                <a16:creationId xmlns:a16="http://schemas.microsoft.com/office/drawing/2014/main" id="{8C22E5E8-FE45-42C2-98F6-3BA24D57A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30" name="TextBox 29">
            <a:hlinkClick r:id="rId5"/>
            <a:extLst>
              <a:ext uri="{FF2B5EF4-FFF2-40B4-BE49-F238E27FC236}">
                <a16:creationId xmlns:a16="http://schemas.microsoft.com/office/drawing/2014/main" id="{F04391E3-9B9D-4976-BB46-747C7760B01C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DC87B61-7C60-4079-AE57-26E568E84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b="1274"/>
          <a:stretch/>
        </p:blipFill>
        <p:spPr>
          <a:xfrm flipV="1">
            <a:off x="0" y="-1"/>
            <a:ext cx="1861105" cy="179706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A4A879F-32CE-4513-A989-CC5A965B9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8098"/>
          <a:stretch/>
        </p:blipFill>
        <p:spPr>
          <a:xfrm flipV="1">
            <a:off x="-1" y="5295868"/>
            <a:ext cx="1741601" cy="156213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10568F3-1410-419E-B6F9-50D21E6E6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6"/>
          <a:stretch/>
        </p:blipFill>
        <p:spPr>
          <a:xfrm rot="16200000" flipV="1">
            <a:off x="10676574" y="248438"/>
            <a:ext cx="1763865" cy="126698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4D3988D-D690-4F6D-9065-22727433A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" b="3302"/>
          <a:stretch/>
        </p:blipFill>
        <p:spPr>
          <a:xfrm>
            <a:off x="10068258" y="5742409"/>
            <a:ext cx="2123742" cy="1115591"/>
          </a:xfrm>
          <a:prstGeom prst="rect">
            <a:avLst/>
          </a:prstGeom>
        </p:spPr>
      </p:pic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D6D83443-42C3-4724-A697-71B5A30CA2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9400" y="3320862"/>
            <a:ext cx="10753200" cy="2817138"/>
          </a:xfrm>
          <a:prstGeom prst="round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386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3">
            <a:hlinkClick r:id="rId2"/>
            <a:extLst>
              <a:ext uri="{FF2B5EF4-FFF2-40B4-BE49-F238E27FC236}">
                <a16:creationId xmlns:a16="http://schemas.microsoft.com/office/drawing/2014/main" id="{2CDCDEDE-C119-4AFE-A6CD-BFFD484AF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2" name="TextBox 21">
            <a:hlinkClick r:id="rId5"/>
            <a:extLst>
              <a:ext uri="{FF2B5EF4-FFF2-40B4-BE49-F238E27FC236}">
                <a16:creationId xmlns:a16="http://schemas.microsoft.com/office/drawing/2014/main" id="{81735C65-9EA1-4E0E-8F0B-91438884671F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그림 개체 틀 11">
            <a:extLst>
              <a:ext uri="{FF2B5EF4-FFF2-40B4-BE49-F238E27FC236}">
                <a16:creationId xmlns:a16="http://schemas.microsoft.com/office/drawing/2014/main" id="{AA08D7A0-1844-4018-8F43-C2CF11C85B3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874576" y="819753"/>
            <a:ext cx="2361624" cy="5218494"/>
          </a:xfrm>
          <a:prstGeom prst="roundRect">
            <a:avLst>
              <a:gd name="adj" fmla="val 204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9C18537-808E-42A7-A7B6-37961631D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8" r="5730" b="1"/>
          <a:stretch/>
        </p:blipFill>
        <p:spPr>
          <a:xfrm flipH="1">
            <a:off x="-2" y="0"/>
            <a:ext cx="1880303" cy="164897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98B698C-F1EC-48F6-B140-CF571BECA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/>
          <a:stretch/>
        </p:blipFill>
        <p:spPr>
          <a:xfrm flipH="1">
            <a:off x="10717098" y="5474978"/>
            <a:ext cx="1474901" cy="132033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4E11A01-FAF8-41A3-87D1-938583C74F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5835061"/>
            <a:ext cx="1753610" cy="102293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FA2AB66-B0B8-4510-8ADE-83AB60F4D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4434"/>
          <a:stretch/>
        </p:blipFill>
        <p:spPr>
          <a:xfrm flipH="1">
            <a:off x="10490305" y="0"/>
            <a:ext cx="1701695" cy="18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3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597AA8A3-E6BD-4C31-A983-E8A2CC8C33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31" name="TextBox 30">
            <a:hlinkClick r:id="rId5"/>
            <a:extLst>
              <a:ext uri="{FF2B5EF4-FFF2-40B4-BE49-F238E27FC236}">
                <a16:creationId xmlns:a16="http://schemas.microsoft.com/office/drawing/2014/main" id="{0091F66B-4EBD-43CB-9AB9-27B279C5CEB5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그림 개체 틀 5">
            <a:extLst>
              <a:ext uri="{FF2B5EF4-FFF2-40B4-BE49-F238E27FC236}">
                <a16:creationId xmlns:a16="http://schemas.microsoft.com/office/drawing/2014/main" id="{DF593435-CAD8-4EC8-8B44-5B0D4C8DDEF1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4040471" y="1109778"/>
            <a:ext cx="6988017" cy="4556788"/>
          </a:xfrm>
          <a:prstGeom prst="roundRect">
            <a:avLst>
              <a:gd name="adj" fmla="val 311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58057D3-D8AA-417D-B1F5-B2E7208A0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b="1274"/>
          <a:stretch/>
        </p:blipFill>
        <p:spPr>
          <a:xfrm flipH="1">
            <a:off x="10330894" y="5060933"/>
            <a:ext cx="1861105" cy="17970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B623129-9EA0-4DCF-9A58-50A8B878A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8098"/>
          <a:stretch/>
        </p:blipFill>
        <p:spPr>
          <a:xfrm flipH="1">
            <a:off x="10450399" y="0"/>
            <a:ext cx="1741601" cy="156213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12F21A8-8949-4E48-AADF-05FA2F07D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6"/>
          <a:stretch/>
        </p:blipFill>
        <p:spPr>
          <a:xfrm rot="16200000" flipH="1">
            <a:off x="-248440" y="5342575"/>
            <a:ext cx="1763865" cy="126698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60FA4C2-90F5-4A33-9BAE-CBE537EC8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" b="3302"/>
          <a:stretch/>
        </p:blipFill>
        <p:spPr>
          <a:xfrm flipH="1" flipV="1">
            <a:off x="-1" y="-1"/>
            <a:ext cx="2123742" cy="111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43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3">
            <a:hlinkClick r:id="rId2"/>
            <a:extLst>
              <a:ext uri="{FF2B5EF4-FFF2-40B4-BE49-F238E27FC236}">
                <a16:creationId xmlns:a16="http://schemas.microsoft.com/office/drawing/2014/main" id="{4EE97381-50ED-4E03-8447-58F167F9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2" name="TextBox 21">
            <a:hlinkClick r:id="rId5"/>
            <a:extLst>
              <a:ext uri="{FF2B5EF4-FFF2-40B4-BE49-F238E27FC236}">
                <a16:creationId xmlns:a16="http://schemas.microsoft.com/office/drawing/2014/main" id="{387FA27D-486A-4226-A295-EB6939D08985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그림 개체 틀 8">
            <a:extLst>
              <a:ext uri="{FF2B5EF4-FFF2-40B4-BE49-F238E27FC236}">
                <a16:creationId xmlns:a16="http://schemas.microsoft.com/office/drawing/2014/main" id="{87312E7F-024A-4047-9A4C-F5555AE9DC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55051" y="1856521"/>
            <a:ext cx="6740399" cy="3865781"/>
          </a:xfrm>
          <a:prstGeom prst="roundRect">
            <a:avLst>
              <a:gd name="adj" fmla="val 1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C219D66-20EA-452B-826E-EA7E4A452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8" r="5730" b="1"/>
          <a:stretch/>
        </p:blipFill>
        <p:spPr>
          <a:xfrm flipV="1">
            <a:off x="10311697" y="5209029"/>
            <a:ext cx="1880303" cy="164897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4905EA3-E086-434F-A6BB-649325CF7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/>
          <a:stretch/>
        </p:blipFill>
        <p:spPr>
          <a:xfrm flipV="1">
            <a:off x="-1" y="62687"/>
            <a:ext cx="1474901" cy="132033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50DE254-2F6C-497E-B89B-61D61888F7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438390" y="0"/>
            <a:ext cx="1753610" cy="102293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856950E-E008-428D-BFE0-C3B0EA368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4434"/>
          <a:stretch/>
        </p:blipFill>
        <p:spPr>
          <a:xfrm flipV="1">
            <a:off x="-2" y="5048899"/>
            <a:ext cx="1701695" cy="18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81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D2C584A6-619E-4DB5-82A1-E2E5F6FF4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6672CC30-F6D6-4056-A9AD-229F958F2222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596722B0-09D1-46D2-B3F8-F3A1C5305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452C1340-8C4F-44FC-8347-F2145CC6D910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3">
            <a:hlinkClick r:id="rId2"/>
            <a:extLst>
              <a:ext uri="{FF2B5EF4-FFF2-40B4-BE49-F238E27FC236}">
                <a16:creationId xmlns:a16="http://schemas.microsoft.com/office/drawing/2014/main" id="{045D5149-3F07-4C96-A54B-9FCC02F77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5" name="TextBox 24">
            <a:hlinkClick r:id="rId5"/>
            <a:extLst>
              <a:ext uri="{FF2B5EF4-FFF2-40B4-BE49-F238E27FC236}">
                <a16:creationId xmlns:a16="http://schemas.microsoft.com/office/drawing/2014/main" id="{7B379C99-21D0-425F-8B90-F085C6F748C8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A7325E8-11A9-4316-8259-9546B489C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8" r="5730" b="1"/>
          <a:stretch/>
        </p:blipFill>
        <p:spPr>
          <a:xfrm>
            <a:off x="10311697" y="0"/>
            <a:ext cx="1880303" cy="164897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F57E949-51CA-4D67-AA1C-79359958D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/>
          <a:stretch/>
        </p:blipFill>
        <p:spPr>
          <a:xfrm>
            <a:off x="-1" y="5474978"/>
            <a:ext cx="1474901" cy="132033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40A155E-B56A-47FC-A58E-B74BA96CA4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390" y="5835061"/>
            <a:ext cx="1753610" cy="102293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BA13C11-9D01-4B1F-BDEC-2F8BAFF7E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4434"/>
          <a:stretch/>
        </p:blipFill>
        <p:spPr>
          <a:xfrm>
            <a:off x="-2" y="0"/>
            <a:ext cx="1701695" cy="18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48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205057">
            <a:off x="2910190" y="2312091"/>
            <a:ext cx="6340877" cy="16156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5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205057">
            <a:off x="2976911" y="4128898"/>
            <a:ext cx="6340877" cy="41594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0840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7109" y="19886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11386624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02918" y="60302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4722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876" y="60119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79924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8392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0728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>
            <a:spLocks noGrp="1"/>
          </p:cNvSpPr>
          <p:nvPr>
            <p:ph type="title" hasCustomPrompt="1"/>
          </p:nvPr>
        </p:nvSpPr>
        <p:spPr>
          <a:xfrm>
            <a:off x="6335963" y="1666484"/>
            <a:ext cx="16892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/>
          </p:nvPr>
        </p:nvSpPr>
        <p:spPr>
          <a:xfrm>
            <a:off x="5739084" y="3239867"/>
            <a:ext cx="49772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5739096" y="4430667"/>
            <a:ext cx="33192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40" name="Google Shape;4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940" y="35243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6718" y="266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07809" y="14707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131024" y="102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722324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8085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85857" y="6132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4722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3809" y="61142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6524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30724" y="284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76" y="8368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>
            <a:off x="662284" y="49803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>
            <a:off x="11870384" y="27333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3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3"/>
          <p:cNvSpPr/>
          <p:nvPr/>
        </p:nvSpPr>
        <p:spPr>
          <a:xfrm>
            <a:off x="8417384" y="63618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/>
          <p:nvPr/>
        </p:nvSpPr>
        <p:spPr>
          <a:xfrm>
            <a:off x="4893284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1307151" y="62594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3368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1000" y="1314933"/>
            <a:ext cx="10290000" cy="4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>
            <a:off x="519809" y="102467"/>
            <a:ext cx="11442860" cy="6574687"/>
            <a:chOff x="389856" y="76850"/>
            <a:chExt cx="8582145" cy="4931015"/>
          </a:xfrm>
        </p:grpSpPr>
        <p:pic>
          <p:nvPicPr>
            <p:cNvPr id="75" name="Google Shape;75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9856" y="3602572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81919" y="986200"/>
              <a:ext cx="535902" cy="49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"/>
            <p:cNvPicPr preferRelativeResize="0"/>
            <p:nvPr/>
          </p:nvPicPr>
          <p:blipFill rotWithShape="1">
            <a:blip r:embed="rId4">
              <a:alphaModFix/>
            </a:blip>
            <a:srcRect l="24728" t="24729" r="24733" b="24729"/>
            <a:stretch/>
          </p:blipFill>
          <p:spPr>
            <a:xfrm>
              <a:off x="8637368" y="3843600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44188" y="76850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8487729" y="4522660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200001">
              <a:off x="7329325" y="4441834"/>
              <a:ext cx="505875" cy="4626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4"/>
            <p:cNvSpPr/>
            <p:nvPr/>
          </p:nvSpPr>
          <p:spPr>
            <a:xfrm>
              <a:off x="1938738" y="203375"/>
              <a:ext cx="81900" cy="81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144750" y="4632188"/>
              <a:ext cx="81900" cy="8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83" name="Google Shape;8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"/>
          <p:cNvPicPr preferRelativeResize="0"/>
          <p:nvPr/>
        </p:nvPicPr>
        <p:blipFill rotWithShape="1">
          <a:blip r:embed="rId4">
            <a:alphaModFix/>
          </a:blip>
          <a:srcRect l="24728" t="24729" r="24733" b="24729"/>
          <a:stretch/>
        </p:blipFill>
        <p:spPr>
          <a:xfrm>
            <a:off x="4722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015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422277" y="4190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 flipH="1">
            <a:off x="621796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53457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9598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8816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/>
          <p:nvPr/>
        </p:nvSpPr>
        <p:spPr>
          <a:xfrm flipH="1">
            <a:off x="1440136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 flipH="1">
            <a:off x="9829429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974349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11572461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879943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/>
          <p:nvPr/>
        </p:nvSpPr>
        <p:spPr>
          <a:xfrm flipH="1">
            <a:off x="1372169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5"/>
          <p:cNvSpPr/>
          <p:nvPr/>
        </p:nvSpPr>
        <p:spPr>
          <a:xfrm flipH="1">
            <a:off x="10955603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2" name="Google Shape;10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4491728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 flipH="1">
            <a:off x="3603512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 flipH="1">
            <a:off x="11546829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503608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/>
          <p:nvPr/>
        </p:nvSpPr>
        <p:spPr>
          <a:xfrm flipH="1">
            <a:off x="11835469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7" name="Google Shape;10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075398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"/>
          <p:cNvSpPr/>
          <p:nvPr/>
        </p:nvSpPr>
        <p:spPr>
          <a:xfrm flipH="1">
            <a:off x="516836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9" name="Google Shape;10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240965" y="21189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10476694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5"/>
          <p:cNvSpPr txBox="1">
            <a:spLocks noGrp="1"/>
          </p:cNvSpPr>
          <p:nvPr>
            <p:ph type="subTitle" idx="1"/>
          </p:nvPr>
        </p:nvSpPr>
        <p:spPr>
          <a:xfrm>
            <a:off x="1513933" y="2676411"/>
            <a:ext cx="4195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2"/>
          </p:nvPr>
        </p:nvSpPr>
        <p:spPr>
          <a:xfrm>
            <a:off x="1513933" y="4670301"/>
            <a:ext cx="4195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3"/>
          </p:nvPr>
        </p:nvSpPr>
        <p:spPr>
          <a:xfrm>
            <a:off x="1513936" y="2039600"/>
            <a:ext cx="41956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4"/>
          </p:nvPr>
        </p:nvSpPr>
        <p:spPr>
          <a:xfrm>
            <a:off x="1513933" y="4033505"/>
            <a:ext cx="41956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32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087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118" name="Google Shape;11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129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6"/>
          <p:cNvSpPr/>
          <p:nvPr/>
        </p:nvSpPr>
        <p:spPr>
          <a:xfrm>
            <a:off x="11688284" y="36445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1785" y="60941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0" name="Google Shape;13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322406" y="6052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564791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5940" y="20229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6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7" name="Google Shape;137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9" name="Google Shape;1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98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>
            <a:spLocks noGrp="1"/>
          </p:cNvSpPr>
          <p:nvPr>
            <p:ph type="subTitle" idx="1"/>
          </p:nvPr>
        </p:nvSpPr>
        <p:spPr>
          <a:xfrm>
            <a:off x="1350967" y="2220300"/>
            <a:ext cx="4682800" cy="30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dvent Pro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143" name="Google Shape;14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27" y="4956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7485" y="5060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7493" y="266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643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55557" y="12456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96491" y="2420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725857" y="633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1885" y="63328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2080191" y="6427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01690" y="1945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6968" y="26689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285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650006" y="6122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6976" y="38648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501" y="61222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425" y="55673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5289407" y="633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18" y="1245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5340" y="181296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01690" y="60591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6143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/>
          <p:nvPr/>
        </p:nvSpPr>
        <p:spPr>
          <a:xfrm>
            <a:off x="279617" y="52105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10378517" y="397267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704017" y="152467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>
            <a:off x="10856384" y="6498484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190417" y="4065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299617" y="827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>
            <a:off x="9089351" y="61366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3135151" y="6473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444284" y="65620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671484" y="4585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84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706" y="32132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018" y="782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78009" y="13698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881424" y="113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485" y="60273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114773" y="6132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245207" y="6286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30724" y="284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2559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279617" y="50895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1722317" y="2598833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>
            <a:off x="4608351" y="63113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 txBox="1">
            <a:spLocks noGrp="1"/>
          </p:cNvSpPr>
          <p:nvPr>
            <p:ph type="ctrTitle"/>
          </p:nvPr>
        </p:nvSpPr>
        <p:spPr>
          <a:xfrm rot="-160306">
            <a:off x="3195397" y="2220915"/>
            <a:ext cx="5895208" cy="23613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98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"/>
          <p:cNvSpPr txBox="1">
            <a:spLocks noGrp="1"/>
          </p:cNvSpPr>
          <p:nvPr>
            <p:ph type="subTitle" idx="1"/>
          </p:nvPr>
        </p:nvSpPr>
        <p:spPr>
          <a:xfrm>
            <a:off x="6832600" y="3290700"/>
            <a:ext cx="3606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39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>
            <a:spLocks noGrp="1"/>
          </p:cNvSpPr>
          <p:nvPr>
            <p:ph type="title"/>
          </p:nvPr>
        </p:nvSpPr>
        <p:spPr>
          <a:xfrm>
            <a:off x="1043500" y="4381967"/>
            <a:ext cx="4041200" cy="12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Font typeface="Caveat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630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129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/>
          <p:nvPr/>
        </p:nvSpPr>
        <p:spPr>
          <a:xfrm>
            <a:off x="11523617" y="43835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1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1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1"/>
          <p:cNvSpPr/>
          <p:nvPr/>
        </p:nvSpPr>
        <p:spPr>
          <a:xfrm>
            <a:off x="11688284" y="36445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25" name="Google Shape;225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1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1" name="Google Shape;23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171506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706" y="18455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1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1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9" name="Google Shape;23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1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1" name="Google Shape;24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34" y="25355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7465257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1285" y="163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15690" y="163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0122524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1"/>
          <p:cNvSpPr/>
          <p:nvPr/>
        </p:nvSpPr>
        <p:spPr>
          <a:xfrm>
            <a:off x="5241384" y="60317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8" name="Google Shape;248;p11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541940" y="329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2834" y="147101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1"/>
          <p:cNvSpPr/>
          <p:nvPr/>
        </p:nvSpPr>
        <p:spPr>
          <a:xfrm>
            <a:off x="6039117" y="3057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1"/>
          <p:cNvSpPr txBox="1">
            <a:spLocks noGrp="1"/>
          </p:cNvSpPr>
          <p:nvPr>
            <p:ph type="title" hasCustomPrompt="1"/>
          </p:nvPr>
        </p:nvSpPr>
        <p:spPr>
          <a:xfrm>
            <a:off x="2991600" y="2280284"/>
            <a:ext cx="6208800" cy="1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2" name="Google Shape;252;p11"/>
          <p:cNvSpPr txBox="1">
            <a:spLocks noGrp="1"/>
          </p:cNvSpPr>
          <p:nvPr>
            <p:ph type="body" idx="1"/>
          </p:nvPr>
        </p:nvSpPr>
        <p:spPr>
          <a:xfrm>
            <a:off x="2690200" y="4447833"/>
            <a:ext cx="6811600" cy="5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>
                <a:solidFill>
                  <a:schemeClr val="accent5"/>
                </a:solidFill>
              </a:defRPr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58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3">
            <a:hlinkClick r:id="rId2"/>
            <a:extLst>
              <a:ext uri="{FF2B5EF4-FFF2-40B4-BE49-F238E27FC236}">
                <a16:creationId xmlns:a16="http://schemas.microsoft.com/office/drawing/2014/main" id="{45F49934-1605-4ECE-AE99-2E740D24B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B9400869-2182-45ED-996A-7D5924CD4ED5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A6EC4E8-595B-4C7F-8AB3-B8B7A28DC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" b="3096"/>
          <a:stretch/>
        </p:blipFill>
        <p:spPr>
          <a:xfrm>
            <a:off x="-1" y="5267995"/>
            <a:ext cx="1933545" cy="159000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897080-0805-477B-B369-67EFD148C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"/>
          <a:stretch/>
        </p:blipFill>
        <p:spPr>
          <a:xfrm>
            <a:off x="9880780" y="0"/>
            <a:ext cx="2231056" cy="17900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3A9EF84-5C58-4303-9561-696DD7286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718" b="2333"/>
          <a:stretch/>
        </p:blipFill>
        <p:spPr>
          <a:xfrm>
            <a:off x="10012450" y="5262987"/>
            <a:ext cx="2179550" cy="159501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90302D2-BFF0-4523-97E4-013513E4C3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" y="35141"/>
            <a:ext cx="1868980" cy="13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7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40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 txBox="1">
            <a:spLocks noGrp="1"/>
          </p:cNvSpPr>
          <p:nvPr>
            <p:ph type="subTitle" idx="1"/>
          </p:nvPr>
        </p:nvSpPr>
        <p:spPr>
          <a:xfrm>
            <a:off x="1079933" y="3691300"/>
            <a:ext cx="2887200" cy="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hasCustomPrompt="1"/>
          </p:nvPr>
        </p:nvSpPr>
        <p:spPr>
          <a:xfrm>
            <a:off x="1813367" y="2706833"/>
            <a:ext cx="14204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2"/>
          </p:nvPr>
        </p:nvSpPr>
        <p:spPr>
          <a:xfrm>
            <a:off x="1079933" y="4303533"/>
            <a:ext cx="2887200" cy="7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subTitle" idx="4"/>
          </p:nvPr>
        </p:nvSpPr>
        <p:spPr>
          <a:xfrm>
            <a:off x="4652417" y="3691300"/>
            <a:ext cx="2887200" cy="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5" hasCustomPrompt="1"/>
          </p:nvPr>
        </p:nvSpPr>
        <p:spPr>
          <a:xfrm>
            <a:off x="5385817" y="2706833"/>
            <a:ext cx="14204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61" name="Google Shape;261;p13"/>
          <p:cNvSpPr txBox="1">
            <a:spLocks noGrp="1"/>
          </p:cNvSpPr>
          <p:nvPr>
            <p:ph type="subTitle" idx="6"/>
          </p:nvPr>
        </p:nvSpPr>
        <p:spPr>
          <a:xfrm>
            <a:off x="4652417" y="4303533"/>
            <a:ext cx="2887200" cy="7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7"/>
          </p:nvPr>
        </p:nvSpPr>
        <p:spPr>
          <a:xfrm>
            <a:off x="8224867" y="3691300"/>
            <a:ext cx="2887200" cy="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8" hasCustomPrompt="1"/>
          </p:nvPr>
        </p:nvSpPr>
        <p:spPr>
          <a:xfrm>
            <a:off x="8958268" y="2706833"/>
            <a:ext cx="14204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9"/>
          </p:nvPr>
        </p:nvSpPr>
        <p:spPr>
          <a:xfrm>
            <a:off x="8224867" y="4303533"/>
            <a:ext cx="2887200" cy="7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5" name="Google Shape;26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3740" y="51399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6968" y="50251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17460" y="181296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3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11516491" y="116868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3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363257" y="2355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3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9216724" y="61796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2385" y="6294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3"/>
          <p:cNvPicPr preferRelativeResize="0"/>
          <p:nvPr/>
        </p:nvPicPr>
        <p:blipFill rotWithShape="1">
          <a:blip r:embed="rId5">
            <a:alphaModFix/>
          </a:blip>
          <a:srcRect l="24728" t="24729" r="24733" b="24729"/>
          <a:stretch/>
        </p:blipFill>
        <p:spPr>
          <a:xfrm>
            <a:off x="2064791" y="604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01690" y="1945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6976" y="40199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634" y="6053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18" y="1245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5340" y="181296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01690" y="6059163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3"/>
          <p:cNvSpPr/>
          <p:nvPr/>
        </p:nvSpPr>
        <p:spPr>
          <a:xfrm>
            <a:off x="10378517" y="397267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3"/>
          <p:cNvSpPr/>
          <p:nvPr/>
        </p:nvSpPr>
        <p:spPr>
          <a:xfrm>
            <a:off x="10856384" y="6307384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3"/>
          <p:cNvSpPr/>
          <p:nvPr/>
        </p:nvSpPr>
        <p:spPr>
          <a:xfrm>
            <a:off x="473067" y="44817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3"/>
          <p:cNvSpPr/>
          <p:nvPr/>
        </p:nvSpPr>
        <p:spPr>
          <a:xfrm>
            <a:off x="299617" y="827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3"/>
          <p:cNvSpPr/>
          <p:nvPr/>
        </p:nvSpPr>
        <p:spPr>
          <a:xfrm>
            <a:off x="8116951" y="63415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3"/>
          <p:cNvSpPr/>
          <p:nvPr/>
        </p:nvSpPr>
        <p:spPr>
          <a:xfrm>
            <a:off x="3135151" y="6473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3"/>
          <p:cNvSpPr/>
          <p:nvPr/>
        </p:nvSpPr>
        <p:spPr>
          <a:xfrm>
            <a:off x="1219200" y="62263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3788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"/>
          <p:cNvSpPr txBox="1">
            <a:spLocks noGrp="1"/>
          </p:cNvSpPr>
          <p:nvPr>
            <p:ph type="title" hasCustomPrompt="1"/>
          </p:nvPr>
        </p:nvSpPr>
        <p:spPr>
          <a:xfrm>
            <a:off x="2207599" y="1952133"/>
            <a:ext cx="18404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 idx="2"/>
          </p:nvPr>
        </p:nvSpPr>
        <p:spPr>
          <a:xfrm>
            <a:off x="1745077" y="3549141"/>
            <a:ext cx="58076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1"/>
          </p:nvPr>
        </p:nvSpPr>
        <p:spPr>
          <a:xfrm>
            <a:off x="1745077" y="4677851"/>
            <a:ext cx="58076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91" name="Google Shape;29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1657" y="34283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352" y="213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8776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4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042491" y="209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4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413591" y="1220718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4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397524" y="54046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485" y="61017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296273" y="62107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7734" y="43069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2376" y="60834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4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432573" y="63932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48764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2559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4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4"/>
          <p:cNvSpPr/>
          <p:nvPr/>
        </p:nvSpPr>
        <p:spPr>
          <a:xfrm>
            <a:off x="11870384" y="26956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4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4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4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4"/>
          <p:cNvSpPr/>
          <p:nvPr/>
        </p:nvSpPr>
        <p:spPr>
          <a:xfrm>
            <a:off x="9380584" y="65531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4"/>
          <p:cNvSpPr/>
          <p:nvPr/>
        </p:nvSpPr>
        <p:spPr>
          <a:xfrm>
            <a:off x="5108767" y="64400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4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4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4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66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1657" y="34283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352" y="213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8776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5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042491" y="209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5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38124" y="1220718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5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397524" y="54046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485" y="61017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296273" y="62107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5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7734" y="43069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2376" y="60834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5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432573" y="63932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48764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8368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5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5"/>
          <p:cNvSpPr/>
          <p:nvPr/>
        </p:nvSpPr>
        <p:spPr>
          <a:xfrm>
            <a:off x="11870384" y="26956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5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5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5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5"/>
          <p:cNvSpPr/>
          <p:nvPr/>
        </p:nvSpPr>
        <p:spPr>
          <a:xfrm>
            <a:off x="5108767" y="64400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5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5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5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5"/>
          <p:cNvSpPr txBox="1">
            <a:spLocks noGrp="1"/>
          </p:cNvSpPr>
          <p:nvPr>
            <p:ph type="title" hasCustomPrompt="1"/>
          </p:nvPr>
        </p:nvSpPr>
        <p:spPr>
          <a:xfrm>
            <a:off x="4654684" y="1892391"/>
            <a:ext cx="28828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6" name="Google Shape;356;p15"/>
          <p:cNvSpPr txBox="1">
            <a:spLocks noGrp="1"/>
          </p:cNvSpPr>
          <p:nvPr>
            <p:ph type="title" idx="2"/>
          </p:nvPr>
        </p:nvSpPr>
        <p:spPr>
          <a:xfrm>
            <a:off x="3136312" y="3490075"/>
            <a:ext cx="5919600" cy="10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subTitle" idx="1"/>
          </p:nvPr>
        </p:nvSpPr>
        <p:spPr>
          <a:xfrm>
            <a:off x="3136100" y="4574508"/>
            <a:ext cx="5919600" cy="5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4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360" name="Google Shape;36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940" y="361758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352" y="266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83776" y="16457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852824" y="325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6391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485" y="58241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5733907" y="6427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806490" y="266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7843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6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16"/>
          <p:cNvSpPr/>
          <p:nvPr/>
        </p:nvSpPr>
        <p:spPr>
          <a:xfrm>
            <a:off x="11722317" y="26956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16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6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16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16"/>
          <p:cNvSpPr/>
          <p:nvPr/>
        </p:nvSpPr>
        <p:spPr>
          <a:xfrm>
            <a:off x="69995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6"/>
          <p:cNvSpPr/>
          <p:nvPr/>
        </p:nvSpPr>
        <p:spPr>
          <a:xfrm>
            <a:off x="4792867" y="62594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16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16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6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321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7"/>
          <p:cNvSpPr txBox="1">
            <a:spLocks noGrp="1"/>
          </p:cNvSpPr>
          <p:nvPr>
            <p:ph type="title"/>
          </p:nvPr>
        </p:nvSpPr>
        <p:spPr>
          <a:xfrm>
            <a:off x="6158300" y="4167667"/>
            <a:ext cx="5020400" cy="63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17"/>
          <p:cNvSpPr txBox="1">
            <a:spLocks noGrp="1"/>
          </p:cNvSpPr>
          <p:nvPr>
            <p:ph type="subTitle" idx="1"/>
          </p:nvPr>
        </p:nvSpPr>
        <p:spPr>
          <a:xfrm>
            <a:off x="6158683" y="2052733"/>
            <a:ext cx="5020400" cy="2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4" name="Google Shape;394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11434424" y="149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25" y="21397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7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99" name="Google Shape;399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7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7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05" name="Google Shape;4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171506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706" y="18455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7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17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13" name="Google Shape;4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7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15" name="Google Shape;4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934" y="25355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7"/>
          <p:cNvSpPr/>
          <p:nvPr/>
        </p:nvSpPr>
        <p:spPr>
          <a:xfrm>
            <a:off x="2213451" y="2070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7"/>
          <p:cNvSpPr/>
          <p:nvPr/>
        </p:nvSpPr>
        <p:spPr>
          <a:xfrm>
            <a:off x="6344951" y="177484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19" name="Google Shape;4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660073" y="6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3645506" y="4467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401" y="26426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7"/>
          <p:cNvSpPr/>
          <p:nvPr/>
        </p:nvSpPr>
        <p:spPr>
          <a:xfrm>
            <a:off x="7142684" y="4229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23" name="Google Shape;423;p17"/>
          <p:cNvPicPr preferRelativeResize="0"/>
          <p:nvPr/>
        </p:nvPicPr>
        <p:blipFill rotWithShape="1">
          <a:blip r:embed="rId2">
            <a:alphaModFix/>
          </a:blip>
          <a:srcRect l="24728" t="24729" r="24733" b="24729"/>
          <a:stretch/>
        </p:blipFill>
        <p:spPr>
          <a:xfrm>
            <a:off x="7922073" y="736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8101" y="73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9472506" y="73630"/>
            <a:ext cx="674521" cy="616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47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4746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8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437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20959" y="2136952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8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18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34" name="Google Shape;434;p18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631140" y="6094163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8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8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40" name="Google Shape;44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171506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8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44124" y="62766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8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564791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3573" y="20229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8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8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8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48" name="Google Shape;44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8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50" name="Google Shape;45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8"/>
          <p:cNvSpPr txBox="1">
            <a:spLocks noGrp="1"/>
          </p:cNvSpPr>
          <p:nvPr>
            <p:ph type="subTitle" idx="1"/>
          </p:nvPr>
        </p:nvSpPr>
        <p:spPr>
          <a:xfrm>
            <a:off x="1204357" y="3606033"/>
            <a:ext cx="3091600" cy="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52" name="Google Shape;452;p18"/>
          <p:cNvSpPr txBox="1">
            <a:spLocks noGrp="1"/>
          </p:cNvSpPr>
          <p:nvPr>
            <p:ph type="subTitle" idx="2"/>
          </p:nvPr>
        </p:nvSpPr>
        <p:spPr>
          <a:xfrm>
            <a:off x="7896119" y="3603633"/>
            <a:ext cx="30916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53" name="Google Shape;453;p18"/>
          <p:cNvSpPr txBox="1">
            <a:spLocks noGrp="1"/>
          </p:cNvSpPr>
          <p:nvPr>
            <p:ph type="subTitle" idx="3"/>
          </p:nvPr>
        </p:nvSpPr>
        <p:spPr>
          <a:xfrm>
            <a:off x="4550067" y="3603633"/>
            <a:ext cx="30916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54" name="Google Shape;454;p18"/>
          <p:cNvSpPr txBox="1">
            <a:spLocks noGrp="1"/>
          </p:cNvSpPr>
          <p:nvPr>
            <p:ph type="subTitle" idx="4"/>
          </p:nvPr>
        </p:nvSpPr>
        <p:spPr>
          <a:xfrm>
            <a:off x="1204957" y="4113472"/>
            <a:ext cx="30904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8"/>
          <p:cNvSpPr txBox="1">
            <a:spLocks noGrp="1"/>
          </p:cNvSpPr>
          <p:nvPr>
            <p:ph type="subTitle" idx="5"/>
          </p:nvPr>
        </p:nvSpPr>
        <p:spPr>
          <a:xfrm>
            <a:off x="7896719" y="4113472"/>
            <a:ext cx="30904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8"/>
          <p:cNvSpPr txBox="1">
            <a:spLocks noGrp="1"/>
          </p:cNvSpPr>
          <p:nvPr>
            <p:ph type="subTitle" idx="6"/>
          </p:nvPr>
        </p:nvSpPr>
        <p:spPr>
          <a:xfrm>
            <a:off x="4550667" y="4113472"/>
            <a:ext cx="30904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09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28758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9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390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9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9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66" name="Google Shape;466;p19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9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9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2" name="Google Shape;47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6974440" y="60662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9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9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9"/>
          <p:cNvSpPr/>
          <p:nvPr/>
        </p:nvSpPr>
        <p:spPr>
          <a:xfrm>
            <a:off x="6002684" y="64882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6" name="Google Shape;476;p19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9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19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0" name="Google Shape;48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9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2" name="Google Shape;48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568" y="20229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19"/>
          <p:cNvSpPr txBox="1">
            <a:spLocks noGrp="1"/>
          </p:cNvSpPr>
          <p:nvPr>
            <p:ph type="subTitle" idx="1"/>
          </p:nvPr>
        </p:nvSpPr>
        <p:spPr>
          <a:xfrm>
            <a:off x="1121503" y="2350389"/>
            <a:ext cx="2910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85" name="Google Shape;485;p19"/>
          <p:cNvSpPr txBox="1">
            <a:spLocks noGrp="1"/>
          </p:cNvSpPr>
          <p:nvPr>
            <p:ph type="subTitle" idx="2"/>
          </p:nvPr>
        </p:nvSpPr>
        <p:spPr>
          <a:xfrm>
            <a:off x="1121465" y="2935589"/>
            <a:ext cx="29100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486" name="Google Shape;486;p19"/>
          <p:cNvSpPr txBox="1">
            <a:spLocks noGrp="1"/>
          </p:cNvSpPr>
          <p:nvPr>
            <p:ph type="subTitle" idx="3"/>
          </p:nvPr>
        </p:nvSpPr>
        <p:spPr>
          <a:xfrm>
            <a:off x="4449565" y="2350389"/>
            <a:ext cx="28984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87" name="Google Shape;487;p19"/>
          <p:cNvSpPr txBox="1">
            <a:spLocks noGrp="1"/>
          </p:cNvSpPr>
          <p:nvPr>
            <p:ph type="subTitle" idx="4"/>
          </p:nvPr>
        </p:nvSpPr>
        <p:spPr>
          <a:xfrm>
            <a:off x="4449565" y="2935589"/>
            <a:ext cx="28984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subTitle" idx="5"/>
          </p:nvPr>
        </p:nvSpPr>
        <p:spPr>
          <a:xfrm>
            <a:off x="1121503" y="4144023"/>
            <a:ext cx="2910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6"/>
          </p:nvPr>
        </p:nvSpPr>
        <p:spPr>
          <a:xfrm>
            <a:off x="1121465" y="4729223"/>
            <a:ext cx="29100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490" name="Google Shape;490;p19"/>
          <p:cNvSpPr txBox="1">
            <a:spLocks noGrp="1"/>
          </p:cNvSpPr>
          <p:nvPr>
            <p:ph type="subTitle" idx="7"/>
          </p:nvPr>
        </p:nvSpPr>
        <p:spPr>
          <a:xfrm>
            <a:off x="4449565" y="4144023"/>
            <a:ext cx="28984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91" name="Google Shape;491;p19"/>
          <p:cNvSpPr txBox="1">
            <a:spLocks noGrp="1"/>
          </p:cNvSpPr>
          <p:nvPr>
            <p:ph type="subTitle" idx="8"/>
          </p:nvPr>
        </p:nvSpPr>
        <p:spPr>
          <a:xfrm>
            <a:off x="4449565" y="4729223"/>
            <a:ext cx="2898400" cy="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492" name="Google Shape;492;p1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66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" y="35243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5985" y="1434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8776" y="1909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98291" y="11253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3645873" y="169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98291" y="552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3952" y="6211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69057" y="6211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330457" y="5787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3457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0579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76" y="-93866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20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0"/>
          <p:cNvSpPr/>
          <p:nvPr/>
        </p:nvSpPr>
        <p:spPr>
          <a:xfrm>
            <a:off x="11870384" y="4046433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0"/>
          <p:cNvSpPr/>
          <p:nvPr/>
        </p:nvSpPr>
        <p:spPr>
          <a:xfrm>
            <a:off x="11870384" y="2570033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0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0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0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0"/>
          <p:cNvSpPr/>
          <p:nvPr/>
        </p:nvSpPr>
        <p:spPr>
          <a:xfrm>
            <a:off x="7132017" y="6536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0"/>
          <p:cNvSpPr/>
          <p:nvPr/>
        </p:nvSpPr>
        <p:spPr>
          <a:xfrm>
            <a:off x="4610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0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0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0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0"/>
          <p:cNvSpPr txBox="1">
            <a:spLocks noGrp="1"/>
          </p:cNvSpPr>
          <p:nvPr>
            <p:ph type="subTitle" idx="1"/>
          </p:nvPr>
        </p:nvSpPr>
        <p:spPr>
          <a:xfrm>
            <a:off x="2665200" y="1714033"/>
            <a:ext cx="68616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28" name="Google Shape;528;p20"/>
          <p:cNvSpPr txBox="1">
            <a:spLocks noGrp="1"/>
          </p:cNvSpPr>
          <p:nvPr>
            <p:ph type="subTitle" idx="2"/>
          </p:nvPr>
        </p:nvSpPr>
        <p:spPr>
          <a:xfrm>
            <a:off x="2665200" y="2299233"/>
            <a:ext cx="68616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29" name="Google Shape;529;p20"/>
          <p:cNvSpPr txBox="1">
            <a:spLocks noGrp="1"/>
          </p:cNvSpPr>
          <p:nvPr>
            <p:ph type="subTitle" idx="3"/>
          </p:nvPr>
        </p:nvSpPr>
        <p:spPr>
          <a:xfrm>
            <a:off x="2665200" y="2780433"/>
            <a:ext cx="68616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4"/>
          </p:nvPr>
        </p:nvSpPr>
        <p:spPr>
          <a:xfrm>
            <a:off x="2665200" y="3365633"/>
            <a:ext cx="68616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31" name="Google Shape;531;p20"/>
          <p:cNvSpPr txBox="1">
            <a:spLocks noGrp="1"/>
          </p:cNvSpPr>
          <p:nvPr>
            <p:ph type="subTitle" idx="5"/>
          </p:nvPr>
        </p:nvSpPr>
        <p:spPr>
          <a:xfrm>
            <a:off x="2665200" y="3846967"/>
            <a:ext cx="68616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subTitle" idx="6"/>
          </p:nvPr>
        </p:nvSpPr>
        <p:spPr>
          <a:xfrm>
            <a:off x="2665200" y="4432167"/>
            <a:ext cx="68616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subTitle" idx="7"/>
          </p:nvPr>
        </p:nvSpPr>
        <p:spPr>
          <a:xfrm>
            <a:off x="2665200" y="4913500"/>
            <a:ext cx="68616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subTitle" idx="8"/>
          </p:nvPr>
        </p:nvSpPr>
        <p:spPr>
          <a:xfrm>
            <a:off x="2665200" y="5498700"/>
            <a:ext cx="68616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35" name="Google Shape;535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77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1"/>
          <p:cNvSpPr txBox="1">
            <a:spLocks noGrp="1"/>
          </p:cNvSpPr>
          <p:nvPr>
            <p:ph type="subTitle" idx="1"/>
          </p:nvPr>
        </p:nvSpPr>
        <p:spPr>
          <a:xfrm>
            <a:off x="2918816" y="2945312"/>
            <a:ext cx="29924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2"/>
          </p:nvPr>
        </p:nvSpPr>
        <p:spPr>
          <a:xfrm>
            <a:off x="1258916" y="4960829"/>
            <a:ext cx="2993600" cy="4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subTitle" idx="3"/>
          </p:nvPr>
        </p:nvSpPr>
        <p:spPr>
          <a:xfrm>
            <a:off x="4598924" y="4960829"/>
            <a:ext cx="2993600" cy="4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7942484" y="4960829"/>
            <a:ext cx="2993600" cy="4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subTitle" idx="5"/>
          </p:nvPr>
        </p:nvSpPr>
        <p:spPr>
          <a:xfrm>
            <a:off x="6275317" y="2944267"/>
            <a:ext cx="2993600" cy="4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2918683" y="2028235"/>
            <a:ext cx="29912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43" name="Google Shape;543;p21"/>
          <p:cNvSpPr txBox="1">
            <a:spLocks noGrp="1"/>
          </p:cNvSpPr>
          <p:nvPr>
            <p:ph type="subTitle" idx="7"/>
          </p:nvPr>
        </p:nvSpPr>
        <p:spPr>
          <a:xfrm>
            <a:off x="1255916" y="4025701"/>
            <a:ext cx="2992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44" name="Google Shape;544;p21"/>
          <p:cNvSpPr txBox="1">
            <a:spLocks noGrp="1"/>
          </p:cNvSpPr>
          <p:nvPr>
            <p:ph type="subTitle" idx="8"/>
          </p:nvPr>
        </p:nvSpPr>
        <p:spPr>
          <a:xfrm>
            <a:off x="4599516" y="4025701"/>
            <a:ext cx="2992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45" name="Google Shape;545;p21"/>
          <p:cNvSpPr txBox="1">
            <a:spLocks noGrp="1"/>
          </p:cNvSpPr>
          <p:nvPr>
            <p:ph type="subTitle" idx="9"/>
          </p:nvPr>
        </p:nvSpPr>
        <p:spPr>
          <a:xfrm>
            <a:off x="7943683" y="4025701"/>
            <a:ext cx="2992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46" name="Google Shape;546;p21"/>
          <p:cNvSpPr txBox="1">
            <a:spLocks noGrp="1"/>
          </p:cNvSpPr>
          <p:nvPr>
            <p:ph type="subTitle" idx="13"/>
          </p:nvPr>
        </p:nvSpPr>
        <p:spPr>
          <a:xfrm>
            <a:off x="6275916" y="2028235"/>
            <a:ext cx="2992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47" name="Google Shape;54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548" name="Google Shape;54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573" y="27194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>
            <a:off x="8920801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2626" y="1434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8776" y="1909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98291" y="11253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3952" y="6211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69057" y="6211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330457" y="54180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385818">
            <a:off x="11295440" y="1434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976" y="15932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5944807" y="62127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0579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76" y="-93866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1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11870384" y="4046433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7387717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4610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867567" y="63618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1"/>
          <p:cNvSpPr/>
          <p:nvPr/>
        </p:nvSpPr>
        <p:spPr>
          <a:xfrm>
            <a:off x="504667" y="41556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1574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3">
            <a:hlinkClick r:id="rId2"/>
            <a:extLst>
              <a:ext uri="{FF2B5EF4-FFF2-40B4-BE49-F238E27FC236}">
                <a16:creationId xmlns:a16="http://schemas.microsoft.com/office/drawing/2014/main" id="{9CA31CFA-76AC-48A9-B88F-91D213F86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9FAE5EAF-989F-4D42-8003-BCEE7A8DCD2B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1396814-F9B2-4960-961D-BA5F1FDA8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b="1274"/>
          <a:stretch/>
        </p:blipFill>
        <p:spPr>
          <a:xfrm>
            <a:off x="0" y="5060933"/>
            <a:ext cx="1861105" cy="179706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F230E1F-96C6-4D1B-A95B-A7C2B2943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8098"/>
          <a:stretch/>
        </p:blipFill>
        <p:spPr>
          <a:xfrm>
            <a:off x="-1" y="0"/>
            <a:ext cx="1741601" cy="156213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4B4742D-8C6B-47D8-B247-A068CDBDB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6"/>
          <a:stretch/>
        </p:blipFill>
        <p:spPr>
          <a:xfrm rot="5400000">
            <a:off x="10676574" y="5342575"/>
            <a:ext cx="1763865" cy="126698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F410CFF-9D4A-4025-9123-071DD5B53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" b="3302"/>
          <a:stretch/>
        </p:blipFill>
        <p:spPr>
          <a:xfrm flipV="1">
            <a:off x="10068258" y="-1"/>
            <a:ext cx="2123742" cy="111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85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2"/>
          <p:cNvSpPr txBox="1">
            <a:spLocks noGrp="1"/>
          </p:cNvSpPr>
          <p:nvPr>
            <p:ph type="subTitle" idx="1"/>
          </p:nvPr>
        </p:nvSpPr>
        <p:spPr>
          <a:xfrm>
            <a:off x="1249101" y="1727244"/>
            <a:ext cx="2992400" cy="8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79" name="Google Shape;579;p22"/>
          <p:cNvSpPr txBox="1">
            <a:spLocks noGrp="1"/>
          </p:cNvSpPr>
          <p:nvPr>
            <p:ph type="subTitle" idx="2"/>
          </p:nvPr>
        </p:nvSpPr>
        <p:spPr>
          <a:xfrm>
            <a:off x="1249101" y="4046425"/>
            <a:ext cx="299360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80" name="Google Shape;580;p22"/>
          <p:cNvSpPr txBox="1">
            <a:spLocks noGrp="1"/>
          </p:cNvSpPr>
          <p:nvPr>
            <p:ph type="subTitle" idx="3"/>
          </p:nvPr>
        </p:nvSpPr>
        <p:spPr>
          <a:xfrm>
            <a:off x="7949299" y="1725067"/>
            <a:ext cx="299360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81" name="Google Shape;581;p22"/>
          <p:cNvSpPr txBox="1">
            <a:spLocks noGrp="1"/>
          </p:cNvSpPr>
          <p:nvPr>
            <p:ph type="subTitle" idx="4"/>
          </p:nvPr>
        </p:nvSpPr>
        <p:spPr>
          <a:xfrm>
            <a:off x="4599200" y="4046425"/>
            <a:ext cx="299360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82" name="Google Shape;582;p22"/>
          <p:cNvSpPr txBox="1">
            <a:spLocks noGrp="1"/>
          </p:cNvSpPr>
          <p:nvPr>
            <p:ph type="subTitle" idx="5"/>
          </p:nvPr>
        </p:nvSpPr>
        <p:spPr>
          <a:xfrm>
            <a:off x="7949299" y="4046425"/>
            <a:ext cx="299360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83" name="Google Shape;583;p22"/>
          <p:cNvSpPr txBox="1">
            <a:spLocks noGrp="1"/>
          </p:cNvSpPr>
          <p:nvPr>
            <p:ph type="subTitle" idx="6"/>
          </p:nvPr>
        </p:nvSpPr>
        <p:spPr>
          <a:xfrm>
            <a:off x="4599200" y="1725067"/>
            <a:ext cx="299360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subTitle" idx="7"/>
          </p:nvPr>
        </p:nvSpPr>
        <p:spPr>
          <a:xfrm>
            <a:off x="1249101" y="2609840"/>
            <a:ext cx="29912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8"/>
          </p:nvPr>
        </p:nvSpPr>
        <p:spPr>
          <a:xfrm>
            <a:off x="1249101" y="4928907"/>
            <a:ext cx="29924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9"/>
          </p:nvPr>
        </p:nvSpPr>
        <p:spPr>
          <a:xfrm>
            <a:off x="7949299" y="2609840"/>
            <a:ext cx="29924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subTitle" idx="13"/>
          </p:nvPr>
        </p:nvSpPr>
        <p:spPr>
          <a:xfrm>
            <a:off x="4599200" y="4928907"/>
            <a:ext cx="29924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88" name="Google Shape;588;p22"/>
          <p:cNvSpPr txBox="1">
            <a:spLocks noGrp="1"/>
          </p:cNvSpPr>
          <p:nvPr>
            <p:ph type="subTitle" idx="14"/>
          </p:nvPr>
        </p:nvSpPr>
        <p:spPr>
          <a:xfrm>
            <a:off x="7949299" y="4928907"/>
            <a:ext cx="29924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89" name="Google Shape;589;p22"/>
          <p:cNvSpPr txBox="1">
            <a:spLocks noGrp="1"/>
          </p:cNvSpPr>
          <p:nvPr>
            <p:ph type="subTitle" idx="15"/>
          </p:nvPr>
        </p:nvSpPr>
        <p:spPr>
          <a:xfrm>
            <a:off x="4599200" y="2609840"/>
            <a:ext cx="29924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590" name="Google Shape;590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591" name="Google Shape;59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252" y="266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2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598291" y="11253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2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516507" y="51672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3952" y="6211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469057" y="6211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2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318157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0" y="159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659" y="14284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2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6690740" y="63678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93450">
            <a:off x="299640" y="2559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288631">
            <a:off x="8423942" y="8368"/>
            <a:ext cx="714537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2"/>
          <p:cNvSpPr/>
          <p:nvPr/>
        </p:nvSpPr>
        <p:spPr>
          <a:xfrm>
            <a:off x="11478533" y="1938317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22"/>
          <p:cNvSpPr/>
          <p:nvPr/>
        </p:nvSpPr>
        <p:spPr>
          <a:xfrm>
            <a:off x="582284" y="49289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22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22"/>
          <p:cNvSpPr/>
          <p:nvPr/>
        </p:nvSpPr>
        <p:spPr>
          <a:xfrm>
            <a:off x="10533251" y="63678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22"/>
          <p:cNvSpPr/>
          <p:nvPr/>
        </p:nvSpPr>
        <p:spPr>
          <a:xfrm>
            <a:off x="4610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22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22"/>
          <p:cNvSpPr/>
          <p:nvPr/>
        </p:nvSpPr>
        <p:spPr>
          <a:xfrm>
            <a:off x="495533" y="25454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912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3"/>
          <p:cNvSpPr txBox="1">
            <a:spLocks noGrp="1"/>
          </p:cNvSpPr>
          <p:nvPr>
            <p:ph type="subTitle" idx="1"/>
          </p:nvPr>
        </p:nvSpPr>
        <p:spPr>
          <a:xfrm>
            <a:off x="7149651" y="1611267"/>
            <a:ext cx="40008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615" name="Google Shape;615;p23"/>
          <p:cNvSpPr txBox="1">
            <a:spLocks noGrp="1"/>
          </p:cNvSpPr>
          <p:nvPr>
            <p:ph type="title" hasCustomPrompt="1"/>
          </p:nvPr>
        </p:nvSpPr>
        <p:spPr>
          <a:xfrm>
            <a:off x="1244751" y="2172167"/>
            <a:ext cx="13408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616" name="Google Shape;616;p23"/>
          <p:cNvSpPr txBox="1">
            <a:spLocks noGrp="1"/>
          </p:cNvSpPr>
          <p:nvPr>
            <p:ph type="subTitle" idx="2"/>
          </p:nvPr>
        </p:nvSpPr>
        <p:spPr>
          <a:xfrm>
            <a:off x="7149651" y="2248667"/>
            <a:ext cx="40008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23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618" name="Google Shape;618;p23"/>
          <p:cNvSpPr txBox="1">
            <a:spLocks noGrp="1"/>
          </p:cNvSpPr>
          <p:nvPr>
            <p:ph type="subTitle" idx="4"/>
          </p:nvPr>
        </p:nvSpPr>
        <p:spPr>
          <a:xfrm>
            <a:off x="7149667" y="3124200"/>
            <a:ext cx="40008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619" name="Google Shape;619;p23"/>
          <p:cNvSpPr txBox="1">
            <a:spLocks noGrp="1"/>
          </p:cNvSpPr>
          <p:nvPr>
            <p:ph type="title" idx="5" hasCustomPrompt="1"/>
          </p:nvPr>
        </p:nvSpPr>
        <p:spPr>
          <a:xfrm>
            <a:off x="1244751" y="3723345"/>
            <a:ext cx="13408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620" name="Google Shape;620;p23"/>
          <p:cNvSpPr txBox="1">
            <a:spLocks noGrp="1"/>
          </p:cNvSpPr>
          <p:nvPr>
            <p:ph type="subTitle" idx="6"/>
          </p:nvPr>
        </p:nvSpPr>
        <p:spPr>
          <a:xfrm>
            <a:off x="7149667" y="3761600"/>
            <a:ext cx="40008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3"/>
          <p:cNvSpPr txBox="1">
            <a:spLocks noGrp="1"/>
          </p:cNvSpPr>
          <p:nvPr>
            <p:ph type="subTitle" idx="7"/>
          </p:nvPr>
        </p:nvSpPr>
        <p:spPr>
          <a:xfrm>
            <a:off x="7149667" y="4637133"/>
            <a:ext cx="40008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2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622" name="Google Shape;622;p23"/>
          <p:cNvSpPr txBox="1">
            <a:spLocks noGrp="1"/>
          </p:cNvSpPr>
          <p:nvPr>
            <p:ph type="title" idx="8" hasCustomPrompt="1"/>
          </p:nvPr>
        </p:nvSpPr>
        <p:spPr>
          <a:xfrm>
            <a:off x="1244751" y="5274537"/>
            <a:ext cx="13408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623" name="Google Shape;623;p23"/>
          <p:cNvSpPr txBox="1">
            <a:spLocks noGrp="1"/>
          </p:cNvSpPr>
          <p:nvPr>
            <p:ph type="subTitle" idx="9"/>
          </p:nvPr>
        </p:nvSpPr>
        <p:spPr>
          <a:xfrm>
            <a:off x="7149667" y="5274533"/>
            <a:ext cx="40008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4" name="Google Shape;624;p23"/>
          <p:cNvGrpSpPr/>
          <p:nvPr/>
        </p:nvGrpSpPr>
        <p:grpSpPr>
          <a:xfrm>
            <a:off x="119598" y="2171"/>
            <a:ext cx="12098557" cy="6878555"/>
            <a:chOff x="89698" y="1628"/>
            <a:chExt cx="9073918" cy="5158916"/>
          </a:xfrm>
        </p:grpSpPr>
        <p:pic>
          <p:nvPicPr>
            <p:cNvPr id="625" name="Google Shape;625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430729" y="309729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23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8580368" y="11951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2319" y="1661375"/>
              <a:ext cx="535902" cy="49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57725" y="391992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75813" y="31397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p23"/>
            <p:cNvSpPr/>
            <p:nvPr/>
          </p:nvSpPr>
          <p:spPr>
            <a:xfrm>
              <a:off x="8642713" y="3287675"/>
              <a:ext cx="81900" cy="8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3"/>
            <p:cNvSpPr/>
            <p:nvPr/>
          </p:nvSpPr>
          <p:spPr>
            <a:xfrm>
              <a:off x="8575813" y="24287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8048113" y="195175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3"/>
            <p:cNvSpPr/>
            <p:nvPr/>
          </p:nvSpPr>
          <p:spPr>
            <a:xfrm>
              <a:off x="8766213" y="2733413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34" name="Google Shape;634;p23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1674643" y="46762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16663" y="467627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68079" y="435719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2837467" y="4676272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8" name="Google Shape;638;p23"/>
            <p:cNvSpPr/>
            <p:nvPr/>
          </p:nvSpPr>
          <p:spPr>
            <a:xfrm>
              <a:off x="8142288" y="4558463"/>
              <a:ext cx="81900" cy="8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911513" y="46429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40" name="Google Shape;640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5378629" y="4471022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23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3667593" y="46762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Google Shape;642;p23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6117705" y="4760400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Google Shape;643;p23"/>
            <p:cNvSpPr/>
            <p:nvPr/>
          </p:nvSpPr>
          <p:spPr>
            <a:xfrm>
              <a:off x="4502013" y="486620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44" name="Google Shape;644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85779" y="138413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23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386593" y="32797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707" y="195175"/>
              <a:ext cx="535902" cy="490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p23"/>
            <p:cNvSpPr/>
            <p:nvPr/>
          </p:nvSpPr>
          <p:spPr>
            <a:xfrm>
              <a:off x="190163" y="23004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251613" y="10778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49" name="Google Shape;649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90875" y="4623550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0" name="Google Shape;650;p23"/>
            <p:cNvSpPr/>
            <p:nvPr/>
          </p:nvSpPr>
          <p:spPr>
            <a:xfrm>
              <a:off x="8740588" y="47425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1" name="Google Shape;651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6950" y="1901663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889904" y="2324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0983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129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4"/>
          <p:cNvSpPr/>
          <p:nvPr/>
        </p:nvSpPr>
        <p:spPr>
          <a:xfrm>
            <a:off x="11523617" y="43835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4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24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4"/>
          <p:cNvSpPr/>
          <p:nvPr/>
        </p:nvSpPr>
        <p:spPr>
          <a:xfrm>
            <a:off x="11688284" y="36445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3" name="Google Shape;663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4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24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9" name="Google Shape;66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171506" y="6164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24"/>
          <p:cNvSpPr/>
          <p:nvPr/>
        </p:nvSpPr>
        <p:spPr>
          <a:xfrm>
            <a:off x="6002684" y="64882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73" name="Google Shape;6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706" y="18455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24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4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78" name="Google Shape;67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24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0" name="Google Shape;68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34" y="25355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7329624" y="736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5651" y="73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8880057" y="736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9986891" y="73634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24"/>
          <p:cNvSpPr/>
          <p:nvPr/>
        </p:nvSpPr>
        <p:spPr>
          <a:xfrm>
            <a:off x="5727867" y="2824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7" name="Google Shape;68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7034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24"/>
          <p:cNvSpPr/>
          <p:nvPr/>
        </p:nvSpPr>
        <p:spPr>
          <a:xfrm>
            <a:off x="6673317" y="261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24"/>
          <p:cNvSpPr/>
          <p:nvPr/>
        </p:nvSpPr>
        <p:spPr>
          <a:xfrm>
            <a:off x="4169384" y="120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90" name="Google Shape;69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13439" y="31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1534" y="2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24"/>
          <p:cNvSpPr txBox="1">
            <a:spLocks noGrp="1"/>
          </p:cNvSpPr>
          <p:nvPr>
            <p:ph type="title" hasCustomPrompt="1"/>
          </p:nvPr>
        </p:nvSpPr>
        <p:spPr>
          <a:xfrm>
            <a:off x="2690200" y="1187400"/>
            <a:ext cx="68116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3" name="Google Shape;693;p24"/>
          <p:cNvSpPr txBox="1">
            <a:spLocks noGrp="1"/>
          </p:cNvSpPr>
          <p:nvPr>
            <p:ph type="body" idx="1"/>
          </p:nvPr>
        </p:nvSpPr>
        <p:spPr>
          <a:xfrm>
            <a:off x="2690200" y="1866724"/>
            <a:ext cx="6811600" cy="4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4" name="Google Shape;694;p24"/>
          <p:cNvSpPr txBox="1">
            <a:spLocks noGrp="1"/>
          </p:cNvSpPr>
          <p:nvPr>
            <p:ph type="title" idx="2" hasCustomPrompt="1"/>
          </p:nvPr>
        </p:nvSpPr>
        <p:spPr>
          <a:xfrm>
            <a:off x="2690200" y="2700333"/>
            <a:ext cx="68116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5" name="Google Shape;695;p24"/>
          <p:cNvSpPr txBox="1">
            <a:spLocks noGrp="1"/>
          </p:cNvSpPr>
          <p:nvPr>
            <p:ph type="body" idx="3"/>
          </p:nvPr>
        </p:nvSpPr>
        <p:spPr>
          <a:xfrm>
            <a:off x="2690200" y="3379660"/>
            <a:ext cx="6811600" cy="4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6" name="Google Shape;696;p24"/>
          <p:cNvSpPr txBox="1">
            <a:spLocks noGrp="1"/>
          </p:cNvSpPr>
          <p:nvPr>
            <p:ph type="title" idx="4" hasCustomPrompt="1"/>
          </p:nvPr>
        </p:nvSpPr>
        <p:spPr>
          <a:xfrm>
            <a:off x="2690200" y="4213267"/>
            <a:ext cx="68116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7" name="Google Shape;697;p24"/>
          <p:cNvSpPr txBox="1">
            <a:spLocks noGrp="1"/>
          </p:cNvSpPr>
          <p:nvPr>
            <p:ph type="body" idx="5"/>
          </p:nvPr>
        </p:nvSpPr>
        <p:spPr>
          <a:xfrm>
            <a:off x="2690200" y="4892596"/>
            <a:ext cx="6811600" cy="4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85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129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25"/>
          <p:cNvSpPr/>
          <p:nvPr/>
        </p:nvSpPr>
        <p:spPr>
          <a:xfrm>
            <a:off x="11523617" y="43835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25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25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25"/>
          <p:cNvSpPr/>
          <p:nvPr/>
        </p:nvSpPr>
        <p:spPr>
          <a:xfrm>
            <a:off x="11688284" y="36445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8" name="Google Shape;708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5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25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14" name="Google Shape;71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171506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706" y="18455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25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25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2" name="Google Shape;72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25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4" name="Google Shape;72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34" y="25355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7465257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1285" y="163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15690" y="163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0122524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541940" y="329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2834" y="147101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25"/>
          <p:cNvSpPr/>
          <p:nvPr/>
        </p:nvSpPr>
        <p:spPr>
          <a:xfrm>
            <a:off x="6039117" y="3057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25"/>
          <p:cNvSpPr txBox="1">
            <a:spLocks noGrp="1"/>
          </p:cNvSpPr>
          <p:nvPr>
            <p:ph type="title"/>
          </p:nvPr>
        </p:nvSpPr>
        <p:spPr>
          <a:xfrm>
            <a:off x="3787500" y="2128267"/>
            <a:ext cx="4616800" cy="138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9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734" name="Google Shape;734;p25"/>
          <p:cNvSpPr txBox="1">
            <a:spLocks noGrp="1"/>
          </p:cNvSpPr>
          <p:nvPr>
            <p:ph type="subTitle" idx="1"/>
          </p:nvPr>
        </p:nvSpPr>
        <p:spPr>
          <a:xfrm>
            <a:off x="3787567" y="3558133"/>
            <a:ext cx="4616800" cy="11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735" name="Google Shape;73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" y="35243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55985" y="1434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8776" y="1909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598291" y="11253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3952" y="6211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69057" y="6211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25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63457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0579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8976" y="-93866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25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5"/>
          <p:cNvSpPr/>
          <p:nvPr/>
        </p:nvSpPr>
        <p:spPr>
          <a:xfrm>
            <a:off x="11870384" y="4046433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5"/>
          <p:cNvSpPr/>
          <p:nvPr/>
        </p:nvSpPr>
        <p:spPr>
          <a:xfrm>
            <a:off x="11870384" y="2570033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25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25"/>
          <p:cNvSpPr/>
          <p:nvPr/>
        </p:nvSpPr>
        <p:spPr>
          <a:xfrm>
            <a:off x="7132017" y="6536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25"/>
          <p:cNvSpPr/>
          <p:nvPr/>
        </p:nvSpPr>
        <p:spPr>
          <a:xfrm>
            <a:off x="4610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25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25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25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60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6"/>
          <p:cNvSpPr txBox="1">
            <a:spLocks noGrp="1"/>
          </p:cNvSpPr>
          <p:nvPr>
            <p:ph type="subTitle" idx="1"/>
          </p:nvPr>
        </p:nvSpPr>
        <p:spPr>
          <a:xfrm>
            <a:off x="1595000" y="2030184"/>
            <a:ext cx="3147200" cy="5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770" name="Google Shape;770;p26"/>
          <p:cNvSpPr txBox="1">
            <a:spLocks noGrp="1"/>
          </p:cNvSpPr>
          <p:nvPr>
            <p:ph type="subTitle" idx="2"/>
          </p:nvPr>
        </p:nvSpPr>
        <p:spPr>
          <a:xfrm>
            <a:off x="7441233" y="4195917"/>
            <a:ext cx="3146800" cy="5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3200"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24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771" name="Google Shape;771;p26"/>
          <p:cNvSpPr txBox="1">
            <a:spLocks noGrp="1"/>
          </p:cNvSpPr>
          <p:nvPr>
            <p:ph type="subTitle" idx="3"/>
          </p:nvPr>
        </p:nvSpPr>
        <p:spPr>
          <a:xfrm>
            <a:off x="7440833" y="4700184"/>
            <a:ext cx="3147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26"/>
          <p:cNvSpPr txBox="1">
            <a:spLocks noGrp="1"/>
          </p:cNvSpPr>
          <p:nvPr>
            <p:ph type="subTitle" idx="4"/>
          </p:nvPr>
        </p:nvSpPr>
        <p:spPr>
          <a:xfrm>
            <a:off x="1595000" y="2534517"/>
            <a:ext cx="3147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774" name="Google Shape;77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" y="35243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5985" y="1434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8776" y="1909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2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98291" y="1125351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3952" y="6211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469057" y="6211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125" y="6226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6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3457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05790" y="102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76" y="-93866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26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6"/>
          <p:cNvSpPr/>
          <p:nvPr/>
        </p:nvSpPr>
        <p:spPr>
          <a:xfrm>
            <a:off x="11870384" y="4046433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6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6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/>
          <p:nvPr/>
        </p:nvSpPr>
        <p:spPr>
          <a:xfrm>
            <a:off x="7132017" y="6536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1" name="Google Shape;801;p26"/>
          <p:cNvSpPr/>
          <p:nvPr/>
        </p:nvSpPr>
        <p:spPr>
          <a:xfrm>
            <a:off x="4610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26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26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458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Google Shape;805;p27"/>
          <p:cNvGrpSpPr/>
          <p:nvPr/>
        </p:nvGrpSpPr>
        <p:grpSpPr>
          <a:xfrm>
            <a:off x="119598" y="2171"/>
            <a:ext cx="12098557" cy="6878555"/>
            <a:chOff x="89698" y="1628"/>
            <a:chExt cx="9073918" cy="5158916"/>
          </a:xfrm>
        </p:grpSpPr>
        <p:pic>
          <p:nvPicPr>
            <p:cNvPr id="806" name="Google Shape;806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430729" y="309729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7" name="Google Shape;807;p27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8580368" y="11951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8" name="Google Shape;808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52319" y="1661375"/>
              <a:ext cx="535902" cy="49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9" name="Google Shape;809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57725" y="391992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75813" y="31397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1" name="Google Shape;811;p27"/>
            <p:cNvSpPr/>
            <p:nvPr/>
          </p:nvSpPr>
          <p:spPr>
            <a:xfrm>
              <a:off x="8642713" y="3287675"/>
              <a:ext cx="81900" cy="8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8575813" y="24287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8048113" y="195175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8766213" y="2733413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815" name="Google Shape;815;p27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1674643" y="46762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6" name="Google Shape;816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16663" y="467627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7" name="Google Shape;817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68079" y="435719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8" name="Google Shape;818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2837467" y="4676272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9" name="Google Shape;819;p27"/>
            <p:cNvSpPr/>
            <p:nvPr/>
          </p:nvSpPr>
          <p:spPr>
            <a:xfrm>
              <a:off x="8142288" y="4558463"/>
              <a:ext cx="81900" cy="8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911513" y="46429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821" name="Google Shape;821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5378629" y="4471022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2" name="Google Shape;822;p27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3667593" y="46762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27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6117705" y="4760400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4" name="Google Shape;824;p27"/>
            <p:cNvSpPr/>
            <p:nvPr/>
          </p:nvSpPr>
          <p:spPr>
            <a:xfrm>
              <a:off x="4502013" y="486620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825" name="Google Shape;825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85779" y="1384135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6" name="Google Shape;826;p27"/>
            <p:cNvPicPr preferRelativeResize="0"/>
            <p:nvPr/>
          </p:nvPicPr>
          <p:blipFill rotWithShape="1">
            <a:blip r:embed="rId3">
              <a:alphaModFix/>
            </a:blip>
            <a:srcRect l="24728" t="24729" r="24733" b="24729"/>
            <a:stretch/>
          </p:blipFill>
          <p:spPr>
            <a:xfrm>
              <a:off x="386593" y="3279775"/>
              <a:ext cx="206600" cy="18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707" y="195175"/>
              <a:ext cx="535902" cy="490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8" name="Google Shape;828;p27"/>
            <p:cNvSpPr/>
            <p:nvPr/>
          </p:nvSpPr>
          <p:spPr>
            <a:xfrm>
              <a:off x="190163" y="23004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51613" y="10778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830" name="Google Shape;830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90875" y="4623550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1" name="Google Shape;831;p27"/>
            <p:cNvSpPr/>
            <p:nvPr/>
          </p:nvSpPr>
          <p:spPr>
            <a:xfrm>
              <a:off x="8740588" y="4742550"/>
              <a:ext cx="125100" cy="118800"/>
            </a:xfrm>
            <a:prstGeom prst="star5">
              <a:avLst>
                <a:gd name="adj" fmla="val 26226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832" name="Google Shape;832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6950" y="1901663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Google Shape;833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889904" y="23247"/>
              <a:ext cx="505891" cy="4626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4" name="Google Shape;834;p27"/>
          <p:cNvSpPr txBox="1">
            <a:spLocks noGrp="1"/>
          </p:cNvSpPr>
          <p:nvPr>
            <p:ph type="subTitle" idx="1"/>
          </p:nvPr>
        </p:nvSpPr>
        <p:spPr>
          <a:xfrm>
            <a:off x="950967" y="1314933"/>
            <a:ext cx="10290000" cy="4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71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8"/>
          <p:cNvSpPr txBox="1">
            <a:spLocks noGrp="1"/>
          </p:cNvSpPr>
          <p:nvPr>
            <p:ph type="body" idx="1"/>
          </p:nvPr>
        </p:nvSpPr>
        <p:spPr>
          <a:xfrm>
            <a:off x="6305105" y="3284500"/>
            <a:ext cx="4334800" cy="10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❏"/>
              <a:defRPr sz="21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9pPr>
          </a:lstStyle>
          <a:p>
            <a:endParaRPr/>
          </a:p>
        </p:txBody>
      </p:sp>
      <p:sp>
        <p:nvSpPr>
          <p:cNvPr id="838" name="Google Shape;838;p28"/>
          <p:cNvSpPr txBox="1">
            <a:spLocks noGrp="1"/>
          </p:cNvSpPr>
          <p:nvPr>
            <p:ph type="title"/>
          </p:nvPr>
        </p:nvSpPr>
        <p:spPr>
          <a:xfrm>
            <a:off x="6305105" y="2649700"/>
            <a:ext cx="43348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3800"/>
              <a:buFont typeface="Caveat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839" name="Google Shape;83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1268140" y="365928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16694" y="-3903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27372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30788" y="1909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2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 flipH="1">
            <a:off x="5113992" y="325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2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 flipH="1">
            <a:off x="11467675" y="10277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2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 flipH="1">
            <a:off x="8" y="54985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186294" y="62305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8436657" y="6102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2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 flipH="1">
            <a:off x="1129134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69773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26761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248121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250806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71886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489361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857888" y="60839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8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 flipH="1">
            <a:off x="4721625" y="61848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093861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11316973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5937057" y="284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998821" y="2559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28"/>
          <p:cNvSpPr/>
          <p:nvPr/>
        </p:nvSpPr>
        <p:spPr>
          <a:xfrm flipH="1">
            <a:off x="7349016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28"/>
          <p:cNvSpPr/>
          <p:nvPr/>
        </p:nvSpPr>
        <p:spPr>
          <a:xfrm flipH="1">
            <a:off x="11853483" y="37761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28"/>
          <p:cNvSpPr/>
          <p:nvPr/>
        </p:nvSpPr>
        <p:spPr>
          <a:xfrm flipH="1">
            <a:off x="2637149" y="538567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28"/>
          <p:cNvSpPr/>
          <p:nvPr/>
        </p:nvSpPr>
        <p:spPr>
          <a:xfrm flipH="1">
            <a:off x="1650349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28"/>
          <p:cNvSpPr/>
          <p:nvPr/>
        </p:nvSpPr>
        <p:spPr>
          <a:xfrm flipH="1">
            <a:off x="11719516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28"/>
          <p:cNvSpPr/>
          <p:nvPr/>
        </p:nvSpPr>
        <p:spPr>
          <a:xfrm flipH="1">
            <a:off x="9459149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28"/>
          <p:cNvSpPr/>
          <p:nvPr/>
        </p:nvSpPr>
        <p:spPr>
          <a:xfrm flipH="1">
            <a:off x="2279749" y="63618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28"/>
          <p:cNvSpPr/>
          <p:nvPr/>
        </p:nvSpPr>
        <p:spPr>
          <a:xfrm flipH="1">
            <a:off x="7035049" y="62315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28"/>
          <p:cNvSpPr/>
          <p:nvPr/>
        </p:nvSpPr>
        <p:spPr>
          <a:xfrm flipH="1">
            <a:off x="519949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28"/>
          <p:cNvSpPr/>
          <p:nvPr/>
        </p:nvSpPr>
        <p:spPr>
          <a:xfrm flipH="1">
            <a:off x="10975416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28"/>
          <p:cNvSpPr/>
          <p:nvPr/>
        </p:nvSpPr>
        <p:spPr>
          <a:xfrm flipH="1">
            <a:off x="11579983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352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706" y="32132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352" y="266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21025" y="20221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29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852824" y="325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29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29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29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9343" y="62045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29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577373" y="631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30724" y="284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2559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29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9"/>
          <p:cNvSpPr/>
          <p:nvPr/>
        </p:nvSpPr>
        <p:spPr>
          <a:xfrm>
            <a:off x="413584" y="50895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9"/>
          <p:cNvSpPr/>
          <p:nvPr/>
        </p:nvSpPr>
        <p:spPr>
          <a:xfrm>
            <a:off x="9495951" y="2805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9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9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29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29"/>
          <p:cNvSpPr/>
          <p:nvPr/>
        </p:nvSpPr>
        <p:spPr>
          <a:xfrm>
            <a:off x="9698184" y="63618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29"/>
          <p:cNvSpPr/>
          <p:nvPr/>
        </p:nvSpPr>
        <p:spPr>
          <a:xfrm>
            <a:off x="3343351" y="62594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29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29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9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29"/>
          <p:cNvSpPr txBox="1">
            <a:spLocks noGrp="1"/>
          </p:cNvSpPr>
          <p:nvPr>
            <p:ph type="body" idx="1"/>
          </p:nvPr>
        </p:nvSpPr>
        <p:spPr>
          <a:xfrm>
            <a:off x="2075500" y="3584831"/>
            <a:ext cx="4902400" cy="12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❏"/>
              <a:defRPr sz="21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9pPr>
          </a:lstStyle>
          <a:p>
            <a:endParaRPr/>
          </a:p>
        </p:txBody>
      </p:sp>
      <p:sp>
        <p:nvSpPr>
          <p:cNvPr id="907" name="Google Shape;907;p29"/>
          <p:cNvSpPr txBox="1">
            <a:spLocks noGrp="1"/>
          </p:cNvSpPr>
          <p:nvPr>
            <p:ph type="title"/>
          </p:nvPr>
        </p:nvSpPr>
        <p:spPr>
          <a:xfrm>
            <a:off x="2075700" y="2870200"/>
            <a:ext cx="4902400" cy="7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Font typeface="Caveat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106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0"/>
          <p:cNvSpPr txBox="1">
            <a:spLocks noGrp="1"/>
          </p:cNvSpPr>
          <p:nvPr>
            <p:ph type="body" idx="1"/>
          </p:nvPr>
        </p:nvSpPr>
        <p:spPr>
          <a:xfrm>
            <a:off x="1311800" y="3498004"/>
            <a:ext cx="4584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 rtl="0">
              <a:spcBef>
                <a:spcPts val="0"/>
              </a:spcBef>
              <a:spcAft>
                <a:spcPts val="0"/>
              </a:spcAft>
              <a:buSzPts val="1200"/>
              <a:buAutoNum type="alphaUcPeriod"/>
              <a:defRPr sz="2133"/>
            </a:lvl1pPr>
            <a:lvl2pPr marL="1219170" lvl="1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10" name="Google Shape;910;p30"/>
          <p:cNvSpPr txBox="1">
            <a:spLocks noGrp="1"/>
          </p:cNvSpPr>
          <p:nvPr>
            <p:ph type="title"/>
          </p:nvPr>
        </p:nvSpPr>
        <p:spPr>
          <a:xfrm>
            <a:off x="1311800" y="2283596"/>
            <a:ext cx="4584800" cy="12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Font typeface="Caveat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4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pic>
        <p:nvPicPr>
          <p:cNvPr id="911" name="Google Shape;91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706" y="32132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352" y="1434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7476" y="21890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3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131024" y="209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3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83557" y="1220718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3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485" y="6030218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3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3492" y="61142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30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2534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30724" y="284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2559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30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0"/>
          <p:cNvSpPr/>
          <p:nvPr/>
        </p:nvSpPr>
        <p:spPr>
          <a:xfrm>
            <a:off x="11599617" y="14134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0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0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0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0"/>
          <p:cNvSpPr/>
          <p:nvPr/>
        </p:nvSpPr>
        <p:spPr>
          <a:xfrm>
            <a:off x="9488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0"/>
          <p:cNvSpPr/>
          <p:nvPr/>
        </p:nvSpPr>
        <p:spPr>
          <a:xfrm>
            <a:off x="4617317" y="61366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0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0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1571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706" y="32132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352" y="1434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8576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3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131024" y="209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3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103291" y="5526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485" y="6030218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3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499157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3492" y="61142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31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7253473" y="64893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30724" y="1831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43" y="154301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31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>
            <a:off x="9488551" y="6441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>
            <a:off x="4617317" y="61366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 txBox="1">
            <a:spLocks noGrp="1"/>
          </p:cNvSpPr>
          <p:nvPr>
            <p:ph type="body" idx="1"/>
          </p:nvPr>
        </p:nvSpPr>
        <p:spPr>
          <a:xfrm>
            <a:off x="6262933" y="2100767"/>
            <a:ext cx="4584800" cy="3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/>
            </a:lvl1pPr>
            <a:lvl2pPr marL="1219170" lvl="1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72" name="Google Shape;972;p31"/>
          <p:cNvSpPr txBox="1">
            <a:spLocks noGrp="1"/>
          </p:cNvSpPr>
          <p:nvPr>
            <p:ph type="body" idx="2"/>
          </p:nvPr>
        </p:nvSpPr>
        <p:spPr>
          <a:xfrm>
            <a:off x="1344267" y="2100800"/>
            <a:ext cx="4584800" cy="3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/>
            </a:lvl1pPr>
            <a:lvl2pPr marL="1219170" lvl="1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algn="ctr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73" name="Google Shape;973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4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71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3">
            <a:hlinkClick r:id="rId2"/>
            <a:extLst>
              <a:ext uri="{FF2B5EF4-FFF2-40B4-BE49-F238E27FC236}">
                <a16:creationId xmlns:a16="http://schemas.microsoft.com/office/drawing/2014/main" id="{FC502E94-F967-4639-A1A4-6593267DA5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1" name="TextBox 20">
            <a:hlinkClick r:id="rId5"/>
            <a:extLst>
              <a:ext uri="{FF2B5EF4-FFF2-40B4-BE49-F238E27FC236}">
                <a16:creationId xmlns:a16="http://schemas.microsoft.com/office/drawing/2014/main" id="{58A9B030-EFEE-44D4-BCC2-27C1389D9579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BD0A29B-4362-48A1-BFCB-BB935652F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" b="5351"/>
          <a:stretch/>
        </p:blipFill>
        <p:spPr>
          <a:xfrm>
            <a:off x="10123996" y="5312275"/>
            <a:ext cx="2068004" cy="15457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103ABF0-977E-4D3F-A22E-F6AEA3D05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 flipH="1">
            <a:off x="58914" y="0"/>
            <a:ext cx="1763865" cy="159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32"/>
          <p:cNvSpPr txBox="1">
            <a:spLocks noGrp="1"/>
          </p:cNvSpPr>
          <p:nvPr>
            <p:ph type="title"/>
          </p:nvPr>
        </p:nvSpPr>
        <p:spPr>
          <a:xfrm>
            <a:off x="950967" y="1378800"/>
            <a:ext cx="8165200" cy="11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976" name="Google Shape;976;p32"/>
          <p:cNvSpPr txBox="1">
            <a:spLocks noGrp="1"/>
          </p:cNvSpPr>
          <p:nvPr>
            <p:ph type="subTitle" idx="1"/>
          </p:nvPr>
        </p:nvSpPr>
        <p:spPr>
          <a:xfrm>
            <a:off x="950967" y="2620533"/>
            <a:ext cx="8165200" cy="19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400" b="1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977" name="Google Shape;977;p32"/>
          <p:cNvSpPr txBox="1"/>
          <p:nvPr/>
        </p:nvSpPr>
        <p:spPr>
          <a:xfrm>
            <a:off x="950967" y="5161733"/>
            <a:ext cx="5443600" cy="5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latin typeface="Truculenta"/>
                <a:ea typeface="Truculenta"/>
                <a:cs typeface="Truculenta"/>
                <a:sym typeface="Truculenta"/>
              </a:rPr>
              <a:t>Slidesgo</a:t>
            </a:r>
            <a:r>
              <a:rPr lang="en" sz="1600"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latin typeface="Truculenta"/>
                <a:ea typeface="Truculenta"/>
                <a:cs typeface="Truculenta"/>
                <a:sym typeface="Truculenta"/>
              </a:rPr>
              <a:t>Flaticon</a:t>
            </a:r>
            <a:r>
              <a:rPr lang="en" sz="1600"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rPr>
              <a:t>, infographics &amp; images by </a:t>
            </a:r>
            <a:r>
              <a:rPr lang="en" sz="1600" b="1">
                <a:solidFill>
                  <a:schemeClr val="lt2"/>
                </a:solidFill>
                <a:latin typeface="Truculenta"/>
                <a:ea typeface="Truculenta"/>
                <a:cs typeface="Truculenta"/>
                <a:sym typeface="Truculenta"/>
              </a:rPr>
              <a:t>Freepik</a:t>
            </a:r>
            <a:endParaRPr sz="1600" b="1">
              <a:solidFill>
                <a:schemeClr val="lt2"/>
              </a:solidFill>
              <a:latin typeface="Truculenta"/>
              <a:ea typeface="Truculenta"/>
              <a:cs typeface="Truculenta"/>
              <a:sym typeface="Truculenta"/>
            </a:endParaRPr>
          </a:p>
        </p:txBody>
      </p:sp>
      <p:pic>
        <p:nvPicPr>
          <p:cNvPr id="978" name="Google Shape;97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940" y="352434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5285" y="-21960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4060" y="255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53309" y="20803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2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013424" y="102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2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330457" y="1220718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32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72824" y="54985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89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61325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32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75491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8006" y="4108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1018" y="4472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16656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16973" y="60302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5893" y="3209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418" y="6132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543" y="61981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32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6479840" y="63989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8" y="102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250806" y="3820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61024" y="1434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976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32"/>
          <p:cNvSpPr/>
          <p:nvPr/>
        </p:nvSpPr>
        <p:spPr>
          <a:xfrm>
            <a:off x="4784084" y="3972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3611517" y="3563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1848284" y="1108300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>
            <a:off x="10482751" y="62840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>
            <a:off x="413584" y="4472633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>
            <a:off x="2616351" y="255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7520651" y="64456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>
            <a:off x="3205467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>
            <a:off x="1100084" y="63309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>
            <a:off x="495517" y="2842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1332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27" y="4956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7485" y="50607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7493" y="266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643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3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1555557" y="12456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3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196491" y="2420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3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9725857" y="633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1885" y="63328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95973" y="59073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3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2080191" y="64271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01690" y="19457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6968" y="26689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43" y="285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650006" y="61221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6976" y="38648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501" y="61222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425" y="5567301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33"/>
          <p:cNvPicPr preferRelativeResize="0"/>
          <p:nvPr/>
        </p:nvPicPr>
        <p:blipFill rotWithShape="1">
          <a:blip r:embed="rId6">
            <a:alphaModFix/>
          </a:blip>
          <a:srcRect l="24728" t="24729" r="24733" b="24729"/>
          <a:stretch/>
        </p:blipFill>
        <p:spPr>
          <a:xfrm>
            <a:off x="5289407" y="63328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18" y="12456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5340" y="181296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301690" y="60591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6143" y="1251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33"/>
          <p:cNvSpPr/>
          <p:nvPr/>
        </p:nvSpPr>
        <p:spPr>
          <a:xfrm>
            <a:off x="10378517" y="397267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>
            <a:off x="1704017" y="152467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>
            <a:off x="10856384" y="6498484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>
            <a:off x="190417" y="4065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>
            <a:off x="299617" y="8270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>
            <a:off x="9089351" y="61366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>
            <a:off x="3135151" y="64739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>
            <a:off x="11555551" y="14748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>
            <a:off x="444284" y="65620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>
            <a:off x="671484" y="4585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02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40973" y="4129730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1440491" y="1593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9759" y="2215168"/>
            <a:ext cx="714536" cy="65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43634" y="52265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4418" y="4186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34"/>
          <p:cNvSpPr/>
          <p:nvPr/>
        </p:nvSpPr>
        <p:spPr>
          <a:xfrm>
            <a:off x="11523617" y="4383567"/>
            <a:ext cx="1092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4"/>
          <p:cNvSpPr/>
          <p:nvPr/>
        </p:nvSpPr>
        <p:spPr>
          <a:xfrm>
            <a:off x="11434417" y="3238300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4"/>
          <p:cNvSpPr/>
          <p:nvPr/>
        </p:nvSpPr>
        <p:spPr>
          <a:xfrm>
            <a:off x="10730817" y="2602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4"/>
          <p:cNvSpPr/>
          <p:nvPr/>
        </p:nvSpPr>
        <p:spPr>
          <a:xfrm>
            <a:off x="11688284" y="3644551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54" name="Google Shape;1054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232857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885" y="623503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773" y="58095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783290" y="6235030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34"/>
          <p:cNvSpPr/>
          <p:nvPr/>
        </p:nvSpPr>
        <p:spPr>
          <a:xfrm>
            <a:off x="10856384" y="6077951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4"/>
          <p:cNvSpPr/>
          <p:nvPr/>
        </p:nvSpPr>
        <p:spPr>
          <a:xfrm>
            <a:off x="1215351" y="61906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60" name="Google Shape;1060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171506" y="59613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4890124" y="6235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8156940" y="6347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706" y="1845514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515457" y="4373034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9" y="260234"/>
            <a:ext cx="714536" cy="6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34"/>
          <p:cNvSpPr/>
          <p:nvPr/>
        </p:nvSpPr>
        <p:spPr>
          <a:xfrm>
            <a:off x="253551" y="3067267"/>
            <a:ext cx="109200" cy="10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4"/>
          <p:cNvSpPr/>
          <p:nvPr/>
        </p:nvSpPr>
        <p:spPr>
          <a:xfrm>
            <a:off x="335484" y="1437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68" name="Google Shape;106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7834" y="6164734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34"/>
          <p:cNvSpPr/>
          <p:nvPr/>
        </p:nvSpPr>
        <p:spPr>
          <a:xfrm>
            <a:off x="11654117" y="63234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70" name="Google Shape;10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34" y="253555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186540" y="3099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7465257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1285" y="163467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015690" y="163463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10122524" y="163467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34"/>
          <p:cNvSpPr/>
          <p:nvPr/>
        </p:nvSpPr>
        <p:spPr>
          <a:xfrm>
            <a:off x="5241384" y="60317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77" name="Google Shape;1077;p34"/>
          <p:cNvPicPr preferRelativeResize="0"/>
          <p:nvPr/>
        </p:nvPicPr>
        <p:blipFill rotWithShape="1">
          <a:blip r:embed="rId3">
            <a:alphaModFix/>
          </a:blip>
          <a:srcRect l="24728" t="24729" r="24733" b="24729"/>
          <a:stretch/>
        </p:blipFill>
        <p:spPr>
          <a:xfrm>
            <a:off x="2541940" y="3295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2834" y="147101"/>
            <a:ext cx="674521" cy="61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34"/>
          <p:cNvSpPr/>
          <p:nvPr/>
        </p:nvSpPr>
        <p:spPr>
          <a:xfrm>
            <a:off x="6039117" y="305767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6587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3">
            <a:hlinkClick r:id="rId2"/>
            <a:extLst>
              <a:ext uri="{FF2B5EF4-FFF2-40B4-BE49-F238E27FC236}">
                <a16:creationId xmlns:a16="http://schemas.microsoft.com/office/drawing/2014/main" id="{4ACDA10E-0CFA-4EB2-88F7-3D57D267C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8" name="TextBox 27">
            <a:hlinkClick r:id="rId5"/>
            <a:extLst>
              <a:ext uri="{FF2B5EF4-FFF2-40B4-BE49-F238E27FC236}">
                <a16:creationId xmlns:a16="http://schemas.microsoft.com/office/drawing/2014/main" id="{0899B72D-CE06-40D5-AF1A-A3981599F377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88BC387-AE0F-4F1C-93E6-24997D0E8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r="5692"/>
          <a:stretch/>
        </p:blipFill>
        <p:spPr>
          <a:xfrm>
            <a:off x="10087944" y="-1"/>
            <a:ext cx="2104056" cy="177816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071F197-5E39-455E-BB96-B6CABCCA1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b="2093"/>
          <a:stretch/>
        </p:blipFill>
        <p:spPr>
          <a:xfrm>
            <a:off x="0" y="5075832"/>
            <a:ext cx="1828739" cy="17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8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3">
            <a:hlinkClick r:id="rId2"/>
            <a:extLst>
              <a:ext uri="{FF2B5EF4-FFF2-40B4-BE49-F238E27FC236}">
                <a16:creationId xmlns:a16="http://schemas.microsoft.com/office/drawing/2014/main" id="{DBB563B4-6BF9-4D67-9DC6-987A5307A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3A0E85F2-1D99-4736-8D18-8AF4546096D2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87FE94C-0027-49FA-9F1E-0E2D11D5281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3739" y="5385845"/>
            <a:ext cx="1868980" cy="13434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EDA8875-BDFD-47B5-90AE-3ABB2ACC9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47"/>
          <a:stretch/>
        </p:blipFill>
        <p:spPr>
          <a:xfrm>
            <a:off x="10248197" y="0"/>
            <a:ext cx="1943803" cy="16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8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3">
            <a:hlinkClick r:id="rId2"/>
            <a:extLst>
              <a:ext uri="{FF2B5EF4-FFF2-40B4-BE49-F238E27FC236}">
                <a16:creationId xmlns:a16="http://schemas.microsoft.com/office/drawing/2014/main" id="{D35084C7-C44F-4848-9F76-A040E9C83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9" name="TextBox 28">
            <a:hlinkClick r:id="rId5"/>
            <a:extLst>
              <a:ext uri="{FF2B5EF4-FFF2-40B4-BE49-F238E27FC236}">
                <a16:creationId xmlns:a16="http://schemas.microsoft.com/office/drawing/2014/main" id="{9210379A-274A-4DF5-94E0-545451D61506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804C8B6-0B1A-4666-9B16-21A461004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9"/>
          <a:stretch/>
        </p:blipFill>
        <p:spPr>
          <a:xfrm rot="16200000">
            <a:off x="-49412" y="49410"/>
            <a:ext cx="1419160" cy="132033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0867426-80C3-4375-AAF5-06B10026C6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58" y="5704309"/>
            <a:ext cx="2225342" cy="11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37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3">
            <a:hlinkClick r:id="rId2"/>
            <a:extLst>
              <a:ext uri="{FF2B5EF4-FFF2-40B4-BE49-F238E27FC236}">
                <a16:creationId xmlns:a16="http://schemas.microsoft.com/office/drawing/2014/main" id="{C6FB989E-57F8-4E15-877D-ED6791212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881201"/>
            <a:ext cx="2239204" cy="246221"/>
          </a:xfrm>
          <a:prstGeom prst="rect">
            <a:avLst/>
          </a:prstGeom>
        </p:spPr>
      </p:pic>
      <p:sp>
        <p:nvSpPr>
          <p:cNvPr id="21" name="TextBox 20">
            <a:hlinkClick r:id="rId5"/>
            <a:extLst>
              <a:ext uri="{FF2B5EF4-FFF2-40B4-BE49-F238E27FC236}">
                <a16:creationId xmlns:a16="http://schemas.microsoft.com/office/drawing/2014/main" id="{158F58C1-AE51-4B2D-8AD4-0C38CE659D89}"/>
              </a:ext>
            </a:extLst>
          </p:cNvPr>
          <p:cNvSpPr txBox="1"/>
          <p:nvPr userDrawn="1"/>
        </p:nvSpPr>
        <p:spPr>
          <a:xfrm>
            <a:off x="4181605" y="691998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9596049-1330-4001-9C3C-686227DEDC3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1798" cy="169977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0414140-0B0D-4157-A234-128C9DFC938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27672" y="4964966"/>
            <a:ext cx="1764328" cy="18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41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687" r:id="rId18"/>
    <p:sldLayoutId id="2147483664" r:id="rId1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A04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009" y="954128"/>
            <a:ext cx="10290000" cy="6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eralta"/>
              <a:buNone/>
              <a:defRPr sz="4500">
                <a:solidFill>
                  <a:schemeClr val="dk2"/>
                </a:solidFill>
                <a:latin typeface="Peralta"/>
                <a:ea typeface="Peralta"/>
                <a:cs typeface="Peralta"/>
                <a:sym typeface="Peral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00" y="2564667"/>
            <a:ext cx="10290000" cy="4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●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○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■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●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○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■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●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○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uculenta Medium"/>
              <a:buChar char="■"/>
              <a:defRPr>
                <a:solidFill>
                  <a:schemeClr val="lt2"/>
                </a:solidFill>
                <a:latin typeface="Truculenta Medium"/>
                <a:ea typeface="Truculenta Medium"/>
                <a:cs typeface="Truculenta Medium"/>
                <a:sym typeface="Truculent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640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ydAyvvDQrgY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view34917679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OXl1PXbWHo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936FA0A2-43E1-411F-8484-68C353B6F9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250480-B2DB-4DD7-ABAC-681003D4417B}"/>
              </a:ext>
            </a:extLst>
          </p:cNvPr>
          <p:cNvSpPr txBox="1"/>
          <p:nvPr/>
        </p:nvSpPr>
        <p:spPr>
          <a:xfrm>
            <a:off x="2325293" y="5395859"/>
            <a:ext cx="513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en-US" altLang="ko-KR" sz="1400" dirty="0">
                <a:solidFill>
                  <a:schemeClr val="bg1"/>
                </a:solidFill>
              </a:rPr>
              <a:t>https://www.youtube.com/watch?v=9B2KUKKaYJg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59C7BE-950B-4ED7-95A7-8710304ECA1D}"/>
              </a:ext>
            </a:extLst>
          </p:cNvPr>
          <p:cNvSpPr txBox="1"/>
          <p:nvPr/>
        </p:nvSpPr>
        <p:spPr>
          <a:xfrm>
            <a:off x="2505336" y="532577"/>
            <a:ext cx="541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altLang="ko-KR" sz="2800">
                <a:solidFill>
                  <a:prstClr val="white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Bună dimineața!</a:t>
            </a:r>
            <a:endParaRPr lang="ko-KR" altLang="en-US" sz="2800" dirty="0">
              <a:solidFill>
                <a:prstClr val="white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" name="CasetăText 1">
            <a:extLst>
              <a:ext uri="{FF2B5EF4-FFF2-40B4-BE49-F238E27FC236}">
                <a16:creationId xmlns:a16="http://schemas.microsoft.com/office/drawing/2014/main" id="{E7715E7E-D6C3-B8AD-F74E-AB50473C13F5}"/>
              </a:ext>
            </a:extLst>
          </p:cNvPr>
          <p:cNvSpPr txBox="1"/>
          <p:nvPr/>
        </p:nvSpPr>
        <p:spPr>
          <a:xfrm>
            <a:off x="815009" y="1685387"/>
            <a:ext cx="6122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chemeClr val="bg1"/>
                </a:solidFill>
              </a:rPr>
              <a:t>Din cauza unei laringite, azi nu pot   vorbi și nici nu pot cânta.</a:t>
            </a:r>
          </a:p>
          <a:p>
            <a:r>
              <a:rPr lang="ro-RO" sz="2400" dirty="0">
                <a:solidFill>
                  <a:schemeClr val="bg1"/>
                </a:solidFill>
              </a:rPr>
              <a:t>Așadar, v-am pregătit: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o-RO" sz="2400" dirty="0">
                <a:solidFill>
                  <a:schemeClr val="bg1"/>
                </a:solidFill>
              </a:rPr>
              <a:t>Matematică: test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o-RO" sz="2400" dirty="0">
                <a:solidFill>
                  <a:schemeClr val="bg1"/>
                </a:solidFill>
              </a:rPr>
              <a:t>Limba română: Compunere după plan de idei;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o-RO" sz="2400" dirty="0">
                <a:solidFill>
                  <a:schemeClr val="bg1"/>
                </a:solidFill>
              </a:rPr>
              <a:t>Muzică: Text despre viața </a:t>
            </a:r>
            <a:r>
              <a:rPr lang="ro-RO" sz="2400" dirty="0" err="1">
                <a:solidFill>
                  <a:schemeClr val="bg1"/>
                </a:solidFill>
              </a:rPr>
              <a:t>compo-zitorului</a:t>
            </a:r>
            <a:r>
              <a:rPr lang="ro-RO" sz="2400" dirty="0">
                <a:solidFill>
                  <a:schemeClr val="bg1"/>
                </a:solidFill>
              </a:rPr>
              <a:t> George Enescu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4116FB-137D-C77D-4B2A-94F58ED19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940" y="2281084"/>
            <a:ext cx="3303228" cy="269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34959C05-6A79-D6D5-245A-B7121A6A95C2}"/>
              </a:ext>
            </a:extLst>
          </p:cNvPr>
          <p:cNvPicPr/>
          <p:nvPr/>
        </p:nvPicPr>
        <p:blipFill rotWithShape="1">
          <a:blip r:embed="rId3"/>
          <a:srcRect t="19032" b="9045"/>
          <a:stretch/>
        </p:blipFill>
        <p:spPr bwMode="auto">
          <a:xfrm>
            <a:off x="9974059" y="6101900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EDA84BB6-6789-3D3C-37D4-810054207400}"/>
              </a:ext>
            </a:extLst>
          </p:cNvPr>
          <p:cNvSpPr/>
          <p:nvPr/>
        </p:nvSpPr>
        <p:spPr>
          <a:xfrm>
            <a:off x="7907436" y="1189829"/>
            <a:ext cx="27302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Mă simt</a:t>
            </a:r>
          </a:p>
        </p:txBody>
      </p:sp>
    </p:spTree>
    <p:extLst>
      <p:ext uri="{BB962C8B-B14F-4D97-AF65-F5344CB8AC3E}">
        <p14:creationId xmlns:p14="http://schemas.microsoft.com/office/powerpoint/2010/main" val="31790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0ABBFC-2A92-441C-A864-49FC6234081C}"/>
              </a:ext>
            </a:extLst>
          </p:cNvPr>
          <p:cNvSpPr txBox="1"/>
          <p:nvPr/>
        </p:nvSpPr>
        <p:spPr>
          <a:xfrm>
            <a:off x="1378778" y="1131806"/>
            <a:ext cx="5946468" cy="1938992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o-RO" altLang="ko-KR" sz="6000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Să începem ziua râzând!</a:t>
            </a:r>
            <a:endParaRPr lang="ko-KR" altLang="en-US" sz="600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9F72906-4500-4F19-A56A-58C5C039DF4E}"/>
              </a:ext>
            </a:extLst>
          </p:cNvPr>
          <p:cNvSpPr/>
          <p:nvPr/>
        </p:nvSpPr>
        <p:spPr>
          <a:xfrm>
            <a:off x="2113525" y="4879719"/>
            <a:ext cx="5489909" cy="504368"/>
          </a:xfrm>
          <a:prstGeom prst="roundRect">
            <a:avLst>
              <a:gd name="adj" fmla="val 50000"/>
            </a:avLst>
          </a:prstGeom>
          <a:solidFill>
            <a:srgbClr val="32EE94"/>
          </a:solidFill>
          <a:ln>
            <a:noFill/>
          </a:ln>
          <a:effectLst>
            <a:outerShdw blurRad="101600" sx="101000" sy="101000" algn="ctr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o-RO" altLang="ko-KR" sz="3200" b="1" dirty="0">
                <a:solidFill>
                  <a:srgbClr val="362158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Expresii cu ”râs” </a:t>
            </a:r>
            <a:endParaRPr lang="ko-KR" altLang="en-US" sz="3200" b="1" dirty="0">
              <a:solidFill>
                <a:srgbClr val="362158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81C5ED-8B99-4037-B35D-331E384E59D1}"/>
              </a:ext>
            </a:extLst>
          </p:cNvPr>
          <p:cNvSpPr txBox="1"/>
          <p:nvPr/>
        </p:nvSpPr>
        <p:spPr>
          <a:xfrm>
            <a:off x="784726" y="3259723"/>
            <a:ext cx="5635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https://www.youtube.com/watch?v=ydAyvvDQrgY</a:t>
            </a:r>
            <a:r>
              <a:rPr lang="ro-RO" altLang="ko-KR" sz="1600" dirty="0">
                <a:solidFill>
                  <a:schemeClr val="bg1"/>
                </a:solidFill>
              </a:rPr>
              <a:t> 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B0D35C97-CB93-F545-0198-67088F76DE05}"/>
              </a:ext>
            </a:extLst>
          </p:cNvPr>
          <p:cNvPicPr/>
          <p:nvPr/>
        </p:nvPicPr>
        <p:blipFill rotWithShape="1">
          <a:blip r:embed="rId3"/>
          <a:srcRect t="19032" b="9045"/>
          <a:stretch/>
        </p:blipFill>
        <p:spPr bwMode="auto">
          <a:xfrm>
            <a:off x="10763114" y="6101900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5CB14B39-FBEA-4953-92B1-85A65BB7A721}"/>
              </a:ext>
            </a:extLst>
          </p:cNvPr>
          <p:cNvSpPr txBox="1"/>
          <p:nvPr/>
        </p:nvSpPr>
        <p:spPr>
          <a:xfrm>
            <a:off x="2856722" y="770983"/>
            <a:ext cx="6194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altLang="ko-KR" sz="2800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LA MULȚI ANI, PĂCALĂ!</a:t>
            </a:r>
            <a:endParaRPr lang="ko-KR" altLang="en-US" sz="280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51" name="그래픽 50">
            <a:extLst>
              <a:ext uri="{FF2B5EF4-FFF2-40B4-BE49-F238E27FC236}">
                <a16:creationId xmlns:a16="http://schemas.microsoft.com/office/drawing/2014/main" id="{2615E67B-9335-4F9D-ACB1-5EE8ABFE5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7877" y="4719302"/>
            <a:ext cx="463317" cy="463317"/>
          </a:xfrm>
          <a:prstGeom prst="rect">
            <a:avLst/>
          </a:prstGeom>
          <a:effectLst>
            <a:outerShdw blurRad="101600" sx="101000" sy="101000" algn="ctr" rotWithShape="0">
              <a:prstClr val="black">
                <a:alpha val="62000"/>
              </a:prst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2561B2C-C023-4475-94A4-DF6D45B2696B}"/>
              </a:ext>
            </a:extLst>
          </p:cNvPr>
          <p:cNvSpPr txBox="1"/>
          <p:nvPr/>
        </p:nvSpPr>
        <p:spPr>
          <a:xfrm>
            <a:off x="2189348" y="4673851"/>
            <a:ext cx="3366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o-RO" altLang="ko-KR" sz="2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SINONIME PENTRU PĂCĂLEALĂ</a:t>
            </a:r>
            <a:endParaRPr lang="en-US" altLang="ko-KR" sz="24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82E60C-6EB5-4A92-9E47-EAA89E29F924}"/>
              </a:ext>
            </a:extLst>
          </p:cNvPr>
          <p:cNvSpPr txBox="1"/>
          <p:nvPr/>
        </p:nvSpPr>
        <p:spPr>
          <a:xfrm>
            <a:off x="7077791" y="4589502"/>
            <a:ext cx="5375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o-RO" altLang="ko-KR" sz="2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Vizionare </a:t>
            </a:r>
            <a:r>
              <a:rPr lang="ro-RO" altLang="ko-KR" sz="2400" i="1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Păcală argat la popă, </a:t>
            </a:r>
            <a:r>
              <a:rPr lang="ro-RO" altLang="ko-KR" sz="2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după Petre Dulfu</a:t>
            </a:r>
            <a:endParaRPr lang="en-US" altLang="ko-KR" sz="24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EA9C0EF1-031E-45EC-9106-E7EEE6799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78" y="2380433"/>
            <a:ext cx="4217052" cy="1782102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D9D2B443-6403-4BC0-B886-C62608861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15" y="1850972"/>
            <a:ext cx="1995726" cy="2738530"/>
          </a:xfrm>
          <a:prstGeom prst="rect">
            <a:avLst/>
          </a:prstGeom>
        </p:spPr>
      </p:pic>
      <p:pic>
        <p:nvPicPr>
          <p:cNvPr id="4" name="Grafic 3" descr="Video camera with solid fill">
            <a:extLst>
              <a:ext uri="{FF2B5EF4-FFF2-40B4-BE49-F238E27FC236}">
                <a16:creationId xmlns:a16="http://schemas.microsoft.com/office/drawing/2014/main" id="{E6C17B84-93CC-A745-65A3-F9809ED47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3391" y="4493760"/>
            <a:ext cx="914400" cy="9144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9C613F53-0A2D-F75F-AA6A-AC0475736B0A}"/>
              </a:ext>
            </a:extLst>
          </p:cNvPr>
          <p:cNvPicPr/>
          <p:nvPr/>
        </p:nvPicPr>
        <p:blipFill rotWithShape="1">
          <a:blip r:embed="rId8"/>
          <a:srcRect t="19032" b="9045"/>
          <a:stretch/>
        </p:blipFill>
        <p:spPr bwMode="auto">
          <a:xfrm>
            <a:off x="10550529" y="5952812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6957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9645824-33FC-4195-BCBD-E43673C33E9C}"/>
              </a:ext>
            </a:extLst>
          </p:cNvPr>
          <p:cNvSpPr txBox="1"/>
          <p:nvPr/>
        </p:nvSpPr>
        <p:spPr>
          <a:xfrm>
            <a:off x="1485860" y="3987828"/>
            <a:ext cx="2750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bg1"/>
                </a:solidFill>
              </a:rPr>
              <a:t>Lorem ipsum dolor sit </a:t>
            </a:r>
            <a:r>
              <a:rPr lang="en-US" altLang="ko-KR" sz="1600" dirty="0" err="1">
                <a:solidFill>
                  <a:schemeClr val="bg1"/>
                </a:solidFill>
              </a:rPr>
              <a:t>amet</a:t>
            </a:r>
            <a:endParaRPr lang="en-US" altLang="ko-KR" sz="16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err="1">
                <a:solidFill>
                  <a:schemeClr val="bg1"/>
                </a:solidFill>
              </a:rPr>
              <a:t>Consectetur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adipisicing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elit</a:t>
            </a:r>
            <a:r>
              <a:rPr lang="en-US" altLang="ko-KR" sz="1600" dirty="0">
                <a:solidFill>
                  <a:schemeClr val="bg1"/>
                </a:solidFill>
              </a:rPr>
              <a:t>, sed do </a:t>
            </a:r>
            <a:r>
              <a:rPr lang="en-US" altLang="ko-KR" sz="1600" dirty="0" err="1">
                <a:solidFill>
                  <a:schemeClr val="bg1"/>
                </a:solidFill>
              </a:rPr>
              <a:t>eiusmod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tempor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incididunt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ut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A9FA2B4-7797-4967-9231-E6F2F8CC3240}"/>
              </a:ext>
            </a:extLst>
          </p:cNvPr>
          <p:cNvSpPr/>
          <p:nvPr/>
        </p:nvSpPr>
        <p:spPr>
          <a:xfrm>
            <a:off x="1485859" y="3285840"/>
            <a:ext cx="2750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+mj-lt"/>
              </a:rPr>
              <a:t>Lorem ipsum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0B6DED8B-878C-449B-ACC2-2628A7237825}"/>
              </a:ext>
            </a:extLst>
          </p:cNvPr>
          <p:cNvSpPr/>
          <p:nvPr/>
        </p:nvSpPr>
        <p:spPr>
          <a:xfrm>
            <a:off x="1485859" y="2762620"/>
            <a:ext cx="943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+mj-lt"/>
              </a:rPr>
              <a:t>01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0A2AC-7DFB-42FB-9967-15032EC811AF}"/>
              </a:ext>
            </a:extLst>
          </p:cNvPr>
          <p:cNvSpPr txBox="1"/>
          <p:nvPr/>
        </p:nvSpPr>
        <p:spPr>
          <a:xfrm>
            <a:off x="4720609" y="3987828"/>
            <a:ext cx="2750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bg1"/>
                </a:solidFill>
              </a:rPr>
              <a:t>Lorem ipsum dolor sit </a:t>
            </a:r>
            <a:r>
              <a:rPr lang="en-US" altLang="ko-KR" sz="1600" dirty="0" err="1">
                <a:solidFill>
                  <a:schemeClr val="bg1"/>
                </a:solidFill>
              </a:rPr>
              <a:t>amet</a:t>
            </a:r>
            <a:endParaRPr lang="en-US" altLang="ko-KR" sz="16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err="1">
                <a:solidFill>
                  <a:schemeClr val="bg1"/>
                </a:solidFill>
              </a:rPr>
              <a:t>Consectetur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adipisicing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elit</a:t>
            </a:r>
            <a:r>
              <a:rPr lang="en-US" altLang="ko-KR" sz="1600" dirty="0">
                <a:solidFill>
                  <a:schemeClr val="bg1"/>
                </a:solidFill>
              </a:rPr>
              <a:t>, sed do </a:t>
            </a:r>
            <a:r>
              <a:rPr lang="en-US" altLang="ko-KR" sz="1600" dirty="0" err="1">
                <a:solidFill>
                  <a:schemeClr val="bg1"/>
                </a:solidFill>
              </a:rPr>
              <a:t>eiusmod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tempor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incididunt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ut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035340C-049D-42FB-A5E3-95BA6D802DDB}"/>
              </a:ext>
            </a:extLst>
          </p:cNvPr>
          <p:cNvSpPr/>
          <p:nvPr/>
        </p:nvSpPr>
        <p:spPr>
          <a:xfrm>
            <a:off x="4720608" y="3285840"/>
            <a:ext cx="2750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+mj-lt"/>
              </a:rPr>
              <a:t>Lorem ipsum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961A5CE-C633-44A6-BFBB-13C7F91E264F}"/>
              </a:ext>
            </a:extLst>
          </p:cNvPr>
          <p:cNvSpPr/>
          <p:nvPr/>
        </p:nvSpPr>
        <p:spPr>
          <a:xfrm>
            <a:off x="4720608" y="2762620"/>
            <a:ext cx="943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+mj-lt"/>
              </a:rPr>
              <a:t>02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C00E94-947A-4F4D-A53C-8B58B022535C}"/>
              </a:ext>
            </a:extLst>
          </p:cNvPr>
          <p:cNvSpPr txBox="1"/>
          <p:nvPr/>
        </p:nvSpPr>
        <p:spPr>
          <a:xfrm>
            <a:off x="7955358" y="3987828"/>
            <a:ext cx="2750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bg1"/>
                </a:solidFill>
              </a:rPr>
              <a:t>Lorem ipsum dolor sit </a:t>
            </a:r>
            <a:r>
              <a:rPr lang="en-US" altLang="ko-KR" sz="1600" dirty="0" err="1">
                <a:solidFill>
                  <a:schemeClr val="bg1"/>
                </a:solidFill>
              </a:rPr>
              <a:t>amet</a:t>
            </a:r>
            <a:endParaRPr lang="en-US" altLang="ko-KR" sz="16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err="1">
                <a:solidFill>
                  <a:schemeClr val="bg1"/>
                </a:solidFill>
              </a:rPr>
              <a:t>Consectetur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adipisicing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elit</a:t>
            </a:r>
            <a:r>
              <a:rPr lang="en-US" altLang="ko-KR" sz="1600" dirty="0">
                <a:solidFill>
                  <a:schemeClr val="bg1"/>
                </a:solidFill>
              </a:rPr>
              <a:t>, sed do </a:t>
            </a:r>
            <a:r>
              <a:rPr lang="en-US" altLang="ko-KR" sz="1600" dirty="0" err="1">
                <a:solidFill>
                  <a:schemeClr val="bg1"/>
                </a:solidFill>
              </a:rPr>
              <a:t>eiusmod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tempor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incididunt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ut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1F88319-BBE7-49CB-8C32-B3C7AEC959B4}"/>
              </a:ext>
            </a:extLst>
          </p:cNvPr>
          <p:cNvSpPr/>
          <p:nvPr/>
        </p:nvSpPr>
        <p:spPr>
          <a:xfrm>
            <a:off x="7955357" y="3285840"/>
            <a:ext cx="2750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+mj-lt"/>
              </a:rPr>
              <a:t>Lorem ipsum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0F20E4F8-1350-4AD7-A72D-036DC01F7874}"/>
              </a:ext>
            </a:extLst>
          </p:cNvPr>
          <p:cNvSpPr/>
          <p:nvPr/>
        </p:nvSpPr>
        <p:spPr>
          <a:xfrm>
            <a:off x="7955357" y="2762620"/>
            <a:ext cx="943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+mj-lt"/>
              </a:rPr>
              <a:t>03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625930-5174-4921-8A0E-C0DAC8BFB6BA}"/>
              </a:ext>
            </a:extLst>
          </p:cNvPr>
          <p:cNvSpPr/>
          <p:nvPr/>
        </p:nvSpPr>
        <p:spPr>
          <a:xfrm>
            <a:off x="1588406" y="1300512"/>
            <a:ext cx="9015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</a:rPr>
              <a:t>Contents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B4072EB8-65C4-424E-A421-3055B7366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49" y="1300512"/>
            <a:ext cx="10982740" cy="4773226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B4A21EEC-34C8-5E7A-6E61-C8D06EDC6D59}"/>
              </a:ext>
            </a:extLst>
          </p:cNvPr>
          <p:cNvSpPr txBox="1"/>
          <p:nvPr/>
        </p:nvSpPr>
        <p:spPr>
          <a:xfrm>
            <a:off x="2616286" y="51333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https://learningapps.org/view34917679</a:t>
            </a:r>
            <a:r>
              <a:rPr lang="ro-RO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861E5E1D-CA96-A9C5-0A17-A697067921A9}"/>
              </a:ext>
            </a:extLst>
          </p:cNvPr>
          <p:cNvPicPr/>
          <p:nvPr/>
        </p:nvPicPr>
        <p:blipFill rotWithShape="1">
          <a:blip r:embed="rId4"/>
          <a:srcRect t="19032" b="9045"/>
          <a:stretch/>
        </p:blipFill>
        <p:spPr bwMode="auto">
          <a:xfrm>
            <a:off x="10252355" y="5209613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71ABAD06-0493-0CAD-07F4-703478DF9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99" y="1399679"/>
            <a:ext cx="5689545" cy="3887207"/>
          </a:xfrm>
          <a:prstGeom prst="rect">
            <a:avLst/>
          </a:prstGeom>
        </p:spPr>
      </p:pic>
      <p:sp>
        <p:nvSpPr>
          <p:cNvPr id="7" name="CasetăText 6">
            <a:extLst>
              <a:ext uri="{FF2B5EF4-FFF2-40B4-BE49-F238E27FC236}">
                <a16:creationId xmlns:a16="http://schemas.microsoft.com/office/drawing/2014/main" id="{2BF36F79-C774-EBA7-A37E-B5716E9FB1EC}"/>
              </a:ext>
            </a:extLst>
          </p:cNvPr>
          <p:cNvSpPr txBox="1"/>
          <p:nvPr/>
        </p:nvSpPr>
        <p:spPr>
          <a:xfrm>
            <a:off x="1690093" y="530620"/>
            <a:ext cx="6431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o-RO" sz="3200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Păcală argat la popă</a:t>
            </a: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92FB4DD3-2AC6-2AB6-ED61-C2E2D5013B69}"/>
              </a:ext>
            </a:extLst>
          </p:cNvPr>
          <p:cNvSpPr txBox="1"/>
          <p:nvPr/>
        </p:nvSpPr>
        <p:spPr>
          <a:xfrm>
            <a:off x="1427647" y="606777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https://www.youtube.com/watch?v=aOXl1PXbWHo</a:t>
            </a:r>
            <a:r>
              <a:rPr lang="ro-RO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ADBF6A76-BCDC-6210-0493-3347098FEB88}"/>
              </a:ext>
            </a:extLst>
          </p:cNvPr>
          <p:cNvSpPr txBox="1"/>
          <p:nvPr/>
        </p:nvSpPr>
        <p:spPr>
          <a:xfrm>
            <a:off x="6791187" y="889843"/>
            <a:ext cx="52644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Pentru înțelegerea lecturii</a:t>
            </a:r>
          </a:p>
          <a:p>
            <a:endParaRPr lang="ro-RO" b="1" dirty="0">
              <a:solidFill>
                <a:srgbClr val="FFFF0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ro-RO" b="1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Cuvinte explicate pe tablă: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argat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– slugă, servitor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zapis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- document scris, act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tocmeală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– înțelegere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ne-am învoit 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– ne-am înțeles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simbrie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- plată, răsplată, salariu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învoială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–înțelegere, acord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secară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-  numele unei cereale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merinde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– hrană rece, mâncare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m-a omenit 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– m-a ospătat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lihnit de foame 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- flămând peste măsură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apucat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– nebun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răpciugos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- slab, neîngrijit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retevei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– bucată scurtă de lemn</a:t>
            </a:r>
          </a:p>
          <a:p>
            <a:r>
              <a:rPr lang="ro-RO" dirty="0">
                <a:solidFill>
                  <a:srgbClr val="FFFF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să piei din fața ochilor 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– pleacă </a:t>
            </a:r>
            <a:r>
              <a:rPr lang="ro-RO" dirty="0" err="1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ime-diat</a:t>
            </a:r>
            <a:r>
              <a:rPr lang="ro-RO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de aici!</a:t>
            </a:r>
            <a:endParaRPr lang="ro-RO" sz="1600" dirty="0">
              <a:solidFill>
                <a:schemeClr val="bg1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10" name="Imagine 9">
            <a:extLst>
              <a:ext uri="{FF2B5EF4-FFF2-40B4-BE49-F238E27FC236}">
                <a16:creationId xmlns:a16="http://schemas.microsoft.com/office/drawing/2014/main" id="{95A0779E-FD41-2E35-B28D-0B9E9F660E51}"/>
              </a:ext>
            </a:extLst>
          </p:cNvPr>
          <p:cNvPicPr/>
          <p:nvPr/>
        </p:nvPicPr>
        <p:blipFill rotWithShape="1">
          <a:blip r:embed="rId4"/>
          <a:srcRect t="19032" b="9045"/>
          <a:stretch/>
        </p:blipFill>
        <p:spPr bwMode="auto">
          <a:xfrm>
            <a:off x="10805632" y="5949329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9735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5CB14B39-FBEA-4953-92B1-85A65BB7A721}"/>
              </a:ext>
            </a:extLst>
          </p:cNvPr>
          <p:cNvSpPr txBox="1"/>
          <p:nvPr/>
        </p:nvSpPr>
        <p:spPr>
          <a:xfrm>
            <a:off x="2856722" y="770983"/>
            <a:ext cx="6194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altLang="ko-KR" sz="2800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Tema pentru acasă</a:t>
            </a:r>
            <a:endParaRPr lang="ko-KR" altLang="en-US" sz="2800" dirty="0">
              <a:solidFill>
                <a:schemeClr val="bg1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51" name="그래픽 50">
            <a:extLst>
              <a:ext uri="{FF2B5EF4-FFF2-40B4-BE49-F238E27FC236}">
                <a16:creationId xmlns:a16="http://schemas.microsoft.com/office/drawing/2014/main" id="{2615E67B-9335-4F9D-ACB1-5EE8ABFE5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7877" y="4719302"/>
            <a:ext cx="463317" cy="463317"/>
          </a:xfrm>
          <a:prstGeom prst="rect">
            <a:avLst/>
          </a:prstGeom>
          <a:effectLst>
            <a:outerShdw blurRad="101600" sx="101000" sy="101000" algn="ctr" rotWithShape="0">
              <a:prstClr val="black">
                <a:alpha val="62000"/>
              </a:prst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2561B2C-C023-4475-94A4-DF6D45B2696B}"/>
              </a:ext>
            </a:extLst>
          </p:cNvPr>
          <p:cNvSpPr txBox="1"/>
          <p:nvPr/>
        </p:nvSpPr>
        <p:spPr>
          <a:xfrm>
            <a:off x="2109835" y="4684606"/>
            <a:ext cx="3366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o-RO" altLang="ko-KR" sz="20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Fișă de lucru</a:t>
            </a:r>
          </a:p>
          <a:p>
            <a:r>
              <a:rPr lang="ro-RO" altLang="ko-KR" sz="20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”Boierul și Păcală” de Ioan Slavici</a:t>
            </a:r>
            <a:endParaRPr lang="en-US" altLang="ko-KR" sz="20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82E60C-6EB5-4A92-9E47-EAA89E29F924}"/>
              </a:ext>
            </a:extLst>
          </p:cNvPr>
          <p:cNvSpPr txBox="1"/>
          <p:nvPr/>
        </p:nvSpPr>
        <p:spPr>
          <a:xfrm>
            <a:off x="6636478" y="4589502"/>
            <a:ext cx="446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o-RO" altLang="ko-KR" sz="16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https://www.didactic.ro/materiale-didactice/fisa-de-lucruboierul-si-pacala-de-ioan-slavici</a:t>
            </a:r>
            <a:endParaRPr lang="en-US" altLang="ko-KR" sz="16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EA9C0EF1-031E-45EC-9106-E7EEE6799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78" y="2380433"/>
            <a:ext cx="4217052" cy="1782102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D9D2B443-6403-4BC0-B886-C62608861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15" y="1850972"/>
            <a:ext cx="1995726" cy="2738530"/>
          </a:xfrm>
          <a:prstGeom prst="rect">
            <a:avLst/>
          </a:prstGeom>
        </p:spPr>
      </p:pic>
      <p:pic>
        <p:nvPicPr>
          <p:cNvPr id="2" name="그래픽 50">
            <a:extLst>
              <a:ext uri="{FF2B5EF4-FFF2-40B4-BE49-F238E27FC236}">
                <a16:creationId xmlns:a16="http://schemas.microsoft.com/office/drawing/2014/main" id="{469395FD-EE4C-9D42-0E55-ACC84D6A3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7761" y="4589502"/>
            <a:ext cx="463317" cy="463317"/>
          </a:xfrm>
          <a:prstGeom prst="rect">
            <a:avLst/>
          </a:prstGeom>
          <a:effectLst>
            <a:outerShdw blurRad="101600" sx="101000" sy="101000" algn="ctr" rotWithShape="0">
              <a:prstClr val="black">
                <a:alpha val="62000"/>
              </a:prstClr>
            </a:outerShdw>
          </a:effectLst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48C229C4-3E80-F668-06C6-08B1239E4B07}"/>
              </a:ext>
            </a:extLst>
          </p:cNvPr>
          <p:cNvPicPr/>
          <p:nvPr/>
        </p:nvPicPr>
        <p:blipFill rotWithShape="1">
          <a:blip r:embed="rId6"/>
          <a:srcRect t="19032" b="9045"/>
          <a:stretch/>
        </p:blipFill>
        <p:spPr bwMode="auto">
          <a:xfrm>
            <a:off x="10577169" y="5942874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634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FB05B41-06F2-5929-87C2-F42067C5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842" y="1498937"/>
            <a:ext cx="7788315" cy="4953429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340F758B-0121-DACD-365F-F9C46F8FDEF5}"/>
              </a:ext>
            </a:extLst>
          </p:cNvPr>
          <p:cNvSpPr txBox="1"/>
          <p:nvPr/>
        </p:nvSpPr>
        <p:spPr>
          <a:xfrm>
            <a:off x="1749287" y="303648"/>
            <a:ext cx="9474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o-RO" b="0" i="0" dirty="0" err="1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Autor:Marius-Florin</a:t>
            </a:r>
            <a:r>
              <a:rPr lang="ro-RO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 </a:t>
            </a:r>
            <a:r>
              <a:rPr lang="ro-RO" b="0" i="0" dirty="0" err="1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Chiributa</a:t>
            </a:r>
            <a:r>
              <a:rPr lang="ro-RO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 - </a:t>
            </a:r>
            <a:r>
              <a:rPr lang="ro-RO" b="0" i="0" dirty="0" err="1">
                <a:solidFill>
                  <a:srgbClr val="555555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invatator</a:t>
            </a:r>
            <a:endParaRPr lang="ro-RO" b="0" i="0" dirty="0">
              <a:solidFill>
                <a:srgbClr val="555555"/>
              </a:solidFill>
              <a:effectLst/>
              <a:highlight>
                <a:srgbClr val="FFFFFF"/>
              </a:highlight>
              <a:latin typeface="Lucida Sans Unicode" panose="020B0602030504020204" pitchFamily="34" charset="0"/>
            </a:endParaRPr>
          </a:p>
          <a:p>
            <a:pPr algn="l"/>
            <a:r>
              <a:rPr lang="ro-RO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Învăţământ</a:t>
            </a:r>
            <a:r>
              <a:rPr lang="ro-RO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 primar - Grupul </a:t>
            </a:r>
            <a:r>
              <a:rPr lang="ro-RO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Scolar</a:t>
            </a:r>
            <a:r>
              <a:rPr lang="ro-RO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 "Demostene Botez" </a:t>
            </a:r>
            <a:r>
              <a:rPr lang="ro-RO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Trusesti</a:t>
            </a:r>
            <a:endParaRPr lang="ro-RO" b="0" i="0" dirty="0">
              <a:solidFill>
                <a:srgbClr val="575757"/>
              </a:solidFill>
              <a:effectLst/>
              <a:highlight>
                <a:srgbClr val="FFFFFF"/>
              </a:highlight>
              <a:latin typeface="Lucida Sans Unicode" panose="020B0602030504020204" pitchFamily="34" charset="0"/>
            </a:endParaRPr>
          </a:p>
          <a:p>
            <a:pPr algn="l"/>
            <a:r>
              <a:rPr lang="ro-RO" dirty="0">
                <a:solidFill>
                  <a:srgbClr val="575757"/>
                </a:solidFill>
                <a:highlight>
                  <a:srgbClr val="FFFFFF"/>
                </a:highlight>
                <a:latin typeface="Lucida Sans Unicode" panose="020B0602030504020204" pitchFamily="34" charset="0"/>
              </a:rPr>
              <a:t>Site: www.didactic.ro</a:t>
            </a:r>
            <a:endParaRPr lang="ro-RO" b="0" i="0" dirty="0">
              <a:solidFill>
                <a:srgbClr val="575757"/>
              </a:solidFill>
              <a:effectLst/>
              <a:highlight>
                <a:srgbClr val="FFFFFF"/>
              </a:highlight>
              <a:latin typeface="Lucida Sans Unicode" panose="020B0602030504020204" pitchFamily="34" charset="0"/>
            </a:endParaRP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0012F3A5-CBAB-7BCE-023A-1DB5B1C1193D}"/>
              </a:ext>
            </a:extLst>
          </p:cNvPr>
          <p:cNvPicPr/>
          <p:nvPr/>
        </p:nvPicPr>
        <p:blipFill rotWithShape="1">
          <a:blip r:embed="rId3"/>
          <a:srcRect t="19032" b="9045"/>
          <a:stretch/>
        </p:blipFill>
        <p:spPr bwMode="auto">
          <a:xfrm>
            <a:off x="10530578" y="5839879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460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A04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38"/>
          <p:cNvSpPr/>
          <p:nvPr/>
        </p:nvSpPr>
        <p:spPr>
          <a:xfrm rot="10639886" flipH="1">
            <a:off x="2556362" y="1852291"/>
            <a:ext cx="7079277" cy="3153419"/>
          </a:xfrm>
          <a:prstGeom prst="trapezoid">
            <a:avLst>
              <a:gd name="adj" fmla="val 12813"/>
            </a:avLst>
          </a:prstGeom>
          <a:gradFill>
            <a:gsLst>
              <a:gs pos="0">
                <a:srgbClr val="8B09C6"/>
              </a:gs>
              <a:gs pos="100000">
                <a:srgbClr val="BD14FF"/>
              </a:gs>
            </a:gsLst>
            <a:lin ang="5400012" scaled="0"/>
          </a:gradFill>
          <a:ln>
            <a:noFill/>
          </a:ln>
          <a:effectLst>
            <a:outerShdw dist="95250" dir="2820000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2" name="Google Shape;1092;p38"/>
          <p:cNvSpPr txBox="1">
            <a:spLocks noGrp="1"/>
          </p:cNvSpPr>
          <p:nvPr>
            <p:ph type="ctrTitle"/>
          </p:nvPr>
        </p:nvSpPr>
        <p:spPr>
          <a:xfrm rot="-205057">
            <a:off x="2910190" y="2312091"/>
            <a:ext cx="6340877" cy="16156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o-RO" sz="6000" dirty="0"/>
              <a:t>O zi de 1 aprilie veselă!</a:t>
            </a:r>
            <a:endParaRPr sz="6000" dirty="0"/>
          </a:p>
        </p:txBody>
      </p:sp>
      <p:pic>
        <p:nvPicPr>
          <p:cNvPr id="1093" name="Google Shape;109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99">
            <a:off x="1020652" y="868006"/>
            <a:ext cx="3358201" cy="149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9967" y="2646734"/>
            <a:ext cx="2137900" cy="310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602835" y="652885"/>
            <a:ext cx="1691235" cy="192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38"/>
          <p:cNvPicPr preferRelativeResize="0"/>
          <p:nvPr/>
        </p:nvPicPr>
        <p:blipFill rotWithShape="1">
          <a:blip r:embed="rId6">
            <a:alphaModFix/>
          </a:blip>
          <a:srcRect l="806" r="797"/>
          <a:stretch/>
        </p:blipFill>
        <p:spPr>
          <a:xfrm>
            <a:off x="1411103" y="3940267"/>
            <a:ext cx="1985263" cy="19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3818" y="789401"/>
            <a:ext cx="674521" cy="61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38"/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6881424" y="1027767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38"/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1121457" y="913200"/>
            <a:ext cx="275467" cy="2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38"/>
          <p:cNvPicPr preferRelativeResize="0"/>
          <p:nvPr/>
        </p:nvPicPr>
        <p:blipFill rotWithShape="1">
          <a:blip r:embed="rId8">
            <a:alphaModFix/>
          </a:blip>
          <a:srcRect l="24728" t="24729" r="24733" b="24729"/>
          <a:stretch/>
        </p:blipFill>
        <p:spPr>
          <a:xfrm>
            <a:off x="7245207" y="5778400"/>
            <a:ext cx="275467" cy="25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38"/>
          <p:cNvSpPr/>
          <p:nvPr/>
        </p:nvSpPr>
        <p:spPr>
          <a:xfrm>
            <a:off x="1953884" y="3374400"/>
            <a:ext cx="109200" cy="10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2" name="Google Shape;1102;p38"/>
          <p:cNvSpPr/>
          <p:nvPr/>
        </p:nvSpPr>
        <p:spPr>
          <a:xfrm>
            <a:off x="10373551" y="1705433"/>
            <a:ext cx="109200" cy="10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3" name="Google Shape;1103;p38"/>
          <p:cNvSpPr/>
          <p:nvPr/>
        </p:nvSpPr>
        <p:spPr>
          <a:xfrm>
            <a:off x="8443684" y="5429133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4" name="Google Shape;1104;p38"/>
          <p:cNvSpPr/>
          <p:nvPr/>
        </p:nvSpPr>
        <p:spPr>
          <a:xfrm>
            <a:off x="4608351" y="5498500"/>
            <a:ext cx="166800" cy="158400"/>
          </a:xfrm>
          <a:prstGeom prst="star5">
            <a:avLst>
              <a:gd name="adj" fmla="val 26226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4A9F0050-D2C9-FAB2-2E11-F6776752EA1F}"/>
              </a:ext>
            </a:extLst>
          </p:cNvPr>
          <p:cNvPicPr/>
          <p:nvPr/>
        </p:nvPicPr>
        <p:blipFill rotWithShape="1">
          <a:blip r:embed="rId9"/>
          <a:srcRect t="19032" b="9045"/>
          <a:stretch/>
        </p:blipFill>
        <p:spPr bwMode="auto">
          <a:xfrm>
            <a:off x="10526443" y="5749167"/>
            <a:ext cx="1386368" cy="7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arriecito - Comfortaa">
      <a:majorFont>
        <a:latin typeface="Barriecito"/>
        <a:ea typeface="Arial Unicode MS"/>
        <a:cs typeface=""/>
      </a:majorFont>
      <a:minorFont>
        <a:latin typeface="Comfortaa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42149"/>
        </a:solidFill>
        <a:ln>
          <a:noFill/>
        </a:ln>
        <a:effectLst>
          <a:outerShdw blurRad="101600" sx="101000" sy="101000" algn="ctr" rotWithShape="0">
            <a:prstClr val="black">
              <a:alpha val="62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appy April Fools' Day! by Slidesgo">
  <a:themeElements>
    <a:clrScheme name="Simple Light">
      <a:dk1>
        <a:srgbClr val="FFEB04"/>
      </a:dk1>
      <a:lt1>
        <a:srgbClr val="FFA12C"/>
      </a:lt1>
      <a:dk2>
        <a:srgbClr val="FF0440"/>
      </a:dk2>
      <a:lt2>
        <a:srgbClr val="671F5F"/>
      </a:lt2>
      <a:accent1>
        <a:srgbClr val="9B2D8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71F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4350</TotalTime>
  <Words>317</Words>
  <Application>Microsoft Office PowerPoint</Application>
  <PresentationFormat>Ecran lat</PresentationFormat>
  <Paragraphs>55</Paragraphs>
  <Slides>8</Slides>
  <Notes>1</Notes>
  <HiddenSlides>0</HiddenSlides>
  <MMClips>0</MMClips>
  <ScaleCrop>false</ScaleCrop>
  <HeadingPairs>
    <vt:vector size="6" baseType="variant">
      <vt:variant>
        <vt:lpstr>Fonturi utilizate</vt:lpstr>
      </vt:variant>
      <vt:variant>
        <vt:i4>16</vt:i4>
      </vt:variant>
      <vt:variant>
        <vt:lpstr>Temă</vt:lpstr>
      </vt:variant>
      <vt:variant>
        <vt:i4>2</vt:i4>
      </vt:variant>
      <vt:variant>
        <vt:lpstr>Titluri diapozitive</vt:lpstr>
      </vt:variant>
      <vt:variant>
        <vt:i4>8</vt:i4>
      </vt:variant>
    </vt:vector>
  </HeadingPairs>
  <TitlesOfParts>
    <vt:vector size="26" baseType="lpstr">
      <vt:lpstr>Josefin Slab</vt:lpstr>
      <vt:lpstr>Arial</vt:lpstr>
      <vt:lpstr>Truculenta</vt:lpstr>
      <vt:lpstr>Caveat</vt:lpstr>
      <vt:lpstr>Francois One</vt:lpstr>
      <vt:lpstr>Anaheim</vt:lpstr>
      <vt:lpstr>Roboto</vt:lpstr>
      <vt:lpstr>Cascadia Code</vt:lpstr>
      <vt:lpstr>Yanone Kaffeesatz</vt:lpstr>
      <vt:lpstr>Truculenta Medium</vt:lpstr>
      <vt:lpstr>Wingdings</vt:lpstr>
      <vt:lpstr>Roboto Condensed Light</vt:lpstr>
      <vt:lpstr>맑은 고딕</vt:lpstr>
      <vt:lpstr>Peralta</vt:lpstr>
      <vt:lpstr>Lucida Sans Unicode</vt:lpstr>
      <vt:lpstr>Advent Pro</vt:lpstr>
      <vt:lpstr>PPTMON theme</vt:lpstr>
      <vt:lpstr>Happy April Fools' Day! by Slidesgo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O zi de 1 aprilie veselă!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mihai manecuta</cp:lastModifiedBy>
  <cp:revision>274</cp:revision>
  <dcterms:created xsi:type="dcterms:W3CDTF">2019-04-06T05:20:47Z</dcterms:created>
  <dcterms:modified xsi:type="dcterms:W3CDTF">2025-03-29T12:08:32Z</dcterms:modified>
</cp:coreProperties>
</file>