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400"/>
    <a:srgbClr val="5EEC3C"/>
    <a:srgbClr val="EA4B04"/>
    <a:srgbClr val="9900CC"/>
    <a:srgbClr val="FF9900"/>
    <a:srgbClr val="D99B01"/>
    <a:srgbClr val="FF66CC"/>
    <a:srgbClr val="FF67AC"/>
    <a:srgbClr val="CC0099"/>
    <a:srgbClr val="FFD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2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3335-08AB-430B-A69F-F94D6BA34026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2DCB-E4BF-4971-AE9A-7F997336E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8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318" y="2571750"/>
            <a:ext cx="7864307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317" y="3946095"/>
            <a:ext cx="7864309" cy="61082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916229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19"/>
            <a:ext cx="8246070" cy="3054095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044700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6093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39245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6093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9245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%3A%2F%2Fbit.ly%2FPasaricomunedinpaduri%3Ffbclid%3DIwAR1rmfz2Wxy2iKIaJx7HmLPyx1mwMqQlBkSQPb_bQrc7iGwZtf8YoV75B1k_aem_AautqauJzD5frZvKSkenvm9MOPbxw5XEcP5hNyGmVFg3KkQle37bHnM3eksakEQoA2o-p3qyu7ikgYiA2yof5dPB&amp;h=AT1jOsxZUoTgw5LvBYgiztVOKThSJhplBaT97NJEusBcMvrVZJcyLOkyLvqcFSmYU20O46y036aalfpTCNPG7Wf-GU-Dv6as07pGkcSMG_rjDVn6i8tzQFtofVUaJUQsQCNprZzaebVlnu0EDfU-&amp;__tn__=-UK*F" TargetMode="External"/><Relationship Id="rId2" Type="http://schemas.openxmlformats.org/officeDocument/2006/relationships/hyperlink" Target="https://www.sor.ro/pasari-comune-in-paduri/?fbclid=IwAR1rmfz2Wxy2iKIaJx7HmLPyx1mwMqQlBkSQPb_bQrc7iGwZtf8YoV75B1k_aem_AautqauJzD5frZvKSkenvm9MOPbxw5XEcP5hNyGmVFg3KkQle37bHnM3eksakEQoA2o-p3qyu7ikgYiA2yof5dP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erzeleElaCri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Ziua Internațională a Păsărilor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/>
              <a:t>1 aprilie</a:t>
            </a:r>
            <a:endParaRPr lang="en-US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353C19B-A293-B8E1-CECD-04333D4DFEBF}"/>
              </a:ext>
            </a:extLst>
          </p:cNvPr>
          <p:cNvPicPr/>
          <p:nvPr/>
        </p:nvPicPr>
        <p:blipFill rotWithShape="1">
          <a:blip r:embed="rId2"/>
          <a:srcRect t="19032" b="9045"/>
          <a:stretch/>
        </p:blipFill>
        <p:spPr bwMode="auto">
          <a:xfrm>
            <a:off x="550125" y="3955572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Scurte informații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2089405"/>
            <a:ext cx="8246070" cy="305409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Este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veche</a:t>
            </a:r>
            <a:r>
              <a:rPr lang="en-US" dirty="0"/>
              <a:t> </a:t>
            </a:r>
            <a:r>
              <a:rPr lang="en-US" dirty="0" err="1"/>
              <a:t>sărbătoare</a:t>
            </a:r>
            <a:r>
              <a:rPr lang="en-US" dirty="0"/>
              <a:t> din </a:t>
            </a:r>
            <a:r>
              <a:rPr lang="en-US" dirty="0" err="1"/>
              <a:t>calendarul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 - </a:t>
            </a:r>
            <a:r>
              <a:rPr lang="en-US" dirty="0" err="1"/>
              <a:t>Ziua</a:t>
            </a:r>
            <a:r>
              <a:rPr lang="en-US" dirty="0"/>
              <a:t> </a:t>
            </a:r>
            <a:r>
              <a:rPr lang="en-US" dirty="0" err="1"/>
              <a:t>Internaţională</a:t>
            </a:r>
            <a:r>
              <a:rPr lang="en-US" dirty="0"/>
              <a:t> a </a:t>
            </a:r>
            <a:r>
              <a:rPr lang="en-US" dirty="0" err="1"/>
              <a:t>Păsărilor</a:t>
            </a:r>
            <a:r>
              <a:rPr lang="en-US" dirty="0"/>
              <a:t> -  </a:t>
            </a:r>
            <a:r>
              <a:rPr lang="en-US" dirty="0" err="1"/>
              <a:t>sărbătorită</a:t>
            </a:r>
            <a:r>
              <a:rPr lang="en-US" dirty="0"/>
              <a:t> la 1 </a:t>
            </a:r>
            <a:r>
              <a:rPr lang="en-US" dirty="0" err="1"/>
              <a:t>aprilie</a:t>
            </a:r>
            <a:r>
              <a:rPr lang="en-US" dirty="0"/>
              <a:t> </a:t>
            </a:r>
            <a:r>
              <a:rPr lang="en-US" dirty="0" err="1"/>
              <a:t>încă</a:t>
            </a:r>
            <a:r>
              <a:rPr lang="en-US" dirty="0"/>
              <a:t> din </a:t>
            </a:r>
            <a:r>
              <a:rPr lang="en-US" dirty="0" err="1"/>
              <a:t>anul</a:t>
            </a:r>
            <a:r>
              <a:rPr lang="en-US" dirty="0"/>
              <a:t> 1906, </a:t>
            </a:r>
            <a:r>
              <a:rPr lang="en-US" dirty="0" err="1"/>
              <a:t>și</a:t>
            </a:r>
            <a:r>
              <a:rPr lang="en-US" dirty="0"/>
              <a:t> are la </a:t>
            </a:r>
            <a:r>
              <a:rPr lang="en-US" dirty="0" err="1"/>
              <a:t>baz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Convenţia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apărarea</a:t>
            </a:r>
            <a:r>
              <a:rPr lang="en-US" dirty="0"/>
              <a:t> </a:t>
            </a:r>
            <a:r>
              <a:rPr lang="en-US" dirty="0" err="1"/>
              <a:t>păsărilor</a:t>
            </a:r>
            <a:r>
              <a:rPr lang="en-US" dirty="0"/>
              <a:t>.</a:t>
            </a:r>
            <a:endParaRPr lang="ro-RO" dirty="0"/>
          </a:p>
          <a:p>
            <a:pPr algn="just"/>
            <a:r>
              <a:rPr lang="ro-RO" dirty="0"/>
              <a:t>În această zi </a:t>
            </a:r>
            <a:r>
              <a:rPr lang="en-US" dirty="0" err="1"/>
              <a:t>oamenii</a:t>
            </a:r>
            <a:r>
              <a:rPr lang="en-US" dirty="0"/>
              <a:t> sunt </a:t>
            </a:r>
            <a:r>
              <a:rPr lang="en-US" dirty="0" err="1"/>
              <a:t>îndemnaţi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iasă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natură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bucure</a:t>
            </a:r>
            <a:r>
              <a:rPr lang="en-US" dirty="0"/>
              <a:t> de </a:t>
            </a:r>
            <a:r>
              <a:rPr lang="en-US" dirty="0" err="1"/>
              <a:t>spectacolul</a:t>
            </a:r>
            <a:r>
              <a:rPr lang="en-US" dirty="0"/>
              <a:t> </a:t>
            </a:r>
            <a:r>
              <a:rPr lang="en-US" dirty="0" err="1"/>
              <a:t>oferit</a:t>
            </a:r>
            <a:r>
              <a:rPr lang="en-US" dirty="0"/>
              <a:t> de </a:t>
            </a:r>
            <a:r>
              <a:rPr lang="en-US" dirty="0" err="1"/>
              <a:t>înaripate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9970" y="904116"/>
            <a:ext cx="8246070" cy="916229"/>
          </a:xfrm>
        </p:spPr>
        <p:txBody>
          <a:bodyPr>
            <a:normAutofit fontScale="90000"/>
          </a:bodyPr>
          <a:lstStyle/>
          <a:p>
            <a:r>
              <a:rPr lang="ro-RO" dirty="0"/>
              <a:t>Concertul păsărilor</a:t>
            </a:r>
            <a:br>
              <a:rPr lang="ro-RO" dirty="0"/>
            </a:br>
            <a:r>
              <a:rPr lang="ro-RO" dirty="0"/>
              <a:t>Pagina cu sunete</a:t>
            </a:r>
            <a:endParaRPr lang="en-US" dirty="0"/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4B9FE57C-AC65-F879-F6F3-F8D4C4989290}"/>
              </a:ext>
            </a:extLst>
          </p:cNvPr>
          <p:cNvSpPr txBox="1"/>
          <p:nvPr/>
        </p:nvSpPr>
        <p:spPr>
          <a:xfrm>
            <a:off x="296260" y="3793390"/>
            <a:ext cx="320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https://www.sor.ro/pasari-comune-in-paduri/?fbclid=IwAR1rmfz2Wxy2iKIaJx7HmLPyx1mwMqQlBkSQPb_bQrc7iGwZtf8YoV75B1k_aem_AautqauJzD5frZvKSkenvm9MOPbxw5XEcP5hNyGmVFg3KkQle37bHnM3eksakEQoA2o-p3qyu7ikgYiA2yof5dPB</a:t>
            </a:r>
            <a:r>
              <a:rPr lang="ro-RO" sz="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Imagine 5">
            <a:hlinkClick r:id="rId3"/>
            <a:extLst>
              <a:ext uri="{FF2B5EF4-FFF2-40B4-BE49-F238E27FC236}">
                <a16:creationId xmlns:a16="http://schemas.microsoft.com/office/drawing/2014/main" id="{DA403496-01F9-B26A-B0EE-F12DE1C32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486" y="1973049"/>
            <a:ext cx="3697254" cy="3029865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A9E8324E-9B4D-8B18-9BE2-915C6BB97C66}"/>
              </a:ext>
            </a:extLst>
          </p:cNvPr>
          <p:cNvSpPr txBox="1"/>
          <p:nvPr/>
        </p:nvSpPr>
        <p:spPr>
          <a:xfrm>
            <a:off x="372612" y="2841651"/>
            <a:ext cx="244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0" i="0" u="sng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inherit"/>
                <a:hlinkClick r:id="rId3"/>
              </a:rPr>
              <a:t>https://bit.ly/Pasaricomunedinpaduri</a:t>
            </a:r>
            <a:r>
              <a:rPr lang="ro-RO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Segoe UI Historic" panose="020B0502040204020203" pitchFamily="34" charset="0"/>
              </a:rPr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8682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5770" y="337861"/>
            <a:ext cx="6260905" cy="572644"/>
          </a:xfrm>
        </p:spPr>
        <p:txBody>
          <a:bodyPr>
            <a:normAutofit fontScale="90000"/>
          </a:bodyPr>
          <a:lstStyle/>
          <a:p>
            <a:r>
              <a:rPr lang="ro-RO" dirty="0"/>
              <a:t>Brainstorming oral</a:t>
            </a:r>
            <a:br>
              <a:rPr lang="ro-RO" dirty="0"/>
            </a:br>
            <a:endParaRPr lang="en-US" i="1" dirty="0"/>
          </a:p>
        </p:txBody>
      </p:sp>
      <p:pic>
        <p:nvPicPr>
          <p:cNvPr id="1026" name="Picture 2" descr="Ce pot învăța oamenii de la păsări | Istruzione, Educazione, Citazioni  sulla vita">
            <a:extLst>
              <a:ext uri="{FF2B5EF4-FFF2-40B4-BE49-F238E27FC236}">
                <a16:creationId xmlns:a16="http://schemas.microsoft.com/office/drawing/2014/main" id="{C4E2C745-4B8F-D29D-7491-42B106A98C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46"/>
          <a:stretch/>
        </p:blipFill>
        <p:spPr bwMode="auto">
          <a:xfrm>
            <a:off x="2739540" y="1065747"/>
            <a:ext cx="6155122" cy="379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eptunghi: colțuri rotunjite 2">
            <a:extLst>
              <a:ext uri="{FF2B5EF4-FFF2-40B4-BE49-F238E27FC236}">
                <a16:creationId xmlns:a16="http://schemas.microsoft.com/office/drawing/2014/main" id="{1E62BDA9-37A0-A840-2079-C43D24611F4D}"/>
              </a:ext>
            </a:extLst>
          </p:cNvPr>
          <p:cNvSpPr/>
          <p:nvPr/>
        </p:nvSpPr>
        <p:spPr>
          <a:xfrm>
            <a:off x="3197655" y="2877160"/>
            <a:ext cx="5697007" cy="1928479"/>
          </a:xfrm>
          <a:prstGeom prst="roundRect">
            <a:avLst/>
          </a:prstGeom>
          <a:solidFill>
            <a:srgbClr val="C9C4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786C1C9-FF1C-AEBA-A2A7-8CAEDBBC95BB}"/>
              </a:ext>
            </a:extLst>
          </p:cNvPr>
          <p:cNvSpPr/>
          <p:nvPr/>
        </p:nvSpPr>
        <p:spPr>
          <a:xfrm>
            <a:off x="2805683" y="1350110"/>
            <a:ext cx="5932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Să le vizităm pe </a:t>
            </a:r>
            <a:r>
              <a:rPr lang="ro-RO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Ela</a:t>
            </a:r>
            <a:r>
              <a:rPr lang="ro-RO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și Cris!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C88FF802-E6CD-C992-EBB5-9FDBD0DEF0FC}"/>
              </a:ext>
            </a:extLst>
          </p:cNvPr>
          <p:cNvSpPr txBox="1"/>
          <p:nvPr/>
        </p:nvSpPr>
        <p:spPr>
          <a:xfrm>
            <a:off x="4572000" y="379339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https://www.facebook.com/BerzeleElaCris</a:t>
            </a:r>
            <a:endParaRPr lang="ro-RO" dirty="0">
              <a:solidFill>
                <a:schemeClr val="bg1"/>
              </a:solidFill>
            </a:endParaRPr>
          </a:p>
          <a:p>
            <a:endParaRPr lang="ro-RO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6628BA95-3B76-5874-F678-BCFCFCDA8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75" y="2266340"/>
            <a:ext cx="3359510" cy="26040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115</Words>
  <Application>Microsoft Office PowerPoint</Application>
  <PresentationFormat>Expunere pe ecran (16:9)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inherit</vt:lpstr>
      <vt:lpstr>Segoe UI Historic</vt:lpstr>
      <vt:lpstr>Office Theme</vt:lpstr>
      <vt:lpstr>Ziua Internațională a Păsărilor</vt:lpstr>
      <vt:lpstr>Scurte informații</vt:lpstr>
      <vt:lpstr>Concertul păsărilor Pagina cu sunete</vt:lpstr>
      <vt:lpstr>Brainstorming oral </vt:lpstr>
      <vt:lpstr>Prezentare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mihai manecuta</cp:lastModifiedBy>
  <cp:revision>144</cp:revision>
  <dcterms:created xsi:type="dcterms:W3CDTF">2013-08-21T19:17:07Z</dcterms:created>
  <dcterms:modified xsi:type="dcterms:W3CDTF">2025-03-29T12:13:39Z</dcterms:modified>
</cp:coreProperties>
</file>