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7"/>
  </p:notesMasterIdLst>
  <p:sldIdLst>
    <p:sldId id="256" r:id="rId2"/>
    <p:sldId id="258" r:id="rId3"/>
    <p:sldId id="259" r:id="rId4"/>
    <p:sldId id="263" r:id="rId5"/>
    <p:sldId id="264" r:id="rId6"/>
  </p:sldIdLst>
  <p:sldSz cx="9144000" cy="5143500" type="screen16x9"/>
  <p:notesSz cx="6858000" cy="9144000"/>
  <p:embeddedFontLst>
    <p:embeddedFont>
      <p:font typeface="Anaheim" panose="020B0604020202020204" charset="-18"/>
      <p:regular r:id="rId8"/>
    </p:embeddedFont>
    <p:embeddedFont>
      <p:font typeface="Bebas Neue" panose="020B0606020202050201" pitchFamily="34" charset="-18"/>
      <p:regular r:id="rId9"/>
    </p:embeddedFont>
    <p:embeddedFont>
      <p:font typeface="Dubai Medium" panose="020B0603030403030204" pitchFamily="34" charset="-78"/>
      <p:regular r:id="rId10"/>
    </p:embeddedFont>
    <p:embeddedFont>
      <p:font typeface="Fredoka" panose="020B0604020202020204" charset="-79"/>
      <p:regular r:id="rId11"/>
      <p:bold r:id="rId12"/>
    </p:embeddedFont>
    <p:embeddedFont>
      <p:font typeface="Manrope" panose="020B0604020202020204" charset="0"/>
      <p:regular r:id="rId13"/>
      <p:bold r:id="rId14"/>
    </p:embeddedFont>
    <p:embeddedFont>
      <p:font typeface="Nunito Light" pitchFamily="2" charset="-18"/>
      <p:regular r:id="rId15"/>
      <p: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3EC5DBA-2A68-4389-919A-25C36BEF757C}">
  <a:tblStyle styleId="{23EC5DBA-2A68-4389-919A-25C36BEF7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FC24DA2-C914-4744-A44A-44D681927CD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dead2f7134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dead2f7134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d431007ba2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d431007ba2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6" name="Google Shape;566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54dda1946d_6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54dda1946d_6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25400" y="-38100"/>
            <a:ext cx="2143640" cy="630455"/>
          </a:xfrm>
          <a:custGeom>
            <a:avLst/>
            <a:gdLst/>
            <a:ahLst/>
            <a:cxnLst/>
            <a:rect l="l" t="t" r="r" b="b"/>
            <a:pathLst>
              <a:path w="123731" h="48590" extrusionOk="0">
                <a:moveTo>
                  <a:pt x="123731" y="0"/>
                </a:moveTo>
                <a:cubicBezTo>
                  <a:pt x="122673" y="6289"/>
                  <a:pt x="120118" y="12317"/>
                  <a:pt x="116205" y="17368"/>
                </a:cubicBezTo>
                <a:cubicBezTo>
                  <a:pt x="108479" y="27310"/>
                  <a:pt x="95683" y="33079"/>
                  <a:pt x="83106" y="32260"/>
                </a:cubicBezTo>
                <a:cubicBezTo>
                  <a:pt x="81769" y="32180"/>
                  <a:pt x="80431" y="32021"/>
                  <a:pt x="79074" y="31841"/>
                </a:cubicBezTo>
                <a:cubicBezTo>
                  <a:pt x="72027" y="30903"/>
                  <a:pt x="64840" y="29166"/>
                  <a:pt x="58512" y="32121"/>
                </a:cubicBezTo>
                <a:cubicBezTo>
                  <a:pt x="53122" y="34616"/>
                  <a:pt x="49688" y="39986"/>
                  <a:pt x="44837" y="43400"/>
                </a:cubicBezTo>
                <a:cubicBezTo>
                  <a:pt x="38489" y="47851"/>
                  <a:pt x="29945" y="48590"/>
                  <a:pt x="22579" y="46214"/>
                </a:cubicBezTo>
                <a:cubicBezTo>
                  <a:pt x="15192" y="43839"/>
                  <a:pt x="8944" y="38609"/>
                  <a:pt x="4372" y="32340"/>
                </a:cubicBezTo>
                <a:cubicBezTo>
                  <a:pt x="2795" y="30184"/>
                  <a:pt x="1398" y="27888"/>
                  <a:pt x="0" y="25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024875" y="1059375"/>
            <a:ext cx="4025700" cy="266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024875" y="4157775"/>
            <a:ext cx="4025700" cy="44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>
            <a:spLocks noGrp="1"/>
          </p:cNvSpPr>
          <p:nvPr>
            <p:ph type="pic" idx="2"/>
          </p:nvPr>
        </p:nvSpPr>
        <p:spPr>
          <a:xfrm>
            <a:off x="5572994" y="1559300"/>
            <a:ext cx="2610000" cy="25827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720000" y="5212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ubTitle" idx="1"/>
          </p:nvPr>
        </p:nvSpPr>
        <p:spPr>
          <a:xfrm>
            <a:off x="713213" y="1668750"/>
            <a:ext cx="4294800" cy="22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Manrope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/>
          <p:nvPr/>
        </p:nvSpPr>
        <p:spPr>
          <a:xfrm flipH="1">
            <a:off x="7011645" y="0"/>
            <a:ext cx="2143640" cy="630455"/>
          </a:xfrm>
          <a:custGeom>
            <a:avLst/>
            <a:gdLst/>
            <a:ahLst/>
            <a:cxnLst/>
            <a:rect l="l" t="t" r="r" b="b"/>
            <a:pathLst>
              <a:path w="123731" h="48590" extrusionOk="0">
                <a:moveTo>
                  <a:pt x="123731" y="0"/>
                </a:moveTo>
                <a:cubicBezTo>
                  <a:pt x="122673" y="6289"/>
                  <a:pt x="120118" y="12317"/>
                  <a:pt x="116205" y="17368"/>
                </a:cubicBezTo>
                <a:cubicBezTo>
                  <a:pt x="108479" y="27310"/>
                  <a:pt x="95683" y="33079"/>
                  <a:pt x="83106" y="32260"/>
                </a:cubicBezTo>
                <a:cubicBezTo>
                  <a:pt x="81769" y="32180"/>
                  <a:pt x="80431" y="32021"/>
                  <a:pt x="79074" y="31841"/>
                </a:cubicBezTo>
                <a:cubicBezTo>
                  <a:pt x="72027" y="30903"/>
                  <a:pt x="64840" y="29166"/>
                  <a:pt x="58512" y="32121"/>
                </a:cubicBezTo>
                <a:cubicBezTo>
                  <a:pt x="53122" y="34616"/>
                  <a:pt x="49688" y="39986"/>
                  <a:pt x="44837" y="43400"/>
                </a:cubicBezTo>
                <a:cubicBezTo>
                  <a:pt x="38489" y="47851"/>
                  <a:pt x="29945" y="48590"/>
                  <a:pt x="22579" y="46214"/>
                </a:cubicBezTo>
                <a:cubicBezTo>
                  <a:pt x="15192" y="43839"/>
                  <a:pt x="8944" y="38609"/>
                  <a:pt x="4372" y="32340"/>
                </a:cubicBezTo>
                <a:cubicBezTo>
                  <a:pt x="2795" y="30184"/>
                  <a:pt x="1398" y="27888"/>
                  <a:pt x="0" y="25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/>
          <p:nvPr/>
        </p:nvSpPr>
        <p:spPr>
          <a:xfrm>
            <a:off x="-25400" y="-38100"/>
            <a:ext cx="2143640" cy="630455"/>
          </a:xfrm>
          <a:custGeom>
            <a:avLst/>
            <a:gdLst/>
            <a:ahLst/>
            <a:cxnLst/>
            <a:rect l="l" t="t" r="r" b="b"/>
            <a:pathLst>
              <a:path w="123731" h="48590" extrusionOk="0">
                <a:moveTo>
                  <a:pt x="123731" y="0"/>
                </a:moveTo>
                <a:cubicBezTo>
                  <a:pt x="122673" y="6289"/>
                  <a:pt x="120118" y="12317"/>
                  <a:pt x="116205" y="17368"/>
                </a:cubicBezTo>
                <a:cubicBezTo>
                  <a:pt x="108479" y="27310"/>
                  <a:pt x="95683" y="33079"/>
                  <a:pt x="83106" y="32260"/>
                </a:cubicBezTo>
                <a:cubicBezTo>
                  <a:pt x="81769" y="32180"/>
                  <a:pt x="80431" y="32021"/>
                  <a:pt x="79074" y="31841"/>
                </a:cubicBezTo>
                <a:cubicBezTo>
                  <a:pt x="72027" y="30903"/>
                  <a:pt x="64840" y="29166"/>
                  <a:pt x="58512" y="32121"/>
                </a:cubicBezTo>
                <a:cubicBezTo>
                  <a:pt x="53122" y="34616"/>
                  <a:pt x="49688" y="39986"/>
                  <a:pt x="44837" y="43400"/>
                </a:cubicBezTo>
                <a:cubicBezTo>
                  <a:pt x="38489" y="47851"/>
                  <a:pt x="29945" y="48590"/>
                  <a:pt x="22579" y="46214"/>
                </a:cubicBezTo>
                <a:cubicBezTo>
                  <a:pt x="15192" y="43839"/>
                  <a:pt x="8944" y="38609"/>
                  <a:pt x="4372" y="32340"/>
                </a:cubicBezTo>
                <a:cubicBezTo>
                  <a:pt x="2795" y="30184"/>
                  <a:pt x="1398" y="27888"/>
                  <a:pt x="0" y="25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713225" y="1284425"/>
            <a:ext cx="4252500" cy="211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48" name="Google Shape;48;p8"/>
          <p:cNvGrpSpPr/>
          <p:nvPr/>
        </p:nvGrpSpPr>
        <p:grpSpPr>
          <a:xfrm flipH="1">
            <a:off x="322149" y="367043"/>
            <a:ext cx="391072" cy="446384"/>
            <a:chOff x="361450" y="1470619"/>
            <a:chExt cx="355100" cy="405325"/>
          </a:xfrm>
        </p:grpSpPr>
        <p:sp>
          <p:nvSpPr>
            <p:cNvPr id="49" name="Google Shape;49;p8"/>
            <p:cNvSpPr/>
            <p:nvPr/>
          </p:nvSpPr>
          <p:spPr>
            <a:xfrm>
              <a:off x="361450" y="1470619"/>
              <a:ext cx="355100" cy="405325"/>
            </a:xfrm>
            <a:custGeom>
              <a:avLst/>
              <a:gdLst/>
              <a:ahLst/>
              <a:cxnLst/>
              <a:rect l="l" t="t" r="r" b="b"/>
              <a:pathLst>
                <a:path w="14204" h="16213" extrusionOk="0">
                  <a:moveTo>
                    <a:pt x="342" y="1"/>
                  </a:moveTo>
                  <a:cubicBezTo>
                    <a:pt x="170" y="1"/>
                    <a:pt x="0" y="127"/>
                    <a:pt x="54" y="341"/>
                  </a:cubicBezTo>
                  <a:cubicBezTo>
                    <a:pt x="417" y="1777"/>
                    <a:pt x="812" y="3208"/>
                    <a:pt x="1328" y="4597"/>
                  </a:cubicBezTo>
                  <a:cubicBezTo>
                    <a:pt x="2207" y="6962"/>
                    <a:pt x="3476" y="9213"/>
                    <a:pt x="5422" y="10859"/>
                  </a:cubicBezTo>
                  <a:cubicBezTo>
                    <a:pt x="7036" y="12225"/>
                    <a:pt x="9061" y="13116"/>
                    <a:pt x="11176" y="13116"/>
                  </a:cubicBezTo>
                  <a:cubicBezTo>
                    <a:pt x="11358" y="13116"/>
                    <a:pt x="11541" y="13109"/>
                    <a:pt x="11724" y="13096"/>
                  </a:cubicBezTo>
                  <a:cubicBezTo>
                    <a:pt x="12366" y="14057"/>
                    <a:pt x="12972" y="15044"/>
                    <a:pt x="13535" y="16056"/>
                  </a:cubicBezTo>
                  <a:cubicBezTo>
                    <a:pt x="13597" y="16166"/>
                    <a:pt x="13696" y="16212"/>
                    <a:pt x="13796" y="16212"/>
                  </a:cubicBezTo>
                  <a:cubicBezTo>
                    <a:pt x="14000" y="16212"/>
                    <a:pt x="14203" y="16018"/>
                    <a:pt x="14076" y="15789"/>
                  </a:cubicBezTo>
                  <a:cubicBezTo>
                    <a:pt x="13527" y="14806"/>
                    <a:pt x="12940" y="13846"/>
                    <a:pt x="12319" y="12910"/>
                  </a:cubicBezTo>
                  <a:cubicBezTo>
                    <a:pt x="12374" y="12852"/>
                    <a:pt x="12404" y="12769"/>
                    <a:pt x="12388" y="12668"/>
                  </a:cubicBezTo>
                  <a:cubicBezTo>
                    <a:pt x="12189" y="11407"/>
                    <a:pt x="11833" y="10174"/>
                    <a:pt x="11334" y="8999"/>
                  </a:cubicBezTo>
                  <a:cubicBezTo>
                    <a:pt x="9405" y="4464"/>
                    <a:pt x="5312" y="1085"/>
                    <a:pt x="505" y="15"/>
                  </a:cubicBezTo>
                  <a:cubicBezTo>
                    <a:pt x="494" y="12"/>
                    <a:pt x="485" y="11"/>
                    <a:pt x="475" y="11"/>
                  </a:cubicBezTo>
                  <a:cubicBezTo>
                    <a:pt x="461" y="11"/>
                    <a:pt x="447" y="13"/>
                    <a:pt x="433" y="13"/>
                  </a:cubicBezTo>
                  <a:cubicBezTo>
                    <a:pt x="404" y="5"/>
                    <a:pt x="373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" name="Google Shape;50;p8"/>
            <p:cNvGrpSpPr/>
            <p:nvPr/>
          </p:nvGrpSpPr>
          <p:grpSpPr>
            <a:xfrm>
              <a:off x="361450" y="1470631"/>
              <a:ext cx="355100" cy="405300"/>
              <a:chOff x="420850" y="2499075"/>
              <a:chExt cx="355100" cy="405300"/>
            </a:xfrm>
          </p:grpSpPr>
          <p:sp>
            <p:nvSpPr>
              <p:cNvPr id="51" name="Google Shape;51;p8"/>
              <p:cNvSpPr/>
              <p:nvPr/>
            </p:nvSpPr>
            <p:spPr>
              <a:xfrm>
                <a:off x="420850" y="2499075"/>
                <a:ext cx="310475" cy="327925"/>
              </a:xfrm>
              <a:custGeom>
                <a:avLst/>
                <a:gdLst/>
                <a:ahLst/>
                <a:cxnLst/>
                <a:rect l="l" t="t" r="r" b="b"/>
                <a:pathLst>
                  <a:path w="12419" h="13117" extrusionOk="0">
                    <a:moveTo>
                      <a:pt x="11729" y="12430"/>
                    </a:moveTo>
                    <a:cubicBezTo>
                      <a:pt x="11732" y="12448"/>
                      <a:pt x="11737" y="12467"/>
                      <a:pt x="11740" y="12484"/>
                    </a:cubicBezTo>
                    <a:cubicBezTo>
                      <a:pt x="11731" y="12485"/>
                      <a:pt x="11722" y="12485"/>
                      <a:pt x="11713" y="12485"/>
                    </a:cubicBezTo>
                    <a:cubicBezTo>
                      <a:pt x="11704" y="12485"/>
                      <a:pt x="11695" y="12485"/>
                      <a:pt x="11686" y="12486"/>
                    </a:cubicBezTo>
                    <a:cubicBezTo>
                      <a:pt x="11700" y="12467"/>
                      <a:pt x="11716" y="12449"/>
                      <a:pt x="11729" y="12430"/>
                    </a:cubicBezTo>
                    <a:close/>
                    <a:moveTo>
                      <a:pt x="342" y="0"/>
                    </a:moveTo>
                    <a:cubicBezTo>
                      <a:pt x="169" y="0"/>
                      <a:pt x="0" y="125"/>
                      <a:pt x="54" y="340"/>
                    </a:cubicBezTo>
                    <a:cubicBezTo>
                      <a:pt x="417" y="1776"/>
                      <a:pt x="811" y="3207"/>
                      <a:pt x="1328" y="4596"/>
                    </a:cubicBezTo>
                    <a:cubicBezTo>
                      <a:pt x="2205" y="6961"/>
                      <a:pt x="3476" y="9212"/>
                      <a:pt x="5420" y="10858"/>
                    </a:cubicBezTo>
                    <a:cubicBezTo>
                      <a:pt x="7035" y="12225"/>
                      <a:pt x="9060" y="13116"/>
                      <a:pt x="11176" y="13116"/>
                    </a:cubicBezTo>
                    <a:cubicBezTo>
                      <a:pt x="11438" y="13116"/>
                      <a:pt x="11701" y="13103"/>
                      <a:pt x="11965" y="13074"/>
                    </a:cubicBezTo>
                    <a:cubicBezTo>
                      <a:pt x="12029" y="13066"/>
                      <a:pt x="12073" y="13043"/>
                      <a:pt x="12111" y="13011"/>
                    </a:cubicBezTo>
                    <a:cubicBezTo>
                      <a:pt x="12270" y="12993"/>
                      <a:pt x="12419" y="12870"/>
                      <a:pt x="12387" y="12667"/>
                    </a:cubicBezTo>
                    <a:cubicBezTo>
                      <a:pt x="12187" y="11406"/>
                      <a:pt x="11833" y="10173"/>
                      <a:pt x="11334" y="8998"/>
                    </a:cubicBezTo>
                    <a:cubicBezTo>
                      <a:pt x="9403" y="4463"/>
                      <a:pt x="5313" y="1086"/>
                      <a:pt x="505" y="14"/>
                    </a:cubicBezTo>
                    <a:cubicBezTo>
                      <a:pt x="493" y="12"/>
                      <a:pt x="482" y="11"/>
                      <a:pt x="472" y="11"/>
                    </a:cubicBezTo>
                    <a:cubicBezTo>
                      <a:pt x="458" y="11"/>
                      <a:pt x="445" y="12"/>
                      <a:pt x="432" y="12"/>
                    </a:cubicBezTo>
                    <a:cubicBezTo>
                      <a:pt x="403" y="4"/>
                      <a:pt x="372" y="0"/>
                      <a:pt x="34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8"/>
              <p:cNvSpPr/>
              <p:nvPr/>
            </p:nvSpPr>
            <p:spPr>
              <a:xfrm>
                <a:off x="504400" y="2585525"/>
                <a:ext cx="271550" cy="318850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12754" extrusionOk="0">
                    <a:moveTo>
                      <a:pt x="405" y="0"/>
                    </a:moveTo>
                    <a:cubicBezTo>
                      <a:pt x="172" y="0"/>
                      <a:pt x="1" y="369"/>
                      <a:pt x="240" y="569"/>
                    </a:cubicBezTo>
                    <a:cubicBezTo>
                      <a:pt x="4256" y="3930"/>
                      <a:pt x="7641" y="8024"/>
                      <a:pt x="10193" y="12597"/>
                    </a:cubicBezTo>
                    <a:cubicBezTo>
                      <a:pt x="10255" y="12707"/>
                      <a:pt x="10354" y="12753"/>
                      <a:pt x="10453" y="12753"/>
                    </a:cubicBezTo>
                    <a:cubicBezTo>
                      <a:pt x="10657" y="12753"/>
                      <a:pt x="10861" y="12559"/>
                      <a:pt x="10734" y="12330"/>
                    </a:cubicBezTo>
                    <a:cubicBezTo>
                      <a:pt x="8127" y="7659"/>
                      <a:pt x="4677" y="3500"/>
                      <a:pt x="573" y="67"/>
                    </a:cubicBezTo>
                    <a:cubicBezTo>
                      <a:pt x="517" y="20"/>
                      <a:pt x="459" y="0"/>
                      <a:pt x="4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3" name="Google Shape;53;p8"/>
          <p:cNvGrpSpPr/>
          <p:nvPr/>
        </p:nvGrpSpPr>
        <p:grpSpPr>
          <a:xfrm rot="798565">
            <a:off x="8555633" y="324839"/>
            <a:ext cx="245527" cy="296206"/>
            <a:chOff x="1096838" y="391396"/>
            <a:chExt cx="245538" cy="296218"/>
          </a:xfrm>
        </p:grpSpPr>
        <p:sp>
          <p:nvSpPr>
            <p:cNvPr id="54" name="Google Shape;54;p8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/>
          <p:nvPr/>
        </p:nvSpPr>
        <p:spPr>
          <a:xfrm>
            <a:off x="-25400" y="-38100"/>
            <a:ext cx="2143640" cy="630455"/>
          </a:xfrm>
          <a:custGeom>
            <a:avLst/>
            <a:gdLst/>
            <a:ahLst/>
            <a:cxnLst/>
            <a:rect l="l" t="t" r="r" b="b"/>
            <a:pathLst>
              <a:path w="123731" h="48590" extrusionOk="0">
                <a:moveTo>
                  <a:pt x="123731" y="0"/>
                </a:moveTo>
                <a:cubicBezTo>
                  <a:pt x="122673" y="6289"/>
                  <a:pt x="120118" y="12317"/>
                  <a:pt x="116205" y="17368"/>
                </a:cubicBezTo>
                <a:cubicBezTo>
                  <a:pt x="108479" y="27310"/>
                  <a:pt x="95683" y="33079"/>
                  <a:pt x="83106" y="32260"/>
                </a:cubicBezTo>
                <a:cubicBezTo>
                  <a:pt x="81769" y="32180"/>
                  <a:pt x="80431" y="32021"/>
                  <a:pt x="79074" y="31841"/>
                </a:cubicBezTo>
                <a:cubicBezTo>
                  <a:pt x="72027" y="30903"/>
                  <a:pt x="64840" y="29166"/>
                  <a:pt x="58512" y="32121"/>
                </a:cubicBezTo>
                <a:cubicBezTo>
                  <a:pt x="53122" y="34616"/>
                  <a:pt x="49688" y="39986"/>
                  <a:pt x="44837" y="43400"/>
                </a:cubicBezTo>
                <a:cubicBezTo>
                  <a:pt x="38489" y="47851"/>
                  <a:pt x="29945" y="48590"/>
                  <a:pt x="22579" y="46214"/>
                </a:cubicBezTo>
                <a:cubicBezTo>
                  <a:pt x="15192" y="43839"/>
                  <a:pt x="8944" y="38609"/>
                  <a:pt x="4372" y="32340"/>
                </a:cubicBezTo>
                <a:cubicBezTo>
                  <a:pt x="2795" y="30184"/>
                  <a:pt x="1398" y="27888"/>
                  <a:pt x="0" y="25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1747200" y="1522156"/>
            <a:ext cx="5649600" cy="109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ubTitle" idx="1"/>
          </p:nvPr>
        </p:nvSpPr>
        <p:spPr>
          <a:xfrm>
            <a:off x="2482800" y="2924744"/>
            <a:ext cx="4178400" cy="849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/>
          <p:nvPr/>
        </p:nvSpPr>
        <p:spPr>
          <a:xfrm>
            <a:off x="-25400" y="-38100"/>
            <a:ext cx="2143640" cy="630455"/>
          </a:xfrm>
          <a:custGeom>
            <a:avLst/>
            <a:gdLst/>
            <a:ahLst/>
            <a:cxnLst/>
            <a:rect l="l" t="t" r="r" b="b"/>
            <a:pathLst>
              <a:path w="123731" h="48590" extrusionOk="0">
                <a:moveTo>
                  <a:pt x="123731" y="0"/>
                </a:moveTo>
                <a:cubicBezTo>
                  <a:pt x="122673" y="6289"/>
                  <a:pt x="120118" y="12317"/>
                  <a:pt x="116205" y="17368"/>
                </a:cubicBezTo>
                <a:cubicBezTo>
                  <a:pt x="108479" y="27310"/>
                  <a:pt x="95683" y="33079"/>
                  <a:pt x="83106" y="32260"/>
                </a:cubicBezTo>
                <a:cubicBezTo>
                  <a:pt x="81769" y="32180"/>
                  <a:pt x="80431" y="32021"/>
                  <a:pt x="79074" y="31841"/>
                </a:cubicBezTo>
                <a:cubicBezTo>
                  <a:pt x="72027" y="30903"/>
                  <a:pt x="64840" y="29166"/>
                  <a:pt x="58512" y="32121"/>
                </a:cubicBezTo>
                <a:cubicBezTo>
                  <a:pt x="53122" y="34616"/>
                  <a:pt x="49688" y="39986"/>
                  <a:pt x="44837" y="43400"/>
                </a:cubicBezTo>
                <a:cubicBezTo>
                  <a:pt x="38489" y="47851"/>
                  <a:pt x="29945" y="48590"/>
                  <a:pt x="22579" y="46214"/>
                </a:cubicBezTo>
                <a:cubicBezTo>
                  <a:pt x="15192" y="43839"/>
                  <a:pt x="8944" y="38609"/>
                  <a:pt x="4372" y="32340"/>
                </a:cubicBezTo>
                <a:cubicBezTo>
                  <a:pt x="2795" y="30184"/>
                  <a:pt x="1398" y="27888"/>
                  <a:pt x="0" y="25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hasCustomPrompt="1"/>
          </p:nvPr>
        </p:nvSpPr>
        <p:spPr>
          <a:xfrm>
            <a:off x="3419251" y="3033175"/>
            <a:ext cx="10995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4" name="Google Shape;74;p13"/>
          <p:cNvSpPr txBox="1">
            <a:spLocks noGrp="1"/>
          </p:cNvSpPr>
          <p:nvPr>
            <p:ph type="title" idx="2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subTitle" idx="1"/>
          </p:nvPr>
        </p:nvSpPr>
        <p:spPr>
          <a:xfrm>
            <a:off x="720000" y="2204292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3"/>
          </p:nvPr>
        </p:nvSpPr>
        <p:spPr>
          <a:xfrm>
            <a:off x="3419249" y="2204292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4"/>
          </p:nvPr>
        </p:nvSpPr>
        <p:spPr>
          <a:xfrm>
            <a:off x="720000" y="3879347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ubTitle" idx="5"/>
          </p:nvPr>
        </p:nvSpPr>
        <p:spPr>
          <a:xfrm>
            <a:off x="3419271" y="3879347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6" hasCustomPrompt="1"/>
          </p:nvPr>
        </p:nvSpPr>
        <p:spPr>
          <a:xfrm>
            <a:off x="720000" y="1313950"/>
            <a:ext cx="10995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 idx="7" hasCustomPrompt="1"/>
          </p:nvPr>
        </p:nvSpPr>
        <p:spPr>
          <a:xfrm>
            <a:off x="720000" y="2988424"/>
            <a:ext cx="10995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8" hasCustomPrompt="1"/>
          </p:nvPr>
        </p:nvSpPr>
        <p:spPr>
          <a:xfrm>
            <a:off x="3419251" y="1313950"/>
            <a:ext cx="10995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9"/>
          </p:nvPr>
        </p:nvSpPr>
        <p:spPr>
          <a:xfrm>
            <a:off x="720000" y="1859239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b="1">
                <a:latin typeface="Fredoka"/>
                <a:ea typeface="Fredoka"/>
                <a:cs typeface="Fredoka"/>
                <a:sym typeface="Fredok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13"/>
          </p:nvPr>
        </p:nvSpPr>
        <p:spPr>
          <a:xfrm>
            <a:off x="3419249" y="1859239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b="1">
                <a:latin typeface="Fredoka"/>
                <a:ea typeface="Fredoka"/>
                <a:cs typeface="Fredoka"/>
                <a:sym typeface="Fredok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14"/>
          </p:nvPr>
        </p:nvSpPr>
        <p:spPr>
          <a:xfrm>
            <a:off x="3419249" y="3533764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b="1">
                <a:latin typeface="Fredoka"/>
                <a:ea typeface="Fredoka"/>
                <a:cs typeface="Fredoka"/>
                <a:sym typeface="Fredok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5"/>
          </p:nvPr>
        </p:nvSpPr>
        <p:spPr>
          <a:xfrm>
            <a:off x="720000" y="3533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b="1">
                <a:latin typeface="Fredoka"/>
                <a:ea typeface="Fredoka"/>
                <a:cs typeface="Fredoka"/>
                <a:sym typeface="Fredok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8"/>
          <p:cNvSpPr/>
          <p:nvPr/>
        </p:nvSpPr>
        <p:spPr>
          <a:xfrm flipH="1">
            <a:off x="6336262" y="4141953"/>
            <a:ext cx="2819023" cy="1001611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8"/>
          <p:cNvSpPr/>
          <p:nvPr/>
        </p:nvSpPr>
        <p:spPr>
          <a:xfrm>
            <a:off x="-25400" y="-38100"/>
            <a:ext cx="2143640" cy="630455"/>
          </a:xfrm>
          <a:custGeom>
            <a:avLst/>
            <a:gdLst/>
            <a:ahLst/>
            <a:cxnLst/>
            <a:rect l="l" t="t" r="r" b="b"/>
            <a:pathLst>
              <a:path w="123731" h="48590" extrusionOk="0">
                <a:moveTo>
                  <a:pt x="123731" y="0"/>
                </a:moveTo>
                <a:cubicBezTo>
                  <a:pt x="122673" y="6289"/>
                  <a:pt x="120118" y="12317"/>
                  <a:pt x="116205" y="17368"/>
                </a:cubicBezTo>
                <a:cubicBezTo>
                  <a:pt x="108479" y="27310"/>
                  <a:pt x="95683" y="33079"/>
                  <a:pt x="83106" y="32260"/>
                </a:cubicBezTo>
                <a:cubicBezTo>
                  <a:pt x="81769" y="32180"/>
                  <a:pt x="80431" y="32021"/>
                  <a:pt x="79074" y="31841"/>
                </a:cubicBezTo>
                <a:cubicBezTo>
                  <a:pt x="72027" y="30903"/>
                  <a:pt x="64840" y="29166"/>
                  <a:pt x="58512" y="32121"/>
                </a:cubicBezTo>
                <a:cubicBezTo>
                  <a:pt x="53122" y="34616"/>
                  <a:pt x="49688" y="39986"/>
                  <a:pt x="44837" y="43400"/>
                </a:cubicBezTo>
                <a:cubicBezTo>
                  <a:pt x="38489" y="47851"/>
                  <a:pt x="29945" y="48590"/>
                  <a:pt x="22579" y="46214"/>
                </a:cubicBezTo>
                <a:cubicBezTo>
                  <a:pt x="15192" y="43839"/>
                  <a:pt x="8944" y="38609"/>
                  <a:pt x="4372" y="32340"/>
                </a:cubicBezTo>
                <a:cubicBezTo>
                  <a:pt x="2795" y="30184"/>
                  <a:pt x="1398" y="27888"/>
                  <a:pt x="0" y="25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1" name="Google Shape;231;p28"/>
          <p:cNvGrpSpPr/>
          <p:nvPr/>
        </p:nvGrpSpPr>
        <p:grpSpPr>
          <a:xfrm rot="478948">
            <a:off x="277440" y="445761"/>
            <a:ext cx="160368" cy="193469"/>
            <a:chOff x="1096838" y="391396"/>
            <a:chExt cx="245538" cy="296218"/>
          </a:xfrm>
        </p:grpSpPr>
        <p:sp>
          <p:nvSpPr>
            <p:cNvPr id="232" name="Google Shape;232;p28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/>
          <p:nvPr/>
        </p:nvSpPr>
        <p:spPr>
          <a:xfrm flipH="1">
            <a:off x="7013050" y="-38100"/>
            <a:ext cx="2143640" cy="630455"/>
          </a:xfrm>
          <a:custGeom>
            <a:avLst/>
            <a:gdLst/>
            <a:ahLst/>
            <a:cxnLst/>
            <a:rect l="l" t="t" r="r" b="b"/>
            <a:pathLst>
              <a:path w="123731" h="48590" extrusionOk="0">
                <a:moveTo>
                  <a:pt x="123731" y="0"/>
                </a:moveTo>
                <a:cubicBezTo>
                  <a:pt x="122673" y="6289"/>
                  <a:pt x="120118" y="12317"/>
                  <a:pt x="116205" y="17368"/>
                </a:cubicBezTo>
                <a:cubicBezTo>
                  <a:pt x="108479" y="27310"/>
                  <a:pt x="95683" y="33079"/>
                  <a:pt x="83106" y="32260"/>
                </a:cubicBezTo>
                <a:cubicBezTo>
                  <a:pt x="81769" y="32180"/>
                  <a:pt x="80431" y="32021"/>
                  <a:pt x="79074" y="31841"/>
                </a:cubicBezTo>
                <a:cubicBezTo>
                  <a:pt x="72027" y="30903"/>
                  <a:pt x="64840" y="29166"/>
                  <a:pt x="58512" y="32121"/>
                </a:cubicBezTo>
                <a:cubicBezTo>
                  <a:pt x="53122" y="34616"/>
                  <a:pt x="49688" y="39986"/>
                  <a:pt x="44837" y="43400"/>
                </a:cubicBezTo>
                <a:cubicBezTo>
                  <a:pt x="38489" y="47851"/>
                  <a:pt x="29945" y="48590"/>
                  <a:pt x="22579" y="46214"/>
                </a:cubicBezTo>
                <a:cubicBezTo>
                  <a:pt x="15192" y="43839"/>
                  <a:pt x="8944" y="38609"/>
                  <a:pt x="4372" y="32340"/>
                </a:cubicBezTo>
                <a:cubicBezTo>
                  <a:pt x="2795" y="30184"/>
                  <a:pt x="1398" y="27888"/>
                  <a:pt x="0" y="25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29"/>
          <p:cNvSpPr/>
          <p:nvPr/>
        </p:nvSpPr>
        <p:spPr>
          <a:xfrm rot="10800000" flipH="1">
            <a:off x="-25400" y="4546600"/>
            <a:ext cx="2143640" cy="630455"/>
          </a:xfrm>
          <a:custGeom>
            <a:avLst/>
            <a:gdLst/>
            <a:ahLst/>
            <a:cxnLst/>
            <a:rect l="l" t="t" r="r" b="b"/>
            <a:pathLst>
              <a:path w="123731" h="48590" extrusionOk="0">
                <a:moveTo>
                  <a:pt x="123731" y="0"/>
                </a:moveTo>
                <a:cubicBezTo>
                  <a:pt x="122673" y="6289"/>
                  <a:pt x="120118" y="12317"/>
                  <a:pt x="116205" y="17368"/>
                </a:cubicBezTo>
                <a:cubicBezTo>
                  <a:pt x="108479" y="27310"/>
                  <a:pt x="95683" y="33079"/>
                  <a:pt x="83106" y="32260"/>
                </a:cubicBezTo>
                <a:cubicBezTo>
                  <a:pt x="81769" y="32180"/>
                  <a:pt x="80431" y="32021"/>
                  <a:pt x="79074" y="31841"/>
                </a:cubicBezTo>
                <a:cubicBezTo>
                  <a:pt x="72027" y="30903"/>
                  <a:pt x="64840" y="29166"/>
                  <a:pt x="58512" y="32121"/>
                </a:cubicBezTo>
                <a:cubicBezTo>
                  <a:pt x="53122" y="34616"/>
                  <a:pt x="49688" y="39986"/>
                  <a:pt x="44837" y="43400"/>
                </a:cubicBezTo>
                <a:cubicBezTo>
                  <a:pt x="38489" y="47851"/>
                  <a:pt x="29945" y="48590"/>
                  <a:pt x="22579" y="46214"/>
                </a:cubicBezTo>
                <a:cubicBezTo>
                  <a:pt x="15192" y="43839"/>
                  <a:pt x="8944" y="38609"/>
                  <a:pt x="4372" y="32340"/>
                </a:cubicBezTo>
                <a:cubicBezTo>
                  <a:pt x="2795" y="30184"/>
                  <a:pt x="1398" y="27888"/>
                  <a:pt x="0" y="255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7" name="Google Shape;237;p29"/>
          <p:cNvGrpSpPr/>
          <p:nvPr/>
        </p:nvGrpSpPr>
        <p:grpSpPr>
          <a:xfrm rot="-478948" flipH="1">
            <a:off x="8693481" y="445761"/>
            <a:ext cx="160368" cy="193469"/>
            <a:chOff x="1096838" y="391396"/>
            <a:chExt cx="245538" cy="296218"/>
          </a:xfrm>
        </p:grpSpPr>
        <p:sp>
          <p:nvSpPr>
            <p:cNvPr id="238" name="Google Shape;238;p29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9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"/>
              <a:buNone/>
              <a:defRPr sz="3500" b="1">
                <a:solidFill>
                  <a:schemeClr val="dk2"/>
                </a:solidFill>
                <a:latin typeface="Fredoka"/>
                <a:ea typeface="Fredoka"/>
                <a:cs typeface="Fredoka"/>
                <a:sym typeface="Fredok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"/>
              <a:buNone/>
              <a:defRPr sz="3500" b="1">
                <a:solidFill>
                  <a:schemeClr val="dk2"/>
                </a:solidFill>
                <a:latin typeface="Fredoka"/>
                <a:ea typeface="Fredoka"/>
                <a:cs typeface="Fredoka"/>
                <a:sym typeface="Fredok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"/>
              <a:buNone/>
              <a:defRPr sz="3500" b="1">
                <a:solidFill>
                  <a:schemeClr val="dk2"/>
                </a:solidFill>
                <a:latin typeface="Fredoka"/>
                <a:ea typeface="Fredoka"/>
                <a:cs typeface="Fredoka"/>
                <a:sym typeface="Fredok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"/>
              <a:buNone/>
              <a:defRPr sz="3500" b="1">
                <a:solidFill>
                  <a:schemeClr val="dk2"/>
                </a:solidFill>
                <a:latin typeface="Fredoka"/>
                <a:ea typeface="Fredoka"/>
                <a:cs typeface="Fredoka"/>
                <a:sym typeface="Fredok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"/>
              <a:buNone/>
              <a:defRPr sz="3500" b="1">
                <a:solidFill>
                  <a:schemeClr val="dk2"/>
                </a:solidFill>
                <a:latin typeface="Fredoka"/>
                <a:ea typeface="Fredoka"/>
                <a:cs typeface="Fredoka"/>
                <a:sym typeface="Fredok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"/>
              <a:buNone/>
              <a:defRPr sz="3500" b="1">
                <a:solidFill>
                  <a:schemeClr val="dk2"/>
                </a:solidFill>
                <a:latin typeface="Fredoka"/>
                <a:ea typeface="Fredoka"/>
                <a:cs typeface="Fredoka"/>
                <a:sym typeface="Fredok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"/>
              <a:buNone/>
              <a:defRPr sz="3500" b="1">
                <a:solidFill>
                  <a:schemeClr val="dk2"/>
                </a:solidFill>
                <a:latin typeface="Fredoka"/>
                <a:ea typeface="Fredoka"/>
                <a:cs typeface="Fredoka"/>
                <a:sym typeface="Fredok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"/>
              <a:buNone/>
              <a:defRPr sz="3500" b="1">
                <a:solidFill>
                  <a:schemeClr val="dk2"/>
                </a:solidFill>
                <a:latin typeface="Fredoka"/>
                <a:ea typeface="Fredoka"/>
                <a:cs typeface="Fredoka"/>
                <a:sym typeface="Fredok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Fredoka"/>
              <a:buNone/>
              <a:defRPr sz="3500" b="1">
                <a:solidFill>
                  <a:schemeClr val="dk2"/>
                </a:solidFill>
                <a:latin typeface="Fredoka"/>
                <a:ea typeface="Fredoka"/>
                <a:cs typeface="Fredoka"/>
                <a:sym typeface="Fredok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Char char="●"/>
              <a:defRPr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Char char="○"/>
              <a:defRPr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Char char="■"/>
              <a:defRPr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Char char="●"/>
              <a:defRPr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Char char="○"/>
              <a:defRPr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Char char="■"/>
              <a:defRPr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Char char="●"/>
              <a:defRPr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Char char="○"/>
              <a:defRPr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Char char="■"/>
              <a:defRPr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5" r:id="rId4"/>
    <p:sldLayoutId id="2147483658" r:id="rId5"/>
    <p:sldLayoutId id="2147483659" r:id="rId6"/>
    <p:sldLayoutId id="2147483674" r:id="rId7"/>
    <p:sldLayoutId id="2147483675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7211004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youtube.com/watch?v=NsfTgHirw48" TargetMode="External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ingapps.org/view26181603" TargetMode="External"/><Relationship Id="rId5" Type="http://schemas.openxmlformats.org/officeDocument/2006/relationships/hyperlink" Target="https://quizizz.com/join/quiz/62443a7619f1a2001da07dd7/start?studentShare=true" TargetMode="External"/><Relationship Id="rId4" Type="http://schemas.openxmlformats.org/officeDocument/2006/relationships/hyperlink" Target="https://view.livresq.com/view/5eecfbef4099f4181e5d943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3"/>
          <p:cNvSpPr/>
          <p:nvPr/>
        </p:nvSpPr>
        <p:spPr>
          <a:xfrm flipH="1">
            <a:off x="6336262" y="4141953"/>
            <a:ext cx="2819023" cy="1001611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1" name="Google Shape;251;p33"/>
          <p:cNvGrpSpPr/>
          <p:nvPr/>
        </p:nvGrpSpPr>
        <p:grpSpPr>
          <a:xfrm flipH="1">
            <a:off x="430124" y="391368"/>
            <a:ext cx="391072" cy="446384"/>
            <a:chOff x="361450" y="1470619"/>
            <a:chExt cx="355100" cy="405325"/>
          </a:xfrm>
        </p:grpSpPr>
        <p:sp>
          <p:nvSpPr>
            <p:cNvPr id="252" name="Google Shape;252;p33"/>
            <p:cNvSpPr/>
            <p:nvPr/>
          </p:nvSpPr>
          <p:spPr>
            <a:xfrm>
              <a:off x="361450" y="1470619"/>
              <a:ext cx="355100" cy="405325"/>
            </a:xfrm>
            <a:custGeom>
              <a:avLst/>
              <a:gdLst/>
              <a:ahLst/>
              <a:cxnLst/>
              <a:rect l="l" t="t" r="r" b="b"/>
              <a:pathLst>
                <a:path w="14204" h="16213" extrusionOk="0">
                  <a:moveTo>
                    <a:pt x="342" y="1"/>
                  </a:moveTo>
                  <a:cubicBezTo>
                    <a:pt x="170" y="1"/>
                    <a:pt x="0" y="127"/>
                    <a:pt x="54" y="341"/>
                  </a:cubicBezTo>
                  <a:cubicBezTo>
                    <a:pt x="417" y="1777"/>
                    <a:pt x="812" y="3208"/>
                    <a:pt x="1328" y="4597"/>
                  </a:cubicBezTo>
                  <a:cubicBezTo>
                    <a:pt x="2207" y="6962"/>
                    <a:pt x="3476" y="9213"/>
                    <a:pt x="5422" y="10859"/>
                  </a:cubicBezTo>
                  <a:cubicBezTo>
                    <a:pt x="7036" y="12225"/>
                    <a:pt x="9061" y="13116"/>
                    <a:pt x="11176" y="13116"/>
                  </a:cubicBezTo>
                  <a:cubicBezTo>
                    <a:pt x="11358" y="13116"/>
                    <a:pt x="11541" y="13109"/>
                    <a:pt x="11724" y="13096"/>
                  </a:cubicBezTo>
                  <a:cubicBezTo>
                    <a:pt x="12366" y="14057"/>
                    <a:pt x="12972" y="15044"/>
                    <a:pt x="13535" y="16056"/>
                  </a:cubicBezTo>
                  <a:cubicBezTo>
                    <a:pt x="13597" y="16166"/>
                    <a:pt x="13696" y="16212"/>
                    <a:pt x="13796" y="16212"/>
                  </a:cubicBezTo>
                  <a:cubicBezTo>
                    <a:pt x="14000" y="16212"/>
                    <a:pt x="14203" y="16018"/>
                    <a:pt x="14076" y="15789"/>
                  </a:cubicBezTo>
                  <a:cubicBezTo>
                    <a:pt x="13527" y="14806"/>
                    <a:pt x="12940" y="13846"/>
                    <a:pt x="12319" y="12910"/>
                  </a:cubicBezTo>
                  <a:cubicBezTo>
                    <a:pt x="12374" y="12852"/>
                    <a:pt x="12404" y="12769"/>
                    <a:pt x="12388" y="12668"/>
                  </a:cubicBezTo>
                  <a:cubicBezTo>
                    <a:pt x="12189" y="11407"/>
                    <a:pt x="11833" y="10174"/>
                    <a:pt x="11334" y="8999"/>
                  </a:cubicBezTo>
                  <a:cubicBezTo>
                    <a:pt x="9405" y="4464"/>
                    <a:pt x="5312" y="1085"/>
                    <a:pt x="505" y="15"/>
                  </a:cubicBezTo>
                  <a:cubicBezTo>
                    <a:pt x="494" y="12"/>
                    <a:pt x="485" y="11"/>
                    <a:pt x="475" y="11"/>
                  </a:cubicBezTo>
                  <a:cubicBezTo>
                    <a:pt x="461" y="11"/>
                    <a:pt x="447" y="13"/>
                    <a:pt x="433" y="13"/>
                  </a:cubicBezTo>
                  <a:cubicBezTo>
                    <a:pt x="404" y="5"/>
                    <a:pt x="373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3" name="Google Shape;253;p33"/>
            <p:cNvGrpSpPr/>
            <p:nvPr/>
          </p:nvGrpSpPr>
          <p:grpSpPr>
            <a:xfrm>
              <a:off x="361450" y="1470631"/>
              <a:ext cx="355100" cy="405300"/>
              <a:chOff x="420850" y="2499075"/>
              <a:chExt cx="355100" cy="405300"/>
            </a:xfrm>
          </p:grpSpPr>
          <p:sp>
            <p:nvSpPr>
              <p:cNvPr id="254" name="Google Shape;254;p33"/>
              <p:cNvSpPr/>
              <p:nvPr/>
            </p:nvSpPr>
            <p:spPr>
              <a:xfrm>
                <a:off x="420850" y="2499075"/>
                <a:ext cx="310475" cy="327925"/>
              </a:xfrm>
              <a:custGeom>
                <a:avLst/>
                <a:gdLst/>
                <a:ahLst/>
                <a:cxnLst/>
                <a:rect l="l" t="t" r="r" b="b"/>
                <a:pathLst>
                  <a:path w="12419" h="13117" extrusionOk="0">
                    <a:moveTo>
                      <a:pt x="11729" y="12430"/>
                    </a:moveTo>
                    <a:cubicBezTo>
                      <a:pt x="11732" y="12448"/>
                      <a:pt x="11737" y="12467"/>
                      <a:pt x="11740" y="12484"/>
                    </a:cubicBezTo>
                    <a:cubicBezTo>
                      <a:pt x="11731" y="12485"/>
                      <a:pt x="11722" y="12485"/>
                      <a:pt x="11713" y="12485"/>
                    </a:cubicBezTo>
                    <a:cubicBezTo>
                      <a:pt x="11704" y="12485"/>
                      <a:pt x="11695" y="12485"/>
                      <a:pt x="11686" y="12486"/>
                    </a:cubicBezTo>
                    <a:cubicBezTo>
                      <a:pt x="11700" y="12467"/>
                      <a:pt x="11716" y="12449"/>
                      <a:pt x="11729" y="12430"/>
                    </a:cubicBezTo>
                    <a:close/>
                    <a:moveTo>
                      <a:pt x="342" y="0"/>
                    </a:moveTo>
                    <a:cubicBezTo>
                      <a:pt x="169" y="0"/>
                      <a:pt x="0" y="125"/>
                      <a:pt x="54" y="340"/>
                    </a:cubicBezTo>
                    <a:cubicBezTo>
                      <a:pt x="417" y="1776"/>
                      <a:pt x="811" y="3207"/>
                      <a:pt x="1328" y="4596"/>
                    </a:cubicBezTo>
                    <a:cubicBezTo>
                      <a:pt x="2205" y="6961"/>
                      <a:pt x="3476" y="9212"/>
                      <a:pt x="5420" y="10858"/>
                    </a:cubicBezTo>
                    <a:cubicBezTo>
                      <a:pt x="7035" y="12225"/>
                      <a:pt x="9060" y="13116"/>
                      <a:pt x="11176" y="13116"/>
                    </a:cubicBezTo>
                    <a:cubicBezTo>
                      <a:pt x="11438" y="13116"/>
                      <a:pt x="11701" y="13103"/>
                      <a:pt x="11965" y="13074"/>
                    </a:cubicBezTo>
                    <a:cubicBezTo>
                      <a:pt x="12029" y="13066"/>
                      <a:pt x="12073" y="13043"/>
                      <a:pt x="12111" y="13011"/>
                    </a:cubicBezTo>
                    <a:cubicBezTo>
                      <a:pt x="12270" y="12993"/>
                      <a:pt x="12419" y="12870"/>
                      <a:pt x="12387" y="12667"/>
                    </a:cubicBezTo>
                    <a:cubicBezTo>
                      <a:pt x="12187" y="11406"/>
                      <a:pt x="11833" y="10173"/>
                      <a:pt x="11334" y="8998"/>
                    </a:cubicBezTo>
                    <a:cubicBezTo>
                      <a:pt x="9403" y="4463"/>
                      <a:pt x="5313" y="1086"/>
                      <a:pt x="505" y="14"/>
                    </a:cubicBezTo>
                    <a:cubicBezTo>
                      <a:pt x="493" y="12"/>
                      <a:pt x="482" y="11"/>
                      <a:pt x="472" y="11"/>
                    </a:cubicBezTo>
                    <a:cubicBezTo>
                      <a:pt x="458" y="11"/>
                      <a:pt x="445" y="12"/>
                      <a:pt x="432" y="12"/>
                    </a:cubicBezTo>
                    <a:cubicBezTo>
                      <a:pt x="403" y="4"/>
                      <a:pt x="372" y="0"/>
                      <a:pt x="34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33"/>
              <p:cNvSpPr/>
              <p:nvPr/>
            </p:nvSpPr>
            <p:spPr>
              <a:xfrm>
                <a:off x="504400" y="2585525"/>
                <a:ext cx="271550" cy="318850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12754" extrusionOk="0">
                    <a:moveTo>
                      <a:pt x="405" y="0"/>
                    </a:moveTo>
                    <a:cubicBezTo>
                      <a:pt x="172" y="0"/>
                      <a:pt x="1" y="369"/>
                      <a:pt x="240" y="569"/>
                    </a:cubicBezTo>
                    <a:cubicBezTo>
                      <a:pt x="4256" y="3930"/>
                      <a:pt x="7641" y="8024"/>
                      <a:pt x="10193" y="12597"/>
                    </a:cubicBezTo>
                    <a:cubicBezTo>
                      <a:pt x="10255" y="12707"/>
                      <a:pt x="10354" y="12753"/>
                      <a:pt x="10453" y="12753"/>
                    </a:cubicBezTo>
                    <a:cubicBezTo>
                      <a:pt x="10657" y="12753"/>
                      <a:pt x="10861" y="12559"/>
                      <a:pt x="10734" y="12330"/>
                    </a:cubicBezTo>
                    <a:cubicBezTo>
                      <a:pt x="8127" y="7659"/>
                      <a:pt x="4677" y="3500"/>
                      <a:pt x="573" y="67"/>
                    </a:cubicBezTo>
                    <a:cubicBezTo>
                      <a:pt x="517" y="20"/>
                      <a:pt x="459" y="0"/>
                      <a:pt x="4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56" name="Google Shape;256;p33"/>
          <p:cNvSpPr txBox="1">
            <a:spLocks noGrp="1"/>
          </p:cNvSpPr>
          <p:nvPr>
            <p:ph type="ctrTitle"/>
          </p:nvPr>
        </p:nvSpPr>
        <p:spPr>
          <a:xfrm>
            <a:off x="1024875" y="1059375"/>
            <a:ext cx="4025700" cy="2664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Joia</a:t>
            </a:r>
            <a:br>
              <a:rPr lang="ro-RO" dirty="0"/>
            </a:br>
            <a:r>
              <a:rPr lang="ro-RO" dirty="0"/>
              <a:t>verde</a:t>
            </a:r>
            <a:br>
              <a:rPr lang="ro-RO" dirty="0"/>
            </a:br>
            <a:r>
              <a:rPr lang="ro-RO" dirty="0">
                <a:solidFill>
                  <a:schemeClr val="dk1"/>
                </a:solidFill>
              </a:rPr>
              <a:t>10.04.2025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57" name="Google Shape;257;p33"/>
          <p:cNvSpPr txBox="1">
            <a:spLocks noGrp="1"/>
          </p:cNvSpPr>
          <p:nvPr>
            <p:ph type="subTitle" idx="1"/>
          </p:nvPr>
        </p:nvSpPr>
        <p:spPr>
          <a:xfrm>
            <a:off x="948361" y="4151036"/>
            <a:ext cx="4025700" cy="4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Prof. </a:t>
            </a:r>
            <a:r>
              <a:rPr lang="ro-RO" dirty="0" err="1"/>
              <a:t>Mînecuță</a:t>
            </a:r>
            <a:r>
              <a:rPr lang="ro-RO" dirty="0"/>
              <a:t> Elisabeta</a:t>
            </a:r>
            <a:endParaRPr dirty="0"/>
          </a:p>
        </p:txBody>
      </p:sp>
      <p:grpSp>
        <p:nvGrpSpPr>
          <p:cNvPr id="258" name="Google Shape;258;p33"/>
          <p:cNvGrpSpPr/>
          <p:nvPr/>
        </p:nvGrpSpPr>
        <p:grpSpPr>
          <a:xfrm>
            <a:off x="6254925" y="391384"/>
            <a:ext cx="245538" cy="296218"/>
            <a:chOff x="1096838" y="391396"/>
            <a:chExt cx="245538" cy="296218"/>
          </a:xfrm>
        </p:grpSpPr>
        <p:sp>
          <p:nvSpPr>
            <p:cNvPr id="259" name="Google Shape;259;p33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3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" name="Google Shape;261;p33"/>
          <p:cNvGrpSpPr/>
          <p:nvPr/>
        </p:nvGrpSpPr>
        <p:grpSpPr>
          <a:xfrm>
            <a:off x="7035534" y="1092586"/>
            <a:ext cx="1395251" cy="2119498"/>
            <a:chOff x="7035534" y="1092586"/>
            <a:chExt cx="1395251" cy="2119498"/>
          </a:xfrm>
        </p:grpSpPr>
        <p:sp>
          <p:nvSpPr>
            <p:cNvPr id="262" name="Google Shape;262;p33"/>
            <p:cNvSpPr/>
            <p:nvPr/>
          </p:nvSpPr>
          <p:spPr>
            <a:xfrm>
              <a:off x="7035534" y="1092586"/>
              <a:ext cx="1395178" cy="2119498"/>
            </a:xfrm>
            <a:custGeom>
              <a:avLst/>
              <a:gdLst/>
              <a:ahLst/>
              <a:cxnLst/>
              <a:rect l="l" t="t" r="r" b="b"/>
              <a:pathLst>
                <a:path w="19181" h="29138" extrusionOk="0">
                  <a:moveTo>
                    <a:pt x="9952" y="1"/>
                  </a:moveTo>
                  <a:cubicBezTo>
                    <a:pt x="9847" y="1"/>
                    <a:pt x="9741" y="12"/>
                    <a:pt x="9635" y="35"/>
                  </a:cubicBezTo>
                  <a:lnTo>
                    <a:pt x="1585" y="1802"/>
                  </a:lnTo>
                  <a:cubicBezTo>
                    <a:pt x="784" y="1978"/>
                    <a:pt x="272" y="2778"/>
                    <a:pt x="448" y="3579"/>
                  </a:cubicBezTo>
                  <a:lnTo>
                    <a:pt x="575" y="7084"/>
                  </a:lnTo>
                  <a:lnTo>
                    <a:pt x="518" y="7097"/>
                  </a:lnTo>
                  <a:cubicBezTo>
                    <a:pt x="202" y="7165"/>
                    <a:pt x="1" y="7481"/>
                    <a:pt x="70" y="7795"/>
                  </a:cubicBezTo>
                  <a:lnTo>
                    <a:pt x="96" y="7914"/>
                  </a:lnTo>
                  <a:cubicBezTo>
                    <a:pt x="156" y="8186"/>
                    <a:pt x="401" y="8374"/>
                    <a:pt x="671" y="8374"/>
                  </a:cubicBezTo>
                  <a:cubicBezTo>
                    <a:pt x="712" y="8374"/>
                    <a:pt x="754" y="8370"/>
                    <a:pt x="795" y="8361"/>
                  </a:cubicBezTo>
                  <a:lnTo>
                    <a:pt x="1269" y="8256"/>
                  </a:lnTo>
                  <a:lnTo>
                    <a:pt x="1439" y="8748"/>
                  </a:lnTo>
                  <a:lnTo>
                    <a:pt x="1672" y="9427"/>
                  </a:lnTo>
                  <a:lnTo>
                    <a:pt x="2404" y="11556"/>
                  </a:lnTo>
                  <a:lnTo>
                    <a:pt x="2475" y="11767"/>
                  </a:lnTo>
                  <a:lnTo>
                    <a:pt x="3098" y="13580"/>
                  </a:lnTo>
                  <a:cubicBezTo>
                    <a:pt x="2881" y="13554"/>
                    <a:pt x="2673" y="13489"/>
                    <a:pt x="2494" y="13354"/>
                  </a:cubicBezTo>
                  <a:cubicBezTo>
                    <a:pt x="2126" y="13075"/>
                    <a:pt x="1980" y="12610"/>
                    <a:pt x="1848" y="12188"/>
                  </a:cubicBezTo>
                  <a:cubicBezTo>
                    <a:pt x="1842" y="12171"/>
                    <a:pt x="1831" y="12160"/>
                    <a:pt x="1817" y="12154"/>
                  </a:cubicBezTo>
                  <a:cubicBezTo>
                    <a:pt x="1807" y="12145"/>
                    <a:pt x="1794" y="12141"/>
                    <a:pt x="1781" y="12141"/>
                  </a:cubicBezTo>
                  <a:cubicBezTo>
                    <a:pt x="1749" y="12141"/>
                    <a:pt x="1715" y="12167"/>
                    <a:pt x="1726" y="12209"/>
                  </a:cubicBezTo>
                  <a:cubicBezTo>
                    <a:pt x="1836" y="12631"/>
                    <a:pt x="1882" y="13102"/>
                    <a:pt x="1709" y="13515"/>
                  </a:cubicBezTo>
                  <a:cubicBezTo>
                    <a:pt x="1560" y="13871"/>
                    <a:pt x="1247" y="14165"/>
                    <a:pt x="855" y="14217"/>
                  </a:cubicBezTo>
                  <a:cubicBezTo>
                    <a:pt x="809" y="14222"/>
                    <a:pt x="805" y="14270"/>
                    <a:pt x="825" y="14300"/>
                  </a:cubicBezTo>
                  <a:cubicBezTo>
                    <a:pt x="822" y="14331"/>
                    <a:pt x="846" y="14370"/>
                    <a:pt x="886" y="14370"/>
                  </a:cubicBezTo>
                  <a:cubicBezTo>
                    <a:pt x="889" y="14370"/>
                    <a:pt x="892" y="14370"/>
                    <a:pt x="895" y="14370"/>
                  </a:cubicBezTo>
                  <a:cubicBezTo>
                    <a:pt x="1029" y="14351"/>
                    <a:pt x="1166" y="14333"/>
                    <a:pt x="1303" y="14333"/>
                  </a:cubicBezTo>
                  <a:cubicBezTo>
                    <a:pt x="1362" y="14333"/>
                    <a:pt x="1422" y="14336"/>
                    <a:pt x="1480" y="14344"/>
                  </a:cubicBezTo>
                  <a:cubicBezTo>
                    <a:pt x="1674" y="14371"/>
                    <a:pt x="1842" y="14460"/>
                    <a:pt x="1979" y="14600"/>
                  </a:cubicBezTo>
                  <a:cubicBezTo>
                    <a:pt x="2264" y="14890"/>
                    <a:pt x="2372" y="15299"/>
                    <a:pt x="2577" y="15642"/>
                  </a:cubicBezTo>
                  <a:cubicBezTo>
                    <a:pt x="2583" y="15651"/>
                    <a:pt x="2589" y="15658"/>
                    <a:pt x="2597" y="15662"/>
                  </a:cubicBezTo>
                  <a:cubicBezTo>
                    <a:pt x="2606" y="15669"/>
                    <a:pt x="2617" y="15672"/>
                    <a:pt x="2628" y="15672"/>
                  </a:cubicBezTo>
                  <a:cubicBezTo>
                    <a:pt x="2661" y="15672"/>
                    <a:pt x="2696" y="15645"/>
                    <a:pt x="2689" y="15604"/>
                  </a:cubicBezTo>
                  <a:cubicBezTo>
                    <a:pt x="2618" y="15194"/>
                    <a:pt x="2567" y="14747"/>
                    <a:pt x="2761" y="14363"/>
                  </a:cubicBezTo>
                  <a:cubicBezTo>
                    <a:pt x="2864" y="14157"/>
                    <a:pt x="3027" y="14021"/>
                    <a:pt x="3216" y="13919"/>
                  </a:cubicBezTo>
                  <a:lnTo>
                    <a:pt x="3660" y="15215"/>
                  </a:lnTo>
                  <a:lnTo>
                    <a:pt x="3727" y="15408"/>
                  </a:lnTo>
                  <a:lnTo>
                    <a:pt x="4464" y="17556"/>
                  </a:lnTo>
                  <a:lnTo>
                    <a:pt x="4842" y="18654"/>
                  </a:lnTo>
                  <a:cubicBezTo>
                    <a:pt x="4302" y="18319"/>
                    <a:pt x="3841" y="17805"/>
                    <a:pt x="3419" y="17355"/>
                  </a:cubicBezTo>
                  <a:cubicBezTo>
                    <a:pt x="3146" y="17062"/>
                    <a:pt x="2780" y="16775"/>
                    <a:pt x="2375" y="16775"/>
                  </a:cubicBezTo>
                  <a:cubicBezTo>
                    <a:pt x="2272" y="16775"/>
                    <a:pt x="2166" y="16794"/>
                    <a:pt x="2058" y="16836"/>
                  </a:cubicBezTo>
                  <a:cubicBezTo>
                    <a:pt x="1547" y="17038"/>
                    <a:pt x="1522" y="17593"/>
                    <a:pt x="1736" y="18026"/>
                  </a:cubicBezTo>
                  <a:cubicBezTo>
                    <a:pt x="1972" y="18503"/>
                    <a:pt x="2423" y="18884"/>
                    <a:pt x="2807" y="19241"/>
                  </a:cubicBezTo>
                  <a:cubicBezTo>
                    <a:pt x="3232" y="19634"/>
                    <a:pt x="3674" y="20021"/>
                    <a:pt x="4014" y="20494"/>
                  </a:cubicBezTo>
                  <a:cubicBezTo>
                    <a:pt x="4713" y="21469"/>
                    <a:pt x="4923" y="22705"/>
                    <a:pt x="4845" y="23884"/>
                  </a:cubicBezTo>
                  <a:cubicBezTo>
                    <a:pt x="4753" y="25268"/>
                    <a:pt x="4266" y="26596"/>
                    <a:pt x="3795" y="27889"/>
                  </a:cubicBezTo>
                  <a:cubicBezTo>
                    <a:pt x="3795" y="27889"/>
                    <a:pt x="3639" y="28292"/>
                    <a:pt x="3769" y="28376"/>
                  </a:cubicBezTo>
                  <a:cubicBezTo>
                    <a:pt x="3891" y="28453"/>
                    <a:pt x="5536" y="29138"/>
                    <a:pt x="7981" y="29138"/>
                  </a:cubicBezTo>
                  <a:cubicBezTo>
                    <a:pt x="8148" y="29138"/>
                    <a:pt x="8319" y="29134"/>
                    <a:pt x="8493" y="29128"/>
                  </a:cubicBezTo>
                  <a:cubicBezTo>
                    <a:pt x="8493" y="29128"/>
                    <a:pt x="8653" y="29112"/>
                    <a:pt x="8626" y="28549"/>
                  </a:cubicBezTo>
                  <a:cubicBezTo>
                    <a:pt x="8756" y="27648"/>
                    <a:pt x="9018" y="26774"/>
                    <a:pt x="9404" y="25954"/>
                  </a:cubicBezTo>
                  <a:cubicBezTo>
                    <a:pt x="10157" y="25868"/>
                    <a:pt x="10887" y="25593"/>
                    <a:pt x="11505" y="25146"/>
                  </a:cubicBezTo>
                  <a:cubicBezTo>
                    <a:pt x="11550" y="25114"/>
                    <a:pt x="11532" y="25056"/>
                    <a:pt x="11497" y="25037"/>
                  </a:cubicBezTo>
                  <a:cubicBezTo>
                    <a:pt x="11656" y="24926"/>
                    <a:pt x="11810" y="24808"/>
                    <a:pt x="11957" y="24688"/>
                  </a:cubicBezTo>
                  <a:cubicBezTo>
                    <a:pt x="12906" y="23906"/>
                    <a:pt x="13688" y="22940"/>
                    <a:pt x="14659" y="22185"/>
                  </a:cubicBezTo>
                  <a:cubicBezTo>
                    <a:pt x="15626" y="21434"/>
                    <a:pt x="16730" y="20889"/>
                    <a:pt x="17755" y="20223"/>
                  </a:cubicBezTo>
                  <a:cubicBezTo>
                    <a:pt x="18009" y="20056"/>
                    <a:pt x="18258" y="19883"/>
                    <a:pt x="18497" y="19698"/>
                  </a:cubicBezTo>
                  <a:cubicBezTo>
                    <a:pt x="18710" y="19534"/>
                    <a:pt x="18927" y="19353"/>
                    <a:pt x="19046" y="19106"/>
                  </a:cubicBezTo>
                  <a:cubicBezTo>
                    <a:pt x="19160" y="18870"/>
                    <a:pt x="19181" y="18590"/>
                    <a:pt x="19054" y="18356"/>
                  </a:cubicBezTo>
                  <a:lnTo>
                    <a:pt x="19056" y="18356"/>
                  </a:lnTo>
                  <a:cubicBezTo>
                    <a:pt x="18980" y="18218"/>
                    <a:pt x="18861" y="18118"/>
                    <a:pt x="18724" y="18045"/>
                  </a:cubicBezTo>
                  <a:cubicBezTo>
                    <a:pt x="18740" y="18018"/>
                    <a:pt x="18738" y="17978"/>
                    <a:pt x="18702" y="17959"/>
                  </a:cubicBezTo>
                  <a:cubicBezTo>
                    <a:pt x="18537" y="17869"/>
                    <a:pt x="18363" y="17824"/>
                    <a:pt x="18183" y="17810"/>
                  </a:cubicBezTo>
                  <a:cubicBezTo>
                    <a:pt x="18508" y="17628"/>
                    <a:pt x="18870" y="17360"/>
                    <a:pt x="18781" y="16938"/>
                  </a:cubicBezTo>
                  <a:cubicBezTo>
                    <a:pt x="18690" y="16499"/>
                    <a:pt x="18244" y="16345"/>
                    <a:pt x="17843" y="16345"/>
                  </a:cubicBezTo>
                  <a:cubicBezTo>
                    <a:pt x="17806" y="16345"/>
                    <a:pt x="17769" y="16347"/>
                    <a:pt x="17733" y="16349"/>
                  </a:cubicBezTo>
                  <a:cubicBezTo>
                    <a:pt x="17739" y="16315"/>
                    <a:pt x="17723" y="16277"/>
                    <a:pt x="17682" y="16277"/>
                  </a:cubicBezTo>
                  <a:cubicBezTo>
                    <a:pt x="17679" y="16277"/>
                    <a:pt x="17676" y="16277"/>
                    <a:pt x="17673" y="16278"/>
                  </a:cubicBezTo>
                  <a:cubicBezTo>
                    <a:pt x="17324" y="16321"/>
                    <a:pt x="16990" y="16411"/>
                    <a:pt x="16668" y="16535"/>
                  </a:cubicBezTo>
                  <a:cubicBezTo>
                    <a:pt x="16900" y="16317"/>
                    <a:pt x="17127" y="16064"/>
                    <a:pt x="17152" y="15745"/>
                  </a:cubicBezTo>
                  <a:cubicBezTo>
                    <a:pt x="17178" y="15386"/>
                    <a:pt x="16897" y="15134"/>
                    <a:pt x="16570" y="15079"/>
                  </a:cubicBezTo>
                  <a:cubicBezTo>
                    <a:pt x="16599" y="15043"/>
                    <a:pt x="16573" y="14976"/>
                    <a:pt x="16521" y="14976"/>
                  </a:cubicBezTo>
                  <a:cubicBezTo>
                    <a:pt x="16516" y="14976"/>
                    <a:pt x="16510" y="14977"/>
                    <a:pt x="16503" y="14979"/>
                  </a:cubicBezTo>
                  <a:cubicBezTo>
                    <a:pt x="16097" y="15086"/>
                    <a:pt x="15704" y="15237"/>
                    <a:pt x="15331" y="15424"/>
                  </a:cubicBezTo>
                  <a:cubicBezTo>
                    <a:pt x="15398" y="15261"/>
                    <a:pt x="15425" y="15079"/>
                    <a:pt x="15342" y="14915"/>
                  </a:cubicBezTo>
                  <a:cubicBezTo>
                    <a:pt x="15260" y="14750"/>
                    <a:pt x="15089" y="14653"/>
                    <a:pt x="14909" y="14634"/>
                  </a:cubicBezTo>
                  <a:cubicBezTo>
                    <a:pt x="14885" y="14632"/>
                    <a:pt x="14861" y="14631"/>
                    <a:pt x="14837" y="14631"/>
                  </a:cubicBezTo>
                  <a:cubicBezTo>
                    <a:pt x="14640" y="14631"/>
                    <a:pt x="14455" y="14712"/>
                    <a:pt x="14276" y="14791"/>
                  </a:cubicBezTo>
                  <a:cubicBezTo>
                    <a:pt x="14135" y="14853"/>
                    <a:pt x="13997" y="14922"/>
                    <a:pt x="13862" y="14994"/>
                  </a:cubicBezTo>
                  <a:lnTo>
                    <a:pt x="13772" y="14322"/>
                  </a:lnTo>
                  <a:lnTo>
                    <a:pt x="13739" y="14081"/>
                  </a:lnTo>
                  <a:lnTo>
                    <a:pt x="12930" y="8128"/>
                  </a:lnTo>
                  <a:cubicBezTo>
                    <a:pt x="12966" y="8128"/>
                    <a:pt x="13003" y="8131"/>
                    <a:pt x="13038" y="8137"/>
                  </a:cubicBezTo>
                  <a:cubicBezTo>
                    <a:pt x="13184" y="8160"/>
                    <a:pt x="13309" y="8229"/>
                    <a:pt x="13409" y="8336"/>
                  </a:cubicBezTo>
                  <a:cubicBezTo>
                    <a:pt x="13620" y="8558"/>
                    <a:pt x="13696" y="8867"/>
                    <a:pt x="13845" y="9127"/>
                  </a:cubicBezTo>
                  <a:cubicBezTo>
                    <a:pt x="13850" y="9135"/>
                    <a:pt x="13854" y="9140"/>
                    <a:pt x="13861" y="9143"/>
                  </a:cubicBezTo>
                  <a:cubicBezTo>
                    <a:pt x="13867" y="9148"/>
                    <a:pt x="13875" y="9150"/>
                    <a:pt x="13884" y="9150"/>
                  </a:cubicBezTo>
                  <a:cubicBezTo>
                    <a:pt x="13908" y="9150"/>
                    <a:pt x="13935" y="9131"/>
                    <a:pt x="13931" y="9100"/>
                  </a:cubicBezTo>
                  <a:cubicBezTo>
                    <a:pt x="13881" y="8791"/>
                    <a:pt x="13850" y="8455"/>
                    <a:pt x="14000" y="8167"/>
                  </a:cubicBezTo>
                  <a:cubicBezTo>
                    <a:pt x="14145" y="7891"/>
                    <a:pt x="14430" y="7790"/>
                    <a:pt x="14711" y="7703"/>
                  </a:cubicBezTo>
                  <a:cubicBezTo>
                    <a:pt x="14743" y="7692"/>
                    <a:pt x="14748" y="7658"/>
                    <a:pt x="14736" y="7636"/>
                  </a:cubicBezTo>
                  <a:cubicBezTo>
                    <a:pt x="14740" y="7613"/>
                    <a:pt x="14728" y="7590"/>
                    <a:pt x="14700" y="7590"/>
                  </a:cubicBezTo>
                  <a:cubicBezTo>
                    <a:pt x="14699" y="7590"/>
                    <a:pt x="14698" y="7590"/>
                    <a:pt x="14697" y="7590"/>
                  </a:cubicBezTo>
                  <a:cubicBezTo>
                    <a:pt x="14630" y="7595"/>
                    <a:pt x="14561" y="7598"/>
                    <a:pt x="14493" y="7598"/>
                  </a:cubicBezTo>
                  <a:cubicBezTo>
                    <a:pt x="14252" y="7598"/>
                    <a:pt x="14007" y="7558"/>
                    <a:pt x="13813" y="7406"/>
                  </a:cubicBezTo>
                  <a:cubicBezTo>
                    <a:pt x="13540" y="7192"/>
                    <a:pt x="13436" y="6840"/>
                    <a:pt x="13342" y="6521"/>
                  </a:cubicBezTo>
                  <a:cubicBezTo>
                    <a:pt x="13339" y="6508"/>
                    <a:pt x="13331" y="6499"/>
                    <a:pt x="13320" y="6494"/>
                  </a:cubicBezTo>
                  <a:cubicBezTo>
                    <a:pt x="13312" y="6487"/>
                    <a:pt x="13302" y="6484"/>
                    <a:pt x="13293" y="6484"/>
                  </a:cubicBezTo>
                  <a:cubicBezTo>
                    <a:pt x="13268" y="6484"/>
                    <a:pt x="13243" y="6504"/>
                    <a:pt x="13250" y="6535"/>
                  </a:cubicBezTo>
                  <a:cubicBezTo>
                    <a:pt x="13328" y="6854"/>
                    <a:pt x="13356" y="7208"/>
                    <a:pt x="13220" y="7517"/>
                  </a:cubicBezTo>
                  <a:cubicBezTo>
                    <a:pt x="13152" y="7674"/>
                    <a:pt x="13041" y="7812"/>
                    <a:pt x="12900" y="7907"/>
                  </a:cubicBezTo>
                  <a:lnTo>
                    <a:pt x="12609" y="5769"/>
                  </a:lnTo>
                  <a:lnTo>
                    <a:pt x="13060" y="5669"/>
                  </a:lnTo>
                  <a:cubicBezTo>
                    <a:pt x="13336" y="5609"/>
                    <a:pt x="13525" y="5360"/>
                    <a:pt x="13520" y="5087"/>
                  </a:cubicBezTo>
                  <a:cubicBezTo>
                    <a:pt x="13539" y="4949"/>
                    <a:pt x="13499" y="4817"/>
                    <a:pt x="13425" y="4705"/>
                  </a:cubicBezTo>
                  <a:cubicBezTo>
                    <a:pt x="13348" y="4559"/>
                    <a:pt x="13212" y="4454"/>
                    <a:pt x="13057" y="4413"/>
                  </a:cubicBezTo>
                  <a:cubicBezTo>
                    <a:pt x="12955" y="4375"/>
                    <a:pt x="12849" y="4357"/>
                    <a:pt x="12743" y="4354"/>
                  </a:cubicBezTo>
                  <a:lnTo>
                    <a:pt x="11412" y="1172"/>
                  </a:lnTo>
                  <a:cubicBezTo>
                    <a:pt x="11259" y="477"/>
                    <a:pt x="10637" y="1"/>
                    <a:pt x="9952" y="1"/>
                  </a:cubicBezTo>
                  <a:close/>
                </a:path>
              </a:pathLst>
            </a:custGeom>
            <a:solidFill>
              <a:schemeClr val="accent6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30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3" name="Google Shape;263;p33"/>
            <p:cNvGrpSpPr/>
            <p:nvPr/>
          </p:nvGrpSpPr>
          <p:grpSpPr>
            <a:xfrm>
              <a:off x="7035534" y="1092658"/>
              <a:ext cx="1395251" cy="2119425"/>
              <a:chOff x="1680575" y="975775"/>
              <a:chExt cx="479550" cy="728425"/>
            </a:xfrm>
          </p:grpSpPr>
          <p:sp>
            <p:nvSpPr>
              <p:cNvPr id="264" name="Google Shape;264;p33"/>
              <p:cNvSpPr/>
              <p:nvPr/>
            </p:nvSpPr>
            <p:spPr>
              <a:xfrm>
                <a:off x="1718575" y="1341500"/>
                <a:ext cx="441550" cy="362700"/>
              </a:xfrm>
              <a:custGeom>
                <a:avLst/>
                <a:gdLst/>
                <a:ahLst/>
                <a:cxnLst/>
                <a:rect l="l" t="t" r="r" b="b"/>
                <a:pathLst>
                  <a:path w="17662" h="14508" extrusionOk="0">
                    <a:moveTo>
                      <a:pt x="10619" y="2224"/>
                    </a:moveTo>
                    <a:cubicBezTo>
                      <a:pt x="10605" y="2224"/>
                      <a:pt x="10613" y="2247"/>
                      <a:pt x="10632" y="2280"/>
                    </a:cubicBezTo>
                    <a:lnTo>
                      <a:pt x="10632" y="2280"/>
                    </a:lnTo>
                    <a:cubicBezTo>
                      <a:pt x="10630" y="2262"/>
                      <a:pt x="10627" y="2243"/>
                      <a:pt x="10625" y="2225"/>
                    </a:cubicBezTo>
                    <a:cubicBezTo>
                      <a:pt x="10622" y="2224"/>
                      <a:pt x="10621" y="2224"/>
                      <a:pt x="10619" y="2224"/>
                    </a:cubicBezTo>
                    <a:close/>
                    <a:moveTo>
                      <a:pt x="10834" y="2546"/>
                    </a:moveTo>
                    <a:cubicBezTo>
                      <a:pt x="10845" y="2555"/>
                      <a:pt x="10856" y="2562"/>
                      <a:pt x="10869" y="2567"/>
                    </a:cubicBezTo>
                    <a:cubicBezTo>
                      <a:pt x="10871" y="2573"/>
                      <a:pt x="10871" y="2576"/>
                      <a:pt x="10868" y="2576"/>
                    </a:cubicBezTo>
                    <a:cubicBezTo>
                      <a:pt x="10864" y="2576"/>
                      <a:pt x="10851" y="2565"/>
                      <a:pt x="10834" y="2546"/>
                    </a:cubicBezTo>
                    <a:close/>
                    <a:moveTo>
                      <a:pt x="13315" y="0"/>
                    </a:moveTo>
                    <a:cubicBezTo>
                      <a:pt x="13119" y="0"/>
                      <a:pt x="12933" y="82"/>
                      <a:pt x="12755" y="161"/>
                    </a:cubicBezTo>
                    <a:cubicBezTo>
                      <a:pt x="12539" y="256"/>
                      <a:pt x="12330" y="364"/>
                      <a:pt x="12128" y="485"/>
                    </a:cubicBezTo>
                    <a:cubicBezTo>
                      <a:pt x="11738" y="719"/>
                      <a:pt x="11378" y="1003"/>
                      <a:pt x="11051" y="1322"/>
                    </a:cubicBezTo>
                    <a:cubicBezTo>
                      <a:pt x="10983" y="1389"/>
                      <a:pt x="10991" y="1471"/>
                      <a:pt x="11034" y="1532"/>
                    </a:cubicBezTo>
                    <a:cubicBezTo>
                      <a:pt x="11015" y="1541"/>
                      <a:pt x="10997" y="1552"/>
                      <a:pt x="10980" y="1567"/>
                    </a:cubicBezTo>
                    <a:cubicBezTo>
                      <a:pt x="10696" y="1782"/>
                      <a:pt x="10729" y="2149"/>
                      <a:pt x="10783" y="2461"/>
                    </a:cubicBezTo>
                    <a:cubicBezTo>
                      <a:pt x="10786" y="2479"/>
                      <a:pt x="10792" y="2495"/>
                      <a:pt x="10800" y="2509"/>
                    </a:cubicBezTo>
                    <a:lnTo>
                      <a:pt x="10800" y="2509"/>
                    </a:lnTo>
                    <a:cubicBezTo>
                      <a:pt x="10744" y="2443"/>
                      <a:pt x="10668" y="2342"/>
                      <a:pt x="10632" y="2280"/>
                    </a:cubicBezTo>
                    <a:lnTo>
                      <a:pt x="10632" y="2280"/>
                    </a:lnTo>
                    <a:cubicBezTo>
                      <a:pt x="10641" y="2341"/>
                      <a:pt x="10649" y="2400"/>
                      <a:pt x="10658" y="2461"/>
                    </a:cubicBezTo>
                    <a:cubicBezTo>
                      <a:pt x="10672" y="2743"/>
                      <a:pt x="10690" y="3026"/>
                      <a:pt x="10710" y="3308"/>
                    </a:cubicBezTo>
                    <a:cubicBezTo>
                      <a:pt x="10679" y="3271"/>
                      <a:pt x="10631" y="3254"/>
                      <a:pt x="10582" y="3254"/>
                    </a:cubicBezTo>
                    <a:cubicBezTo>
                      <a:pt x="10487" y="3254"/>
                      <a:pt x="10387" y="3320"/>
                      <a:pt x="10398" y="3433"/>
                    </a:cubicBezTo>
                    <a:cubicBezTo>
                      <a:pt x="10404" y="3500"/>
                      <a:pt x="10412" y="3568"/>
                      <a:pt x="10418" y="3635"/>
                    </a:cubicBezTo>
                    <a:cubicBezTo>
                      <a:pt x="10363" y="3659"/>
                      <a:pt x="10318" y="3713"/>
                      <a:pt x="10315" y="3797"/>
                    </a:cubicBezTo>
                    <a:cubicBezTo>
                      <a:pt x="10312" y="3878"/>
                      <a:pt x="10310" y="3959"/>
                      <a:pt x="10309" y="4039"/>
                    </a:cubicBezTo>
                    <a:cubicBezTo>
                      <a:pt x="10260" y="4051"/>
                      <a:pt x="10215" y="4079"/>
                      <a:pt x="10195" y="4125"/>
                    </a:cubicBezTo>
                    <a:cubicBezTo>
                      <a:pt x="10193" y="4114"/>
                      <a:pt x="10193" y="4104"/>
                      <a:pt x="10192" y="4093"/>
                    </a:cubicBezTo>
                    <a:cubicBezTo>
                      <a:pt x="10181" y="3990"/>
                      <a:pt x="10085" y="3927"/>
                      <a:pt x="9995" y="3927"/>
                    </a:cubicBezTo>
                    <a:cubicBezTo>
                      <a:pt x="9923" y="3927"/>
                      <a:pt x="9855" y="3969"/>
                      <a:pt x="9843" y="4063"/>
                    </a:cubicBezTo>
                    <a:cubicBezTo>
                      <a:pt x="9838" y="4098"/>
                      <a:pt x="9835" y="4131"/>
                      <a:pt x="9830" y="4166"/>
                    </a:cubicBezTo>
                    <a:cubicBezTo>
                      <a:pt x="9740" y="4117"/>
                      <a:pt x="9385" y="3494"/>
                      <a:pt x="9313" y="3494"/>
                    </a:cubicBezTo>
                    <a:cubicBezTo>
                      <a:pt x="9306" y="3494"/>
                      <a:pt x="9302" y="3500"/>
                      <a:pt x="9300" y="3511"/>
                    </a:cubicBezTo>
                    <a:cubicBezTo>
                      <a:pt x="9281" y="3652"/>
                      <a:pt x="9267" y="3794"/>
                      <a:pt x="9254" y="3936"/>
                    </a:cubicBezTo>
                    <a:cubicBezTo>
                      <a:pt x="9245" y="3928"/>
                      <a:pt x="9235" y="3920"/>
                      <a:pt x="9226" y="3913"/>
                    </a:cubicBezTo>
                    <a:cubicBezTo>
                      <a:pt x="9205" y="3896"/>
                      <a:pt x="9189" y="3888"/>
                      <a:pt x="9176" y="3888"/>
                    </a:cubicBezTo>
                    <a:cubicBezTo>
                      <a:pt x="9065" y="3888"/>
                      <a:pt x="9158" y="4408"/>
                      <a:pt x="9129" y="4585"/>
                    </a:cubicBezTo>
                    <a:cubicBezTo>
                      <a:pt x="9127" y="4587"/>
                      <a:pt x="9125" y="4587"/>
                      <a:pt x="9122" y="4587"/>
                    </a:cubicBezTo>
                    <a:cubicBezTo>
                      <a:pt x="9043" y="4587"/>
                      <a:pt x="8729" y="3741"/>
                      <a:pt x="8697" y="3741"/>
                    </a:cubicBezTo>
                    <a:cubicBezTo>
                      <a:pt x="8695" y="3741"/>
                      <a:pt x="8694" y="3742"/>
                      <a:pt x="8694" y="3746"/>
                    </a:cubicBezTo>
                    <a:cubicBezTo>
                      <a:pt x="8693" y="3745"/>
                      <a:pt x="8692" y="3745"/>
                      <a:pt x="8691" y="3745"/>
                    </a:cubicBezTo>
                    <a:cubicBezTo>
                      <a:pt x="8648" y="3745"/>
                      <a:pt x="8876" y="4685"/>
                      <a:pt x="8830" y="4685"/>
                    </a:cubicBezTo>
                    <a:cubicBezTo>
                      <a:pt x="8830" y="4685"/>
                      <a:pt x="8829" y="4684"/>
                      <a:pt x="8827" y="4683"/>
                    </a:cubicBezTo>
                    <a:lnTo>
                      <a:pt x="8826" y="4680"/>
                    </a:lnTo>
                    <a:cubicBezTo>
                      <a:pt x="8826" y="4680"/>
                      <a:pt x="8826" y="4680"/>
                      <a:pt x="8824" y="4682"/>
                    </a:cubicBezTo>
                    <a:cubicBezTo>
                      <a:pt x="8804" y="4666"/>
                      <a:pt x="8783" y="4650"/>
                      <a:pt x="8761" y="4636"/>
                    </a:cubicBezTo>
                    <a:cubicBezTo>
                      <a:pt x="8724" y="4610"/>
                      <a:pt x="8681" y="4599"/>
                      <a:pt x="8638" y="4599"/>
                    </a:cubicBezTo>
                    <a:cubicBezTo>
                      <a:pt x="8540" y="4599"/>
                      <a:pt x="8437" y="4655"/>
                      <a:pt x="8386" y="4731"/>
                    </a:cubicBezTo>
                    <a:cubicBezTo>
                      <a:pt x="8371" y="4755"/>
                      <a:pt x="8359" y="4780"/>
                      <a:pt x="8350" y="4806"/>
                    </a:cubicBezTo>
                    <a:cubicBezTo>
                      <a:pt x="8283" y="4744"/>
                      <a:pt x="8215" y="4682"/>
                      <a:pt x="8147" y="4622"/>
                    </a:cubicBezTo>
                    <a:cubicBezTo>
                      <a:pt x="8107" y="4585"/>
                      <a:pt x="8066" y="4569"/>
                      <a:pt x="8027" y="4569"/>
                    </a:cubicBezTo>
                    <a:cubicBezTo>
                      <a:pt x="7812" y="4569"/>
                      <a:pt x="7629" y="5038"/>
                      <a:pt x="7754" y="5261"/>
                    </a:cubicBezTo>
                    <a:cubicBezTo>
                      <a:pt x="7703" y="5218"/>
                      <a:pt x="7650" y="5177"/>
                      <a:pt x="7600" y="5135"/>
                    </a:cubicBezTo>
                    <a:cubicBezTo>
                      <a:pt x="7535" y="5084"/>
                      <a:pt x="7468" y="5062"/>
                      <a:pt x="7405" y="5062"/>
                    </a:cubicBezTo>
                    <a:cubicBezTo>
                      <a:pt x="7302" y="5062"/>
                      <a:pt x="7209" y="5121"/>
                      <a:pt x="7157" y="5205"/>
                    </a:cubicBezTo>
                    <a:cubicBezTo>
                      <a:pt x="7117" y="5174"/>
                      <a:pt x="7079" y="5140"/>
                      <a:pt x="7038" y="5107"/>
                    </a:cubicBezTo>
                    <a:cubicBezTo>
                      <a:pt x="6976" y="5056"/>
                      <a:pt x="6910" y="5034"/>
                      <a:pt x="6847" y="5034"/>
                    </a:cubicBezTo>
                    <a:cubicBezTo>
                      <a:pt x="6701" y="5034"/>
                      <a:pt x="6572" y="5153"/>
                      <a:pt x="6551" y="5293"/>
                    </a:cubicBezTo>
                    <a:cubicBezTo>
                      <a:pt x="6461" y="5208"/>
                      <a:pt x="6372" y="5124"/>
                      <a:pt x="6282" y="5040"/>
                    </a:cubicBezTo>
                    <a:cubicBezTo>
                      <a:pt x="6226" y="4989"/>
                      <a:pt x="6161" y="4967"/>
                      <a:pt x="6097" y="4967"/>
                    </a:cubicBezTo>
                    <a:cubicBezTo>
                      <a:pt x="5912" y="4967"/>
                      <a:pt x="5733" y="5147"/>
                      <a:pt x="5791" y="5332"/>
                    </a:cubicBezTo>
                    <a:cubicBezTo>
                      <a:pt x="5731" y="5273"/>
                      <a:pt x="5671" y="5216"/>
                      <a:pt x="5611" y="5158"/>
                    </a:cubicBezTo>
                    <a:cubicBezTo>
                      <a:pt x="5556" y="5106"/>
                      <a:pt x="5491" y="5084"/>
                      <a:pt x="5427" y="5084"/>
                    </a:cubicBezTo>
                    <a:cubicBezTo>
                      <a:pt x="5306" y="5084"/>
                      <a:pt x="5186" y="5162"/>
                      <a:pt x="5133" y="5267"/>
                    </a:cubicBezTo>
                    <a:cubicBezTo>
                      <a:pt x="5133" y="5267"/>
                      <a:pt x="5133" y="5267"/>
                      <a:pt x="5133" y="5267"/>
                    </a:cubicBezTo>
                    <a:cubicBezTo>
                      <a:pt x="5103" y="5267"/>
                      <a:pt x="5284" y="5754"/>
                      <a:pt x="5252" y="5764"/>
                    </a:cubicBezTo>
                    <a:cubicBezTo>
                      <a:pt x="5086" y="5565"/>
                      <a:pt x="4919" y="5367"/>
                      <a:pt x="4752" y="5169"/>
                    </a:cubicBezTo>
                    <a:cubicBezTo>
                      <a:pt x="4748" y="5164"/>
                      <a:pt x="4744" y="5161"/>
                      <a:pt x="4740" y="5156"/>
                    </a:cubicBezTo>
                    <a:cubicBezTo>
                      <a:pt x="4824" y="5083"/>
                      <a:pt x="4843" y="4937"/>
                      <a:pt x="4711" y="4874"/>
                    </a:cubicBezTo>
                    <a:cubicBezTo>
                      <a:pt x="4622" y="4829"/>
                      <a:pt x="4535" y="4782"/>
                      <a:pt x="4446" y="4736"/>
                    </a:cubicBezTo>
                    <a:lnTo>
                      <a:pt x="4446" y="4736"/>
                    </a:lnTo>
                    <a:cubicBezTo>
                      <a:pt x="4466" y="4736"/>
                      <a:pt x="4485" y="4736"/>
                      <a:pt x="4505" y="4736"/>
                    </a:cubicBezTo>
                    <a:cubicBezTo>
                      <a:pt x="4586" y="4736"/>
                      <a:pt x="4667" y="4733"/>
                      <a:pt x="4749" y="4721"/>
                    </a:cubicBezTo>
                    <a:cubicBezTo>
                      <a:pt x="4964" y="4696"/>
                      <a:pt x="4961" y="4368"/>
                      <a:pt x="4759" y="4368"/>
                    </a:cubicBezTo>
                    <a:cubicBezTo>
                      <a:pt x="4751" y="4368"/>
                      <a:pt x="4742" y="4368"/>
                      <a:pt x="4733" y="4369"/>
                    </a:cubicBezTo>
                    <a:cubicBezTo>
                      <a:pt x="4649" y="4380"/>
                      <a:pt x="4566" y="4385"/>
                      <a:pt x="4484" y="4385"/>
                    </a:cubicBezTo>
                    <a:cubicBezTo>
                      <a:pt x="3396" y="4385"/>
                      <a:pt x="2594" y="3470"/>
                      <a:pt x="1897" y="2724"/>
                    </a:cubicBezTo>
                    <a:cubicBezTo>
                      <a:pt x="1625" y="2432"/>
                      <a:pt x="1259" y="2146"/>
                      <a:pt x="855" y="2146"/>
                    </a:cubicBezTo>
                    <a:cubicBezTo>
                      <a:pt x="751" y="2146"/>
                      <a:pt x="644" y="2165"/>
                      <a:pt x="536" y="2207"/>
                    </a:cubicBezTo>
                    <a:cubicBezTo>
                      <a:pt x="25" y="2409"/>
                      <a:pt x="0" y="2962"/>
                      <a:pt x="214" y="3397"/>
                    </a:cubicBezTo>
                    <a:cubicBezTo>
                      <a:pt x="451" y="3873"/>
                      <a:pt x="901" y="4255"/>
                      <a:pt x="1285" y="4610"/>
                    </a:cubicBezTo>
                    <a:cubicBezTo>
                      <a:pt x="1710" y="5004"/>
                      <a:pt x="2153" y="5391"/>
                      <a:pt x="2492" y="5865"/>
                    </a:cubicBezTo>
                    <a:cubicBezTo>
                      <a:pt x="3192" y="6841"/>
                      <a:pt x="3401" y="8076"/>
                      <a:pt x="3323" y="9255"/>
                    </a:cubicBezTo>
                    <a:cubicBezTo>
                      <a:pt x="3231" y="10640"/>
                      <a:pt x="2744" y="11967"/>
                      <a:pt x="2273" y="13260"/>
                    </a:cubicBezTo>
                    <a:cubicBezTo>
                      <a:pt x="2273" y="13260"/>
                      <a:pt x="2118" y="13663"/>
                      <a:pt x="2248" y="13747"/>
                    </a:cubicBezTo>
                    <a:cubicBezTo>
                      <a:pt x="2370" y="13824"/>
                      <a:pt x="4014" y="14507"/>
                      <a:pt x="6459" y="14507"/>
                    </a:cubicBezTo>
                    <a:cubicBezTo>
                      <a:pt x="6626" y="14507"/>
                      <a:pt x="6797" y="14504"/>
                      <a:pt x="6972" y="14497"/>
                    </a:cubicBezTo>
                    <a:cubicBezTo>
                      <a:pt x="6972" y="14497"/>
                      <a:pt x="7132" y="14481"/>
                      <a:pt x="7105" y="13920"/>
                    </a:cubicBezTo>
                    <a:cubicBezTo>
                      <a:pt x="7236" y="13008"/>
                      <a:pt x="7503" y="12126"/>
                      <a:pt x="7895" y="11296"/>
                    </a:cubicBezTo>
                    <a:cubicBezTo>
                      <a:pt x="8835" y="11161"/>
                      <a:pt x="9706" y="10659"/>
                      <a:pt x="10436" y="10059"/>
                    </a:cubicBezTo>
                    <a:cubicBezTo>
                      <a:pt x="11384" y="9277"/>
                      <a:pt x="12166" y="8311"/>
                      <a:pt x="13137" y="7556"/>
                    </a:cubicBezTo>
                    <a:cubicBezTo>
                      <a:pt x="14105" y="6804"/>
                      <a:pt x="15210" y="6260"/>
                      <a:pt x="16233" y="5592"/>
                    </a:cubicBezTo>
                    <a:cubicBezTo>
                      <a:pt x="16487" y="5427"/>
                      <a:pt x="16736" y="5254"/>
                      <a:pt x="16976" y="5069"/>
                    </a:cubicBezTo>
                    <a:cubicBezTo>
                      <a:pt x="17188" y="4904"/>
                      <a:pt x="17406" y="4725"/>
                      <a:pt x="17525" y="4477"/>
                    </a:cubicBezTo>
                    <a:cubicBezTo>
                      <a:pt x="17639" y="4241"/>
                      <a:pt x="17661" y="3962"/>
                      <a:pt x="17533" y="3727"/>
                    </a:cubicBezTo>
                    <a:cubicBezTo>
                      <a:pt x="17420" y="3521"/>
                      <a:pt x="17211" y="3399"/>
                      <a:pt x="16992" y="3329"/>
                    </a:cubicBezTo>
                    <a:lnTo>
                      <a:pt x="16993" y="3329"/>
                    </a:lnTo>
                    <a:cubicBezTo>
                      <a:pt x="16843" y="3281"/>
                      <a:pt x="16685" y="3257"/>
                      <a:pt x="16525" y="3253"/>
                    </a:cubicBezTo>
                    <a:cubicBezTo>
                      <a:pt x="16554" y="3238"/>
                      <a:pt x="16581" y="3226"/>
                      <a:pt x="16608" y="3210"/>
                    </a:cubicBezTo>
                    <a:cubicBezTo>
                      <a:pt x="16946" y="3027"/>
                      <a:pt x="17353" y="2753"/>
                      <a:pt x="17260" y="2307"/>
                    </a:cubicBezTo>
                    <a:cubicBezTo>
                      <a:pt x="17167" y="1869"/>
                      <a:pt x="16722" y="1715"/>
                      <a:pt x="16322" y="1715"/>
                    </a:cubicBezTo>
                    <a:cubicBezTo>
                      <a:pt x="16283" y="1715"/>
                      <a:pt x="16244" y="1716"/>
                      <a:pt x="16206" y="1719"/>
                    </a:cubicBezTo>
                    <a:cubicBezTo>
                      <a:pt x="15815" y="1749"/>
                      <a:pt x="15432" y="1846"/>
                      <a:pt x="15066" y="1982"/>
                    </a:cubicBezTo>
                    <a:cubicBezTo>
                      <a:pt x="15321" y="1747"/>
                      <a:pt x="15604" y="1471"/>
                      <a:pt x="15631" y="1114"/>
                    </a:cubicBezTo>
                    <a:cubicBezTo>
                      <a:pt x="15661" y="713"/>
                      <a:pt x="15299" y="442"/>
                      <a:pt x="14923" y="437"/>
                    </a:cubicBezTo>
                    <a:cubicBezTo>
                      <a:pt x="14919" y="437"/>
                      <a:pt x="14915" y="437"/>
                      <a:pt x="14911" y="437"/>
                    </a:cubicBezTo>
                    <a:cubicBezTo>
                      <a:pt x="14690" y="437"/>
                      <a:pt x="14482" y="523"/>
                      <a:pt x="14286" y="616"/>
                    </a:cubicBezTo>
                    <a:cubicBezTo>
                      <a:pt x="14111" y="699"/>
                      <a:pt x="13940" y="789"/>
                      <a:pt x="13770" y="880"/>
                    </a:cubicBezTo>
                    <a:cubicBezTo>
                      <a:pt x="13864" y="697"/>
                      <a:pt x="13918" y="478"/>
                      <a:pt x="13821" y="285"/>
                    </a:cubicBezTo>
                    <a:cubicBezTo>
                      <a:pt x="13738" y="120"/>
                      <a:pt x="13567" y="25"/>
                      <a:pt x="13388" y="4"/>
                    </a:cubicBezTo>
                    <a:cubicBezTo>
                      <a:pt x="13363" y="2"/>
                      <a:pt x="13339" y="0"/>
                      <a:pt x="13315" y="0"/>
                    </a:cubicBezTo>
                    <a:close/>
                  </a:path>
                </a:pathLst>
              </a:custGeom>
              <a:solidFill>
                <a:srgbClr val="DE8C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33"/>
              <p:cNvSpPr/>
              <p:nvPr/>
            </p:nvSpPr>
            <p:spPr>
              <a:xfrm>
                <a:off x="2032100" y="1382650"/>
                <a:ext cx="92300" cy="51425"/>
              </a:xfrm>
              <a:custGeom>
                <a:avLst/>
                <a:gdLst/>
                <a:ahLst/>
                <a:cxnLst/>
                <a:rect l="l" t="t" r="r" b="b"/>
                <a:pathLst>
                  <a:path w="3692" h="2057" extrusionOk="0">
                    <a:moveTo>
                      <a:pt x="3618" y="1"/>
                    </a:moveTo>
                    <a:cubicBezTo>
                      <a:pt x="3616" y="1"/>
                      <a:pt x="3613" y="1"/>
                      <a:pt x="3610" y="1"/>
                    </a:cubicBezTo>
                    <a:cubicBezTo>
                      <a:pt x="2533" y="133"/>
                      <a:pt x="1594" y="718"/>
                      <a:pt x="758" y="1377"/>
                    </a:cubicBezTo>
                    <a:cubicBezTo>
                      <a:pt x="518" y="1565"/>
                      <a:pt x="282" y="1762"/>
                      <a:pt x="47" y="1957"/>
                    </a:cubicBezTo>
                    <a:cubicBezTo>
                      <a:pt x="0" y="1997"/>
                      <a:pt x="46" y="2057"/>
                      <a:pt x="97" y="2057"/>
                    </a:cubicBezTo>
                    <a:cubicBezTo>
                      <a:pt x="112" y="2057"/>
                      <a:pt x="126" y="2052"/>
                      <a:pt x="139" y="2041"/>
                    </a:cubicBezTo>
                    <a:cubicBezTo>
                      <a:pt x="939" y="1375"/>
                      <a:pt x="1764" y="690"/>
                      <a:pt x="2757" y="333"/>
                    </a:cubicBezTo>
                    <a:cubicBezTo>
                      <a:pt x="3034" y="233"/>
                      <a:pt x="3321" y="162"/>
                      <a:pt x="3615" y="127"/>
                    </a:cubicBezTo>
                    <a:cubicBezTo>
                      <a:pt x="3691" y="116"/>
                      <a:pt x="3689" y="1"/>
                      <a:pt x="36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33"/>
              <p:cNvSpPr/>
              <p:nvPr/>
            </p:nvSpPr>
            <p:spPr>
              <a:xfrm>
                <a:off x="2035025" y="1420875"/>
                <a:ext cx="114575" cy="54875"/>
              </a:xfrm>
              <a:custGeom>
                <a:avLst/>
                <a:gdLst/>
                <a:ahLst/>
                <a:cxnLst/>
                <a:rect l="l" t="t" r="r" b="b"/>
                <a:pathLst>
                  <a:path w="4583" h="2195" extrusionOk="0">
                    <a:moveTo>
                      <a:pt x="3880" y="0"/>
                    </a:moveTo>
                    <a:cubicBezTo>
                      <a:pt x="3503" y="0"/>
                      <a:pt x="3116" y="128"/>
                      <a:pt x="2774" y="271"/>
                    </a:cubicBezTo>
                    <a:cubicBezTo>
                      <a:pt x="2127" y="544"/>
                      <a:pt x="1513" y="895"/>
                      <a:pt x="950" y="1315"/>
                    </a:cubicBezTo>
                    <a:cubicBezTo>
                      <a:pt x="631" y="1553"/>
                      <a:pt x="328" y="1813"/>
                      <a:pt x="45" y="2092"/>
                    </a:cubicBezTo>
                    <a:cubicBezTo>
                      <a:pt x="1" y="2135"/>
                      <a:pt x="45" y="2194"/>
                      <a:pt x="94" y="2194"/>
                    </a:cubicBezTo>
                    <a:cubicBezTo>
                      <a:pt x="108" y="2194"/>
                      <a:pt x="123" y="2189"/>
                      <a:pt x="137" y="2176"/>
                    </a:cubicBezTo>
                    <a:cubicBezTo>
                      <a:pt x="620" y="1700"/>
                      <a:pt x="1158" y="1283"/>
                      <a:pt x="1740" y="934"/>
                    </a:cubicBezTo>
                    <a:cubicBezTo>
                      <a:pt x="2032" y="758"/>
                      <a:pt x="2333" y="600"/>
                      <a:pt x="2646" y="462"/>
                    </a:cubicBezTo>
                    <a:cubicBezTo>
                      <a:pt x="2923" y="338"/>
                      <a:pt x="3209" y="224"/>
                      <a:pt x="3507" y="163"/>
                    </a:cubicBezTo>
                    <a:cubicBezTo>
                      <a:pt x="3628" y="139"/>
                      <a:pt x="3752" y="125"/>
                      <a:pt x="3874" y="125"/>
                    </a:cubicBezTo>
                    <a:cubicBezTo>
                      <a:pt x="4079" y="125"/>
                      <a:pt x="4281" y="165"/>
                      <a:pt x="4465" y="265"/>
                    </a:cubicBezTo>
                    <a:cubicBezTo>
                      <a:pt x="4475" y="270"/>
                      <a:pt x="4485" y="273"/>
                      <a:pt x="4494" y="273"/>
                    </a:cubicBezTo>
                    <a:cubicBezTo>
                      <a:pt x="4549" y="273"/>
                      <a:pt x="4582" y="186"/>
                      <a:pt x="4522" y="154"/>
                    </a:cubicBezTo>
                    <a:cubicBezTo>
                      <a:pt x="4319" y="44"/>
                      <a:pt x="4101" y="0"/>
                      <a:pt x="38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33"/>
              <p:cNvSpPr/>
              <p:nvPr/>
            </p:nvSpPr>
            <p:spPr>
              <a:xfrm>
                <a:off x="1895625" y="1506625"/>
                <a:ext cx="78450" cy="45725"/>
              </a:xfrm>
              <a:custGeom>
                <a:avLst/>
                <a:gdLst/>
                <a:ahLst/>
                <a:cxnLst/>
                <a:rect l="l" t="t" r="r" b="b"/>
                <a:pathLst>
                  <a:path w="3138" h="1829" extrusionOk="0">
                    <a:moveTo>
                      <a:pt x="3063" y="1"/>
                    </a:moveTo>
                    <a:cubicBezTo>
                      <a:pt x="3060" y="1"/>
                      <a:pt x="3058" y="1"/>
                      <a:pt x="3056" y="1"/>
                    </a:cubicBezTo>
                    <a:cubicBezTo>
                      <a:pt x="2120" y="77"/>
                      <a:pt x="1225" y="488"/>
                      <a:pt x="548" y="1138"/>
                    </a:cubicBezTo>
                    <a:cubicBezTo>
                      <a:pt x="356" y="1322"/>
                      <a:pt x="185" y="1525"/>
                      <a:pt x="32" y="1743"/>
                    </a:cubicBezTo>
                    <a:cubicBezTo>
                      <a:pt x="1" y="1787"/>
                      <a:pt x="43" y="1828"/>
                      <a:pt x="88" y="1828"/>
                    </a:cubicBezTo>
                    <a:cubicBezTo>
                      <a:pt x="108" y="1828"/>
                      <a:pt x="129" y="1820"/>
                      <a:pt x="143" y="1800"/>
                    </a:cubicBezTo>
                    <a:cubicBezTo>
                      <a:pt x="659" y="1060"/>
                      <a:pt x="1436" y="516"/>
                      <a:pt x="2299" y="264"/>
                    </a:cubicBezTo>
                    <a:cubicBezTo>
                      <a:pt x="2548" y="193"/>
                      <a:pt x="2802" y="145"/>
                      <a:pt x="3060" y="125"/>
                    </a:cubicBezTo>
                    <a:cubicBezTo>
                      <a:pt x="3137" y="118"/>
                      <a:pt x="3135" y="1"/>
                      <a:pt x="30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33"/>
              <p:cNvSpPr/>
              <p:nvPr/>
            </p:nvSpPr>
            <p:spPr>
              <a:xfrm>
                <a:off x="1890225" y="1601475"/>
                <a:ext cx="793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3172" h="956" extrusionOk="0">
                    <a:moveTo>
                      <a:pt x="3086" y="1"/>
                    </a:moveTo>
                    <a:cubicBezTo>
                      <a:pt x="3075" y="1"/>
                      <a:pt x="3064" y="4"/>
                      <a:pt x="3053" y="12"/>
                    </a:cubicBezTo>
                    <a:cubicBezTo>
                      <a:pt x="2317" y="544"/>
                      <a:pt x="1419" y="833"/>
                      <a:pt x="514" y="833"/>
                    </a:cubicBezTo>
                    <a:cubicBezTo>
                      <a:pt x="377" y="833"/>
                      <a:pt x="240" y="827"/>
                      <a:pt x="104" y="813"/>
                    </a:cubicBezTo>
                    <a:cubicBezTo>
                      <a:pt x="101" y="813"/>
                      <a:pt x="99" y="813"/>
                      <a:pt x="97" y="813"/>
                    </a:cubicBezTo>
                    <a:cubicBezTo>
                      <a:pt x="23" y="813"/>
                      <a:pt x="0" y="926"/>
                      <a:pt x="77" y="934"/>
                    </a:cubicBezTo>
                    <a:cubicBezTo>
                      <a:pt x="222" y="948"/>
                      <a:pt x="367" y="955"/>
                      <a:pt x="513" y="955"/>
                    </a:cubicBezTo>
                    <a:cubicBezTo>
                      <a:pt x="1441" y="955"/>
                      <a:pt x="2362" y="664"/>
                      <a:pt x="3119" y="118"/>
                    </a:cubicBezTo>
                    <a:cubicBezTo>
                      <a:pt x="3172" y="80"/>
                      <a:pt x="3136" y="1"/>
                      <a:pt x="30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33"/>
              <p:cNvSpPr/>
              <p:nvPr/>
            </p:nvSpPr>
            <p:spPr>
              <a:xfrm>
                <a:off x="2019750" y="1350125"/>
                <a:ext cx="76050" cy="45725"/>
              </a:xfrm>
              <a:custGeom>
                <a:avLst/>
                <a:gdLst/>
                <a:ahLst/>
                <a:cxnLst/>
                <a:rect l="l" t="t" r="r" b="b"/>
                <a:pathLst>
                  <a:path w="3042" h="1829" extrusionOk="0">
                    <a:moveTo>
                      <a:pt x="2952" y="1"/>
                    </a:moveTo>
                    <a:cubicBezTo>
                      <a:pt x="2947" y="1"/>
                      <a:pt x="2941" y="2"/>
                      <a:pt x="2935" y="3"/>
                    </a:cubicBezTo>
                    <a:cubicBezTo>
                      <a:pt x="1834" y="297"/>
                      <a:pt x="827" y="898"/>
                      <a:pt x="43" y="1724"/>
                    </a:cubicBezTo>
                    <a:cubicBezTo>
                      <a:pt x="1" y="1769"/>
                      <a:pt x="44" y="1828"/>
                      <a:pt x="92" y="1828"/>
                    </a:cubicBezTo>
                    <a:cubicBezTo>
                      <a:pt x="107" y="1828"/>
                      <a:pt x="122" y="1822"/>
                      <a:pt x="135" y="1808"/>
                    </a:cubicBezTo>
                    <a:cubicBezTo>
                      <a:pt x="903" y="998"/>
                      <a:pt x="1891" y="411"/>
                      <a:pt x="2971" y="122"/>
                    </a:cubicBezTo>
                    <a:cubicBezTo>
                      <a:pt x="3041" y="103"/>
                      <a:pt x="3016" y="1"/>
                      <a:pt x="29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33"/>
              <p:cNvSpPr/>
              <p:nvPr/>
            </p:nvSpPr>
            <p:spPr>
              <a:xfrm>
                <a:off x="1706075" y="1101075"/>
                <a:ext cx="333850" cy="398925"/>
              </a:xfrm>
              <a:custGeom>
                <a:avLst/>
                <a:gdLst/>
                <a:ahLst/>
                <a:cxnLst/>
                <a:rect l="l" t="t" r="r" b="b"/>
                <a:pathLst>
                  <a:path w="13354" h="15957" extrusionOk="0">
                    <a:moveTo>
                      <a:pt x="11486" y="1"/>
                    </a:moveTo>
                    <a:lnTo>
                      <a:pt x="0" y="2521"/>
                    </a:lnTo>
                    <a:lnTo>
                      <a:pt x="4331" y="15128"/>
                    </a:lnTo>
                    <a:cubicBezTo>
                      <a:pt x="4504" y="15633"/>
                      <a:pt x="4977" y="15957"/>
                      <a:pt x="5490" y="15957"/>
                    </a:cubicBezTo>
                    <a:cubicBezTo>
                      <a:pt x="5577" y="15957"/>
                      <a:pt x="5666" y="15947"/>
                      <a:pt x="5754" y="15928"/>
                    </a:cubicBezTo>
                    <a:lnTo>
                      <a:pt x="12316" y="14488"/>
                    </a:lnTo>
                    <a:cubicBezTo>
                      <a:pt x="12939" y="14351"/>
                      <a:pt x="13353" y="13758"/>
                      <a:pt x="13268" y="13125"/>
                    </a:cubicBezTo>
                    <a:lnTo>
                      <a:pt x="1148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33"/>
              <p:cNvSpPr/>
              <p:nvPr/>
            </p:nvSpPr>
            <p:spPr>
              <a:xfrm>
                <a:off x="1680575" y="1085550"/>
                <a:ext cx="339350" cy="99575"/>
              </a:xfrm>
              <a:custGeom>
                <a:avLst/>
                <a:gdLst/>
                <a:ahLst/>
                <a:cxnLst/>
                <a:rect l="l" t="t" r="r" b="b"/>
                <a:pathLst>
                  <a:path w="13574" h="3983" extrusionOk="0">
                    <a:moveTo>
                      <a:pt x="12907" y="0"/>
                    </a:moveTo>
                    <a:cubicBezTo>
                      <a:pt x="12865" y="0"/>
                      <a:pt x="12823" y="5"/>
                      <a:pt x="12781" y="14"/>
                    </a:cubicBezTo>
                    <a:lnTo>
                      <a:pt x="516" y="2704"/>
                    </a:lnTo>
                    <a:cubicBezTo>
                      <a:pt x="202" y="2774"/>
                      <a:pt x="1" y="3088"/>
                      <a:pt x="69" y="3404"/>
                    </a:cubicBezTo>
                    <a:lnTo>
                      <a:pt x="96" y="3521"/>
                    </a:lnTo>
                    <a:cubicBezTo>
                      <a:pt x="155" y="3795"/>
                      <a:pt x="398" y="3982"/>
                      <a:pt x="668" y="3982"/>
                    </a:cubicBezTo>
                    <a:cubicBezTo>
                      <a:pt x="709" y="3982"/>
                      <a:pt x="751" y="3978"/>
                      <a:pt x="794" y="3969"/>
                    </a:cubicBezTo>
                    <a:lnTo>
                      <a:pt x="13058" y="1278"/>
                    </a:lnTo>
                    <a:cubicBezTo>
                      <a:pt x="13374" y="1209"/>
                      <a:pt x="13574" y="895"/>
                      <a:pt x="13506" y="579"/>
                    </a:cubicBezTo>
                    <a:lnTo>
                      <a:pt x="13480" y="462"/>
                    </a:lnTo>
                    <a:cubicBezTo>
                      <a:pt x="13420" y="188"/>
                      <a:pt x="13176" y="0"/>
                      <a:pt x="129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33"/>
              <p:cNvSpPr/>
              <p:nvPr/>
            </p:nvSpPr>
            <p:spPr>
              <a:xfrm>
                <a:off x="1687325" y="975775"/>
                <a:ext cx="318675" cy="193550"/>
              </a:xfrm>
              <a:custGeom>
                <a:avLst/>
                <a:gdLst/>
                <a:ahLst/>
                <a:cxnLst/>
                <a:rect l="l" t="t" r="r" b="b"/>
                <a:pathLst>
                  <a:path w="12747" h="7742" extrusionOk="0">
                    <a:moveTo>
                      <a:pt x="9682" y="1"/>
                    </a:moveTo>
                    <a:cubicBezTo>
                      <a:pt x="9577" y="1"/>
                      <a:pt x="9470" y="12"/>
                      <a:pt x="9364" y="35"/>
                    </a:cubicBezTo>
                    <a:lnTo>
                      <a:pt x="1314" y="1801"/>
                    </a:lnTo>
                    <a:cubicBezTo>
                      <a:pt x="513" y="1977"/>
                      <a:pt x="0" y="2776"/>
                      <a:pt x="176" y="3577"/>
                    </a:cubicBezTo>
                    <a:lnTo>
                      <a:pt x="327" y="7741"/>
                    </a:lnTo>
                    <a:lnTo>
                      <a:pt x="12747" y="5016"/>
                    </a:lnTo>
                    <a:lnTo>
                      <a:pt x="11140" y="1173"/>
                    </a:lnTo>
                    <a:cubicBezTo>
                      <a:pt x="10988" y="478"/>
                      <a:pt x="10367" y="1"/>
                      <a:pt x="96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33"/>
              <p:cNvSpPr/>
              <p:nvPr/>
            </p:nvSpPr>
            <p:spPr>
              <a:xfrm>
                <a:off x="1714750" y="1022700"/>
                <a:ext cx="250650" cy="104150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4166" extrusionOk="0">
                    <a:moveTo>
                      <a:pt x="7676" y="0"/>
                    </a:moveTo>
                    <a:cubicBezTo>
                      <a:pt x="7520" y="0"/>
                      <a:pt x="7354" y="14"/>
                      <a:pt x="7178" y="44"/>
                    </a:cubicBezTo>
                    <a:cubicBezTo>
                      <a:pt x="4897" y="431"/>
                      <a:pt x="2290" y="1004"/>
                      <a:pt x="1830" y="1218"/>
                    </a:cubicBezTo>
                    <a:cubicBezTo>
                      <a:pt x="1370" y="1431"/>
                      <a:pt x="1" y="2125"/>
                      <a:pt x="82" y="4164"/>
                    </a:cubicBezTo>
                    <a:lnTo>
                      <a:pt x="82" y="4165"/>
                    </a:lnTo>
                    <a:lnTo>
                      <a:pt x="10026" y="1983"/>
                    </a:lnTo>
                    <a:cubicBezTo>
                      <a:pt x="10026" y="1983"/>
                      <a:pt x="9543" y="0"/>
                      <a:pt x="76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33"/>
              <p:cNvSpPr/>
              <p:nvPr/>
            </p:nvSpPr>
            <p:spPr>
              <a:xfrm>
                <a:off x="1887100" y="1084575"/>
                <a:ext cx="132950" cy="26175"/>
              </a:xfrm>
              <a:custGeom>
                <a:avLst/>
                <a:gdLst/>
                <a:ahLst/>
                <a:cxnLst/>
                <a:rect l="l" t="t" r="r" b="b"/>
                <a:pathLst>
                  <a:path w="5318" h="1047" extrusionOk="0">
                    <a:moveTo>
                      <a:pt x="4441" y="0"/>
                    </a:moveTo>
                    <a:cubicBezTo>
                      <a:pt x="4254" y="0"/>
                      <a:pt x="4064" y="39"/>
                      <a:pt x="3888" y="77"/>
                    </a:cubicBezTo>
                    <a:cubicBezTo>
                      <a:pt x="3078" y="255"/>
                      <a:pt x="2269" y="437"/>
                      <a:pt x="1460" y="618"/>
                    </a:cubicBezTo>
                    <a:lnTo>
                      <a:pt x="75" y="926"/>
                    </a:lnTo>
                    <a:cubicBezTo>
                      <a:pt x="1" y="942"/>
                      <a:pt x="29" y="1046"/>
                      <a:pt x="97" y="1046"/>
                    </a:cubicBezTo>
                    <a:cubicBezTo>
                      <a:pt x="102" y="1046"/>
                      <a:pt x="107" y="1046"/>
                      <a:pt x="112" y="1045"/>
                    </a:cubicBezTo>
                    <a:cubicBezTo>
                      <a:pt x="863" y="877"/>
                      <a:pt x="1617" y="708"/>
                      <a:pt x="2369" y="542"/>
                    </a:cubicBezTo>
                    <a:cubicBezTo>
                      <a:pt x="2749" y="456"/>
                      <a:pt x="3132" y="372"/>
                      <a:pt x="3512" y="286"/>
                    </a:cubicBezTo>
                    <a:cubicBezTo>
                      <a:pt x="3802" y="222"/>
                      <a:pt x="4112" y="123"/>
                      <a:pt x="4416" y="123"/>
                    </a:cubicBezTo>
                    <a:cubicBezTo>
                      <a:pt x="4463" y="123"/>
                      <a:pt x="4511" y="126"/>
                      <a:pt x="4558" y="131"/>
                    </a:cubicBezTo>
                    <a:cubicBezTo>
                      <a:pt x="4858" y="166"/>
                      <a:pt x="5210" y="415"/>
                      <a:pt x="5126" y="759"/>
                    </a:cubicBezTo>
                    <a:cubicBezTo>
                      <a:pt x="5115" y="804"/>
                      <a:pt x="5151" y="832"/>
                      <a:pt x="5187" y="832"/>
                    </a:cubicBezTo>
                    <a:cubicBezTo>
                      <a:pt x="5213" y="832"/>
                      <a:pt x="5240" y="817"/>
                      <a:pt x="5248" y="785"/>
                    </a:cubicBezTo>
                    <a:cubicBezTo>
                      <a:pt x="5318" y="501"/>
                      <a:pt x="5127" y="228"/>
                      <a:pt x="4883" y="99"/>
                    </a:cubicBezTo>
                    <a:cubicBezTo>
                      <a:pt x="4745" y="26"/>
                      <a:pt x="4594" y="0"/>
                      <a:pt x="44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33"/>
              <p:cNvSpPr/>
              <p:nvPr/>
            </p:nvSpPr>
            <p:spPr>
              <a:xfrm>
                <a:off x="1711750" y="1118325"/>
                <a:ext cx="288200" cy="93100"/>
              </a:xfrm>
              <a:custGeom>
                <a:avLst/>
                <a:gdLst/>
                <a:ahLst/>
                <a:cxnLst/>
                <a:rect l="l" t="t" r="r" b="b"/>
                <a:pathLst>
                  <a:path w="11528" h="3724" extrusionOk="0">
                    <a:moveTo>
                      <a:pt x="11353" y="1"/>
                    </a:moveTo>
                    <a:lnTo>
                      <a:pt x="0" y="2493"/>
                    </a:lnTo>
                    <a:lnTo>
                      <a:pt x="424" y="3724"/>
                    </a:lnTo>
                    <a:lnTo>
                      <a:pt x="11527" y="1287"/>
                    </a:lnTo>
                    <a:lnTo>
                      <a:pt x="1135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33"/>
              <p:cNvSpPr/>
              <p:nvPr/>
            </p:nvSpPr>
            <p:spPr>
              <a:xfrm>
                <a:off x="1731850" y="1179450"/>
                <a:ext cx="276375" cy="90500"/>
              </a:xfrm>
              <a:custGeom>
                <a:avLst/>
                <a:gdLst/>
                <a:ahLst/>
                <a:cxnLst/>
                <a:rect l="l" t="t" r="r" b="b"/>
                <a:pathLst>
                  <a:path w="11055" h="3620" extrusionOk="0">
                    <a:moveTo>
                      <a:pt x="10880" y="0"/>
                    </a:moveTo>
                    <a:lnTo>
                      <a:pt x="0" y="2387"/>
                    </a:lnTo>
                    <a:lnTo>
                      <a:pt x="424" y="3620"/>
                    </a:lnTo>
                    <a:lnTo>
                      <a:pt x="11055" y="1287"/>
                    </a:lnTo>
                    <a:lnTo>
                      <a:pt x="1088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33"/>
              <p:cNvSpPr/>
              <p:nvPr/>
            </p:nvSpPr>
            <p:spPr>
              <a:xfrm>
                <a:off x="1751950" y="1240550"/>
                <a:ext cx="264575" cy="87900"/>
              </a:xfrm>
              <a:custGeom>
                <a:avLst/>
                <a:gdLst/>
                <a:ahLst/>
                <a:cxnLst/>
                <a:rect l="l" t="t" r="r" b="b"/>
                <a:pathLst>
                  <a:path w="10583" h="3516" extrusionOk="0">
                    <a:moveTo>
                      <a:pt x="10408" y="0"/>
                    </a:moveTo>
                    <a:lnTo>
                      <a:pt x="1" y="2283"/>
                    </a:lnTo>
                    <a:lnTo>
                      <a:pt x="424" y="3515"/>
                    </a:lnTo>
                    <a:lnTo>
                      <a:pt x="10582" y="1287"/>
                    </a:lnTo>
                    <a:lnTo>
                      <a:pt x="1040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33"/>
              <p:cNvSpPr/>
              <p:nvPr/>
            </p:nvSpPr>
            <p:spPr>
              <a:xfrm>
                <a:off x="1772050" y="1301625"/>
                <a:ext cx="252800" cy="85350"/>
              </a:xfrm>
              <a:custGeom>
                <a:avLst/>
                <a:gdLst/>
                <a:ahLst/>
                <a:cxnLst/>
                <a:rect l="l" t="t" r="r" b="b"/>
                <a:pathLst>
                  <a:path w="10112" h="3414" extrusionOk="0">
                    <a:moveTo>
                      <a:pt x="9935" y="0"/>
                    </a:moveTo>
                    <a:lnTo>
                      <a:pt x="1" y="2181"/>
                    </a:lnTo>
                    <a:lnTo>
                      <a:pt x="423" y="3414"/>
                    </a:lnTo>
                    <a:lnTo>
                      <a:pt x="10111" y="1287"/>
                    </a:lnTo>
                    <a:lnTo>
                      <a:pt x="993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3"/>
              <p:cNvSpPr/>
              <p:nvPr/>
            </p:nvSpPr>
            <p:spPr>
              <a:xfrm>
                <a:off x="1792125" y="1362725"/>
                <a:ext cx="241000" cy="82750"/>
              </a:xfrm>
              <a:custGeom>
                <a:avLst/>
                <a:gdLst/>
                <a:ahLst/>
                <a:cxnLst/>
                <a:rect l="l" t="t" r="r" b="b"/>
                <a:pathLst>
                  <a:path w="9640" h="3310" extrusionOk="0">
                    <a:moveTo>
                      <a:pt x="9465" y="1"/>
                    </a:moveTo>
                    <a:lnTo>
                      <a:pt x="1" y="2077"/>
                    </a:lnTo>
                    <a:lnTo>
                      <a:pt x="424" y="3309"/>
                    </a:lnTo>
                    <a:lnTo>
                      <a:pt x="9640" y="1287"/>
                    </a:lnTo>
                    <a:lnTo>
                      <a:pt x="946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3"/>
              <p:cNvSpPr/>
              <p:nvPr/>
            </p:nvSpPr>
            <p:spPr>
              <a:xfrm>
                <a:off x="1812225" y="1423825"/>
                <a:ext cx="227700" cy="76175"/>
              </a:xfrm>
              <a:custGeom>
                <a:avLst/>
                <a:gdLst/>
                <a:ahLst/>
                <a:cxnLst/>
                <a:rect l="l" t="t" r="r" b="b"/>
                <a:pathLst>
                  <a:path w="9108" h="3047" extrusionOk="0">
                    <a:moveTo>
                      <a:pt x="8993" y="1"/>
                    </a:moveTo>
                    <a:lnTo>
                      <a:pt x="1" y="1974"/>
                    </a:lnTo>
                    <a:lnTo>
                      <a:pt x="85" y="2218"/>
                    </a:lnTo>
                    <a:cubicBezTo>
                      <a:pt x="258" y="2723"/>
                      <a:pt x="731" y="3047"/>
                      <a:pt x="1244" y="3047"/>
                    </a:cubicBezTo>
                    <a:cubicBezTo>
                      <a:pt x="1331" y="3047"/>
                      <a:pt x="1420" y="3037"/>
                      <a:pt x="1508" y="3018"/>
                    </a:cubicBezTo>
                    <a:lnTo>
                      <a:pt x="8070" y="1578"/>
                    </a:lnTo>
                    <a:cubicBezTo>
                      <a:pt x="8693" y="1441"/>
                      <a:pt x="9107" y="848"/>
                      <a:pt x="9022" y="215"/>
                    </a:cubicBezTo>
                    <a:lnTo>
                      <a:pt x="899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33"/>
              <p:cNvSpPr/>
              <p:nvPr/>
            </p:nvSpPr>
            <p:spPr>
              <a:xfrm>
                <a:off x="1812975" y="1288425"/>
                <a:ext cx="76200" cy="92500"/>
              </a:xfrm>
              <a:custGeom>
                <a:avLst/>
                <a:gdLst/>
                <a:ahLst/>
                <a:cxnLst/>
                <a:rect l="l" t="t" r="r" b="b"/>
                <a:pathLst>
                  <a:path w="3048" h="3700" extrusionOk="0">
                    <a:moveTo>
                      <a:pt x="230" y="0"/>
                    </a:moveTo>
                    <a:cubicBezTo>
                      <a:pt x="192" y="0"/>
                      <a:pt x="155" y="18"/>
                      <a:pt x="126" y="46"/>
                    </a:cubicBezTo>
                    <a:cubicBezTo>
                      <a:pt x="75" y="95"/>
                      <a:pt x="58" y="173"/>
                      <a:pt x="41" y="240"/>
                    </a:cubicBezTo>
                    <a:cubicBezTo>
                      <a:pt x="2" y="384"/>
                      <a:pt x="1" y="1020"/>
                      <a:pt x="28" y="1188"/>
                    </a:cubicBezTo>
                    <a:cubicBezTo>
                      <a:pt x="29" y="1206"/>
                      <a:pt x="42" y="1213"/>
                      <a:pt x="56" y="1217"/>
                    </a:cubicBezTo>
                    <a:cubicBezTo>
                      <a:pt x="60" y="1219"/>
                      <a:pt x="64" y="1220"/>
                      <a:pt x="69" y="1220"/>
                    </a:cubicBezTo>
                    <a:cubicBezTo>
                      <a:pt x="71" y="1220"/>
                      <a:pt x="73" y="1220"/>
                      <a:pt x="75" y="1220"/>
                    </a:cubicBezTo>
                    <a:cubicBezTo>
                      <a:pt x="201" y="1201"/>
                      <a:pt x="323" y="1171"/>
                      <a:pt x="442" y="1131"/>
                    </a:cubicBezTo>
                    <a:cubicBezTo>
                      <a:pt x="524" y="1386"/>
                      <a:pt x="1092" y="2946"/>
                      <a:pt x="2823" y="3699"/>
                    </a:cubicBezTo>
                    <a:lnTo>
                      <a:pt x="3048" y="3282"/>
                    </a:lnTo>
                    <a:cubicBezTo>
                      <a:pt x="3048" y="3282"/>
                      <a:pt x="1506" y="2676"/>
                      <a:pt x="759" y="998"/>
                    </a:cubicBezTo>
                    <a:cubicBezTo>
                      <a:pt x="876" y="936"/>
                      <a:pt x="989" y="864"/>
                      <a:pt x="1094" y="782"/>
                    </a:cubicBezTo>
                    <a:cubicBezTo>
                      <a:pt x="1097" y="780"/>
                      <a:pt x="1106" y="772"/>
                      <a:pt x="1111" y="768"/>
                    </a:cubicBezTo>
                    <a:cubicBezTo>
                      <a:pt x="1126" y="753"/>
                      <a:pt x="1143" y="750"/>
                      <a:pt x="1099" y="706"/>
                    </a:cubicBezTo>
                    <a:cubicBezTo>
                      <a:pt x="970" y="577"/>
                      <a:pt x="824" y="470"/>
                      <a:pt x="686" y="351"/>
                    </a:cubicBezTo>
                    <a:lnTo>
                      <a:pt x="482" y="173"/>
                    </a:lnTo>
                    <a:cubicBezTo>
                      <a:pt x="448" y="146"/>
                      <a:pt x="416" y="119"/>
                      <a:pt x="385" y="90"/>
                    </a:cubicBezTo>
                    <a:cubicBezTo>
                      <a:pt x="353" y="63"/>
                      <a:pt x="323" y="32"/>
                      <a:pt x="286" y="14"/>
                    </a:cubicBezTo>
                    <a:cubicBezTo>
                      <a:pt x="268" y="5"/>
                      <a:pt x="249" y="0"/>
                      <a:pt x="2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33"/>
              <p:cNvSpPr/>
              <p:nvPr/>
            </p:nvSpPr>
            <p:spPr>
              <a:xfrm>
                <a:off x="1826400" y="1229550"/>
                <a:ext cx="112425" cy="43700"/>
              </a:xfrm>
              <a:custGeom>
                <a:avLst/>
                <a:gdLst/>
                <a:ahLst/>
                <a:cxnLst/>
                <a:rect l="l" t="t" r="r" b="b"/>
                <a:pathLst>
                  <a:path w="4497" h="1748" extrusionOk="0">
                    <a:moveTo>
                      <a:pt x="3493" y="0"/>
                    </a:moveTo>
                    <a:cubicBezTo>
                      <a:pt x="3481" y="0"/>
                      <a:pt x="3472" y="7"/>
                      <a:pt x="3466" y="15"/>
                    </a:cubicBezTo>
                    <a:cubicBezTo>
                      <a:pt x="3461" y="19"/>
                      <a:pt x="3456" y="23"/>
                      <a:pt x="3453" y="31"/>
                    </a:cubicBezTo>
                    <a:cubicBezTo>
                      <a:pt x="3414" y="150"/>
                      <a:pt x="3387" y="274"/>
                      <a:pt x="3368" y="398"/>
                    </a:cubicBezTo>
                    <a:cubicBezTo>
                      <a:pt x="3290" y="386"/>
                      <a:pt x="3093" y="360"/>
                      <a:pt x="2817" y="360"/>
                    </a:cubicBezTo>
                    <a:cubicBezTo>
                      <a:pt x="2153" y="360"/>
                      <a:pt x="1029" y="509"/>
                      <a:pt x="0" y="1359"/>
                    </a:cubicBezTo>
                    <a:lnTo>
                      <a:pt x="270" y="1747"/>
                    </a:lnTo>
                    <a:cubicBezTo>
                      <a:pt x="270" y="1747"/>
                      <a:pt x="1411" y="735"/>
                      <a:pt x="3126" y="735"/>
                    </a:cubicBezTo>
                    <a:cubicBezTo>
                      <a:pt x="3197" y="735"/>
                      <a:pt x="3270" y="737"/>
                      <a:pt x="3344" y="740"/>
                    </a:cubicBezTo>
                    <a:cubicBezTo>
                      <a:pt x="3345" y="874"/>
                      <a:pt x="3358" y="1007"/>
                      <a:pt x="3383" y="1137"/>
                    </a:cubicBezTo>
                    <a:cubicBezTo>
                      <a:pt x="3385" y="1140"/>
                      <a:pt x="3387" y="1153"/>
                      <a:pt x="3388" y="1159"/>
                    </a:cubicBezTo>
                    <a:cubicBezTo>
                      <a:pt x="3393" y="1173"/>
                      <a:pt x="3392" y="1185"/>
                      <a:pt x="3411" y="1185"/>
                    </a:cubicBezTo>
                    <a:cubicBezTo>
                      <a:pt x="3419" y="1185"/>
                      <a:pt x="3432" y="1182"/>
                      <a:pt x="3450" y="1176"/>
                    </a:cubicBezTo>
                    <a:cubicBezTo>
                      <a:pt x="3621" y="1119"/>
                      <a:pt x="3785" y="1038"/>
                      <a:pt x="3953" y="969"/>
                    </a:cubicBezTo>
                    <a:cubicBezTo>
                      <a:pt x="4037" y="935"/>
                      <a:pt x="4119" y="900"/>
                      <a:pt x="4203" y="866"/>
                    </a:cubicBezTo>
                    <a:cubicBezTo>
                      <a:pt x="4243" y="850"/>
                      <a:pt x="4283" y="834"/>
                      <a:pt x="4321" y="818"/>
                    </a:cubicBezTo>
                    <a:cubicBezTo>
                      <a:pt x="4359" y="802"/>
                      <a:pt x="4402" y="789"/>
                      <a:pt x="4433" y="766"/>
                    </a:cubicBezTo>
                    <a:cubicBezTo>
                      <a:pt x="4484" y="729"/>
                      <a:pt x="4497" y="664"/>
                      <a:pt x="4478" y="609"/>
                    </a:cubicBezTo>
                    <a:cubicBezTo>
                      <a:pt x="4456" y="540"/>
                      <a:pt x="4395" y="490"/>
                      <a:pt x="4343" y="444"/>
                    </a:cubicBezTo>
                    <a:cubicBezTo>
                      <a:pt x="4234" y="344"/>
                      <a:pt x="3666" y="53"/>
                      <a:pt x="3504" y="3"/>
                    </a:cubicBezTo>
                    <a:cubicBezTo>
                      <a:pt x="3500" y="1"/>
                      <a:pt x="3496" y="0"/>
                      <a:pt x="34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3"/>
              <p:cNvSpPr/>
              <p:nvPr/>
            </p:nvSpPr>
            <p:spPr>
              <a:xfrm>
                <a:off x="1908150" y="1267350"/>
                <a:ext cx="53850" cy="103950"/>
              </a:xfrm>
              <a:custGeom>
                <a:avLst/>
                <a:gdLst/>
                <a:ahLst/>
                <a:cxnLst/>
                <a:rect l="l" t="t" r="r" b="b"/>
                <a:pathLst>
                  <a:path w="2154" h="4158" extrusionOk="0">
                    <a:moveTo>
                      <a:pt x="1952" y="1"/>
                    </a:moveTo>
                    <a:lnTo>
                      <a:pt x="1479" y="10"/>
                    </a:lnTo>
                    <a:cubicBezTo>
                      <a:pt x="1479" y="10"/>
                      <a:pt x="1714" y="1650"/>
                      <a:pt x="624" y="3130"/>
                    </a:cubicBezTo>
                    <a:cubicBezTo>
                      <a:pt x="513" y="3057"/>
                      <a:pt x="396" y="2995"/>
                      <a:pt x="272" y="2945"/>
                    </a:cubicBezTo>
                    <a:cubicBezTo>
                      <a:pt x="269" y="2943"/>
                      <a:pt x="256" y="2938"/>
                      <a:pt x="251" y="2937"/>
                    </a:cubicBezTo>
                    <a:cubicBezTo>
                      <a:pt x="244" y="2935"/>
                      <a:pt x="237" y="2932"/>
                      <a:pt x="231" y="2932"/>
                    </a:cubicBezTo>
                    <a:cubicBezTo>
                      <a:pt x="222" y="2932"/>
                      <a:pt x="214" y="2940"/>
                      <a:pt x="204" y="2978"/>
                    </a:cubicBezTo>
                    <a:cubicBezTo>
                      <a:pt x="155" y="3153"/>
                      <a:pt x="134" y="3333"/>
                      <a:pt x="98" y="3511"/>
                    </a:cubicBezTo>
                    <a:lnTo>
                      <a:pt x="99" y="3513"/>
                    </a:lnTo>
                    <a:cubicBezTo>
                      <a:pt x="82" y="3601"/>
                      <a:pt x="64" y="3690"/>
                      <a:pt x="47" y="3779"/>
                    </a:cubicBezTo>
                    <a:cubicBezTo>
                      <a:pt x="37" y="3820"/>
                      <a:pt x="29" y="3862"/>
                      <a:pt x="21" y="3903"/>
                    </a:cubicBezTo>
                    <a:cubicBezTo>
                      <a:pt x="13" y="3944"/>
                      <a:pt x="1" y="3985"/>
                      <a:pt x="2" y="4027"/>
                    </a:cubicBezTo>
                    <a:cubicBezTo>
                      <a:pt x="6" y="4088"/>
                      <a:pt x="52" y="4134"/>
                      <a:pt x="110" y="4150"/>
                    </a:cubicBezTo>
                    <a:cubicBezTo>
                      <a:pt x="128" y="4155"/>
                      <a:pt x="146" y="4157"/>
                      <a:pt x="165" y="4157"/>
                    </a:cubicBezTo>
                    <a:cubicBezTo>
                      <a:pt x="218" y="4157"/>
                      <a:pt x="272" y="4141"/>
                      <a:pt x="321" y="4128"/>
                    </a:cubicBezTo>
                    <a:cubicBezTo>
                      <a:pt x="466" y="4090"/>
                      <a:pt x="1019" y="3777"/>
                      <a:pt x="1152" y="3671"/>
                    </a:cubicBezTo>
                    <a:cubicBezTo>
                      <a:pt x="1165" y="3660"/>
                      <a:pt x="1167" y="3646"/>
                      <a:pt x="1163" y="3633"/>
                    </a:cubicBezTo>
                    <a:cubicBezTo>
                      <a:pt x="1163" y="3627"/>
                      <a:pt x="1162" y="3620"/>
                      <a:pt x="1156" y="3614"/>
                    </a:cubicBezTo>
                    <a:cubicBezTo>
                      <a:pt x="1078" y="3514"/>
                      <a:pt x="991" y="3424"/>
                      <a:pt x="897" y="3340"/>
                    </a:cubicBezTo>
                    <a:cubicBezTo>
                      <a:pt x="1079" y="3141"/>
                      <a:pt x="2153" y="1877"/>
                      <a:pt x="19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3"/>
              <p:cNvSpPr/>
              <p:nvPr/>
            </p:nvSpPr>
            <p:spPr>
              <a:xfrm>
                <a:off x="1776975" y="1339275"/>
                <a:ext cx="84100" cy="149950"/>
              </a:xfrm>
              <a:custGeom>
                <a:avLst/>
                <a:gdLst/>
                <a:ahLst/>
                <a:cxnLst/>
                <a:rect l="l" t="t" r="r" b="b"/>
                <a:pathLst>
                  <a:path w="3364" h="5998" extrusionOk="0">
                    <a:moveTo>
                      <a:pt x="88" y="0"/>
                    </a:moveTo>
                    <a:cubicBezTo>
                      <a:pt x="44" y="0"/>
                      <a:pt x="0" y="34"/>
                      <a:pt x="18" y="88"/>
                    </a:cubicBezTo>
                    <a:cubicBezTo>
                      <a:pt x="267" y="831"/>
                      <a:pt x="147" y="507"/>
                      <a:pt x="394" y="1251"/>
                    </a:cubicBezTo>
                    <a:cubicBezTo>
                      <a:pt x="833" y="2564"/>
                      <a:pt x="772" y="2420"/>
                      <a:pt x="1211" y="3733"/>
                    </a:cubicBezTo>
                    <a:cubicBezTo>
                      <a:pt x="1406" y="4322"/>
                      <a:pt x="1563" y="4979"/>
                      <a:pt x="1963" y="5469"/>
                    </a:cubicBezTo>
                    <a:cubicBezTo>
                      <a:pt x="2211" y="5772"/>
                      <a:pt x="2595" y="5998"/>
                      <a:pt x="2989" y="5998"/>
                    </a:cubicBezTo>
                    <a:cubicBezTo>
                      <a:pt x="3086" y="5998"/>
                      <a:pt x="3184" y="5984"/>
                      <a:pt x="3281" y="5954"/>
                    </a:cubicBezTo>
                    <a:cubicBezTo>
                      <a:pt x="3363" y="5928"/>
                      <a:pt x="3342" y="5808"/>
                      <a:pt x="3268" y="5808"/>
                    </a:cubicBezTo>
                    <a:cubicBezTo>
                      <a:pt x="3261" y="5808"/>
                      <a:pt x="3253" y="5809"/>
                      <a:pt x="3244" y="5811"/>
                    </a:cubicBezTo>
                    <a:cubicBezTo>
                      <a:pt x="3153" y="5840"/>
                      <a:pt x="3064" y="5853"/>
                      <a:pt x="2976" y="5853"/>
                    </a:cubicBezTo>
                    <a:cubicBezTo>
                      <a:pt x="2482" y="5853"/>
                      <a:pt x="2060" y="5435"/>
                      <a:pt x="1839" y="5009"/>
                    </a:cubicBezTo>
                    <a:cubicBezTo>
                      <a:pt x="1695" y="4731"/>
                      <a:pt x="1598" y="4430"/>
                      <a:pt x="1500" y="4133"/>
                    </a:cubicBezTo>
                    <a:cubicBezTo>
                      <a:pt x="1393" y="3819"/>
                      <a:pt x="1289" y="3507"/>
                      <a:pt x="1184" y="3193"/>
                    </a:cubicBezTo>
                    <a:lnTo>
                      <a:pt x="818" y="2120"/>
                    </a:lnTo>
                    <a:cubicBezTo>
                      <a:pt x="396" y="859"/>
                      <a:pt x="583" y="1313"/>
                      <a:pt x="161" y="52"/>
                    </a:cubicBezTo>
                    <a:cubicBezTo>
                      <a:pt x="149" y="16"/>
                      <a:pt x="118" y="0"/>
                      <a:pt x="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33"/>
              <p:cNvSpPr/>
              <p:nvPr/>
            </p:nvSpPr>
            <p:spPr>
              <a:xfrm>
                <a:off x="1993825" y="1137875"/>
                <a:ext cx="55400" cy="66650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2666" extrusionOk="0">
                    <a:moveTo>
                      <a:pt x="761" y="0"/>
                    </a:moveTo>
                    <a:cubicBezTo>
                      <a:pt x="736" y="0"/>
                      <a:pt x="712" y="19"/>
                      <a:pt x="719" y="50"/>
                    </a:cubicBezTo>
                    <a:cubicBezTo>
                      <a:pt x="796" y="369"/>
                      <a:pt x="825" y="724"/>
                      <a:pt x="688" y="1032"/>
                    </a:cubicBezTo>
                    <a:cubicBezTo>
                      <a:pt x="573" y="1298"/>
                      <a:pt x="333" y="1516"/>
                      <a:pt x="38" y="1549"/>
                    </a:cubicBezTo>
                    <a:cubicBezTo>
                      <a:pt x="5" y="1552"/>
                      <a:pt x="0" y="1587"/>
                      <a:pt x="16" y="1611"/>
                    </a:cubicBezTo>
                    <a:cubicBezTo>
                      <a:pt x="11" y="1634"/>
                      <a:pt x="29" y="1664"/>
                      <a:pt x="60" y="1664"/>
                    </a:cubicBezTo>
                    <a:cubicBezTo>
                      <a:pt x="62" y="1664"/>
                      <a:pt x="64" y="1663"/>
                      <a:pt x="67" y="1663"/>
                    </a:cubicBezTo>
                    <a:cubicBezTo>
                      <a:pt x="160" y="1653"/>
                      <a:pt x="255" y="1642"/>
                      <a:pt x="351" y="1642"/>
                    </a:cubicBezTo>
                    <a:cubicBezTo>
                      <a:pt x="403" y="1642"/>
                      <a:pt x="454" y="1645"/>
                      <a:pt x="506" y="1654"/>
                    </a:cubicBezTo>
                    <a:cubicBezTo>
                      <a:pt x="652" y="1676"/>
                      <a:pt x="777" y="1744"/>
                      <a:pt x="877" y="1850"/>
                    </a:cubicBezTo>
                    <a:cubicBezTo>
                      <a:pt x="1088" y="2072"/>
                      <a:pt x="1164" y="2382"/>
                      <a:pt x="1313" y="2643"/>
                    </a:cubicBezTo>
                    <a:cubicBezTo>
                      <a:pt x="1318" y="2650"/>
                      <a:pt x="1323" y="2655"/>
                      <a:pt x="1329" y="2658"/>
                    </a:cubicBezTo>
                    <a:cubicBezTo>
                      <a:pt x="1336" y="2663"/>
                      <a:pt x="1345" y="2666"/>
                      <a:pt x="1353" y="2666"/>
                    </a:cubicBezTo>
                    <a:cubicBezTo>
                      <a:pt x="1378" y="2666"/>
                      <a:pt x="1404" y="2646"/>
                      <a:pt x="1399" y="2615"/>
                    </a:cubicBezTo>
                    <a:cubicBezTo>
                      <a:pt x="1350" y="2307"/>
                      <a:pt x="1318" y="1969"/>
                      <a:pt x="1469" y="1684"/>
                    </a:cubicBezTo>
                    <a:cubicBezTo>
                      <a:pt x="1613" y="1408"/>
                      <a:pt x="1899" y="1305"/>
                      <a:pt x="2179" y="1217"/>
                    </a:cubicBezTo>
                    <a:cubicBezTo>
                      <a:pt x="2211" y="1208"/>
                      <a:pt x="2216" y="1173"/>
                      <a:pt x="2205" y="1152"/>
                    </a:cubicBezTo>
                    <a:lnTo>
                      <a:pt x="2205" y="1151"/>
                    </a:lnTo>
                    <a:cubicBezTo>
                      <a:pt x="2208" y="1129"/>
                      <a:pt x="2196" y="1105"/>
                      <a:pt x="2168" y="1105"/>
                    </a:cubicBezTo>
                    <a:cubicBezTo>
                      <a:pt x="2167" y="1105"/>
                      <a:pt x="2166" y="1105"/>
                      <a:pt x="2165" y="1105"/>
                    </a:cubicBezTo>
                    <a:cubicBezTo>
                      <a:pt x="2098" y="1110"/>
                      <a:pt x="2030" y="1113"/>
                      <a:pt x="1961" y="1113"/>
                    </a:cubicBezTo>
                    <a:cubicBezTo>
                      <a:pt x="1720" y="1113"/>
                      <a:pt x="1475" y="1073"/>
                      <a:pt x="1282" y="921"/>
                    </a:cubicBezTo>
                    <a:cubicBezTo>
                      <a:pt x="1009" y="707"/>
                      <a:pt x="904" y="356"/>
                      <a:pt x="811" y="37"/>
                    </a:cubicBezTo>
                    <a:cubicBezTo>
                      <a:pt x="807" y="23"/>
                      <a:pt x="799" y="15"/>
                      <a:pt x="788" y="10"/>
                    </a:cubicBezTo>
                    <a:cubicBezTo>
                      <a:pt x="781" y="3"/>
                      <a:pt x="771" y="0"/>
                      <a:pt x="76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33"/>
              <p:cNvSpPr/>
              <p:nvPr/>
            </p:nvSpPr>
            <p:spPr>
              <a:xfrm>
                <a:off x="1700675" y="1279275"/>
                <a:ext cx="73475" cy="88300"/>
              </a:xfrm>
              <a:custGeom>
                <a:avLst/>
                <a:gdLst/>
                <a:ahLst/>
                <a:cxnLst/>
                <a:rect l="l" t="t" r="r" b="b"/>
                <a:pathLst>
                  <a:path w="2939" h="3532" extrusionOk="0">
                    <a:moveTo>
                      <a:pt x="976" y="1"/>
                    </a:moveTo>
                    <a:cubicBezTo>
                      <a:pt x="943" y="1"/>
                      <a:pt x="909" y="27"/>
                      <a:pt x="921" y="69"/>
                    </a:cubicBezTo>
                    <a:cubicBezTo>
                      <a:pt x="1032" y="491"/>
                      <a:pt x="1076" y="962"/>
                      <a:pt x="903" y="1375"/>
                    </a:cubicBezTo>
                    <a:cubicBezTo>
                      <a:pt x="754" y="1730"/>
                      <a:pt x="442" y="2025"/>
                      <a:pt x="50" y="2076"/>
                    </a:cubicBezTo>
                    <a:cubicBezTo>
                      <a:pt x="4" y="2082"/>
                      <a:pt x="1" y="2128"/>
                      <a:pt x="21" y="2160"/>
                    </a:cubicBezTo>
                    <a:cubicBezTo>
                      <a:pt x="17" y="2192"/>
                      <a:pt x="42" y="2230"/>
                      <a:pt x="83" y="2230"/>
                    </a:cubicBezTo>
                    <a:cubicBezTo>
                      <a:pt x="85" y="2230"/>
                      <a:pt x="87" y="2230"/>
                      <a:pt x="90" y="2230"/>
                    </a:cubicBezTo>
                    <a:cubicBezTo>
                      <a:pt x="225" y="2211"/>
                      <a:pt x="362" y="2193"/>
                      <a:pt x="499" y="2193"/>
                    </a:cubicBezTo>
                    <a:cubicBezTo>
                      <a:pt x="558" y="2193"/>
                      <a:pt x="616" y="2196"/>
                      <a:pt x="675" y="2204"/>
                    </a:cubicBezTo>
                    <a:cubicBezTo>
                      <a:pt x="868" y="2231"/>
                      <a:pt x="1038" y="2320"/>
                      <a:pt x="1175" y="2458"/>
                    </a:cubicBezTo>
                    <a:cubicBezTo>
                      <a:pt x="1458" y="2750"/>
                      <a:pt x="1566" y="3159"/>
                      <a:pt x="1771" y="3502"/>
                    </a:cubicBezTo>
                    <a:cubicBezTo>
                      <a:pt x="1777" y="3511"/>
                      <a:pt x="1785" y="3518"/>
                      <a:pt x="1793" y="3523"/>
                    </a:cubicBezTo>
                    <a:cubicBezTo>
                      <a:pt x="1801" y="3529"/>
                      <a:pt x="1812" y="3532"/>
                      <a:pt x="1823" y="3532"/>
                    </a:cubicBezTo>
                    <a:cubicBezTo>
                      <a:pt x="1855" y="3532"/>
                      <a:pt x="1891" y="3505"/>
                      <a:pt x="1884" y="3462"/>
                    </a:cubicBezTo>
                    <a:cubicBezTo>
                      <a:pt x="1812" y="3055"/>
                      <a:pt x="1761" y="2607"/>
                      <a:pt x="1955" y="2222"/>
                    </a:cubicBezTo>
                    <a:cubicBezTo>
                      <a:pt x="2142" y="1852"/>
                      <a:pt x="2520" y="1710"/>
                      <a:pt x="2891" y="1586"/>
                    </a:cubicBezTo>
                    <a:cubicBezTo>
                      <a:pt x="2932" y="1573"/>
                      <a:pt x="2938" y="1527"/>
                      <a:pt x="2921" y="1499"/>
                    </a:cubicBezTo>
                    <a:cubicBezTo>
                      <a:pt x="2925" y="1468"/>
                      <a:pt x="2910" y="1438"/>
                      <a:pt x="2874" y="1438"/>
                    </a:cubicBezTo>
                    <a:cubicBezTo>
                      <a:pt x="2872" y="1438"/>
                      <a:pt x="2870" y="1438"/>
                      <a:pt x="2869" y="1438"/>
                    </a:cubicBezTo>
                    <a:cubicBezTo>
                      <a:pt x="2764" y="1447"/>
                      <a:pt x="2657" y="1454"/>
                      <a:pt x="2550" y="1454"/>
                    </a:cubicBezTo>
                    <a:cubicBezTo>
                      <a:pt x="2244" y="1454"/>
                      <a:pt x="1937" y="1402"/>
                      <a:pt x="1688" y="1213"/>
                    </a:cubicBezTo>
                    <a:cubicBezTo>
                      <a:pt x="1320" y="935"/>
                      <a:pt x="1175" y="471"/>
                      <a:pt x="1043" y="49"/>
                    </a:cubicBezTo>
                    <a:cubicBezTo>
                      <a:pt x="1038" y="30"/>
                      <a:pt x="1025" y="19"/>
                      <a:pt x="1013" y="14"/>
                    </a:cubicBezTo>
                    <a:cubicBezTo>
                      <a:pt x="1002" y="5"/>
                      <a:pt x="989" y="1"/>
                      <a:pt x="9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7" name="Google Shape;287;p33"/>
          <p:cNvGrpSpPr/>
          <p:nvPr/>
        </p:nvGrpSpPr>
        <p:grpSpPr>
          <a:xfrm>
            <a:off x="5927510" y="2979489"/>
            <a:ext cx="900381" cy="1316404"/>
            <a:chOff x="5927510" y="2979489"/>
            <a:chExt cx="900381" cy="1316404"/>
          </a:xfrm>
        </p:grpSpPr>
        <p:sp>
          <p:nvSpPr>
            <p:cNvPr id="288" name="Google Shape;288;p33"/>
            <p:cNvSpPr/>
            <p:nvPr/>
          </p:nvSpPr>
          <p:spPr>
            <a:xfrm>
              <a:off x="5927510" y="2979489"/>
              <a:ext cx="900217" cy="1316404"/>
            </a:xfrm>
            <a:custGeom>
              <a:avLst/>
              <a:gdLst/>
              <a:ahLst/>
              <a:cxnLst/>
              <a:rect l="l" t="t" r="r" b="b"/>
              <a:pathLst>
                <a:path w="5463" h="7988" extrusionOk="0">
                  <a:moveTo>
                    <a:pt x="897" y="0"/>
                  </a:moveTo>
                  <a:cubicBezTo>
                    <a:pt x="890" y="0"/>
                    <a:pt x="882" y="1"/>
                    <a:pt x="874" y="2"/>
                  </a:cubicBezTo>
                  <a:cubicBezTo>
                    <a:pt x="675" y="27"/>
                    <a:pt x="738" y="324"/>
                    <a:pt x="751" y="455"/>
                  </a:cubicBezTo>
                  <a:cubicBezTo>
                    <a:pt x="789" y="857"/>
                    <a:pt x="876" y="1252"/>
                    <a:pt x="1011" y="1631"/>
                  </a:cubicBezTo>
                  <a:cubicBezTo>
                    <a:pt x="1143" y="2004"/>
                    <a:pt x="1315" y="2449"/>
                    <a:pt x="1677" y="2655"/>
                  </a:cubicBezTo>
                  <a:cubicBezTo>
                    <a:pt x="1674" y="2665"/>
                    <a:pt x="1675" y="2676"/>
                    <a:pt x="1680" y="2687"/>
                  </a:cubicBezTo>
                  <a:cubicBezTo>
                    <a:pt x="1804" y="2933"/>
                    <a:pt x="1931" y="3176"/>
                    <a:pt x="2063" y="3415"/>
                  </a:cubicBezTo>
                  <a:cubicBezTo>
                    <a:pt x="1836" y="3217"/>
                    <a:pt x="1598" y="3030"/>
                    <a:pt x="1349" y="2860"/>
                  </a:cubicBezTo>
                  <a:cubicBezTo>
                    <a:pt x="1177" y="2743"/>
                    <a:pt x="1001" y="2632"/>
                    <a:pt x="821" y="2530"/>
                  </a:cubicBezTo>
                  <a:cubicBezTo>
                    <a:pt x="644" y="2430"/>
                    <a:pt x="462" y="2322"/>
                    <a:pt x="273" y="2249"/>
                  </a:cubicBezTo>
                  <a:cubicBezTo>
                    <a:pt x="247" y="2239"/>
                    <a:pt x="220" y="2234"/>
                    <a:pt x="195" y="2234"/>
                  </a:cubicBezTo>
                  <a:cubicBezTo>
                    <a:pt x="82" y="2234"/>
                    <a:pt x="1" y="2332"/>
                    <a:pt x="73" y="2454"/>
                  </a:cubicBezTo>
                  <a:cubicBezTo>
                    <a:pt x="170" y="2613"/>
                    <a:pt x="288" y="2763"/>
                    <a:pt x="413" y="2901"/>
                  </a:cubicBezTo>
                  <a:cubicBezTo>
                    <a:pt x="665" y="3177"/>
                    <a:pt x="965" y="3412"/>
                    <a:pt x="1295" y="3587"/>
                  </a:cubicBezTo>
                  <a:cubicBezTo>
                    <a:pt x="1477" y="3683"/>
                    <a:pt x="1669" y="3763"/>
                    <a:pt x="1866" y="3823"/>
                  </a:cubicBezTo>
                  <a:cubicBezTo>
                    <a:pt x="1945" y="3846"/>
                    <a:pt x="2036" y="3870"/>
                    <a:pt x="2123" y="3870"/>
                  </a:cubicBezTo>
                  <a:cubicBezTo>
                    <a:pt x="2184" y="3870"/>
                    <a:pt x="2242" y="3859"/>
                    <a:pt x="2294" y="3828"/>
                  </a:cubicBezTo>
                  <a:cubicBezTo>
                    <a:pt x="2494" y="4178"/>
                    <a:pt x="2705" y="4522"/>
                    <a:pt x="2924" y="4862"/>
                  </a:cubicBezTo>
                  <a:cubicBezTo>
                    <a:pt x="2938" y="4884"/>
                    <a:pt x="2952" y="4905"/>
                    <a:pt x="2967" y="4927"/>
                  </a:cubicBezTo>
                  <a:cubicBezTo>
                    <a:pt x="2407" y="4448"/>
                    <a:pt x="1760" y="4072"/>
                    <a:pt x="1058" y="3837"/>
                  </a:cubicBezTo>
                  <a:cubicBezTo>
                    <a:pt x="998" y="3817"/>
                    <a:pt x="857" y="3753"/>
                    <a:pt x="750" y="3753"/>
                  </a:cubicBezTo>
                  <a:cubicBezTo>
                    <a:pt x="684" y="3753"/>
                    <a:pt x="632" y="3778"/>
                    <a:pt x="621" y="3853"/>
                  </a:cubicBezTo>
                  <a:cubicBezTo>
                    <a:pt x="610" y="3937"/>
                    <a:pt x="683" y="4004"/>
                    <a:pt x="735" y="4058"/>
                  </a:cubicBezTo>
                  <a:cubicBezTo>
                    <a:pt x="811" y="4135"/>
                    <a:pt x="887" y="4212"/>
                    <a:pt x="963" y="4288"/>
                  </a:cubicBezTo>
                  <a:cubicBezTo>
                    <a:pt x="1265" y="4586"/>
                    <a:pt x="1585" y="4871"/>
                    <a:pt x="1961" y="5073"/>
                  </a:cubicBezTo>
                  <a:cubicBezTo>
                    <a:pt x="2272" y="5241"/>
                    <a:pt x="2621" y="5348"/>
                    <a:pt x="2975" y="5348"/>
                  </a:cubicBezTo>
                  <a:cubicBezTo>
                    <a:pt x="3049" y="5348"/>
                    <a:pt x="3124" y="5343"/>
                    <a:pt x="3198" y="5333"/>
                  </a:cubicBezTo>
                  <a:cubicBezTo>
                    <a:pt x="3211" y="5331"/>
                    <a:pt x="3220" y="5325"/>
                    <a:pt x="3227" y="5319"/>
                  </a:cubicBezTo>
                  <a:cubicBezTo>
                    <a:pt x="3485" y="5696"/>
                    <a:pt x="3753" y="6066"/>
                    <a:pt x="4034" y="6427"/>
                  </a:cubicBezTo>
                  <a:cubicBezTo>
                    <a:pt x="3471" y="5969"/>
                    <a:pt x="2792" y="5655"/>
                    <a:pt x="2074" y="5530"/>
                  </a:cubicBezTo>
                  <a:cubicBezTo>
                    <a:pt x="1955" y="5509"/>
                    <a:pt x="1834" y="5493"/>
                    <a:pt x="1714" y="5484"/>
                  </a:cubicBezTo>
                  <a:cubicBezTo>
                    <a:pt x="1653" y="5479"/>
                    <a:pt x="1591" y="5476"/>
                    <a:pt x="1531" y="5473"/>
                  </a:cubicBezTo>
                  <a:cubicBezTo>
                    <a:pt x="1516" y="5472"/>
                    <a:pt x="1501" y="5471"/>
                    <a:pt x="1486" y="5471"/>
                  </a:cubicBezTo>
                  <a:cubicBezTo>
                    <a:pt x="1456" y="5471"/>
                    <a:pt x="1425" y="5474"/>
                    <a:pt x="1398" y="5487"/>
                  </a:cubicBezTo>
                  <a:cubicBezTo>
                    <a:pt x="1312" y="5526"/>
                    <a:pt x="1311" y="5623"/>
                    <a:pt x="1353" y="5693"/>
                  </a:cubicBezTo>
                  <a:cubicBezTo>
                    <a:pt x="1414" y="5791"/>
                    <a:pt x="1526" y="5866"/>
                    <a:pt x="1614" y="5940"/>
                  </a:cubicBezTo>
                  <a:cubicBezTo>
                    <a:pt x="2013" y="6285"/>
                    <a:pt x="2443" y="6602"/>
                    <a:pt x="2927" y="6821"/>
                  </a:cubicBezTo>
                  <a:cubicBezTo>
                    <a:pt x="3324" y="7000"/>
                    <a:pt x="3755" y="7110"/>
                    <a:pt x="4190" y="7110"/>
                  </a:cubicBezTo>
                  <a:cubicBezTo>
                    <a:pt x="4289" y="7110"/>
                    <a:pt x="4389" y="7104"/>
                    <a:pt x="4488" y="7092"/>
                  </a:cubicBezTo>
                  <a:cubicBezTo>
                    <a:pt x="4513" y="7089"/>
                    <a:pt x="4526" y="7073"/>
                    <a:pt x="4531" y="7054"/>
                  </a:cubicBezTo>
                  <a:cubicBezTo>
                    <a:pt x="4532" y="7054"/>
                    <a:pt x="4535" y="7052"/>
                    <a:pt x="4539" y="7052"/>
                  </a:cubicBezTo>
                  <a:cubicBezTo>
                    <a:pt x="4799" y="7365"/>
                    <a:pt x="5068" y="7671"/>
                    <a:pt x="5346" y="7969"/>
                  </a:cubicBezTo>
                  <a:cubicBezTo>
                    <a:pt x="5358" y="7982"/>
                    <a:pt x="5372" y="7987"/>
                    <a:pt x="5385" y="7987"/>
                  </a:cubicBezTo>
                  <a:cubicBezTo>
                    <a:pt x="5425" y="7987"/>
                    <a:pt x="5463" y="7941"/>
                    <a:pt x="5428" y="7903"/>
                  </a:cubicBezTo>
                  <a:cubicBezTo>
                    <a:pt x="5145" y="7598"/>
                    <a:pt x="4869" y="7286"/>
                    <a:pt x="4602" y="6965"/>
                  </a:cubicBezTo>
                  <a:lnTo>
                    <a:pt x="4604" y="6965"/>
                  </a:lnTo>
                  <a:cubicBezTo>
                    <a:pt x="4880" y="6356"/>
                    <a:pt x="4897" y="5644"/>
                    <a:pt x="4665" y="5017"/>
                  </a:cubicBezTo>
                  <a:cubicBezTo>
                    <a:pt x="4597" y="4835"/>
                    <a:pt x="4508" y="4664"/>
                    <a:pt x="4399" y="4502"/>
                  </a:cubicBezTo>
                  <a:cubicBezTo>
                    <a:pt x="4390" y="4487"/>
                    <a:pt x="4377" y="4481"/>
                    <a:pt x="4365" y="4481"/>
                  </a:cubicBezTo>
                  <a:cubicBezTo>
                    <a:pt x="4356" y="4481"/>
                    <a:pt x="4347" y="4484"/>
                    <a:pt x="4339" y="4489"/>
                  </a:cubicBezTo>
                  <a:cubicBezTo>
                    <a:pt x="4321" y="4491"/>
                    <a:pt x="4305" y="4499"/>
                    <a:pt x="4296" y="4518"/>
                  </a:cubicBezTo>
                  <a:cubicBezTo>
                    <a:pt x="4271" y="4567"/>
                    <a:pt x="4248" y="4618"/>
                    <a:pt x="4226" y="4670"/>
                  </a:cubicBezTo>
                  <a:cubicBezTo>
                    <a:pt x="4202" y="4695"/>
                    <a:pt x="4186" y="4730"/>
                    <a:pt x="4186" y="4770"/>
                  </a:cubicBezTo>
                  <a:cubicBezTo>
                    <a:pt x="3991" y="5314"/>
                    <a:pt x="3999" y="5926"/>
                    <a:pt x="4204" y="6469"/>
                  </a:cubicBezTo>
                  <a:cubicBezTo>
                    <a:pt x="4204" y="6470"/>
                    <a:pt x="4205" y="6472"/>
                    <a:pt x="4207" y="6475"/>
                  </a:cubicBezTo>
                  <a:cubicBezTo>
                    <a:pt x="4079" y="6312"/>
                    <a:pt x="3952" y="6147"/>
                    <a:pt x="3828" y="5980"/>
                  </a:cubicBezTo>
                  <a:cubicBezTo>
                    <a:pt x="3674" y="5772"/>
                    <a:pt x="3525" y="5561"/>
                    <a:pt x="3377" y="5349"/>
                  </a:cubicBezTo>
                  <a:cubicBezTo>
                    <a:pt x="3382" y="5344"/>
                    <a:pt x="3385" y="5339"/>
                    <a:pt x="3389" y="5333"/>
                  </a:cubicBezTo>
                  <a:cubicBezTo>
                    <a:pt x="3684" y="4668"/>
                    <a:pt x="3742" y="3902"/>
                    <a:pt x="3549" y="3200"/>
                  </a:cubicBezTo>
                  <a:cubicBezTo>
                    <a:pt x="3527" y="3117"/>
                    <a:pt x="3501" y="3035"/>
                    <a:pt x="3471" y="2954"/>
                  </a:cubicBezTo>
                  <a:cubicBezTo>
                    <a:pt x="3446" y="2882"/>
                    <a:pt x="3419" y="2795"/>
                    <a:pt x="3346" y="2755"/>
                  </a:cubicBezTo>
                  <a:cubicBezTo>
                    <a:pt x="3324" y="2743"/>
                    <a:pt x="3303" y="2738"/>
                    <a:pt x="3285" y="2738"/>
                  </a:cubicBezTo>
                  <a:cubicBezTo>
                    <a:pt x="3161" y="2738"/>
                    <a:pt x="3117" y="2983"/>
                    <a:pt x="3092" y="3074"/>
                  </a:cubicBezTo>
                  <a:cubicBezTo>
                    <a:pt x="2997" y="3417"/>
                    <a:pt x="2959" y="3772"/>
                    <a:pt x="2976" y="4129"/>
                  </a:cubicBezTo>
                  <a:cubicBezTo>
                    <a:pt x="2990" y="4421"/>
                    <a:pt x="3044" y="4711"/>
                    <a:pt x="3135" y="4990"/>
                  </a:cubicBezTo>
                  <a:cubicBezTo>
                    <a:pt x="2914" y="4657"/>
                    <a:pt x="2702" y="4318"/>
                    <a:pt x="2500" y="3974"/>
                  </a:cubicBezTo>
                  <a:cubicBezTo>
                    <a:pt x="2511" y="3970"/>
                    <a:pt x="2524" y="3964"/>
                    <a:pt x="2532" y="3951"/>
                  </a:cubicBezTo>
                  <a:cubicBezTo>
                    <a:pt x="2764" y="3609"/>
                    <a:pt x="2805" y="3188"/>
                    <a:pt x="2822" y="2787"/>
                  </a:cubicBezTo>
                  <a:cubicBezTo>
                    <a:pt x="2840" y="2418"/>
                    <a:pt x="2865" y="2019"/>
                    <a:pt x="2689" y="1680"/>
                  </a:cubicBezTo>
                  <a:cubicBezTo>
                    <a:pt x="2637" y="1583"/>
                    <a:pt x="2516" y="1379"/>
                    <a:pt x="2382" y="1379"/>
                  </a:cubicBezTo>
                  <a:cubicBezTo>
                    <a:pt x="2369" y="1379"/>
                    <a:pt x="2356" y="1381"/>
                    <a:pt x="2343" y="1385"/>
                  </a:cubicBezTo>
                  <a:cubicBezTo>
                    <a:pt x="2269" y="1407"/>
                    <a:pt x="2240" y="1490"/>
                    <a:pt x="2216" y="1555"/>
                  </a:cubicBezTo>
                  <a:cubicBezTo>
                    <a:pt x="2186" y="1637"/>
                    <a:pt x="2159" y="1720"/>
                    <a:pt x="2137" y="1804"/>
                  </a:cubicBezTo>
                  <a:cubicBezTo>
                    <a:pt x="2050" y="2135"/>
                    <a:pt x="2023" y="2481"/>
                    <a:pt x="2055" y="2824"/>
                  </a:cubicBezTo>
                  <a:cubicBezTo>
                    <a:pt x="2072" y="3009"/>
                    <a:pt x="2107" y="3195"/>
                    <a:pt x="2161" y="3374"/>
                  </a:cubicBezTo>
                  <a:cubicBezTo>
                    <a:pt x="2036" y="3144"/>
                    <a:pt x="1913" y="2912"/>
                    <a:pt x="1794" y="2678"/>
                  </a:cubicBezTo>
                  <a:cubicBezTo>
                    <a:pt x="1802" y="2674"/>
                    <a:pt x="1810" y="2668"/>
                    <a:pt x="1815" y="2659"/>
                  </a:cubicBezTo>
                  <a:cubicBezTo>
                    <a:pt x="1910" y="2494"/>
                    <a:pt x="1904" y="2308"/>
                    <a:pt x="1866" y="2127"/>
                  </a:cubicBezTo>
                  <a:cubicBezTo>
                    <a:pt x="1823" y="1929"/>
                    <a:pt x="1761" y="1732"/>
                    <a:pt x="1698" y="1540"/>
                  </a:cubicBezTo>
                  <a:cubicBezTo>
                    <a:pt x="1564" y="1136"/>
                    <a:pt x="1401" y="743"/>
                    <a:pt x="1209" y="362"/>
                  </a:cubicBezTo>
                  <a:cubicBezTo>
                    <a:pt x="1148" y="239"/>
                    <a:pt x="1067" y="0"/>
                    <a:pt x="897" y="0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9" name="Google Shape;289;p33"/>
            <p:cNvGrpSpPr/>
            <p:nvPr/>
          </p:nvGrpSpPr>
          <p:grpSpPr>
            <a:xfrm>
              <a:off x="5927510" y="2979489"/>
              <a:ext cx="900381" cy="1316404"/>
              <a:chOff x="2018800" y="2222300"/>
              <a:chExt cx="136600" cy="199700"/>
            </a:xfrm>
          </p:grpSpPr>
          <p:sp>
            <p:nvSpPr>
              <p:cNvPr id="290" name="Google Shape;290;p33"/>
              <p:cNvSpPr/>
              <p:nvPr/>
            </p:nvSpPr>
            <p:spPr>
              <a:xfrm>
                <a:off x="2035700" y="2222300"/>
                <a:ext cx="30875" cy="67275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2691" extrusionOk="0">
                    <a:moveTo>
                      <a:pt x="224" y="0"/>
                    </a:moveTo>
                    <a:cubicBezTo>
                      <a:pt x="216" y="0"/>
                      <a:pt x="208" y="1"/>
                      <a:pt x="200" y="2"/>
                    </a:cubicBezTo>
                    <a:cubicBezTo>
                      <a:pt x="0" y="26"/>
                      <a:pt x="64" y="324"/>
                      <a:pt x="76" y="455"/>
                    </a:cubicBezTo>
                    <a:cubicBezTo>
                      <a:pt x="113" y="855"/>
                      <a:pt x="200" y="1252"/>
                      <a:pt x="335" y="1629"/>
                    </a:cubicBezTo>
                    <a:cubicBezTo>
                      <a:pt x="474" y="2023"/>
                      <a:pt x="657" y="2495"/>
                      <a:pt x="1058" y="2686"/>
                    </a:cubicBezTo>
                    <a:cubicBezTo>
                      <a:pt x="1065" y="2689"/>
                      <a:pt x="1072" y="2691"/>
                      <a:pt x="1078" y="2691"/>
                    </a:cubicBezTo>
                    <a:cubicBezTo>
                      <a:pt x="1089" y="2691"/>
                      <a:pt x="1098" y="2687"/>
                      <a:pt x="1106" y="2681"/>
                    </a:cubicBezTo>
                    <a:cubicBezTo>
                      <a:pt x="1118" y="2679"/>
                      <a:pt x="1131" y="2673"/>
                      <a:pt x="1141" y="2657"/>
                    </a:cubicBezTo>
                    <a:cubicBezTo>
                      <a:pt x="1234" y="2494"/>
                      <a:pt x="1228" y="2308"/>
                      <a:pt x="1190" y="2127"/>
                    </a:cubicBezTo>
                    <a:cubicBezTo>
                      <a:pt x="1148" y="1929"/>
                      <a:pt x="1085" y="1732"/>
                      <a:pt x="1022" y="1540"/>
                    </a:cubicBezTo>
                    <a:cubicBezTo>
                      <a:pt x="890" y="1136"/>
                      <a:pt x="727" y="741"/>
                      <a:pt x="535" y="362"/>
                    </a:cubicBezTo>
                    <a:cubicBezTo>
                      <a:pt x="472" y="239"/>
                      <a:pt x="391" y="0"/>
                      <a:pt x="22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33"/>
              <p:cNvSpPr/>
              <p:nvPr/>
            </p:nvSpPr>
            <p:spPr>
              <a:xfrm>
                <a:off x="2051600" y="2334300"/>
                <a:ext cx="89825" cy="65725"/>
              </a:xfrm>
              <a:custGeom>
                <a:avLst/>
                <a:gdLst/>
                <a:ahLst/>
                <a:cxnLst/>
                <a:rect l="l" t="t" r="r" b="b"/>
                <a:pathLst>
                  <a:path w="3593" h="2629" extrusionOk="0">
                    <a:moveTo>
                      <a:pt x="3051" y="0"/>
                    </a:moveTo>
                    <a:cubicBezTo>
                      <a:pt x="3043" y="0"/>
                      <a:pt x="3034" y="3"/>
                      <a:pt x="3027" y="8"/>
                    </a:cubicBezTo>
                    <a:cubicBezTo>
                      <a:pt x="3009" y="9"/>
                      <a:pt x="2993" y="19"/>
                      <a:pt x="2984" y="38"/>
                    </a:cubicBezTo>
                    <a:cubicBezTo>
                      <a:pt x="2958" y="87"/>
                      <a:pt x="2936" y="138"/>
                      <a:pt x="2914" y="188"/>
                    </a:cubicBezTo>
                    <a:cubicBezTo>
                      <a:pt x="2890" y="215"/>
                      <a:pt x="2874" y="250"/>
                      <a:pt x="2874" y="290"/>
                    </a:cubicBezTo>
                    <a:cubicBezTo>
                      <a:pt x="2679" y="834"/>
                      <a:pt x="2687" y="1446"/>
                      <a:pt x="2892" y="1987"/>
                    </a:cubicBezTo>
                    <a:cubicBezTo>
                      <a:pt x="2914" y="2047"/>
                      <a:pt x="2941" y="2105"/>
                      <a:pt x="2968" y="2163"/>
                    </a:cubicBezTo>
                    <a:cubicBezTo>
                      <a:pt x="2364" y="1586"/>
                      <a:pt x="1588" y="1194"/>
                      <a:pt x="763" y="1050"/>
                    </a:cubicBezTo>
                    <a:cubicBezTo>
                      <a:pt x="644" y="1029"/>
                      <a:pt x="524" y="1013"/>
                      <a:pt x="401" y="1004"/>
                    </a:cubicBezTo>
                    <a:cubicBezTo>
                      <a:pt x="341" y="997"/>
                      <a:pt x="281" y="994"/>
                      <a:pt x="221" y="993"/>
                    </a:cubicBezTo>
                    <a:cubicBezTo>
                      <a:pt x="206" y="992"/>
                      <a:pt x="191" y="991"/>
                      <a:pt x="175" y="991"/>
                    </a:cubicBezTo>
                    <a:cubicBezTo>
                      <a:pt x="145" y="991"/>
                      <a:pt x="115" y="994"/>
                      <a:pt x="87" y="1007"/>
                    </a:cubicBezTo>
                    <a:cubicBezTo>
                      <a:pt x="2" y="1045"/>
                      <a:pt x="0" y="1142"/>
                      <a:pt x="43" y="1213"/>
                    </a:cubicBezTo>
                    <a:cubicBezTo>
                      <a:pt x="103" y="1311"/>
                      <a:pt x="216" y="1386"/>
                      <a:pt x="302" y="1459"/>
                    </a:cubicBezTo>
                    <a:cubicBezTo>
                      <a:pt x="701" y="1803"/>
                      <a:pt x="1133" y="2120"/>
                      <a:pt x="1615" y="2339"/>
                    </a:cubicBezTo>
                    <a:cubicBezTo>
                      <a:pt x="2011" y="2518"/>
                      <a:pt x="2442" y="2629"/>
                      <a:pt x="2877" y="2629"/>
                    </a:cubicBezTo>
                    <a:cubicBezTo>
                      <a:pt x="2977" y="2629"/>
                      <a:pt x="3077" y="2623"/>
                      <a:pt x="3177" y="2611"/>
                    </a:cubicBezTo>
                    <a:cubicBezTo>
                      <a:pt x="3203" y="2609"/>
                      <a:pt x="3215" y="2591"/>
                      <a:pt x="3219" y="2572"/>
                    </a:cubicBezTo>
                    <a:cubicBezTo>
                      <a:pt x="3238" y="2572"/>
                      <a:pt x="3255" y="2563"/>
                      <a:pt x="3265" y="2544"/>
                    </a:cubicBezTo>
                    <a:cubicBezTo>
                      <a:pt x="3568" y="1922"/>
                      <a:pt x="3593" y="1183"/>
                      <a:pt x="3353" y="537"/>
                    </a:cubicBezTo>
                    <a:cubicBezTo>
                      <a:pt x="3285" y="355"/>
                      <a:pt x="3196" y="182"/>
                      <a:pt x="3088" y="22"/>
                    </a:cubicBezTo>
                    <a:cubicBezTo>
                      <a:pt x="3078" y="7"/>
                      <a:pt x="3065" y="0"/>
                      <a:pt x="30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33"/>
              <p:cNvSpPr/>
              <p:nvPr/>
            </p:nvSpPr>
            <p:spPr>
              <a:xfrm>
                <a:off x="2034025" y="2290725"/>
                <a:ext cx="7835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2627" extrusionOk="0">
                    <a:moveTo>
                      <a:pt x="2676" y="1"/>
                    </a:moveTo>
                    <a:cubicBezTo>
                      <a:pt x="2552" y="1"/>
                      <a:pt x="2508" y="246"/>
                      <a:pt x="2483" y="336"/>
                    </a:cubicBezTo>
                    <a:cubicBezTo>
                      <a:pt x="2388" y="680"/>
                      <a:pt x="2350" y="1035"/>
                      <a:pt x="2367" y="1390"/>
                    </a:cubicBezTo>
                    <a:cubicBezTo>
                      <a:pt x="2383" y="1727"/>
                      <a:pt x="2453" y="2060"/>
                      <a:pt x="2569" y="2376"/>
                    </a:cubicBezTo>
                    <a:lnTo>
                      <a:pt x="2567" y="2374"/>
                    </a:lnTo>
                    <a:cubicBezTo>
                      <a:pt x="2556" y="2349"/>
                      <a:pt x="2540" y="2325"/>
                      <a:pt x="2515" y="2307"/>
                    </a:cubicBezTo>
                    <a:cubicBezTo>
                      <a:pt x="2491" y="2291"/>
                      <a:pt x="2467" y="2277"/>
                      <a:pt x="2443" y="2263"/>
                    </a:cubicBezTo>
                    <a:cubicBezTo>
                      <a:pt x="1864" y="1747"/>
                      <a:pt x="1187" y="1346"/>
                      <a:pt x="451" y="1099"/>
                    </a:cubicBezTo>
                    <a:cubicBezTo>
                      <a:pt x="390" y="1078"/>
                      <a:pt x="248" y="1014"/>
                      <a:pt x="142" y="1014"/>
                    </a:cubicBezTo>
                    <a:cubicBezTo>
                      <a:pt x="76" y="1014"/>
                      <a:pt x="23" y="1039"/>
                      <a:pt x="13" y="1114"/>
                    </a:cubicBezTo>
                    <a:cubicBezTo>
                      <a:pt x="0" y="1199"/>
                      <a:pt x="73" y="1265"/>
                      <a:pt x="126" y="1319"/>
                    </a:cubicBezTo>
                    <a:cubicBezTo>
                      <a:pt x="202" y="1397"/>
                      <a:pt x="278" y="1475"/>
                      <a:pt x="356" y="1551"/>
                    </a:cubicBezTo>
                    <a:cubicBezTo>
                      <a:pt x="657" y="1849"/>
                      <a:pt x="978" y="2133"/>
                      <a:pt x="1352" y="2336"/>
                    </a:cubicBezTo>
                    <a:cubicBezTo>
                      <a:pt x="1662" y="2503"/>
                      <a:pt x="2010" y="2610"/>
                      <a:pt x="2362" y="2610"/>
                    </a:cubicBezTo>
                    <a:cubicBezTo>
                      <a:pt x="2438" y="2610"/>
                      <a:pt x="2514" y="2605"/>
                      <a:pt x="2591" y="2594"/>
                    </a:cubicBezTo>
                    <a:cubicBezTo>
                      <a:pt x="2624" y="2591"/>
                      <a:pt x="2637" y="2563"/>
                      <a:pt x="2632" y="2537"/>
                    </a:cubicBezTo>
                    <a:lnTo>
                      <a:pt x="2632" y="2537"/>
                    </a:lnTo>
                    <a:cubicBezTo>
                      <a:pt x="2637" y="2548"/>
                      <a:pt x="2641" y="2560"/>
                      <a:pt x="2646" y="2571"/>
                    </a:cubicBezTo>
                    <a:cubicBezTo>
                      <a:pt x="2654" y="2588"/>
                      <a:pt x="2668" y="2598"/>
                      <a:pt x="2683" y="2599"/>
                    </a:cubicBezTo>
                    <a:cubicBezTo>
                      <a:pt x="2692" y="2616"/>
                      <a:pt x="2712" y="2627"/>
                      <a:pt x="2732" y="2627"/>
                    </a:cubicBezTo>
                    <a:cubicBezTo>
                      <a:pt x="2751" y="2627"/>
                      <a:pt x="2769" y="2617"/>
                      <a:pt x="2779" y="2594"/>
                    </a:cubicBezTo>
                    <a:cubicBezTo>
                      <a:pt x="3075" y="1930"/>
                      <a:pt x="3133" y="1164"/>
                      <a:pt x="2940" y="463"/>
                    </a:cubicBezTo>
                    <a:cubicBezTo>
                      <a:pt x="2917" y="380"/>
                      <a:pt x="2892" y="298"/>
                      <a:pt x="2862" y="217"/>
                    </a:cubicBezTo>
                    <a:cubicBezTo>
                      <a:pt x="2835" y="145"/>
                      <a:pt x="2808" y="56"/>
                      <a:pt x="2737" y="18"/>
                    </a:cubicBezTo>
                    <a:cubicBezTo>
                      <a:pt x="2715" y="6"/>
                      <a:pt x="2694" y="1"/>
                      <a:pt x="267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33"/>
              <p:cNvSpPr/>
              <p:nvPr/>
            </p:nvSpPr>
            <p:spPr>
              <a:xfrm>
                <a:off x="2018800" y="2256725"/>
                <a:ext cx="71675" cy="64925"/>
              </a:xfrm>
              <a:custGeom>
                <a:avLst/>
                <a:gdLst/>
                <a:ahLst/>
                <a:cxnLst/>
                <a:rect l="l" t="t" r="r" b="b"/>
                <a:pathLst>
                  <a:path w="2867" h="2597" extrusionOk="0">
                    <a:moveTo>
                      <a:pt x="2382" y="0"/>
                    </a:moveTo>
                    <a:cubicBezTo>
                      <a:pt x="2369" y="0"/>
                      <a:pt x="2356" y="2"/>
                      <a:pt x="2343" y="6"/>
                    </a:cubicBezTo>
                    <a:lnTo>
                      <a:pt x="2345" y="6"/>
                    </a:lnTo>
                    <a:cubicBezTo>
                      <a:pt x="2270" y="30"/>
                      <a:pt x="2242" y="111"/>
                      <a:pt x="2216" y="178"/>
                    </a:cubicBezTo>
                    <a:cubicBezTo>
                      <a:pt x="2186" y="259"/>
                      <a:pt x="2161" y="341"/>
                      <a:pt x="2139" y="425"/>
                    </a:cubicBezTo>
                    <a:cubicBezTo>
                      <a:pt x="2050" y="758"/>
                      <a:pt x="2023" y="1104"/>
                      <a:pt x="2054" y="1445"/>
                    </a:cubicBezTo>
                    <a:cubicBezTo>
                      <a:pt x="2078" y="1696"/>
                      <a:pt x="2134" y="1943"/>
                      <a:pt x="2221" y="2179"/>
                    </a:cubicBezTo>
                    <a:cubicBezTo>
                      <a:pt x="1948" y="1927"/>
                      <a:pt x="1656" y="1692"/>
                      <a:pt x="1349" y="1482"/>
                    </a:cubicBezTo>
                    <a:cubicBezTo>
                      <a:pt x="1177" y="1364"/>
                      <a:pt x="1001" y="1255"/>
                      <a:pt x="820" y="1152"/>
                    </a:cubicBezTo>
                    <a:cubicBezTo>
                      <a:pt x="644" y="1052"/>
                      <a:pt x="462" y="945"/>
                      <a:pt x="273" y="871"/>
                    </a:cubicBezTo>
                    <a:cubicBezTo>
                      <a:pt x="247" y="861"/>
                      <a:pt x="221" y="856"/>
                      <a:pt x="196" y="856"/>
                    </a:cubicBezTo>
                    <a:cubicBezTo>
                      <a:pt x="84" y="856"/>
                      <a:pt x="1" y="953"/>
                      <a:pt x="75" y="1075"/>
                    </a:cubicBezTo>
                    <a:cubicBezTo>
                      <a:pt x="170" y="1236"/>
                      <a:pt x="289" y="1386"/>
                      <a:pt x="414" y="1524"/>
                    </a:cubicBezTo>
                    <a:cubicBezTo>
                      <a:pt x="665" y="1800"/>
                      <a:pt x="966" y="2034"/>
                      <a:pt x="1296" y="2210"/>
                    </a:cubicBezTo>
                    <a:cubicBezTo>
                      <a:pt x="1479" y="2305"/>
                      <a:pt x="1669" y="2386"/>
                      <a:pt x="1866" y="2444"/>
                    </a:cubicBezTo>
                    <a:cubicBezTo>
                      <a:pt x="1946" y="2469"/>
                      <a:pt x="2038" y="2493"/>
                      <a:pt x="2125" y="2493"/>
                    </a:cubicBezTo>
                    <a:cubicBezTo>
                      <a:pt x="2198" y="2493"/>
                      <a:pt x="2268" y="2476"/>
                      <a:pt x="2327" y="2428"/>
                    </a:cubicBezTo>
                    <a:cubicBezTo>
                      <a:pt x="2348" y="2471"/>
                      <a:pt x="2370" y="2516"/>
                      <a:pt x="2394" y="2559"/>
                    </a:cubicBezTo>
                    <a:cubicBezTo>
                      <a:pt x="2403" y="2577"/>
                      <a:pt x="2420" y="2585"/>
                      <a:pt x="2437" y="2585"/>
                    </a:cubicBezTo>
                    <a:cubicBezTo>
                      <a:pt x="2443" y="2585"/>
                      <a:pt x="2448" y="2584"/>
                      <a:pt x="2454" y="2582"/>
                    </a:cubicBezTo>
                    <a:cubicBezTo>
                      <a:pt x="2465" y="2591"/>
                      <a:pt x="2478" y="2597"/>
                      <a:pt x="2491" y="2597"/>
                    </a:cubicBezTo>
                    <a:cubicBezTo>
                      <a:pt x="2506" y="2597"/>
                      <a:pt x="2521" y="2590"/>
                      <a:pt x="2532" y="2573"/>
                    </a:cubicBezTo>
                    <a:cubicBezTo>
                      <a:pt x="2764" y="2230"/>
                      <a:pt x="2805" y="1811"/>
                      <a:pt x="2822" y="1409"/>
                    </a:cubicBezTo>
                    <a:cubicBezTo>
                      <a:pt x="2840" y="1039"/>
                      <a:pt x="2867" y="642"/>
                      <a:pt x="2689" y="303"/>
                    </a:cubicBezTo>
                    <a:cubicBezTo>
                      <a:pt x="2637" y="206"/>
                      <a:pt x="2517" y="0"/>
                      <a:pt x="238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33"/>
              <p:cNvSpPr/>
              <p:nvPr/>
            </p:nvSpPr>
            <p:spPr>
              <a:xfrm>
                <a:off x="2060300" y="2287650"/>
                <a:ext cx="95100" cy="134350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5374" extrusionOk="0">
                    <a:moveTo>
                      <a:pt x="71" y="0"/>
                    </a:moveTo>
                    <a:cubicBezTo>
                      <a:pt x="36" y="0"/>
                      <a:pt x="1" y="33"/>
                      <a:pt x="22" y="73"/>
                    </a:cubicBezTo>
                    <a:cubicBezTo>
                      <a:pt x="394" y="820"/>
                      <a:pt x="810" y="1545"/>
                      <a:pt x="1264" y="2248"/>
                    </a:cubicBezTo>
                    <a:cubicBezTo>
                      <a:pt x="1722" y="2954"/>
                      <a:pt x="2219" y="3636"/>
                      <a:pt x="2753" y="4288"/>
                    </a:cubicBezTo>
                    <a:cubicBezTo>
                      <a:pt x="3053" y="4653"/>
                      <a:pt x="3364" y="5009"/>
                      <a:pt x="3686" y="5355"/>
                    </a:cubicBezTo>
                    <a:cubicBezTo>
                      <a:pt x="3698" y="5368"/>
                      <a:pt x="3712" y="5373"/>
                      <a:pt x="3726" y="5373"/>
                    </a:cubicBezTo>
                    <a:cubicBezTo>
                      <a:pt x="3767" y="5373"/>
                      <a:pt x="3804" y="5327"/>
                      <a:pt x="3768" y="5289"/>
                    </a:cubicBezTo>
                    <a:cubicBezTo>
                      <a:pt x="3200" y="4678"/>
                      <a:pt x="2666" y="4036"/>
                      <a:pt x="2168" y="3366"/>
                    </a:cubicBezTo>
                    <a:cubicBezTo>
                      <a:pt x="1670" y="2694"/>
                      <a:pt x="1207" y="1993"/>
                      <a:pt x="786" y="1268"/>
                    </a:cubicBezTo>
                    <a:cubicBezTo>
                      <a:pt x="550" y="863"/>
                      <a:pt x="328" y="449"/>
                      <a:pt x="118" y="30"/>
                    </a:cubicBezTo>
                    <a:cubicBezTo>
                      <a:pt x="108" y="9"/>
                      <a:pt x="90" y="0"/>
                      <a:pt x="7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5" name="Google Shape;295;p33"/>
          <p:cNvGrpSpPr/>
          <p:nvPr/>
        </p:nvGrpSpPr>
        <p:grpSpPr>
          <a:xfrm rot="538220">
            <a:off x="6141794" y="1801801"/>
            <a:ext cx="202673" cy="265807"/>
            <a:chOff x="4877309" y="2281842"/>
            <a:chExt cx="82188" cy="107795"/>
          </a:xfrm>
        </p:grpSpPr>
        <p:sp>
          <p:nvSpPr>
            <p:cNvPr id="296" name="Google Shape;296;p33"/>
            <p:cNvSpPr/>
            <p:nvPr/>
          </p:nvSpPr>
          <p:spPr>
            <a:xfrm rot="-899960">
              <a:off x="4889452" y="2290623"/>
              <a:ext cx="54748" cy="93522"/>
            </a:xfrm>
            <a:custGeom>
              <a:avLst/>
              <a:gdLst/>
              <a:ahLst/>
              <a:cxnLst/>
              <a:rect l="l" t="t" r="r" b="b"/>
              <a:pathLst>
                <a:path w="2190" h="3741" extrusionOk="0">
                  <a:moveTo>
                    <a:pt x="1494" y="1"/>
                  </a:moveTo>
                  <a:cubicBezTo>
                    <a:pt x="1434" y="1"/>
                    <a:pt x="1371" y="87"/>
                    <a:pt x="1371" y="87"/>
                  </a:cubicBezTo>
                  <a:lnTo>
                    <a:pt x="860" y="883"/>
                  </a:lnTo>
                  <a:cubicBezTo>
                    <a:pt x="56" y="2063"/>
                    <a:pt x="73" y="2698"/>
                    <a:pt x="73" y="2698"/>
                  </a:cubicBezTo>
                  <a:cubicBezTo>
                    <a:pt x="0" y="3188"/>
                    <a:pt x="372" y="3650"/>
                    <a:pt x="903" y="3729"/>
                  </a:cubicBezTo>
                  <a:cubicBezTo>
                    <a:pt x="956" y="3737"/>
                    <a:pt x="1008" y="3741"/>
                    <a:pt x="1060" y="3741"/>
                  </a:cubicBezTo>
                  <a:cubicBezTo>
                    <a:pt x="1527" y="3741"/>
                    <a:pt x="1932" y="3427"/>
                    <a:pt x="1997" y="2987"/>
                  </a:cubicBezTo>
                  <a:cubicBezTo>
                    <a:pt x="2189" y="2393"/>
                    <a:pt x="1639" y="365"/>
                    <a:pt x="1583" y="119"/>
                  </a:cubicBezTo>
                  <a:cubicBezTo>
                    <a:pt x="1563" y="29"/>
                    <a:pt x="1529" y="1"/>
                    <a:pt x="1494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3"/>
            <p:cNvSpPr/>
            <p:nvPr/>
          </p:nvSpPr>
          <p:spPr>
            <a:xfrm rot="-1139362">
              <a:off x="4891027" y="2288206"/>
              <a:ext cx="54751" cy="93477"/>
            </a:xfrm>
            <a:custGeom>
              <a:avLst/>
              <a:gdLst/>
              <a:ahLst/>
              <a:cxnLst/>
              <a:rect l="l" t="t" r="r" b="b"/>
              <a:pathLst>
                <a:path w="2190" h="3739" extrusionOk="0">
                  <a:moveTo>
                    <a:pt x="1494" y="0"/>
                  </a:moveTo>
                  <a:cubicBezTo>
                    <a:pt x="1434" y="0"/>
                    <a:pt x="1371" y="87"/>
                    <a:pt x="1371" y="87"/>
                  </a:cubicBezTo>
                  <a:lnTo>
                    <a:pt x="860" y="883"/>
                  </a:lnTo>
                  <a:cubicBezTo>
                    <a:pt x="56" y="2063"/>
                    <a:pt x="75" y="2698"/>
                    <a:pt x="75" y="2698"/>
                  </a:cubicBezTo>
                  <a:cubicBezTo>
                    <a:pt x="0" y="3186"/>
                    <a:pt x="371" y="3648"/>
                    <a:pt x="903" y="3727"/>
                  </a:cubicBezTo>
                  <a:cubicBezTo>
                    <a:pt x="956" y="3735"/>
                    <a:pt x="1008" y="3739"/>
                    <a:pt x="1060" y="3739"/>
                  </a:cubicBezTo>
                  <a:cubicBezTo>
                    <a:pt x="1528" y="3739"/>
                    <a:pt x="1932" y="3426"/>
                    <a:pt x="1997" y="2985"/>
                  </a:cubicBezTo>
                  <a:cubicBezTo>
                    <a:pt x="2189" y="2391"/>
                    <a:pt x="1639" y="363"/>
                    <a:pt x="1583" y="117"/>
                  </a:cubicBezTo>
                  <a:lnTo>
                    <a:pt x="1583" y="118"/>
                  </a:lnTo>
                  <a:cubicBezTo>
                    <a:pt x="1563" y="29"/>
                    <a:pt x="1529" y="0"/>
                    <a:pt x="149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3"/>
            <p:cNvSpPr/>
            <p:nvPr/>
          </p:nvSpPr>
          <p:spPr>
            <a:xfrm rot="-1139362">
              <a:off x="4909175" y="2350836"/>
              <a:ext cx="15150" cy="23001"/>
            </a:xfrm>
            <a:custGeom>
              <a:avLst/>
              <a:gdLst/>
              <a:ahLst/>
              <a:cxnLst/>
              <a:rect l="l" t="t" r="r" b="b"/>
              <a:pathLst>
                <a:path w="606" h="920" extrusionOk="0">
                  <a:moveTo>
                    <a:pt x="115" y="0"/>
                  </a:moveTo>
                  <a:cubicBezTo>
                    <a:pt x="92" y="0"/>
                    <a:pt x="70" y="12"/>
                    <a:pt x="60" y="40"/>
                  </a:cubicBezTo>
                  <a:cubicBezTo>
                    <a:pt x="0" y="217"/>
                    <a:pt x="13" y="416"/>
                    <a:pt x="100" y="581"/>
                  </a:cubicBezTo>
                  <a:cubicBezTo>
                    <a:pt x="182" y="740"/>
                    <a:pt x="330" y="861"/>
                    <a:pt x="500" y="916"/>
                  </a:cubicBezTo>
                  <a:cubicBezTo>
                    <a:pt x="507" y="918"/>
                    <a:pt x="513" y="919"/>
                    <a:pt x="519" y="919"/>
                  </a:cubicBezTo>
                  <a:cubicBezTo>
                    <a:pt x="580" y="919"/>
                    <a:pt x="605" y="822"/>
                    <a:pt x="538" y="800"/>
                  </a:cubicBezTo>
                  <a:cubicBezTo>
                    <a:pt x="238" y="703"/>
                    <a:pt x="73" y="378"/>
                    <a:pt x="176" y="79"/>
                  </a:cubicBezTo>
                  <a:cubicBezTo>
                    <a:pt x="192" y="33"/>
                    <a:pt x="153" y="0"/>
                    <a:pt x="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99" name="Google Shape;299;p33"/>
          <p:cNvCxnSpPr/>
          <p:nvPr/>
        </p:nvCxnSpPr>
        <p:spPr>
          <a:xfrm>
            <a:off x="1128225" y="3876256"/>
            <a:ext cx="1566300" cy="0"/>
          </a:xfrm>
          <a:prstGeom prst="straightConnector1">
            <a:avLst/>
          </a:prstGeom>
          <a:noFill/>
          <a:ln w="38100" cap="rnd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00" name="Google Shape;300;p33"/>
          <p:cNvGrpSpPr/>
          <p:nvPr/>
        </p:nvGrpSpPr>
        <p:grpSpPr>
          <a:xfrm rot="-487955">
            <a:off x="7988194" y="4354410"/>
            <a:ext cx="160378" cy="193480"/>
            <a:chOff x="1096838" y="391396"/>
            <a:chExt cx="245538" cy="296218"/>
          </a:xfrm>
        </p:grpSpPr>
        <p:sp>
          <p:nvSpPr>
            <p:cNvPr id="301" name="Google Shape;301;p33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3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Imagine 1">
            <a:extLst>
              <a:ext uri="{FF2B5EF4-FFF2-40B4-BE49-F238E27FC236}">
                <a16:creationId xmlns:a16="http://schemas.microsoft.com/office/drawing/2014/main" id="{F03FD99A-D59C-B356-E8DA-38EB3FEC07C4}"/>
              </a:ext>
            </a:extLst>
          </p:cNvPr>
          <p:cNvPicPr/>
          <p:nvPr/>
        </p:nvPicPr>
        <p:blipFill rotWithShape="1">
          <a:blip r:embed="rId3"/>
          <a:srcRect t="19032" b="9045"/>
          <a:stretch/>
        </p:blipFill>
        <p:spPr bwMode="auto">
          <a:xfrm>
            <a:off x="7366233" y="3968026"/>
            <a:ext cx="1590435" cy="9662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5"/>
          <p:cNvSpPr/>
          <p:nvPr/>
        </p:nvSpPr>
        <p:spPr>
          <a:xfrm flipH="1">
            <a:off x="6336262" y="4141953"/>
            <a:ext cx="2819023" cy="1001611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5"/>
          <p:cNvSpPr txBox="1">
            <a:spLocks noGrp="1"/>
          </p:cNvSpPr>
          <p:nvPr>
            <p:ph type="title"/>
          </p:nvPr>
        </p:nvSpPr>
        <p:spPr>
          <a:xfrm>
            <a:off x="1747200" y="1522156"/>
            <a:ext cx="5649600" cy="109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START!</a:t>
            </a:r>
            <a:endParaRPr dirty="0"/>
          </a:p>
        </p:txBody>
      </p:sp>
      <p:sp>
        <p:nvSpPr>
          <p:cNvPr id="329" name="Google Shape;329;p35"/>
          <p:cNvSpPr txBox="1">
            <a:spLocks noGrp="1"/>
          </p:cNvSpPr>
          <p:nvPr>
            <p:ph type="subTitle" idx="1"/>
          </p:nvPr>
        </p:nvSpPr>
        <p:spPr>
          <a:xfrm>
            <a:off x="2482800" y="2924744"/>
            <a:ext cx="4178400" cy="84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>
                <a:hlinkClick r:id="rId3"/>
              </a:rPr>
              <a:t>https://wordwall.net/resource/72110046</a:t>
            </a:r>
            <a:r>
              <a:rPr lang="ro-RO" dirty="0"/>
              <a:t> </a:t>
            </a:r>
            <a:endParaRPr dirty="0"/>
          </a:p>
        </p:txBody>
      </p:sp>
      <p:grpSp>
        <p:nvGrpSpPr>
          <p:cNvPr id="330" name="Google Shape;330;p35"/>
          <p:cNvGrpSpPr/>
          <p:nvPr/>
        </p:nvGrpSpPr>
        <p:grpSpPr>
          <a:xfrm rot="1927143">
            <a:off x="878565" y="967711"/>
            <a:ext cx="558319" cy="782608"/>
            <a:chOff x="6837575" y="1185313"/>
            <a:chExt cx="330675" cy="463500"/>
          </a:xfrm>
        </p:grpSpPr>
        <p:sp>
          <p:nvSpPr>
            <p:cNvPr id="331" name="Google Shape;331;p35"/>
            <p:cNvSpPr/>
            <p:nvPr/>
          </p:nvSpPr>
          <p:spPr>
            <a:xfrm>
              <a:off x="6837575" y="1185313"/>
              <a:ext cx="330675" cy="463500"/>
            </a:xfrm>
            <a:custGeom>
              <a:avLst/>
              <a:gdLst/>
              <a:ahLst/>
              <a:cxnLst/>
              <a:rect l="l" t="t" r="r" b="b"/>
              <a:pathLst>
                <a:path w="13227" h="18540" extrusionOk="0">
                  <a:moveTo>
                    <a:pt x="10111" y="1"/>
                  </a:moveTo>
                  <a:cubicBezTo>
                    <a:pt x="10107" y="1"/>
                    <a:pt x="10102" y="1"/>
                    <a:pt x="10097" y="1"/>
                  </a:cubicBezTo>
                  <a:lnTo>
                    <a:pt x="2772" y="142"/>
                  </a:lnTo>
                  <a:cubicBezTo>
                    <a:pt x="2375" y="150"/>
                    <a:pt x="2056" y="481"/>
                    <a:pt x="2064" y="878"/>
                  </a:cubicBezTo>
                  <a:lnTo>
                    <a:pt x="2072" y="1251"/>
                  </a:lnTo>
                  <a:lnTo>
                    <a:pt x="1855" y="1255"/>
                  </a:lnTo>
                  <a:cubicBezTo>
                    <a:pt x="1576" y="1260"/>
                    <a:pt x="1350" y="1493"/>
                    <a:pt x="1357" y="1774"/>
                  </a:cubicBezTo>
                  <a:lnTo>
                    <a:pt x="1365" y="2236"/>
                  </a:lnTo>
                  <a:cubicBezTo>
                    <a:pt x="1371" y="2511"/>
                    <a:pt x="1598" y="2734"/>
                    <a:pt x="1872" y="2734"/>
                  </a:cubicBezTo>
                  <a:cubicBezTo>
                    <a:pt x="1876" y="2734"/>
                    <a:pt x="1880" y="2734"/>
                    <a:pt x="1883" y="2734"/>
                  </a:cubicBezTo>
                  <a:lnTo>
                    <a:pt x="2362" y="2726"/>
                  </a:lnTo>
                  <a:lnTo>
                    <a:pt x="2362" y="2726"/>
                  </a:lnTo>
                  <a:cubicBezTo>
                    <a:pt x="2270" y="3016"/>
                    <a:pt x="2023" y="3381"/>
                    <a:pt x="1460" y="3800"/>
                  </a:cubicBezTo>
                  <a:cubicBezTo>
                    <a:pt x="1" y="4885"/>
                    <a:pt x="108" y="5689"/>
                    <a:pt x="108" y="5689"/>
                  </a:cubicBezTo>
                  <a:lnTo>
                    <a:pt x="175" y="9175"/>
                  </a:lnTo>
                  <a:lnTo>
                    <a:pt x="313" y="16313"/>
                  </a:lnTo>
                  <a:cubicBezTo>
                    <a:pt x="316" y="16469"/>
                    <a:pt x="335" y="16623"/>
                    <a:pt x="369" y="16768"/>
                  </a:cubicBezTo>
                  <a:cubicBezTo>
                    <a:pt x="597" y="17786"/>
                    <a:pt x="1505" y="18539"/>
                    <a:pt x="2582" y="18539"/>
                  </a:cubicBezTo>
                  <a:cubicBezTo>
                    <a:pt x="2597" y="18539"/>
                    <a:pt x="2611" y="18539"/>
                    <a:pt x="2626" y="18539"/>
                  </a:cubicBezTo>
                  <a:lnTo>
                    <a:pt x="7321" y="18448"/>
                  </a:lnTo>
                  <a:lnTo>
                    <a:pt x="10354" y="18390"/>
                  </a:lnTo>
                  <a:lnTo>
                    <a:pt x="10365" y="18390"/>
                  </a:lnTo>
                  <a:lnTo>
                    <a:pt x="10976" y="18378"/>
                  </a:lnTo>
                  <a:cubicBezTo>
                    <a:pt x="12230" y="18355"/>
                    <a:pt x="13226" y="17319"/>
                    <a:pt x="13203" y="16064"/>
                  </a:cubicBezTo>
                  <a:lnTo>
                    <a:pt x="13057" y="8492"/>
                  </a:lnTo>
                  <a:lnTo>
                    <a:pt x="12998" y="5441"/>
                  </a:lnTo>
                  <a:cubicBezTo>
                    <a:pt x="12858" y="3917"/>
                    <a:pt x="11574" y="3605"/>
                    <a:pt x="11574" y="3605"/>
                  </a:cubicBezTo>
                  <a:cubicBezTo>
                    <a:pt x="10996" y="3208"/>
                    <a:pt x="10735" y="2853"/>
                    <a:pt x="10631" y="2566"/>
                  </a:cubicBezTo>
                  <a:lnTo>
                    <a:pt x="11085" y="2558"/>
                  </a:lnTo>
                  <a:cubicBezTo>
                    <a:pt x="11364" y="2553"/>
                    <a:pt x="11589" y="2318"/>
                    <a:pt x="11583" y="2039"/>
                  </a:cubicBezTo>
                  <a:lnTo>
                    <a:pt x="11575" y="1577"/>
                  </a:lnTo>
                  <a:cubicBezTo>
                    <a:pt x="11569" y="1300"/>
                    <a:pt x="11341" y="1078"/>
                    <a:pt x="11065" y="1078"/>
                  </a:cubicBezTo>
                  <a:cubicBezTo>
                    <a:pt x="11062" y="1078"/>
                    <a:pt x="11059" y="1078"/>
                    <a:pt x="11057" y="1078"/>
                  </a:cubicBezTo>
                  <a:lnTo>
                    <a:pt x="10841" y="1082"/>
                  </a:lnTo>
                  <a:lnTo>
                    <a:pt x="10833" y="710"/>
                  </a:lnTo>
                  <a:cubicBezTo>
                    <a:pt x="10825" y="316"/>
                    <a:pt x="10503" y="1"/>
                    <a:pt x="10111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2" name="Google Shape;332;p35"/>
            <p:cNvGrpSpPr/>
            <p:nvPr/>
          </p:nvGrpSpPr>
          <p:grpSpPr>
            <a:xfrm>
              <a:off x="6837588" y="1185338"/>
              <a:ext cx="330650" cy="463450"/>
              <a:chOff x="5869500" y="2545275"/>
              <a:chExt cx="330650" cy="463450"/>
            </a:xfrm>
          </p:grpSpPr>
          <p:sp>
            <p:nvSpPr>
              <p:cNvPr id="333" name="Google Shape;333;p35"/>
              <p:cNvSpPr/>
              <p:nvPr/>
            </p:nvSpPr>
            <p:spPr>
              <a:xfrm>
                <a:off x="5869500" y="2590850"/>
                <a:ext cx="330650" cy="417875"/>
              </a:xfrm>
              <a:custGeom>
                <a:avLst/>
                <a:gdLst/>
                <a:ahLst/>
                <a:cxnLst/>
                <a:rect l="l" t="t" r="r" b="b"/>
                <a:pathLst>
                  <a:path w="13226" h="16715" extrusionOk="0">
                    <a:moveTo>
                      <a:pt x="10704" y="0"/>
                    </a:moveTo>
                    <a:lnTo>
                      <a:pt x="6564" y="80"/>
                    </a:lnTo>
                    <a:lnTo>
                      <a:pt x="5477" y="102"/>
                    </a:lnTo>
                    <a:lnTo>
                      <a:pt x="2260" y="164"/>
                    </a:lnTo>
                    <a:cubicBezTo>
                      <a:pt x="2260" y="164"/>
                      <a:pt x="2919" y="890"/>
                      <a:pt x="1459" y="1975"/>
                    </a:cubicBezTo>
                    <a:cubicBezTo>
                      <a:pt x="0" y="3062"/>
                      <a:pt x="108" y="3864"/>
                      <a:pt x="108" y="3864"/>
                    </a:cubicBezTo>
                    <a:lnTo>
                      <a:pt x="312" y="14489"/>
                    </a:lnTo>
                    <a:cubicBezTo>
                      <a:pt x="336" y="15727"/>
                      <a:pt x="1348" y="16715"/>
                      <a:pt x="2581" y="16715"/>
                    </a:cubicBezTo>
                    <a:cubicBezTo>
                      <a:pt x="2596" y="16715"/>
                      <a:pt x="2611" y="16714"/>
                      <a:pt x="2625" y="16714"/>
                    </a:cubicBezTo>
                    <a:lnTo>
                      <a:pt x="7320" y="16624"/>
                    </a:lnTo>
                    <a:lnTo>
                      <a:pt x="10975" y="16554"/>
                    </a:lnTo>
                    <a:cubicBezTo>
                      <a:pt x="12230" y="16530"/>
                      <a:pt x="13226" y="15494"/>
                      <a:pt x="13202" y="14241"/>
                    </a:cubicBezTo>
                    <a:lnTo>
                      <a:pt x="12997" y="3617"/>
                    </a:lnTo>
                    <a:lnTo>
                      <a:pt x="12996" y="3617"/>
                    </a:lnTo>
                    <a:cubicBezTo>
                      <a:pt x="12996" y="3617"/>
                      <a:pt x="13074" y="2810"/>
                      <a:pt x="11573" y="1782"/>
                    </a:cubicBezTo>
                    <a:cubicBezTo>
                      <a:pt x="10074" y="752"/>
                      <a:pt x="10704" y="0"/>
                      <a:pt x="1070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35"/>
              <p:cNvSpPr/>
              <p:nvPr/>
            </p:nvSpPr>
            <p:spPr>
              <a:xfrm>
                <a:off x="6128275" y="3003425"/>
                <a:ext cx="550" cy="1600"/>
              </a:xfrm>
              <a:custGeom>
                <a:avLst/>
                <a:gdLst/>
                <a:ahLst/>
                <a:cxnLst/>
                <a:rect l="l" t="t" r="r" b="b"/>
                <a:pathLst>
                  <a:path w="22" h="64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2" y="21"/>
                      <a:pt x="2" y="41"/>
                      <a:pt x="2" y="64"/>
                    </a:cubicBezTo>
                    <a:lnTo>
                      <a:pt x="21" y="62"/>
                    </a:lnTo>
                    <a:cubicBezTo>
                      <a:pt x="15" y="41"/>
                      <a:pt x="9" y="21"/>
                      <a:pt x="1" y="0"/>
                    </a:cubicBezTo>
                    <a:close/>
                  </a:path>
                </a:pathLst>
              </a:custGeom>
              <a:solidFill>
                <a:srgbClr val="59C4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35"/>
              <p:cNvSpPr/>
              <p:nvPr/>
            </p:nvSpPr>
            <p:spPr>
              <a:xfrm>
                <a:off x="5873850" y="2746350"/>
                <a:ext cx="326300" cy="262375"/>
              </a:xfrm>
              <a:custGeom>
                <a:avLst/>
                <a:gdLst/>
                <a:ahLst/>
                <a:cxnLst/>
                <a:rect l="l" t="t" r="r" b="b"/>
                <a:pathLst>
                  <a:path w="13052" h="10495" extrusionOk="0">
                    <a:moveTo>
                      <a:pt x="9696" y="0"/>
                    </a:moveTo>
                    <a:cubicBezTo>
                      <a:pt x="8828" y="0"/>
                      <a:pt x="8021" y="533"/>
                      <a:pt x="7673" y="1337"/>
                    </a:cubicBezTo>
                    <a:cubicBezTo>
                      <a:pt x="7670" y="1345"/>
                      <a:pt x="7667" y="1353"/>
                      <a:pt x="7663" y="1359"/>
                    </a:cubicBezTo>
                    <a:cubicBezTo>
                      <a:pt x="7364" y="1161"/>
                      <a:pt x="7010" y="1036"/>
                      <a:pt x="6621" y="1020"/>
                    </a:cubicBezTo>
                    <a:cubicBezTo>
                      <a:pt x="6590" y="1019"/>
                      <a:pt x="6558" y="1018"/>
                      <a:pt x="6527" y="1018"/>
                    </a:cubicBezTo>
                    <a:cubicBezTo>
                      <a:pt x="6155" y="1018"/>
                      <a:pt x="5781" y="1105"/>
                      <a:pt x="5454" y="1282"/>
                    </a:cubicBezTo>
                    <a:cubicBezTo>
                      <a:pt x="5232" y="850"/>
                      <a:pt x="4843" y="500"/>
                      <a:pt x="4375" y="374"/>
                    </a:cubicBezTo>
                    <a:cubicBezTo>
                      <a:pt x="4197" y="327"/>
                      <a:pt x="4018" y="304"/>
                      <a:pt x="3840" y="304"/>
                    </a:cubicBezTo>
                    <a:cubicBezTo>
                      <a:pt x="3019" y="304"/>
                      <a:pt x="2239" y="787"/>
                      <a:pt x="1842" y="1531"/>
                    </a:cubicBezTo>
                    <a:cubicBezTo>
                      <a:pt x="1802" y="1605"/>
                      <a:pt x="1766" y="1681"/>
                      <a:pt x="1733" y="1759"/>
                    </a:cubicBezTo>
                    <a:cubicBezTo>
                      <a:pt x="1522" y="1546"/>
                      <a:pt x="1268" y="1374"/>
                      <a:pt x="970" y="1261"/>
                    </a:cubicBezTo>
                    <a:cubicBezTo>
                      <a:pt x="724" y="1167"/>
                      <a:pt x="465" y="1121"/>
                      <a:pt x="208" y="1121"/>
                    </a:cubicBezTo>
                    <a:cubicBezTo>
                      <a:pt x="138" y="1121"/>
                      <a:pt x="69" y="1124"/>
                      <a:pt x="0" y="1131"/>
                    </a:cubicBezTo>
                    <a:lnTo>
                      <a:pt x="138" y="8269"/>
                    </a:lnTo>
                    <a:cubicBezTo>
                      <a:pt x="162" y="9506"/>
                      <a:pt x="1172" y="10495"/>
                      <a:pt x="2404" y="10495"/>
                    </a:cubicBezTo>
                    <a:cubicBezTo>
                      <a:pt x="2420" y="10495"/>
                      <a:pt x="2436" y="10495"/>
                      <a:pt x="2451" y="10494"/>
                    </a:cubicBezTo>
                    <a:lnTo>
                      <a:pt x="7146" y="10404"/>
                    </a:lnTo>
                    <a:lnTo>
                      <a:pt x="10179" y="10347"/>
                    </a:lnTo>
                    <a:cubicBezTo>
                      <a:pt x="10179" y="10326"/>
                      <a:pt x="10179" y="10304"/>
                      <a:pt x="10178" y="10283"/>
                    </a:cubicBezTo>
                    <a:lnTo>
                      <a:pt x="10178" y="10283"/>
                    </a:lnTo>
                    <a:cubicBezTo>
                      <a:pt x="10186" y="10304"/>
                      <a:pt x="10192" y="10324"/>
                      <a:pt x="10198" y="10347"/>
                    </a:cubicBezTo>
                    <a:lnTo>
                      <a:pt x="10801" y="10334"/>
                    </a:lnTo>
                    <a:cubicBezTo>
                      <a:pt x="12054" y="10310"/>
                      <a:pt x="13052" y="9274"/>
                      <a:pt x="13028" y="8021"/>
                    </a:cubicBezTo>
                    <a:lnTo>
                      <a:pt x="12882" y="447"/>
                    </a:lnTo>
                    <a:cubicBezTo>
                      <a:pt x="12841" y="438"/>
                      <a:pt x="12801" y="427"/>
                      <a:pt x="12760" y="420"/>
                    </a:cubicBezTo>
                    <a:cubicBezTo>
                      <a:pt x="12665" y="404"/>
                      <a:pt x="12570" y="396"/>
                      <a:pt x="12475" y="396"/>
                    </a:cubicBezTo>
                    <a:cubicBezTo>
                      <a:pt x="12069" y="396"/>
                      <a:pt x="11669" y="537"/>
                      <a:pt x="11324" y="753"/>
                    </a:cubicBezTo>
                    <a:cubicBezTo>
                      <a:pt x="10982" y="360"/>
                      <a:pt x="10506" y="87"/>
                      <a:pt x="9965" y="17"/>
                    </a:cubicBezTo>
                    <a:cubicBezTo>
                      <a:pt x="9875" y="6"/>
                      <a:pt x="9785" y="0"/>
                      <a:pt x="96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35"/>
              <p:cNvSpPr/>
              <p:nvPr/>
            </p:nvSpPr>
            <p:spPr>
              <a:xfrm>
                <a:off x="5903225" y="2572175"/>
                <a:ext cx="255975" cy="41450"/>
              </a:xfrm>
              <a:custGeom>
                <a:avLst/>
                <a:gdLst/>
                <a:ahLst/>
                <a:cxnLst/>
                <a:rect l="l" t="t" r="r" b="b"/>
                <a:pathLst>
                  <a:path w="10239" h="1658" extrusionOk="0">
                    <a:moveTo>
                      <a:pt x="9716" y="0"/>
                    </a:moveTo>
                    <a:cubicBezTo>
                      <a:pt x="9713" y="0"/>
                      <a:pt x="9710" y="0"/>
                      <a:pt x="9707" y="0"/>
                    </a:cubicBezTo>
                    <a:lnTo>
                      <a:pt x="505" y="178"/>
                    </a:lnTo>
                    <a:cubicBezTo>
                      <a:pt x="226" y="183"/>
                      <a:pt x="1" y="416"/>
                      <a:pt x="7" y="697"/>
                    </a:cubicBezTo>
                    <a:lnTo>
                      <a:pt x="15" y="1158"/>
                    </a:lnTo>
                    <a:cubicBezTo>
                      <a:pt x="21" y="1436"/>
                      <a:pt x="250" y="1658"/>
                      <a:pt x="525" y="1658"/>
                    </a:cubicBezTo>
                    <a:cubicBezTo>
                      <a:pt x="528" y="1658"/>
                      <a:pt x="531" y="1658"/>
                      <a:pt x="534" y="1658"/>
                    </a:cubicBezTo>
                    <a:lnTo>
                      <a:pt x="9734" y="1480"/>
                    </a:lnTo>
                    <a:cubicBezTo>
                      <a:pt x="10015" y="1475"/>
                      <a:pt x="10238" y="1242"/>
                      <a:pt x="10234" y="961"/>
                    </a:cubicBezTo>
                    <a:lnTo>
                      <a:pt x="10224" y="500"/>
                    </a:lnTo>
                    <a:cubicBezTo>
                      <a:pt x="10219" y="222"/>
                      <a:pt x="9991" y="0"/>
                      <a:pt x="971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35"/>
              <p:cNvSpPr/>
              <p:nvPr/>
            </p:nvSpPr>
            <p:spPr>
              <a:xfrm>
                <a:off x="5920875" y="2545275"/>
                <a:ext cx="219925" cy="56025"/>
              </a:xfrm>
              <a:custGeom>
                <a:avLst/>
                <a:gdLst/>
                <a:ahLst/>
                <a:cxnLst/>
                <a:rect l="l" t="t" r="r" b="b"/>
                <a:pathLst>
                  <a:path w="8797" h="2241" extrusionOk="0">
                    <a:moveTo>
                      <a:pt x="8056" y="1"/>
                    </a:moveTo>
                    <a:cubicBezTo>
                      <a:pt x="8051" y="1"/>
                      <a:pt x="8046" y="1"/>
                      <a:pt x="8041" y="1"/>
                    </a:cubicBezTo>
                    <a:lnTo>
                      <a:pt x="716" y="140"/>
                    </a:lnTo>
                    <a:cubicBezTo>
                      <a:pt x="320" y="148"/>
                      <a:pt x="1" y="480"/>
                      <a:pt x="9" y="876"/>
                    </a:cubicBezTo>
                    <a:lnTo>
                      <a:pt x="21" y="1531"/>
                    </a:lnTo>
                    <a:cubicBezTo>
                      <a:pt x="29" y="1926"/>
                      <a:pt x="353" y="2241"/>
                      <a:pt x="746" y="2241"/>
                    </a:cubicBezTo>
                    <a:cubicBezTo>
                      <a:pt x="750" y="2241"/>
                      <a:pt x="753" y="2241"/>
                      <a:pt x="757" y="2241"/>
                    </a:cubicBezTo>
                    <a:lnTo>
                      <a:pt x="8081" y="2099"/>
                    </a:lnTo>
                    <a:cubicBezTo>
                      <a:pt x="8479" y="2091"/>
                      <a:pt x="8796" y="1760"/>
                      <a:pt x="8790" y="1363"/>
                    </a:cubicBezTo>
                    <a:lnTo>
                      <a:pt x="8777" y="708"/>
                    </a:lnTo>
                    <a:cubicBezTo>
                      <a:pt x="8769" y="317"/>
                      <a:pt x="8446" y="1"/>
                      <a:pt x="805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35"/>
              <p:cNvSpPr/>
              <p:nvPr/>
            </p:nvSpPr>
            <p:spPr>
              <a:xfrm>
                <a:off x="6011575" y="2568950"/>
                <a:ext cx="100825" cy="7475"/>
              </a:xfrm>
              <a:custGeom>
                <a:avLst/>
                <a:gdLst/>
                <a:ahLst/>
                <a:cxnLst/>
                <a:rect l="l" t="t" r="r" b="b"/>
                <a:pathLst>
                  <a:path w="4033" h="299" extrusionOk="0">
                    <a:moveTo>
                      <a:pt x="194" y="1"/>
                    </a:moveTo>
                    <a:cubicBezTo>
                      <a:pt x="0" y="1"/>
                      <a:pt x="34" y="299"/>
                      <a:pt x="224" y="299"/>
                    </a:cubicBezTo>
                    <a:lnTo>
                      <a:pt x="3841" y="299"/>
                    </a:lnTo>
                    <a:cubicBezTo>
                      <a:pt x="4033" y="299"/>
                      <a:pt x="4001" y="2"/>
                      <a:pt x="3810" y="2"/>
                    </a:cubicBezTo>
                    <a:lnTo>
                      <a:pt x="19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35"/>
              <p:cNvSpPr/>
              <p:nvPr/>
            </p:nvSpPr>
            <p:spPr>
              <a:xfrm>
                <a:off x="6158450" y="2691075"/>
                <a:ext cx="11850" cy="242675"/>
              </a:xfrm>
              <a:custGeom>
                <a:avLst/>
                <a:gdLst/>
                <a:ahLst/>
                <a:cxnLst/>
                <a:rect l="l" t="t" r="r" b="b"/>
                <a:pathLst>
                  <a:path w="474" h="9707" extrusionOk="0">
                    <a:moveTo>
                      <a:pt x="166" y="1"/>
                    </a:moveTo>
                    <a:cubicBezTo>
                      <a:pt x="86" y="1"/>
                      <a:pt x="1" y="58"/>
                      <a:pt x="2" y="161"/>
                    </a:cubicBezTo>
                    <a:lnTo>
                      <a:pt x="175" y="9577"/>
                    </a:lnTo>
                    <a:cubicBezTo>
                      <a:pt x="177" y="9665"/>
                      <a:pt x="240" y="9706"/>
                      <a:pt x="308" y="9706"/>
                    </a:cubicBezTo>
                    <a:cubicBezTo>
                      <a:pt x="388" y="9706"/>
                      <a:pt x="474" y="9650"/>
                      <a:pt x="472" y="9547"/>
                    </a:cubicBezTo>
                    <a:cubicBezTo>
                      <a:pt x="415" y="6408"/>
                      <a:pt x="356" y="3269"/>
                      <a:pt x="299" y="131"/>
                    </a:cubicBezTo>
                    <a:cubicBezTo>
                      <a:pt x="297" y="42"/>
                      <a:pt x="234" y="1"/>
                      <a:pt x="1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40" name="Google Shape;340;p35"/>
          <p:cNvGrpSpPr/>
          <p:nvPr/>
        </p:nvGrpSpPr>
        <p:grpSpPr>
          <a:xfrm rot="-588236">
            <a:off x="7222114" y="3714314"/>
            <a:ext cx="1351313" cy="807507"/>
            <a:chOff x="5878300" y="2143731"/>
            <a:chExt cx="572525" cy="342125"/>
          </a:xfrm>
        </p:grpSpPr>
        <p:sp>
          <p:nvSpPr>
            <p:cNvPr id="341" name="Google Shape;341;p35"/>
            <p:cNvSpPr/>
            <p:nvPr/>
          </p:nvSpPr>
          <p:spPr>
            <a:xfrm>
              <a:off x="5878300" y="2143756"/>
              <a:ext cx="572525" cy="342075"/>
            </a:xfrm>
            <a:custGeom>
              <a:avLst/>
              <a:gdLst/>
              <a:ahLst/>
              <a:cxnLst/>
              <a:rect l="l" t="t" r="r" b="b"/>
              <a:pathLst>
                <a:path w="22901" h="13683" extrusionOk="0">
                  <a:moveTo>
                    <a:pt x="21435" y="0"/>
                  </a:moveTo>
                  <a:cubicBezTo>
                    <a:pt x="21395" y="0"/>
                    <a:pt x="21354" y="4"/>
                    <a:pt x="21313" y="13"/>
                  </a:cubicBezTo>
                  <a:lnTo>
                    <a:pt x="532" y="4359"/>
                  </a:lnTo>
                  <a:cubicBezTo>
                    <a:pt x="210" y="4428"/>
                    <a:pt x="0" y="4746"/>
                    <a:pt x="68" y="5070"/>
                  </a:cubicBezTo>
                  <a:lnTo>
                    <a:pt x="279" y="6080"/>
                  </a:lnTo>
                  <a:cubicBezTo>
                    <a:pt x="339" y="6363"/>
                    <a:pt x="590" y="6558"/>
                    <a:pt x="867" y="6558"/>
                  </a:cubicBezTo>
                  <a:cubicBezTo>
                    <a:pt x="907" y="6558"/>
                    <a:pt x="948" y="6553"/>
                    <a:pt x="988" y="6545"/>
                  </a:cubicBezTo>
                  <a:lnTo>
                    <a:pt x="1222" y="6496"/>
                  </a:lnTo>
                  <a:lnTo>
                    <a:pt x="1875" y="9621"/>
                  </a:lnTo>
                  <a:lnTo>
                    <a:pt x="2470" y="12458"/>
                  </a:lnTo>
                  <a:cubicBezTo>
                    <a:pt x="2621" y="13185"/>
                    <a:pt x="3261" y="13683"/>
                    <a:pt x="3975" y="13683"/>
                  </a:cubicBezTo>
                  <a:cubicBezTo>
                    <a:pt x="4080" y="13683"/>
                    <a:pt x="4186" y="13672"/>
                    <a:pt x="4292" y="13650"/>
                  </a:cubicBezTo>
                  <a:lnTo>
                    <a:pt x="21592" y="10032"/>
                  </a:lnTo>
                  <a:cubicBezTo>
                    <a:pt x="21747" y="9998"/>
                    <a:pt x="21893" y="9944"/>
                    <a:pt x="22025" y="9870"/>
                  </a:cubicBezTo>
                  <a:cubicBezTo>
                    <a:pt x="22577" y="9564"/>
                    <a:pt x="22900" y="8935"/>
                    <a:pt x="22797" y="8287"/>
                  </a:cubicBezTo>
                  <a:cubicBezTo>
                    <a:pt x="22794" y="8261"/>
                    <a:pt x="22789" y="8234"/>
                    <a:pt x="22783" y="8209"/>
                  </a:cubicBezTo>
                  <a:lnTo>
                    <a:pt x="22218" y="5508"/>
                  </a:lnTo>
                  <a:lnTo>
                    <a:pt x="21555" y="2338"/>
                  </a:lnTo>
                  <a:cubicBezTo>
                    <a:pt x="21617" y="2326"/>
                    <a:pt x="21679" y="2313"/>
                    <a:pt x="21741" y="2300"/>
                  </a:cubicBezTo>
                  <a:cubicBezTo>
                    <a:pt x="21798" y="2288"/>
                    <a:pt x="21807" y="2234"/>
                    <a:pt x="21785" y="2194"/>
                  </a:cubicBezTo>
                  <a:cubicBezTo>
                    <a:pt x="22099" y="2118"/>
                    <a:pt x="22299" y="1806"/>
                    <a:pt x="22234" y="1488"/>
                  </a:cubicBezTo>
                  <a:lnTo>
                    <a:pt x="22022" y="476"/>
                  </a:lnTo>
                  <a:cubicBezTo>
                    <a:pt x="21963" y="195"/>
                    <a:pt x="21712" y="0"/>
                    <a:pt x="21435" y="0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2" name="Google Shape;342;p35"/>
            <p:cNvGrpSpPr/>
            <p:nvPr/>
          </p:nvGrpSpPr>
          <p:grpSpPr>
            <a:xfrm>
              <a:off x="5880663" y="2143731"/>
              <a:ext cx="567800" cy="342125"/>
              <a:chOff x="4027750" y="1741150"/>
              <a:chExt cx="567800" cy="342125"/>
            </a:xfrm>
          </p:grpSpPr>
          <p:sp>
            <p:nvSpPr>
              <p:cNvPr id="343" name="Google Shape;343;p35"/>
              <p:cNvSpPr/>
              <p:nvPr/>
            </p:nvSpPr>
            <p:spPr>
              <a:xfrm>
                <a:off x="4048325" y="1779100"/>
                <a:ext cx="547225" cy="304175"/>
              </a:xfrm>
              <a:custGeom>
                <a:avLst/>
                <a:gdLst/>
                <a:ahLst/>
                <a:cxnLst/>
                <a:rect l="l" t="t" r="r" b="b"/>
                <a:pathLst>
                  <a:path w="21889" h="12167" extrusionOk="0">
                    <a:moveTo>
                      <a:pt x="20315" y="1"/>
                    </a:moveTo>
                    <a:lnTo>
                      <a:pt x="0" y="4250"/>
                    </a:lnTo>
                    <a:lnTo>
                      <a:pt x="1401" y="10941"/>
                    </a:lnTo>
                    <a:cubicBezTo>
                      <a:pt x="1552" y="11667"/>
                      <a:pt x="2192" y="12167"/>
                      <a:pt x="2906" y="12167"/>
                    </a:cubicBezTo>
                    <a:cubicBezTo>
                      <a:pt x="3011" y="12167"/>
                      <a:pt x="3117" y="12156"/>
                      <a:pt x="3223" y="12134"/>
                    </a:cubicBezTo>
                    <a:lnTo>
                      <a:pt x="20523" y="8515"/>
                    </a:lnTo>
                    <a:cubicBezTo>
                      <a:pt x="21355" y="8341"/>
                      <a:pt x="21888" y="7524"/>
                      <a:pt x="21714" y="6691"/>
                    </a:cubicBezTo>
                    <a:lnTo>
                      <a:pt x="2031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35"/>
              <p:cNvSpPr/>
              <p:nvPr/>
            </p:nvSpPr>
            <p:spPr>
              <a:xfrm>
                <a:off x="4068450" y="1869850"/>
                <a:ext cx="527100" cy="213425"/>
              </a:xfrm>
              <a:custGeom>
                <a:avLst/>
                <a:gdLst/>
                <a:ahLst/>
                <a:cxnLst/>
                <a:rect l="l" t="t" r="r" b="b"/>
                <a:pathLst>
                  <a:path w="21084" h="8537" extrusionOk="0">
                    <a:moveTo>
                      <a:pt x="19382" y="1"/>
                    </a:moveTo>
                    <a:cubicBezTo>
                      <a:pt x="18918" y="1"/>
                      <a:pt x="18467" y="225"/>
                      <a:pt x="18265" y="685"/>
                    </a:cubicBezTo>
                    <a:cubicBezTo>
                      <a:pt x="18225" y="776"/>
                      <a:pt x="18195" y="868"/>
                      <a:pt x="18174" y="961"/>
                    </a:cubicBezTo>
                    <a:cubicBezTo>
                      <a:pt x="17976" y="761"/>
                      <a:pt x="17741" y="598"/>
                      <a:pt x="17462" y="495"/>
                    </a:cubicBezTo>
                    <a:cubicBezTo>
                      <a:pt x="17273" y="424"/>
                      <a:pt x="17074" y="390"/>
                      <a:pt x="16878" y="390"/>
                    </a:cubicBezTo>
                    <a:cubicBezTo>
                      <a:pt x="16254" y="390"/>
                      <a:pt x="15646" y="732"/>
                      <a:pt x="15395" y="1343"/>
                    </a:cubicBezTo>
                    <a:cubicBezTo>
                      <a:pt x="15365" y="1415"/>
                      <a:pt x="15344" y="1486"/>
                      <a:pt x="15325" y="1559"/>
                    </a:cubicBezTo>
                    <a:cubicBezTo>
                      <a:pt x="15271" y="1512"/>
                      <a:pt x="15216" y="1467"/>
                      <a:pt x="15154" y="1426"/>
                    </a:cubicBezTo>
                    <a:cubicBezTo>
                      <a:pt x="14961" y="1300"/>
                      <a:pt x="14738" y="1234"/>
                      <a:pt x="14512" y="1234"/>
                    </a:cubicBezTo>
                    <a:cubicBezTo>
                      <a:pt x="14442" y="1234"/>
                      <a:pt x="14372" y="1240"/>
                      <a:pt x="14302" y="1253"/>
                    </a:cubicBezTo>
                    <a:cubicBezTo>
                      <a:pt x="14002" y="1307"/>
                      <a:pt x="13745" y="1520"/>
                      <a:pt x="13593" y="1777"/>
                    </a:cubicBezTo>
                    <a:cubicBezTo>
                      <a:pt x="13314" y="1434"/>
                      <a:pt x="12948" y="1182"/>
                      <a:pt x="12472" y="1126"/>
                    </a:cubicBezTo>
                    <a:cubicBezTo>
                      <a:pt x="12412" y="1119"/>
                      <a:pt x="12353" y="1116"/>
                      <a:pt x="12295" y="1116"/>
                    </a:cubicBezTo>
                    <a:cubicBezTo>
                      <a:pt x="11463" y="1116"/>
                      <a:pt x="10749" y="1804"/>
                      <a:pt x="10629" y="2624"/>
                    </a:cubicBezTo>
                    <a:cubicBezTo>
                      <a:pt x="10614" y="2722"/>
                      <a:pt x="10610" y="2819"/>
                      <a:pt x="10608" y="2917"/>
                    </a:cubicBezTo>
                    <a:cubicBezTo>
                      <a:pt x="10556" y="2866"/>
                      <a:pt x="10497" y="2820"/>
                      <a:pt x="10433" y="2779"/>
                    </a:cubicBezTo>
                    <a:cubicBezTo>
                      <a:pt x="10290" y="2687"/>
                      <a:pt x="10117" y="2640"/>
                      <a:pt x="9945" y="2640"/>
                    </a:cubicBezTo>
                    <a:cubicBezTo>
                      <a:pt x="9857" y="2640"/>
                      <a:pt x="9768" y="2653"/>
                      <a:pt x="9685" y="2677"/>
                    </a:cubicBezTo>
                    <a:cubicBezTo>
                      <a:pt x="9539" y="2722"/>
                      <a:pt x="9412" y="2804"/>
                      <a:pt x="9314" y="2914"/>
                    </a:cubicBezTo>
                    <a:cubicBezTo>
                      <a:pt x="9244" y="2812"/>
                      <a:pt x="9166" y="2719"/>
                      <a:pt x="9074" y="2635"/>
                    </a:cubicBezTo>
                    <a:cubicBezTo>
                      <a:pt x="8835" y="2417"/>
                      <a:pt x="8534" y="2282"/>
                      <a:pt x="8216" y="2282"/>
                    </a:cubicBezTo>
                    <a:cubicBezTo>
                      <a:pt x="8148" y="2282"/>
                      <a:pt x="8079" y="2289"/>
                      <a:pt x="8010" y="2302"/>
                    </a:cubicBezTo>
                    <a:cubicBezTo>
                      <a:pt x="7467" y="2403"/>
                      <a:pt x="7148" y="2817"/>
                      <a:pt x="6969" y="3295"/>
                    </a:cubicBezTo>
                    <a:cubicBezTo>
                      <a:pt x="6877" y="3141"/>
                      <a:pt x="6768" y="2998"/>
                      <a:pt x="6630" y="2882"/>
                    </a:cubicBezTo>
                    <a:cubicBezTo>
                      <a:pt x="6402" y="2689"/>
                      <a:pt x="6126" y="2589"/>
                      <a:pt x="5839" y="2589"/>
                    </a:cubicBezTo>
                    <a:cubicBezTo>
                      <a:pt x="5723" y="2589"/>
                      <a:pt x="5605" y="2605"/>
                      <a:pt x="5488" y="2639"/>
                    </a:cubicBezTo>
                    <a:cubicBezTo>
                      <a:pt x="5082" y="2758"/>
                      <a:pt x="4796" y="3028"/>
                      <a:pt x="4614" y="3366"/>
                    </a:cubicBezTo>
                    <a:cubicBezTo>
                      <a:pt x="4377" y="3119"/>
                      <a:pt x="4040" y="2996"/>
                      <a:pt x="3700" y="2996"/>
                    </a:cubicBezTo>
                    <a:cubicBezTo>
                      <a:pt x="3410" y="2996"/>
                      <a:pt x="3118" y="3086"/>
                      <a:pt x="2885" y="3266"/>
                    </a:cubicBezTo>
                    <a:cubicBezTo>
                      <a:pt x="2515" y="3551"/>
                      <a:pt x="2312" y="3950"/>
                      <a:pt x="2249" y="4379"/>
                    </a:cubicBezTo>
                    <a:cubicBezTo>
                      <a:pt x="1941" y="4150"/>
                      <a:pt x="1568" y="4018"/>
                      <a:pt x="1181" y="4018"/>
                    </a:cubicBezTo>
                    <a:cubicBezTo>
                      <a:pt x="992" y="4018"/>
                      <a:pt x="800" y="4050"/>
                      <a:pt x="610" y="4116"/>
                    </a:cubicBezTo>
                    <a:cubicBezTo>
                      <a:pt x="378" y="4195"/>
                      <a:pt x="174" y="4319"/>
                      <a:pt x="1" y="4473"/>
                    </a:cubicBezTo>
                    <a:lnTo>
                      <a:pt x="594" y="7311"/>
                    </a:lnTo>
                    <a:cubicBezTo>
                      <a:pt x="746" y="8038"/>
                      <a:pt x="1388" y="8536"/>
                      <a:pt x="2103" y="8536"/>
                    </a:cubicBezTo>
                    <a:cubicBezTo>
                      <a:pt x="2207" y="8536"/>
                      <a:pt x="2312" y="8526"/>
                      <a:pt x="2418" y="8504"/>
                    </a:cubicBezTo>
                    <a:lnTo>
                      <a:pt x="19718" y="4884"/>
                    </a:lnTo>
                    <a:cubicBezTo>
                      <a:pt x="20550" y="4711"/>
                      <a:pt x="21083" y="3894"/>
                      <a:pt x="20909" y="3061"/>
                    </a:cubicBezTo>
                    <a:lnTo>
                      <a:pt x="20344" y="360"/>
                    </a:lnTo>
                    <a:cubicBezTo>
                      <a:pt x="20258" y="289"/>
                      <a:pt x="20165" y="225"/>
                      <a:pt x="20062" y="170"/>
                    </a:cubicBezTo>
                    <a:cubicBezTo>
                      <a:pt x="19852" y="58"/>
                      <a:pt x="19616" y="1"/>
                      <a:pt x="1938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35"/>
              <p:cNvSpPr/>
              <p:nvPr/>
            </p:nvSpPr>
            <p:spPr>
              <a:xfrm>
                <a:off x="4027750" y="1741150"/>
                <a:ext cx="557525" cy="163975"/>
              </a:xfrm>
              <a:custGeom>
                <a:avLst/>
                <a:gdLst/>
                <a:ahLst/>
                <a:cxnLst/>
                <a:rect l="l" t="t" r="r" b="b"/>
                <a:pathLst>
                  <a:path w="22301" h="6559" extrusionOk="0">
                    <a:moveTo>
                      <a:pt x="21434" y="1"/>
                    </a:moveTo>
                    <a:cubicBezTo>
                      <a:pt x="21394" y="1"/>
                      <a:pt x="21353" y="5"/>
                      <a:pt x="21312" y="13"/>
                    </a:cubicBezTo>
                    <a:lnTo>
                      <a:pt x="531" y="4361"/>
                    </a:lnTo>
                    <a:cubicBezTo>
                      <a:pt x="209" y="4428"/>
                      <a:pt x="0" y="4748"/>
                      <a:pt x="68" y="5070"/>
                    </a:cubicBezTo>
                    <a:lnTo>
                      <a:pt x="279" y="6082"/>
                    </a:lnTo>
                    <a:cubicBezTo>
                      <a:pt x="339" y="6363"/>
                      <a:pt x="589" y="6558"/>
                      <a:pt x="867" y="6558"/>
                    </a:cubicBezTo>
                    <a:cubicBezTo>
                      <a:pt x="907" y="6558"/>
                      <a:pt x="949" y="6554"/>
                      <a:pt x="990" y="6545"/>
                    </a:cubicBezTo>
                    <a:lnTo>
                      <a:pt x="21769" y="2199"/>
                    </a:lnTo>
                    <a:cubicBezTo>
                      <a:pt x="22093" y="2131"/>
                      <a:pt x="22301" y="1812"/>
                      <a:pt x="22234" y="1489"/>
                    </a:cubicBezTo>
                    <a:lnTo>
                      <a:pt x="22021" y="478"/>
                    </a:lnTo>
                    <a:cubicBezTo>
                      <a:pt x="21963" y="195"/>
                      <a:pt x="21711" y="1"/>
                      <a:pt x="2143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35"/>
              <p:cNvSpPr/>
              <p:nvPr/>
            </p:nvSpPr>
            <p:spPr>
              <a:xfrm>
                <a:off x="4251425" y="1794850"/>
                <a:ext cx="316050" cy="67250"/>
              </a:xfrm>
              <a:custGeom>
                <a:avLst/>
                <a:gdLst/>
                <a:ahLst/>
                <a:cxnLst/>
                <a:rect l="l" t="t" r="r" b="b"/>
                <a:pathLst>
                  <a:path w="12642" h="2690" extrusionOk="0">
                    <a:moveTo>
                      <a:pt x="12520" y="0"/>
                    </a:moveTo>
                    <a:cubicBezTo>
                      <a:pt x="12514" y="0"/>
                      <a:pt x="12508" y="1"/>
                      <a:pt x="12502" y="2"/>
                    </a:cubicBezTo>
                    <a:lnTo>
                      <a:pt x="7670" y="989"/>
                    </a:lnTo>
                    <a:cubicBezTo>
                      <a:pt x="6054" y="1319"/>
                      <a:pt x="4436" y="1649"/>
                      <a:pt x="2819" y="1978"/>
                    </a:cubicBezTo>
                    <a:cubicBezTo>
                      <a:pt x="1911" y="2164"/>
                      <a:pt x="1002" y="2350"/>
                      <a:pt x="94" y="2535"/>
                    </a:cubicBezTo>
                    <a:cubicBezTo>
                      <a:pt x="1" y="2555"/>
                      <a:pt x="35" y="2689"/>
                      <a:pt x="121" y="2689"/>
                    </a:cubicBezTo>
                    <a:cubicBezTo>
                      <a:pt x="127" y="2689"/>
                      <a:pt x="133" y="2689"/>
                      <a:pt x="139" y="2687"/>
                    </a:cubicBezTo>
                    <a:lnTo>
                      <a:pt x="4972" y="1701"/>
                    </a:lnTo>
                    <a:lnTo>
                      <a:pt x="9823" y="709"/>
                    </a:lnTo>
                    <a:cubicBezTo>
                      <a:pt x="10730" y="524"/>
                      <a:pt x="11639" y="338"/>
                      <a:pt x="12548" y="153"/>
                    </a:cubicBezTo>
                    <a:cubicBezTo>
                      <a:pt x="12641" y="133"/>
                      <a:pt x="12605" y="0"/>
                      <a:pt x="1252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35"/>
              <p:cNvSpPr/>
              <p:nvPr/>
            </p:nvSpPr>
            <p:spPr>
              <a:xfrm>
                <a:off x="4082300" y="1922275"/>
                <a:ext cx="28725" cy="122450"/>
              </a:xfrm>
              <a:custGeom>
                <a:avLst/>
                <a:gdLst/>
                <a:ahLst/>
                <a:cxnLst/>
                <a:rect l="l" t="t" r="r" b="b"/>
                <a:pathLst>
                  <a:path w="1149" h="4898" extrusionOk="0">
                    <a:moveTo>
                      <a:pt x="98" y="0"/>
                    </a:moveTo>
                    <a:cubicBezTo>
                      <a:pt x="51" y="0"/>
                      <a:pt x="1" y="40"/>
                      <a:pt x="13" y="100"/>
                    </a:cubicBezTo>
                    <a:lnTo>
                      <a:pt x="984" y="4841"/>
                    </a:lnTo>
                    <a:cubicBezTo>
                      <a:pt x="992" y="4881"/>
                      <a:pt x="1021" y="4898"/>
                      <a:pt x="1052" y="4898"/>
                    </a:cubicBezTo>
                    <a:cubicBezTo>
                      <a:pt x="1098" y="4898"/>
                      <a:pt x="1149" y="4858"/>
                      <a:pt x="1136" y="4798"/>
                    </a:cubicBezTo>
                    <a:lnTo>
                      <a:pt x="166" y="57"/>
                    </a:lnTo>
                    <a:cubicBezTo>
                      <a:pt x="157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35"/>
              <p:cNvSpPr/>
              <p:nvPr/>
            </p:nvSpPr>
            <p:spPr>
              <a:xfrm>
                <a:off x="4475825" y="1916425"/>
                <a:ext cx="87000" cy="71175"/>
              </a:xfrm>
              <a:custGeom>
                <a:avLst/>
                <a:gdLst/>
                <a:ahLst/>
                <a:cxnLst/>
                <a:rect l="l" t="t" r="r" b="b"/>
                <a:pathLst>
                  <a:path w="3480" h="2847" extrusionOk="0">
                    <a:moveTo>
                      <a:pt x="3193" y="0"/>
                    </a:moveTo>
                    <a:cubicBezTo>
                      <a:pt x="3145" y="0"/>
                      <a:pt x="3096" y="41"/>
                      <a:pt x="3113" y="101"/>
                    </a:cubicBezTo>
                    <a:cubicBezTo>
                      <a:pt x="3270" y="640"/>
                      <a:pt x="3462" y="1355"/>
                      <a:pt x="3005" y="1812"/>
                    </a:cubicBezTo>
                    <a:cubicBezTo>
                      <a:pt x="2793" y="2023"/>
                      <a:pt x="2487" y="2096"/>
                      <a:pt x="2204" y="2168"/>
                    </a:cubicBezTo>
                    <a:cubicBezTo>
                      <a:pt x="1878" y="2248"/>
                      <a:pt x="1551" y="2329"/>
                      <a:pt x="1224" y="2410"/>
                    </a:cubicBezTo>
                    <a:cubicBezTo>
                      <a:pt x="847" y="2504"/>
                      <a:pt x="469" y="2599"/>
                      <a:pt x="92" y="2693"/>
                    </a:cubicBezTo>
                    <a:cubicBezTo>
                      <a:pt x="1" y="2715"/>
                      <a:pt x="33" y="2846"/>
                      <a:pt x="116" y="2846"/>
                    </a:cubicBezTo>
                    <a:cubicBezTo>
                      <a:pt x="123" y="2846"/>
                      <a:pt x="130" y="2845"/>
                      <a:pt x="138" y="2843"/>
                    </a:cubicBezTo>
                    <a:cubicBezTo>
                      <a:pt x="851" y="2666"/>
                      <a:pt x="1567" y="2490"/>
                      <a:pt x="2282" y="2310"/>
                    </a:cubicBezTo>
                    <a:cubicBezTo>
                      <a:pt x="2577" y="2236"/>
                      <a:pt x="2886" y="2147"/>
                      <a:pt x="3112" y="1930"/>
                    </a:cubicBezTo>
                    <a:cubicBezTo>
                      <a:pt x="3312" y="1736"/>
                      <a:pt x="3413" y="1462"/>
                      <a:pt x="3442" y="1189"/>
                    </a:cubicBezTo>
                    <a:cubicBezTo>
                      <a:pt x="3480" y="802"/>
                      <a:pt x="3372" y="423"/>
                      <a:pt x="3266" y="55"/>
                    </a:cubicBezTo>
                    <a:lnTo>
                      <a:pt x="3264" y="55"/>
                    </a:lnTo>
                    <a:cubicBezTo>
                      <a:pt x="3253" y="16"/>
                      <a:pt x="3223" y="0"/>
                      <a:pt x="31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35"/>
              <p:cNvSpPr/>
              <p:nvPr/>
            </p:nvSpPr>
            <p:spPr>
              <a:xfrm>
                <a:off x="4047850" y="1862050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9" y="1"/>
                    </a:moveTo>
                    <a:cubicBezTo>
                      <a:pt x="52" y="1"/>
                      <a:pt x="0" y="41"/>
                      <a:pt x="13" y="101"/>
                    </a:cubicBezTo>
                    <a:lnTo>
                      <a:pt x="216" y="1080"/>
                    </a:lnTo>
                    <a:cubicBezTo>
                      <a:pt x="224" y="1119"/>
                      <a:pt x="252" y="1136"/>
                      <a:pt x="282" y="1136"/>
                    </a:cubicBezTo>
                    <a:cubicBezTo>
                      <a:pt x="328" y="1136"/>
                      <a:pt x="379" y="1095"/>
                      <a:pt x="367" y="1035"/>
                    </a:cubicBezTo>
                    <a:lnTo>
                      <a:pt x="165" y="57"/>
                    </a:lnTo>
                    <a:cubicBezTo>
                      <a:pt x="157" y="17"/>
                      <a:pt x="129" y="1"/>
                      <a:pt x="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35"/>
              <p:cNvSpPr/>
              <p:nvPr/>
            </p:nvSpPr>
            <p:spPr>
              <a:xfrm>
                <a:off x="4066725" y="1858150"/>
                <a:ext cx="9500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5" extrusionOk="0">
                    <a:moveTo>
                      <a:pt x="99" y="0"/>
                    </a:moveTo>
                    <a:cubicBezTo>
                      <a:pt x="52" y="0"/>
                      <a:pt x="0" y="41"/>
                      <a:pt x="13" y="102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3" y="1135"/>
                    </a:cubicBezTo>
                    <a:cubicBezTo>
                      <a:pt x="329" y="1135"/>
                      <a:pt x="379" y="1095"/>
                      <a:pt x="367" y="1034"/>
                    </a:cubicBezTo>
                    <a:lnTo>
                      <a:pt x="165" y="56"/>
                    </a:lnTo>
                    <a:cubicBezTo>
                      <a:pt x="157" y="17"/>
                      <a:pt x="129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35"/>
              <p:cNvSpPr/>
              <p:nvPr/>
            </p:nvSpPr>
            <p:spPr>
              <a:xfrm>
                <a:off x="4085600" y="1854250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0"/>
                    </a:moveTo>
                    <a:cubicBezTo>
                      <a:pt x="51" y="0"/>
                      <a:pt x="0" y="41"/>
                      <a:pt x="13" y="101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2" y="1135"/>
                    </a:cubicBezTo>
                    <a:cubicBezTo>
                      <a:pt x="328" y="1135"/>
                      <a:pt x="379" y="1095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35"/>
              <p:cNvSpPr/>
              <p:nvPr/>
            </p:nvSpPr>
            <p:spPr>
              <a:xfrm>
                <a:off x="4104475" y="1850325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0"/>
                    </a:moveTo>
                    <a:cubicBezTo>
                      <a:pt x="51" y="0"/>
                      <a:pt x="1" y="41"/>
                      <a:pt x="13" y="100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2" y="1135"/>
                    </a:cubicBezTo>
                    <a:cubicBezTo>
                      <a:pt x="328" y="1135"/>
                      <a:pt x="379" y="1095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35"/>
              <p:cNvSpPr/>
              <p:nvPr/>
            </p:nvSpPr>
            <p:spPr>
              <a:xfrm>
                <a:off x="4123350" y="1846400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0"/>
                    </a:moveTo>
                    <a:cubicBezTo>
                      <a:pt x="51" y="0"/>
                      <a:pt x="1" y="41"/>
                      <a:pt x="13" y="100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2" y="1135"/>
                    </a:cubicBezTo>
                    <a:cubicBezTo>
                      <a:pt x="328" y="1135"/>
                      <a:pt x="379" y="1095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35"/>
              <p:cNvSpPr/>
              <p:nvPr/>
            </p:nvSpPr>
            <p:spPr>
              <a:xfrm>
                <a:off x="4142225" y="1842500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1"/>
                    </a:moveTo>
                    <a:cubicBezTo>
                      <a:pt x="51" y="1"/>
                      <a:pt x="1" y="41"/>
                      <a:pt x="13" y="101"/>
                    </a:cubicBezTo>
                    <a:lnTo>
                      <a:pt x="216" y="1080"/>
                    </a:lnTo>
                    <a:cubicBezTo>
                      <a:pt x="224" y="1119"/>
                      <a:pt x="252" y="1136"/>
                      <a:pt x="282" y="1136"/>
                    </a:cubicBezTo>
                    <a:cubicBezTo>
                      <a:pt x="329" y="1136"/>
                      <a:pt x="379" y="1095"/>
                      <a:pt x="367" y="1035"/>
                    </a:cubicBezTo>
                    <a:lnTo>
                      <a:pt x="164" y="57"/>
                    </a:lnTo>
                    <a:cubicBezTo>
                      <a:pt x="156" y="17"/>
                      <a:pt x="128" y="1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35"/>
              <p:cNvSpPr/>
              <p:nvPr/>
            </p:nvSpPr>
            <p:spPr>
              <a:xfrm>
                <a:off x="4161100" y="1838575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1"/>
                    </a:moveTo>
                    <a:cubicBezTo>
                      <a:pt x="51" y="1"/>
                      <a:pt x="1" y="41"/>
                      <a:pt x="13" y="101"/>
                    </a:cubicBezTo>
                    <a:lnTo>
                      <a:pt x="215" y="1080"/>
                    </a:lnTo>
                    <a:cubicBezTo>
                      <a:pt x="223" y="1119"/>
                      <a:pt x="251" y="1136"/>
                      <a:pt x="281" y="1136"/>
                    </a:cubicBezTo>
                    <a:cubicBezTo>
                      <a:pt x="328" y="1136"/>
                      <a:pt x="379" y="1095"/>
                      <a:pt x="367" y="1035"/>
                    </a:cubicBezTo>
                    <a:lnTo>
                      <a:pt x="164" y="57"/>
                    </a:lnTo>
                    <a:cubicBezTo>
                      <a:pt x="156" y="17"/>
                      <a:pt x="128" y="1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35"/>
              <p:cNvSpPr/>
              <p:nvPr/>
            </p:nvSpPr>
            <p:spPr>
              <a:xfrm>
                <a:off x="4179975" y="1834650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1"/>
                    </a:moveTo>
                    <a:cubicBezTo>
                      <a:pt x="52" y="1"/>
                      <a:pt x="1" y="42"/>
                      <a:pt x="13" y="103"/>
                    </a:cubicBezTo>
                    <a:lnTo>
                      <a:pt x="215" y="1080"/>
                    </a:lnTo>
                    <a:cubicBezTo>
                      <a:pt x="223" y="1119"/>
                      <a:pt x="251" y="1136"/>
                      <a:pt x="282" y="1136"/>
                    </a:cubicBezTo>
                    <a:cubicBezTo>
                      <a:pt x="328" y="1136"/>
                      <a:pt x="379" y="1096"/>
                      <a:pt x="367" y="1035"/>
                    </a:cubicBezTo>
                    <a:lnTo>
                      <a:pt x="164" y="57"/>
                    </a:lnTo>
                    <a:cubicBezTo>
                      <a:pt x="156" y="18"/>
                      <a:pt x="128" y="1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35"/>
              <p:cNvSpPr/>
              <p:nvPr/>
            </p:nvSpPr>
            <p:spPr>
              <a:xfrm>
                <a:off x="4198850" y="1830775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0"/>
                    </a:moveTo>
                    <a:cubicBezTo>
                      <a:pt x="51" y="0"/>
                      <a:pt x="0" y="41"/>
                      <a:pt x="12" y="100"/>
                    </a:cubicBezTo>
                    <a:lnTo>
                      <a:pt x="215" y="1079"/>
                    </a:lnTo>
                    <a:cubicBezTo>
                      <a:pt x="223" y="1118"/>
                      <a:pt x="251" y="1135"/>
                      <a:pt x="281" y="1135"/>
                    </a:cubicBezTo>
                    <a:cubicBezTo>
                      <a:pt x="328" y="1135"/>
                      <a:pt x="380" y="1095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35"/>
              <p:cNvSpPr/>
              <p:nvPr/>
            </p:nvSpPr>
            <p:spPr>
              <a:xfrm>
                <a:off x="4217725" y="1826850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0"/>
                    </a:moveTo>
                    <a:cubicBezTo>
                      <a:pt x="51" y="0"/>
                      <a:pt x="0" y="41"/>
                      <a:pt x="12" y="100"/>
                    </a:cubicBezTo>
                    <a:lnTo>
                      <a:pt x="215" y="1079"/>
                    </a:lnTo>
                    <a:cubicBezTo>
                      <a:pt x="223" y="1118"/>
                      <a:pt x="251" y="1135"/>
                      <a:pt x="281" y="1135"/>
                    </a:cubicBezTo>
                    <a:cubicBezTo>
                      <a:pt x="328" y="1135"/>
                      <a:pt x="380" y="1095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rgbClr val="3838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35"/>
              <p:cNvSpPr/>
              <p:nvPr/>
            </p:nvSpPr>
            <p:spPr>
              <a:xfrm>
                <a:off x="4236575" y="1822925"/>
                <a:ext cx="9525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1136" extrusionOk="0">
                    <a:moveTo>
                      <a:pt x="99" y="1"/>
                    </a:moveTo>
                    <a:cubicBezTo>
                      <a:pt x="52" y="1"/>
                      <a:pt x="0" y="41"/>
                      <a:pt x="13" y="102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3" y="1135"/>
                    </a:cubicBezTo>
                    <a:cubicBezTo>
                      <a:pt x="330" y="1135"/>
                      <a:pt x="381" y="1095"/>
                      <a:pt x="368" y="1035"/>
                    </a:cubicBezTo>
                    <a:lnTo>
                      <a:pt x="165" y="56"/>
                    </a:lnTo>
                    <a:cubicBezTo>
                      <a:pt x="157" y="18"/>
                      <a:pt x="129" y="1"/>
                      <a:pt x="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35"/>
              <p:cNvSpPr/>
              <p:nvPr/>
            </p:nvSpPr>
            <p:spPr>
              <a:xfrm>
                <a:off x="4255450" y="1819025"/>
                <a:ext cx="9525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1136" extrusionOk="0">
                    <a:moveTo>
                      <a:pt x="99" y="1"/>
                    </a:moveTo>
                    <a:cubicBezTo>
                      <a:pt x="52" y="1"/>
                      <a:pt x="0" y="41"/>
                      <a:pt x="13" y="101"/>
                    </a:cubicBezTo>
                    <a:lnTo>
                      <a:pt x="216" y="1080"/>
                    </a:lnTo>
                    <a:cubicBezTo>
                      <a:pt x="224" y="1119"/>
                      <a:pt x="252" y="1136"/>
                      <a:pt x="282" y="1136"/>
                    </a:cubicBezTo>
                    <a:cubicBezTo>
                      <a:pt x="329" y="1136"/>
                      <a:pt x="381" y="1095"/>
                      <a:pt x="368" y="1035"/>
                    </a:cubicBezTo>
                    <a:lnTo>
                      <a:pt x="165" y="57"/>
                    </a:lnTo>
                    <a:cubicBezTo>
                      <a:pt x="157" y="17"/>
                      <a:pt x="129" y="1"/>
                      <a:pt x="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35"/>
              <p:cNvSpPr/>
              <p:nvPr/>
            </p:nvSpPr>
            <p:spPr>
              <a:xfrm>
                <a:off x="4274325" y="1815100"/>
                <a:ext cx="9525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1136" extrusionOk="0">
                    <a:moveTo>
                      <a:pt x="99" y="1"/>
                    </a:moveTo>
                    <a:cubicBezTo>
                      <a:pt x="52" y="1"/>
                      <a:pt x="0" y="41"/>
                      <a:pt x="13" y="101"/>
                    </a:cubicBezTo>
                    <a:lnTo>
                      <a:pt x="216" y="1080"/>
                    </a:lnTo>
                    <a:cubicBezTo>
                      <a:pt x="224" y="1119"/>
                      <a:pt x="252" y="1136"/>
                      <a:pt x="282" y="1136"/>
                    </a:cubicBezTo>
                    <a:cubicBezTo>
                      <a:pt x="329" y="1136"/>
                      <a:pt x="381" y="1095"/>
                      <a:pt x="368" y="1035"/>
                    </a:cubicBezTo>
                    <a:lnTo>
                      <a:pt x="165" y="57"/>
                    </a:lnTo>
                    <a:cubicBezTo>
                      <a:pt x="157" y="17"/>
                      <a:pt x="129" y="1"/>
                      <a:pt x="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35"/>
              <p:cNvSpPr/>
              <p:nvPr/>
            </p:nvSpPr>
            <p:spPr>
              <a:xfrm>
                <a:off x="4293200" y="1811175"/>
                <a:ext cx="9525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1136" extrusionOk="0">
                    <a:moveTo>
                      <a:pt x="99" y="1"/>
                    </a:moveTo>
                    <a:cubicBezTo>
                      <a:pt x="52" y="1"/>
                      <a:pt x="0" y="42"/>
                      <a:pt x="13" y="102"/>
                    </a:cubicBezTo>
                    <a:lnTo>
                      <a:pt x="216" y="1080"/>
                    </a:lnTo>
                    <a:cubicBezTo>
                      <a:pt x="224" y="1119"/>
                      <a:pt x="252" y="1135"/>
                      <a:pt x="282" y="1135"/>
                    </a:cubicBezTo>
                    <a:cubicBezTo>
                      <a:pt x="329" y="1135"/>
                      <a:pt x="381" y="1095"/>
                      <a:pt x="368" y="1035"/>
                    </a:cubicBezTo>
                    <a:lnTo>
                      <a:pt x="165" y="56"/>
                    </a:lnTo>
                    <a:cubicBezTo>
                      <a:pt x="157" y="17"/>
                      <a:pt x="129" y="1"/>
                      <a:pt x="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35"/>
              <p:cNvSpPr/>
              <p:nvPr/>
            </p:nvSpPr>
            <p:spPr>
              <a:xfrm>
                <a:off x="4312075" y="1807300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9" y="0"/>
                    </a:moveTo>
                    <a:cubicBezTo>
                      <a:pt x="52" y="0"/>
                      <a:pt x="0" y="41"/>
                      <a:pt x="13" y="100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2" y="1135"/>
                    </a:cubicBezTo>
                    <a:cubicBezTo>
                      <a:pt x="328" y="1135"/>
                      <a:pt x="379" y="1095"/>
                      <a:pt x="367" y="1035"/>
                    </a:cubicBezTo>
                    <a:lnTo>
                      <a:pt x="165" y="56"/>
                    </a:lnTo>
                    <a:cubicBezTo>
                      <a:pt x="157" y="17"/>
                      <a:pt x="129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35"/>
              <p:cNvSpPr/>
              <p:nvPr/>
            </p:nvSpPr>
            <p:spPr>
              <a:xfrm>
                <a:off x="4330950" y="1803375"/>
                <a:ext cx="9500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5" extrusionOk="0">
                    <a:moveTo>
                      <a:pt x="99" y="0"/>
                    </a:moveTo>
                    <a:cubicBezTo>
                      <a:pt x="52" y="0"/>
                      <a:pt x="0" y="41"/>
                      <a:pt x="13" y="100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2" y="1135"/>
                    </a:cubicBezTo>
                    <a:cubicBezTo>
                      <a:pt x="329" y="1135"/>
                      <a:pt x="380" y="1095"/>
                      <a:pt x="368" y="1035"/>
                    </a:cubicBezTo>
                    <a:lnTo>
                      <a:pt x="165" y="56"/>
                    </a:lnTo>
                    <a:cubicBezTo>
                      <a:pt x="157" y="17"/>
                      <a:pt x="129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35"/>
              <p:cNvSpPr/>
              <p:nvPr/>
            </p:nvSpPr>
            <p:spPr>
              <a:xfrm>
                <a:off x="4349825" y="1799450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0"/>
                    </a:moveTo>
                    <a:cubicBezTo>
                      <a:pt x="51" y="0"/>
                      <a:pt x="0" y="41"/>
                      <a:pt x="13" y="102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2" y="1135"/>
                    </a:cubicBezTo>
                    <a:cubicBezTo>
                      <a:pt x="329" y="1135"/>
                      <a:pt x="379" y="1095"/>
                      <a:pt x="367" y="1035"/>
                    </a:cubicBezTo>
                    <a:lnTo>
                      <a:pt x="165" y="56"/>
                    </a:lnTo>
                    <a:cubicBezTo>
                      <a:pt x="157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35"/>
              <p:cNvSpPr/>
              <p:nvPr/>
            </p:nvSpPr>
            <p:spPr>
              <a:xfrm>
                <a:off x="4368700" y="1795550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1"/>
                    </a:moveTo>
                    <a:cubicBezTo>
                      <a:pt x="51" y="1"/>
                      <a:pt x="0" y="41"/>
                      <a:pt x="13" y="101"/>
                    </a:cubicBezTo>
                    <a:lnTo>
                      <a:pt x="216" y="1080"/>
                    </a:lnTo>
                    <a:cubicBezTo>
                      <a:pt x="224" y="1119"/>
                      <a:pt x="252" y="1136"/>
                      <a:pt x="282" y="1136"/>
                    </a:cubicBezTo>
                    <a:cubicBezTo>
                      <a:pt x="328" y="1136"/>
                      <a:pt x="379" y="1095"/>
                      <a:pt x="367" y="1035"/>
                    </a:cubicBezTo>
                    <a:lnTo>
                      <a:pt x="165" y="57"/>
                    </a:lnTo>
                    <a:cubicBezTo>
                      <a:pt x="157" y="17"/>
                      <a:pt x="128" y="1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35"/>
              <p:cNvSpPr/>
              <p:nvPr/>
            </p:nvSpPr>
            <p:spPr>
              <a:xfrm>
                <a:off x="4387575" y="1791625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1"/>
                    </a:moveTo>
                    <a:cubicBezTo>
                      <a:pt x="51" y="1"/>
                      <a:pt x="0" y="41"/>
                      <a:pt x="13" y="101"/>
                    </a:cubicBezTo>
                    <a:lnTo>
                      <a:pt x="216" y="1080"/>
                    </a:lnTo>
                    <a:cubicBezTo>
                      <a:pt x="224" y="1119"/>
                      <a:pt x="252" y="1135"/>
                      <a:pt x="282" y="1135"/>
                    </a:cubicBezTo>
                    <a:cubicBezTo>
                      <a:pt x="328" y="1135"/>
                      <a:pt x="379" y="1095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1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35"/>
              <p:cNvSpPr/>
              <p:nvPr/>
            </p:nvSpPr>
            <p:spPr>
              <a:xfrm>
                <a:off x="4406450" y="1787725"/>
                <a:ext cx="9500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5" extrusionOk="0">
                    <a:moveTo>
                      <a:pt x="98" y="0"/>
                    </a:moveTo>
                    <a:cubicBezTo>
                      <a:pt x="51" y="0"/>
                      <a:pt x="1" y="41"/>
                      <a:pt x="13" y="101"/>
                    </a:cubicBezTo>
                    <a:lnTo>
                      <a:pt x="216" y="1079"/>
                    </a:lnTo>
                    <a:cubicBezTo>
                      <a:pt x="224" y="1118"/>
                      <a:pt x="253" y="1135"/>
                      <a:pt x="283" y="1135"/>
                    </a:cubicBezTo>
                    <a:cubicBezTo>
                      <a:pt x="329" y="1135"/>
                      <a:pt x="379" y="1095"/>
                      <a:pt x="367" y="1034"/>
                    </a:cubicBezTo>
                    <a:lnTo>
                      <a:pt x="164" y="55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35"/>
              <p:cNvSpPr/>
              <p:nvPr/>
            </p:nvSpPr>
            <p:spPr>
              <a:xfrm>
                <a:off x="4425325" y="1783825"/>
                <a:ext cx="9500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5" extrusionOk="0">
                    <a:moveTo>
                      <a:pt x="98" y="0"/>
                    </a:moveTo>
                    <a:cubicBezTo>
                      <a:pt x="51" y="0"/>
                      <a:pt x="1" y="41"/>
                      <a:pt x="13" y="100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2" y="1135"/>
                    </a:cubicBezTo>
                    <a:cubicBezTo>
                      <a:pt x="329" y="1135"/>
                      <a:pt x="379" y="1095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35"/>
              <p:cNvSpPr/>
              <p:nvPr/>
            </p:nvSpPr>
            <p:spPr>
              <a:xfrm>
                <a:off x="4444200" y="1779900"/>
                <a:ext cx="9500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5" extrusionOk="0">
                    <a:moveTo>
                      <a:pt x="98" y="0"/>
                    </a:moveTo>
                    <a:cubicBezTo>
                      <a:pt x="51" y="0"/>
                      <a:pt x="1" y="41"/>
                      <a:pt x="13" y="100"/>
                    </a:cubicBezTo>
                    <a:lnTo>
                      <a:pt x="215" y="1079"/>
                    </a:lnTo>
                    <a:cubicBezTo>
                      <a:pt x="223" y="1118"/>
                      <a:pt x="252" y="1135"/>
                      <a:pt x="282" y="1135"/>
                    </a:cubicBezTo>
                    <a:cubicBezTo>
                      <a:pt x="329" y="1135"/>
                      <a:pt x="379" y="1094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35"/>
              <p:cNvSpPr/>
              <p:nvPr/>
            </p:nvSpPr>
            <p:spPr>
              <a:xfrm>
                <a:off x="4463075" y="1775975"/>
                <a:ext cx="9500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5" extrusionOk="0">
                    <a:moveTo>
                      <a:pt x="98" y="0"/>
                    </a:moveTo>
                    <a:cubicBezTo>
                      <a:pt x="52" y="0"/>
                      <a:pt x="1" y="41"/>
                      <a:pt x="13" y="102"/>
                    </a:cubicBezTo>
                    <a:lnTo>
                      <a:pt x="215" y="1079"/>
                    </a:lnTo>
                    <a:cubicBezTo>
                      <a:pt x="223" y="1118"/>
                      <a:pt x="251" y="1135"/>
                      <a:pt x="281" y="1135"/>
                    </a:cubicBezTo>
                    <a:cubicBezTo>
                      <a:pt x="328" y="1135"/>
                      <a:pt x="379" y="1094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35"/>
              <p:cNvSpPr/>
              <p:nvPr/>
            </p:nvSpPr>
            <p:spPr>
              <a:xfrm>
                <a:off x="4481950" y="1772075"/>
                <a:ext cx="9500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6" extrusionOk="0">
                    <a:moveTo>
                      <a:pt x="98" y="1"/>
                    </a:moveTo>
                    <a:cubicBezTo>
                      <a:pt x="52" y="1"/>
                      <a:pt x="1" y="41"/>
                      <a:pt x="13" y="101"/>
                    </a:cubicBezTo>
                    <a:lnTo>
                      <a:pt x="215" y="1080"/>
                    </a:lnTo>
                    <a:cubicBezTo>
                      <a:pt x="223" y="1119"/>
                      <a:pt x="251" y="1135"/>
                      <a:pt x="281" y="1135"/>
                    </a:cubicBezTo>
                    <a:cubicBezTo>
                      <a:pt x="328" y="1135"/>
                      <a:pt x="379" y="1095"/>
                      <a:pt x="367" y="1035"/>
                    </a:cubicBezTo>
                    <a:lnTo>
                      <a:pt x="164" y="56"/>
                    </a:lnTo>
                    <a:cubicBezTo>
                      <a:pt x="156" y="17"/>
                      <a:pt x="128" y="1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35"/>
              <p:cNvSpPr/>
              <p:nvPr/>
            </p:nvSpPr>
            <p:spPr>
              <a:xfrm>
                <a:off x="4500800" y="1768150"/>
                <a:ext cx="9525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1136" extrusionOk="0">
                    <a:moveTo>
                      <a:pt x="98" y="1"/>
                    </a:moveTo>
                    <a:cubicBezTo>
                      <a:pt x="52" y="1"/>
                      <a:pt x="0" y="41"/>
                      <a:pt x="13" y="101"/>
                    </a:cubicBezTo>
                    <a:lnTo>
                      <a:pt x="216" y="1080"/>
                    </a:lnTo>
                    <a:cubicBezTo>
                      <a:pt x="224" y="1119"/>
                      <a:pt x="252" y="1135"/>
                      <a:pt x="282" y="1135"/>
                    </a:cubicBezTo>
                    <a:cubicBezTo>
                      <a:pt x="329" y="1135"/>
                      <a:pt x="381" y="1095"/>
                      <a:pt x="368" y="1035"/>
                    </a:cubicBezTo>
                    <a:lnTo>
                      <a:pt x="165" y="56"/>
                    </a:lnTo>
                    <a:cubicBezTo>
                      <a:pt x="157" y="17"/>
                      <a:pt x="129" y="1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35"/>
              <p:cNvSpPr/>
              <p:nvPr/>
            </p:nvSpPr>
            <p:spPr>
              <a:xfrm>
                <a:off x="4519700" y="1764250"/>
                <a:ext cx="9500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380" h="1135" extrusionOk="0">
                    <a:moveTo>
                      <a:pt x="98" y="0"/>
                    </a:moveTo>
                    <a:cubicBezTo>
                      <a:pt x="51" y="0"/>
                      <a:pt x="0" y="41"/>
                      <a:pt x="12" y="101"/>
                    </a:cubicBezTo>
                    <a:lnTo>
                      <a:pt x="215" y="1079"/>
                    </a:lnTo>
                    <a:cubicBezTo>
                      <a:pt x="223" y="1118"/>
                      <a:pt x="251" y="1135"/>
                      <a:pt x="282" y="1135"/>
                    </a:cubicBezTo>
                    <a:cubicBezTo>
                      <a:pt x="329" y="1135"/>
                      <a:pt x="380" y="1095"/>
                      <a:pt x="367" y="1034"/>
                    </a:cubicBezTo>
                    <a:lnTo>
                      <a:pt x="164" y="55"/>
                    </a:lnTo>
                    <a:cubicBezTo>
                      <a:pt x="156" y="17"/>
                      <a:pt x="128" y="0"/>
                      <a:pt x="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35"/>
              <p:cNvSpPr/>
              <p:nvPr/>
            </p:nvSpPr>
            <p:spPr>
              <a:xfrm>
                <a:off x="4538550" y="1760325"/>
                <a:ext cx="9525" cy="284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1136" extrusionOk="0">
                    <a:moveTo>
                      <a:pt x="98" y="1"/>
                    </a:moveTo>
                    <a:cubicBezTo>
                      <a:pt x="51" y="1"/>
                      <a:pt x="0" y="41"/>
                      <a:pt x="13" y="101"/>
                    </a:cubicBezTo>
                    <a:lnTo>
                      <a:pt x="216" y="1080"/>
                    </a:lnTo>
                    <a:cubicBezTo>
                      <a:pt x="224" y="1119"/>
                      <a:pt x="252" y="1135"/>
                      <a:pt x="282" y="1135"/>
                    </a:cubicBezTo>
                    <a:cubicBezTo>
                      <a:pt x="329" y="1135"/>
                      <a:pt x="381" y="1095"/>
                      <a:pt x="368" y="1034"/>
                    </a:cubicBezTo>
                    <a:lnTo>
                      <a:pt x="165" y="57"/>
                    </a:lnTo>
                    <a:cubicBezTo>
                      <a:pt x="157" y="18"/>
                      <a:pt x="128" y="1"/>
                      <a:pt x="9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376;p35"/>
              <p:cNvSpPr/>
              <p:nvPr/>
            </p:nvSpPr>
            <p:spPr>
              <a:xfrm>
                <a:off x="4557425" y="1756425"/>
                <a:ext cx="9525" cy="28375"/>
              </a:xfrm>
              <a:custGeom>
                <a:avLst/>
                <a:gdLst/>
                <a:ahLst/>
                <a:cxnLst/>
                <a:rect l="l" t="t" r="r" b="b"/>
                <a:pathLst>
                  <a:path w="381" h="1135" extrusionOk="0">
                    <a:moveTo>
                      <a:pt x="99" y="0"/>
                    </a:moveTo>
                    <a:cubicBezTo>
                      <a:pt x="52" y="0"/>
                      <a:pt x="0" y="41"/>
                      <a:pt x="13" y="100"/>
                    </a:cubicBezTo>
                    <a:lnTo>
                      <a:pt x="216" y="1079"/>
                    </a:lnTo>
                    <a:cubicBezTo>
                      <a:pt x="224" y="1118"/>
                      <a:pt x="252" y="1135"/>
                      <a:pt x="282" y="1135"/>
                    </a:cubicBezTo>
                    <a:cubicBezTo>
                      <a:pt x="329" y="1135"/>
                      <a:pt x="381" y="1094"/>
                      <a:pt x="368" y="1035"/>
                    </a:cubicBezTo>
                    <a:lnTo>
                      <a:pt x="165" y="56"/>
                    </a:lnTo>
                    <a:cubicBezTo>
                      <a:pt x="157" y="17"/>
                      <a:pt x="129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7" name="Google Shape;377;p35"/>
          <p:cNvGrpSpPr/>
          <p:nvPr/>
        </p:nvGrpSpPr>
        <p:grpSpPr>
          <a:xfrm rot="-460290">
            <a:off x="8021475" y="2244556"/>
            <a:ext cx="245550" cy="296233"/>
            <a:chOff x="1096838" y="391396"/>
            <a:chExt cx="245538" cy="296218"/>
          </a:xfrm>
        </p:grpSpPr>
        <p:sp>
          <p:nvSpPr>
            <p:cNvPr id="378" name="Google Shape;378;p35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5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0" name="Google Shape;380;p35"/>
          <p:cNvGrpSpPr/>
          <p:nvPr/>
        </p:nvGrpSpPr>
        <p:grpSpPr>
          <a:xfrm>
            <a:off x="7929455" y="539501"/>
            <a:ext cx="631226" cy="720506"/>
            <a:chOff x="361450" y="1470619"/>
            <a:chExt cx="355100" cy="405325"/>
          </a:xfrm>
        </p:grpSpPr>
        <p:sp>
          <p:nvSpPr>
            <p:cNvPr id="381" name="Google Shape;381;p35"/>
            <p:cNvSpPr/>
            <p:nvPr/>
          </p:nvSpPr>
          <p:spPr>
            <a:xfrm>
              <a:off x="361450" y="1470619"/>
              <a:ext cx="355100" cy="405325"/>
            </a:xfrm>
            <a:custGeom>
              <a:avLst/>
              <a:gdLst/>
              <a:ahLst/>
              <a:cxnLst/>
              <a:rect l="l" t="t" r="r" b="b"/>
              <a:pathLst>
                <a:path w="14204" h="16213" extrusionOk="0">
                  <a:moveTo>
                    <a:pt x="342" y="1"/>
                  </a:moveTo>
                  <a:cubicBezTo>
                    <a:pt x="170" y="1"/>
                    <a:pt x="0" y="127"/>
                    <a:pt x="54" y="341"/>
                  </a:cubicBezTo>
                  <a:cubicBezTo>
                    <a:pt x="417" y="1777"/>
                    <a:pt x="812" y="3208"/>
                    <a:pt x="1328" y="4597"/>
                  </a:cubicBezTo>
                  <a:cubicBezTo>
                    <a:pt x="2207" y="6962"/>
                    <a:pt x="3476" y="9213"/>
                    <a:pt x="5422" y="10859"/>
                  </a:cubicBezTo>
                  <a:cubicBezTo>
                    <a:pt x="7036" y="12225"/>
                    <a:pt x="9061" y="13116"/>
                    <a:pt x="11176" y="13116"/>
                  </a:cubicBezTo>
                  <a:cubicBezTo>
                    <a:pt x="11358" y="13116"/>
                    <a:pt x="11541" y="13109"/>
                    <a:pt x="11724" y="13096"/>
                  </a:cubicBezTo>
                  <a:cubicBezTo>
                    <a:pt x="12366" y="14057"/>
                    <a:pt x="12972" y="15044"/>
                    <a:pt x="13535" y="16056"/>
                  </a:cubicBezTo>
                  <a:cubicBezTo>
                    <a:pt x="13597" y="16166"/>
                    <a:pt x="13696" y="16212"/>
                    <a:pt x="13796" y="16212"/>
                  </a:cubicBezTo>
                  <a:cubicBezTo>
                    <a:pt x="14000" y="16212"/>
                    <a:pt x="14203" y="16018"/>
                    <a:pt x="14076" y="15789"/>
                  </a:cubicBezTo>
                  <a:cubicBezTo>
                    <a:pt x="13527" y="14806"/>
                    <a:pt x="12940" y="13846"/>
                    <a:pt x="12319" y="12910"/>
                  </a:cubicBezTo>
                  <a:cubicBezTo>
                    <a:pt x="12374" y="12852"/>
                    <a:pt x="12404" y="12769"/>
                    <a:pt x="12388" y="12668"/>
                  </a:cubicBezTo>
                  <a:cubicBezTo>
                    <a:pt x="12189" y="11407"/>
                    <a:pt x="11833" y="10174"/>
                    <a:pt x="11334" y="8999"/>
                  </a:cubicBezTo>
                  <a:cubicBezTo>
                    <a:pt x="9405" y="4464"/>
                    <a:pt x="5312" y="1085"/>
                    <a:pt x="505" y="15"/>
                  </a:cubicBezTo>
                  <a:cubicBezTo>
                    <a:pt x="494" y="12"/>
                    <a:pt x="485" y="11"/>
                    <a:pt x="475" y="11"/>
                  </a:cubicBezTo>
                  <a:cubicBezTo>
                    <a:pt x="461" y="11"/>
                    <a:pt x="447" y="13"/>
                    <a:pt x="433" y="13"/>
                  </a:cubicBezTo>
                  <a:cubicBezTo>
                    <a:pt x="404" y="5"/>
                    <a:pt x="373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2" name="Google Shape;382;p35"/>
            <p:cNvGrpSpPr/>
            <p:nvPr/>
          </p:nvGrpSpPr>
          <p:grpSpPr>
            <a:xfrm>
              <a:off x="361450" y="1470631"/>
              <a:ext cx="355100" cy="405300"/>
              <a:chOff x="420850" y="2499075"/>
              <a:chExt cx="355100" cy="405300"/>
            </a:xfrm>
          </p:grpSpPr>
          <p:sp>
            <p:nvSpPr>
              <p:cNvPr id="383" name="Google Shape;383;p35"/>
              <p:cNvSpPr/>
              <p:nvPr/>
            </p:nvSpPr>
            <p:spPr>
              <a:xfrm>
                <a:off x="420850" y="2499075"/>
                <a:ext cx="310475" cy="327925"/>
              </a:xfrm>
              <a:custGeom>
                <a:avLst/>
                <a:gdLst/>
                <a:ahLst/>
                <a:cxnLst/>
                <a:rect l="l" t="t" r="r" b="b"/>
                <a:pathLst>
                  <a:path w="12419" h="13117" extrusionOk="0">
                    <a:moveTo>
                      <a:pt x="11729" y="12430"/>
                    </a:moveTo>
                    <a:cubicBezTo>
                      <a:pt x="11732" y="12448"/>
                      <a:pt x="11737" y="12467"/>
                      <a:pt x="11740" y="12484"/>
                    </a:cubicBezTo>
                    <a:cubicBezTo>
                      <a:pt x="11731" y="12485"/>
                      <a:pt x="11722" y="12485"/>
                      <a:pt x="11713" y="12485"/>
                    </a:cubicBezTo>
                    <a:cubicBezTo>
                      <a:pt x="11704" y="12485"/>
                      <a:pt x="11695" y="12485"/>
                      <a:pt x="11686" y="12486"/>
                    </a:cubicBezTo>
                    <a:cubicBezTo>
                      <a:pt x="11700" y="12467"/>
                      <a:pt x="11716" y="12449"/>
                      <a:pt x="11729" y="12430"/>
                    </a:cubicBezTo>
                    <a:close/>
                    <a:moveTo>
                      <a:pt x="342" y="0"/>
                    </a:moveTo>
                    <a:cubicBezTo>
                      <a:pt x="169" y="0"/>
                      <a:pt x="0" y="125"/>
                      <a:pt x="54" y="340"/>
                    </a:cubicBezTo>
                    <a:cubicBezTo>
                      <a:pt x="417" y="1776"/>
                      <a:pt x="811" y="3207"/>
                      <a:pt x="1328" y="4596"/>
                    </a:cubicBezTo>
                    <a:cubicBezTo>
                      <a:pt x="2205" y="6961"/>
                      <a:pt x="3476" y="9212"/>
                      <a:pt x="5420" y="10858"/>
                    </a:cubicBezTo>
                    <a:cubicBezTo>
                      <a:pt x="7035" y="12225"/>
                      <a:pt x="9060" y="13116"/>
                      <a:pt x="11176" y="13116"/>
                    </a:cubicBezTo>
                    <a:cubicBezTo>
                      <a:pt x="11438" y="13116"/>
                      <a:pt x="11701" y="13103"/>
                      <a:pt x="11965" y="13074"/>
                    </a:cubicBezTo>
                    <a:cubicBezTo>
                      <a:pt x="12029" y="13066"/>
                      <a:pt x="12073" y="13043"/>
                      <a:pt x="12111" y="13011"/>
                    </a:cubicBezTo>
                    <a:cubicBezTo>
                      <a:pt x="12270" y="12993"/>
                      <a:pt x="12419" y="12870"/>
                      <a:pt x="12387" y="12667"/>
                    </a:cubicBezTo>
                    <a:cubicBezTo>
                      <a:pt x="12187" y="11406"/>
                      <a:pt x="11833" y="10173"/>
                      <a:pt x="11334" y="8998"/>
                    </a:cubicBezTo>
                    <a:cubicBezTo>
                      <a:pt x="9403" y="4463"/>
                      <a:pt x="5313" y="1086"/>
                      <a:pt x="505" y="14"/>
                    </a:cubicBezTo>
                    <a:cubicBezTo>
                      <a:pt x="493" y="12"/>
                      <a:pt x="482" y="11"/>
                      <a:pt x="472" y="11"/>
                    </a:cubicBezTo>
                    <a:cubicBezTo>
                      <a:pt x="458" y="11"/>
                      <a:pt x="445" y="12"/>
                      <a:pt x="432" y="12"/>
                    </a:cubicBezTo>
                    <a:cubicBezTo>
                      <a:pt x="403" y="4"/>
                      <a:pt x="372" y="0"/>
                      <a:pt x="34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384;p35"/>
              <p:cNvSpPr/>
              <p:nvPr/>
            </p:nvSpPr>
            <p:spPr>
              <a:xfrm>
                <a:off x="504400" y="2585525"/>
                <a:ext cx="271550" cy="318850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12754" extrusionOk="0">
                    <a:moveTo>
                      <a:pt x="405" y="0"/>
                    </a:moveTo>
                    <a:cubicBezTo>
                      <a:pt x="172" y="0"/>
                      <a:pt x="1" y="369"/>
                      <a:pt x="240" y="569"/>
                    </a:cubicBezTo>
                    <a:cubicBezTo>
                      <a:pt x="4256" y="3930"/>
                      <a:pt x="7641" y="8024"/>
                      <a:pt x="10193" y="12597"/>
                    </a:cubicBezTo>
                    <a:cubicBezTo>
                      <a:pt x="10255" y="12707"/>
                      <a:pt x="10354" y="12753"/>
                      <a:pt x="10453" y="12753"/>
                    </a:cubicBezTo>
                    <a:cubicBezTo>
                      <a:pt x="10657" y="12753"/>
                      <a:pt x="10861" y="12559"/>
                      <a:pt x="10734" y="12330"/>
                    </a:cubicBezTo>
                    <a:cubicBezTo>
                      <a:pt x="8127" y="7659"/>
                      <a:pt x="4677" y="3500"/>
                      <a:pt x="573" y="67"/>
                    </a:cubicBezTo>
                    <a:cubicBezTo>
                      <a:pt x="517" y="20"/>
                      <a:pt x="459" y="0"/>
                      <a:pt x="4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85" name="Google Shape;385;p35"/>
          <p:cNvGrpSpPr/>
          <p:nvPr/>
        </p:nvGrpSpPr>
        <p:grpSpPr>
          <a:xfrm rot="478948">
            <a:off x="5705615" y="442761"/>
            <a:ext cx="160368" cy="193469"/>
            <a:chOff x="1096838" y="391396"/>
            <a:chExt cx="245538" cy="296218"/>
          </a:xfrm>
        </p:grpSpPr>
        <p:sp>
          <p:nvSpPr>
            <p:cNvPr id="386" name="Google Shape;386;p35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5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8" name="Google Shape;388;p35"/>
          <p:cNvGrpSpPr/>
          <p:nvPr/>
        </p:nvGrpSpPr>
        <p:grpSpPr>
          <a:xfrm rot="-217411">
            <a:off x="458582" y="467140"/>
            <a:ext cx="245538" cy="296218"/>
            <a:chOff x="1096838" y="391396"/>
            <a:chExt cx="245538" cy="296218"/>
          </a:xfrm>
        </p:grpSpPr>
        <p:sp>
          <p:nvSpPr>
            <p:cNvPr id="389" name="Google Shape;389;p35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5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1" name="Google Shape;391;p35"/>
          <p:cNvGrpSpPr/>
          <p:nvPr/>
        </p:nvGrpSpPr>
        <p:grpSpPr>
          <a:xfrm rot="-627267">
            <a:off x="801703" y="3559739"/>
            <a:ext cx="712043" cy="1041257"/>
            <a:chOff x="5990320" y="2901799"/>
            <a:chExt cx="734526" cy="1073827"/>
          </a:xfrm>
        </p:grpSpPr>
        <p:sp>
          <p:nvSpPr>
            <p:cNvPr id="392" name="Google Shape;392;p35"/>
            <p:cNvSpPr/>
            <p:nvPr/>
          </p:nvSpPr>
          <p:spPr>
            <a:xfrm>
              <a:off x="5990320" y="2901799"/>
              <a:ext cx="734391" cy="1073827"/>
            </a:xfrm>
            <a:custGeom>
              <a:avLst/>
              <a:gdLst/>
              <a:ahLst/>
              <a:cxnLst/>
              <a:rect l="l" t="t" r="r" b="b"/>
              <a:pathLst>
                <a:path w="5463" h="7988" extrusionOk="0">
                  <a:moveTo>
                    <a:pt x="897" y="0"/>
                  </a:moveTo>
                  <a:cubicBezTo>
                    <a:pt x="890" y="0"/>
                    <a:pt x="882" y="1"/>
                    <a:pt x="874" y="2"/>
                  </a:cubicBezTo>
                  <a:cubicBezTo>
                    <a:pt x="675" y="27"/>
                    <a:pt x="738" y="324"/>
                    <a:pt x="751" y="455"/>
                  </a:cubicBezTo>
                  <a:cubicBezTo>
                    <a:pt x="789" y="857"/>
                    <a:pt x="876" y="1252"/>
                    <a:pt x="1011" y="1631"/>
                  </a:cubicBezTo>
                  <a:cubicBezTo>
                    <a:pt x="1143" y="2004"/>
                    <a:pt x="1315" y="2449"/>
                    <a:pt x="1677" y="2655"/>
                  </a:cubicBezTo>
                  <a:cubicBezTo>
                    <a:pt x="1674" y="2665"/>
                    <a:pt x="1675" y="2676"/>
                    <a:pt x="1680" y="2687"/>
                  </a:cubicBezTo>
                  <a:cubicBezTo>
                    <a:pt x="1804" y="2933"/>
                    <a:pt x="1931" y="3176"/>
                    <a:pt x="2063" y="3415"/>
                  </a:cubicBezTo>
                  <a:cubicBezTo>
                    <a:pt x="1836" y="3217"/>
                    <a:pt x="1598" y="3030"/>
                    <a:pt x="1349" y="2860"/>
                  </a:cubicBezTo>
                  <a:cubicBezTo>
                    <a:pt x="1177" y="2743"/>
                    <a:pt x="1001" y="2632"/>
                    <a:pt x="821" y="2530"/>
                  </a:cubicBezTo>
                  <a:cubicBezTo>
                    <a:pt x="644" y="2430"/>
                    <a:pt x="462" y="2322"/>
                    <a:pt x="273" y="2249"/>
                  </a:cubicBezTo>
                  <a:cubicBezTo>
                    <a:pt x="247" y="2239"/>
                    <a:pt x="220" y="2234"/>
                    <a:pt x="195" y="2234"/>
                  </a:cubicBezTo>
                  <a:cubicBezTo>
                    <a:pt x="82" y="2234"/>
                    <a:pt x="1" y="2332"/>
                    <a:pt x="73" y="2454"/>
                  </a:cubicBezTo>
                  <a:cubicBezTo>
                    <a:pt x="170" y="2613"/>
                    <a:pt x="288" y="2763"/>
                    <a:pt x="413" y="2901"/>
                  </a:cubicBezTo>
                  <a:cubicBezTo>
                    <a:pt x="665" y="3177"/>
                    <a:pt x="965" y="3412"/>
                    <a:pt x="1295" y="3587"/>
                  </a:cubicBezTo>
                  <a:cubicBezTo>
                    <a:pt x="1477" y="3683"/>
                    <a:pt x="1669" y="3763"/>
                    <a:pt x="1866" y="3823"/>
                  </a:cubicBezTo>
                  <a:cubicBezTo>
                    <a:pt x="1945" y="3846"/>
                    <a:pt x="2036" y="3870"/>
                    <a:pt x="2123" y="3870"/>
                  </a:cubicBezTo>
                  <a:cubicBezTo>
                    <a:pt x="2184" y="3870"/>
                    <a:pt x="2242" y="3859"/>
                    <a:pt x="2294" y="3828"/>
                  </a:cubicBezTo>
                  <a:cubicBezTo>
                    <a:pt x="2494" y="4178"/>
                    <a:pt x="2705" y="4522"/>
                    <a:pt x="2924" y="4862"/>
                  </a:cubicBezTo>
                  <a:cubicBezTo>
                    <a:pt x="2938" y="4884"/>
                    <a:pt x="2952" y="4905"/>
                    <a:pt x="2967" y="4927"/>
                  </a:cubicBezTo>
                  <a:cubicBezTo>
                    <a:pt x="2407" y="4448"/>
                    <a:pt x="1760" y="4072"/>
                    <a:pt x="1058" y="3837"/>
                  </a:cubicBezTo>
                  <a:cubicBezTo>
                    <a:pt x="998" y="3817"/>
                    <a:pt x="857" y="3753"/>
                    <a:pt x="750" y="3753"/>
                  </a:cubicBezTo>
                  <a:cubicBezTo>
                    <a:pt x="684" y="3753"/>
                    <a:pt x="632" y="3778"/>
                    <a:pt x="621" y="3853"/>
                  </a:cubicBezTo>
                  <a:cubicBezTo>
                    <a:pt x="610" y="3937"/>
                    <a:pt x="683" y="4004"/>
                    <a:pt x="735" y="4058"/>
                  </a:cubicBezTo>
                  <a:cubicBezTo>
                    <a:pt x="811" y="4135"/>
                    <a:pt x="887" y="4212"/>
                    <a:pt x="963" y="4288"/>
                  </a:cubicBezTo>
                  <a:cubicBezTo>
                    <a:pt x="1265" y="4586"/>
                    <a:pt x="1585" y="4871"/>
                    <a:pt x="1961" y="5073"/>
                  </a:cubicBezTo>
                  <a:cubicBezTo>
                    <a:pt x="2272" y="5241"/>
                    <a:pt x="2621" y="5348"/>
                    <a:pt x="2975" y="5348"/>
                  </a:cubicBezTo>
                  <a:cubicBezTo>
                    <a:pt x="3049" y="5348"/>
                    <a:pt x="3124" y="5343"/>
                    <a:pt x="3198" y="5333"/>
                  </a:cubicBezTo>
                  <a:cubicBezTo>
                    <a:pt x="3211" y="5331"/>
                    <a:pt x="3220" y="5325"/>
                    <a:pt x="3227" y="5319"/>
                  </a:cubicBezTo>
                  <a:cubicBezTo>
                    <a:pt x="3485" y="5696"/>
                    <a:pt x="3753" y="6066"/>
                    <a:pt x="4034" y="6427"/>
                  </a:cubicBezTo>
                  <a:cubicBezTo>
                    <a:pt x="3471" y="5969"/>
                    <a:pt x="2792" y="5655"/>
                    <a:pt x="2074" y="5530"/>
                  </a:cubicBezTo>
                  <a:cubicBezTo>
                    <a:pt x="1955" y="5509"/>
                    <a:pt x="1834" y="5493"/>
                    <a:pt x="1714" y="5484"/>
                  </a:cubicBezTo>
                  <a:cubicBezTo>
                    <a:pt x="1653" y="5479"/>
                    <a:pt x="1591" y="5476"/>
                    <a:pt x="1531" y="5473"/>
                  </a:cubicBezTo>
                  <a:cubicBezTo>
                    <a:pt x="1516" y="5472"/>
                    <a:pt x="1501" y="5471"/>
                    <a:pt x="1486" y="5471"/>
                  </a:cubicBezTo>
                  <a:cubicBezTo>
                    <a:pt x="1456" y="5471"/>
                    <a:pt x="1425" y="5474"/>
                    <a:pt x="1398" y="5487"/>
                  </a:cubicBezTo>
                  <a:cubicBezTo>
                    <a:pt x="1312" y="5526"/>
                    <a:pt x="1311" y="5623"/>
                    <a:pt x="1353" y="5693"/>
                  </a:cubicBezTo>
                  <a:cubicBezTo>
                    <a:pt x="1414" y="5791"/>
                    <a:pt x="1526" y="5866"/>
                    <a:pt x="1614" y="5940"/>
                  </a:cubicBezTo>
                  <a:cubicBezTo>
                    <a:pt x="2013" y="6285"/>
                    <a:pt x="2443" y="6602"/>
                    <a:pt x="2927" y="6821"/>
                  </a:cubicBezTo>
                  <a:cubicBezTo>
                    <a:pt x="3324" y="7000"/>
                    <a:pt x="3755" y="7110"/>
                    <a:pt x="4190" y="7110"/>
                  </a:cubicBezTo>
                  <a:cubicBezTo>
                    <a:pt x="4289" y="7110"/>
                    <a:pt x="4389" y="7104"/>
                    <a:pt x="4488" y="7092"/>
                  </a:cubicBezTo>
                  <a:cubicBezTo>
                    <a:pt x="4513" y="7089"/>
                    <a:pt x="4526" y="7073"/>
                    <a:pt x="4531" y="7054"/>
                  </a:cubicBezTo>
                  <a:cubicBezTo>
                    <a:pt x="4532" y="7054"/>
                    <a:pt x="4535" y="7052"/>
                    <a:pt x="4539" y="7052"/>
                  </a:cubicBezTo>
                  <a:cubicBezTo>
                    <a:pt x="4799" y="7365"/>
                    <a:pt x="5068" y="7671"/>
                    <a:pt x="5346" y="7969"/>
                  </a:cubicBezTo>
                  <a:cubicBezTo>
                    <a:pt x="5358" y="7982"/>
                    <a:pt x="5372" y="7987"/>
                    <a:pt x="5385" y="7987"/>
                  </a:cubicBezTo>
                  <a:cubicBezTo>
                    <a:pt x="5425" y="7987"/>
                    <a:pt x="5463" y="7941"/>
                    <a:pt x="5428" y="7903"/>
                  </a:cubicBezTo>
                  <a:cubicBezTo>
                    <a:pt x="5145" y="7598"/>
                    <a:pt x="4869" y="7286"/>
                    <a:pt x="4602" y="6965"/>
                  </a:cubicBezTo>
                  <a:lnTo>
                    <a:pt x="4604" y="6965"/>
                  </a:lnTo>
                  <a:cubicBezTo>
                    <a:pt x="4880" y="6356"/>
                    <a:pt x="4897" y="5644"/>
                    <a:pt x="4665" y="5017"/>
                  </a:cubicBezTo>
                  <a:cubicBezTo>
                    <a:pt x="4597" y="4835"/>
                    <a:pt x="4508" y="4664"/>
                    <a:pt x="4399" y="4502"/>
                  </a:cubicBezTo>
                  <a:cubicBezTo>
                    <a:pt x="4390" y="4487"/>
                    <a:pt x="4377" y="4481"/>
                    <a:pt x="4365" y="4481"/>
                  </a:cubicBezTo>
                  <a:cubicBezTo>
                    <a:pt x="4356" y="4481"/>
                    <a:pt x="4347" y="4484"/>
                    <a:pt x="4339" y="4489"/>
                  </a:cubicBezTo>
                  <a:cubicBezTo>
                    <a:pt x="4321" y="4491"/>
                    <a:pt x="4305" y="4499"/>
                    <a:pt x="4296" y="4518"/>
                  </a:cubicBezTo>
                  <a:cubicBezTo>
                    <a:pt x="4271" y="4567"/>
                    <a:pt x="4248" y="4618"/>
                    <a:pt x="4226" y="4670"/>
                  </a:cubicBezTo>
                  <a:cubicBezTo>
                    <a:pt x="4202" y="4695"/>
                    <a:pt x="4186" y="4730"/>
                    <a:pt x="4186" y="4770"/>
                  </a:cubicBezTo>
                  <a:cubicBezTo>
                    <a:pt x="3991" y="5314"/>
                    <a:pt x="3999" y="5926"/>
                    <a:pt x="4204" y="6469"/>
                  </a:cubicBezTo>
                  <a:cubicBezTo>
                    <a:pt x="4204" y="6470"/>
                    <a:pt x="4205" y="6472"/>
                    <a:pt x="4207" y="6475"/>
                  </a:cubicBezTo>
                  <a:cubicBezTo>
                    <a:pt x="4079" y="6312"/>
                    <a:pt x="3952" y="6147"/>
                    <a:pt x="3828" y="5980"/>
                  </a:cubicBezTo>
                  <a:cubicBezTo>
                    <a:pt x="3674" y="5772"/>
                    <a:pt x="3525" y="5561"/>
                    <a:pt x="3377" y="5349"/>
                  </a:cubicBezTo>
                  <a:cubicBezTo>
                    <a:pt x="3382" y="5344"/>
                    <a:pt x="3385" y="5339"/>
                    <a:pt x="3389" y="5333"/>
                  </a:cubicBezTo>
                  <a:cubicBezTo>
                    <a:pt x="3684" y="4668"/>
                    <a:pt x="3742" y="3902"/>
                    <a:pt x="3549" y="3200"/>
                  </a:cubicBezTo>
                  <a:cubicBezTo>
                    <a:pt x="3527" y="3117"/>
                    <a:pt x="3501" y="3035"/>
                    <a:pt x="3471" y="2954"/>
                  </a:cubicBezTo>
                  <a:cubicBezTo>
                    <a:pt x="3446" y="2882"/>
                    <a:pt x="3419" y="2795"/>
                    <a:pt x="3346" y="2755"/>
                  </a:cubicBezTo>
                  <a:cubicBezTo>
                    <a:pt x="3324" y="2743"/>
                    <a:pt x="3303" y="2738"/>
                    <a:pt x="3285" y="2738"/>
                  </a:cubicBezTo>
                  <a:cubicBezTo>
                    <a:pt x="3161" y="2738"/>
                    <a:pt x="3117" y="2983"/>
                    <a:pt x="3092" y="3074"/>
                  </a:cubicBezTo>
                  <a:cubicBezTo>
                    <a:pt x="2997" y="3417"/>
                    <a:pt x="2959" y="3772"/>
                    <a:pt x="2976" y="4129"/>
                  </a:cubicBezTo>
                  <a:cubicBezTo>
                    <a:pt x="2990" y="4421"/>
                    <a:pt x="3044" y="4711"/>
                    <a:pt x="3135" y="4990"/>
                  </a:cubicBezTo>
                  <a:cubicBezTo>
                    <a:pt x="2914" y="4657"/>
                    <a:pt x="2702" y="4318"/>
                    <a:pt x="2500" y="3974"/>
                  </a:cubicBezTo>
                  <a:cubicBezTo>
                    <a:pt x="2511" y="3970"/>
                    <a:pt x="2524" y="3964"/>
                    <a:pt x="2532" y="3951"/>
                  </a:cubicBezTo>
                  <a:cubicBezTo>
                    <a:pt x="2764" y="3609"/>
                    <a:pt x="2805" y="3188"/>
                    <a:pt x="2822" y="2787"/>
                  </a:cubicBezTo>
                  <a:cubicBezTo>
                    <a:pt x="2840" y="2418"/>
                    <a:pt x="2865" y="2019"/>
                    <a:pt x="2689" y="1680"/>
                  </a:cubicBezTo>
                  <a:cubicBezTo>
                    <a:pt x="2637" y="1583"/>
                    <a:pt x="2516" y="1379"/>
                    <a:pt x="2382" y="1379"/>
                  </a:cubicBezTo>
                  <a:cubicBezTo>
                    <a:pt x="2369" y="1379"/>
                    <a:pt x="2356" y="1381"/>
                    <a:pt x="2343" y="1385"/>
                  </a:cubicBezTo>
                  <a:cubicBezTo>
                    <a:pt x="2269" y="1407"/>
                    <a:pt x="2240" y="1490"/>
                    <a:pt x="2216" y="1555"/>
                  </a:cubicBezTo>
                  <a:cubicBezTo>
                    <a:pt x="2186" y="1637"/>
                    <a:pt x="2159" y="1720"/>
                    <a:pt x="2137" y="1804"/>
                  </a:cubicBezTo>
                  <a:cubicBezTo>
                    <a:pt x="2050" y="2135"/>
                    <a:pt x="2023" y="2481"/>
                    <a:pt x="2055" y="2824"/>
                  </a:cubicBezTo>
                  <a:cubicBezTo>
                    <a:pt x="2072" y="3009"/>
                    <a:pt x="2107" y="3195"/>
                    <a:pt x="2161" y="3374"/>
                  </a:cubicBezTo>
                  <a:cubicBezTo>
                    <a:pt x="2036" y="3144"/>
                    <a:pt x="1913" y="2912"/>
                    <a:pt x="1794" y="2678"/>
                  </a:cubicBezTo>
                  <a:cubicBezTo>
                    <a:pt x="1802" y="2674"/>
                    <a:pt x="1810" y="2668"/>
                    <a:pt x="1815" y="2659"/>
                  </a:cubicBezTo>
                  <a:cubicBezTo>
                    <a:pt x="1910" y="2494"/>
                    <a:pt x="1904" y="2308"/>
                    <a:pt x="1866" y="2127"/>
                  </a:cubicBezTo>
                  <a:cubicBezTo>
                    <a:pt x="1823" y="1929"/>
                    <a:pt x="1761" y="1732"/>
                    <a:pt x="1698" y="1540"/>
                  </a:cubicBezTo>
                  <a:cubicBezTo>
                    <a:pt x="1564" y="1136"/>
                    <a:pt x="1401" y="743"/>
                    <a:pt x="1209" y="362"/>
                  </a:cubicBezTo>
                  <a:cubicBezTo>
                    <a:pt x="1148" y="239"/>
                    <a:pt x="1067" y="0"/>
                    <a:pt x="897" y="0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3" name="Google Shape;393;p35"/>
            <p:cNvGrpSpPr/>
            <p:nvPr/>
          </p:nvGrpSpPr>
          <p:grpSpPr>
            <a:xfrm>
              <a:off x="5990320" y="2901799"/>
              <a:ext cx="734526" cy="1073827"/>
              <a:chOff x="2018800" y="2222300"/>
              <a:chExt cx="136600" cy="199700"/>
            </a:xfrm>
          </p:grpSpPr>
          <p:sp>
            <p:nvSpPr>
              <p:cNvPr id="394" name="Google Shape;394;p35"/>
              <p:cNvSpPr/>
              <p:nvPr/>
            </p:nvSpPr>
            <p:spPr>
              <a:xfrm>
                <a:off x="2035700" y="2222300"/>
                <a:ext cx="30875" cy="67275"/>
              </a:xfrm>
              <a:custGeom>
                <a:avLst/>
                <a:gdLst/>
                <a:ahLst/>
                <a:cxnLst/>
                <a:rect l="l" t="t" r="r" b="b"/>
                <a:pathLst>
                  <a:path w="1235" h="2691" extrusionOk="0">
                    <a:moveTo>
                      <a:pt x="224" y="0"/>
                    </a:moveTo>
                    <a:cubicBezTo>
                      <a:pt x="216" y="0"/>
                      <a:pt x="208" y="1"/>
                      <a:pt x="200" y="2"/>
                    </a:cubicBezTo>
                    <a:cubicBezTo>
                      <a:pt x="0" y="26"/>
                      <a:pt x="64" y="324"/>
                      <a:pt x="76" y="455"/>
                    </a:cubicBezTo>
                    <a:cubicBezTo>
                      <a:pt x="113" y="855"/>
                      <a:pt x="200" y="1252"/>
                      <a:pt x="335" y="1629"/>
                    </a:cubicBezTo>
                    <a:cubicBezTo>
                      <a:pt x="474" y="2023"/>
                      <a:pt x="657" y="2495"/>
                      <a:pt x="1058" y="2686"/>
                    </a:cubicBezTo>
                    <a:cubicBezTo>
                      <a:pt x="1065" y="2689"/>
                      <a:pt x="1072" y="2691"/>
                      <a:pt x="1078" y="2691"/>
                    </a:cubicBezTo>
                    <a:cubicBezTo>
                      <a:pt x="1089" y="2691"/>
                      <a:pt x="1098" y="2687"/>
                      <a:pt x="1106" y="2681"/>
                    </a:cubicBezTo>
                    <a:cubicBezTo>
                      <a:pt x="1118" y="2679"/>
                      <a:pt x="1131" y="2673"/>
                      <a:pt x="1141" y="2657"/>
                    </a:cubicBezTo>
                    <a:cubicBezTo>
                      <a:pt x="1234" y="2494"/>
                      <a:pt x="1228" y="2308"/>
                      <a:pt x="1190" y="2127"/>
                    </a:cubicBezTo>
                    <a:cubicBezTo>
                      <a:pt x="1148" y="1929"/>
                      <a:pt x="1085" y="1732"/>
                      <a:pt x="1022" y="1540"/>
                    </a:cubicBezTo>
                    <a:cubicBezTo>
                      <a:pt x="890" y="1136"/>
                      <a:pt x="727" y="741"/>
                      <a:pt x="535" y="362"/>
                    </a:cubicBezTo>
                    <a:cubicBezTo>
                      <a:pt x="472" y="239"/>
                      <a:pt x="391" y="0"/>
                      <a:pt x="22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35"/>
              <p:cNvSpPr/>
              <p:nvPr/>
            </p:nvSpPr>
            <p:spPr>
              <a:xfrm>
                <a:off x="2051600" y="2334300"/>
                <a:ext cx="89825" cy="65725"/>
              </a:xfrm>
              <a:custGeom>
                <a:avLst/>
                <a:gdLst/>
                <a:ahLst/>
                <a:cxnLst/>
                <a:rect l="l" t="t" r="r" b="b"/>
                <a:pathLst>
                  <a:path w="3593" h="2629" extrusionOk="0">
                    <a:moveTo>
                      <a:pt x="3051" y="0"/>
                    </a:moveTo>
                    <a:cubicBezTo>
                      <a:pt x="3043" y="0"/>
                      <a:pt x="3034" y="3"/>
                      <a:pt x="3027" y="8"/>
                    </a:cubicBezTo>
                    <a:cubicBezTo>
                      <a:pt x="3009" y="9"/>
                      <a:pt x="2993" y="19"/>
                      <a:pt x="2984" y="38"/>
                    </a:cubicBezTo>
                    <a:cubicBezTo>
                      <a:pt x="2958" y="87"/>
                      <a:pt x="2936" y="138"/>
                      <a:pt x="2914" y="188"/>
                    </a:cubicBezTo>
                    <a:cubicBezTo>
                      <a:pt x="2890" y="215"/>
                      <a:pt x="2874" y="250"/>
                      <a:pt x="2874" y="290"/>
                    </a:cubicBezTo>
                    <a:cubicBezTo>
                      <a:pt x="2679" y="834"/>
                      <a:pt x="2687" y="1446"/>
                      <a:pt x="2892" y="1987"/>
                    </a:cubicBezTo>
                    <a:cubicBezTo>
                      <a:pt x="2914" y="2047"/>
                      <a:pt x="2941" y="2105"/>
                      <a:pt x="2968" y="2163"/>
                    </a:cubicBezTo>
                    <a:cubicBezTo>
                      <a:pt x="2364" y="1586"/>
                      <a:pt x="1588" y="1194"/>
                      <a:pt x="763" y="1050"/>
                    </a:cubicBezTo>
                    <a:cubicBezTo>
                      <a:pt x="644" y="1029"/>
                      <a:pt x="524" y="1013"/>
                      <a:pt x="401" y="1004"/>
                    </a:cubicBezTo>
                    <a:cubicBezTo>
                      <a:pt x="341" y="997"/>
                      <a:pt x="281" y="994"/>
                      <a:pt x="221" y="993"/>
                    </a:cubicBezTo>
                    <a:cubicBezTo>
                      <a:pt x="206" y="992"/>
                      <a:pt x="191" y="991"/>
                      <a:pt x="175" y="991"/>
                    </a:cubicBezTo>
                    <a:cubicBezTo>
                      <a:pt x="145" y="991"/>
                      <a:pt x="115" y="994"/>
                      <a:pt x="87" y="1007"/>
                    </a:cubicBezTo>
                    <a:cubicBezTo>
                      <a:pt x="2" y="1045"/>
                      <a:pt x="0" y="1142"/>
                      <a:pt x="43" y="1213"/>
                    </a:cubicBezTo>
                    <a:cubicBezTo>
                      <a:pt x="103" y="1311"/>
                      <a:pt x="216" y="1386"/>
                      <a:pt x="302" y="1459"/>
                    </a:cubicBezTo>
                    <a:cubicBezTo>
                      <a:pt x="701" y="1803"/>
                      <a:pt x="1133" y="2120"/>
                      <a:pt x="1615" y="2339"/>
                    </a:cubicBezTo>
                    <a:cubicBezTo>
                      <a:pt x="2011" y="2518"/>
                      <a:pt x="2442" y="2629"/>
                      <a:pt x="2877" y="2629"/>
                    </a:cubicBezTo>
                    <a:cubicBezTo>
                      <a:pt x="2977" y="2629"/>
                      <a:pt x="3077" y="2623"/>
                      <a:pt x="3177" y="2611"/>
                    </a:cubicBezTo>
                    <a:cubicBezTo>
                      <a:pt x="3203" y="2609"/>
                      <a:pt x="3215" y="2591"/>
                      <a:pt x="3219" y="2572"/>
                    </a:cubicBezTo>
                    <a:cubicBezTo>
                      <a:pt x="3238" y="2572"/>
                      <a:pt x="3255" y="2563"/>
                      <a:pt x="3265" y="2544"/>
                    </a:cubicBezTo>
                    <a:cubicBezTo>
                      <a:pt x="3568" y="1922"/>
                      <a:pt x="3593" y="1183"/>
                      <a:pt x="3353" y="537"/>
                    </a:cubicBezTo>
                    <a:cubicBezTo>
                      <a:pt x="3285" y="355"/>
                      <a:pt x="3196" y="182"/>
                      <a:pt x="3088" y="22"/>
                    </a:cubicBezTo>
                    <a:cubicBezTo>
                      <a:pt x="3078" y="7"/>
                      <a:pt x="3065" y="0"/>
                      <a:pt x="30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35"/>
              <p:cNvSpPr/>
              <p:nvPr/>
            </p:nvSpPr>
            <p:spPr>
              <a:xfrm>
                <a:off x="2034025" y="2290725"/>
                <a:ext cx="78350" cy="65675"/>
              </a:xfrm>
              <a:custGeom>
                <a:avLst/>
                <a:gdLst/>
                <a:ahLst/>
                <a:cxnLst/>
                <a:rect l="l" t="t" r="r" b="b"/>
                <a:pathLst>
                  <a:path w="3134" h="2627" extrusionOk="0">
                    <a:moveTo>
                      <a:pt x="2676" y="1"/>
                    </a:moveTo>
                    <a:cubicBezTo>
                      <a:pt x="2552" y="1"/>
                      <a:pt x="2508" y="246"/>
                      <a:pt x="2483" y="336"/>
                    </a:cubicBezTo>
                    <a:cubicBezTo>
                      <a:pt x="2388" y="680"/>
                      <a:pt x="2350" y="1035"/>
                      <a:pt x="2367" y="1390"/>
                    </a:cubicBezTo>
                    <a:cubicBezTo>
                      <a:pt x="2383" y="1727"/>
                      <a:pt x="2453" y="2060"/>
                      <a:pt x="2569" y="2376"/>
                    </a:cubicBezTo>
                    <a:lnTo>
                      <a:pt x="2567" y="2374"/>
                    </a:lnTo>
                    <a:cubicBezTo>
                      <a:pt x="2556" y="2349"/>
                      <a:pt x="2540" y="2325"/>
                      <a:pt x="2515" y="2307"/>
                    </a:cubicBezTo>
                    <a:cubicBezTo>
                      <a:pt x="2491" y="2291"/>
                      <a:pt x="2467" y="2277"/>
                      <a:pt x="2443" y="2263"/>
                    </a:cubicBezTo>
                    <a:cubicBezTo>
                      <a:pt x="1864" y="1747"/>
                      <a:pt x="1187" y="1346"/>
                      <a:pt x="451" y="1099"/>
                    </a:cubicBezTo>
                    <a:cubicBezTo>
                      <a:pt x="390" y="1078"/>
                      <a:pt x="248" y="1014"/>
                      <a:pt x="142" y="1014"/>
                    </a:cubicBezTo>
                    <a:cubicBezTo>
                      <a:pt x="76" y="1014"/>
                      <a:pt x="23" y="1039"/>
                      <a:pt x="13" y="1114"/>
                    </a:cubicBezTo>
                    <a:cubicBezTo>
                      <a:pt x="0" y="1199"/>
                      <a:pt x="73" y="1265"/>
                      <a:pt x="126" y="1319"/>
                    </a:cubicBezTo>
                    <a:cubicBezTo>
                      <a:pt x="202" y="1397"/>
                      <a:pt x="278" y="1475"/>
                      <a:pt x="356" y="1551"/>
                    </a:cubicBezTo>
                    <a:cubicBezTo>
                      <a:pt x="657" y="1849"/>
                      <a:pt x="978" y="2133"/>
                      <a:pt x="1352" y="2336"/>
                    </a:cubicBezTo>
                    <a:cubicBezTo>
                      <a:pt x="1662" y="2503"/>
                      <a:pt x="2010" y="2610"/>
                      <a:pt x="2362" y="2610"/>
                    </a:cubicBezTo>
                    <a:cubicBezTo>
                      <a:pt x="2438" y="2610"/>
                      <a:pt x="2514" y="2605"/>
                      <a:pt x="2591" y="2594"/>
                    </a:cubicBezTo>
                    <a:cubicBezTo>
                      <a:pt x="2624" y="2591"/>
                      <a:pt x="2637" y="2563"/>
                      <a:pt x="2632" y="2537"/>
                    </a:cubicBezTo>
                    <a:lnTo>
                      <a:pt x="2632" y="2537"/>
                    </a:lnTo>
                    <a:cubicBezTo>
                      <a:pt x="2637" y="2548"/>
                      <a:pt x="2641" y="2560"/>
                      <a:pt x="2646" y="2571"/>
                    </a:cubicBezTo>
                    <a:cubicBezTo>
                      <a:pt x="2654" y="2588"/>
                      <a:pt x="2668" y="2598"/>
                      <a:pt x="2683" y="2599"/>
                    </a:cubicBezTo>
                    <a:cubicBezTo>
                      <a:pt x="2692" y="2616"/>
                      <a:pt x="2712" y="2627"/>
                      <a:pt x="2732" y="2627"/>
                    </a:cubicBezTo>
                    <a:cubicBezTo>
                      <a:pt x="2751" y="2627"/>
                      <a:pt x="2769" y="2617"/>
                      <a:pt x="2779" y="2594"/>
                    </a:cubicBezTo>
                    <a:cubicBezTo>
                      <a:pt x="3075" y="1930"/>
                      <a:pt x="3133" y="1164"/>
                      <a:pt x="2940" y="463"/>
                    </a:cubicBezTo>
                    <a:cubicBezTo>
                      <a:pt x="2917" y="380"/>
                      <a:pt x="2892" y="298"/>
                      <a:pt x="2862" y="217"/>
                    </a:cubicBezTo>
                    <a:cubicBezTo>
                      <a:pt x="2835" y="145"/>
                      <a:pt x="2808" y="56"/>
                      <a:pt x="2737" y="18"/>
                    </a:cubicBezTo>
                    <a:cubicBezTo>
                      <a:pt x="2715" y="6"/>
                      <a:pt x="2694" y="1"/>
                      <a:pt x="267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35"/>
              <p:cNvSpPr/>
              <p:nvPr/>
            </p:nvSpPr>
            <p:spPr>
              <a:xfrm>
                <a:off x="2018800" y="2256725"/>
                <a:ext cx="71675" cy="64925"/>
              </a:xfrm>
              <a:custGeom>
                <a:avLst/>
                <a:gdLst/>
                <a:ahLst/>
                <a:cxnLst/>
                <a:rect l="l" t="t" r="r" b="b"/>
                <a:pathLst>
                  <a:path w="2867" h="2597" extrusionOk="0">
                    <a:moveTo>
                      <a:pt x="2382" y="0"/>
                    </a:moveTo>
                    <a:cubicBezTo>
                      <a:pt x="2369" y="0"/>
                      <a:pt x="2356" y="2"/>
                      <a:pt x="2343" y="6"/>
                    </a:cubicBezTo>
                    <a:lnTo>
                      <a:pt x="2345" y="6"/>
                    </a:lnTo>
                    <a:cubicBezTo>
                      <a:pt x="2270" y="30"/>
                      <a:pt x="2242" y="111"/>
                      <a:pt x="2216" y="178"/>
                    </a:cubicBezTo>
                    <a:cubicBezTo>
                      <a:pt x="2186" y="259"/>
                      <a:pt x="2161" y="341"/>
                      <a:pt x="2139" y="425"/>
                    </a:cubicBezTo>
                    <a:cubicBezTo>
                      <a:pt x="2050" y="758"/>
                      <a:pt x="2023" y="1104"/>
                      <a:pt x="2054" y="1445"/>
                    </a:cubicBezTo>
                    <a:cubicBezTo>
                      <a:pt x="2078" y="1696"/>
                      <a:pt x="2134" y="1943"/>
                      <a:pt x="2221" y="2179"/>
                    </a:cubicBezTo>
                    <a:cubicBezTo>
                      <a:pt x="1948" y="1927"/>
                      <a:pt x="1656" y="1692"/>
                      <a:pt x="1349" y="1482"/>
                    </a:cubicBezTo>
                    <a:cubicBezTo>
                      <a:pt x="1177" y="1364"/>
                      <a:pt x="1001" y="1255"/>
                      <a:pt x="820" y="1152"/>
                    </a:cubicBezTo>
                    <a:cubicBezTo>
                      <a:pt x="644" y="1052"/>
                      <a:pt x="462" y="945"/>
                      <a:pt x="273" y="871"/>
                    </a:cubicBezTo>
                    <a:cubicBezTo>
                      <a:pt x="247" y="861"/>
                      <a:pt x="221" y="856"/>
                      <a:pt x="196" y="856"/>
                    </a:cubicBezTo>
                    <a:cubicBezTo>
                      <a:pt x="84" y="856"/>
                      <a:pt x="1" y="953"/>
                      <a:pt x="75" y="1075"/>
                    </a:cubicBezTo>
                    <a:cubicBezTo>
                      <a:pt x="170" y="1236"/>
                      <a:pt x="289" y="1386"/>
                      <a:pt x="414" y="1524"/>
                    </a:cubicBezTo>
                    <a:cubicBezTo>
                      <a:pt x="665" y="1800"/>
                      <a:pt x="966" y="2034"/>
                      <a:pt x="1296" y="2210"/>
                    </a:cubicBezTo>
                    <a:cubicBezTo>
                      <a:pt x="1479" y="2305"/>
                      <a:pt x="1669" y="2386"/>
                      <a:pt x="1866" y="2444"/>
                    </a:cubicBezTo>
                    <a:cubicBezTo>
                      <a:pt x="1946" y="2469"/>
                      <a:pt x="2038" y="2493"/>
                      <a:pt x="2125" y="2493"/>
                    </a:cubicBezTo>
                    <a:cubicBezTo>
                      <a:pt x="2198" y="2493"/>
                      <a:pt x="2268" y="2476"/>
                      <a:pt x="2327" y="2428"/>
                    </a:cubicBezTo>
                    <a:cubicBezTo>
                      <a:pt x="2348" y="2471"/>
                      <a:pt x="2370" y="2516"/>
                      <a:pt x="2394" y="2559"/>
                    </a:cubicBezTo>
                    <a:cubicBezTo>
                      <a:pt x="2403" y="2577"/>
                      <a:pt x="2420" y="2585"/>
                      <a:pt x="2437" y="2585"/>
                    </a:cubicBezTo>
                    <a:cubicBezTo>
                      <a:pt x="2443" y="2585"/>
                      <a:pt x="2448" y="2584"/>
                      <a:pt x="2454" y="2582"/>
                    </a:cubicBezTo>
                    <a:cubicBezTo>
                      <a:pt x="2465" y="2591"/>
                      <a:pt x="2478" y="2597"/>
                      <a:pt x="2491" y="2597"/>
                    </a:cubicBezTo>
                    <a:cubicBezTo>
                      <a:pt x="2506" y="2597"/>
                      <a:pt x="2521" y="2590"/>
                      <a:pt x="2532" y="2573"/>
                    </a:cubicBezTo>
                    <a:cubicBezTo>
                      <a:pt x="2764" y="2230"/>
                      <a:pt x="2805" y="1811"/>
                      <a:pt x="2822" y="1409"/>
                    </a:cubicBezTo>
                    <a:cubicBezTo>
                      <a:pt x="2840" y="1039"/>
                      <a:pt x="2867" y="642"/>
                      <a:pt x="2689" y="303"/>
                    </a:cubicBezTo>
                    <a:cubicBezTo>
                      <a:pt x="2637" y="206"/>
                      <a:pt x="2517" y="0"/>
                      <a:pt x="238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" name="Google Shape;398;p35"/>
              <p:cNvSpPr/>
              <p:nvPr/>
            </p:nvSpPr>
            <p:spPr>
              <a:xfrm>
                <a:off x="2060300" y="2287650"/>
                <a:ext cx="95100" cy="134350"/>
              </a:xfrm>
              <a:custGeom>
                <a:avLst/>
                <a:gdLst/>
                <a:ahLst/>
                <a:cxnLst/>
                <a:rect l="l" t="t" r="r" b="b"/>
                <a:pathLst>
                  <a:path w="3804" h="5374" extrusionOk="0">
                    <a:moveTo>
                      <a:pt x="71" y="0"/>
                    </a:moveTo>
                    <a:cubicBezTo>
                      <a:pt x="36" y="0"/>
                      <a:pt x="1" y="33"/>
                      <a:pt x="22" y="73"/>
                    </a:cubicBezTo>
                    <a:cubicBezTo>
                      <a:pt x="394" y="820"/>
                      <a:pt x="810" y="1545"/>
                      <a:pt x="1264" y="2248"/>
                    </a:cubicBezTo>
                    <a:cubicBezTo>
                      <a:pt x="1722" y="2954"/>
                      <a:pt x="2219" y="3636"/>
                      <a:pt x="2753" y="4288"/>
                    </a:cubicBezTo>
                    <a:cubicBezTo>
                      <a:pt x="3053" y="4653"/>
                      <a:pt x="3364" y="5009"/>
                      <a:pt x="3686" y="5355"/>
                    </a:cubicBezTo>
                    <a:cubicBezTo>
                      <a:pt x="3698" y="5368"/>
                      <a:pt x="3712" y="5373"/>
                      <a:pt x="3726" y="5373"/>
                    </a:cubicBezTo>
                    <a:cubicBezTo>
                      <a:pt x="3767" y="5373"/>
                      <a:pt x="3804" y="5327"/>
                      <a:pt x="3768" y="5289"/>
                    </a:cubicBezTo>
                    <a:cubicBezTo>
                      <a:pt x="3200" y="4678"/>
                      <a:pt x="2666" y="4036"/>
                      <a:pt x="2168" y="3366"/>
                    </a:cubicBezTo>
                    <a:cubicBezTo>
                      <a:pt x="1670" y="2694"/>
                      <a:pt x="1207" y="1993"/>
                      <a:pt x="786" y="1268"/>
                    </a:cubicBezTo>
                    <a:cubicBezTo>
                      <a:pt x="550" y="863"/>
                      <a:pt x="328" y="449"/>
                      <a:pt x="118" y="30"/>
                    </a:cubicBezTo>
                    <a:cubicBezTo>
                      <a:pt x="108" y="9"/>
                      <a:pt x="90" y="0"/>
                      <a:pt x="7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9" name="Google Shape;399;p35"/>
          <p:cNvGrpSpPr/>
          <p:nvPr/>
        </p:nvGrpSpPr>
        <p:grpSpPr>
          <a:xfrm rot="478948">
            <a:off x="3780790" y="4453311"/>
            <a:ext cx="160368" cy="193469"/>
            <a:chOff x="1096838" y="391396"/>
            <a:chExt cx="245538" cy="296218"/>
          </a:xfrm>
        </p:grpSpPr>
        <p:sp>
          <p:nvSpPr>
            <p:cNvPr id="400" name="Google Shape;400;p35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5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402" name="Google Shape;402;p35"/>
          <p:cNvCxnSpPr/>
          <p:nvPr/>
        </p:nvCxnSpPr>
        <p:spPr>
          <a:xfrm>
            <a:off x="3765300" y="2680000"/>
            <a:ext cx="1613400" cy="0"/>
          </a:xfrm>
          <a:prstGeom prst="straightConnector1">
            <a:avLst/>
          </a:prstGeom>
          <a:noFill/>
          <a:ln w="38100" cap="rnd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3" name="Imagine 2">
            <a:extLst>
              <a:ext uri="{FF2B5EF4-FFF2-40B4-BE49-F238E27FC236}">
                <a16:creationId xmlns:a16="http://schemas.microsoft.com/office/drawing/2014/main" id="{9C50D982-6AAF-19FC-09B5-C2D88C299A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8695" y="3534991"/>
            <a:ext cx="2349146" cy="1449125"/>
          </a:xfrm>
          <a:prstGeom prst="rect">
            <a:avLst/>
          </a:prstGeom>
        </p:spPr>
      </p:pic>
      <p:pic>
        <p:nvPicPr>
          <p:cNvPr id="4" name="Imagine 3">
            <a:extLst>
              <a:ext uri="{FF2B5EF4-FFF2-40B4-BE49-F238E27FC236}">
                <a16:creationId xmlns:a16="http://schemas.microsoft.com/office/drawing/2014/main" id="{8B770394-E545-2659-D88C-235DDEB5650D}"/>
              </a:ext>
            </a:extLst>
          </p:cNvPr>
          <p:cNvPicPr/>
          <p:nvPr/>
        </p:nvPicPr>
        <p:blipFill rotWithShape="1">
          <a:blip r:embed="rId5"/>
          <a:srcRect t="19032" b="9045"/>
          <a:stretch/>
        </p:blipFill>
        <p:spPr bwMode="auto">
          <a:xfrm>
            <a:off x="8077974" y="4506050"/>
            <a:ext cx="939586" cy="4743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6"/>
          <p:cNvSpPr/>
          <p:nvPr/>
        </p:nvSpPr>
        <p:spPr>
          <a:xfrm flipH="1">
            <a:off x="6336262" y="4141953"/>
            <a:ext cx="2819023" cy="1001611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36"/>
          <p:cNvSpPr txBox="1">
            <a:spLocks noGrp="1"/>
          </p:cNvSpPr>
          <p:nvPr>
            <p:ph type="title" idx="2"/>
          </p:nvPr>
        </p:nvSpPr>
        <p:spPr>
          <a:xfrm>
            <a:off x="720000" y="5212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contents</a:t>
            </a:r>
            <a:endParaRPr/>
          </a:p>
        </p:txBody>
      </p:sp>
      <p:sp>
        <p:nvSpPr>
          <p:cNvPr id="409" name="Google Shape;409;p36"/>
          <p:cNvSpPr txBox="1">
            <a:spLocks noGrp="1"/>
          </p:cNvSpPr>
          <p:nvPr>
            <p:ph type="subTitle" idx="4"/>
          </p:nvPr>
        </p:nvSpPr>
        <p:spPr>
          <a:xfrm>
            <a:off x="720000" y="3879347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Vizionare filme educative</a:t>
            </a:r>
            <a:endParaRPr sz="1600" dirty="0">
              <a:solidFill>
                <a:srgbClr val="666666"/>
              </a:solidFill>
            </a:endParaRPr>
          </a:p>
        </p:txBody>
      </p:sp>
      <p:sp>
        <p:nvSpPr>
          <p:cNvPr id="411" name="Google Shape;411;p36"/>
          <p:cNvSpPr txBox="1">
            <a:spLocks noGrp="1"/>
          </p:cNvSpPr>
          <p:nvPr>
            <p:ph type="subTitle" idx="3"/>
          </p:nvPr>
        </p:nvSpPr>
        <p:spPr>
          <a:xfrm>
            <a:off x="724294" y="2222221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Video </a:t>
            </a:r>
            <a:endParaRPr dirty="0"/>
          </a:p>
        </p:txBody>
      </p:sp>
      <p:sp>
        <p:nvSpPr>
          <p:cNvPr id="412" name="Google Shape;412;p36"/>
          <p:cNvSpPr txBox="1">
            <a:spLocks noGrp="1"/>
          </p:cNvSpPr>
          <p:nvPr>
            <p:ph type="title" idx="6"/>
          </p:nvPr>
        </p:nvSpPr>
        <p:spPr>
          <a:xfrm>
            <a:off x="720000" y="1313950"/>
            <a:ext cx="10995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413" name="Google Shape;413;p36"/>
          <p:cNvSpPr txBox="1">
            <a:spLocks noGrp="1"/>
          </p:cNvSpPr>
          <p:nvPr>
            <p:ph type="title" idx="7"/>
          </p:nvPr>
        </p:nvSpPr>
        <p:spPr>
          <a:xfrm>
            <a:off x="720000" y="2988424"/>
            <a:ext cx="10995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414" name="Google Shape;414;p36"/>
          <p:cNvSpPr txBox="1">
            <a:spLocks noGrp="1"/>
          </p:cNvSpPr>
          <p:nvPr>
            <p:ph type="title" idx="8"/>
          </p:nvPr>
        </p:nvSpPr>
        <p:spPr>
          <a:xfrm>
            <a:off x="3419251" y="1313950"/>
            <a:ext cx="10995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415" name="Google Shape;415;p36"/>
          <p:cNvSpPr txBox="1">
            <a:spLocks noGrp="1"/>
          </p:cNvSpPr>
          <p:nvPr>
            <p:ph type="title"/>
          </p:nvPr>
        </p:nvSpPr>
        <p:spPr>
          <a:xfrm>
            <a:off x="3419251" y="3033175"/>
            <a:ext cx="10995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416" name="Google Shape;416;p36"/>
          <p:cNvSpPr txBox="1">
            <a:spLocks noGrp="1"/>
          </p:cNvSpPr>
          <p:nvPr>
            <p:ph type="subTitle" idx="9"/>
          </p:nvPr>
        </p:nvSpPr>
        <p:spPr>
          <a:xfrm>
            <a:off x="720000" y="1859239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Hora </a:t>
            </a:r>
            <a:r>
              <a:rPr lang="ro-RO" dirty="0" err="1"/>
              <a:t>reciclarii</a:t>
            </a:r>
            <a:endParaRPr dirty="0"/>
          </a:p>
        </p:txBody>
      </p:sp>
      <p:sp>
        <p:nvSpPr>
          <p:cNvPr id="417" name="Google Shape;417;p36"/>
          <p:cNvSpPr txBox="1">
            <a:spLocks noGrp="1"/>
          </p:cNvSpPr>
          <p:nvPr>
            <p:ph type="subTitle" idx="13"/>
          </p:nvPr>
        </p:nvSpPr>
        <p:spPr>
          <a:xfrm>
            <a:off x="3419249" y="1859239"/>
            <a:ext cx="275018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COMPREST</a:t>
            </a:r>
            <a:endParaRPr dirty="0"/>
          </a:p>
        </p:txBody>
      </p:sp>
      <p:sp>
        <p:nvSpPr>
          <p:cNvPr id="418" name="Google Shape;418;p36"/>
          <p:cNvSpPr txBox="1">
            <a:spLocks noGrp="1"/>
          </p:cNvSpPr>
          <p:nvPr>
            <p:ph type="subTitle" idx="14"/>
          </p:nvPr>
        </p:nvSpPr>
        <p:spPr>
          <a:xfrm>
            <a:off x="3419249" y="3533764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Verificare</a:t>
            </a:r>
            <a:endParaRPr dirty="0"/>
          </a:p>
        </p:txBody>
      </p:sp>
      <p:sp>
        <p:nvSpPr>
          <p:cNvPr id="419" name="Google Shape;419;p36"/>
          <p:cNvSpPr txBox="1">
            <a:spLocks noGrp="1"/>
          </p:cNvSpPr>
          <p:nvPr>
            <p:ph type="subTitle" idx="15"/>
          </p:nvPr>
        </p:nvSpPr>
        <p:spPr>
          <a:xfrm>
            <a:off x="720000" y="3533775"/>
            <a:ext cx="23055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3 R</a:t>
            </a:r>
            <a:endParaRPr dirty="0"/>
          </a:p>
        </p:txBody>
      </p:sp>
      <p:grpSp>
        <p:nvGrpSpPr>
          <p:cNvPr id="420" name="Google Shape;420;p36"/>
          <p:cNvGrpSpPr/>
          <p:nvPr/>
        </p:nvGrpSpPr>
        <p:grpSpPr>
          <a:xfrm rot="-460290">
            <a:off x="6354925" y="3467756"/>
            <a:ext cx="245550" cy="296233"/>
            <a:chOff x="1096838" y="391396"/>
            <a:chExt cx="245538" cy="296218"/>
          </a:xfrm>
        </p:grpSpPr>
        <p:sp>
          <p:nvSpPr>
            <p:cNvPr id="421" name="Google Shape;421;p36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6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3" name="Google Shape;423;p36"/>
          <p:cNvGrpSpPr/>
          <p:nvPr/>
        </p:nvGrpSpPr>
        <p:grpSpPr>
          <a:xfrm rot="478948">
            <a:off x="8350590" y="4073461"/>
            <a:ext cx="160368" cy="193469"/>
            <a:chOff x="1096838" y="391396"/>
            <a:chExt cx="245538" cy="296218"/>
          </a:xfrm>
        </p:grpSpPr>
        <p:sp>
          <p:nvSpPr>
            <p:cNvPr id="424" name="Google Shape;424;p36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6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6" name="Google Shape;426;p36"/>
          <p:cNvGrpSpPr/>
          <p:nvPr/>
        </p:nvGrpSpPr>
        <p:grpSpPr>
          <a:xfrm rot="1354445">
            <a:off x="7294757" y="2954625"/>
            <a:ext cx="711603" cy="1322507"/>
            <a:chOff x="5894775" y="1895700"/>
            <a:chExt cx="315875" cy="587050"/>
          </a:xfrm>
        </p:grpSpPr>
        <p:sp>
          <p:nvSpPr>
            <p:cNvPr id="427" name="Google Shape;427;p36"/>
            <p:cNvSpPr/>
            <p:nvPr/>
          </p:nvSpPr>
          <p:spPr>
            <a:xfrm>
              <a:off x="5894775" y="1895738"/>
              <a:ext cx="315875" cy="586975"/>
            </a:xfrm>
            <a:custGeom>
              <a:avLst/>
              <a:gdLst/>
              <a:ahLst/>
              <a:cxnLst/>
              <a:rect l="l" t="t" r="r" b="b"/>
              <a:pathLst>
                <a:path w="12635" h="23479" extrusionOk="0">
                  <a:moveTo>
                    <a:pt x="8430" y="1107"/>
                  </a:moveTo>
                  <a:cubicBezTo>
                    <a:pt x="8527" y="1107"/>
                    <a:pt x="8624" y="1124"/>
                    <a:pt x="8719" y="1160"/>
                  </a:cubicBezTo>
                  <a:cubicBezTo>
                    <a:pt x="9087" y="1298"/>
                    <a:pt x="9293" y="1693"/>
                    <a:pt x="9223" y="2080"/>
                  </a:cubicBezTo>
                  <a:lnTo>
                    <a:pt x="9090" y="2813"/>
                  </a:lnTo>
                  <a:lnTo>
                    <a:pt x="7497" y="2524"/>
                  </a:lnTo>
                  <a:lnTo>
                    <a:pt x="7632" y="1772"/>
                  </a:lnTo>
                  <a:cubicBezTo>
                    <a:pt x="7670" y="1561"/>
                    <a:pt x="7789" y="1376"/>
                    <a:pt x="7968" y="1252"/>
                  </a:cubicBezTo>
                  <a:cubicBezTo>
                    <a:pt x="8107" y="1157"/>
                    <a:pt x="8267" y="1107"/>
                    <a:pt x="8430" y="1107"/>
                  </a:cubicBezTo>
                  <a:close/>
                  <a:moveTo>
                    <a:pt x="8430" y="0"/>
                  </a:moveTo>
                  <a:cubicBezTo>
                    <a:pt x="7522" y="0"/>
                    <a:pt x="6710" y="652"/>
                    <a:pt x="6544" y="1576"/>
                  </a:cubicBezTo>
                  <a:lnTo>
                    <a:pt x="6407" y="2328"/>
                  </a:lnTo>
                  <a:lnTo>
                    <a:pt x="5516" y="2167"/>
                  </a:lnTo>
                  <a:cubicBezTo>
                    <a:pt x="5480" y="2161"/>
                    <a:pt x="5443" y="2157"/>
                    <a:pt x="5407" y="2157"/>
                  </a:cubicBezTo>
                  <a:cubicBezTo>
                    <a:pt x="5119" y="2157"/>
                    <a:pt x="4862" y="2365"/>
                    <a:pt x="4810" y="2658"/>
                  </a:cubicBezTo>
                  <a:lnTo>
                    <a:pt x="4783" y="2805"/>
                  </a:lnTo>
                  <a:cubicBezTo>
                    <a:pt x="4756" y="2801"/>
                    <a:pt x="4729" y="2798"/>
                    <a:pt x="4702" y="2798"/>
                  </a:cubicBezTo>
                  <a:cubicBezTo>
                    <a:pt x="4460" y="2798"/>
                    <a:pt x="4244" y="2972"/>
                    <a:pt x="4199" y="3219"/>
                  </a:cubicBezTo>
                  <a:cubicBezTo>
                    <a:pt x="4158" y="3446"/>
                    <a:pt x="4276" y="3666"/>
                    <a:pt x="4472" y="3766"/>
                  </a:cubicBezTo>
                  <a:cubicBezTo>
                    <a:pt x="4467" y="3805"/>
                    <a:pt x="4490" y="3849"/>
                    <a:pt x="4545" y="3849"/>
                  </a:cubicBezTo>
                  <a:cubicBezTo>
                    <a:pt x="4574" y="3849"/>
                    <a:pt x="4613" y="3837"/>
                    <a:pt x="4661" y="3804"/>
                  </a:cubicBezTo>
                  <a:cubicBezTo>
                    <a:pt x="4710" y="3852"/>
                    <a:pt x="4701" y="3842"/>
                    <a:pt x="4751" y="3890"/>
                  </a:cubicBezTo>
                  <a:cubicBezTo>
                    <a:pt x="4640" y="4063"/>
                    <a:pt x="4423" y="4260"/>
                    <a:pt x="4022" y="4448"/>
                  </a:cubicBezTo>
                  <a:cubicBezTo>
                    <a:pt x="3170" y="4851"/>
                    <a:pt x="2935" y="5267"/>
                    <a:pt x="2872" y="5451"/>
                  </a:cubicBezTo>
                  <a:cubicBezTo>
                    <a:pt x="2851" y="5511"/>
                    <a:pt x="2850" y="5546"/>
                    <a:pt x="2850" y="5546"/>
                  </a:cubicBezTo>
                  <a:lnTo>
                    <a:pt x="156" y="20466"/>
                  </a:lnTo>
                  <a:cubicBezTo>
                    <a:pt x="1" y="21319"/>
                    <a:pt x="569" y="22135"/>
                    <a:pt x="1422" y="22288"/>
                  </a:cubicBezTo>
                  <a:lnTo>
                    <a:pt x="5243" y="22980"/>
                  </a:lnTo>
                  <a:lnTo>
                    <a:pt x="7870" y="23453"/>
                  </a:lnTo>
                  <a:cubicBezTo>
                    <a:pt x="7961" y="23470"/>
                    <a:pt x="8052" y="23479"/>
                    <a:pt x="8143" y="23479"/>
                  </a:cubicBezTo>
                  <a:cubicBezTo>
                    <a:pt x="8158" y="23479"/>
                    <a:pt x="8172" y="23478"/>
                    <a:pt x="8187" y="23478"/>
                  </a:cubicBezTo>
                  <a:cubicBezTo>
                    <a:pt x="8220" y="23478"/>
                    <a:pt x="8254" y="23475"/>
                    <a:pt x="8287" y="23472"/>
                  </a:cubicBezTo>
                  <a:cubicBezTo>
                    <a:pt x="8319" y="23470"/>
                    <a:pt x="8352" y="23465"/>
                    <a:pt x="8384" y="23461"/>
                  </a:cubicBezTo>
                  <a:cubicBezTo>
                    <a:pt x="8408" y="23457"/>
                    <a:pt x="8431" y="23453"/>
                    <a:pt x="8455" y="23448"/>
                  </a:cubicBezTo>
                  <a:cubicBezTo>
                    <a:pt x="8481" y="23443"/>
                    <a:pt x="8504" y="23437"/>
                    <a:pt x="8530" y="23430"/>
                  </a:cubicBezTo>
                  <a:cubicBezTo>
                    <a:pt x="8557" y="23424"/>
                    <a:pt x="8584" y="23416"/>
                    <a:pt x="8611" y="23408"/>
                  </a:cubicBezTo>
                  <a:cubicBezTo>
                    <a:pt x="9153" y="23240"/>
                    <a:pt x="9585" y="22785"/>
                    <a:pt x="9692" y="22187"/>
                  </a:cubicBezTo>
                  <a:cubicBezTo>
                    <a:pt x="9692" y="22187"/>
                    <a:pt x="10287" y="18548"/>
                    <a:pt x="11328" y="12977"/>
                  </a:cubicBezTo>
                  <a:cubicBezTo>
                    <a:pt x="12635" y="5979"/>
                    <a:pt x="11671" y="5830"/>
                    <a:pt x="11671" y="5830"/>
                  </a:cubicBezTo>
                  <a:cubicBezTo>
                    <a:pt x="11617" y="5774"/>
                    <a:pt x="11567" y="5719"/>
                    <a:pt x="11523" y="5667"/>
                  </a:cubicBezTo>
                  <a:cubicBezTo>
                    <a:pt x="11293" y="5395"/>
                    <a:pt x="11199" y="5173"/>
                    <a:pt x="11172" y="4997"/>
                  </a:cubicBezTo>
                  <a:lnTo>
                    <a:pt x="11172" y="4997"/>
                  </a:lnTo>
                  <a:lnTo>
                    <a:pt x="11325" y="5024"/>
                  </a:lnTo>
                  <a:cubicBezTo>
                    <a:pt x="11355" y="5030"/>
                    <a:pt x="11386" y="5033"/>
                    <a:pt x="11416" y="5033"/>
                  </a:cubicBezTo>
                  <a:cubicBezTo>
                    <a:pt x="11630" y="5033"/>
                    <a:pt x="11824" y="4896"/>
                    <a:pt x="11896" y="4694"/>
                  </a:cubicBezTo>
                  <a:cubicBezTo>
                    <a:pt x="11910" y="4711"/>
                    <a:pt x="11932" y="4721"/>
                    <a:pt x="11953" y="4721"/>
                  </a:cubicBezTo>
                  <a:cubicBezTo>
                    <a:pt x="11977" y="4721"/>
                    <a:pt x="12000" y="4709"/>
                    <a:pt x="12008" y="4678"/>
                  </a:cubicBezTo>
                  <a:cubicBezTo>
                    <a:pt x="12094" y="4379"/>
                    <a:pt x="11904" y="4091"/>
                    <a:pt x="11647" y="3950"/>
                  </a:cubicBezTo>
                  <a:cubicBezTo>
                    <a:pt x="11612" y="3931"/>
                    <a:pt x="11574" y="3914"/>
                    <a:pt x="11537" y="3898"/>
                  </a:cubicBezTo>
                  <a:lnTo>
                    <a:pt x="11542" y="3873"/>
                  </a:lnTo>
                  <a:cubicBezTo>
                    <a:pt x="11602" y="3544"/>
                    <a:pt x="11382" y="3227"/>
                    <a:pt x="11052" y="3167"/>
                  </a:cubicBezTo>
                  <a:lnTo>
                    <a:pt x="10179" y="3010"/>
                  </a:lnTo>
                  <a:lnTo>
                    <a:pt x="10371" y="1947"/>
                  </a:lnTo>
                  <a:cubicBezTo>
                    <a:pt x="10562" y="892"/>
                    <a:pt x="9840" y="31"/>
                    <a:pt x="8769" y="31"/>
                  </a:cubicBezTo>
                  <a:cubicBezTo>
                    <a:pt x="8655" y="10"/>
                    <a:pt x="8542" y="0"/>
                    <a:pt x="8430" y="0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miter lim="1586"/>
              <a:headEnd type="none" w="sm" len="sm"/>
              <a:tailEnd type="none" w="sm" len="sm"/>
            </a:ln>
            <a:effectLst>
              <a:outerShdw dist="1905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28" name="Google Shape;428;p36"/>
            <p:cNvGrpSpPr/>
            <p:nvPr/>
          </p:nvGrpSpPr>
          <p:grpSpPr>
            <a:xfrm>
              <a:off x="5895863" y="1895700"/>
              <a:ext cx="313700" cy="587050"/>
              <a:chOff x="4439950" y="3979875"/>
              <a:chExt cx="313700" cy="587050"/>
            </a:xfrm>
          </p:grpSpPr>
          <p:sp>
            <p:nvSpPr>
              <p:cNvPr id="429" name="Google Shape;429;p36"/>
              <p:cNvSpPr/>
              <p:nvPr/>
            </p:nvSpPr>
            <p:spPr>
              <a:xfrm>
                <a:off x="4589800" y="3979875"/>
                <a:ext cx="112700" cy="145775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5831" extrusionOk="0">
                    <a:moveTo>
                      <a:pt x="2436" y="1108"/>
                    </a:moveTo>
                    <a:cubicBezTo>
                      <a:pt x="2483" y="1108"/>
                      <a:pt x="2531" y="1112"/>
                      <a:pt x="2578" y="1121"/>
                    </a:cubicBezTo>
                    <a:cubicBezTo>
                      <a:pt x="3018" y="1200"/>
                      <a:pt x="3310" y="1622"/>
                      <a:pt x="3230" y="2061"/>
                    </a:cubicBezTo>
                    <a:lnTo>
                      <a:pt x="2870" y="4058"/>
                    </a:lnTo>
                    <a:cubicBezTo>
                      <a:pt x="2800" y="4450"/>
                      <a:pt x="2458" y="4725"/>
                      <a:pt x="2074" y="4725"/>
                    </a:cubicBezTo>
                    <a:cubicBezTo>
                      <a:pt x="2026" y="4725"/>
                      <a:pt x="1978" y="4721"/>
                      <a:pt x="1930" y="4712"/>
                    </a:cubicBezTo>
                    <a:cubicBezTo>
                      <a:pt x="1490" y="4633"/>
                      <a:pt x="1197" y="4211"/>
                      <a:pt x="1276" y="3771"/>
                    </a:cubicBezTo>
                    <a:lnTo>
                      <a:pt x="1638" y="1774"/>
                    </a:lnTo>
                    <a:cubicBezTo>
                      <a:pt x="1676" y="1563"/>
                      <a:pt x="1795" y="1378"/>
                      <a:pt x="1974" y="1254"/>
                    </a:cubicBezTo>
                    <a:cubicBezTo>
                      <a:pt x="2112" y="1158"/>
                      <a:pt x="2272" y="1108"/>
                      <a:pt x="2436" y="1108"/>
                    </a:cubicBezTo>
                    <a:close/>
                    <a:moveTo>
                      <a:pt x="2435" y="1"/>
                    </a:moveTo>
                    <a:cubicBezTo>
                      <a:pt x="1528" y="1"/>
                      <a:pt x="715" y="654"/>
                      <a:pt x="548" y="1578"/>
                    </a:cubicBezTo>
                    <a:lnTo>
                      <a:pt x="188" y="3575"/>
                    </a:lnTo>
                    <a:cubicBezTo>
                      <a:pt x="1" y="4610"/>
                      <a:pt x="696" y="5613"/>
                      <a:pt x="1733" y="5800"/>
                    </a:cubicBezTo>
                    <a:cubicBezTo>
                      <a:pt x="1847" y="5821"/>
                      <a:pt x="1960" y="5831"/>
                      <a:pt x="2072" y="5831"/>
                    </a:cubicBezTo>
                    <a:cubicBezTo>
                      <a:pt x="2980" y="5831"/>
                      <a:pt x="3792" y="5179"/>
                      <a:pt x="3958" y="4255"/>
                    </a:cubicBezTo>
                    <a:lnTo>
                      <a:pt x="4320" y="2258"/>
                    </a:lnTo>
                    <a:cubicBezTo>
                      <a:pt x="4507" y="1221"/>
                      <a:pt x="3811" y="218"/>
                      <a:pt x="2774" y="31"/>
                    </a:cubicBezTo>
                    <a:cubicBezTo>
                      <a:pt x="2660" y="11"/>
                      <a:pt x="2547" y="1"/>
                      <a:pt x="24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36"/>
              <p:cNvSpPr/>
              <p:nvPr/>
            </p:nvSpPr>
            <p:spPr>
              <a:xfrm>
                <a:off x="4439950" y="4063125"/>
                <a:ext cx="313700" cy="503800"/>
              </a:xfrm>
              <a:custGeom>
                <a:avLst/>
                <a:gdLst/>
                <a:ahLst/>
                <a:cxnLst/>
                <a:rect l="l" t="t" r="r" b="b"/>
                <a:pathLst>
                  <a:path w="12548" h="20152" extrusionOk="0">
                    <a:moveTo>
                      <a:pt x="4810" y="0"/>
                    </a:moveTo>
                    <a:cubicBezTo>
                      <a:pt x="4810" y="0"/>
                      <a:pt x="5157" y="584"/>
                      <a:pt x="4020" y="1122"/>
                    </a:cubicBezTo>
                    <a:cubicBezTo>
                      <a:pt x="2884" y="1658"/>
                      <a:pt x="2848" y="2218"/>
                      <a:pt x="2848" y="2218"/>
                    </a:cubicBezTo>
                    <a:lnTo>
                      <a:pt x="154" y="17138"/>
                    </a:lnTo>
                    <a:cubicBezTo>
                      <a:pt x="1" y="17991"/>
                      <a:pt x="567" y="18808"/>
                      <a:pt x="1420" y="18962"/>
                    </a:cubicBezTo>
                    <a:lnTo>
                      <a:pt x="5243" y="19652"/>
                    </a:lnTo>
                    <a:lnTo>
                      <a:pt x="7868" y="20126"/>
                    </a:lnTo>
                    <a:cubicBezTo>
                      <a:pt x="7963" y="20143"/>
                      <a:pt x="8056" y="20151"/>
                      <a:pt x="8149" y="20151"/>
                    </a:cubicBezTo>
                    <a:cubicBezTo>
                      <a:pt x="8894" y="20151"/>
                      <a:pt x="9555" y="19619"/>
                      <a:pt x="9692" y="18860"/>
                    </a:cubicBezTo>
                    <a:lnTo>
                      <a:pt x="12386" y="3941"/>
                    </a:lnTo>
                    <a:cubicBezTo>
                      <a:pt x="12386" y="3941"/>
                      <a:pt x="12548" y="3403"/>
                      <a:pt x="11670" y="2502"/>
                    </a:cubicBezTo>
                    <a:cubicBezTo>
                      <a:pt x="10793" y="1601"/>
                      <a:pt x="11321" y="1177"/>
                      <a:pt x="11321" y="1177"/>
                    </a:cubicBezTo>
                    <a:lnTo>
                      <a:pt x="8504" y="668"/>
                    </a:lnTo>
                    <a:lnTo>
                      <a:pt x="6412" y="291"/>
                    </a:lnTo>
                    <a:lnTo>
                      <a:pt x="481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36"/>
              <p:cNvSpPr/>
              <p:nvPr/>
            </p:nvSpPr>
            <p:spPr>
              <a:xfrm>
                <a:off x="4439950" y="4243700"/>
                <a:ext cx="286225" cy="323225"/>
              </a:xfrm>
              <a:custGeom>
                <a:avLst/>
                <a:gdLst/>
                <a:ahLst/>
                <a:cxnLst/>
                <a:rect l="l" t="t" r="r" b="b"/>
                <a:pathLst>
                  <a:path w="11449" h="12929" extrusionOk="0">
                    <a:moveTo>
                      <a:pt x="3371" y="0"/>
                    </a:moveTo>
                    <a:cubicBezTo>
                      <a:pt x="3044" y="0"/>
                      <a:pt x="2718" y="29"/>
                      <a:pt x="2396" y="87"/>
                    </a:cubicBezTo>
                    <a:cubicBezTo>
                      <a:pt x="2231" y="115"/>
                      <a:pt x="2069" y="153"/>
                      <a:pt x="1909" y="198"/>
                    </a:cubicBezTo>
                    <a:lnTo>
                      <a:pt x="154" y="9915"/>
                    </a:lnTo>
                    <a:cubicBezTo>
                      <a:pt x="1" y="10768"/>
                      <a:pt x="567" y="11585"/>
                      <a:pt x="1420" y="11739"/>
                    </a:cubicBezTo>
                    <a:lnTo>
                      <a:pt x="5243" y="12429"/>
                    </a:lnTo>
                    <a:lnTo>
                      <a:pt x="7868" y="12903"/>
                    </a:lnTo>
                    <a:cubicBezTo>
                      <a:pt x="7963" y="12920"/>
                      <a:pt x="8056" y="12928"/>
                      <a:pt x="8149" y="12928"/>
                    </a:cubicBezTo>
                    <a:cubicBezTo>
                      <a:pt x="8894" y="12928"/>
                      <a:pt x="9555" y="12396"/>
                      <a:pt x="9692" y="11637"/>
                    </a:cubicBezTo>
                    <a:lnTo>
                      <a:pt x="11448" y="1909"/>
                    </a:lnTo>
                    <a:lnTo>
                      <a:pt x="11448" y="1909"/>
                    </a:lnTo>
                    <a:cubicBezTo>
                      <a:pt x="10979" y="2033"/>
                      <a:pt x="10494" y="2098"/>
                      <a:pt x="10009" y="2098"/>
                    </a:cubicBezTo>
                    <a:cubicBezTo>
                      <a:pt x="9482" y="2098"/>
                      <a:pt x="8955" y="2021"/>
                      <a:pt x="8449" y="1862"/>
                    </a:cubicBezTo>
                    <a:cubicBezTo>
                      <a:pt x="7351" y="1517"/>
                      <a:pt x="6426" y="800"/>
                      <a:pt x="5362" y="379"/>
                    </a:cubicBezTo>
                    <a:cubicBezTo>
                      <a:pt x="4729" y="126"/>
                      <a:pt x="4050" y="0"/>
                      <a:pt x="337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36"/>
              <p:cNvSpPr/>
              <p:nvPr/>
            </p:nvSpPr>
            <p:spPr>
              <a:xfrm>
                <a:off x="4543650" y="4049875"/>
                <a:ext cx="195475" cy="55875"/>
              </a:xfrm>
              <a:custGeom>
                <a:avLst/>
                <a:gdLst/>
                <a:ahLst/>
                <a:cxnLst/>
                <a:rect l="l" t="t" r="r" b="b"/>
                <a:pathLst>
                  <a:path w="7819" h="2235" extrusionOk="0">
                    <a:moveTo>
                      <a:pt x="553" y="0"/>
                    </a:moveTo>
                    <a:cubicBezTo>
                      <a:pt x="310" y="0"/>
                      <a:pt x="95" y="174"/>
                      <a:pt x="50" y="421"/>
                    </a:cubicBezTo>
                    <a:cubicBezTo>
                      <a:pt x="1" y="697"/>
                      <a:pt x="186" y="965"/>
                      <a:pt x="462" y="1014"/>
                    </a:cubicBezTo>
                    <a:lnTo>
                      <a:pt x="7175" y="2226"/>
                    </a:lnTo>
                    <a:cubicBezTo>
                      <a:pt x="7206" y="2232"/>
                      <a:pt x="7237" y="2234"/>
                      <a:pt x="7267" y="2234"/>
                    </a:cubicBezTo>
                    <a:cubicBezTo>
                      <a:pt x="7509" y="2234"/>
                      <a:pt x="7725" y="2060"/>
                      <a:pt x="7770" y="1814"/>
                    </a:cubicBezTo>
                    <a:cubicBezTo>
                      <a:pt x="7819" y="1538"/>
                      <a:pt x="7633" y="1270"/>
                      <a:pt x="7357" y="1220"/>
                    </a:cubicBezTo>
                    <a:lnTo>
                      <a:pt x="645" y="9"/>
                    </a:lnTo>
                    <a:cubicBezTo>
                      <a:pt x="614" y="3"/>
                      <a:pt x="583" y="0"/>
                      <a:pt x="5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36"/>
              <p:cNvSpPr/>
              <p:nvPr/>
            </p:nvSpPr>
            <p:spPr>
              <a:xfrm>
                <a:off x="4557600" y="4033850"/>
                <a:ext cx="172375" cy="61200"/>
              </a:xfrm>
              <a:custGeom>
                <a:avLst/>
                <a:gdLst/>
                <a:ahLst/>
                <a:cxnLst/>
                <a:rect l="l" t="t" r="r" b="b"/>
                <a:pathLst>
                  <a:path w="6895" h="2448" extrusionOk="0">
                    <a:moveTo>
                      <a:pt x="700" y="0"/>
                    </a:moveTo>
                    <a:cubicBezTo>
                      <a:pt x="413" y="0"/>
                      <a:pt x="155" y="208"/>
                      <a:pt x="102" y="500"/>
                    </a:cubicBezTo>
                    <a:lnTo>
                      <a:pt x="61" y="732"/>
                    </a:lnTo>
                    <a:cubicBezTo>
                      <a:pt x="1" y="1062"/>
                      <a:pt x="221" y="1379"/>
                      <a:pt x="551" y="1438"/>
                    </a:cubicBezTo>
                    <a:lnTo>
                      <a:pt x="6087" y="2437"/>
                    </a:lnTo>
                    <a:cubicBezTo>
                      <a:pt x="6124" y="2444"/>
                      <a:pt x="6160" y="2447"/>
                      <a:pt x="6196" y="2447"/>
                    </a:cubicBezTo>
                    <a:cubicBezTo>
                      <a:pt x="6484" y="2447"/>
                      <a:pt x="6741" y="2240"/>
                      <a:pt x="6793" y="1947"/>
                    </a:cubicBezTo>
                    <a:lnTo>
                      <a:pt x="6836" y="1715"/>
                    </a:lnTo>
                    <a:cubicBezTo>
                      <a:pt x="6895" y="1387"/>
                      <a:pt x="6674" y="1068"/>
                      <a:pt x="6346" y="1010"/>
                    </a:cubicBezTo>
                    <a:lnTo>
                      <a:pt x="808" y="10"/>
                    </a:lnTo>
                    <a:cubicBezTo>
                      <a:pt x="772" y="4"/>
                      <a:pt x="736" y="0"/>
                      <a:pt x="70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36"/>
              <p:cNvSpPr/>
              <p:nvPr/>
            </p:nvSpPr>
            <p:spPr>
              <a:xfrm>
                <a:off x="4606775" y="4054800"/>
                <a:ext cx="135525" cy="43175"/>
              </a:xfrm>
              <a:custGeom>
                <a:avLst/>
                <a:gdLst/>
                <a:ahLst/>
                <a:cxnLst/>
                <a:rect l="l" t="t" r="r" b="b"/>
                <a:pathLst>
                  <a:path w="5421" h="1727" extrusionOk="0">
                    <a:moveTo>
                      <a:pt x="80" y="1"/>
                    </a:moveTo>
                    <a:cubicBezTo>
                      <a:pt x="8" y="1"/>
                      <a:pt x="0" y="120"/>
                      <a:pt x="80" y="135"/>
                    </a:cubicBezTo>
                    <a:cubicBezTo>
                      <a:pt x="832" y="265"/>
                      <a:pt x="1585" y="398"/>
                      <a:pt x="2336" y="535"/>
                    </a:cubicBezTo>
                    <a:cubicBezTo>
                      <a:pt x="2712" y="603"/>
                      <a:pt x="3088" y="671"/>
                      <a:pt x="3463" y="741"/>
                    </a:cubicBezTo>
                    <a:cubicBezTo>
                      <a:pt x="3833" y="808"/>
                      <a:pt x="4207" y="863"/>
                      <a:pt x="4572" y="950"/>
                    </a:cubicBezTo>
                    <a:cubicBezTo>
                      <a:pt x="4747" y="992"/>
                      <a:pt x="4932" y="1054"/>
                      <a:pt x="5062" y="1184"/>
                    </a:cubicBezTo>
                    <a:cubicBezTo>
                      <a:pt x="5180" y="1301"/>
                      <a:pt x="5258" y="1471"/>
                      <a:pt x="5210" y="1637"/>
                    </a:cubicBezTo>
                    <a:cubicBezTo>
                      <a:pt x="5195" y="1688"/>
                      <a:pt x="5240" y="1726"/>
                      <a:pt x="5280" y="1726"/>
                    </a:cubicBezTo>
                    <a:cubicBezTo>
                      <a:pt x="5304" y="1726"/>
                      <a:pt x="5326" y="1714"/>
                      <a:pt x="5335" y="1683"/>
                    </a:cubicBezTo>
                    <a:cubicBezTo>
                      <a:pt x="5421" y="1383"/>
                      <a:pt x="5231" y="1096"/>
                      <a:pt x="4972" y="955"/>
                    </a:cubicBezTo>
                    <a:cubicBezTo>
                      <a:pt x="4821" y="873"/>
                      <a:pt x="4655" y="830"/>
                      <a:pt x="4488" y="797"/>
                    </a:cubicBezTo>
                    <a:cubicBezTo>
                      <a:pt x="4293" y="757"/>
                      <a:pt x="4096" y="724"/>
                      <a:pt x="3900" y="687"/>
                    </a:cubicBezTo>
                    <a:cubicBezTo>
                      <a:pt x="3089" y="536"/>
                      <a:pt x="2279" y="389"/>
                      <a:pt x="1466" y="243"/>
                    </a:cubicBezTo>
                    <a:cubicBezTo>
                      <a:pt x="1010" y="162"/>
                      <a:pt x="551" y="81"/>
                      <a:pt x="93" y="2"/>
                    </a:cubicBezTo>
                    <a:cubicBezTo>
                      <a:pt x="88" y="1"/>
                      <a:pt x="84" y="1"/>
                      <a:pt x="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36"/>
              <p:cNvSpPr/>
              <p:nvPr/>
            </p:nvSpPr>
            <p:spPr>
              <a:xfrm>
                <a:off x="4461650" y="4486150"/>
                <a:ext cx="174700" cy="60625"/>
              </a:xfrm>
              <a:custGeom>
                <a:avLst/>
                <a:gdLst/>
                <a:ahLst/>
                <a:cxnLst/>
                <a:rect l="l" t="t" r="r" b="b"/>
                <a:pathLst>
                  <a:path w="6988" h="2425" extrusionOk="0">
                    <a:moveTo>
                      <a:pt x="140" y="1"/>
                    </a:moveTo>
                    <a:cubicBezTo>
                      <a:pt x="109" y="1"/>
                      <a:pt x="78" y="19"/>
                      <a:pt x="72" y="58"/>
                    </a:cubicBezTo>
                    <a:cubicBezTo>
                      <a:pt x="0" y="513"/>
                      <a:pt x="300" y="943"/>
                      <a:pt x="678" y="1170"/>
                    </a:cubicBezTo>
                    <a:cubicBezTo>
                      <a:pt x="1168" y="1464"/>
                      <a:pt x="1775" y="1516"/>
                      <a:pt x="2327" y="1614"/>
                    </a:cubicBezTo>
                    <a:cubicBezTo>
                      <a:pt x="3558" y="1833"/>
                      <a:pt x="3574" y="1833"/>
                      <a:pt x="4805" y="2052"/>
                    </a:cubicBezTo>
                    <a:cubicBezTo>
                      <a:pt x="5501" y="2176"/>
                      <a:pt x="6199" y="2299"/>
                      <a:pt x="6896" y="2423"/>
                    </a:cubicBezTo>
                    <a:cubicBezTo>
                      <a:pt x="6900" y="2424"/>
                      <a:pt x="6905" y="2425"/>
                      <a:pt x="6909" y="2425"/>
                    </a:cubicBezTo>
                    <a:cubicBezTo>
                      <a:pt x="6981" y="2425"/>
                      <a:pt x="6988" y="2305"/>
                      <a:pt x="6908" y="2292"/>
                    </a:cubicBezTo>
                    <a:cubicBezTo>
                      <a:pt x="5726" y="2081"/>
                      <a:pt x="5760" y="2090"/>
                      <a:pt x="4578" y="1879"/>
                    </a:cubicBezTo>
                    <a:lnTo>
                      <a:pt x="2814" y="1567"/>
                    </a:lnTo>
                    <a:cubicBezTo>
                      <a:pt x="2519" y="1514"/>
                      <a:pt x="2226" y="1462"/>
                      <a:pt x="1932" y="1410"/>
                    </a:cubicBezTo>
                    <a:cubicBezTo>
                      <a:pt x="1653" y="1360"/>
                      <a:pt x="1372" y="1314"/>
                      <a:pt x="1104" y="1221"/>
                    </a:cubicBezTo>
                    <a:cubicBezTo>
                      <a:pt x="622" y="1054"/>
                      <a:pt x="116" y="639"/>
                      <a:pt x="203" y="71"/>
                    </a:cubicBezTo>
                    <a:cubicBezTo>
                      <a:pt x="210" y="25"/>
                      <a:pt x="176" y="1"/>
                      <a:pt x="1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36"/>
              <p:cNvSpPr/>
              <p:nvPr/>
            </p:nvSpPr>
            <p:spPr>
              <a:xfrm>
                <a:off x="4551150" y="4072725"/>
                <a:ext cx="93650" cy="20550"/>
              </a:xfrm>
              <a:custGeom>
                <a:avLst/>
                <a:gdLst/>
                <a:ahLst/>
                <a:cxnLst/>
                <a:rect l="l" t="t" r="r" b="b"/>
                <a:pathLst>
                  <a:path w="3746" h="822" extrusionOk="0">
                    <a:moveTo>
                      <a:pt x="79" y="1"/>
                    </a:moveTo>
                    <a:cubicBezTo>
                      <a:pt x="7" y="1"/>
                      <a:pt x="0" y="120"/>
                      <a:pt x="80" y="135"/>
                    </a:cubicBezTo>
                    <a:cubicBezTo>
                      <a:pt x="1271" y="364"/>
                      <a:pt x="2462" y="592"/>
                      <a:pt x="3655" y="820"/>
                    </a:cubicBezTo>
                    <a:cubicBezTo>
                      <a:pt x="3660" y="821"/>
                      <a:pt x="3664" y="822"/>
                      <a:pt x="3669" y="822"/>
                    </a:cubicBezTo>
                    <a:cubicBezTo>
                      <a:pt x="3740" y="822"/>
                      <a:pt x="3745" y="704"/>
                      <a:pt x="3668" y="687"/>
                    </a:cubicBezTo>
                    <a:cubicBezTo>
                      <a:pt x="2475" y="459"/>
                      <a:pt x="1284" y="230"/>
                      <a:pt x="92" y="2"/>
                    </a:cubicBezTo>
                    <a:cubicBezTo>
                      <a:pt x="88" y="1"/>
                      <a:pt x="83" y="1"/>
                      <a:pt x="7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37" name="Google Shape;437;p36"/>
          <p:cNvGrpSpPr/>
          <p:nvPr/>
        </p:nvGrpSpPr>
        <p:grpSpPr>
          <a:xfrm rot="-1910399">
            <a:off x="6612309" y="1046240"/>
            <a:ext cx="926297" cy="1435751"/>
            <a:chOff x="5537863" y="2108400"/>
            <a:chExt cx="446475" cy="692025"/>
          </a:xfrm>
        </p:grpSpPr>
        <p:sp>
          <p:nvSpPr>
            <p:cNvPr id="438" name="Google Shape;438;p36"/>
            <p:cNvSpPr/>
            <p:nvPr/>
          </p:nvSpPr>
          <p:spPr>
            <a:xfrm>
              <a:off x="5540725" y="2112813"/>
              <a:ext cx="440750" cy="683175"/>
            </a:xfrm>
            <a:custGeom>
              <a:avLst/>
              <a:gdLst/>
              <a:ahLst/>
              <a:cxnLst/>
              <a:rect l="l" t="t" r="r" b="b"/>
              <a:pathLst>
                <a:path w="17630" h="27327" extrusionOk="0">
                  <a:moveTo>
                    <a:pt x="11988" y="1131"/>
                  </a:moveTo>
                  <a:cubicBezTo>
                    <a:pt x="13057" y="1131"/>
                    <a:pt x="14239" y="1453"/>
                    <a:pt x="14957" y="2356"/>
                  </a:cubicBezTo>
                  <a:cubicBezTo>
                    <a:pt x="14949" y="2414"/>
                    <a:pt x="14938" y="2480"/>
                    <a:pt x="14927" y="2558"/>
                  </a:cubicBezTo>
                  <a:cubicBezTo>
                    <a:pt x="14817" y="2477"/>
                    <a:pt x="14703" y="2399"/>
                    <a:pt x="14585" y="2326"/>
                  </a:cubicBezTo>
                  <a:cubicBezTo>
                    <a:pt x="13829" y="1855"/>
                    <a:pt x="13032" y="1618"/>
                    <a:pt x="12270" y="1618"/>
                  </a:cubicBezTo>
                  <a:cubicBezTo>
                    <a:pt x="11593" y="1618"/>
                    <a:pt x="10943" y="1806"/>
                    <a:pt x="10374" y="2182"/>
                  </a:cubicBezTo>
                  <a:cubicBezTo>
                    <a:pt x="10295" y="2234"/>
                    <a:pt x="10238" y="2314"/>
                    <a:pt x="10211" y="2404"/>
                  </a:cubicBezTo>
                  <a:cubicBezTo>
                    <a:pt x="10193" y="2461"/>
                    <a:pt x="9335" y="5373"/>
                    <a:pt x="8283" y="9161"/>
                  </a:cubicBezTo>
                  <a:cubicBezTo>
                    <a:pt x="8112" y="9142"/>
                    <a:pt x="7944" y="9125"/>
                    <a:pt x="7776" y="9109"/>
                  </a:cubicBezTo>
                  <a:cubicBezTo>
                    <a:pt x="8393" y="5965"/>
                    <a:pt x="9045" y="2796"/>
                    <a:pt x="9283" y="2126"/>
                  </a:cubicBezTo>
                  <a:cubicBezTo>
                    <a:pt x="9411" y="1768"/>
                    <a:pt x="10208" y="1314"/>
                    <a:pt x="11319" y="1173"/>
                  </a:cubicBezTo>
                  <a:cubicBezTo>
                    <a:pt x="11533" y="1146"/>
                    <a:pt x="11758" y="1131"/>
                    <a:pt x="11988" y="1131"/>
                  </a:cubicBezTo>
                  <a:close/>
                  <a:moveTo>
                    <a:pt x="12260" y="2419"/>
                  </a:moveTo>
                  <a:cubicBezTo>
                    <a:pt x="13086" y="2419"/>
                    <a:pt x="13804" y="2789"/>
                    <a:pt x="14159" y="3010"/>
                  </a:cubicBezTo>
                  <a:cubicBezTo>
                    <a:pt x="14392" y="3154"/>
                    <a:pt x="14600" y="3313"/>
                    <a:pt x="14781" y="3478"/>
                  </a:cubicBezTo>
                  <a:cubicBezTo>
                    <a:pt x="14549" y="4905"/>
                    <a:pt x="14132" y="7350"/>
                    <a:pt x="13548" y="10257"/>
                  </a:cubicBezTo>
                  <a:cubicBezTo>
                    <a:pt x="12709" y="10015"/>
                    <a:pt x="11764" y="9777"/>
                    <a:pt x="10737" y="9556"/>
                  </a:cubicBezTo>
                  <a:cubicBezTo>
                    <a:pt x="10187" y="9439"/>
                    <a:pt x="9635" y="9342"/>
                    <a:pt x="9091" y="9266"/>
                  </a:cubicBezTo>
                  <a:cubicBezTo>
                    <a:pt x="9998" y="6002"/>
                    <a:pt x="10755" y="3410"/>
                    <a:pt x="10940" y="2778"/>
                  </a:cubicBezTo>
                  <a:cubicBezTo>
                    <a:pt x="11386" y="2515"/>
                    <a:pt x="11837" y="2419"/>
                    <a:pt x="12260" y="2419"/>
                  </a:cubicBezTo>
                  <a:close/>
                  <a:moveTo>
                    <a:pt x="12024" y="0"/>
                  </a:moveTo>
                  <a:cubicBezTo>
                    <a:pt x="11753" y="0"/>
                    <a:pt x="11471" y="18"/>
                    <a:pt x="11178" y="55"/>
                  </a:cubicBezTo>
                  <a:cubicBezTo>
                    <a:pt x="9682" y="245"/>
                    <a:pt x="8521" y="910"/>
                    <a:pt x="8222" y="1749"/>
                  </a:cubicBezTo>
                  <a:cubicBezTo>
                    <a:pt x="7949" y="2515"/>
                    <a:pt x="7254" y="5906"/>
                    <a:pt x="6645" y="9018"/>
                  </a:cubicBezTo>
                  <a:cubicBezTo>
                    <a:pt x="5760" y="8963"/>
                    <a:pt x="4983" y="8948"/>
                    <a:pt x="4398" y="8948"/>
                  </a:cubicBezTo>
                  <a:cubicBezTo>
                    <a:pt x="3700" y="8948"/>
                    <a:pt x="3277" y="8969"/>
                    <a:pt x="3277" y="8969"/>
                  </a:cubicBezTo>
                  <a:cubicBezTo>
                    <a:pt x="3277" y="8969"/>
                    <a:pt x="1027" y="17076"/>
                    <a:pt x="256" y="21680"/>
                  </a:cubicBezTo>
                  <a:cubicBezTo>
                    <a:pt x="256" y="21681"/>
                    <a:pt x="256" y="21683"/>
                    <a:pt x="256" y="21686"/>
                  </a:cubicBezTo>
                  <a:cubicBezTo>
                    <a:pt x="219" y="21900"/>
                    <a:pt x="186" y="22106"/>
                    <a:pt x="157" y="22305"/>
                  </a:cubicBezTo>
                  <a:cubicBezTo>
                    <a:pt x="157" y="22309"/>
                    <a:pt x="156" y="22314"/>
                    <a:pt x="156" y="22319"/>
                  </a:cubicBezTo>
                  <a:cubicBezTo>
                    <a:pt x="137" y="22447"/>
                    <a:pt x="119" y="22571"/>
                    <a:pt x="103" y="22692"/>
                  </a:cubicBezTo>
                  <a:cubicBezTo>
                    <a:pt x="103" y="22696"/>
                    <a:pt x="102" y="22701"/>
                    <a:pt x="102" y="22706"/>
                  </a:cubicBezTo>
                  <a:cubicBezTo>
                    <a:pt x="94" y="22765"/>
                    <a:pt x="87" y="22822"/>
                    <a:pt x="81" y="22879"/>
                  </a:cubicBezTo>
                  <a:cubicBezTo>
                    <a:pt x="80" y="22885"/>
                    <a:pt x="80" y="22890"/>
                    <a:pt x="78" y="22895"/>
                  </a:cubicBezTo>
                  <a:cubicBezTo>
                    <a:pt x="65" y="23007"/>
                    <a:pt x="53" y="23117"/>
                    <a:pt x="43" y="23221"/>
                  </a:cubicBezTo>
                  <a:cubicBezTo>
                    <a:pt x="43" y="23229"/>
                    <a:pt x="41" y="23237"/>
                    <a:pt x="41" y="23245"/>
                  </a:cubicBezTo>
                  <a:cubicBezTo>
                    <a:pt x="37" y="23294"/>
                    <a:pt x="32" y="23344"/>
                    <a:pt x="29" y="23393"/>
                  </a:cubicBezTo>
                  <a:cubicBezTo>
                    <a:pt x="27" y="23397"/>
                    <a:pt x="27" y="23402"/>
                    <a:pt x="27" y="23409"/>
                  </a:cubicBezTo>
                  <a:cubicBezTo>
                    <a:pt x="22" y="23455"/>
                    <a:pt x="19" y="23499"/>
                    <a:pt x="18" y="23543"/>
                  </a:cubicBezTo>
                  <a:cubicBezTo>
                    <a:pt x="16" y="23548"/>
                    <a:pt x="16" y="23553"/>
                    <a:pt x="16" y="23558"/>
                  </a:cubicBezTo>
                  <a:cubicBezTo>
                    <a:pt x="13" y="23602"/>
                    <a:pt x="10" y="23646"/>
                    <a:pt x="8" y="23688"/>
                  </a:cubicBezTo>
                  <a:lnTo>
                    <a:pt x="7" y="23713"/>
                  </a:lnTo>
                  <a:cubicBezTo>
                    <a:pt x="5" y="23756"/>
                    <a:pt x="3" y="23797"/>
                    <a:pt x="2" y="23838"/>
                  </a:cubicBezTo>
                  <a:cubicBezTo>
                    <a:pt x="2" y="23842"/>
                    <a:pt x="2" y="23845"/>
                    <a:pt x="2" y="23848"/>
                  </a:cubicBezTo>
                  <a:cubicBezTo>
                    <a:pt x="2" y="23886"/>
                    <a:pt x="0" y="23922"/>
                    <a:pt x="0" y="23957"/>
                  </a:cubicBezTo>
                  <a:lnTo>
                    <a:pt x="0" y="23978"/>
                  </a:lnTo>
                  <a:cubicBezTo>
                    <a:pt x="0" y="24014"/>
                    <a:pt x="2" y="24049"/>
                    <a:pt x="2" y="24084"/>
                  </a:cubicBezTo>
                  <a:cubicBezTo>
                    <a:pt x="2" y="24092"/>
                    <a:pt x="2" y="24099"/>
                    <a:pt x="2" y="24105"/>
                  </a:cubicBezTo>
                  <a:cubicBezTo>
                    <a:pt x="3" y="24140"/>
                    <a:pt x="5" y="24175"/>
                    <a:pt x="7" y="24206"/>
                  </a:cubicBezTo>
                  <a:cubicBezTo>
                    <a:pt x="7" y="24206"/>
                    <a:pt x="1697" y="25805"/>
                    <a:pt x="6856" y="26587"/>
                  </a:cubicBezTo>
                  <a:cubicBezTo>
                    <a:pt x="6937" y="26600"/>
                    <a:pt x="7016" y="26611"/>
                    <a:pt x="7094" y="26624"/>
                  </a:cubicBezTo>
                  <a:cubicBezTo>
                    <a:pt x="9903" y="27044"/>
                    <a:pt x="11602" y="27188"/>
                    <a:pt x="12750" y="27314"/>
                  </a:cubicBezTo>
                  <a:cubicBezTo>
                    <a:pt x="12832" y="27323"/>
                    <a:pt x="12914" y="27327"/>
                    <a:pt x="12994" y="27327"/>
                  </a:cubicBezTo>
                  <a:cubicBezTo>
                    <a:pt x="14028" y="27327"/>
                    <a:pt x="14945" y="26617"/>
                    <a:pt x="15187" y="25590"/>
                  </a:cubicBezTo>
                  <a:cubicBezTo>
                    <a:pt x="16035" y="22002"/>
                    <a:pt x="17629" y="14788"/>
                    <a:pt x="17457" y="12013"/>
                  </a:cubicBezTo>
                  <a:cubicBezTo>
                    <a:pt x="17217" y="11655"/>
                    <a:pt x="16362" y="11204"/>
                    <a:pt x="15066" y="10743"/>
                  </a:cubicBezTo>
                  <a:cubicBezTo>
                    <a:pt x="15791" y="7975"/>
                    <a:pt x="16373" y="5664"/>
                    <a:pt x="16443" y="5120"/>
                  </a:cubicBezTo>
                  <a:cubicBezTo>
                    <a:pt x="16505" y="4631"/>
                    <a:pt x="16305" y="4068"/>
                    <a:pt x="15913" y="3533"/>
                  </a:cubicBezTo>
                  <a:cubicBezTo>
                    <a:pt x="16038" y="2756"/>
                    <a:pt x="16103" y="2309"/>
                    <a:pt x="16107" y="2291"/>
                  </a:cubicBezTo>
                  <a:cubicBezTo>
                    <a:pt x="16127" y="2153"/>
                    <a:pt x="16094" y="2012"/>
                    <a:pt x="16016" y="1895"/>
                  </a:cubicBezTo>
                  <a:cubicBezTo>
                    <a:pt x="15366" y="935"/>
                    <a:pt x="14003" y="0"/>
                    <a:pt x="12024" y="0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39" name="Google Shape;439;p36"/>
            <p:cNvGrpSpPr/>
            <p:nvPr/>
          </p:nvGrpSpPr>
          <p:grpSpPr>
            <a:xfrm>
              <a:off x="5537863" y="2108400"/>
              <a:ext cx="446475" cy="692025"/>
              <a:chOff x="3304225" y="3223525"/>
              <a:chExt cx="446475" cy="692025"/>
            </a:xfrm>
          </p:grpSpPr>
          <p:sp>
            <p:nvSpPr>
              <p:cNvPr id="440" name="Google Shape;440;p36"/>
              <p:cNvSpPr/>
              <p:nvPr/>
            </p:nvSpPr>
            <p:spPr>
              <a:xfrm>
                <a:off x="3439575" y="3263975"/>
                <a:ext cx="282750" cy="531975"/>
              </a:xfrm>
              <a:custGeom>
                <a:avLst/>
                <a:gdLst/>
                <a:ahLst/>
                <a:cxnLst/>
                <a:rect l="l" t="t" r="r" b="b"/>
                <a:pathLst>
                  <a:path w="11310" h="21279" extrusionOk="0">
                    <a:moveTo>
                      <a:pt x="7023" y="1"/>
                    </a:moveTo>
                    <a:cubicBezTo>
                      <a:pt x="6345" y="1"/>
                      <a:pt x="5696" y="188"/>
                      <a:pt x="5127" y="564"/>
                    </a:cubicBezTo>
                    <a:cubicBezTo>
                      <a:pt x="5048" y="617"/>
                      <a:pt x="4989" y="696"/>
                      <a:pt x="4962" y="786"/>
                    </a:cubicBezTo>
                    <a:cubicBezTo>
                      <a:pt x="4930" y="896"/>
                      <a:pt x="1721" y="11790"/>
                      <a:pt x="89" y="18929"/>
                    </a:cubicBezTo>
                    <a:lnTo>
                      <a:pt x="0" y="19321"/>
                    </a:lnTo>
                    <a:lnTo>
                      <a:pt x="784" y="19500"/>
                    </a:lnTo>
                    <a:lnTo>
                      <a:pt x="874" y="19109"/>
                    </a:lnTo>
                    <a:cubicBezTo>
                      <a:pt x="2397" y="12443"/>
                      <a:pt x="5303" y="2482"/>
                      <a:pt x="5692" y="1161"/>
                    </a:cubicBezTo>
                    <a:cubicBezTo>
                      <a:pt x="6138" y="897"/>
                      <a:pt x="6589" y="800"/>
                      <a:pt x="7013" y="800"/>
                    </a:cubicBezTo>
                    <a:cubicBezTo>
                      <a:pt x="7839" y="800"/>
                      <a:pt x="8556" y="1169"/>
                      <a:pt x="8912" y="1391"/>
                    </a:cubicBezTo>
                    <a:cubicBezTo>
                      <a:pt x="9922" y="2020"/>
                      <a:pt x="10460" y="2906"/>
                      <a:pt x="10396" y="3397"/>
                    </a:cubicBezTo>
                    <a:cubicBezTo>
                      <a:pt x="10246" y="4568"/>
                      <a:pt x="7376" y="15213"/>
                      <a:pt x="5880" y="20677"/>
                    </a:cubicBezTo>
                    <a:lnTo>
                      <a:pt x="5774" y="21066"/>
                    </a:lnTo>
                    <a:lnTo>
                      <a:pt x="6551" y="21279"/>
                    </a:lnTo>
                    <a:lnTo>
                      <a:pt x="6658" y="20890"/>
                    </a:lnTo>
                    <a:cubicBezTo>
                      <a:pt x="6835" y="20243"/>
                      <a:pt x="11001" y="5018"/>
                      <a:pt x="11196" y="3500"/>
                    </a:cubicBezTo>
                    <a:cubicBezTo>
                      <a:pt x="11310" y="2609"/>
                      <a:pt x="10545" y="1461"/>
                      <a:pt x="9337" y="709"/>
                    </a:cubicBezTo>
                    <a:cubicBezTo>
                      <a:pt x="8581" y="238"/>
                      <a:pt x="7784" y="1"/>
                      <a:pt x="702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36"/>
              <p:cNvSpPr/>
              <p:nvPr/>
            </p:nvSpPr>
            <p:spPr>
              <a:xfrm>
                <a:off x="3390325" y="3447200"/>
                <a:ext cx="354500" cy="227250"/>
              </a:xfrm>
              <a:custGeom>
                <a:avLst/>
                <a:gdLst/>
                <a:ahLst/>
                <a:cxnLst/>
                <a:rect l="l" t="t" r="r" b="b"/>
                <a:pathLst>
                  <a:path w="14180" h="9090" extrusionOk="0">
                    <a:moveTo>
                      <a:pt x="1133" y="1"/>
                    </a:moveTo>
                    <a:cubicBezTo>
                      <a:pt x="428" y="1"/>
                      <a:pt x="0" y="23"/>
                      <a:pt x="0" y="23"/>
                    </a:cubicBezTo>
                    <a:lnTo>
                      <a:pt x="78" y="6537"/>
                    </a:lnTo>
                    <a:lnTo>
                      <a:pt x="11967" y="9089"/>
                    </a:lnTo>
                    <a:lnTo>
                      <a:pt x="14179" y="3067"/>
                    </a:lnTo>
                    <a:cubicBezTo>
                      <a:pt x="13727" y="2392"/>
                      <a:pt x="11102" y="1390"/>
                      <a:pt x="7458" y="608"/>
                    </a:cubicBezTo>
                    <a:cubicBezTo>
                      <a:pt x="5035" y="88"/>
                      <a:pt x="2535" y="1"/>
                      <a:pt x="113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36"/>
              <p:cNvSpPr/>
              <p:nvPr/>
            </p:nvSpPr>
            <p:spPr>
              <a:xfrm>
                <a:off x="3304225" y="3447750"/>
                <a:ext cx="446475" cy="467800"/>
              </a:xfrm>
              <a:custGeom>
                <a:avLst/>
                <a:gdLst/>
                <a:ahLst/>
                <a:cxnLst/>
                <a:rect l="l" t="t" r="r" b="b"/>
                <a:pathLst>
                  <a:path w="17859" h="18712" extrusionOk="0">
                    <a:moveTo>
                      <a:pt x="3492" y="0"/>
                    </a:moveTo>
                    <a:cubicBezTo>
                      <a:pt x="3476" y="0"/>
                      <a:pt x="3460" y="0"/>
                      <a:pt x="3444" y="1"/>
                    </a:cubicBezTo>
                    <a:cubicBezTo>
                      <a:pt x="3444" y="1"/>
                      <a:pt x="0" y="12403"/>
                      <a:pt x="173" y="15238"/>
                    </a:cubicBezTo>
                    <a:cubicBezTo>
                      <a:pt x="173" y="15238"/>
                      <a:pt x="1863" y="16837"/>
                      <a:pt x="7021" y="17619"/>
                    </a:cubicBezTo>
                    <a:cubicBezTo>
                      <a:pt x="12179" y="18401"/>
                      <a:pt x="13704" y="18272"/>
                      <a:pt x="14846" y="18712"/>
                    </a:cubicBezTo>
                    <a:cubicBezTo>
                      <a:pt x="14846" y="18712"/>
                      <a:pt x="17858" y="6802"/>
                      <a:pt x="17623" y="3045"/>
                    </a:cubicBezTo>
                    <a:cubicBezTo>
                      <a:pt x="17623" y="3045"/>
                      <a:pt x="14121" y="2832"/>
                      <a:pt x="11811" y="2041"/>
                    </a:cubicBezTo>
                    <a:cubicBezTo>
                      <a:pt x="9527" y="1257"/>
                      <a:pt x="4895" y="0"/>
                      <a:pt x="349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36"/>
              <p:cNvSpPr/>
              <p:nvPr/>
            </p:nvSpPr>
            <p:spPr>
              <a:xfrm>
                <a:off x="3307625" y="3760050"/>
                <a:ext cx="385250" cy="155500"/>
              </a:xfrm>
              <a:custGeom>
                <a:avLst/>
                <a:gdLst/>
                <a:ahLst/>
                <a:cxnLst/>
                <a:rect l="l" t="t" r="r" b="b"/>
                <a:pathLst>
                  <a:path w="15410" h="6220" extrusionOk="0">
                    <a:moveTo>
                      <a:pt x="323" y="0"/>
                    </a:moveTo>
                    <a:cubicBezTo>
                      <a:pt x="117" y="1190"/>
                      <a:pt x="1" y="2167"/>
                      <a:pt x="37" y="2746"/>
                    </a:cubicBezTo>
                    <a:cubicBezTo>
                      <a:pt x="37" y="2746"/>
                      <a:pt x="1727" y="4345"/>
                      <a:pt x="6885" y="5127"/>
                    </a:cubicBezTo>
                    <a:cubicBezTo>
                      <a:pt x="12043" y="5909"/>
                      <a:pt x="13568" y="5780"/>
                      <a:pt x="14710" y="6220"/>
                    </a:cubicBezTo>
                    <a:cubicBezTo>
                      <a:pt x="14710" y="6220"/>
                      <a:pt x="15008" y="5041"/>
                      <a:pt x="15409" y="3309"/>
                    </a:cubicBezTo>
                    <a:lnTo>
                      <a:pt x="15409" y="3309"/>
                    </a:lnTo>
                    <a:cubicBezTo>
                      <a:pt x="14770" y="3380"/>
                      <a:pt x="14133" y="3415"/>
                      <a:pt x="13499" y="3415"/>
                    </a:cubicBezTo>
                    <a:cubicBezTo>
                      <a:pt x="11304" y="3415"/>
                      <a:pt x="9148" y="2995"/>
                      <a:pt x="7050" y="2200"/>
                    </a:cubicBezTo>
                    <a:cubicBezTo>
                      <a:pt x="4818" y="1353"/>
                      <a:pt x="2650" y="363"/>
                      <a:pt x="32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36"/>
              <p:cNvSpPr/>
              <p:nvPr/>
            </p:nvSpPr>
            <p:spPr>
              <a:xfrm>
                <a:off x="3445050" y="3223525"/>
                <a:ext cx="266500" cy="413775"/>
              </a:xfrm>
              <a:custGeom>
                <a:avLst/>
                <a:gdLst/>
                <a:ahLst/>
                <a:cxnLst/>
                <a:rect l="l" t="t" r="r" b="b"/>
                <a:pathLst>
                  <a:path w="10660" h="16551" extrusionOk="0">
                    <a:moveTo>
                      <a:pt x="6558" y="1"/>
                    </a:moveTo>
                    <a:cubicBezTo>
                      <a:pt x="6288" y="1"/>
                      <a:pt x="6005" y="18"/>
                      <a:pt x="5712" y="55"/>
                    </a:cubicBezTo>
                    <a:cubicBezTo>
                      <a:pt x="4215" y="244"/>
                      <a:pt x="3055" y="909"/>
                      <a:pt x="2755" y="1748"/>
                    </a:cubicBezTo>
                    <a:cubicBezTo>
                      <a:pt x="2233" y="3209"/>
                      <a:pt x="190" y="14171"/>
                      <a:pt x="103" y="14637"/>
                    </a:cubicBezTo>
                    <a:lnTo>
                      <a:pt x="0" y="15191"/>
                    </a:lnTo>
                    <a:lnTo>
                      <a:pt x="0" y="15192"/>
                    </a:lnTo>
                    <a:lnTo>
                      <a:pt x="1109" y="15399"/>
                    </a:lnTo>
                    <a:lnTo>
                      <a:pt x="1212" y="14843"/>
                    </a:lnTo>
                    <a:cubicBezTo>
                      <a:pt x="1797" y="11695"/>
                      <a:pt x="3409" y="3269"/>
                      <a:pt x="3817" y="2127"/>
                    </a:cubicBezTo>
                    <a:cubicBezTo>
                      <a:pt x="3943" y="1768"/>
                      <a:pt x="4741" y="1313"/>
                      <a:pt x="5853" y="1173"/>
                    </a:cubicBezTo>
                    <a:cubicBezTo>
                      <a:pt x="6067" y="1146"/>
                      <a:pt x="6292" y="1131"/>
                      <a:pt x="6522" y="1131"/>
                    </a:cubicBezTo>
                    <a:cubicBezTo>
                      <a:pt x="7590" y="1131"/>
                      <a:pt x="8772" y="1453"/>
                      <a:pt x="9490" y="2357"/>
                    </a:cubicBezTo>
                    <a:cubicBezTo>
                      <a:pt x="9306" y="3562"/>
                      <a:pt x="8390" y="9400"/>
                      <a:pt x="6884" y="15741"/>
                    </a:cubicBezTo>
                    <a:lnTo>
                      <a:pt x="6754" y="16290"/>
                    </a:lnTo>
                    <a:lnTo>
                      <a:pt x="7852" y="16550"/>
                    </a:lnTo>
                    <a:lnTo>
                      <a:pt x="7982" y="16001"/>
                    </a:lnTo>
                    <a:cubicBezTo>
                      <a:pt x="9676" y="8863"/>
                      <a:pt x="10629" y="2357"/>
                      <a:pt x="10639" y="2292"/>
                    </a:cubicBezTo>
                    <a:cubicBezTo>
                      <a:pt x="10659" y="2152"/>
                      <a:pt x="10628" y="2011"/>
                      <a:pt x="10548" y="1895"/>
                    </a:cubicBezTo>
                    <a:cubicBezTo>
                      <a:pt x="9898" y="934"/>
                      <a:pt x="8537" y="1"/>
                      <a:pt x="655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36"/>
              <p:cNvSpPr/>
              <p:nvPr/>
            </p:nvSpPr>
            <p:spPr>
              <a:xfrm>
                <a:off x="3325050" y="3631050"/>
                <a:ext cx="76100" cy="219300"/>
              </a:xfrm>
              <a:custGeom>
                <a:avLst/>
                <a:gdLst/>
                <a:ahLst/>
                <a:cxnLst/>
                <a:rect l="l" t="t" r="r" b="b"/>
                <a:pathLst>
                  <a:path w="3044" h="8772" extrusionOk="0">
                    <a:moveTo>
                      <a:pt x="1418" y="0"/>
                    </a:moveTo>
                    <a:cubicBezTo>
                      <a:pt x="1383" y="0"/>
                      <a:pt x="1346" y="21"/>
                      <a:pt x="1337" y="65"/>
                    </a:cubicBezTo>
                    <a:cubicBezTo>
                      <a:pt x="1066" y="1478"/>
                      <a:pt x="795" y="2890"/>
                      <a:pt x="525" y="4303"/>
                    </a:cubicBezTo>
                    <a:cubicBezTo>
                      <a:pt x="389" y="5013"/>
                      <a:pt x="252" y="5722"/>
                      <a:pt x="116" y="6432"/>
                    </a:cubicBezTo>
                    <a:cubicBezTo>
                      <a:pt x="64" y="6708"/>
                      <a:pt x="0" y="7016"/>
                      <a:pt x="138" y="7278"/>
                    </a:cubicBezTo>
                    <a:cubicBezTo>
                      <a:pt x="265" y="7519"/>
                      <a:pt x="511" y="7654"/>
                      <a:pt x="743" y="7777"/>
                    </a:cubicBezTo>
                    <a:cubicBezTo>
                      <a:pt x="1440" y="8148"/>
                      <a:pt x="2162" y="8478"/>
                      <a:pt x="2900" y="8765"/>
                    </a:cubicBezTo>
                    <a:cubicBezTo>
                      <a:pt x="2910" y="8769"/>
                      <a:pt x="2920" y="8771"/>
                      <a:pt x="2930" y="8771"/>
                    </a:cubicBezTo>
                    <a:cubicBezTo>
                      <a:pt x="3006" y="8771"/>
                      <a:pt x="3043" y="8652"/>
                      <a:pt x="2958" y="8620"/>
                    </a:cubicBezTo>
                    <a:lnTo>
                      <a:pt x="2958" y="8618"/>
                    </a:lnTo>
                    <a:cubicBezTo>
                      <a:pt x="2329" y="8372"/>
                      <a:pt x="1710" y="8096"/>
                      <a:pt x="1107" y="7790"/>
                    </a:cubicBezTo>
                    <a:cubicBezTo>
                      <a:pt x="852" y="7660"/>
                      <a:pt x="536" y="7536"/>
                      <a:pt x="348" y="7309"/>
                    </a:cubicBezTo>
                    <a:cubicBezTo>
                      <a:pt x="154" y="7075"/>
                      <a:pt x="213" y="6765"/>
                      <a:pt x="265" y="6491"/>
                    </a:cubicBezTo>
                    <a:cubicBezTo>
                      <a:pt x="527" y="5124"/>
                      <a:pt x="790" y="3756"/>
                      <a:pt x="1053" y="2389"/>
                    </a:cubicBezTo>
                    <a:lnTo>
                      <a:pt x="1494" y="86"/>
                    </a:lnTo>
                    <a:cubicBezTo>
                      <a:pt x="1505" y="31"/>
                      <a:pt x="1462" y="0"/>
                      <a:pt x="14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36"/>
              <p:cNvSpPr/>
              <p:nvPr/>
            </p:nvSpPr>
            <p:spPr>
              <a:xfrm>
                <a:off x="3670175" y="3630800"/>
                <a:ext cx="43950" cy="186200"/>
              </a:xfrm>
              <a:custGeom>
                <a:avLst/>
                <a:gdLst/>
                <a:ahLst/>
                <a:cxnLst/>
                <a:rect l="l" t="t" r="r" b="b"/>
                <a:pathLst>
                  <a:path w="1758" h="7448" extrusionOk="0">
                    <a:moveTo>
                      <a:pt x="1670" y="0"/>
                    </a:moveTo>
                    <a:cubicBezTo>
                      <a:pt x="1635" y="0"/>
                      <a:pt x="1600" y="21"/>
                      <a:pt x="1593" y="66"/>
                    </a:cubicBezTo>
                    <a:cubicBezTo>
                      <a:pt x="1305" y="1971"/>
                      <a:pt x="926" y="3860"/>
                      <a:pt x="452" y="5727"/>
                    </a:cubicBezTo>
                    <a:cubicBezTo>
                      <a:pt x="316" y="6266"/>
                      <a:pt x="170" y="6802"/>
                      <a:pt x="17" y="7338"/>
                    </a:cubicBezTo>
                    <a:cubicBezTo>
                      <a:pt x="0" y="7400"/>
                      <a:pt x="54" y="7447"/>
                      <a:pt x="102" y="7447"/>
                    </a:cubicBezTo>
                    <a:cubicBezTo>
                      <a:pt x="129" y="7447"/>
                      <a:pt x="154" y="7432"/>
                      <a:pt x="163" y="7397"/>
                    </a:cubicBezTo>
                    <a:cubicBezTo>
                      <a:pt x="696" y="5527"/>
                      <a:pt x="1137" y="3630"/>
                      <a:pt x="1482" y="1715"/>
                    </a:cubicBezTo>
                    <a:cubicBezTo>
                      <a:pt x="1578" y="1173"/>
                      <a:pt x="1667" y="630"/>
                      <a:pt x="1750" y="86"/>
                    </a:cubicBezTo>
                    <a:cubicBezTo>
                      <a:pt x="1757" y="31"/>
                      <a:pt x="1714" y="0"/>
                      <a:pt x="167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36"/>
              <p:cNvSpPr/>
              <p:nvPr/>
            </p:nvSpPr>
            <p:spPr>
              <a:xfrm>
                <a:off x="3442325" y="3586825"/>
                <a:ext cx="37500" cy="9275"/>
              </a:xfrm>
              <a:custGeom>
                <a:avLst/>
                <a:gdLst/>
                <a:ahLst/>
                <a:cxnLst/>
                <a:rect l="l" t="t" r="r" b="b"/>
                <a:pathLst>
                  <a:path w="1500" h="371" extrusionOk="0">
                    <a:moveTo>
                      <a:pt x="111" y="0"/>
                    </a:moveTo>
                    <a:cubicBezTo>
                      <a:pt x="18" y="0"/>
                      <a:pt x="1" y="150"/>
                      <a:pt x="100" y="158"/>
                    </a:cubicBezTo>
                    <a:cubicBezTo>
                      <a:pt x="534" y="191"/>
                      <a:pt x="966" y="261"/>
                      <a:pt x="1389" y="369"/>
                    </a:cubicBezTo>
                    <a:cubicBezTo>
                      <a:pt x="1396" y="370"/>
                      <a:pt x="1403" y="371"/>
                      <a:pt x="1409" y="371"/>
                    </a:cubicBezTo>
                    <a:cubicBezTo>
                      <a:pt x="1490" y="371"/>
                      <a:pt x="1500" y="234"/>
                      <a:pt x="1408" y="211"/>
                    </a:cubicBezTo>
                    <a:cubicBezTo>
                      <a:pt x="986" y="104"/>
                      <a:pt x="555" y="34"/>
                      <a:pt x="119" y="1"/>
                    </a:cubicBezTo>
                    <a:cubicBezTo>
                      <a:pt x="116" y="0"/>
                      <a:pt x="114" y="0"/>
                      <a:pt x="1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36"/>
              <p:cNvSpPr/>
              <p:nvPr/>
            </p:nvSpPr>
            <p:spPr>
              <a:xfrm>
                <a:off x="3442475" y="3576200"/>
                <a:ext cx="40050" cy="10250"/>
              </a:xfrm>
              <a:custGeom>
                <a:avLst/>
                <a:gdLst/>
                <a:ahLst/>
                <a:cxnLst/>
                <a:rect l="l" t="t" r="r" b="b"/>
                <a:pathLst>
                  <a:path w="1602" h="410" extrusionOk="0">
                    <a:moveTo>
                      <a:pt x="99" y="0"/>
                    </a:moveTo>
                    <a:cubicBezTo>
                      <a:pt x="12" y="0"/>
                      <a:pt x="1" y="141"/>
                      <a:pt x="95" y="159"/>
                    </a:cubicBezTo>
                    <a:cubicBezTo>
                      <a:pt x="558" y="242"/>
                      <a:pt x="1023" y="326"/>
                      <a:pt x="1488" y="408"/>
                    </a:cubicBezTo>
                    <a:cubicBezTo>
                      <a:pt x="1494" y="409"/>
                      <a:pt x="1499" y="410"/>
                      <a:pt x="1504" y="410"/>
                    </a:cubicBezTo>
                    <a:cubicBezTo>
                      <a:pt x="1590" y="410"/>
                      <a:pt x="1601" y="269"/>
                      <a:pt x="1507" y="251"/>
                    </a:cubicBezTo>
                    <a:cubicBezTo>
                      <a:pt x="1044" y="169"/>
                      <a:pt x="579" y="84"/>
                      <a:pt x="116" y="2"/>
                    </a:cubicBezTo>
                    <a:cubicBezTo>
                      <a:pt x="110" y="1"/>
                      <a:pt x="104" y="0"/>
                      <a:pt x="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36"/>
              <p:cNvSpPr/>
              <p:nvPr/>
            </p:nvSpPr>
            <p:spPr>
              <a:xfrm>
                <a:off x="3611975" y="3615925"/>
                <a:ext cx="38650" cy="11225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449" extrusionOk="0">
                    <a:moveTo>
                      <a:pt x="96" y="1"/>
                    </a:moveTo>
                    <a:cubicBezTo>
                      <a:pt x="12" y="1"/>
                      <a:pt x="1" y="140"/>
                      <a:pt x="93" y="159"/>
                    </a:cubicBezTo>
                    <a:lnTo>
                      <a:pt x="1432" y="447"/>
                    </a:lnTo>
                    <a:cubicBezTo>
                      <a:pt x="1438" y="448"/>
                      <a:pt x="1445" y="449"/>
                      <a:pt x="1450" y="449"/>
                    </a:cubicBezTo>
                    <a:cubicBezTo>
                      <a:pt x="1534" y="449"/>
                      <a:pt x="1546" y="310"/>
                      <a:pt x="1452" y="291"/>
                    </a:cubicBezTo>
                    <a:lnTo>
                      <a:pt x="114" y="2"/>
                    </a:lnTo>
                    <a:cubicBezTo>
                      <a:pt x="108" y="1"/>
                      <a:pt x="102" y="1"/>
                      <a:pt x="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36"/>
              <p:cNvSpPr/>
              <p:nvPr/>
            </p:nvSpPr>
            <p:spPr>
              <a:xfrm>
                <a:off x="3612625" y="3605250"/>
                <a:ext cx="39425" cy="12425"/>
              </a:xfrm>
              <a:custGeom>
                <a:avLst/>
                <a:gdLst/>
                <a:ahLst/>
                <a:cxnLst/>
                <a:rect l="l" t="t" r="r" b="b"/>
                <a:pathLst>
                  <a:path w="1577" h="497" extrusionOk="0">
                    <a:moveTo>
                      <a:pt x="92" y="0"/>
                    </a:moveTo>
                    <a:cubicBezTo>
                      <a:pt x="11" y="0"/>
                      <a:pt x="1" y="138"/>
                      <a:pt x="92" y="160"/>
                    </a:cubicBezTo>
                    <a:lnTo>
                      <a:pt x="1466" y="494"/>
                    </a:lnTo>
                    <a:cubicBezTo>
                      <a:pt x="1473" y="496"/>
                      <a:pt x="1479" y="497"/>
                      <a:pt x="1486" y="497"/>
                    </a:cubicBezTo>
                    <a:cubicBezTo>
                      <a:pt x="1567" y="497"/>
                      <a:pt x="1577" y="359"/>
                      <a:pt x="1487" y="337"/>
                    </a:cubicBezTo>
                    <a:lnTo>
                      <a:pt x="111" y="3"/>
                    </a:lnTo>
                    <a:cubicBezTo>
                      <a:pt x="105" y="1"/>
                      <a:pt x="98" y="0"/>
                      <a:pt x="9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36"/>
              <p:cNvSpPr/>
              <p:nvPr/>
            </p:nvSpPr>
            <p:spPr>
              <a:xfrm>
                <a:off x="3565550" y="3486625"/>
                <a:ext cx="150500" cy="36225"/>
              </a:xfrm>
              <a:custGeom>
                <a:avLst/>
                <a:gdLst/>
                <a:ahLst/>
                <a:cxnLst/>
                <a:rect l="l" t="t" r="r" b="b"/>
                <a:pathLst>
                  <a:path w="6020" h="1449" extrusionOk="0">
                    <a:moveTo>
                      <a:pt x="113" y="0"/>
                    </a:moveTo>
                    <a:cubicBezTo>
                      <a:pt x="38" y="0"/>
                      <a:pt x="0" y="119"/>
                      <a:pt x="85" y="152"/>
                    </a:cubicBezTo>
                    <a:cubicBezTo>
                      <a:pt x="1522" y="728"/>
                      <a:pt x="3032" y="1125"/>
                      <a:pt x="4567" y="1325"/>
                    </a:cubicBezTo>
                    <a:cubicBezTo>
                      <a:pt x="5010" y="1382"/>
                      <a:pt x="5454" y="1423"/>
                      <a:pt x="5900" y="1448"/>
                    </a:cubicBezTo>
                    <a:cubicBezTo>
                      <a:pt x="5902" y="1448"/>
                      <a:pt x="5904" y="1449"/>
                      <a:pt x="5906" y="1449"/>
                    </a:cubicBezTo>
                    <a:cubicBezTo>
                      <a:pt x="6000" y="1449"/>
                      <a:pt x="6020" y="1298"/>
                      <a:pt x="5919" y="1291"/>
                    </a:cubicBezTo>
                    <a:cubicBezTo>
                      <a:pt x="4374" y="1203"/>
                      <a:pt x="2840" y="922"/>
                      <a:pt x="1366" y="447"/>
                    </a:cubicBezTo>
                    <a:cubicBezTo>
                      <a:pt x="954" y="316"/>
                      <a:pt x="546" y="168"/>
                      <a:pt x="143" y="7"/>
                    </a:cubicBezTo>
                    <a:cubicBezTo>
                      <a:pt x="133" y="2"/>
                      <a:pt x="122" y="0"/>
                      <a:pt x="11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36"/>
              <p:cNvSpPr/>
              <p:nvPr/>
            </p:nvSpPr>
            <p:spPr>
              <a:xfrm>
                <a:off x="3456925" y="3679650"/>
                <a:ext cx="49250" cy="106000"/>
              </a:xfrm>
              <a:custGeom>
                <a:avLst/>
                <a:gdLst/>
                <a:ahLst/>
                <a:cxnLst/>
                <a:rect l="l" t="t" r="r" b="b"/>
                <a:pathLst>
                  <a:path w="1970" h="4240" extrusionOk="0">
                    <a:moveTo>
                      <a:pt x="558" y="0"/>
                    </a:moveTo>
                    <a:cubicBezTo>
                      <a:pt x="538" y="0"/>
                      <a:pt x="517" y="5"/>
                      <a:pt x="497" y="13"/>
                    </a:cubicBezTo>
                    <a:cubicBezTo>
                      <a:pt x="436" y="40"/>
                      <a:pt x="393" y="104"/>
                      <a:pt x="353" y="156"/>
                    </a:cubicBezTo>
                    <a:cubicBezTo>
                      <a:pt x="267" y="272"/>
                      <a:pt x="41" y="841"/>
                      <a:pt x="6" y="1002"/>
                    </a:cubicBezTo>
                    <a:cubicBezTo>
                      <a:pt x="1" y="1018"/>
                      <a:pt x="9" y="1030"/>
                      <a:pt x="20" y="1037"/>
                    </a:cubicBezTo>
                    <a:cubicBezTo>
                      <a:pt x="25" y="1041"/>
                      <a:pt x="30" y="1046"/>
                      <a:pt x="37" y="1048"/>
                    </a:cubicBezTo>
                    <a:cubicBezTo>
                      <a:pt x="155" y="1075"/>
                      <a:pt x="275" y="1091"/>
                      <a:pt x="396" y="1097"/>
                    </a:cubicBezTo>
                    <a:cubicBezTo>
                      <a:pt x="380" y="1355"/>
                      <a:pt x="337" y="2953"/>
                      <a:pt x="1620" y="4239"/>
                    </a:cubicBezTo>
                    <a:lnTo>
                      <a:pt x="1969" y="3946"/>
                    </a:lnTo>
                    <a:cubicBezTo>
                      <a:pt x="1969" y="3946"/>
                      <a:pt x="804" y="2858"/>
                      <a:pt x="727" y="1089"/>
                    </a:cubicBezTo>
                    <a:cubicBezTo>
                      <a:pt x="854" y="1076"/>
                      <a:pt x="981" y="1052"/>
                      <a:pt x="1105" y="1016"/>
                    </a:cubicBezTo>
                    <a:cubicBezTo>
                      <a:pt x="1108" y="1014"/>
                      <a:pt x="1119" y="1011"/>
                      <a:pt x="1124" y="1008"/>
                    </a:cubicBezTo>
                    <a:cubicBezTo>
                      <a:pt x="1143" y="1000"/>
                      <a:pt x="1159" y="1003"/>
                      <a:pt x="1135" y="948"/>
                    </a:cubicBezTo>
                    <a:cubicBezTo>
                      <a:pt x="1067" y="788"/>
                      <a:pt x="973" y="640"/>
                      <a:pt x="892" y="485"/>
                    </a:cubicBezTo>
                    <a:cubicBezTo>
                      <a:pt x="851" y="408"/>
                      <a:pt x="812" y="331"/>
                      <a:pt x="770" y="253"/>
                    </a:cubicBezTo>
                    <a:cubicBezTo>
                      <a:pt x="751" y="217"/>
                      <a:pt x="732" y="182"/>
                      <a:pt x="713" y="145"/>
                    </a:cubicBezTo>
                    <a:cubicBezTo>
                      <a:pt x="696" y="110"/>
                      <a:pt x="680" y="71"/>
                      <a:pt x="653" y="42"/>
                    </a:cubicBezTo>
                    <a:cubicBezTo>
                      <a:pt x="628" y="14"/>
                      <a:pt x="594" y="0"/>
                      <a:pt x="5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36"/>
              <p:cNvSpPr/>
              <p:nvPr/>
            </p:nvSpPr>
            <p:spPr>
              <a:xfrm>
                <a:off x="3487800" y="3655175"/>
                <a:ext cx="107050" cy="31625"/>
              </a:xfrm>
              <a:custGeom>
                <a:avLst/>
                <a:gdLst/>
                <a:ahLst/>
                <a:cxnLst/>
                <a:rect l="l" t="t" r="r" b="b"/>
                <a:pathLst>
                  <a:path w="4282" h="1265" extrusionOk="0">
                    <a:moveTo>
                      <a:pt x="1283" y="0"/>
                    </a:moveTo>
                    <a:cubicBezTo>
                      <a:pt x="888" y="0"/>
                      <a:pt x="456" y="56"/>
                      <a:pt x="0" y="204"/>
                    </a:cubicBezTo>
                    <a:lnTo>
                      <a:pt x="105" y="648"/>
                    </a:lnTo>
                    <a:cubicBezTo>
                      <a:pt x="105" y="648"/>
                      <a:pt x="642" y="452"/>
                      <a:pt x="1419" y="452"/>
                    </a:cubicBezTo>
                    <a:cubicBezTo>
                      <a:pt x="1939" y="452"/>
                      <a:pt x="2567" y="540"/>
                      <a:pt x="3214" y="834"/>
                    </a:cubicBezTo>
                    <a:cubicBezTo>
                      <a:pt x="3168" y="953"/>
                      <a:pt x="3133" y="1077"/>
                      <a:pt x="3109" y="1203"/>
                    </a:cubicBezTo>
                    <a:cubicBezTo>
                      <a:pt x="3109" y="1207"/>
                      <a:pt x="3106" y="1219"/>
                      <a:pt x="3106" y="1224"/>
                    </a:cubicBezTo>
                    <a:cubicBezTo>
                      <a:pt x="3104" y="1245"/>
                      <a:pt x="3095" y="1257"/>
                      <a:pt x="3155" y="1261"/>
                    </a:cubicBezTo>
                    <a:cubicBezTo>
                      <a:pt x="3200" y="1263"/>
                      <a:pt x="3244" y="1264"/>
                      <a:pt x="3289" y="1264"/>
                    </a:cubicBezTo>
                    <a:cubicBezTo>
                      <a:pt x="3419" y="1264"/>
                      <a:pt x="3549" y="1255"/>
                      <a:pt x="3678" y="1254"/>
                    </a:cubicBezTo>
                    <a:cubicBezTo>
                      <a:pt x="3766" y="1253"/>
                      <a:pt x="3853" y="1253"/>
                      <a:pt x="3940" y="1251"/>
                    </a:cubicBezTo>
                    <a:lnTo>
                      <a:pt x="4062" y="1249"/>
                    </a:lnTo>
                    <a:cubicBezTo>
                      <a:pt x="4100" y="1248"/>
                      <a:pt x="4143" y="1251"/>
                      <a:pt x="4181" y="1242"/>
                    </a:cubicBezTo>
                    <a:cubicBezTo>
                      <a:pt x="4238" y="1227"/>
                      <a:pt x="4273" y="1175"/>
                      <a:pt x="4276" y="1116"/>
                    </a:cubicBezTo>
                    <a:cubicBezTo>
                      <a:pt x="4281" y="1048"/>
                      <a:pt x="4245" y="981"/>
                      <a:pt x="4215" y="921"/>
                    </a:cubicBezTo>
                    <a:cubicBezTo>
                      <a:pt x="4151" y="794"/>
                      <a:pt x="3745" y="333"/>
                      <a:pt x="3618" y="230"/>
                    </a:cubicBezTo>
                    <a:cubicBezTo>
                      <a:pt x="3612" y="224"/>
                      <a:pt x="3605" y="222"/>
                      <a:pt x="3599" y="222"/>
                    </a:cubicBezTo>
                    <a:cubicBezTo>
                      <a:pt x="3592" y="222"/>
                      <a:pt x="3586" y="224"/>
                      <a:pt x="3580" y="228"/>
                    </a:cubicBezTo>
                    <a:cubicBezTo>
                      <a:pt x="3574" y="228"/>
                      <a:pt x="3569" y="231"/>
                      <a:pt x="3564" y="237"/>
                    </a:cubicBezTo>
                    <a:cubicBezTo>
                      <a:pt x="3487" y="331"/>
                      <a:pt x="3417" y="431"/>
                      <a:pt x="3356" y="536"/>
                    </a:cubicBezTo>
                    <a:cubicBezTo>
                      <a:pt x="3192" y="439"/>
                      <a:pt x="2387" y="0"/>
                      <a:pt x="12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36"/>
              <p:cNvSpPr/>
              <p:nvPr/>
            </p:nvSpPr>
            <p:spPr>
              <a:xfrm>
                <a:off x="3523600" y="3706000"/>
                <a:ext cx="79800" cy="82000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3280" extrusionOk="0">
                    <a:moveTo>
                      <a:pt x="2764" y="0"/>
                    </a:moveTo>
                    <a:cubicBezTo>
                      <a:pt x="2764" y="0"/>
                      <a:pt x="2394" y="1550"/>
                      <a:pt x="895" y="2490"/>
                    </a:cubicBezTo>
                    <a:cubicBezTo>
                      <a:pt x="820" y="2387"/>
                      <a:pt x="736" y="2289"/>
                      <a:pt x="644" y="2200"/>
                    </a:cubicBezTo>
                    <a:cubicBezTo>
                      <a:pt x="641" y="2197"/>
                      <a:pt x="632" y="2189"/>
                      <a:pt x="629" y="2186"/>
                    </a:cubicBezTo>
                    <a:cubicBezTo>
                      <a:pt x="620" y="2180"/>
                      <a:pt x="615" y="2173"/>
                      <a:pt x="607" y="2173"/>
                    </a:cubicBezTo>
                    <a:cubicBezTo>
                      <a:pt x="599" y="2173"/>
                      <a:pt x="589" y="2181"/>
                      <a:pt x="570" y="2206"/>
                    </a:cubicBezTo>
                    <a:cubicBezTo>
                      <a:pt x="465" y="2346"/>
                      <a:pt x="383" y="2500"/>
                      <a:pt x="287" y="2646"/>
                    </a:cubicBezTo>
                    <a:cubicBezTo>
                      <a:pt x="241" y="2720"/>
                      <a:pt x="194" y="2793"/>
                      <a:pt x="146" y="2866"/>
                    </a:cubicBezTo>
                    <a:cubicBezTo>
                      <a:pt x="124" y="2901"/>
                      <a:pt x="102" y="2936"/>
                      <a:pt x="80" y="2969"/>
                    </a:cubicBezTo>
                    <a:cubicBezTo>
                      <a:pt x="59" y="3003"/>
                      <a:pt x="34" y="3036"/>
                      <a:pt x="21" y="3074"/>
                    </a:cubicBezTo>
                    <a:cubicBezTo>
                      <a:pt x="0" y="3130"/>
                      <a:pt x="26" y="3187"/>
                      <a:pt x="72" y="3222"/>
                    </a:cubicBezTo>
                    <a:cubicBezTo>
                      <a:pt x="127" y="3263"/>
                      <a:pt x="203" y="3269"/>
                      <a:pt x="268" y="3277"/>
                    </a:cubicBezTo>
                    <a:cubicBezTo>
                      <a:pt x="282" y="3279"/>
                      <a:pt x="298" y="3279"/>
                      <a:pt x="319" y="3279"/>
                    </a:cubicBezTo>
                    <a:cubicBezTo>
                      <a:pt x="519" y="3279"/>
                      <a:pt x="1033" y="3206"/>
                      <a:pt x="1174" y="3161"/>
                    </a:cubicBezTo>
                    <a:cubicBezTo>
                      <a:pt x="1190" y="3157"/>
                      <a:pt x="1198" y="3144"/>
                      <a:pt x="1198" y="3131"/>
                    </a:cubicBezTo>
                    <a:cubicBezTo>
                      <a:pt x="1201" y="3125"/>
                      <a:pt x="1201" y="3120"/>
                      <a:pt x="1200" y="3112"/>
                    </a:cubicBezTo>
                    <a:cubicBezTo>
                      <a:pt x="1165" y="2995"/>
                      <a:pt x="1119" y="2882"/>
                      <a:pt x="1065" y="2774"/>
                    </a:cubicBezTo>
                    <a:cubicBezTo>
                      <a:pt x="1298" y="2662"/>
                      <a:pt x="2706" y="1910"/>
                      <a:pt x="3192" y="157"/>
                    </a:cubicBezTo>
                    <a:lnTo>
                      <a:pt x="276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55" name="Google Shape;455;p36"/>
          <p:cNvGrpSpPr/>
          <p:nvPr/>
        </p:nvGrpSpPr>
        <p:grpSpPr>
          <a:xfrm>
            <a:off x="8115168" y="646026"/>
            <a:ext cx="631226" cy="720506"/>
            <a:chOff x="361450" y="1470619"/>
            <a:chExt cx="355100" cy="405325"/>
          </a:xfrm>
        </p:grpSpPr>
        <p:sp>
          <p:nvSpPr>
            <p:cNvPr id="456" name="Google Shape;456;p36"/>
            <p:cNvSpPr/>
            <p:nvPr/>
          </p:nvSpPr>
          <p:spPr>
            <a:xfrm>
              <a:off x="361450" y="1470619"/>
              <a:ext cx="355100" cy="405325"/>
            </a:xfrm>
            <a:custGeom>
              <a:avLst/>
              <a:gdLst/>
              <a:ahLst/>
              <a:cxnLst/>
              <a:rect l="l" t="t" r="r" b="b"/>
              <a:pathLst>
                <a:path w="14204" h="16213" extrusionOk="0">
                  <a:moveTo>
                    <a:pt x="342" y="1"/>
                  </a:moveTo>
                  <a:cubicBezTo>
                    <a:pt x="170" y="1"/>
                    <a:pt x="0" y="127"/>
                    <a:pt x="54" y="341"/>
                  </a:cubicBezTo>
                  <a:cubicBezTo>
                    <a:pt x="417" y="1777"/>
                    <a:pt x="812" y="3208"/>
                    <a:pt x="1328" y="4597"/>
                  </a:cubicBezTo>
                  <a:cubicBezTo>
                    <a:pt x="2207" y="6962"/>
                    <a:pt x="3476" y="9213"/>
                    <a:pt x="5422" y="10859"/>
                  </a:cubicBezTo>
                  <a:cubicBezTo>
                    <a:pt x="7036" y="12225"/>
                    <a:pt x="9061" y="13116"/>
                    <a:pt x="11176" y="13116"/>
                  </a:cubicBezTo>
                  <a:cubicBezTo>
                    <a:pt x="11358" y="13116"/>
                    <a:pt x="11541" y="13109"/>
                    <a:pt x="11724" y="13096"/>
                  </a:cubicBezTo>
                  <a:cubicBezTo>
                    <a:pt x="12366" y="14057"/>
                    <a:pt x="12972" y="15044"/>
                    <a:pt x="13535" y="16056"/>
                  </a:cubicBezTo>
                  <a:cubicBezTo>
                    <a:pt x="13597" y="16166"/>
                    <a:pt x="13696" y="16212"/>
                    <a:pt x="13796" y="16212"/>
                  </a:cubicBezTo>
                  <a:cubicBezTo>
                    <a:pt x="14000" y="16212"/>
                    <a:pt x="14203" y="16018"/>
                    <a:pt x="14076" y="15789"/>
                  </a:cubicBezTo>
                  <a:cubicBezTo>
                    <a:pt x="13527" y="14806"/>
                    <a:pt x="12940" y="13846"/>
                    <a:pt x="12319" y="12910"/>
                  </a:cubicBezTo>
                  <a:cubicBezTo>
                    <a:pt x="12374" y="12852"/>
                    <a:pt x="12404" y="12769"/>
                    <a:pt x="12388" y="12668"/>
                  </a:cubicBezTo>
                  <a:cubicBezTo>
                    <a:pt x="12189" y="11407"/>
                    <a:pt x="11833" y="10174"/>
                    <a:pt x="11334" y="8999"/>
                  </a:cubicBezTo>
                  <a:cubicBezTo>
                    <a:pt x="9405" y="4464"/>
                    <a:pt x="5312" y="1085"/>
                    <a:pt x="505" y="15"/>
                  </a:cubicBezTo>
                  <a:cubicBezTo>
                    <a:pt x="494" y="12"/>
                    <a:pt x="485" y="11"/>
                    <a:pt x="475" y="11"/>
                  </a:cubicBezTo>
                  <a:cubicBezTo>
                    <a:pt x="461" y="11"/>
                    <a:pt x="447" y="13"/>
                    <a:pt x="433" y="13"/>
                  </a:cubicBezTo>
                  <a:cubicBezTo>
                    <a:pt x="404" y="5"/>
                    <a:pt x="373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57" name="Google Shape;457;p36"/>
            <p:cNvGrpSpPr/>
            <p:nvPr/>
          </p:nvGrpSpPr>
          <p:grpSpPr>
            <a:xfrm>
              <a:off x="361450" y="1470631"/>
              <a:ext cx="355100" cy="405300"/>
              <a:chOff x="420850" y="2499075"/>
              <a:chExt cx="355100" cy="405300"/>
            </a:xfrm>
          </p:grpSpPr>
          <p:sp>
            <p:nvSpPr>
              <p:cNvPr id="458" name="Google Shape;458;p36"/>
              <p:cNvSpPr/>
              <p:nvPr/>
            </p:nvSpPr>
            <p:spPr>
              <a:xfrm>
                <a:off x="420850" y="2499075"/>
                <a:ext cx="310475" cy="327925"/>
              </a:xfrm>
              <a:custGeom>
                <a:avLst/>
                <a:gdLst/>
                <a:ahLst/>
                <a:cxnLst/>
                <a:rect l="l" t="t" r="r" b="b"/>
                <a:pathLst>
                  <a:path w="12419" h="13117" extrusionOk="0">
                    <a:moveTo>
                      <a:pt x="11729" y="12430"/>
                    </a:moveTo>
                    <a:cubicBezTo>
                      <a:pt x="11732" y="12448"/>
                      <a:pt x="11737" y="12467"/>
                      <a:pt x="11740" y="12484"/>
                    </a:cubicBezTo>
                    <a:cubicBezTo>
                      <a:pt x="11731" y="12485"/>
                      <a:pt x="11722" y="12485"/>
                      <a:pt x="11713" y="12485"/>
                    </a:cubicBezTo>
                    <a:cubicBezTo>
                      <a:pt x="11704" y="12485"/>
                      <a:pt x="11695" y="12485"/>
                      <a:pt x="11686" y="12486"/>
                    </a:cubicBezTo>
                    <a:cubicBezTo>
                      <a:pt x="11700" y="12467"/>
                      <a:pt x="11716" y="12449"/>
                      <a:pt x="11729" y="12430"/>
                    </a:cubicBezTo>
                    <a:close/>
                    <a:moveTo>
                      <a:pt x="342" y="0"/>
                    </a:moveTo>
                    <a:cubicBezTo>
                      <a:pt x="169" y="0"/>
                      <a:pt x="0" y="125"/>
                      <a:pt x="54" y="340"/>
                    </a:cubicBezTo>
                    <a:cubicBezTo>
                      <a:pt x="417" y="1776"/>
                      <a:pt x="811" y="3207"/>
                      <a:pt x="1328" y="4596"/>
                    </a:cubicBezTo>
                    <a:cubicBezTo>
                      <a:pt x="2205" y="6961"/>
                      <a:pt x="3476" y="9212"/>
                      <a:pt x="5420" y="10858"/>
                    </a:cubicBezTo>
                    <a:cubicBezTo>
                      <a:pt x="7035" y="12225"/>
                      <a:pt x="9060" y="13116"/>
                      <a:pt x="11176" y="13116"/>
                    </a:cubicBezTo>
                    <a:cubicBezTo>
                      <a:pt x="11438" y="13116"/>
                      <a:pt x="11701" y="13103"/>
                      <a:pt x="11965" y="13074"/>
                    </a:cubicBezTo>
                    <a:cubicBezTo>
                      <a:pt x="12029" y="13066"/>
                      <a:pt x="12073" y="13043"/>
                      <a:pt x="12111" y="13011"/>
                    </a:cubicBezTo>
                    <a:cubicBezTo>
                      <a:pt x="12270" y="12993"/>
                      <a:pt x="12419" y="12870"/>
                      <a:pt x="12387" y="12667"/>
                    </a:cubicBezTo>
                    <a:cubicBezTo>
                      <a:pt x="12187" y="11406"/>
                      <a:pt x="11833" y="10173"/>
                      <a:pt x="11334" y="8998"/>
                    </a:cubicBezTo>
                    <a:cubicBezTo>
                      <a:pt x="9403" y="4463"/>
                      <a:pt x="5313" y="1086"/>
                      <a:pt x="505" y="14"/>
                    </a:cubicBezTo>
                    <a:cubicBezTo>
                      <a:pt x="493" y="12"/>
                      <a:pt x="482" y="11"/>
                      <a:pt x="472" y="11"/>
                    </a:cubicBezTo>
                    <a:cubicBezTo>
                      <a:pt x="458" y="11"/>
                      <a:pt x="445" y="12"/>
                      <a:pt x="432" y="12"/>
                    </a:cubicBezTo>
                    <a:cubicBezTo>
                      <a:pt x="403" y="4"/>
                      <a:pt x="372" y="0"/>
                      <a:pt x="34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36"/>
              <p:cNvSpPr/>
              <p:nvPr/>
            </p:nvSpPr>
            <p:spPr>
              <a:xfrm>
                <a:off x="504400" y="2585525"/>
                <a:ext cx="271550" cy="318850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12754" extrusionOk="0">
                    <a:moveTo>
                      <a:pt x="405" y="0"/>
                    </a:moveTo>
                    <a:cubicBezTo>
                      <a:pt x="172" y="0"/>
                      <a:pt x="1" y="369"/>
                      <a:pt x="240" y="569"/>
                    </a:cubicBezTo>
                    <a:cubicBezTo>
                      <a:pt x="4256" y="3930"/>
                      <a:pt x="7641" y="8024"/>
                      <a:pt x="10193" y="12597"/>
                    </a:cubicBezTo>
                    <a:cubicBezTo>
                      <a:pt x="10255" y="12707"/>
                      <a:pt x="10354" y="12753"/>
                      <a:pt x="10453" y="12753"/>
                    </a:cubicBezTo>
                    <a:cubicBezTo>
                      <a:pt x="10657" y="12753"/>
                      <a:pt x="10861" y="12559"/>
                      <a:pt x="10734" y="12330"/>
                    </a:cubicBezTo>
                    <a:cubicBezTo>
                      <a:pt x="8127" y="7659"/>
                      <a:pt x="4677" y="3500"/>
                      <a:pt x="573" y="67"/>
                    </a:cubicBezTo>
                    <a:cubicBezTo>
                      <a:pt x="517" y="20"/>
                      <a:pt x="459" y="0"/>
                      <a:pt x="4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60" name="Google Shape;460;p36"/>
          <p:cNvGrpSpPr/>
          <p:nvPr/>
        </p:nvGrpSpPr>
        <p:grpSpPr>
          <a:xfrm rot="478948">
            <a:off x="8164890" y="2278036"/>
            <a:ext cx="160368" cy="193469"/>
            <a:chOff x="1096838" y="391396"/>
            <a:chExt cx="245538" cy="296218"/>
          </a:xfrm>
        </p:grpSpPr>
        <p:sp>
          <p:nvSpPr>
            <p:cNvPr id="461" name="Google Shape;461;p36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6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3" name="Google Shape;463;p36"/>
          <p:cNvSpPr txBox="1">
            <a:spLocks noGrp="1"/>
          </p:cNvSpPr>
          <p:nvPr>
            <p:ph type="subTitle" idx="5"/>
          </p:nvPr>
        </p:nvSpPr>
        <p:spPr>
          <a:xfrm>
            <a:off x="3419271" y="3879347"/>
            <a:ext cx="2305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Jocuri digitale</a:t>
            </a:r>
            <a:endParaRPr dirty="0"/>
          </a:p>
        </p:txBody>
      </p:sp>
      <p:sp>
        <p:nvSpPr>
          <p:cNvPr id="4" name="Google Shape;411;p36">
            <a:extLst>
              <a:ext uri="{FF2B5EF4-FFF2-40B4-BE49-F238E27FC236}">
                <a16:creationId xmlns:a16="http://schemas.microsoft.com/office/drawing/2014/main" id="{C61D2AB8-1850-CC27-F5DB-BC0D028F8358}"/>
              </a:ext>
            </a:extLst>
          </p:cNvPr>
          <p:cNvSpPr txBox="1">
            <a:spLocks/>
          </p:cNvSpPr>
          <p:nvPr/>
        </p:nvSpPr>
        <p:spPr>
          <a:xfrm>
            <a:off x="3400957" y="2220225"/>
            <a:ext cx="2305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None/>
              <a:defRPr sz="1400" b="0" i="0" u="none" strike="noStrike" cap="non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None/>
              <a:defRPr sz="1400" b="0" i="0" u="none" strike="noStrike" cap="non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None/>
              <a:defRPr sz="1400" b="0" i="0" u="none" strike="noStrike" cap="non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None/>
              <a:defRPr sz="1400" b="0" i="0" u="none" strike="noStrike" cap="non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None/>
              <a:defRPr sz="1400" b="0" i="0" u="none" strike="noStrike" cap="non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None/>
              <a:defRPr sz="1400" b="0" i="0" u="none" strike="noStrike" cap="non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None/>
              <a:defRPr sz="1400" b="0" i="0" u="none" strike="noStrike" cap="non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None/>
              <a:defRPr sz="1400" b="0" i="0" u="none" strike="noStrike" cap="non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anrope"/>
              <a:buNone/>
              <a:defRPr sz="1400" b="0" i="0" u="none" strike="noStrike" cap="none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pPr marL="0" indent="0"/>
            <a:r>
              <a:rPr lang="ro-RO" dirty="0"/>
              <a:t>Activitate cu specialiști</a:t>
            </a:r>
          </a:p>
        </p:txBody>
      </p:sp>
      <p:pic>
        <p:nvPicPr>
          <p:cNvPr id="5" name="Imagine 4">
            <a:extLst>
              <a:ext uri="{FF2B5EF4-FFF2-40B4-BE49-F238E27FC236}">
                <a16:creationId xmlns:a16="http://schemas.microsoft.com/office/drawing/2014/main" id="{FF79E46C-0F2C-A30B-7CDF-04345BE36643}"/>
              </a:ext>
            </a:extLst>
          </p:cNvPr>
          <p:cNvPicPr/>
          <p:nvPr/>
        </p:nvPicPr>
        <p:blipFill rotWithShape="1">
          <a:blip r:embed="rId3"/>
          <a:srcRect t="19032" b="9045"/>
          <a:stretch/>
        </p:blipFill>
        <p:spPr bwMode="auto">
          <a:xfrm>
            <a:off x="7982645" y="4402959"/>
            <a:ext cx="1099501" cy="6798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40"/>
          <p:cNvSpPr txBox="1">
            <a:spLocks noGrp="1"/>
          </p:cNvSpPr>
          <p:nvPr>
            <p:ph type="title"/>
          </p:nvPr>
        </p:nvSpPr>
        <p:spPr>
          <a:xfrm>
            <a:off x="720000" y="5212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/>
              <a:t>Link-uri</a:t>
            </a:r>
            <a:endParaRPr dirty="0"/>
          </a:p>
        </p:txBody>
      </p:sp>
      <p:sp>
        <p:nvSpPr>
          <p:cNvPr id="569" name="Google Shape;569;p40"/>
          <p:cNvSpPr txBox="1">
            <a:spLocks noGrp="1"/>
          </p:cNvSpPr>
          <p:nvPr>
            <p:ph type="subTitle" idx="1"/>
          </p:nvPr>
        </p:nvSpPr>
        <p:spPr>
          <a:xfrm>
            <a:off x="319668" y="1668750"/>
            <a:ext cx="4688345" cy="22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https://www.youtube.com/watch?v=NsfTgHirw48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https://view.livresq.com/view/5eecfbef4099f4181e5d9431/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https://quizizz.com/join/quiz/62443a7619f1a2001da07dd7/start?studentShare=true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https://learningapps.org/view26181603</a:t>
            </a:r>
            <a:endParaRPr lang="ro-R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70" name="Google Shape;570;p40"/>
          <p:cNvSpPr/>
          <p:nvPr/>
        </p:nvSpPr>
        <p:spPr>
          <a:xfrm>
            <a:off x="0" y="4141953"/>
            <a:ext cx="2819023" cy="1001611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71" name="Google Shape;571;p40"/>
          <p:cNvPicPr preferRelativeResize="0">
            <a:picLocks noGrp="1"/>
          </p:cNvPicPr>
          <p:nvPr>
            <p:ph type="pic" idx="2"/>
          </p:nvPr>
        </p:nvPicPr>
        <p:blipFill rotWithShape="1">
          <a:blip r:embed="rId7">
            <a:alphaModFix/>
          </a:blip>
          <a:srcRect l="16269" r="16276"/>
          <a:stretch/>
        </p:blipFill>
        <p:spPr>
          <a:xfrm>
            <a:off x="5572994" y="1559300"/>
            <a:ext cx="2610000" cy="2582700"/>
          </a:xfrm>
          <a:prstGeom prst="roundRect">
            <a:avLst>
              <a:gd name="adj" fmla="val 16667"/>
            </a:avLst>
          </a:prstGeom>
        </p:spPr>
      </p:pic>
      <p:grpSp>
        <p:nvGrpSpPr>
          <p:cNvPr id="572" name="Google Shape;572;p40"/>
          <p:cNvGrpSpPr/>
          <p:nvPr/>
        </p:nvGrpSpPr>
        <p:grpSpPr>
          <a:xfrm rot="538220">
            <a:off x="2336394" y="4655526"/>
            <a:ext cx="202673" cy="265807"/>
            <a:chOff x="4877309" y="2281842"/>
            <a:chExt cx="82188" cy="107795"/>
          </a:xfrm>
        </p:grpSpPr>
        <p:sp>
          <p:nvSpPr>
            <p:cNvPr id="573" name="Google Shape;573;p40"/>
            <p:cNvSpPr/>
            <p:nvPr/>
          </p:nvSpPr>
          <p:spPr>
            <a:xfrm rot="-899960">
              <a:off x="4889452" y="2290623"/>
              <a:ext cx="54748" cy="93522"/>
            </a:xfrm>
            <a:custGeom>
              <a:avLst/>
              <a:gdLst/>
              <a:ahLst/>
              <a:cxnLst/>
              <a:rect l="l" t="t" r="r" b="b"/>
              <a:pathLst>
                <a:path w="2190" h="3741" extrusionOk="0">
                  <a:moveTo>
                    <a:pt x="1494" y="1"/>
                  </a:moveTo>
                  <a:cubicBezTo>
                    <a:pt x="1434" y="1"/>
                    <a:pt x="1371" y="87"/>
                    <a:pt x="1371" y="87"/>
                  </a:cubicBezTo>
                  <a:lnTo>
                    <a:pt x="860" y="883"/>
                  </a:lnTo>
                  <a:cubicBezTo>
                    <a:pt x="56" y="2063"/>
                    <a:pt x="73" y="2698"/>
                    <a:pt x="73" y="2698"/>
                  </a:cubicBezTo>
                  <a:cubicBezTo>
                    <a:pt x="0" y="3188"/>
                    <a:pt x="372" y="3650"/>
                    <a:pt x="903" y="3729"/>
                  </a:cubicBezTo>
                  <a:cubicBezTo>
                    <a:pt x="956" y="3737"/>
                    <a:pt x="1008" y="3741"/>
                    <a:pt x="1060" y="3741"/>
                  </a:cubicBezTo>
                  <a:cubicBezTo>
                    <a:pt x="1527" y="3741"/>
                    <a:pt x="1932" y="3427"/>
                    <a:pt x="1997" y="2987"/>
                  </a:cubicBezTo>
                  <a:cubicBezTo>
                    <a:pt x="2189" y="2393"/>
                    <a:pt x="1639" y="365"/>
                    <a:pt x="1583" y="119"/>
                  </a:cubicBezTo>
                  <a:cubicBezTo>
                    <a:pt x="1563" y="29"/>
                    <a:pt x="1529" y="1"/>
                    <a:pt x="1494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 rot="-1139362">
              <a:off x="4891027" y="2288206"/>
              <a:ext cx="54751" cy="93477"/>
            </a:xfrm>
            <a:custGeom>
              <a:avLst/>
              <a:gdLst/>
              <a:ahLst/>
              <a:cxnLst/>
              <a:rect l="l" t="t" r="r" b="b"/>
              <a:pathLst>
                <a:path w="2190" h="3739" extrusionOk="0">
                  <a:moveTo>
                    <a:pt x="1494" y="0"/>
                  </a:moveTo>
                  <a:cubicBezTo>
                    <a:pt x="1434" y="0"/>
                    <a:pt x="1371" y="87"/>
                    <a:pt x="1371" y="87"/>
                  </a:cubicBezTo>
                  <a:lnTo>
                    <a:pt x="860" y="883"/>
                  </a:lnTo>
                  <a:cubicBezTo>
                    <a:pt x="56" y="2063"/>
                    <a:pt x="75" y="2698"/>
                    <a:pt x="75" y="2698"/>
                  </a:cubicBezTo>
                  <a:cubicBezTo>
                    <a:pt x="0" y="3186"/>
                    <a:pt x="371" y="3648"/>
                    <a:pt x="903" y="3727"/>
                  </a:cubicBezTo>
                  <a:cubicBezTo>
                    <a:pt x="956" y="3735"/>
                    <a:pt x="1008" y="3739"/>
                    <a:pt x="1060" y="3739"/>
                  </a:cubicBezTo>
                  <a:cubicBezTo>
                    <a:pt x="1528" y="3739"/>
                    <a:pt x="1932" y="3426"/>
                    <a:pt x="1997" y="2985"/>
                  </a:cubicBezTo>
                  <a:cubicBezTo>
                    <a:pt x="2189" y="2391"/>
                    <a:pt x="1639" y="363"/>
                    <a:pt x="1583" y="117"/>
                  </a:cubicBezTo>
                  <a:lnTo>
                    <a:pt x="1583" y="118"/>
                  </a:lnTo>
                  <a:cubicBezTo>
                    <a:pt x="1563" y="29"/>
                    <a:pt x="1529" y="0"/>
                    <a:pt x="149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 rot="-1139362">
              <a:off x="4909175" y="2350836"/>
              <a:ext cx="15150" cy="23001"/>
            </a:xfrm>
            <a:custGeom>
              <a:avLst/>
              <a:gdLst/>
              <a:ahLst/>
              <a:cxnLst/>
              <a:rect l="l" t="t" r="r" b="b"/>
              <a:pathLst>
                <a:path w="606" h="920" extrusionOk="0">
                  <a:moveTo>
                    <a:pt x="115" y="0"/>
                  </a:moveTo>
                  <a:cubicBezTo>
                    <a:pt x="92" y="0"/>
                    <a:pt x="70" y="12"/>
                    <a:pt x="60" y="40"/>
                  </a:cubicBezTo>
                  <a:cubicBezTo>
                    <a:pt x="0" y="217"/>
                    <a:pt x="13" y="416"/>
                    <a:pt x="100" y="581"/>
                  </a:cubicBezTo>
                  <a:cubicBezTo>
                    <a:pt x="182" y="740"/>
                    <a:pt x="330" y="861"/>
                    <a:pt x="500" y="916"/>
                  </a:cubicBezTo>
                  <a:cubicBezTo>
                    <a:pt x="507" y="918"/>
                    <a:pt x="513" y="919"/>
                    <a:pt x="519" y="919"/>
                  </a:cubicBezTo>
                  <a:cubicBezTo>
                    <a:pt x="580" y="919"/>
                    <a:pt x="605" y="822"/>
                    <a:pt x="538" y="800"/>
                  </a:cubicBezTo>
                  <a:cubicBezTo>
                    <a:pt x="238" y="703"/>
                    <a:pt x="73" y="378"/>
                    <a:pt x="176" y="79"/>
                  </a:cubicBezTo>
                  <a:cubicBezTo>
                    <a:pt x="192" y="33"/>
                    <a:pt x="153" y="0"/>
                    <a:pt x="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6" name="Google Shape;576;p40"/>
          <p:cNvGrpSpPr/>
          <p:nvPr/>
        </p:nvGrpSpPr>
        <p:grpSpPr>
          <a:xfrm rot="899871">
            <a:off x="7535949" y="4103225"/>
            <a:ext cx="245554" cy="296238"/>
            <a:chOff x="1096838" y="391396"/>
            <a:chExt cx="245538" cy="296218"/>
          </a:xfrm>
        </p:grpSpPr>
        <p:sp>
          <p:nvSpPr>
            <p:cNvPr id="577" name="Google Shape;577;p40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9" name="Google Shape;579;p40"/>
          <p:cNvGrpSpPr/>
          <p:nvPr/>
        </p:nvGrpSpPr>
        <p:grpSpPr>
          <a:xfrm flipH="1">
            <a:off x="430124" y="391368"/>
            <a:ext cx="391072" cy="446384"/>
            <a:chOff x="361450" y="1470619"/>
            <a:chExt cx="355100" cy="405325"/>
          </a:xfrm>
        </p:grpSpPr>
        <p:sp>
          <p:nvSpPr>
            <p:cNvPr id="580" name="Google Shape;580;p40"/>
            <p:cNvSpPr/>
            <p:nvPr/>
          </p:nvSpPr>
          <p:spPr>
            <a:xfrm>
              <a:off x="361450" y="1470619"/>
              <a:ext cx="355100" cy="405325"/>
            </a:xfrm>
            <a:custGeom>
              <a:avLst/>
              <a:gdLst/>
              <a:ahLst/>
              <a:cxnLst/>
              <a:rect l="l" t="t" r="r" b="b"/>
              <a:pathLst>
                <a:path w="14204" h="16213" extrusionOk="0">
                  <a:moveTo>
                    <a:pt x="342" y="1"/>
                  </a:moveTo>
                  <a:cubicBezTo>
                    <a:pt x="170" y="1"/>
                    <a:pt x="0" y="127"/>
                    <a:pt x="54" y="341"/>
                  </a:cubicBezTo>
                  <a:cubicBezTo>
                    <a:pt x="417" y="1777"/>
                    <a:pt x="812" y="3208"/>
                    <a:pt x="1328" y="4597"/>
                  </a:cubicBezTo>
                  <a:cubicBezTo>
                    <a:pt x="2207" y="6962"/>
                    <a:pt x="3476" y="9213"/>
                    <a:pt x="5422" y="10859"/>
                  </a:cubicBezTo>
                  <a:cubicBezTo>
                    <a:pt x="7036" y="12225"/>
                    <a:pt x="9061" y="13116"/>
                    <a:pt x="11176" y="13116"/>
                  </a:cubicBezTo>
                  <a:cubicBezTo>
                    <a:pt x="11358" y="13116"/>
                    <a:pt x="11541" y="13109"/>
                    <a:pt x="11724" y="13096"/>
                  </a:cubicBezTo>
                  <a:cubicBezTo>
                    <a:pt x="12366" y="14057"/>
                    <a:pt x="12972" y="15044"/>
                    <a:pt x="13535" y="16056"/>
                  </a:cubicBezTo>
                  <a:cubicBezTo>
                    <a:pt x="13597" y="16166"/>
                    <a:pt x="13696" y="16212"/>
                    <a:pt x="13796" y="16212"/>
                  </a:cubicBezTo>
                  <a:cubicBezTo>
                    <a:pt x="14000" y="16212"/>
                    <a:pt x="14203" y="16018"/>
                    <a:pt x="14076" y="15789"/>
                  </a:cubicBezTo>
                  <a:cubicBezTo>
                    <a:pt x="13527" y="14806"/>
                    <a:pt x="12940" y="13846"/>
                    <a:pt x="12319" y="12910"/>
                  </a:cubicBezTo>
                  <a:cubicBezTo>
                    <a:pt x="12374" y="12852"/>
                    <a:pt x="12404" y="12769"/>
                    <a:pt x="12388" y="12668"/>
                  </a:cubicBezTo>
                  <a:cubicBezTo>
                    <a:pt x="12189" y="11407"/>
                    <a:pt x="11833" y="10174"/>
                    <a:pt x="11334" y="8999"/>
                  </a:cubicBezTo>
                  <a:cubicBezTo>
                    <a:pt x="9405" y="4464"/>
                    <a:pt x="5312" y="1085"/>
                    <a:pt x="505" y="15"/>
                  </a:cubicBezTo>
                  <a:cubicBezTo>
                    <a:pt x="494" y="12"/>
                    <a:pt x="485" y="11"/>
                    <a:pt x="475" y="11"/>
                  </a:cubicBezTo>
                  <a:cubicBezTo>
                    <a:pt x="461" y="11"/>
                    <a:pt x="447" y="13"/>
                    <a:pt x="433" y="13"/>
                  </a:cubicBezTo>
                  <a:cubicBezTo>
                    <a:pt x="404" y="5"/>
                    <a:pt x="373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1" name="Google Shape;581;p40"/>
            <p:cNvGrpSpPr/>
            <p:nvPr/>
          </p:nvGrpSpPr>
          <p:grpSpPr>
            <a:xfrm>
              <a:off x="361450" y="1470631"/>
              <a:ext cx="355100" cy="405300"/>
              <a:chOff x="420850" y="2499075"/>
              <a:chExt cx="355100" cy="405300"/>
            </a:xfrm>
          </p:grpSpPr>
          <p:sp>
            <p:nvSpPr>
              <p:cNvPr id="582" name="Google Shape;582;p40"/>
              <p:cNvSpPr/>
              <p:nvPr/>
            </p:nvSpPr>
            <p:spPr>
              <a:xfrm>
                <a:off x="420850" y="2499075"/>
                <a:ext cx="310475" cy="327925"/>
              </a:xfrm>
              <a:custGeom>
                <a:avLst/>
                <a:gdLst/>
                <a:ahLst/>
                <a:cxnLst/>
                <a:rect l="l" t="t" r="r" b="b"/>
                <a:pathLst>
                  <a:path w="12419" h="13117" extrusionOk="0">
                    <a:moveTo>
                      <a:pt x="11729" y="12430"/>
                    </a:moveTo>
                    <a:cubicBezTo>
                      <a:pt x="11732" y="12448"/>
                      <a:pt x="11737" y="12467"/>
                      <a:pt x="11740" y="12484"/>
                    </a:cubicBezTo>
                    <a:cubicBezTo>
                      <a:pt x="11731" y="12485"/>
                      <a:pt x="11722" y="12485"/>
                      <a:pt x="11713" y="12485"/>
                    </a:cubicBezTo>
                    <a:cubicBezTo>
                      <a:pt x="11704" y="12485"/>
                      <a:pt x="11695" y="12485"/>
                      <a:pt x="11686" y="12486"/>
                    </a:cubicBezTo>
                    <a:cubicBezTo>
                      <a:pt x="11700" y="12467"/>
                      <a:pt x="11716" y="12449"/>
                      <a:pt x="11729" y="12430"/>
                    </a:cubicBezTo>
                    <a:close/>
                    <a:moveTo>
                      <a:pt x="342" y="0"/>
                    </a:moveTo>
                    <a:cubicBezTo>
                      <a:pt x="169" y="0"/>
                      <a:pt x="0" y="125"/>
                      <a:pt x="54" y="340"/>
                    </a:cubicBezTo>
                    <a:cubicBezTo>
                      <a:pt x="417" y="1776"/>
                      <a:pt x="811" y="3207"/>
                      <a:pt x="1328" y="4596"/>
                    </a:cubicBezTo>
                    <a:cubicBezTo>
                      <a:pt x="2205" y="6961"/>
                      <a:pt x="3476" y="9212"/>
                      <a:pt x="5420" y="10858"/>
                    </a:cubicBezTo>
                    <a:cubicBezTo>
                      <a:pt x="7035" y="12225"/>
                      <a:pt x="9060" y="13116"/>
                      <a:pt x="11176" y="13116"/>
                    </a:cubicBezTo>
                    <a:cubicBezTo>
                      <a:pt x="11438" y="13116"/>
                      <a:pt x="11701" y="13103"/>
                      <a:pt x="11965" y="13074"/>
                    </a:cubicBezTo>
                    <a:cubicBezTo>
                      <a:pt x="12029" y="13066"/>
                      <a:pt x="12073" y="13043"/>
                      <a:pt x="12111" y="13011"/>
                    </a:cubicBezTo>
                    <a:cubicBezTo>
                      <a:pt x="12270" y="12993"/>
                      <a:pt x="12419" y="12870"/>
                      <a:pt x="12387" y="12667"/>
                    </a:cubicBezTo>
                    <a:cubicBezTo>
                      <a:pt x="12187" y="11406"/>
                      <a:pt x="11833" y="10173"/>
                      <a:pt x="11334" y="8998"/>
                    </a:cubicBezTo>
                    <a:cubicBezTo>
                      <a:pt x="9403" y="4463"/>
                      <a:pt x="5313" y="1086"/>
                      <a:pt x="505" y="14"/>
                    </a:cubicBezTo>
                    <a:cubicBezTo>
                      <a:pt x="493" y="12"/>
                      <a:pt x="482" y="11"/>
                      <a:pt x="472" y="11"/>
                    </a:cubicBezTo>
                    <a:cubicBezTo>
                      <a:pt x="458" y="11"/>
                      <a:pt x="445" y="12"/>
                      <a:pt x="432" y="12"/>
                    </a:cubicBezTo>
                    <a:cubicBezTo>
                      <a:pt x="403" y="4"/>
                      <a:pt x="372" y="0"/>
                      <a:pt x="34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40"/>
              <p:cNvSpPr/>
              <p:nvPr/>
            </p:nvSpPr>
            <p:spPr>
              <a:xfrm>
                <a:off x="504400" y="2585525"/>
                <a:ext cx="271550" cy="318850"/>
              </a:xfrm>
              <a:custGeom>
                <a:avLst/>
                <a:gdLst/>
                <a:ahLst/>
                <a:cxnLst/>
                <a:rect l="l" t="t" r="r" b="b"/>
                <a:pathLst>
                  <a:path w="10862" h="12754" extrusionOk="0">
                    <a:moveTo>
                      <a:pt x="405" y="0"/>
                    </a:moveTo>
                    <a:cubicBezTo>
                      <a:pt x="172" y="0"/>
                      <a:pt x="1" y="369"/>
                      <a:pt x="240" y="569"/>
                    </a:cubicBezTo>
                    <a:cubicBezTo>
                      <a:pt x="4256" y="3930"/>
                      <a:pt x="7641" y="8024"/>
                      <a:pt x="10193" y="12597"/>
                    </a:cubicBezTo>
                    <a:cubicBezTo>
                      <a:pt x="10255" y="12707"/>
                      <a:pt x="10354" y="12753"/>
                      <a:pt x="10453" y="12753"/>
                    </a:cubicBezTo>
                    <a:cubicBezTo>
                      <a:pt x="10657" y="12753"/>
                      <a:pt x="10861" y="12559"/>
                      <a:pt x="10734" y="12330"/>
                    </a:cubicBezTo>
                    <a:cubicBezTo>
                      <a:pt x="8127" y="7659"/>
                      <a:pt x="4677" y="3500"/>
                      <a:pt x="573" y="67"/>
                    </a:cubicBezTo>
                    <a:cubicBezTo>
                      <a:pt x="517" y="20"/>
                      <a:pt x="459" y="0"/>
                      <a:pt x="4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Imagine 1">
            <a:extLst>
              <a:ext uri="{FF2B5EF4-FFF2-40B4-BE49-F238E27FC236}">
                <a16:creationId xmlns:a16="http://schemas.microsoft.com/office/drawing/2014/main" id="{F5377C1E-1CFE-15BA-5FE9-BB6F9B8E0E03}"/>
              </a:ext>
            </a:extLst>
          </p:cNvPr>
          <p:cNvPicPr/>
          <p:nvPr/>
        </p:nvPicPr>
        <p:blipFill rotWithShape="1">
          <a:blip r:embed="rId8"/>
          <a:srcRect t="19032" b="9045"/>
          <a:stretch/>
        </p:blipFill>
        <p:spPr bwMode="auto">
          <a:xfrm>
            <a:off x="7738946" y="4267200"/>
            <a:ext cx="1217722" cy="6670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41"/>
          <p:cNvSpPr txBox="1">
            <a:spLocks noGrp="1"/>
          </p:cNvSpPr>
          <p:nvPr>
            <p:ph type="title"/>
          </p:nvPr>
        </p:nvSpPr>
        <p:spPr>
          <a:xfrm>
            <a:off x="713225" y="1284425"/>
            <a:ext cx="4252500" cy="211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dirty="0">
                <a:latin typeface="Dubai Medium" panose="020B0603030403030204" pitchFamily="34" charset="-78"/>
                <a:cs typeface="Dubai Medium" panose="020B0603030403030204" pitchFamily="34" charset="-78"/>
              </a:rPr>
              <a:t>Să reciclăm!</a:t>
            </a:r>
            <a:endParaRPr dirty="0">
              <a:solidFill>
                <a:schemeClr val="dk1"/>
              </a:solidFill>
              <a:latin typeface="Dubai Medium" panose="020B0603030403030204" pitchFamily="34" charset="-78"/>
              <a:cs typeface="Dubai Medium" panose="020B0603030403030204" pitchFamily="34" charset="-78"/>
            </a:endParaRPr>
          </a:p>
        </p:txBody>
      </p:sp>
      <p:cxnSp>
        <p:nvCxnSpPr>
          <p:cNvPr id="589" name="Google Shape;589;p41"/>
          <p:cNvCxnSpPr/>
          <p:nvPr/>
        </p:nvCxnSpPr>
        <p:spPr>
          <a:xfrm>
            <a:off x="800100" y="3635281"/>
            <a:ext cx="2527800" cy="0"/>
          </a:xfrm>
          <a:prstGeom prst="straightConnector1">
            <a:avLst/>
          </a:prstGeom>
          <a:noFill/>
          <a:ln w="38100" cap="rnd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0" name="Google Shape;590;p41"/>
          <p:cNvSpPr/>
          <p:nvPr/>
        </p:nvSpPr>
        <p:spPr>
          <a:xfrm flipH="1">
            <a:off x="6324977" y="4141953"/>
            <a:ext cx="2819023" cy="1001611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1" name="Google Shape;591;p41"/>
          <p:cNvGrpSpPr/>
          <p:nvPr/>
        </p:nvGrpSpPr>
        <p:grpSpPr>
          <a:xfrm rot="538220">
            <a:off x="5510544" y="2104726"/>
            <a:ext cx="202673" cy="265807"/>
            <a:chOff x="4877309" y="2281842"/>
            <a:chExt cx="82188" cy="107795"/>
          </a:xfrm>
        </p:grpSpPr>
        <p:sp>
          <p:nvSpPr>
            <p:cNvPr id="592" name="Google Shape;592;p41"/>
            <p:cNvSpPr/>
            <p:nvPr/>
          </p:nvSpPr>
          <p:spPr>
            <a:xfrm rot="-899960">
              <a:off x="4889452" y="2290623"/>
              <a:ext cx="54748" cy="93522"/>
            </a:xfrm>
            <a:custGeom>
              <a:avLst/>
              <a:gdLst/>
              <a:ahLst/>
              <a:cxnLst/>
              <a:rect l="l" t="t" r="r" b="b"/>
              <a:pathLst>
                <a:path w="2190" h="3741" extrusionOk="0">
                  <a:moveTo>
                    <a:pt x="1494" y="1"/>
                  </a:moveTo>
                  <a:cubicBezTo>
                    <a:pt x="1434" y="1"/>
                    <a:pt x="1371" y="87"/>
                    <a:pt x="1371" y="87"/>
                  </a:cubicBezTo>
                  <a:lnTo>
                    <a:pt x="860" y="883"/>
                  </a:lnTo>
                  <a:cubicBezTo>
                    <a:pt x="56" y="2063"/>
                    <a:pt x="73" y="2698"/>
                    <a:pt x="73" y="2698"/>
                  </a:cubicBezTo>
                  <a:cubicBezTo>
                    <a:pt x="0" y="3188"/>
                    <a:pt x="372" y="3650"/>
                    <a:pt x="903" y="3729"/>
                  </a:cubicBezTo>
                  <a:cubicBezTo>
                    <a:pt x="956" y="3737"/>
                    <a:pt x="1008" y="3741"/>
                    <a:pt x="1060" y="3741"/>
                  </a:cubicBezTo>
                  <a:cubicBezTo>
                    <a:pt x="1527" y="3741"/>
                    <a:pt x="1932" y="3427"/>
                    <a:pt x="1997" y="2987"/>
                  </a:cubicBezTo>
                  <a:cubicBezTo>
                    <a:pt x="2189" y="2393"/>
                    <a:pt x="1639" y="365"/>
                    <a:pt x="1583" y="119"/>
                  </a:cubicBezTo>
                  <a:cubicBezTo>
                    <a:pt x="1563" y="29"/>
                    <a:pt x="1529" y="1"/>
                    <a:pt x="1494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1"/>
            <p:cNvSpPr/>
            <p:nvPr/>
          </p:nvSpPr>
          <p:spPr>
            <a:xfrm rot="-1139362">
              <a:off x="4891027" y="2288206"/>
              <a:ext cx="54751" cy="93477"/>
            </a:xfrm>
            <a:custGeom>
              <a:avLst/>
              <a:gdLst/>
              <a:ahLst/>
              <a:cxnLst/>
              <a:rect l="l" t="t" r="r" b="b"/>
              <a:pathLst>
                <a:path w="2190" h="3739" extrusionOk="0">
                  <a:moveTo>
                    <a:pt x="1494" y="0"/>
                  </a:moveTo>
                  <a:cubicBezTo>
                    <a:pt x="1434" y="0"/>
                    <a:pt x="1371" y="87"/>
                    <a:pt x="1371" y="87"/>
                  </a:cubicBezTo>
                  <a:lnTo>
                    <a:pt x="860" y="883"/>
                  </a:lnTo>
                  <a:cubicBezTo>
                    <a:pt x="56" y="2063"/>
                    <a:pt x="75" y="2698"/>
                    <a:pt x="75" y="2698"/>
                  </a:cubicBezTo>
                  <a:cubicBezTo>
                    <a:pt x="0" y="3186"/>
                    <a:pt x="371" y="3648"/>
                    <a:pt x="903" y="3727"/>
                  </a:cubicBezTo>
                  <a:cubicBezTo>
                    <a:pt x="956" y="3735"/>
                    <a:pt x="1008" y="3739"/>
                    <a:pt x="1060" y="3739"/>
                  </a:cubicBezTo>
                  <a:cubicBezTo>
                    <a:pt x="1528" y="3739"/>
                    <a:pt x="1932" y="3426"/>
                    <a:pt x="1997" y="2985"/>
                  </a:cubicBezTo>
                  <a:cubicBezTo>
                    <a:pt x="2189" y="2391"/>
                    <a:pt x="1639" y="363"/>
                    <a:pt x="1583" y="117"/>
                  </a:cubicBezTo>
                  <a:lnTo>
                    <a:pt x="1583" y="118"/>
                  </a:lnTo>
                  <a:cubicBezTo>
                    <a:pt x="1563" y="29"/>
                    <a:pt x="1529" y="0"/>
                    <a:pt x="149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1"/>
            <p:cNvSpPr/>
            <p:nvPr/>
          </p:nvSpPr>
          <p:spPr>
            <a:xfrm rot="-1139362">
              <a:off x="4909175" y="2350836"/>
              <a:ext cx="15150" cy="23001"/>
            </a:xfrm>
            <a:custGeom>
              <a:avLst/>
              <a:gdLst/>
              <a:ahLst/>
              <a:cxnLst/>
              <a:rect l="l" t="t" r="r" b="b"/>
              <a:pathLst>
                <a:path w="606" h="920" extrusionOk="0">
                  <a:moveTo>
                    <a:pt x="115" y="0"/>
                  </a:moveTo>
                  <a:cubicBezTo>
                    <a:pt x="92" y="0"/>
                    <a:pt x="70" y="12"/>
                    <a:pt x="60" y="40"/>
                  </a:cubicBezTo>
                  <a:cubicBezTo>
                    <a:pt x="0" y="217"/>
                    <a:pt x="13" y="416"/>
                    <a:pt x="100" y="581"/>
                  </a:cubicBezTo>
                  <a:cubicBezTo>
                    <a:pt x="182" y="740"/>
                    <a:pt x="330" y="861"/>
                    <a:pt x="500" y="916"/>
                  </a:cubicBezTo>
                  <a:cubicBezTo>
                    <a:pt x="507" y="918"/>
                    <a:pt x="513" y="919"/>
                    <a:pt x="519" y="919"/>
                  </a:cubicBezTo>
                  <a:cubicBezTo>
                    <a:pt x="580" y="919"/>
                    <a:pt x="605" y="822"/>
                    <a:pt x="538" y="800"/>
                  </a:cubicBezTo>
                  <a:cubicBezTo>
                    <a:pt x="238" y="703"/>
                    <a:pt x="73" y="378"/>
                    <a:pt x="176" y="79"/>
                  </a:cubicBezTo>
                  <a:cubicBezTo>
                    <a:pt x="192" y="33"/>
                    <a:pt x="153" y="0"/>
                    <a:pt x="1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5" name="Google Shape;595;p41"/>
          <p:cNvGrpSpPr/>
          <p:nvPr/>
        </p:nvGrpSpPr>
        <p:grpSpPr>
          <a:xfrm rot="-487955">
            <a:off x="7988194" y="4354410"/>
            <a:ext cx="160378" cy="193480"/>
            <a:chOff x="1096838" y="391396"/>
            <a:chExt cx="245538" cy="296218"/>
          </a:xfrm>
        </p:grpSpPr>
        <p:sp>
          <p:nvSpPr>
            <p:cNvPr id="596" name="Google Shape;596;p41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4"/>
            </a:solidFill>
            <a:ln w="762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1"/>
            <p:cNvSpPr/>
            <p:nvPr/>
          </p:nvSpPr>
          <p:spPr>
            <a:xfrm>
              <a:off x="1096838" y="391396"/>
              <a:ext cx="245538" cy="296218"/>
            </a:xfrm>
            <a:custGeom>
              <a:avLst/>
              <a:gdLst/>
              <a:ahLst/>
              <a:cxnLst/>
              <a:rect l="l" t="t" r="r" b="b"/>
              <a:pathLst>
                <a:path w="5620" h="6780" extrusionOk="0">
                  <a:moveTo>
                    <a:pt x="2259" y="1"/>
                  </a:moveTo>
                  <a:cubicBezTo>
                    <a:pt x="2201" y="1"/>
                    <a:pt x="2143" y="42"/>
                    <a:pt x="2153" y="116"/>
                  </a:cubicBezTo>
                  <a:cubicBezTo>
                    <a:pt x="2272" y="930"/>
                    <a:pt x="2257" y="1818"/>
                    <a:pt x="1847" y="2554"/>
                  </a:cubicBezTo>
                  <a:cubicBezTo>
                    <a:pt x="1495" y="3189"/>
                    <a:pt x="848" y="3674"/>
                    <a:pt x="107" y="3687"/>
                  </a:cubicBezTo>
                  <a:cubicBezTo>
                    <a:pt x="20" y="3689"/>
                    <a:pt x="1" y="3774"/>
                    <a:pt x="34" y="3836"/>
                  </a:cubicBezTo>
                  <a:cubicBezTo>
                    <a:pt x="19" y="3899"/>
                    <a:pt x="62" y="3982"/>
                    <a:pt x="146" y="3982"/>
                  </a:cubicBezTo>
                  <a:cubicBezTo>
                    <a:pt x="147" y="3982"/>
                    <a:pt x="148" y="3982"/>
                    <a:pt x="148" y="3982"/>
                  </a:cubicBezTo>
                  <a:cubicBezTo>
                    <a:pt x="249" y="3979"/>
                    <a:pt x="351" y="3977"/>
                    <a:pt x="453" y="3977"/>
                  </a:cubicBezTo>
                  <a:cubicBezTo>
                    <a:pt x="720" y="3977"/>
                    <a:pt x="989" y="3993"/>
                    <a:pt x="1248" y="4058"/>
                  </a:cubicBezTo>
                  <a:cubicBezTo>
                    <a:pt x="1603" y="4149"/>
                    <a:pt x="1901" y="4350"/>
                    <a:pt x="2126" y="4637"/>
                  </a:cubicBezTo>
                  <a:cubicBezTo>
                    <a:pt x="2599" y="5240"/>
                    <a:pt x="2713" y="6028"/>
                    <a:pt x="3026" y="6713"/>
                  </a:cubicBezTo>
                  <a:cubicBezTo>
                    <a:pt x="3034" y="6733"/>
                    <a:pt x="3046" y="6745"/>
                    <a:pt x="3061" y="6755"/>
                  </a:cubicBezTo>
                  <a:cubicBezTo>
                    <a:pt x="3079" y="6772"/>
                    <a:pt x="3103" y="6780"/>
                    <a:pt x="3128" y="6780"/>
                  </a:cubicBezTo>
                  <a:cubicBezTo>
                    <a:pt x="3186" y="6780"/>
                    <a:pt x="3248" y="6738"/>
                    <a:pt x="3243" y="6663"/>
                  </a:cubicBezTo>
                  <a:cubicBezTo>
                    <a:pt x="3196" y="5884"/>
                    <a:pt x="3194" y="5037"/>
                    <a:pt x="3637" y="4360"/>
                  </a:cubicBezTo>
                  <a:cubicBezTo>
                    <a:pt x="4063" y="3706"/>
                    <a:pt x="4799" y="3517"/>
                    <a:pt x="5519" y="3367"/>
                  </a:cubicBezTo>
                  <a:cubicBezTo>
                    <a:pt x="5600" y="3349"/>
                    <a:pt x="5619" y="3265"/>
                    <a:pt x="5594" y="3208"/>
                  </a:cubicBezTo>
                  <a:cubicBezTo>
                    <a:pt x="5608" y="3151"/>
                    <a:pt x="5584" y="3086"/>
                    <a:pt x="5508" y="3084"/>
                  </a:cubicBezTo>
                  <a:cubicBezTo>
                    <a:pt x="4752" y="3067"/>
                    <a:pt x="3924" y="2962"/>
                    <a:pt x="3351" y="2418"/>
                  </a:cubicBezTo>
                  <a:cubicBezTo>
                    <a:pt x="2720" y="1820"/>
                    <a:pt x="2545" y="921"/>
                    <a:pt x="2387" y="104"/>
                  </a:cubicBezTo>
                  <a:cubicBezTo>
                    <a:pt x="2380" y="69"/>
                    <a:pt x="2361" y="45"/>
                    <a:pt x="2336" y="32"/>
                  </a:cubicBezTo>
                  <a:cubicBezTo>
                    <a:pt x="2316" y="11"/>
                    <a:pt x="2287" y="1"/>
                    <a:pt x="22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8" name="Google Shape;598;p41"/>
          <p:cNvGrpSpPr/>
          <p:nvPr/>
        </p:nvGrpSpPr>
        <p:grpSpPr>
          <a:xfrm>
            <a:off x="6385484" y="1587736"/>
            <a:ext cx="1395251" cy="2119498"/>
            <a:chOff x="7035534" y="1092586"/>
            <a:chExt cx="1395251" cy="2119498"/>
          </a:xfrm>
        </p:grpSpPr>
        <p:sp>
          <p:nvSpPr>
            <p:cNvPr id="599" name="Google Shape;599;p41"/>
            <p:cNvSpPr/>
            <p:nvPr/>
          </p:nvSpPr>
          <p:spPr>
            <a:xfrm>
              <a:off x="7035534" y="1092586"/>
              <a:ext cx="1395178" cy="2119498"/>
            </a:xfrm>
            <a:custGeom>
              <a:avLst/>
              <a:gdLst/>
              <a:ahLst/>
              <a:cxnLst/>
              <a:rect l="l" t="t" r="r" b="b"/>
              <a:pathLst>
                <a:path w="19181" h="29138" extrusionOk="0">
                  <a:moveTo>
                    <a:pt x="9952" y="1"/>
                  </a:moveTo>
                  <a:cubicBezTo>
                    <a:pt x="9847" y="1"/>
                    <a:pt x="9741" y="12"/>
                    <a:pt x="9635" y="35"/>
                  </a:cubicBezTo>
                  <a:lnTo>
                    <a:pt x="1585" y="1802"/>
                  </a:lnTo>
                  <a:cubicBezTo>
                    <a:pt x="784" y="1978"/>
                    <a:pt x="272" y="2778"/>
                    <a:pt x="448" y="3579"/>
                  </a:cubicBezTo>
                  <a:lnTo>
                    <a:pt x="575" y="7084"/>
                  </a:lnTo>
                  <a:lnTo>
                    <a:pt x="518" y="7097"/>
                  </a:lnTo>
                  <a:cubicBezTo>
                    <a:pt x="202" y="7165"/>
                    <a:pt x="1" y="7481"/>
                    <a:pt x="70" y="7795"/>
                  </a:cubicBezTo>
                  <a:lnTo>
                    <a:pt x="96" y="7914"/>
                  </a:lnTo>
                  <a:cubicBezTo>
                    <a:pt x="156" y="8186"/>
                    <a:pt x="401" y="8374"/>
                    <a:pt x="671" y="8374"/>
                  </a:cubicBezTo>
                  <a:cubicBezTo>
                    <a:pt x="712" y="8374"/>
                    <a:pt x="754" y="8370"/>
                    <a:pt x="795" y="8361"/>
                  </a:cubicBezTo>
                  <a:lnTo>
                    <a:pt x="1269" y="8256"/>
                  </a:lnTo>
                  <a:lnTo>
                    <a:pt x="1439" y="8748"/>
                  </a:lnTo>
                  <a:lnTo>
                    <a:pt x="1672" y="9427"/>
                  </a:lnTo>
                  <a:lnTo>
                    <a:pt x="2404" y="11556"/>
                  </a:lnTo>
                  <a:lnTo>
                    <a:pt x="2475" y="11767"/>
                  </a:lnTo>
                  <a:lnTo>
                    <a:pt x="3098" y="13580"/>
                  </a:lnTo>
                  <a:cubicBezTo>
                    <a:pt x="2881" y="13554"/>
                    <a:pt x="2673" y="13489"/>
                    <a:pt x="2494" y="13354"/>
                  </a:cubicBezTo>
                  <a:cubicBezTo>
                    <a:pt x="2126" y="13075"/>
                    <a:pt x="1980" y="12610"/>
                    <a:pt x="1848" y="12188"/>
                  </a:cubicBezTo>
                  <a:cubicBezTo>
                    <a:pt x="1842" y="12171"/>
                    <a:pt x="1831" y="12160"/>
                    <a:pt x="1817" y="12154"/>
                  </a:cubicBezTo>
                  <a:cubicBezTo>
                    <a:pt x="1807" y="12145"/>
                    <a:pt x="1794" y="12141"/>
                    <a:pt x="1781" y="12141"/>
                  </a:cubicBezTo>
                  <a:cubicBezTo>
                    <a:pt x="1749" y="12141"/>
                    <a:pt x="1715" y="12167"/>
                    <a:pt x="1726" y="12209"/>
                  </a:cubicBezTo>
                  <a:cubicBezTo>
                    <a:pt x="1836" y="12631"/>
                    <a:pt x="1882" y="13102"/>
                    <a:pt x="1709" y="13515"/>
                  </a:cubicBezTo>
                  <a:cubicBezTo>
                    <a:pt x="1560" y="13871"/>
                    <a:pt x="1247" y="14165"/>
                    <a:pt x="855" y="14217"/>
                  </a:cubicBezTo>
                  <a:cubicBezTo>
                    <a:pt x="809" y="14222"/>
                    <a:pt x="805" y="14270"/>
                    <a:pt x="825" y="14300"/>
                  </a:cubicBezTo>
                  <a:cubicBezTo>
                    <a:pt x="822" y="14331"/>
                    <a:pt x="846" y="14370"/>
                    <a:pt x="886" y="14370"/>
                  </a:cubicBezTo>
                  <a:cubicBezTo>
                    <a:pt x="889" y="14370"/>
                    <a:pt x="892" y="14370"/>
                    <a:pt x="895" y="14370"/>
                  </a:cubicBezTo>
                  <a:cubicBezTo>
                    <a:pt x="1029" y="14351"/>
                    <a:pt x="1166" y="14333"/>
                    <a:pt x="1303" y="14333"/>
                  </a:cubicBezTo>
                  <a:cubicBezTo>
                    <a:pt x="1362" y="14333"/>
                    <a:pt x="1422" y="14336"/>
                    <a:pt x="1480" y="14344"/>
                  </a:cubicBezTo>
                  <a:cubicBezTo>
                    <a:pt x="1674" y="14371"/>
                    <a:pt x="1842" y="14460"/>
                    <a:pt x="1979" y="14600"/>
                  </a:cubicBezTo>
                  <a:cubicBezTo>
                    <a:pt x="2264" y="14890"/>
                    <a:pt x="2372" y="15299"/>
                    <a:pt x="2577" y="15642"/>
                  </a:cubicBezTo>
                  <a:cubicBezTo>
                    <a:pt x="2583" y="15651"/>
                    <a:pt x="2589" y="15658"/>
                    <a:pt x="2597" y="15662"/>
                  </a:cubicBezTo>
                  <a:cubicBezTo>
                    <a:pt x="2606" y="15669"/>
                    <a:pt x="2617" y="15672"/>
                    <a:pt x="2628" y="15672"/>
                  </a:cubicBezTo>
                  <a:cubicBezTo>
                    <a:pt x="2661" y="15672"/>
                    <a:pt x="2696" y="15645"/>
                    <a:pt x="2689" y="15604"/>
                  </a:cubicBezTo>
                  <a:cubicBezTo>
                    <a:pt x="2618" y="15194"/>
                    <a:pt x="2567" y="14747"/>
                    <a:pt x="2761" y="14363"/>
                  </a:cubicBezTo>
                  <a:cubicBezTo>
                    <a:pt x="2864" y="14157"/>
                    <a:pt x="3027" y="14021"/>
                    <a:pt x="3216" y="13919"/>
                  </a:cubicBezTo>
                  <a:lnTo>
                    <a:pt x="3660" y="15215"/>
                  </a:lnTo>
                  <a:lnTo>
                    <a:pt x="3727" y="15408"/>
                  </a:lnTo>
                  <a:lnTo>
                    <a:pt x="4464" y="17556"/>
                  </a:lnTo>
                  <a:lnTo>
                    <a:pt x="4842" y="18654"/>
                  </a:lnTo>
                  <a:cubicBezTo>
                    <a:pt x="4302" y="18319"/>
                    <a:pt x="3841" y="17805"/>
                    <a:pt x="3419" y="17355"/>
                  </a:cubicBezTo>
                  <a:cubicBezTo>
                    <a:pt x="3146" y="17062"/>
                    <a:pt x="2780" y="16775"/>
                    <a:pt x="2375" y="16775"/>
                  </a:cubicBezTo>
                  <a:cubicBezTo>
                    <a:pt x="2272" y="16775"/>
                    <a:pt x="2166" y="16794"/>
                    <a:pt x="2058" y="16836"/>
                  </a:cubicBezTo>
                  <a:cubicBezTo>
                    <a:pt x="1547" y="17038"/>
                    <a:pt x="1522" y="17593"/>
                    <a:pt x="1736" y="18026"/>
                  </a:cubicBezTo>
                  <a:cubicBezTo>
                    <a:pt x="1972" y="18503"/>
                    <a:pt x="2423" y="18884"/>
                    <a:pt x="2807" y="19241"/>
                  </a:cubicBezTo>
                  <a:cubicBezTo>
                    <a:pt x="3232" y="19634"/>
                    <a:pt x="3674" y="20021"/>
                    <a:pt x="4014" y="20494"/>
                  </a:cubicBezTo>
                  <a:cubicBezTo>
                    <a:pt x="4713" y="21469"/>
                    <a:pt x="4923" y="22705"/>
                    <a:pt x="4845" y="23884"/>
                  </a:cubicBezTo>
                  <a:cubicBezTo>
                    <a:pt x="4753" y="25268"/>
                    <a:pt x="4266" y="26596"/>
                    <a:pt x="3795" y="27889"/>
                  </a:cubicBezTo>
                  <a:cubicBezTo>
                    <a:pt x="3795" y="27889"/>
                    <a:pt x="3639" y="28292"/>
                    <a:pt x="3769" y="28376"/>
                  </a:cubicBezTo>
                  <a:cubicBezTo>
                    <a:pt x="3891" y="28453"/>
                    <a:pt x="5536" y="29138"/>
                    <a:pt x="7981" y="29138"/>
                  </a:cubicBezTo>
                  <a:cubicBezTo>
                    <a:pt x="8148" y="29138"/>
                    <a:pt x="8319" y="29134"/>
                    <a:pt x="8493" y="29128"/>
                  </a:cubicBezTo>
                  <a:cubicBezTo>
                    <a:pt x="8493" y="29128"/>
                    <a:pt x="8653" y="29112"/>
                    <a:pt x="8626" y="28549"/>
                  </a:cubicBezTo>
                  <a:cubicBezTo>
                    <a:pt x="8756" y="27648"/>
                    <a:pt x="9018" y="26774"/>
                    <a:pt x="9404" y="25954"/>
                  </a:cubicBezTo>
                  <a:cubicBezTo>
                    <a:pt x="10157" y="25868"/>
                    <a:pt x="10887" y="25593"/>
                    <a:pt x="11505" y="25146"/>
                  </a:cubicBezTo>
                  <a:cubicBezTo>
                    <a:pt x="11550" y="25114"/>
                    <a:pt x="11532" y="25056"/>
                    <a:pt x="11497" y="25037"/>
                  </a:cubicBezTo>
                  <a:cubicBezTo>
                    <a:pt x="11656" y="24926"/>
                    <a:pt x="11810" y="24808"/>
                    <a:pt x="11957" y="24688"/>
                  </a:cubicBezTo>
                  <a:cubicBezTo>
                    <a:pt x="12906" y="23906"/>
                    <a:pt x="13688" y="22940"/>
                    <a:pt x="14659" y="22185"/>
                  </a:cubicBezTo>
                  <a:cubicBezTo>
                    <a:pt x="15626" y="21434"/>
                    <a:pt x="16730" y="20889"/>
                    <a:pt x="17755" y="20223"/>
                  </a:cubicBezTo>
                  <a:cubicBezTo>
                    <a:pt x="18009" y="20056"/>
                    <a:pt x="18258" y="19883"/>
                    <a:pt x="18497" y="19698"/>
                  </a:cubicBezTo>
                  <a:cubicBezTo>
                    <a:pt x="18710" y="19534"/>
                    <a:pt x="18927" y="19353"/>
                    <a:pt x="19046" y="19106"/>
                  </a:cubicBezTo>
                  <a:cubicBezTo>
                    <a:pt x="19160" y="18870"/>
                    <a:pt x="19181" y="18590"/>
                    <a:pt x="19054" y="18356"/>
                  </a:cubicBezTo>
                  <a:lnTo>
                    <a:pt x="19056" y="18356"/>
                  </a:lnTo>
                  <a:cubicBezTo>
                    <a:pt x="18980" y="18218"/>
                    <a:pt x="18861" y="18118"/>
                    <a:pt x="18724" y="18045"/>
                  </a:cubicBezTo>
                  <a:cubicBezTo>
                    <a:pt x="18740" y="18018"/>
                    <a:pt x="18738" y="17978"/>
                    <a:pt x="18702" y="17959"/>
                  </a:cubicBezTo>
                  <a:cubicBezTo>
                    <a:pt x="18537" y="17869"/>
                    <a:pt x="18363" y="17824"/>
                    <a:pt x="18183" y="17810"/>
                  </a:cubicBezTo>
                  <a:cubicBezTo>
                    <a:pt x="18508" y="17628"/>
                    <a:pt x="18870" y="17360"/>
                    <a:pt x="18781" y="16938"/>
                  </a:cubicBezTo>
                  <a:cubicBezTo>
                    <a:pt x="18690" y="16499"/>
                    <a:pt x="18244" y="16345"/>
                    <a:pt x="17843" y="16345"/>
                  </a:cubicBezTo>
                  <a:cubicBezTo>
                    <a:pt x="17806" y="16345"/>
                    <a:pt x="17769" y="16347"/>
                    <a:pt x="17733" y="16349"/>
                  </a:cubicBezTo>
                  <a:cubicBezTo>
                    <a:pt x="17739" y="16315"/>
                    <a:pt x="17723" y="16277"/>
                    <a:pt x="17682" y="16277"/>
                  </a:cubicBezTo>
                  <a:cubicBezTo>
                    <a:pt x="17679" y="16277"/>
                    <a:pt x="17676" y="16277"/>
                    <a:pt x="17673" y="16278"/>
                  </a:cubicBezTo>
                  <a:cubicBezTo>
                    <a:pt x="17324" y="16321"/>
                    <a:pt x="16990" y="16411"/>
                    <a:pt x="16668" y="16535"/>
                  </a:cubicBezTo>
                  <a:cubicBezTo>
                    <a:pt x="16900" y="16317"/>
                    <a:pt x="17127" y="16064"/>
                    <a:pt x="17152" y="15745"/>
                  </a:cubicBezTo>
                  <a:cubicBezTo>
                    <a:pt x="17178" y="15386"/>
                    <a:pt x="16897" y="15134"/>
                    <a:pt x="16570" y="15079"/>
                  </a:cubicBezTo>
                  <a:cubicBezTo>
                    <a:pt x="16599" y="15043"/>
                    <a:pt x="16573" y="14976"/>
                    <a:pt x="16521" y="14976"/>
                  </a:cubicBezTo>
                  <a:cubicBezTo>
                    <a:pt x="16516" y="14976"/>
                    <a:pt x="16510" y="14977"/>
                    <a:pt x="16503" y="14979"/>
                  </a:cubicBezTo>
                  <a:cubicBezTo>
                    <a:pt x="16097" y="15086"/>
                    <a:pt x="15704" y="15237"/>
                    <a:pt x="15331" y="15424"/>
                  </a:cubicBezTo>
                  <a:cubicBezTo>
                    <a:pt x="15398" y="15261"/>
                    <a:pt x="15425" y="15079"/>
                    <a:pt x="15342" y="14915"/>
                  </a:cubicBezTo>
                  <a:cubicBezTo>
                    <a:pt x="15260" y="14750"/>
                    <a:pt x="15089" y="14653"/>
                    <a:pt x="14909" y="14634"/>
                  </a:cubicBezTo>
                  <a:cubicBezTo>
                    <a:pt x="14885" y="14632"/>
                    <a:pt x="14861" y="14631"/>
                    <a:pt x="14837" y="14631"/>
                  </a:cubicBezTo>
                  <a:cubicBezTo>
                    <a:pt x="14640" y="14631"/>
                    <a:pt x="14455" y="14712"/>
                    <a:pt x="14276" y="14791"/>
                  </a:cubicBezTo>
                  <a:cubicBezTo>
                    <a:pt x="14135" y="14853"/>
                    <a:pt x="13997" y="14922"/>
                    <a:pt x="13862" y="14994"/>
                  </a:cubicBezTo>
                  <a:lnTo>
                    <a:pt x="13772" y="14322"/>
                  </a:lnTo>
                  <a:lnTo>
                    <a:pt x="13739" y="14081"/>
                  </a:lnTo>
                  <a:lnTo>
                    <a:pt x="12930" y="8128"/>
                  </a:lnTo>
                  <a:cubicBezTo>
                    <a:pt x="12966" y="8128"/>
                    <a:pt x="13003" y="8131"/>
                    <a:pt x="13038" y="8137"/>
                  </a:cubicBezTo>
                  <a:cubicBezTo>
                    <a:pt x="13184" y="8160"/>
                    <a:pt x="13309" y="8229"/>
                    <a:pt x="13409" y="8336"/>
                  </a:cubicBezTo>
                  <a:cubicBezTo>
                    <a:pt x="13620" y="8558"/>
                    <a:pt x="13696" y="8867"/>
                    <a:pt x="13845" y="9127"/>
                  </a:cubicBezTo>
                  <a:cubicBezTo>
                    <a:pt x="13850" y="9135"/>
                    <a:pt x="13854" y="9140"/>
                    <a:pt x="13861" y="9143"/>
                  </a:cubicBezTo>
                  <a:cubicBezTo>
                    <a:pt x="13867" y="9148"/>
                    <a:pt x="13875" y="9150"/>
                    <a:pt x="13884" y="9150"/>
                  </a:cubicBezTo>
                  <a:cubicBezTo>
                    <a:pt x="13908" y="9150"/>
                    <a:pt x="13935" y="9131"/>
                    <a:pt x="13931" y="9100"/>
                  </a:cubicBezTo>
                  <a:cubicBezTo>
                    <a:pt x="13881" y="8791"/>
                    <a:pt x="13850" y="8455"/>
                    <a:pt x="14000" y="8167"/>
                  </a:cubicBezTo>
                  <a:cubicBezTo>
                    <a:pt x="14145" y="7891"/>
                    <a:pt x="14430" y="7790"/>
                    <a:pt x="14711" y="7703"/>
                  </a:cubicBezTo>
                  <a:cubicBezTo>
                    <a:pt x="14743" y="7692"/>
                    <a:pt x="14748" y="7658"/>
                    <a:pt x="14736" y="7636"/>
                  </a:cubicBezTo>
                  <a:cubicBezTo>
                    <a:pt x="14740" y="7613"/>
                    <a:pt x="14728" y="7590"/>
                    <a:pt x="14700" y="7590"/>
                  </a:cubicBezTo>
                  <a:cubicBezTo>
                    <a:pt x="14699" y="7590"/>
                    <a:pt x="14698" y="7590"/>
                    <a:pt x="14697" y="7590"/>
                  </a:cubicBezTo>
                  <a:cubicBezTo>
                    <a:pt x="14630" y="7595"/>
                    <a:pt x="14561" y="7598"/>
                    <a:pt x="14493" y="7598"/>
                  </a:cubicBezTo>
                  <a:cubicBezTo>
                    <a:pt x="14252" y="7598"/>
                    <a:pt x="14007" y="7558"/>
                    <a:pt x="13813" y="7406"/>
                  </a:cubicBezTo>
                  <a:cubicBezTo>
                    <a:pt x="13540" y="7192"/>
                    <a:pt x="13436" y="6840"/>
                    <a:pt x="13342" y="6521"/>
                  </a:cubicBezTo>
                  <a:cubicBezTo>
                    <a:pt x="13339" y="6508"/>
                    <a:pt x="13331" y="6499"/>
                    <a:pt x="13320" y="6494"/>
                  </a:cubicBezTo>
                  <a:cubicBezTo>
                    <a:pt x="13312" y="6487"/>
                    <a:pt x="13302" y="6484"/>
                    <a:pt x="13293" y="6484"/>
                  </a:cubicBezTo>
                  <a:cubicBezTo>
                    <a:pt x="13268" y="6484"/>
                    <a:pt x="13243" y="6504"/>
                    <a:pt x="13250" y="6535"/>
                  </a:cubicBezTo>
                  <a:cubicBezTo>
                    <a:pt x="13328" y="6854"/>
                    <a:pt x="13356" y="7208"/>
                    <a:pt x="13220" y="7517"/>
                  </a:cubicBezTo>
                  <a:cubicBezTo>
                    <a:pt x="13152" y="7674"/>
                    <a:pt x="13041" y="7812"/>
                    <a:pt x="12900" y="7907"/>
                  </a:cubicBezTo>
                  <a:lnTo>
                    <a:pt x="12609" y="5769"/>
                  </a:lnTo>
                  <a:lnTo>
                    <a:pt x="13060" y="5669"/>
                  </a:lnTo>
                  <a:cubicBezTo>
                    <a:pt x="13336" y="5609"/>
                    <a:pt x="13525" y="5360"/>
                    <a:pt x="13520" y="5087"/>
                  </a:cubicBezTo>
                  <a:cubicBezTo>
                    <a:pt x="13539" y="4949"/>
                    <a:pt x="13499" y="4817"/>
                    <a:pt x="13425" y="4705"/>
                  </a:cubicBezTo>
                  <a:cubicBezTo>
                    <a:pt x="13348" y="4559"/>
                    <a:pt x="13212" y="4454"/>
                    <a:pt x="13057" y="4413"/>
                  </a:cubicBezTo>
                  <a:cubicBezTo>
                    <a:pt x="12955" y="4375"/>
                    <a:pt x="12849" y="4357"/>
                    <a:pt x="12743" y="4354"/>
                  </a:cubicBezTo>
                  <a:lnTo>
                    <a:pt x="11412" y="1172"/>
                  </a:lnTo>
                  <a:cubicBezTo>
                    <a:pt x="11259" y="477"/>
                    <a:pt x="10637" y="1"/>
                    <a:pt x="9952" y="1"/>
                  </a:cubicBezTo>
                  <a:close/>
                </a:path>
              </a:pathLst>
            </a:custGeom>
            <a:solidFill>
              <a:schemeClr val="accent6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28575" dir="30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00" name="Google Shape;600;p41"/>
            <p:cNvGrpSpPr/>
            <p:nvPr/>
          </p:nvGrpSpPr>
          <p:grpSpPr>
            <a:xfrm>
              <a:off x="7035534" y="1092658"/>
              <a:ext cx="1395251" cy="2119425"/>
              <a:chOff x="1680575" y="975775"/>
              <a:chExt cx="479550" cy="728425"/>
            </a:xfrm>
          </p:grpSpPr>
          <p:sp>
            <p:nvSpPr>
              <p:cNvPr id="601" name="Google Shape;601;p41"/>
              <p:cNvSpPr/>
              <p:nvPr/>
            </p:nvSpPr>
            <p:spPr>
              <a:xfrm>
                <a:off x="1718575" y="1341500"/>
                <a:ext cx="441550" cy="362700"/>
              </a:xfrm>
              <a:custGeom>
                <a:avLst/>
                <a:gdLst/>
                <a:ahLst/>
                <a:cxnLst/>
                <a:rect l="l" t="t" r="r" b="b"/>
                <a:pathLst>
                  <a:path w="17662" h="14508" extrusionOk="0">
                    <a:moveTo>
                      <a:pt x="10619" y="2224"/>
                    </a:moveTo>
                    <a:cubicBezTo>
                      <a:pt x="10605" y="2224"/>
                      <a:pt x="10613" y="2247"/>
                      <a:pt x="10632" y="2280"/>
                    </a:cubicBezTo>
                    <a:lnTo>
                      <a:pt x="10632" y="2280"/>
                    </a:lnTo>
                    <a:cubicBezTo>
                      <a:pt x="10630" y="2262"/>
                      <a:pt x="10627" y="2243"/>
                      <a:pt x="10625" y="2225"/>
                    </a:cubicBezTo>
                    <a:cubicBezTo>
                      <a:pt x="10622" y="2224"/>
                      <a:pt x="10621" y="2224"/>
                      <a:pt x="10619" y="2224"/>
                    </a:cubicBezTo>
                    <a:close/>
                    <a:moveTo>
                      <a:pt x="10834" y="2546"/>
                    </a:moveTo>
                    <a:cubicBezTo>
                      <a:pt x="10845" y="2555"/>
                      <a:pt x="10856" y="2562"/>
                      <a:pt x="10869" y="2567"/>
                    </a:cubicBezTo>
                    <a:cubicBezTo>
                      <a:pt x="10871" y="2573"/>
                      <a:pt x="10871" y="2576"/>
                      <a:pt x="10868" y="2576"/>
                    </a:cubicBezTo>
                    <a:cubicBezTo>
                      <a:pt x="10864" y="2576"/>
                      <a:pt x="10851" y="2565"/>
                      <a:pt x="10834" y="2546"/>
                    </a:cubicBezTo>
                    <a:close/>
                    <a:moveTo>
                      <a:pt x="13315" y="0"/>
                    </a:moveTo>
                    <a:cubicBezTo>
                      <a:pt x="13119" y="0"/>
                      <a:pt x="12933" y="82"/>
                      <a:pt x="12755" y="161"/>
                    </a:cubicBezTo>
                    <a:cubicBezTo>
                      <a:pt x="12539" y="256"/>
                      <a:pt x="12330" y="364"/>
                      <a:pt x="12128" y="485"/>
                    </a:cubicBezTo>
                    <a:cubicBezTo>
                      <a:pt x="11738" y="719"/>
                      <a:pt x="11378" y="1003"/>
                      <a:pt x="11051" y="1322"/>
                    </a:cubicBezTo>
                    <a:cubicBezTo>
                      <a:pt x="10983" y="1389"/>
                      <a:pt x="10991" y="1471"/>
                      <a:pt x="11034" y="1532"/>
                    </a:cubicBezTo>
                    <a:cubicBezTo>
                      <a:pt x="11015" y="1541"/>
                      <a:pt x="10997" y="1552"/>
                      <a:pt x="10980" y="1567"/>
                    </a:cubicBezTo>
                    <a:cubicBezTo>
                      <a:pt x="10696" y="1782"/>
                      <a:pt x="10729" y="2149"/>
                      <a:pt x="10783" y="2461"/>
                    </a:cubicBezTo>
                    <a:cubicBezTo>
                      <a:pt x="10786" y="2479"/>
                      <a:pt x="10792" y="2495"/>
                      <a:pt x="10800" y="2509"/>
                    </a:cubicBezTo>
                    <a:lnTo>
                      <a:pt x="10800" y="2509"/>
                    </a:lnTo>
                    <a:cubicBezTo>
                      <a:pt x="10744" y="2443"/>
                      <a:pt x="10668" y="2342"/>
                      <a:pt x="10632" y="2280"/>
                    </a:cubicBezTo>
                    <a:lnTo>
                      <a:pt x="10632" y="2280"/>
                    </a:lnTo>
                    <a:cubicBezTo>
                      <a:pt x="10641" y="2341"/>
                      <a:pt x="10649" y="2400"/>
                      <a:pt x="10658" y="2461"/>
                    </a:cubicBezTo>
                    <a:cubicBezTo>
                      <a:pt x="10672" y="2743"/>
                      <a:pt x="10690" y="3026"/>
                      <a:pt x="10710" y="3308"/>
                    </a:cubicBezTo>
                    <a:cubicBezTo>
                      <a:pt x="10679" y="3271"/>
                      <a:pt x="10631" y="3254"/>
                      <a:pt x="10582" y="3254"/>
                    </a:cubicBezTo>
                    <a:cubicBezTo>
                      <a:pt x="10487" y="3254"/>
                      <a:pt x="10387" y="3320"/>
                      <a:pt x="10398" y="3433"/>
                    </a:cubicBezTo>
                    <a:cubicBezTo>
                      <a:pt x="10404" y="3500"/>
                      <a:pt x="10412" y="3568"/>
                      <a:pt x="10418" y="3635"/>
                    </a:cubicBezTo>
                    <a:cubicBezTo>
                      <a:pt x="10363" y="3659"/>
                      <a:pt x="10318" y="3713"/>
                      <a:pt x="10315" y="3797"/>
                    </a:cubicBezTo>
                    <a:cubicBezTo>
                      <a:pt x="10312" y="3878"/>
                      <a:pt x="10310" y="3959"/>
                      <a:pt x="10309" y="4039"/>
                    </a:cubicBezTo>
                    <a:cubicBezTo>
                      <a:pt x="10260" y="4051"/>
                      <a:pt x="10215" y="4079"/>
                      <a:pt x="10195" y="4125"/>
                    </a:cubicBezTo>
                    <a:cubicBezTo>
                      <a:pt x="10193" y="4114"/>
                      <a:pt x="10193" y="4104"/>
                      <a:pt x="10192" y="4093"/>
                    </a:cubicBezTo>
                    <a:cubicBezTo>
                      <a:pt x="10181" y="3990"/>
                      <a:pt x="10085" y="3927"/>
                      <a:pt x="9995" y="3927"/>
                    </a:cubicBezTo>
                    <a:cubicBezTo>
                      <a:pt x="9923" y="3927"/>
                      <a:pt x="9855" y="3969"/>
                      <a:pt x="9843" y="4063"/>
                    </a:cubicBezTo>
                    <a:cubicBezTo>
                      <a:pt x="9838" y="4098"/>
                      <a:pt x="9835" y="4131"/>
                      <a:pt x="9830" y="4166"/>
                    </a:cubicBezTo>
                    <a:cubicBezTo>
                      <a:pt x="9740" y="4117"/>
                      <a:pt x="9385" y="3494"/>
                      <a:pt x="9313" y="3494"/>
                    </a:cubicBezTo>
                    <a:cubicBezTo>
                      <a:pt x="9306" y="3494"/>
                      <a:pt x="9302" y="3500"/>
                      <a:pt x="9300" y="3511"/>
                    </a:cubicBezTo>
                    <a:cubicBezTo>
                      <a:pt x="9281" y="3652"/>
                      <a:pt x="9267" y="3794"/>
                      <a:pt x="9254" y="3936"/>
                    </a:cubicBezTo>
                    <a:cubicBezTo>
                      <a:pt x="9245" y="3928"/>
                      <a:pt x="9235" y="3920"/>
                      <a:pt x="9226" y="3913"/>
                    </a:cubicBezTo>
                    <a:cubicBezTo>
                      <a:pt x="9205" y="3896"/>
                      <a:pt x="9189" y="3888"/>
                      <a:pt x="9176" y="3888"/>
                    </a:cubicBezTo>
                    <a:cubicBezTo>
                      <a:pt x="9065" y="3888"/>
                      <a:pt x="9158" y="4408"/>
                      <a:pt x="9129" y="4585"/>
                    </a:cubicBezTo>
                    <a:cubicBezTo>
                      <a:pt x="9127" y="4587"/>
                      <a:pt x="9125" y="4587"/>
                      <a:pt x="9122" y="4587"/>
                    </a:cubicBezTo>
                    <a:cubicBezTo>
                      <a:pt x="9043" y="4587"/>
                      <a:pt x="8729" y="3741"/>
                      <a:pt x="8697" y="3741"/>
                    </a:cubicBezTo>
                    <a:cubicBezTo>
                      <a:pt x="8695" y="3741"/>
                      <a:pt x="8694" y="3742"/>
                      <a:pt x="8694" y="3746"/>
                    </a:cubicBezTo>
                    <a:cubicBezTo>
                      <a:pt x="8693" y="3745"/>
                      <a:pt x="8692" y="3745"/>
                      <a:pt x="8691" y="3745"/>
                    </a:cubicBezTo>
                    <a:cubicBezTo>
                      <a:pt x="8648" y="3745"/>
                      <a:pt x="8876" y="4685"/>
                      <a:pt x="8830" y="4685"/>
                    </a:cubicBezTo>
                    <a:cubicBezTo>
                      <a:pt x="8830" y="4685"/>
                      <a:pt x="8829" y="4684"/>
                      <a:pt x="8827" y="4683"/>
                    </a:cubicBezTo>
                    <a:lnTo>
                      <a:pt x="8826" y="4680"/>
                    </a:lnTo>
                    <a:cubicBezTo>
                      <a:pt x="8826" y="4680"/>
                      <a:pt x="8826" y="4680"/>
                      <a:pt x="8824" y="4682"/>
                    </a:cubicBezTo>
                    <a:cubicBezTo>
                      <a:pt x="8804" y="4666"/>
                      <a:pt x="8783" y="4650"/>
                      <a:pt x="8761" y="4636"/>
                    </a:cubicBezTo>
                    <a:cubicBezTo>
                      <a:pt x="8724" y="4610"/>
                      <a:pt x="8681" y="4599"/>
                      <a:pt x="8638" y="4599"/>
                    </a:cubicBezTo>
                    <a:cubicBezTo>
                      <a:pt x="8540" y="4599"/>
                      <a:pt x="8437" y="4655"/>
                      <a:pt x="8386" y="4731"/>
                    </a:cubicBezTo>
                    <a:cubicBezTo>
                      <a:pt x="8371" y="4755"/>
                      <a:pt x="8359" y="4780"/>
                      <a:pt x="8350" y="4806"/>
                    </a:cubicBezTo>
                    <a:cubicBezTo>
                      <a:pt x="8283" y="4744"/>
                      <a:pt x="8215" y="4682"/>
                      <a:pt x="8147" y="4622"/>
                    </a:cubicBezTo>
                    <a:cubicBezTo>
                      <a:pt x="8107" y="4585"/>
                      <a:pt x="8066" y="4569"/>
                      <a:pt x="8027" y="4569"/>
                    </a:cubicBezTo>
                    <a:cubicBezTo>
                      <a:pt x="7812" y="4569"/>
                      <a:pt x="7629" y="5038"/>
                      <a:pt x="7754" y="5261"/>
                    </a:cubicBezTo>
                    <a:cubicBezTo>
                      <a:pt x="7703" y="5218"/>
                      <a:pt x="7650" y="5177"/>
                      <a:pt x="7600" y="5135"/>
                    </a:cubicBezTo>
                    <a:cubicBezTo>
                      <a:pt x="7535" y="5084"/>
                      <a:pt x="7468" y="5062"/>
                      <a:pt x="7405" y="5062"/>
                    </a:cubicBezTo>
                    <a:cubicBezTo>
                      <a:pt x="7302" y="5062"/>
                      <a:pt x="7209" y="5121"/>
                      <a:pt x="7157" y="5205"/>
                    </a:cubicBezTo>
                    <a:cubicBezTo>
                      <a:pt x="7117" y="5174"/>
                      <a:pt x="7079" y="5140"/>
                      <a:pt x="7038" y="5107"/>
                    </a:cubicBezTo>
                    <a:cubicBezTo>
                      <a:pt x="6976" y="5056"/>
                      <a:pt x="6910" y="5034"/>
                      <a:pt x="6847" y="5034"/>
                    </a:cubicBezTo>
                    <a:cubicBezTo>
                      <a:pt x="6701" y="5034"/>
                      <a:pt x="6572" y="5153"/>
                      <a:pt x="6551" y="5293"/>
                    </a:cubicBezTo>
                    <a:cubicBezTo>
                      <a:pt x="6461" y="5208"/>
                      <a:pt x="6372" y="5124"/>
                      <a:pt x="6282" y="5040"/>
                    </a:cubicBezTo>
                    <a:cubicBezTo>
                      <a:pt x="6226" y="4989"/>
                      <a:pt x="6161" y="4967"/>
                      <a:pt x="6097" y="4967"/>
                    </a:cubicBezTo>
                    <a:cubicBezTo>
                      <a:pt x="5912" y="4967"/>
                      <a:pt x="5733" y="5147"/>
                      <a:pt x="5791" y="5332"/>
                    </a:cubicBezTo>
                    <a:cubicBezTo>
                      <a:pt x="5731" y="5273"/>
                      <a:pt x="5671" y="5216"/>
                      <a:pt x="5611" y="5158"/>
                    </a:cubicBezTo>
                    <a:cubicBezTo>
                      <a:pt x="5556" y="5106"/>
                      <a:pt x="5491" y="5084"/>
                      <a:pt x="5427" y="5084"/>
                    </a:cubicBezTo>
                    <a:cubicBezTo>
                      <a:pt x="5306" y="5084"/>
                      <a:pt x="5186" y="5162"/>
                      <a:pt x="5133" y="5267"/>
                    </a:cubicBezTo>
                    <a:cubicBezTo>
                      <a:pt x="5133" y="5267"/>
                      <a:pt x="5133" y="5267"/>
                      <a:pt x="5133" y="5267"/>
                    </a:cubicBezTo>
                    <a:cubicBezTo>
                      <a:pt x="5103" y="5267"/>
                      <a:pt x="5284" y="5754"/>
                      <a:pt x="5252" y="5764"/>
                    </a:cubicBezTo>
                    <a:cubicBezTo>
                      <a:pt x="5086" y="5565"/>
                      <a:pt x="4919" y="5367"/>
                      <a:pt x="4752" y="5169"/>
                    </a:cubicBezTo>
                    <a:cubicBezTo>
                      <a:pt x="4748" y="5164"/>
                      <a:pt x="4744" y="5161"/>
                      <a:pt x="4740" y="5156"/>
                    </a:cubicBezTo>
                    <a:cubicBezTo>
                      <a:pt x="4824" y="5083"/>
                      <a:pt x="4843" y="4937"/>
                      <a:pt x="4711" y="4874"/>
                    </a:cubicBezTo>
                    <a:cubicBezTo>
                      <a:pt x="4622" y="4829"/>
                      <a:pt x="4535" y="4782"/>
                      <a:pt x="4446" y="4736"/>
                    </a:cubicBezTo>
                    <a:lnTo>
                      <a:pt x="4446" y="4736"/>
                    </a:lnTo>
                    <a:cubicBezTo>
                      <a:pt x="4466" y="4736"/>
                      <a:pt x="4485" y="4736"/>
                      <a:pt x="4505" y="4736"/>
                    </a:cubicBezTo>
                    <a:cubicBezTo>
                      <a:pt x="4586" y="4736"/>
                      <a:pt x="4667" y="4733"/>
                      <a:pt x="4749" y="4721"/>
                    </a:cubicBezTo>
                    <a:cubicBezTo>
                      <a:pt x="4964" y="4696"/>
                      <a:pt x="4961" y="4368"/>
                      <a:pt x="4759" y="4368"/>
                    </a:cubicBezTo>
                    <a:cubicBezTo>
                      <a:pt x="4751" y="4368"/>
                      <a:pt x="4742" y="4368"/>
                      <a:pt x="4733" y="4369"/>
                    </a:cubicBezTo>
                    <a:cubicBezTo>
                      <a:pt x="4649" y="4380"/>
                      <a:pt x="4566" y="4385"/>
                      <a:pt x="4484" y="4385"/>
                    </a:cubicBezTo>
                    <a:cubicBezTo>
                      <a:pt x="3396" y="4385"/>
                      <a:pt x="2594" y="3470"/>
                      <a:pt x="1897" y="2724"/>
                    </a:cubicBezTo>
                    <a:cubicBezTo>
                      <a:pt x="1625" y="2432"/>
                      <a:pt x="1259" y="2146"/>
                      <a:pt x="855" y="2146"/>
                    </a:cubicBezTo>
                    <a:cubicBezTo>
                      <a:pt x="751" y="2146"/>
                      <a:pt x="644" y="2165"/>
                      <a:pt x="536" y="2207"/>
                    </a:cubicBezTo>
                    <a:cubicBezTo>
                      <a:pt x="25" y="2409"/>
                      <a:pt x="0" y="2962"/>
                      <a:pt x="214" y="3397"/>
                    </a:cubicBezTo>
                    <a:cubicBezTo>
                      <a:pt x="451" y="3873"/>
                      <a:pt x="901" y="4255"/>
                      <a:pt x="1285" y="4610"/>
                    </a:cubicBezTo>
                    <a:cubicBezTo>
                      <a:pt x="1710" y="5004"/>
                      <a:pt x="2153" y="5391"/>
                      <a:pt x="2492" y="5865"/>
                    </a:cubicBezTo>
                    <a:cubicBezTo>
                      <a:pt x="3192" y="6841"/>
                      <a:pt x="3401" y="8076"/>
                      <a:pt x="3323" y="9255"/>
                    </a:cubicBezTo>
                    <a:cubicBezTo>
                      <a:pt x="3231" y="10640"/>
                      <a:pt x="2744" y="11967"/>
                      <a:pt x="2273" y="13260"/>
                    </a:cubicBezTo>
                    <a:cubicBezTo>
                      <a:pt x="2273" y="13260"/>
                      <a:pt x="2118" y="13663"/>
                      <a:pt x="2248" y="13747"/>
                    </a:cubicBezTo>
                    <a:cubicBezTo>
                      <a:pt x="2370" y="13824"/>
                      <a:pt x="4014" y="14507"/>
                      <a:pt x="6459" y="14507"/>
                    </a:cubicBezTo>
                    <a:cubicBezTo>
                      <a:pt x="6626" y="14507"/>
                      <a:pt x="6797" y="14504"/>
                      <a:pt x="6972" y="14497"/>
                    </a:cubicBezTo>
                    <a:cubicBezTo>
                      <a:pt x="6972" y="14497"/>
                      <a:pt x="7132" y="14481"/>
                      <a:pt x="7105" y="13920"/>
                    </a:cubicBezTo>
                    <a:cubicBezTo>
                      <a:pt x="7236" y="13008"/>
                      <a:pt x="7503" y="12126"/>
                      <a:pt x="7895" y="11296"/>
                    </a:cubicBezTo>
                    <a:cubicBezTo>
                      <a:pt x="8835" y="11161"/>
                      <a:pt x="9706" y="10659"/>
                      <a:pt x="10436" y="10059"/>
                    </a:cubicBezTo>
                    <a:cubicBezTo>
                      <a:pt x="11384" y="9277"/>
                      <a:pt x="12166" y="8311"/>
                      <a:pt x="13137" y="7556"/>
                    </a:cubicBezTo>
                    <a:cubicBezTo>
                      <a:pt x="14105" y="6804"/>
                      <a:pt x="15210" y="6260"/>
                      <a:pt x="16233" y="5592"/>
                    </a:cubicBezTo>
                    <a:cubicBezTo>
                      <a:pt x="16487" y="5427"/>
                      <a:pt x="16736" y="5254"/>
                      <a:pt x="16976" y="5069"/>
                    </a:cubicBezTo>
                    <a:cubicBezTo>
                      <a:pt x="17188" y="4904"/>
                      <a:pt x="17406" y="4725"/>
                      <a:pt x="17525" y="4477"/>
                    </a:cubicBezTo>
                    <a:cubicBezTo>
                      <a:pt x="17639" y="4241"/>
                      <a:pt x="17661" y="3962"/>
                      <a:pt x="17533" y="3727"/>
                    </a:cubicBezTo>
                    <a:cubicBezTo>
                      <a:pt x="17420" y="3521"/>
                      <a:pt x="17211" y="3399"/>
                      <a:pt x="16992" y="3329"/>
                    </a:cubicBezTo>
                    <a:lnTo>
                      <a:pt x="16993" y="3329"/>
                    </a:lnTo>
                    <a:cubicBezTo>
                      <a:pt x="16843" y="3281"/>
                      <a:pt x="16685" y="3257"/>
                      <a:pt x="16525" y="3253"/>
                    </a:cubicBezTo>
                    <a:cubicBezTo>
                      <a:pt x="16554" y="3238"/>
                      <a:pt x="16581" y="3226"/>
                      <a:pt x="16608" y="3210"/>
                    </a:cubicBezTo>
                    <a:cubicBezTo>
                      <a:pt x="16946" y="3027"/>
                      <a:pt x="17353" y="2753"/>
                      <a:pt x="17260" y="2307"/>
                    </a:cubicBezTo>
                    <a:cubicBezTo>
                      <a:pt x="17167" y="1869"/>
                      <a:pt x="16722" y="1715"/>
                      <a:pt x="16322" y="1715"/>
                    </a:cubicBezTo>
                    <a:cubicBezTo>
                      <a:pt x="16283" y="1715"/>
                      <a:pt x="16244" y="1716"/>
                      <a:pt x="16206" y="1719"/>
                    </a:cubicBezTo>
                    <a:cubicBezTo>
                      <a:pt x="15815" y="1749"/>
                      <a:pt x="15432" y="1846"/>
                      <a:pt x="15066" y="1982"/>
                    </a:cubicBezTo>
                    <a:cubicBezTo>
                      <a:pt x="15321" y="1747"/>
                      <a:pt x="15604" y="1471"/>
                      <a:pt x="15631" y="1114"/>
                    </a:cubicBezTo>
                    <a:cubicBezTo>
                      <a:pt x="15661" y="713"/>
                      <a:pt x="15299" y="442"/>
                      <a:pt x="14923" y="437"/>
                    </a:cubicBezTo>
                    <a:cubicBezTo>
                      <a:pt x="14919" y="437"/>
                      <a:pt x="14915" y="437"/>
                      <a:pt x="14911" y="437"/>
                    </a:cubicBezTo>
                    <a:cubicBezTo>
                      <a:pt x="14690" y="437"/>
                      <a:pt x="14482" y="523"/>
                      <a:pt x="14286" y="616"/>
                    </a:cubicBezTo>
                    <a:cubicBezTo>
                      <a:pt x="14111" y="699"/>
                      <a:pt x="13940" y="789"/>
                      <a:pt x="13770" y="880"/>
                    </a:cubicBezTo>
                    <a:cubicBezTo>
                      <a:pt x="13864" y="697"/>
                      <a:pt x="13918" y="478"/>
                      <a:pt x="13821" y="285"/>
                    </a:cubicBezTo>
                    <a:cubicBezTo>
                      <a:pt x="13738" y="120"/>
                      <a:pt x="13567" y="25"/>
                      <a:pt x="13388" y="4"/>
                    </a:cubicBezTo>
                    <a:cubicBezTo>
                      <a:pt x="13363" y="2"/>
                      <a:pt x="13339" y="0"/>
                      <a:pt x="13315" y="0"/>
                    </a:cubicBezTo>
                    <a:close/>
                  </a:path>
                </a:pathLst>
              </a:custGeom>
              <a:solidFill>
                <a:srgbClr val="DE8C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41"/>
              <p:cNvSpPr/>
              <p:nvPr/>
            </p:nvSpPr>
            <p:spPr>
              <a:xfrm>
                <a:off x="2032100" y="1382650"/>
                <a:ext cx="92300" cy="51425"/>
              </a:xfrm>
              <a:custGeom>
                <a:avLst/>
                <a:gdLst/>
                <a:ahLst/>
                <a:cxnLst/>
                <a:rect l="l" t="t" r="r" b="b"/>
                <a:pathLst>
                  <a:path w="3692" h="2057" extrusionOk="0">
                    <a:moveTo>
                      <a:pt x="3618" y="1"/>
                    </a:moveTo>
                    <a:cubicBezTo>
                      <a:pt x="3616" y="1"/>
                      <a:pt x="3613" y="1"/>
                      <a:pt x="3610" y="1"/>
                    </a:cubicBezTo>
                    <a:cubicBezTo>
                      <a:pt x="2533" y="133"/>
                      <a:pt x="1594" y="718"/>
                      <a:pt x="758" y="1377"/>
                    </a:cubicBezTo>
                    <a:cubicBezTo>
                      <a:pt x="518" y="1565"/>
                      <a:pt x="282" y="1762"/>
                      <a:pt x="47" y="1957"/>
                    </a:cubicBezTo>
                    <a:cubicBezTo>
                      <a:pt x="0" y="1997"/>
                      <a:pt x="46" y="2057"/>
                      <a:pt x="97" y="2057"/>
                    </a:cubicBezTo>
                    <a:cubicBezTo>
                      <a:pt x="112" y="2057"/>
                      <a:pt x="126" y="2052"/>
                      <a:pt x="139" y="2041"/>
                    </a:cubicBezTo>
                    <a:cubicBezTo>
                      <a:pt x="939" y="1375"/>
                      <a:pt x="1764" y="690"/>
                      <a:pt x="2757" y="333"/>
                    </a:cubicBezTo>
                    <a:cubicBezTo>
                      <a:pt x="3034" y="233"/>
                      <a:pt x="3321" y="162"/>
                      <a:pt x="3615" y="127"/>
                    </a:cubicBezTo>
                    <a:cubicBezTo>
                      <a:pt x="3691" y="116"/>
                      <a:pt x="3689" y="1"/>
                      <a:pt x="36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41"/>
              <p:cNvSpPr/>
              <p:nvPr/>
            </p:nvSpPr>
            <p:spPr>
              <a:xfrm>
                <a:off x="2035025" y="1420875"/>
                <a:ext cx="114575" cy="54875"/>
              </a:xfrm>
              <a:custGeom>
                <a:avLst/>
                <a:gdLst/>
                <a:ahLst/>
                <a:cxnLst/>
                <a:rect l="l" t="t" r="r" b="b"/>
                <a:pathLst>
                  <a:path w="4583" h="2195" extrusionOk="0">
                    <a:moveTo>
                      <a:pt x="3880" y="0"/>
                    </a:moveTo>
                    <a:cubicBezTo>
                      <a:pt x="3503" y="0"/>
                      <a:pt x="3116" y="128"/>
                      <a:pt x="2774" y="271"/>
                    </a:cubicBezTo>
                    <a:cubicBezTo>
                      <a:pt x="2127" y="544"/>
                      <a:pt x="1513" y="895"/>
                      <a:pt x="950" y="1315"/>
                    </a:cubicBezTo>
                    <a:cubicBezTo>
                      <a:pt x="631" y="1553"/>
                      <a:pt x="328" y="1813"/>
                      <a:pt x="45" y="2092"/>
                    </a:cubicBezTo>
                    <a:cubicBezTo>
                      <a:pt x="1" y="2135"/>
                      <a:pt x="45" y="2194"/>
                      <a:pt x="94" y="2194"/>
                    </a:cubicBezTo>
                    <a:cubicBezTo>
                      <a:pt x="108" y="2194"/>
                      <a:pt x="123" y="2189"/>
                      <a:pt x="137" y="2176"/>
                    </a:cubicBezTo>
                    <a:cubicBezTo>
                      <a:pt x="620" y="1700"/>
                      <a:pt x="1158" y="1283"/>
                      <a:pt x="1740" y="934"/>
                    </a:cubicBezTo>
                    <a:cubicBezTo>
                      <a:pt x="2032" y="758"/>
                      <a:pt x="2333" y="600"/>
                      <a:pt x="2646" y="462"/>
                    </a:cubicBezTo>
                    <a:cubicBezTo>
                      <a:pt x="2923" y="338"/>
                      <a:pt x="3209" y="224"/>
                      <a:pt x="3507" y="163"/>
                    </a:cubicBezTo>
                    <a:cubicBezTo>
                      <a:pt x="3628" y="139"/>
                      <a:pt x="3752" y="125"/>
                      <a:pt x="3874" y="125"/>
                    </a:cubicBezTo>
                    <a:cubicBezTo>
                      <a:pt x="4079" y="125"/>
                      <a:pt x="4281" y="165"/>
                      <a:pt x="4465" y="265"/>
                    </a:cubicBezTo>
                    <a:cubicBezTo>
                      <a:pt x="4475" y="270"/>
                      <a:pt x="4485" y="273"/>
                      <a:pt x="4494" y="273"/>
                    </a:cubicBezTo>
                    <a:cubicBezTo>
                      <a:pt x="4549" y="273"/>
                      <a:pt x="4582" y="186"/>
                      <a:pt x="4522" y="154"/>
                    </a:cubicBezTo>
                    <a:cubicBezTo>
                      <a:pt x="4319" y="44"/>
                      <a:pt x="4101" y="0"/>
                      <a:pt x="38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41"/>
              <p:cNvSpPr/>
              <p:nvPr/>
            </p:nvSpPr>
            <p:spPr>
              <a:xfrm>
                <a:off x="1895625" y="1506625"/>
                <a:ext cx="78450" cy="45725"/>
              </a:xfrm>
              <a:custGeom>
                <a:avLst/>
                <a:gdLst/>
                <a:ahLst/>
                <a:cxnLst/>
                <a:rect l="l" t="t" r="r" b="b"/>
                <a:pathLst>
                  <a:path w="3138" h="1829" extrusionOk="0">
                    <a:moveTo>
                      <a:pt x="3063" y="1"/>
                    </a:moveTo>
                    <a:cubicBezTo>
                      <a:pt x="3060" y="1"/>
                      <a:pt x="3058" y="1"/>
                      <a:pt x="3056" y="1"/>
                    </a:cubicBezTo>
                    <a:cubicBezTo>
                      <a:pt x="2120" y="77"/>
                      <a:pt x="1225" y="488"/>
                      <a:pt x="548" y="1138"/>
                    </a:cubicBezTo>
                    <a:cubicBezTo>
                      <a:pt x="356" y="1322"/>
                      <a:pt x="185" y="1525"/>
                      <a:pt x="32" y="1743"/>
                    </a:cubicBezTo>
                    <a:cubicBezTo>
                      <a:pt x="1" y="1787"/>
                      <a:pt x="43" y="1828"/>
                      <a:pt x="88" y="1828"/>
                    </a:cubicBezTo>
                    <a:cubicBezTo>
                      <a:pt x="108" y="1828"/>
                      <a:pt x="129" y="1820"/>
                      <a:pt x="143" y="1800"/>
                    </a:cubicBezTo>
                    <a:cubicBezTo>
                      <a:pt x="659" y="1060"/>
                      <a:pt x="1436" y="516"/>
                      <a:pt x="2299" y="264"/>
                    </a:cubicBezTo>
                    <a:cubicBezTo>
                      <a:pt x="2548" y="193"/>
                      <a:pt x="2802" y="145"/>
                      <a:pt x="3060" y="125"/>
                    </a:cubicBezTo>
                    <a:cubicBezTo>
                      <a:pt x="3137" y="118"/>
                      <a:pt x="3135" y="1"/>
                      <a:pt x="30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41"/>
              <p:cNvSpPr/>
              <p:nvPr/>
            </p:nvSpPr>
            <p:spPr>
              <a:xfrm>
                <a:off x="1890225" y="1601475"/>
                <a:ext cx="79300" cy="23900"/>
              </a:xfrm>
              <a:custGeom>
                <a:avLst/>
                <a:gdLst/>
                <a:ahLst/>
                <a:cxnLst/>
                <a:rect l="l" t="t" r="r" b="b"/>
                <a:pathLst>
                  <a:path w="3172" h="956" extrusionOk="0">
                    <a:moveTo>
                      <a:pt x="3086" y="1"/>
                    </a:moveTo>
                    <a:cubicBezTo>
                      <a:pt x="3075" y="1"/>
                      <a:pt x="3064" y="4"/>
                      <a:pt x="3053" y="12"/>
                    </a:cubicBezTo>
                    <a:cubicBezTo>
                      <a:pt x="2317" y="544"/>
                      <a:pt x="1419" y="833"/>
                      <a:pt x="514" y="833"/>
                    </a:cubicBezTo>
                    <a:cubicBezTo>
                      <a:pt x="377" y="833"/>
                      <a:pt x="240" y="827"/>
                      <a:pt x="104" y="813"/>
                    </a:cubicBezTo>
                    <a:cubicBezTo>
                      <a:pt x="101" y="813"/>
                      <a:pt x="99" y="813"/>
                      <a:pt x="97" y="813"/>
                    </a:cubicBezTo>
                    <a:cubicBezTo>
                      <a:pt x="23" y="813"/>
                      <a:pt x="0" y="926"/>
                      <a:pt x="77" y="934"/>
                    </a:cubicBezTo>
                    <a:cubicBezTo>
                      <a:pt x="222" y="948"/>
                      <a:pt x="367" y="955"/>
                      <a:pt x="513" y="955"/>
                    </a:cubicBezTo>
                    <a:cubicBezTo>
                      <a:pt x="1441" y="955"/>
                      <a:pt x="2362" y="664"/>
                      <a:pt x="3119" y="118"/>
                    </a:cubicBezTo>
                    <a:cubicBezTo>
                      <a:pt x="3172" y="80"/>
                      <a:pt x="3136" y="1"/>
                      <a:pt x="308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41"/>
              <p:cNvSpPr/>
              <p:nvPr/>
            </p:nvSpPr>
            <p:spPr>
              <a:xfrm>
                <a:off x="2019750" y="1350125"/>
                <a:ext cx="76050" cy="45725"/>
              </a:xfrm>
              <a:custGeom>
                <a:avLst/>
                <a:gdLst/>
                <a:ahLst/>
                <a:cxnLst/>
                <a:rect l="l" t="t" r="r" b="b"/>
                <a:pathLst>
                  <a:path w="3042" h="1829" extrusionOk="0">
                    <a:moveTo>
                      <a:pt x="2952" y="1"/>
                    </a:moveTo>
                    <a:cubicBezTo>
                      <a:pt x="2947" y="1"/>
                      <a:pt x="2941" y="2"/>
                      <a:pt x="2935" y="3"/>
                    </a:cubicBezTo>
                    <a:cubicBezTo>
                      <a:pt x="1834" y="297"/>
                      <a:pt x="827" y="898"/>
                      <a:pt x="43" y="1724"/>
                    </a:cubicBezTo>
                    <a:cubicBezTo>
                      <a:pt x="1" y="1769"/>
                      <a:pt x="44" y="1828"/>
                      <a:pt x="92" y="1828"/>
                    </a:cubicBezTo>
                    <a:cubicBezTo>
                      <a:pt x="107" y="1828"/>
                      <a:pt x="122" y="1822"/>
                      <a:pt x="135" y="1808"/>
                    </a:cubicBezTo>
                    <a:cubicBezTo>
                      <a:pt x="903" y="998"/>
                      <a:pt x="1891" y="411"/>
                      <a:pt x="2971" y="122"/>
                    </a:cubicBezTo>
                    <a:cubicBezTo>
                      <a:pt x="3041" y="103"/>
                      <a:pt x="3016" y="1"/>
                      <a:pt x="29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41"/>
              <p:cNvSpPr/>
              <p:nvPr/>
            </p:nvSpPr>
            <p:spPr>
              <a:xfrm>
                <a:off x="1706075" y="1101075"/>
                <a:ext cx="333850" cy="398925"/>
              </a:xfrm>
              <a:custGeom>
                <a:avLst/>
                <a:gdLst/>
                <a:ahLst/>
                <a:cxnLst/>
                <a:rect l="l" t="t" r="r" b="b"/>
                <a:pathLst>
                  <a:path w="13354" h="15957" extrusionOk="0">
                    <a:moveTo>
                      <a:pt x="11486" y="1"/>
                    </a:moveTo>
                    <a:lnTo>
                      <a:pt x="0" y="2521"/>
                    </a:lnTo>
                    <a:lnTo>
                      <a:pt x="4331" y="15128"/>
                    </a:lnTo>
                    <a:cubicBezTo>
                      <a:pt x="4504" y="15633"/>
                      <a:pt x="4977" y="15957"/>
                      <a:pt x="5490" y="15957"/>
                    </a:cubicBezTo>
                    <a:cubicBezTo>
                      <a:pt x="5577" y="15957"/>
                      <a:pt x="5666" y="15947"/>
                      <a:pt x="5754" y="15928"/>
                    </a:cubicBezTo>
                    <a:lnTo>
                      <a:pt x="12316" y="14488"/>
                    </a:lnTo>
                    <a:cubicBezTo>
                      <a:pt x="12939" y="14351"/>
                      <a:pt x="13353" y="13758"/>
                      <a:pt x="13268" y="13125"/>
                    </a:cubicBezTo>
                    <a:lnTo>
                      <a:pt x="1148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41"/>
              <p:cNvSpPr/>
              <p:nvPr/>
            </p:nvSpPr>
            <p:spPr>
              <a:xfrm>
                <a:off x="1680575" y="1085550"/>
                <a:ext cx="339350" cy="99575"/>
              </a:xfrm>
              <a:custGeom>
                <a:avLst/>
                <a:gdLst/>
                <a:ahLst/>
                <a:cxnLst/>
                <a:rect l="l" t="t" r="r" b="b"/>
                <a:pathLst>
                  <a:path w="13574" h="3983" extrusionOk="0">
                    <a:moveTo>
                      <a:pt x="12907" y="0"/>
                    </a:moveTo>
                    <a:cubicBezTo>
                      <a:pt x="12865" y="0"/>
                      <a:pt x="12823" y="5"/>
                      <a:pt x="12781" y="14"/>
                    </a:cubicBezTo>
                    <a:lnTo>
                      <a:pt x="516" y="2704"/>
                    </a:lnTo>
                    <a:cubicBezTo>
                      <a:pt x="202" y="2774"/>
                      <a:pt x="1" y="3088"/>
                      <a:pt x="69" y="3404"/>
                    </a:cubicBezTo>
                    <a:lnTo>
                      <a:pt x="96" y="3521"/>
                    </a:lnTo>
                    <a:cubicBezTo>
                      <a:pt x="155" y="3795"/>
                      <a:pt x="398" y="3982"/>
                      <a:pt x="668" y="3982"/>
                    </a:cubicBezTo>
                    <a:cubicBezTo>
                      <a:pt x="709" y="3982"/>
                      <a:pt x="751" y="3978"/>
                      <a:pt x="794" y="3969"/>
                    </a:cubicBezTo>
                    <a:lnTo>
                      <a:pt x="13058" y="1278"/>
                    </a:lnTo>
                    <a:cubicBezTo>
                      <a:pt x="13374" y="1209"/>
                      <a:pt x="13574" y="895"/>
                      <a:pt x="13506" y="579"/>
                    </a:cubicBezTo>
                    <a:lnTo>
                      <a:pt x="13480" y="462"/>
                    </a:lnTo>
                    <a:cubicBezTo>
                      <a:pt x="13420" y="188"/>
                      <a:pt x="13176" y="0"/>
                      <a:pt x="12907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41"/>
              <p:cNvSpPr/>
              <p:nvPr/>
            </p:nvSpPr>
            <p:spPr>
              <a:xfrm>
                <a:off x="1687325" y="975775"/>
                <a:ext cx="318675" cy="193550"/>
              </a:xfrm>
              <a:custGeom>
                <a:avLst/>
                <a:gdLst/>
                <a:ahLst/>
                <a:cxnLst/>
                <a:rect l="l" t="t" r="r" b="b"/>
                <a:pathLst>
                  <a:path w="12747" h="7742" extrusionOk="0">
                    <a:moveTo>
                      <a:pt x="9682" y="1"/>
                    </a:moveTo>
                    <a:cubicBezTo>
                      <a:pt x="9577" y="1"/>
                      <a:pt x="9470" y="12"/>
                      <a:pt x="9364" y="35"/>
                    </a:cubicBezTo>
                    <a:lnTo>
                      <a:pt x="1314" y="1801"/>
                    </a:lnTo>
                    <a:cubicBezTo>
                      <a:pt x="513" y="1977"/>
                      <a:pt x="0" y="2776"/>
                      <a:pt x="176" y="3577"/>
                    </a:cubicBezTo>
                    <a:lnTo>
                      <a:pt x="327" y="7741"/>
                    </a:lnTo>
                    <a:lnTo>
                      <a:pt x="12747" y="5016"/>
                    </a:lnTo>
                    <a:lnTo>
                      <a:pt x="11140" y="1173"/>
                    </a:lnTo>
                    <a:cubicBezTo>
                      <a:pt x="10988" y="478"/>
                      <a:pt x="10367" y="1"/>
                      <a:pt x="96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41"/>
              <p:cNvSpPr/>
              <p:nvPr/>
            </p:nvSpPr>
            <p:spPr>
              <a:xfrm>
                <a:off x="1714750" y="1022700"/>
                <a:ext cx="250650" cy="104150"/>
              </a:xfrm>
              <a:custGeom>
                <a:avLst/>
                <a:gdLst/>
                <a:ahLst/>
                <a:cxnLst/>
                <a:rect l="l" t="t" r="r" b="b"/>
                <a:pathLst>
                  <a:path w="10026" h="4166" extrusionOk="0">
                    <a:moveTo>
                      <a:pt x="7676" y="0"/>
                    </a:moveTo>
                    <a:cubicBezTo>
                      <a:pt x="7520" y="0"/>
                      <a:pt x="7354" y="14"/>
                      <a:pt x="7178" y="44"/>
                    </a:cubicBezTo>
                    <a:cubicBezTo>
                      <a:pt x="4897" y="431"/>
                      <a:pt x="2290" y="1004"/>
                      <a:pt x="1830" y="1218"/>
                    </a:cubicBezTo>
                    <a:cubicBezTo>
                      <a:pt x="1370" y="1431"/>
                      <a:pt x="1" y="2125"/>
                      <a:pt x="82" y="4164"/>
                    </a:cubicBezTo>
                    <a:lnTo>
                      <a:pt x="82" y="4165"/>
                    </a:lnTo>
                    <a:lnTo>
                      <a:pt x="10026" y="1983"/>
                    </a:lnTo>
                    <a:cubicBezTo>
                      <a:pt x="10026" y="1983"/>
                      <a:pt x="9543" y="0"/>
                      <a:pt x="76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41"/>
              <p:cNvSpPr/>
              <p:nvPr/>
            </p:nvSpPr>
            <p:spPr>
              <a:xfrm>
                <a:off x="1887100" y="1084575"/>
                <a:ext cx="132950" cy="26175"/>
              </a:xfrm>
              <a:custGeom>
                <a:avLst/>
                <a:gdLst/>
                <a:ahLst/>
                <a:cxnLst/>
                <a:rect l="l" t="t" r="r" b="b"/>
                <a:pathLst>
                  <a:path w="5318" h="1047" extrusionOk="0">
                    <a:moveTo>
                      <a:pt x="4441" y="0"/>
                    </a:moveTo>
                    <a:cubicBezTo>
                      <a:pt x="4254" y="0"/>
                      <a:pt x="4064" y="39"/>
                      <a:pt x="3888" y="77"/>
                    </a:cubicBezTo>
                    <a:cubicBezTo>
                      <a:pt x="3078" y="255"/>
                      <a:pt x="2269" y="437"/>
                      <a:pt x="1460" y="618"/>
                    </a:cubicBezTo>
                    <a:lnTo>
                      <a:pt x="75" y="926"/>
                    </a:lnTo>
                    <a:cubicBezTo>
                      <a:pt x="1" y="942"/>
                      <a:pt x="29" y="1046"/>
                      <a:pt x="97" y="1046"/>
                    </a:cubicBezTo>
                    <a:cubicBezTo>
                      <a:pt x="102" y="1046"/>
                      <a:pt x="107" y="1046"/>
                      <a:pt x="112" y="1045"/>
                    </a:cubicBezTo>
                    <a:cubicBezTo>
                      <a:pt x="863" y="877"/>
                      <a:pt x="1617" y="708"/>
                      <a:pt x="2369" y="542"/>
                    </a:cubicBezTo>
                    <a:cubicBezTo>
                      <a:pt x="2749" y="456"/>
                      <a:pt x="3132" y="372"/>
                      <a:pt x="3512" y="286"/>
                    </a:cubicBezTo>
                    <a:cubicBezTo>
                      <a:pt x="3802" y="222"/>
                      <a:pt x="4112" y="123"/>
                      <a:pt x="4416" y="123"/>
                    </a:cubicBezTo>
                    <a:cubicBezTo>
                      <a:pt x="4463" y="123"/>
                      <a:pt x="4511" y="126"/>
                      <a:pt x="4558" y="131"/>
                    </a:cubicBezTo>
                    <a:cubicBezTo>
                      <a:pt x="4858" y="166"/>
                      <a:pt x="5210" y="415"/>
                      <a:pt x="5126" y="759"/>
                    </a:cubicBezTo>
                    <a:cubicBezTo>
                      <a:pt x="5115" y="804"/>
                      <a:pt x="5151" y="832"/>
                      <a:pt x="5187" y="832"/>
                    </a:cubicBezTo>
                    <a:cubicBezTo>
                      <a:pt x="5213" y="832"/>
                      <a:pt x="5240" y="817"/>
                      <a:pt x="5248" y="785"/>
                    </a:cubicBezTo>
                    <a:cubicBezTo>
                      <a:pt x="5318" y="501"/>
                      <a:pt x="5127" y="228"/>
                      <a:pt x="4883" y="99"/>
                    </a:cubicBezTo>
                    <a:cubicBezTo>
                      <a:pt x="4745" y="26"/>
                      <a:pt x="4594" y="0"/>
                      <a:pt x="44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41"/>
              <p:cNvSpPr/>
              <p:nvPr/>
            </p:nvSpPr>
            <p:spPr>
              <a:xfrm>
                <a:off x="1711750" y="1118325"/>
                <a:ext cx="288200" cy="93100"/>
              </a:xfrm>
              <a:custGeom>
                <a:avLst/>
                <a:gdLst/>
                <a:ahLst/>
                <a:cxnLst/>
                <a:rect l="l" t="t" r="r" b="b"/>
                <a:pathLst>
                  <a:path w="11528" h="3724" extrusionOk="0">
                    <a:moveTo>
                      <a:pt x="11353" y="1"/>
                    </a:moveTo>
                    <a:lnTo>
                      <a:pt x="0" y="2493"/>
                    </a:lnTo>
                    <a:lnTo>
                      <a:pt x="424" y="3724"/>
                    </a:lnTo>
                    <a:lnTo>
                      <a:pt x="11527" y="1287"/>
                    </a:lnTo>
                    <a:lnTo>
                      <a:pt x="1135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41"/>
              <p:cNvSpPr/>
              <p:nvPr/>
            </p:nvSpPr>
            <p:spPr>
              <a:xfrm>
                <a:off x="1731850" y="1179450"/>
                <a:ext cx="276375" cy="90500"/>
              </a:xfrm>
              <a:custGeom>
                <a:avLst/>
                <a:gdLst/>
                <a:ahLst/>
                <a:cxnLst/>
                <a:rect l="l" t="t" r="r" b="b"/>
                <a:pathLst>
                  <a:path w="11055" h="3620" extrusionOk="0">
                    <a:moveTo>
                      <a:pt x="10880" y="0"/>
                    </a:moveTo>
                    <a:lnTo>
                      <a:pt x="0" y="2387"/>
                    </a:lnTo>
                    <a:lnTo>
                      <a:pt x="424" y="3620"/>
                    </a:lnTo>
                    <a:lnTo>
                      <a:pt x="11055" y="1287"/>
                    </a:lnTo>
                    <a:lnTo>
                      <a:pt x="10880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41"/>
              <p:cNvSpPr/>
              <p:nvPr/>
            </p:nvSpPr>
            <p:spPr>
              <a:xfrm>
                <a:off x="1751950" y="1240550"/>
                <a:ext cx="264575" cy="87900"/>
              </a:xfrm>
              <a:custGeom>
                <a:avLst/>
                <a:gdLst/>
                <a:ahLst/>
                <a:cxnLst/>
                <a:rect l="l" t="t" r="r" b="b"/>
                <a:pathLst>
                  <a:path w="10583" h="3516" extrusionOk="0">
                    <a:moveTo>
                      <a:pt x="10408" y="0"/>
                    </a:moveTo>
                    <a:lnTo>
                      <a:pt x="1" y="2283"/>
                    </a:lnTo>
                    <a:lnTo>
                      <a:pt x="424" y="3515"/>
                    </a:lnTo>
                    <a:lnTo>
                      <a:pt x="10582" y="1287"/>
                    </a:lnTo>
                    <a:lnTo>
                      <a:pt x="10408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41"/>
              <p:cNvSpPr/>
              <p:nvPr/>
            </p:nvSpPr>
            <p:spPr>
              <a:xfrm>
                <a:off x="1772050" y="1301625"/>
                <a:ext cx="252800" cy="85350"/>
              </a:xfrm>
              <a:custGeom>
                <a:avLst/>
                <a:gdLst/>
                <a:ahLst/>
                <a:cxnLst/>
                <a:rect l="l" t="t" r="r" b="b"/>
                <a:pathLst>
                  <a:path w="10112" h="3414" extrusionOk="0">
                    <a:moveTo>
                      <a:pt x="9935" y="0"/>
                    </a:moveTo>
                    <a:lnTo>
                      <a:pt x="1" y="2181"/>
                    </a:lnTo>
                    <a:lnTo>
                      <a:pt x="423" y="3414"/>
                    </a:lnTo>
                    <a:lnTo>
                      <a:pt x="10111" y="1287"/>
                    </a:lnTo>
                    <a:lnTo>
                      <a:pt x="993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41"/>
              <p:cNvSpPr/>
              <p:nvPr/>
            </p:nvSpPr>
            <p:spPr>
              <a:xfrm>
                <a:off x="1792125" y="1362725"/>
                <a:ext cx="241000" cy="82750"/>
              </a:xfrm>
              <a:custGeom>
                <a:avLst/>
                <a:gdLst/>
                <a:ahLst/>
                <a:cxnLst/>
                <a:rect l="l" t="t" r="r" b="b"/>
                <a:pathLst>
                  <a:path w="9640" h="3310" extrusionOk="0">
                    <a:moveTo>
                      <a:pt x="9465" y="1"/>
                    </a:moveTo>
                    <a:lnTo>
                      <a:pt x="1" y="2077"/>
                    </a:lnTo>
                    <a:lnTo>
                      <a:pt x="424" y="3309"/>
                    </a:lnTo>
                    <a:lnTo>
                      <a:pt x="9640" y="1287"/>
                    </a:lnTo>
                    <a:lnTo>
                      <a:pt x="946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41"/>
              <p:cNvSpPr/>
              <p:nvPr/>
            </p:nvSpPr>
            <p:spPr>
              <a:xfrm>
                <a:off x="1812225" y="1423825"/>
                <a:ext cx="227700" cy="76175"/>
              </a:xfrm>
              <a:custGeom>
                <a:avLst/>
                <a:gdLst/>
                <a:ahLst/>
                <a:cxnLst/>
                <a:rect l="l" t="t" r="r" b="b"/>
                <a:pathLst>
                  <a:path w="9108" h="3047" extrusionOk="0">
                    <a:moveTo>
                      <a:pt x="8993" y="1"/>
                    </a:moveTo>
                    <a:lnTo>
                      <a:pt x="1" y="1974"/>
                    </a:lnTo>
                    <a:lnTo>
                      <a:pt x="85" y="2218"/>
                    </a:lnTo>
                    <a:cubicBezTo>
                      <a:pt x="258" y="2723"/>
                      <a:pt x="731" y="3047"/>
                      <a:pt x="1244" y="3047"/>
                    </a:cubicBezTo>
                    <a:cubicBezTo>
                      <a:pt x="1331" y="3047"/>
                      <a:pt x="1420" y="3037"/>
                      <a:pt x="1508" y="3018"/>
                    </a:cubicBezTo>
                    <a:lnTo>
                      <a:pt x="8070" y="1578"/>
                    </a:lnTo>
                    <a:cubicBezTo>
                      <a:pt x="8693" y="1441"/>
                      <a:pt x="9107" y="848"/>
                      <a:pt x="9022" y="215"/>
                    </a:cubicBezTo>
                    <a:lnTo>
                      <a:pt x="899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41"/>
              <p:cNvSpPr/>
              <p:nvPr/>
            </p:nvSpPr>
            <p:spPr>
              <a:xfrm>
                <a:off x="1812975" y="1288425"/>
                <a:ext cx="76200" cy="92500"/>
              </a:xfrm>
              <a:custGeom>
                <a:avLst/>
                <a:gdLst/>
                <a:ahLst/>
                <a:cxnLst/>
                <a:rect l="l" t="t" r="r" b="b"/>
                <a:pathLst>
                  <a:path w="3048" h="3700" extrusionOk="0">
                    <a:moveTo>
                      <a:pt x="230" y="0"/>
                    </a:moveTo>
                    <a:cubicBezTo>
                      <a:pt x="192" y="0"/>
                      <a:pt x="155" y="18"/>
                      <a:pt x="126" y="46"/>
                    </a:cubicBezTo>
                    <a:cubicBezTo>
                      <a:pt x="75" y="95"/>
                      <a:pt x="58" y="173"/>
                      <a:pt x="41" y="240"/>
                    </a:cubicBezTo>
                    <a:cubicBezTo>
                      <a:pt x="2" y="384"/>
                      <a:pt x="1" y="1020"/>
                      <a:pt x="28" y="1188"/>
                    </a:cubicBezTo>
                    <a:cubicBezTo>
                      <a:pt x="29" y="1206"/>
                      <a:pt x="42" y="1213"/>
                      <a:pt x="56" y="1217"/>
                    </a:cubicBezTo>
                    <a:cubicBezTo>
                      <a:pt x="60" y="1219"/>
                      <a:pt x="64" y="1220"/>
                      <a:pt x="69" y="1220"/>
                    </a:cubicBezTo>
                    <a:cubicBezTo>
                      <a:pt x="71" y="1220"/>
                      <a:pt x="73" y="1220"/>
                      <a:pt x="75" y="1220"/>
                    </a:cubicBezTo>
                    <a:cubicBezTo>
                      <a:pt x="201" y="1201"/>
                      <a:pt x="323" y="1171"/>
                      <a:pt x="442" y="1131"/>
                    </a:cubicBezTo>
                    <a:cubicBezTo>
                      <a:pt x="524" y="1386"/>
                      <a:pt x="1092" y="2946"/>
                      <a:pt x="2823" y="3699"/>
                    </a:cubicBezTo>
                    <a:lnTo>
                      <a:pt x="3048" y="3282"/>
                    </a:lnTo>
                    <a:cubicBezTo>
                      <a:pt x="3048" y="3282"/>
                      <a:pt x="1506" y="2676"/>
                      <a:pt x="759" y="998"/>
                    </a:cubicBezTo>
                    <a:cubicBezTo>
                      <a:pt x="876" y="936"/>
                      <a:pt x="989" y="864"/>
                      <a:pt x="1094" y="782"/>
                    </a:cubicBezTo>
                    <a:cubicBezTo>
                      <a:pt x="1097" y="780"/>
                      <a:pt x="1106" y="772"/>
                      <a:pt x="1111" y="768"/>
                    </a:cubicBezTo>
                    <a:cubicBezTo>
                      <a:pt x="1126" y="753"/>
                      <a:pt x="1143" y="750"/>
                      <a:pt x="1099" y="706"/>
                    </a:cubicBezTo>
                    <a:cubicBezTo>
                      <a:pt x="970" y="577"/>
                      <a:pt x="824" y="470"/>
                      <a:pt x="686" y="351"/>
                    </a:cubicBezTo>
                    <a:lnTo>
                      <a:pt x="482" y="173"/>
                    </a:lnTo>
                    <a:cubicBezTo>
                      <a:pt x="448" y="146"/>
                      <a:pt x="416" y="119"/>
                      <a:pt x="385" y="90"/>
                    </a:cubicBezTo>
                    <a:cubicBezTo>
                      <a:pt x="353" y="63"/>
                      <a:pt x="323" y="32"/>
                      <a:pt x="286" y="14"/>
                    </a:cubicBezTo>
                    <a:cubicBezTo>
                      <a:pt x="268" y="5"/>
                      <a:pt x="249" y="0"/>
                      <a:pt x="2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41"/>
              <p:cNvSpPr/>
              <p:nvPr/>
            </p:nvSpPr>
            <p:spPr>
              <a:xfrm>
                <a:off x="1826400" y="1229550"/>
                <a:ext cx="112425" cy="43700"/>
              </a:xfrm>
              <a:custGeom>
                <a:avLst/>
                <a:gdLst/>
                <a:ahLst/>
                <a:cxnLst/>
                <a:rect l="l" t="t" r="r" b="b"/>
                <a:pathLst>
                  <a:path w="4497" h="1748" extrusionOk="0">
                    <a:moveTo>
                      <a:pt x="3493" y="0"/>
                    </a:moveTo>
                    <a:cubicBezTo>
                      <a:pt x="3481" y="0"/>
                      <a:pt x="3472" y="7"/>
                      <a:pt x="3466" y="15"/>
                    </a:cubicBezTo>
                    <a:cubicBezTo>
                      <a:pt x="3461" y="19"/>
                      <a:pt x="3456" y="23"/>
                      <a:pt x="3453" y="31"/>
                    </a:cubicBezTo>
                    <a:cubicBezTo>
                      <a:pt x="3414" y="150"/>
                      <a:pt x="3387" y="274"/>
                      <a:pt x="3368" y="398"/>
                    </a:cubicBezTo>
                    <a:cubicBezTo>
                      <a:pt x="3290" y="386"/>
                      <a:pt x="3093" y="360"/>
                      <a:pt x="2817" y="360"/>
                    </a:cubicBezTo>
                    <a:cubicBezTo>
                      <a:pt x="2153" y="360"/>
                      <a:pt x="1029" y="509"/>
                      <a:pt x="0" y="1359"/>
                    </a:cubicBezTo>
                    <a:lnTo>
                      <a:pt x="270" y="1747"/>
                    </a:lnTo>
                    <a:cubicBezTo>
                      <a:pt x="270" y="1747"/>
                      <a:pt x="1411" y="735"/>
                      <a:pt x="3126" y="735"/>
                    </a:cubicBezTo>
                    <a:cubicBezTo>
                      <a:pt x="3197" y="735"/>
                      <a:pt x="3270" y="737"/>
                      <a:pt x="3344" y="740"/>
                    </a:cubicBezTo>
                    <a:cubicBezTo>
                      <a:pt x="3345" y="874"/>
                      <a:pt x="3358" y="1007"/>
                      <a:pt x="3383" y="1137"/>
                    </a:cubicBezTo>
                    <a:cubicBezTo>
                      <a:pt x="3385" y="1140"/>
                      <a:pt x="3387" y="1153"/>
                      <a:pt x="3388" y="1159"/>
                    </a:cubicBezTo>
                    <a:cubicBezTo>
                      <a:pt x="3393" y="1173"/>
                      <a:pt x="3392" y="1185"/>
                      <a:pt x="3411" y="1185"/>
                    </a:cubicBezTo>
                    <a:cubicBezTo>
                      <a:pt x="3419" y="1185"/>
                      <a:pt x="3432" y="1182"/>
                      <a:pt x="3450" y="1176"/>
                    </a:cubicBezTo>
                    <a:cubicBezTo>
                      <a:pt x="3621" y="1119"/>
                      <a:pt x="3785" y="1038"/>
                      <a:pt x="3953" y="969"/>
                    </a:cubicBezTo>
                    <a:cubicBezTo>
                      <a:pt x="4037" y="935"/>
                      <a:pt x="4119" y="900"/>
                      <a:pt x="4203" y="866"/>
                    </a:cubicBezTo>
                    <a:cubicBezTo>
                      <a:pt x="4243" y="850"/>
                      <a:pt x="4283" y="834"/>
                      <a:pt x="4321" y="818"/>
                    </a:cubicBezTo>
                    <a:cubicBezTo>
                      <a:pt x="4359" y="802"/>
                      <a:pt x="4402" y="789"/>
                      <a:pt x="4433" y="766"/>
                    </a:cubicBezTo>
                    <a:cubicBezTo>
                      <a:pt x="4484" y="729"/>
                      <a:pt x="4497" y="664"/>
                      <a:pt x="4478" y="609"/>
                    </a:cubicBezTo>
                    <a:cubicBezTo>
                      <a:pt x="4456" y="540"/>
                      <a:pt x="4395" y="490"/>
                      <a:pt x="4343" y="444"/>
                    </a:cubicBezTo>
                    <a:cubicBezTo>
                      <a:pt x="4234" y="344"/>
                      <a:pt x="3666" y="53"/>
                      <a:pt x="3504" y="3"/>
                    </a:cubicBezTo>
                    <a:cubicBezTo>
                      <a:pt x="3500" y="1"/>
                      <a:pt x="3496" y="0"/>
                      <a:pt x="34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41"/>
              <p:cNvSpPr/>
              <p:nvPr/>
            </p:nvSpPr>
            <p:spPr>
              <a:xfrm>
                <a:off x="1908150" y="1267350"/>
                <a:ext cx="53850" cy="103950"/>
              </a:xfrm>
              <a:custGeom>
                <a:avLst/>
                <a:gdLst/>
                <a:ahLst/>
                <a:cxnLst/>
                <a:rect l="l" t="t" r="r" b="b"/>
                <a:pathLst>
                  <a:path w="2154" h="4158" extrusionOk="0">
                    <a:moveTo>
                      <a:pt x="1952" y="1"/>
                    </a:moveTo>
                    <a:lnTo>
                      <a:pt x="1479" y="10"/>
                    </a:lnTo>
                    <a:cubicBezTo>
                      <a:pt x="1479" y="10"/>
                      <a:pt x="1714" y="1650"/>
                      <a:pt x="624" y="3130"/>
                    </a:cubicBezTo>
                    <a:cubicBezTo>
                      <a:pt x="513" y="3057"/>
                      <a:pt x="396" y="2995"/>
                      <a:pt x="272" y="2945"/>
                    </a:cubicBezTo>
                    <a:cubicBezTo>
                      <a:pt x="269" y="2943"/>
                      <a:pt x="256" y="2938"/>
                      <a:pt x="251" y="2937"/>
                    </a:cubicBezTo>
                    <a:cubicBezTo>
                      <a:pt x="244" y="2935"/>
                      <a:pt x="237" y="2932"/>
                      <a:pt x="231" y="2932"/>
                    </a:cubicBezTo>
                    <a:cubicBezTo>
                      <a:pt x="222" y="2932"/>
                      <a:pt x="214" y="2940"/>
                      <a:pt x="204" y="2978"/>
                    </a:cubicBezTo>
                    <a:cubicBezTo>
                      <a:pt x="155" y="3153"/>
                      <a:pt x="134" y="3333"/>
                      <a:pt x="98" y="3511"/>
                    </a:cubicBezTo>
                    <a:lnTo>
                      <a:pt x="99" y="3513"/>
                    </a:lnTo>
                    <a:cubicBezTo>
                      <a:pt x="82" y="3601"/>
                      <a:pt x="64" y="3690"/>
                      <a:pt x="47" y="3779"/>
                    </a:cubicBezTo>
                    <a:cubicBezTo>
                      <a:pt x="37" y="3820"/>
                      <a:pt x="29" y="3862"/>
                      <a:pt x="21" y="3903"/>
                    </a:cubicBezTo>
                    <a:cubicBezTo>
                      <a:pt x="13" y="3944"/>
                      <a:pt x="1" y="3985"/>
                      <a:pt x="2" y="4027"/>
                    </a:cubicBezTo>
                    <a:cubicBezTo>
                      <a:pt x="6" y="4088"/>
                      <a:pt x="52" y="4134"/>
                      <a:pt x="110" y="4150"/>
                    </a:cubicBezTo>
                    <a:cubicBezTo>
                      <a:pt x="128" y="4155"/>
                      <a:pt x="146" y="4157"/>
                      <a:pt x="165" y="4157"/>
                    </a:cubicBezTo>
                    <a:cubicBezTo>
                      <a:pt x="218" y="4157"/>
                      <a:pt x="272" y="4141"/>
                      <a:pt x="321" y="4128"/>
                    </a:cubicBezTo>
                    <a:cubicBezTo>
                      <a:pt x="466" y="4090"/>
                      <a:pt x="1019" y="3777"/>
                      <a:pt x="1152" y="3671"/>
                    </a:cubicBezTo>
                    <a:cubicBezTo>
                      <a:pt x="1165" y="3660"/>
                      <a:pt x="1167" y="3646"/>
                      <a:pt x="1163" y="3633"/>
                    </a:cubicBezTo>
                    <a:cubicBezTo>
                      <a:pt x="1163" y="3627"/>
                      <a:pt x="1162" y="3620"/>
                      <a:pt x="1156" y="3614"/>
                    </a:cubicBezTo>
                    <a:cubicBezTo>
                      <a:pt x="1078" y="3514"/>
                      <a:pt x="991" y="3424"/>
                      <a:pt x="897" y="3340"/>
                    </a:cubicBezTo>
                    <a:cubicBezTo>
                      <a:pt x="1079" y="3141"/>
                      <a:pt x="2153" y="1877"/>
                      <a:pt x="19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41"/>
              <p:cNvSpPr/>
              <p:nvPr/>
            </p:nvSpPr>
            <p:spPr>
              <a:xfrm>
                <a:off x="1776975" y="1339275"/>
                <a:ext cx="84100" cy="149950"/>
              </a:xfrm>
              <a:custGeom>
                <a:avLst/>
                <a:gdLst/>
                <a:ahLst/>
                <a:cxnLst/>
                <a:rect l="l" t="t" r="r" b="b"/>
                <a:pathLst>
                  <a:path w="3364" h="5998" extrusionOk="0">
                    <a:moveTo>
                      <a:pt x="88" y="0"/>
                    </a:moveTo>
                    <a:cubicBezTo>
                      <a:pt x="44" y="0"/>
                      <a:pt x="0" y="34"/>
                      <a:pt x="18" y="88"/>
                    </a:cubicBezTo>
                    <a:cubicBezTo>
                      <a:pt x="267" y="831"/>
                      <a:pt x="147" y="507"/>
                      <a:pt x="394" y="1251"/>
                    </a:cubicBezTo>
                    <a:cubicBezTo>
                      <a:pt x="833" y="2564"/>
                      <a:pt x="772" y="2420"/>
                      <a:pt x="1211" y="3733"/>
                    </a:cubicBezTo>
                    <a:cubicBezTo>
                      <a:pt x="1406" y="4322"/>
                      <a:pt x="1563" y="4979"/>
                      <a:pt x="1963" y="5469"/>
                    </a:cubicBezTo>
                    <a:cubicBezTo>
                      <a:pt x="2211" y="5772"/>
                      <a:pt x="2595" y="5998"/>
                      <a:pt x="2989" y="5998"/>
                    </a:cubicBezTo>
                    <a:cubicBezTo>
                      <a:pt x="3086" y="5998"/>
                      <a:pt x="3184" y="5984"/>
                      <a:pt x="3281" y="5954"/>
                    </a:cubicBezTo>
                    <a:cubicBezTo>
                      <a:pt x="3363" y="5928"/>
                      <a:pt x="3342" y="5808"/>
                      <a:pt x="3268" y="5808"/>
                    </a:cubicBezTo>
                    <a:cubicBezTo>
                      <a:pt x="3261" y="5808"/>
                      <a:pt x="3253" y="5809"/>
                      <a:pt x="3244" y="5811"/>
                    </a:cubicBezTo>
                    <a:cubicBezTo>
                      <a:pt x="3153" y="5840"/>
                      <a:pt x="3064" y="5853"/>
                      <a:pt x="2976" y="5853"/>
                    </a:cubicBezTo>
                    <a:cubicBezTo>
                      <a:pt x="2482" y="5853"/>
                      <a:pt x="2060" y="5435"/>
                      <a:pt x="1839" y="5009"/>
                    </a:cubicBezTo>
                    <a:cubicBezTo>
                      <a:pt x="1695" y="4731"/>
                      <a:pt x="1598" y="4430"/>
                      <a:pt x="1500" y="4133"/>
                    </a:cubicBezTo>
                    <a:cubicBezTo>
                      <a:pt x="1393" y="3819"/>
                      <a:pt x="1289" y="3507"/>
                      <a:pt x="1184" y="3193"/>
                    </a:cubicBezTo>
                    <a:lnTo>
                      <a:pt x="818" y="2120"/>
                    </a:lnTo>
                    <a:cubicBezTo>
                      <a:pt x="396" y="859"/>
                      <a:pt x="583" y="1313"/>
                      <a:pt x="161" y="52"/>
                    </a:cubicBezTo>
                    <a:cubicBezTo>
                      <a:pt x="149" y="16"/>
                      <a:pt x="118" y="0"/>
                      <a:pt x="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41"/>
              <p:cNvSpPr/>
              <p:nvPr/>
            </p:nvSpPr>
            <p:spPr>
              <a:xfrm>
                <a:off x="1993825" y="1137875"/>
                <a:ext cx="55400" cy="66650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2666" extrusionOk="0">
                    <a:moveTo>
                      <a:pt x="761" y="0"/>
                    </a:moveTo>
                    <a:cubicBezTo>
                      <a:pt x="736" y="0"/>
                      <a:pt x="712" y="19"/>
                      <a:pt x="719" y="50"/>
                    </a:cubicBezTo>
                    <a:cubicBezTo>
                      <a:pt x="796" y="369"/>
                      <a:pt x="825" y="724"/>
                      <a:pt x="688" y="1032"/>
                    </a:cubicBezTo>
                    <a:cubicBezTo>
                      <a:pt x="573" y="1298"/>
                      <a:pt x="333" y="1516"/>
                      <a:pt x="38" y="1549"/>
                    </a:cubicBezTo>
                    <a:cubicBezTo>
                      <a:pt x="5" y="1552"/>
                      <a:pt x="0" y="1587"/>
                      <a:pt x="16" y="1611"/>
                    </a:cubicBezTo>
                    <a:cubicBezTo>
                      <a:pt x="11" y="1634"/>
                      <a:pt x="29" y="1664"/>
                      <a:pt x="60" y="1664"/>
                    </a:cubicBezTo>
                    <a:cubicBezTo>
                      <a:pt x="62" y="1664"/>
                      <a:pt x="64" y="1663"/>
                      <a:pt x="67" y="1663"/>
                    </a:cubicBezTo>
                    <a:cubicBezTo>
                      <a:pt x="160" y="1653"/>
                      <a:pt x="255" y="1642"/>
                      <a:pt x="351" y="1642"/>
                    </a:cubicBezTo>
                    <a:cubicBezTo>
                      <a:pt x="403" y="1642"/>
                      <a:pt x="454" y="1645"/>
                      <a:pt x="506" y="1654"/>
                    </a:cubicBezTo>
                    <a:cubicBezTo>
                      <a:pt x="652" y="1676"/>
                      <a:pt x="777" y="1744"/>
                      <a:pt x="877" y="1850"/>
                    </a:cubicBezTo>
                    <a:cubicBezTo>
                      <a:pt x="1088" y="2072"/>
                      <a:pt x="1164" y="2382"/>
                      <a:pt x="1313" y="2643"/>
                    </a:cubicBezTo>
                    <a:cubicBezTo>
                      <a:pt x="1318" y="2650"/>
                      <a:pt x="1323" y="2655"/>
                      <a:pt x="1329" y="2658"/>
                    </a:cubicBezTo>
                    <a:cubicBezTo>
                      <a:pt x="1336" y="2663"/>
                      <a:pt x="1345" y="2666"/>
                      <a:pt x="1353" y="2666"/>
                    </a:cubicBezTo>
                    <a:cubicBezTo>
                      <a:pt x="1378" y="2666"/>
                      <a:pt x="1404" y="2646"/>
                      <a:pt x="1399" y="2615"/>
                    </a:cubicBezTo>
                    <a:cubicBezTo>
                      <a:pt x="1350" y="2307"/>
                      <a:pt x="1318" y="1969"/>
                      <a:pt x="1469" y="1684"/>
                    </a:cubicBezTo>
                    <a:cubicBezTo>
                      <a:pt x="1613" y="1408"/>
                      <a:pt x="1899" y="1305"/>
                      <a:pt x="2179" y="1217"/>
                    </a:cubicBezTo>
                    <a:cubicBezTo>
                      <a:pt x="2211" y="1208"/>
                      <a:pt x="2216" y="1173"/>
                      <a:pt x="2205" y="1152"/>
                    </a:cubicBezTo>
                    <a:lnTo>
                      <a:pt x="2205" y="1151"/>
                    </a:lnTo>
                    <a:cubicBezTo>
                      <a:pt x="2208" y="1129"/>
                      <a:pt x="2196" y="1105"/>
                      <a:pt x="2168" y="1105"/>
                    </a:cubicBezTo>
                    <a:cubicBezTo>
                      <a:pt x="2167" y="1105"/>
                      <a:pt x="2166" y="1105"/>
                      <a:pt x="2165" y="1105"/>
                    </a:cubicBezTo>
                    <a:cubicBezTo>
                      <a:pt x="2098" y="1110"/>
                      <a:pt x="2030" y="1113"/>
                      <a:pt x="1961" y="1113"/>
                    </a:cubicBezTo>
                    <a:cubicBezTo>
                      <a:pt x="1720" y="1113"/>
                      <a:pt x="1475" y="1073"/>
                      <a:pt x="1282" y="921"/>
                    </a:cubicBezTo>
                    <a:cubicBezTo>
                      <a:pt x="1009" y="707"/>
                      <a:pt x="904" y="356"/>
                      <a:pt x="811" y="37"/>
                    </a:cubicBezTo>
                    <a:cubicBezTo>
                      <a:pt x="807" y="23"/>
                      <a:pt x="799" y="15"/>
                      <a:pt x="788" y="10"/>
                    </a:cubicBezTo>
                    <a:cubicBezTo>
                      <a:pt x="781" y="3"/>
                      <a:pt x="771" y="0"/>
                      <a:pt x="76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41"/>
              <p:cNvSpPr/>
              <p:nvPr/>
            </p:nvSpPr>
            <p:spPr>
              <a:xfrm>
                <a:off x="1700675" y="1279275"/>
                <a:ext cx="73475" cy="88300"/>
              </a:xfrm>
              <a:custGeom>
                <a:avLst/>
                <a:gdLst/>
                <a:ahLst/>
                <a:cxnLst/>
                <a:rect l="l" t="t" r="r" b="b"/>
                <a:pathLst>
                  <a:path w="2939" h="3532" extrusionOk="0">
                    <a:moveTo>
                      <a:pt x="976" y="1"/>
                    </a:moveTo>
                    <a:cubicBezTo>
                      <a:pt x="943" y="1"/>
                      <a:pt x="909" y="27"/>
                      <a:pt x="921" y="69"/>
                    </a:cubicBezTo>
                    <a:cubicBezTo>
                      <a:pt x="1032" y="491"/>
                      <a:pt x="1076" y="962"/>
                      <a:pt x="903" y="1375"/>
                    </a:cubicBezTo>
                    <a:cubicBezTo>
                      <a:pt x="754" y="1730"/>
                      <a:pt x="442" y="2025"/>
                      <a:pt x="50" y="2076"/>
                    </a:cubicBezTo>
                    <a:cubicBezTo>
                      <a:pt x="4" y="2082"/>
                      <a:pt x="1" y="2128"/>
                      <a:pt x="21" y="2160"/>
                    </a:cubicBezTo>
                    <a:cubicBezTo>
                      <a:pt x="17" y="2192"/>
                      <a:pt x="42" y="2230"/>
                      <a:pt x="83" y="2230"/>
                    </a:cubicBezTo>
                    <a:cubicBezTo>
                      <a:pt x="85" y="2230"/>
                      <a:pt x="87" y="2230"/>
                      <a:pt x="90" y="2230"/>
                    </a:cubicBezTo>
                    <a:cubicBezTo>
                      <a:pt x="225" y="2211"/>
                      <a:pt x="362" y="2193"/>
                      <a:pt x="499" y="2193"/>
                    </a:cubicBezTo>
                    <a:cubicBezTo>
                      <a:pt x="558" y="2193"/>
                      <a:pt x="616" y="2196"/>
                      <a:pt x="675" y="2204"/>
                    </a:cubicBezTo>
                    <a:cubicBezTo>
                      <a:pt x="868" y="2231"/>
                      <a:pt x="1038" y="2320"/>
                      <a:pt x="1175" y="2458"/>
                    </a:cubicBezTo>
                    <a:cubicBezTo>
                      <a:pt x="1458" y="2750"/>
                      <a:pt x="1566" y="3159"/>
                      <a:pt x="1771" y="3502"/>
                    </a:cubicBezTo>
                    <a:cubicBezTo>
                      <a:pt x="1777" y="3511"/>
                      <a:pt x="1785" y="3518"/>
                      <a:pt x="1793" y="3523"/>
                    </a:cubicBezTo>
                    <a:cubicBezTo>
                      <a:pt x="1801" y="3529"/>
                      <a:pt x="1812" y="3532"/>
                      <a:pt x="1823" y="3532"/>
                    </a:cubicBezTo>
                    <a:cubicBezTo>
                      <a:pt x="1855" y="3532"/>
                      <a:pt x="1891" y="3505"/>
                      <a:pt x="1884" y="3462"/>
                    </a:cubicBezTo>
                    <a:cubicBezTo>
                      <a:pt x="1812" y="3055"/>
                      <a:pt x="1761" y="2607"/>
                      <a:pt x="1955" y="2222"/>
                    </a:cubicBezTo>
                    <a:cubicBezTo>
                      <a:pt x="2142" y="1852"/>
                      <a:pt x="2520" y="1710"/>
                      <a:pt x="2891" y="1586"/>
                    </a:cubicBezTo>
                    <a:cubicBezTo>
                      <a:pt x="2932" y="1573"/>
                      <a:pt x="2938" y="1527"/>
                      <a:pt x="2921" y="1499"/>
                    </a:cubicBezTo>
                    <a:cubicBezTo>
                      <a:pt x="2925" y="1468"/>
                      <a:pt x="2910" y="1438"/>
                      <a:pt x="2874" y="1438"/>
                    </a:cubicBezTo>
                    <a:cubicBezTo>
                      <a:pt x="2872" y="1438"/>
                      <a:pt x="2870" y="1438"/>
                      <a:pt x="2869" y="1438"/>
                    </a:cubicBezTo>
                    <a:cubicBezTo>
                      <a:pt x="2764" y="1447"/>
                      <a:pt x="2657" y="1454"/>
                      <a:pt x="2550" y="1454"/>
                    </a:cubicBezTo>
                    <a:cubicBezTo>
                      <a:pt x="2244" y="1454"/>
                      <a:pt x="1937" y="1402"/>
                      <a:pt x="1688" y="1213"/>
                    </a:cubicBezTo>
                    <a:cubicBezTo>
                      <a:pt x="1320" y="935"/>
                      <a:pt x="1175" y="471"/>
                      <a:pt x="1043" y="49"/>
                    </a:cubicBezTo>
                    <a:cubicBezTo>
                      <a:pt x="1038" y="30"/>
                      <a:pt x="1025" y="19"/>
                      <a:pt x="1013" y="14"/>
                    </a:cubicBezTo>
                    <a:cubicBezTo>
                      <a:pt x="1002" y="5"/>
                      <a:pt x="989" y="1"/>
                      <a:pt x="97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24" name="Google Shape;624;p41"/>
          <p:cNvGrpSpPr/>
          <p:nvPr/>
        </p:nvGrpSpPr>
        <p:grpSpPr>
          <a:xfrm rot="-1006039">
            <a:off x="4395433" y="3848954"/>
            <a:ext cx="353138" cy="1078195"/>
            <a:chOff x="6484850" y="3071188"/>
            <a:chExt cx="137763" cy="420650"/>
          </a:xfrm>
        </p:grpSpPr>
        <p:sp>
          <p:nvSpPr>
            <p:cNvPr id="625" name="Google Shape;625;p41"/>
            <p:cNvSpPr/>
            <p:nvPr/>
          </p:nvSpPr>
          <p:spPr>
            <a:xfrm>
              <a:off x="6484850" y="3071188"/>
              <a:ext cx="136075" cy="412875"/>
            </a:xfrm>
            <a:custGeom>
              <a:avLst/>
              <a:gdLst/>
              <a:ahLst/>
              <a:cxnLst/>
              <a:rect l="l" t="t" r="r" b="b"/>
              <a:pathLst>
                <a:path w="5443" h="16515" extrusionOk="0">
                  <a:moveTo>
                    <a:pt x="1865" y="1"/>
                  </a:moveTo>
                  <a:cubicBezTo>
                    <a:pt x="1786" y="1"/>
                    <a:pt x="1706" y="9"/>
                    <a:pt x="1628" y="25"/>
                  </a:cubicBezTo>
                  <a:cubicBezTo>
                    <a:pt x="568" y="239"/>
                    <a:pt x="0" y="1846"/>
                    <a:pt x="357" y="3613"/>
                  </a:cubicBezTo>
                  <a:cubicBezTo>
                    <a:pt x="654" y="5075"/>
                    <a:pt x="1490" y="6189"/>
                    <a:pt x="2370" y="6407"/>
                  </a:cubicBezTo>
                  <a:cubicBezTo>
                    <a:pt x="2371" y="6414"/>
                    <a:pt x="2370" y="6419"/>
                    <a:pt x="2371" y="6423"/>
                  </a:cubicBezTo>
                  <a:lnTo>
                    <a:pt x="4326" y="16082"/>
                  </a:lnTo>
                  <a:cubicBezTo>
                    <a:pt x="4377" y="16337"/>
                    <a:pt x="4605" y="16514"/>
                    <a:pt x="4856" y="16514"/>
                  </a:cubicBezTo>
                  <a:cubicBezTo>
                    <a:pt x="4891" y="16514"/>
                    <a:pt x="4926" y="16511"/>
                    <a:pt x="4962" y="16504"/>
                  </a:cubicBezTo>
                  <a:cubicBezTo>
                    <a:pt x="5252" y="16443"/>
                    <a:pt x="5442" y="16158"/>
                    <a:pt x="5384" y="15868"/>
                  </a:cubicBezTo>
                  <a:lnTo>
                    <a:pt x="3429" y="6209"/>
                  </a:lnTo>
                  <a:cubicBezTo>
                    <a:pt x="3428" y="6204"/>
                    <a:pt x="3425" y="6200"/>
                    <a:pt x="3425" y="6195"/>
                  </a:cubicBezTo>
                  <a:cubicBezTo>
                    <a:pt x="4150" y="5649"/>
                    <a:pt x="4487" y="4299"/>
                    <a:pt x="4191" y="2837"/>
                  </a:cubicBezTo>
                  <a:cubicBezTo>
                    <a:pt x="3861" y="1202"/>
                    <a:pt x="2852" y="1"/>
                    <a:pt x="1865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26" name="Google Shape;626;p41"/>
            <p:cNvGrpSpPr/>
            <p:nvPr/>
          </p:nvGrpSpPr>
          <p:grpSpPr>
            <a:xfrm>
              <a:off x="6486538" y="3079013"/>
              <a:ext cx="136075" cy="412825"/>
              <a:chOff x="5288100" y="3626275"/>
              <a:chExt cx="136075" cy="412825"/>
            </a:xfrm>
          </p:grpSpPr>
          <p:sp>
            <p:nvSpPr>
              <p:cNvPr id="627" name="Google Shape;627;p41"/>
              <p:cNvSpPr/>
              <p:nvPr/>
            </p:nvSpPr>
            <p:spPr>
              <a:xfrm>
                <a:off x="5288100" y="3626275"/>
                <a:ext cx="136075" cy="412825"/>
              </a:xfrm>
              <a:custGeom>
                <a:avLst/>
                <a:gdLst/>
                <a:ahLst/>
                <a:cxnLst/>
                <a:rect l="l" t="t" r="r" b="b"/>
                <a:pathLst>
                  <a:path w="5443" h="16513" extrusionOk="0">
                    <a:moveTo>
                      <a:pt x="1866" y="1"/>
                    </a:moveTo>
                    <a:cubicBezTo>
                      <a:pt x="1786" y="1"/>
                      <a:pt x="1707" y="9"/>
                      <a:pt x="1628" y="25"/>
                    </a:cubicBezTo>
                    <a:cubicBezTo>
                      <a:pt x="568" y="239"/>
                      <a:pt x="1" y="1846"/>
                      <a:pt x="359" y="3613"/>
                    </a:cubicBezTo>
                    <a:cubicBezTo>
                      <a:pt x="654" y="5073"/>
                      <a:pt x="1492" y="6187"/>
                      <a:pt x="2370" y="6407"/>
                    </a:cubicBezTo>
                    <a:cubicBezTo>
                      <a:pt x="2372" y="6412"/>
                      <a:pt x="2370" y="6417"/>
                      <a:pt x="2372" y="6423"/>
                    </a:cubicBezTo>
                    <a:lnTo>
                      <a:pt x="4326" y="16080"/>
                    </a:lnTo>
                    <a:cubicBezTo>
                      <a:pt x="4378" y="16336"/>
                      <a:pt x="4605" y="16513"/>
                      <a:pt x="4856" y="16513"/>
                    </a:cubicBezTo>
                    <a:cubicBezTo>
                      <a:pt x="4891" y="16513"/>
                      <a:pt x="4926" y="16509"/>
                      <a:pt x="4962" y="16502"/>
                    </a:cubicBezTo>
                    <a:cubicBezTo>
                      <a:pt x="5252" y="16443"/>
                      <a:pt x="5443" y="16158"/>
                      <a:pt x="5384" y="15866"/>
                    </a:cubicBezTo>
                    <a:lnTo>
                      <a:pt x="3430" y="6209"/>
                    </a:lnTo>
                    <a:cubicBezTo>
                      <a:pt x="3428" y="6204"/>
                      <a:pt x="3427" y="6200"/>
                      <a:pt x="3425" y="6195"/>
                    </a:cubicBezTo>
                    <a:cubicBezTo>
                      <a:pt x="4150" y="5649"/>
                      <a:pt x="4488" y="4298"/>
                      <a:pt x="4191" y="2837"/>
                    </a:cubicBezTo>
                    <a:cubicBezTo>
                      <a:pt x="3861" y="1200"/>
                      <a:pt x="2853" y="1"/>
                      <a:pt x="186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41"/>
              <p:cNvSpPr/>
              <p:nvPr/>
            </p:nvSpPr>
            <p:spPr>
              <a:xfrm>
                <a:off x="5303575" y="3643525"/>
                <a:ext cx="81750" cy="121900"/>
              </a:xfrm>
              <a:custGeom>
                <a:avLst/>
                <a:gdLst/>
                <a:ahLst/>
                <a:cxnLst/>
                <a:rect l="l" t="t" r="r" b="b"/>
                <a:pathLst>
                  <a:path w="3270" h="4876" extrusionOk="0">
                    <a:moveTo>
                      <a:pt x="1303" y="1"/>
                    </a:moveTo>
                    <a:cubicBezTo>
                      <a:pt x="1250" y="1"/>
                      <a:pt x="1197" y="6"/>
                      <a:pt x="1144" y="17"/>
                    </a:cubicBezTo>
                    <a:cubicBezTo>
                      <a:pt x="392" y="169"/>
                      <a:pt x="0" y="1378"/>
                      <a:pt x="271" y="2715"/>
                    </a:cubicBezTo>
                    <a:cubicBezTo>
                      <a:pt x="522" y="3958"/>
                      <a:pt x="1257" y="4875"/>
                      <a:pt x="1965" y="4875"/>
                    </a:cubicBezTo>
                    <a:cubicBezTo>
                      <a:pt x="2018" y="4875"/>
                      <a:pt x="2071" y="4870"/>
                      <a:pt x="2124" y="4859"/>
                    </a:cubicBezTo>
                    <a:cubicBezTo>
                      <a:pt x="2878" y="4707"/>
                      <a:pt x="3269" y="3500"/>
                      <a:pt x="2998" y="2163"/>
                    </a:cubicBezTo>
                    <a:cubicBezTo>
                      <a:pt x="2746" y="919"/>
                      <a:pt x="2011" y="1"/>
                      <a:pt x="130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41"/>
              <p:cNvSpPr/>
              <p:nvPr/>
            </p:nvSpPr>
            <p:spPr>
              <a:xfrm>
                <a:off x="5318350" y="3723500"/>
                <a:ext cx="62725" cy="44400"/>
              </a:xfrm>
              <a:custGeom>
                <a:avLst/>
                <a:gdLst/>
                <a:ahLst/>
                <a:cxnLst/>
                <a:rect l="l" t="t" r="r" b="b"/>
                <a:pathLst>
                  <a:path w="2509" h="1776" extrusionOk="0">
                    <a:moveTo>
                      <a:pt x="2442" y="1"/>
                    </a:moveTo>
                    <a:cubicBezTo>
                      <a:pt x="2410" y="1"/>
                      <a:pt x="2377" y="21"/>
                      <a:pt x="2374" y="61"/>
                    </a:cubicBezTo>
                    <a:cubicBezTo>
                      <a:pt x="2344" y="559"/>
                      <a:pt x="2301" y="1134"/>
                      <a:pt x="1880" y="1472"/>
                    </a:cubicBezTo>
                    <a:cubicBezTo>
                      <a:pt x="1733" y="1591"/>
                      <a:pt x="1566" y="1642"/>
                      <a:pt x="1398" y="1642"/>
                    </a:cubicBezTo>
                    <a:cubicBezTo>
                      <a:pt x="1097" y="1642"/>
                      <a:pt x="792" y="1478"/>
                      <a:pt x="583" y="1251"/>
                    </a:cubicBezTo>
                    <a:cubicBezTo>
                      <a:pt x="388" y="1039"/>
                      <a:pt x="255" y="778"/>
                      <a:pt x="140" y="517"/>
                    </a:cubicBezTo>
                    <a:cubicBezTo>
                      <a:pt x="129" y="491"/>
                      <a:pt x="109" y="480"/>
                      <a:pt x="88" y="480"/>
                    </a:cubicBezTo>
                    <a:cubicBezTo>
                      <a:pt x="45" y="480"/>
                      <a:pt x="1" y="525"/>
                      <a:pt x="23" y="577"/>
                    </a:cubicBezTo>
                    <a:cubicBezTo>
                      <a:pt x="242" y="1077"/>
                      <a:pt x="565" y="1595"/>
                      <a:pt x="1129" y="1741"/>
                    </a:cubicBezTo>
                    <a:cubicBezTo>
                      <a:pt x="1215" y="1764"/>
                      <a:pt x="1303" y="1775"/>
                      <a:pt x="1391" y="1775"/>
                    </a:cubicBezTo>
                    <a:cubicBezTo>
                      <a:pt x="1553" y="1775"/>
                      <a:pt x="1714" y="1736"/>
                      <a:pt x="1855" y="1649"/>
                    </a:cubicBezTo>
                    <a:cubicBezTo>
                      <a:pt x="2076" y="1516"/>
                      <a:pt x="2231" y="1303"/>
                      <a:pt x="2329" y="1070"/>
                    </a:cubicBezTo>
                    <a:cubicBezTo>
                      <a:pt x="2463" y="755"/>
                      <a:pt x="2485" y="404"/>
                      <a:pt x="2505" y="66"/>
                    </a:cubicBezTo>
                    <a:cubicBezTo>
                      <a:pt x="2509" y="23"/>
                      <a:pt x="2475" y="1"/>
                      <a:pt x="244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41"/>
              <p:cNvSpPr/>
              <p:nvPr/>
            </p:nvSpPr>
            <p:spPr>
              <a:xfrm>
                <a:off x="5392225" y="3980125"/>
                <a:ext cx="21925" cy="51300"/>
              </a:xfrm>
              <a:custGeom>
                <a:avLst/>
                <a:gdLst/>
                <a:ahLst/>
                <a:cxnLst/>
                <a:rect l="l" t="t" r="r" b="b"/>
                <a:pathLst>
                  <a:path w="877" h="2052" extrusionOk="0">
                    <a:moveTo>
                      <a:pt x="82" y="1"/>
                    </a:moveTo>
                    <a:cubicBezTo>
                      <a:pt x="43" y="1"/>
                      <a:pt x="1" y="33"/>
                      <a:pt x="10" y="83"/>
                    </a:cubicBezTo>
                    <a:cubicBezTo>
                      <a:pt x="95" y="510"/>
                      <a:pt x="179" y="936"/>
                      <a:pt x="264" y="1363"/>
                    </a:cubicBezTo>
                    <a:cubicBezTo>
                      <a:pt x="298" y="1539"/>
                      <a:pt x="312" y="1750"/>
                      <a:pt x="418" y="1901"/>
                    </a:cubicBezTo>
                    <a:cubicBezTo>
                      <a:pt x="484" y="1993"/>
                      <a:pt x="584" y="2051"/>
                      <a:pt x="689" y="2051"/>
                    </a:cubicBezTo>
                    <a:cubicBezTo>
                      <a:pt x="729" y="2051"/>
                      <a:pt x="769" y="2043"/>
                      <a:pt x="808" y="2026"/>
                    </a:cubicBezTo>
                    <a:cubicBezTo>
                      <a:pt x="876" y="1997"/>
                      <a:pt x="834" y="1906"/>
                      <a:pt x="771" y="1906"/>
                    </a:cubicBezTo>
                    <a:cubicBezTo>
                      <a:pt x="762" y="1906"/>
                      <a:pt x="753" y="1908"/>
                      <a:pt x="743" y="1912"/>
                    </a:cubicBezTo>
                    <a:lnTo>
                      <a:pt x="743" y="1913"/>
                    </a:lnTo>
                    <a:cubicBezTo>
                      <a:pt x="721" y="1923"/>
                      <a:pt x="700" y="1927"/>
                      <a:pt x="680" y="1927"/>
                    </a:cubicBezTo>
                    <a:cubicBezTo>
                      <a:pt x="546" y="1927"/>
                      <a:pt x="473" y="1729"/>
                      <a:pt x="450" y="1622"/>
                    </a:cubicBezTo>
                    <a:cubicBezTo>
                      <a:pt x="410" y="1450"/>
                      <a:pt x="380" y="1277"/>
                      <a:pt x="347" y="1106"/>
                    </a:cubicBezTo>
                    <a:cubicBezTo>
                      <a:pt x="277" y="752"/>
                      <a:pt x="207" y="400"/>
                      <a:pt x="137" y="48"/>
                    </a:cubicBezTo>
                    <a:cubicBezTo>
                      <a:pt x="131" y="15"/>
                      <a:pt x="107" y="1"/>
                      <a:pt x="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1" name="Google Shape;631;p41"/>
          <p:cNvGrpSpPr/>
          <p:nvPr/>
        </p:nvGrpSpPr>
        <p:grpSpPr>
          <a:xfrm rot="-7200054">
            <a:off x="5701874" y="194406"/>
            <a:ext cx="333167" cy="1001623"/>
            <a:chOff x="6502450" y="3199350"/>
            <a:chExt cx="141200" cy="424500"/>
          </a:xfrm>
        </p:grpSpPr>
        <p:sp>
          <p:nvSpPr>
            <p:cNvPr id="632" name="Google Shape;632;p41"/>
            <p:cNvSpPr/>
            <p:nvPr/>
          </p:nvSpPr>
          <p:spPr>
            <a:xfrm>
              <a:off x="6502450" y="3210425"/>
              <a:ext cx="141200" cy="413425"/>
            </a:xfrm>
            <a:custGeom>
              <a:avLst/>
              <a:gdLst/>
              <a:ahLst/>
              <a:cxnLst/>
              <a:rect l="l" t="t" r="r" b="b"/>
              <a:pathLst>
                <a:path w="5648" h="16537" extrusionOk="0">
                  <a:moveTo>
                    <a:pt x="3533" y="1"/>
                  </a:moveTo>
                  <a:cubicBezTo>
                    <a:pt x="3523" y="1"/>
                    <a:pt x="3513" y="1"/>
                    <a:pt x="3503" y="2"/>
                  </a:cubicBezTo>
                  <a:cubicBezTo>
                    <a:pt x="3298" y="21"/>
                    <a:pt x="3160" y="215"/>
                    <a:pt x="3200" y="410"/>
                  </a:cubicBezTo>
                  <a:lnTo>
                    <a:pt x="3458" y="2350"/>
                  </a:lnTo>
                  <a:cubicBezTo>
                    <a:pt x="3509" y="2600"/>
                    <a:pt x="3474" y="2821"/>
                    <a:pt x="3224" y="2871"/>
                  </a:cubicBezTo>
                  <a:cubicBezTo>
                    <a:pt x="3196" y="2877"/>
                    <a:pt x="3170" y="2880"/>
                    <a:pt x="3145" y="2880"/>
                  </a:cubicBezTo>
                  <a:cubicBezTo>
                    <a:pt x="2947" y="2880"/>
                    <a:pt x="2850" y="2706"/>
                    <a:pt x="2805" y="2481"/>
                  </a:cubicBezTo>
                  <a:lnTo>
                    <a:pt x="2291" y="606"/>
                  </a:lnTo>
                  <a:cubicBezTo>
                    <a:pt x="2259" y="454"/>
                    <a:pt x="2134" y="330"/>
                    <a:pt x="1980" y="321"/>
                  </a:cubicBezTo>
                  <a:cubicBezTo>
                    <a:pt x="1972" y="320"/>
                    <a:pt x="1965" y="320"/>
                    <a:pt x="1957" y="320"/>
                  </a:cubicBezTo>
                  <a:cubicBezTo>
                    <a:pt x="1734" y="320"/>
                    <a:pt x="1577" y="523"/>
                    <a:pt x="1620" y="729"/>
                  </a:cubicBezTo>
                  <a:lnTo>
                    <a:pt x="1879" y="2668"/>
                  </a:lnTo>
                  <a:cubicBezTo>
                    <a:pt x="1929" y="2921"/>
                    <a:pt x="1894" y="3140"/>
                    <a:pt x="1644" y="3190"/>
                  </a:cubicBezTo>
                  <a:cubicBezTo>
                    <a:pt x="1616" y="3196"/>
                    <a:pt x="1590" y="3199"/>
                    <a:pt x="1565" y="3199"/>
                  </a:cubicBezTo>
                  <a:cubicBezTo>
                    <a:pt x="1367" y="3199"/>
                    <a:pt x="1270" y="3024"/>
                    <a:pt x="1223" y="2800"/>
                  </a:cubicBezTo>
                  <a:lnTo>
                    <a:pt x="713" y="935"/>
                  </a:lnTo>
                  <a:cubicBezTo>
                    <a:pt x="678" y="770"/>
                    <a:pt x="537" y="640"/>
                    <a:pt x="372" y="640"/>
                  </a:cubicBezTo>
                  <a:cubicBezTo>
                    <a:pt x="362" y="640"/>
                    <a:pt x="352" y="640"/>
                    <a:pt x="341" y="641"/>
                  </a:cubicBezTo>
                  <a:cubicBezTo>
                    <a:pt x="138" y="660"/>
                    <a:pt x="0" y="854"/>
                    <a:pt x="40" y="1049"/>
                  </a:cubicBezTo>
                  <a:lnTo>
                    <a:pt x="427" y="2962"/>
                  </a:lnTo>
                  <a:lnTo>
                    <a:pt x="564" y="3636"/>
                  </a:lnTo>
                  <a:cubicBezTo>
                    <a:pt x="859" y="5097"/>
                    <a:pt x="1696" y="6210"/>
                    <a:pt x="2575" y="6431"/>
                  </a:cubicBezTo>
                  <a:cubicBezTo>
                    <a:pt x="2576" y="6436"/>
                    <a:pt x="2575" y="6440"/>
                    <a:pt x="2576" y="6447"/>
                  </a:cubicBezTo>
                  <a:lnTo>
                    <a:pt x="4531" y="16104"/>
                  </a:lnTo>
                  <a:cubicBezTo>
                    <a:pt x="4582" y="16360"/>
                    <a:pt x="4809" y="16536"/>
                    <a:pt x="5060" y="16536"/>
                  </a:cubicBezTo>
                  <a:cubicBezTo>
                    <a:pt x="5095" y="16536"/>
                    <a:pt x="5131" y="16533"/>
                    <a:pt x="5167" y="16526"/>
                  </a:cubicBezTo>
                  <a:cubicBezTo>
                    <a:pt x="5459" y="16467"/>
                    <a:pt x="5647" y="16181"/>
                    <a:pt x="5589" y="15889"/>
                  </a:cubicBezTo>
                  <a:lnTo>
                    <a:pt x="3634" y="6233"/>
                  </a:lnTo>
                  <a:lnTo>
                    <a:pt x="3633" y="6233"/>
                  </a:lnTo>
                  <a:cubicBezTo>
                    <a:pt x="3633" y="6228"/>
                    <a:pt x="3630" y="6223"/>
                    <a:pt x="3630" y="6218"/>
                  </a:cubicBezTo>
                  <a:cubicBezTo>
                    <a:pt x="4353" y="5673"/>
                    <a:pt x="4692" y="4321"/>
                    <a:pt x="4396" y="2860"/>
                  </a:cubicBezTo>
                  <a:lnTo>
                    <a:pt x="4269" y="2232"/>
                  </a:lnTo>
                  <a:cubicBezTo>
                    <a:pt x="4264" y="2218"/>
                    <a:pt x="4258" y="2204"/>
                    <a:pt x="4255" y="2188"/>
                  </a:cubicBezTo>
                  <a:lnTo>
                    <a:pt x="3872" y="295"/>
                  </a:lnTo>
                  <a:cubicBezTo>
                    <a:pt x="3838" y="131"/>
                    <a:pt x="3698" y="1"/>
                    <a:pt x="3533" y="1"/>
                  </a:cubicBezTo>
                  <a:close/>
                </a:path>
              </a:pathLst>
            </a:custGeom>
            <a:solidFill>
              <a:schemeClr val="accent4"/>
            </a:solidFill>
            <a:ln w="1143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9050" dir="2400000" algn="bl" rotWithShape="0">
                <a:schemeClr val="dk1">
                  <a:alpha val="6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3" name="Google Shape;633;p41"/>
            <p:cNvGrpSpPr/>
            <p:nvPr/>
          </p:nvGrpSpPr>
          <p:grpSpPr>
            <a:xfrm>
              <a:off x="6502450" y="3199350"/>
              <a:ext cx="141200" cy="413425"/>
              <a:chOff x="5434300" y="3595075"/>
              <a:chExt cx="141200" cy="413425"/>
            </a:xfrm>
          </p:grpSpPr>
          <p:sp>
            <p:nvSpPr>
              <p:cNvPr id="634" name="Google Shape;634;p41"/>
              <p:cNvSpPr/>
              <p:nvPr/>
            </p:nvSpPr>
            <p:spPr>
              <a:xfrm>
                <a:off x="5434300" y="3595075"/>
                <a:ext cx="141200" cy="413425"/>
              </a:xfrm>
              <a:custGeom>
                <a:avLst/>
                <a:gdLst/>
                <a:ahLst/>
                <a:cxnLst/>
                <a:rect l="l" t="t" r="r" b="b"/>
                <a:pathLst>
                  <a:path w="5648" h="16537" extrusionOk="0">
                    <a:moveTo>
                      <a:pt x="3534" y="0"/>
                    </a:moveTo>
                    <a:cubicBezTo>
                      <a:pt x="3524" y="0"/>
                      <a:pt x="3514" y="1"/>
                      <a:pt x="3503" y="2"/>
                    </a:cubicBezTo>
                    <a:cubicBezTo>
                      <a:pt x="3299" y="21"/>
                      <a:pt x="3161" y="213"/>
                      <a:pt x="3200" y="410"/>
                    </a:cubicBezTo>
                    <a:lnTo>
                      <a:pt x="3459" y="2348"/>
                    </a:lnTo>
                    <a:cubicBezTo>
                      <a:pt x="3510" y="2600"/>
                      <a:pt x="3476" y="2819"/>
                      <a:pt x="3224" y="2870"/>
                    </a:cubicBezTo>
                    <a:cubicBezTo>
                      <a:pt x="3196" y="2875"/>
                      <a:pt x="3170" y="2878"/>
                      <a:pt x="3145" y="2878"/>
                    </a:cubicBezTo>
                    <a:cubicBezTo>
                      <a:pt x="2947" y="2878"/>
                      <a:pt x="2850" y="2704"/>
                      <a:pt x="2805" y="2481"/>
                    </a:cubicBezTo>
                    <a:lnTo>
                      <a:pt x="2291" y="605"/>
                    </a:lnTo>
                    <a:cubicBezTo>
                      <a:pt x="2260" y="453"/>
                      <a:pt x="2134" y="330"/>
                      <a:pt x="1980" y="321"/>
                    </a:cubicBezTo>
                    <a:cubicBezTo>
                      <a:pt x="1972" y="320"/>
                      <a:pt x="1964" y="320"/>
                      <a:pt x="1956" y="320"/>
                    </a:cubicBezTo>
                    <a:cubicBezTo>
                      <a:pt x="1734" y="320"/>
                      <a:pt x="1579" y="522"/>
                      <a:pt x="1620" y="729"/>
                    </a:cubicBezTo>
                    <a:lnTo>
                      <a:pt x="1879" y="2668"/>
                    </a:lnTo>
                    <a:cubicBezTo>
                      <a:pt x="1930" y="2919"/>
                      <a:pt x="1895" y="3140"/>
                      <a:pt x="1644" y="3190"/>
                    </a:cubicBezTo>
                    <a:cubicBezTo>
                      <a:pt x="1616" y="3196"/>
                      <a:pt x="1590" y="3199"/>
                      <a:pt x="1566" y="3199"/>
                    </a:cubicBezTo>
                    <a:cubicBezTo>
                      <a:pt x="1367" y="3199"/>
                      <a:pt x="1271" y="3024"/>
                      <a:pt x="1225" y="2800"/>
                    </a:cubicBezTo>
                    <a:lnTo>
                      <a:pt x="713" y="933"/>
                    </a:lnTo>
                    <a:cubicBezTo>
                      <a:pt x="680" y="769"/>
                      <a:pt x="538" y="640"/>
                      <a:pt x="373" y="640"/>
                    </a:cubicBezTo>
                    <a:cubicBezTo>
                      <a:pt x="363" y="640"/>
                      <a:pt x="352" y="640"/>
                      <a:pt x="342" y="641"/>
                    </a:cubicBezTo>
                    <a:cubicBezTo>
                      <a:pt x="139" y="660"/>
                      <a:pt x="1" y="852"/>
                      <a:pt x="41" y="1047"/>
                    </a:cubicBezTo>
                    <a:lnTo>
                      <a:pt x="428" y="2962"/>
                    </a:lnTo>
                    <a:lnTo>
                      <a:pt x="564" y="3634"/>
                    </a:lnTo>
                    <a:cubicBezTo>
                      <a:pt x="859" y="5097"/>
                      <a:pt x="1697" y="6210"/>
                      <a:pt x="2575" y="6431"/>
                    </a:cubicBezTo>
                    <a:cubicBezTo>
                      <a:pt x="2577" y="6436"/>
                      <a:pt x="2575" y="6440"/>
                      <a:pt x="2577" y="6445"/>
                    </a:cubicBezTo>
                    <a:lnTo>
                      <a:pt x="4531" y="16104"/>
                    </a:lnTo>
                    <a:cubicBezTo>
                      <a:pt x="4584" y="16358"/>
                      <a:pt x="4810" y="16536"/>
                      <a:pt x="5061" y="16536"/>
                    </a:cubicBezTo>
                    <a:cubicBezTo>
                      <a:pt x="5096" y="16536"/>
                      <a:pt x="5132" y="16533"/>
                      <a:pt x="5167" y="16526"/>
                    </a:cubicBezTo>
                    <a:cubicBezTo>
                      <a:pt x="5459" y="16467"/>
                      <a:pt x="5648" y="16180"/>
                      <a:pt x="5589" y="15889"/>
                    </a:cubicBezTo>
                    <a:lnTo>
                      <a:pt x="3635" y="6231"/>
                    </a:lnTo>
                    <a:cubicBezTo>
                      <a:pt x="3633" y="6226"/>
                      <a:pt x="3632" y="6222"/>
                      <a:pt x="3630" y="6217"/>
                    </a:cubicBezTo>
                    <a:cubicBezTo>
                      <a:pt x="4355" y="5673"/>
                      <a:pt x="4693" y="4321"/>
                      <a:pt x="4396" y="2859"/>
                    </a:cubicBezTo>
                    <a:lnTo>
                      <a:pt x="4269" y="2231"/>
                    </a:lnTo>
                    <a:cubicBezTo>
                      <a:pt x="4265" y="2216"/>
                      <a:pt x="4260" y="2202"/>
                      <a:pt x="4257" y="2186"/>
                    </a:cubicBezTo>
                    <a:lnTo>
                      <a:pt x="4257" y="2188"/>
                    </a:lnTo>
                    <a:lnTo>
                      <a:pt x="3873" y="294"/>
                    </a:lnTo>
                    <a:cubicBezTo>
                      <a:pt x="3840" y="130"/>
                      <a:pt x="3699" y="0"/>
                      <a:pt x="353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41"/>
              <p:cNvSpPr/>
              <p:nvPr/>
            </p:nvSpPr>
            <p:spPr>
              <a:xfrm>
                <a:off x="5466425" y="3689950"/>
                <a:ext cx="66600" cy="48450"/>
              </a:xfrm>
              <a:custGeom>
                <a:avLst/>
                <a:gdLst/>
                <a:ahLst/>
                <a:cxnLst/>
                <a:rect l="l" t="t" r="r" b="b"/>
                <a:pathLst>
                  <a:path w="2664" h="1938" extrusionOk="0">
                    <a:moveTo>
                      <a:pt x="2600" y="0"/>
                    </a:moveTo>
                    <a:cubicBezTo>
                      <a:pt x="2566" y="0"/>
                      <a:pt x="2532" y="23"/>
                      <a:pt x="2531" y="66"/>
                    </a:cubicBezTo>
                    <a:cubicBezTo>
                      <a:pt x="2512" y="594"/>
                      <a:pt x="2483" y="1191"/>
                      <a:pt x="2069" y="1578"/>
                    </a:cubicBezTo>
                    <a:cubicBezTo>
                      <a:pt x="1901" y="1735"/>
                      <a:pt x="1705" y="1801"/>
                      <a:pt x="1507" y="1801"/>
                    </a:cubicBezTo>
                    <a:cubicBezTo>
                      <a:pt x="1208" y="1801"/>
                      <a:pt x="903" y="1649"/>
                      <a:pt x="680" y="1426"/>
                    </a:cubicBezTo>
                    <a:cubicBezTo>
                      <a:pt x="453" y="1199"/>
                      <a:pt x="294" y="918"/>
                      <a:pt x="142" y="640"/>
                    </a:cubicBezTo>
                    <a:cubicBezTo>
                      <a:pt x="129" y="618"/>
                      <a:pt x="110" y="608"/>
                      <a:pt x="90" y="608"/>
                    </a:cubicBezTo>
                    <a:cubicBezTo>
                      <a:pt x="46" y="608"/>
                      <a:pt x="1" y="657"/>
                      <a:pt x="29" y="709"/>
                    </a:cubicBezTo>
                    <a:cubicBezTo>
                      <a:pt x="310" y="1221"/>
                      <a:pt x="662" y="1781"/>
                      <a:pt x="1278" y="1914"/>
                    </a:cubicBezTo>
                    <a:cubicBezTo>
                      <a:pt x="1351" y="1930"/>
                      <a:pt x="1424" y="1938"/>
                      <a:pt x="1498" y="1938"/>
                    </a:cubicBezTo>
                    <a:cubicBezTo>
                      <a:pt x="1693" y="1938"/>
                      <a:pt x="1885" y="1881"/>
                      <a:pt x="2049" y="1763"/>
                    </a:cubicBezTo>
                    <a:cubicBezTo>
                      <a:pt x="2267" y="1606"/>
                      <a:pt x="2423" y="1375"/>
                      <a:pt x="2513" y="1123"/>
                    </a:cubicBezTo>
                    <a:cubicBezTo>
                      <a:pt x="2637" y="783"/>
                      <a:pt x="2650" y="418"/>
                      <a:pt x="2662" y="63"/>
                    </a:cubicBezTo>
                    <a:cubicBezTo>
                      <a:pt x="2663" y="21"/>
                      <a:pt x="2632" y="0"/>
                      <a:pt x="26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41"/>
              <p:cNvSpPr/>
              <p:nvPr/>
            </p:nvSpPr>
            <p:spPr>
              <a:xfrm>
                <a:off x="5543850" y="3949450"/>
                <a:ext cx="21925" cy="51300"/>
              </a:xfrm>
              <a:custGeom>
                <a:avLst/>
                <a:gdLst/>
                <a:ahLst/>
                <a:cxnLst/>
                <a:rect l="l" t="t" r="r" b="b"/>
                <a:pathLst>
                  <a:path w="877" h="2052" extrusionOk="0">
                    <a:moveTo>
                      <a:pt x="80" y="1"/>
                    </a:moveTo>
                    <a:cubicBezTo>
                      <a:pt x="42" y="1"/>
                      <a:pt x="0" y="33"/>
                      <a:pt x="10" y="82"/>
                    </a:cubicBezTo>
                    <a:cubicBezTo>
                      <a:pt x="94" y="509"/>
                      <a:pt x="179" y="936"/>
                      <a:pt x="263" y="1364"/>
                    </a:cubicBezTo>
                    <a:cubicBezTo>
                      <a:pt x="298" y="1540"/>
                      <a:pt x="311" y="1751"/>
                      <a:pt x="419" y="1902"/>
                    </a:cubicBezTo>
                    <a:cubicBezTo>
                      <a:pt x="484" y="1994"/>
                      <a:pt x="583" y="2051"/>
                      <a:pt x="690" y="2051"/>
                    </a:cubicBezTo>
                    <a:cubicBezTo>
                      <a:pt x="729" y="2051"/>
                      <a:pt x="769" y="2044"/>
                      <a:pt x="809" y="2027"/>
                    </a:cubicBezTo>
                    <a:cubicBezTo>
                      <a:pt x="877" y="1996"/>
                      <a:pt x="835" y="1907"/>
                      <a:pt x="771" y="1907"/>
                    </a:cubicBezTo>
                    <a:cubicBezTo>
                      <a:pt x="762" y="1907"/>
                      <a:pt x="752" y="1909"/>
                      <a:pt x="742" y="1913"/>
                    </a:cubicBezTo>
                    <a:cubicBezTo>
                      <a:pt x="720" y="1922"/>
                      <a:pt x="699" y="1927"/>
                      <a:pt x="679" y="1927"/>
                    </a:cubicBezTo>
                    <a:cubicBezTo>
                      <a:pt x="545" y="1927"/>
                      <a:pt x="472" y="1729"/>
                      <a:pt x="449" y="1621"/>
                    </a:cubicBezTo>
                    <a:cubicBezTo>
                      <a:pt x="411" y="1451"/>
                      <a:pt x="381" y="1277"/>
                      <a:pt x="346" y="1105"/>
                    </a:cubicBezTo>
                    <a:cubicBezTo>
                      <a:pt x="276" y="753"/>
                      <a:pt x="206" y="401"/>
                      <a:pt x="136" y="49"/>
                    </a:cubicBezTo>
                    <a:cubicBezTo>
                      <a:pt x="130" y="15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" name="Imagine 1">
            <a:extLst>
              <a:ext uri="{FF2B5EF4-FFF2-40B4-BE49-F238E27FC236}">
                <a16:creationId xmlns:a16="http://schemas.microsoft.com/office/drawing/2014/main" id="{815B83F2-6830-3192-D4A7-D7CE4BB95DC1}"/>
              </a:ext>
            </a:extLst>
          </p:cNvPr>
          <p:cNvPicPr/>
          <p:nvPr/>
        </p:nvPicPr>
        <p:blipFill rotWithShape="1">
          <a:blip r:embed="rId3"/>
          <a:srcRect t="19032" b="9045"/>
          <a:stretch/>
        </p:blipFill>
        <p:spPr bwMode="auto">
          <a:xfrm>
            <a:off x="7387153" y="3938183"/>
            <a:ext cx="1590435" cy="9662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ittering and Recycling in School by Slidesgo">
  <a:themeElements>
    <a:clrScheme name="Simple Light">
      <a:dk1>
        <a:srgbClr val="293131"/>
      </a:dk1>
      <a:lt1>
        <a:srgbClr val="EDEDE1"/>
      </a:lt1>
      <a:dk2>
        <a:srgbClr val="559E6C"/>
      </a:dk2>
      <a:lt2>
        <a:srgbClr val="28625F"/>
      </a:lt2>
      <a:accent1>
        <a:srgbClr val="EE7C9E"/>
      </a:accent1>
      <a:accent2>
        <a:srgbClr val="F5C15F"/>
      </a:accent2>
      <a:accent3>
        <a:srgbClr val="DE8C58"/>
      </a:accent3>
      <a:accent4>
        <a:srgbClr val="F9FAEA"/>
      </a:accent4>
      <a:accent5>
        <a:srgbClr val="70E5DF"/>
      </a:accent5>
      <a:accent6>
        <a:srgbClr val="FFFFFF"/>
      </a:accent6>
      <a:hlink>
        <a:srgbClr val="29313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96</Words>
  <Application>Microsoft Office PowerPoint</Application>
  <PresentationFormat>Expunere pe ecran (16:9)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Fonturi utilizate</vt:lpstr>
      </vt:variant>
      <vt:variant>
        <vt:i4>9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5</vt:i4>
      </vt:variant>
    </vt:vector>
  </HeadingPairs>
  <TitlesOfParts>
    <vt:vector size="15" baseType="lpstr">
      <vt:lpstr>Anaheim</vt:lpstr>
      <vt:lpstr>Manrope Light</vt:lpstr>
      <vt:lpstr>Bebas Neue</vt:lpstr>
      <vt:lpstr>Arial</vt:lpstr>
      <vt:lpstr>Nunito Light</vt:lpstr>
      <vt:lpstr>Manrope</vt:lpstr>
      <vt:lpstr>Fredoka</vt:lpstr>
      <vt:lpstr>Calibri</vt:lpstr>
      <vt:lpstr>Dubai Medium</vt:lpstr>
      <vt:lpstr>Littering and Recycling in School by Slidesgo</vt:lpstr>
      <vt:lpstr>Joia verde 10.04.2025</vt:lpstr>
      <vt:lpstr>START!</vt:lpstr>
      <vt:lpstr>Table of contents</vt:lpstr>
      <vt:lpstr>Link-uri</vt:lpstr>
      <vt:lpstr>Să reciclăm!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eli</dc:creator>
  <cp:lastModifiedBy>mihai manecuta</cp:lastModifiedBy>
  <cp:revision>3</cp:revision>
  <dcterms:modified xsi:type="dcterms:W3CDTF">2025-03-29T13:01:19Z</dcterms:modified>
</cp:coreProperties>
</file>