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93" r:id="rId2"/>
    <p:sldId id="295" r:id="rId3"/>
    <p:sldId id="268" r:id="rId4"/>
    <p:sldId id="306" r:id="rId5"/>
    <p:sldId id="299" r:id="rId6"/>
    <p:sldId id="283" r:id="rId7"/>
    <p:sldId id="256" r:id="rId8"/>
    <p:sldId id="309" r:id="rId9"/>
    <p:sldId id="274" r:id="rId10"/>
    <p:sldId id="311" r:id="rId11"/>
    <p:sldId id="302" r:id="rId12"/>
    <p:sldId id="303" r:id="rId13"/>
    <p:sldId id="310" r:id="rId14"/>
    <p:sldId id="312" r:id="rId15"/>
    <p:sldId id="294" r:id="rId16"/>
    <p:sldId id="28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44F"/>
    <a:srgbClr val="FD9487"/>
    <a:srgbClr val="9792FF"/>
    <a:srgbClr val="83A1F0"/>
    <a:srgbClr val="F5C233"/>
    <a:srgbClr val="E17711"/>
    <a:srgbClr val="0070C0"/>
    <a:srgbClr val="50CD8B"/>
    <a:srgbClr val="A3EB95"/>
    <a:srgbClr val="F1A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4" autoAdjust="0"/>
    <p:restoredTop sz="94660"/>
  </p:normalViewPr>
  <p:slideViewPr>
    <p:cSldViewPr snapToGrid="0" showGuides="1">
      <p:cViewPr varScale="1">
        <p:scale>
          <a:sx n="82" d="100"/>
          <a:sy n="82" d="100"/>
        </p:scale>
        <p:origin x="638" y="48"/>
      </p:cViewPr>
      <p:guideLst>
        <p:guide pos="3840"/>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2025/5/31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2025/5/31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363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79172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3340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2025/5/31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440547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2025/5/31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2638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2025/5/31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84780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2025/5/31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85186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2025/5/31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775748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2025/5/31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96859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2025/5/31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7531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33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1"/>
            <a:ext cx="12217051" cy="6858000"/>
          </a:xfrm>
          <a:prstGeom prst="rect">
            <a:avLst/>
          </a:prstGeom>
        </p:spPr>
      </p:pic>
      <p:grpSp>
        <p:nvGrpSpPr>
          <p:cNvPr id="9" name="组合 8"/>
          <p:cNvGrpSpPr/>
          <p:nvPr userDrawn="1"/>
        </p:nvGrpSpPr>
        <p:grpSpPr>
          <a:xfrm>
            <a:off x="568124" y="609600"/>
            <a:ext cx="11202962" cy="5863771"/>
            <a:chOff x="568124" y="609600"/>
            <a:chExt cx="11202962" cy="5863771"/>
          </a:xfrm>
        </p:grpSpPr>
        <p:sp>
          <p:nvSpPr>
            <p:cNvPr id="7" name="圆角矩形 6"/>
            <p:cNvSpPr/>
            <p:nvPr userDrawn="1"/>
          </p:nvSpPr>
          <p:spPr>
            <a:xfrm>
              <a:off x="568124" y="609600"/>
              <a:ext cx="11202962" cy="5863771"/>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userDrawn="1"/>
          </p:nvSpPr>
          <p:spPr>
            <a:xfrm>
              <a:off x="704020" y="747485"/>
              <a:ext cx="10907409" cy="5595258"/>
            </a:xfrm>
            <a:prstGeom prst="roundRect">
              <a:avLst/>
            </a:prstGeom>
            <a:solidFill>
              <a:schemeClr val="bg1"/>
            </a:solidFill>
            <a:ln w="28575">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81" r:id="rId9"/>
    <p:sldLayoutId id="2147483686" r:id="rId10"/>
    <p:sldLayoutId id="2147483688" r:id="rId11"/>
    <p:sldLayoutId id="214748368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46803" y="-23492"/>
            <a:ext cx="12563853" cy="6881491"/>
            <a:chOff x="-346803" y="-23492"/>
            <a:chExt cx="12563853" cy="6881491"/>
          </a:xfrm>
        </p:grpSpPr>
        <p:grpSp>
          <p:nvGrpSpPr>
            <p:cNvPr id="18" name="组合 17"/>
            <p:cNvGrpSpPr/>
            <p:nvPr/>
          </p:nvGrpSpPr>
          <p:grpSpPr>
            <a:xfrm>
              <a:off x="-1" y="-23492"/>
              <a:ext cx="12217051" cy="6881491"/>
              <a:chOff x="-1" y="-23492"/>
              <a:chExt cx="12217051" cy="6881491"/>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217051" cy="685800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95761" y="-23492"/>
                <a:ext cx="2102979" cy="6881491"/>
              </a:xfrm>
              <a:prstGeom prst="rect">
                <a:avLst/>
              </a:prstGeom>
            </p:spPr>
          </p:pic>
        </p:gr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6803" y="-23492"/>
              <a:ext cx="9490803" cy="6881491"/>
            </a:xfrm>
            <a:prstGeom prst="rect">
              <a:avLst/>
            </a:prstGeom>
          </p:spPr>
        </p:pic>
      </p:gr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11527" t="2579" r="6853"/>
          <a:stretch/>
        </p:blipFill>
        <p:spPr>
          <a:xfrm>
            <a:off x="1538072" y="1013454"/>
            <a:ext cx="9606177" cy="5374645"/>
          </a:xfrm>
          <a:prstGeom prst="rect">
            <a:avLst/>
          </a:prstGeom>
        </p:spPr>
      </p:pic>
      <p:sp>
        <p:nvSpPr>
          <p:cNvPr id="9" name="文本框 8"/>
          <p:cNvSpPr txBox="1"/>
          <p:nvPr/>
        </p:nvSpPr>
        <p:spPr>
          <a:xfrm>
            <a:off x="3697975" y="1824284"/>
            <a:ext cx="5286368" cy="461665"/>
          </a:xfrm>
          <a:prstGeom prst="rect">
            <a:avLst/>
          </a:prstGeom>
          <a:noFill/>
        </p:spPr>
        <p:txBody>
          <a:bodyPr wrap="square" rtlCol="0">
            <a:spAutoFit/>
          </a:bodyPr>
          <a:lstStyle/>
          <a:p>
            <a:pPr algn="dist"/>
            <a:endParaRPr lang="zh-CN" altLang="en-US" sz="2400">
              <a:solidFill>
                <a:schemeClr val="bg1"/>
              </a:solidFill>
              <a:effectLst>
                <a:outerShdw blurRad="38100" dist="38100" dir="2700000" algn="tl">
                  <a:srgbClr val="000000">
                    <a:alpha val="43137"/>
                  </a:srgbClr>
                </a:outerShdw>
              </a:effectLst>
              <a:latin typeface="字魂131号-酷乐潮玩体" panose="00000500000000000000" pitchFamily="2" charset="-122"/>
              <a:ea typeface="字魂131号-酷乐潮玩体" panose="00000500000000000000" pitchFamily="2" charset="-122"/>
            </a:endParaRPr>
          </a:p>
        </p:txBody>
      </p:sp>
      <p:grpSp>
        <p:nvGrpSpPr>
          <p:cNvPr id="5" name="组合 4"/>
          <p:cNvGrpSpPr/>
          <p:nvPr/>
        </p:nvGrpSpPr>
        <p:grpSpPr>
          <a:xfrm>
            <a:off x="5073561" y="5035936"/>
            <a:ext cx="2069925" cy="381000"/>
            <a:chOff x="5357363" y="5333109"/>
            <a:chExt cx="2069925" cy="381000"/>
          </a:xfrm>
        </p:grpSpPr>
        <p:sp>
          <p:nvSpPr>
            <p:cNvPr id="4" name="圆角矩形 3"/>
            <p:cNvSpPr/>
            <p:nvPr/>
          </p:nvSpPr>
          <p:spPr>
            <a:xfrm>
              <a:off x="5357363" y="5333109"/>
              <a:ext cx="2069925" cy="381000"/>
            </a:xfrm>
            <a:prstGeom prst="roundRect">
              <a:avLst>
                <a:gd name="adj" fmla="val 50000"/>
              </a:avLst>
            </a:prstGeom>
            <a:solidFill>
              <a:srgbClr val="FD9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67791" y="5333109"/>
              <a:ext cx="18490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思源黑体 CN" panose="020B0500000000000000" pitchFamily="34" charset="-122"/>
                <a:ea typeface="思源黑体 CN" panose="020B0500000000000000" pitchFamily="34" charset="-122"/>
                <a:cs typeface="+mn-cs"/>
              </a:endParaRPr>
            </a:p>
          </p:txBody>
        </p:sp>
      </p:grpSp>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 y="4075795"/>
            <a:ext cx="3927817" cy="2782204"/>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503733" y="4686605"/>
            <a:ext cx="2110485" cy="1974326"/>
          </a:xfrm>
          <a:prstGeom prst="rect">
            <a:avLst/>
          </a:prstGeom>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t="-8926"/>
          <a:stretch/>
        </p:blipFill>
        <p:spPr>
          <a:xfrm rot="1148516">
            <a:off x="1192464" y="694251"/>
            <a:ext cx="2497307" cy="1872980"/>
          </a:xfrm>
          <a:prstGeom prst="rect">
            <a:avLst/>
          </a:prstGeom>
        </p:spPr>
      </p:pic>
      <p:grpSp>
        <p:nvGrpSpPr>
          <p:cNvPr id="8" name="组合 7"/>
          <p:cNvGrpSpPr/>
          <p:nvPr/>
        </p:nvGrpSpPr>
        <p:grpSpPr>
          <a:xfrm>
            <a:off x="2454274" y="2558781"/>
            <a:ext cx="7571303" cy="2178705"/>
            <a:chOff x="2454274" y="2558781"/>
            <a:chExt cx="7571303" cy="2178705"/>
          </a:xfrm>
        </p:grpSpPr>
        <p:sp>
          <p:nvSpPr>
            <p:cNvPr id="7" name="PA-文本框 88">
              <a:extLst>
                <a:ext uri="{FF2B5EF4-FFF2-40B4-BE49-F238E27FC236}">
                  <a16:creationId xmlns:a16="http://schemas.microsoft.com/office/drawing/2014/main" id="{968276D9-B57A-45C2-B2D1-514AA5493EE9}"/>
                </a:ext>
              </a:extLst>
            </p:cNvPr>
            <p:cNvSpPr txBox="1"/>
            <p:nvPr>
              <p:custDataLst>
                <p:tags r:id="rId1"/>
              </p:custDataLst>
            </p:nvPr>
          </p:nvSpPr>
          <p:spPr>
            <a:xfrm>
              <a:off x="2981704" y="4183488"/>
              <a:ext cx="6718911" cy="553998"/>
            </a:xfrm>
            <a:prstGeom prst="rect">
              <a:avLst/>
            </a:prstGeom>
            <a:noFill/>
          </p:spPr>
          <p:txBody>
            <a:bodyPr wrap="square" lIns="0" tIns="0" rIns="0" bIns="0" rtlCol="0">
              <a:spAutoFit/>
            </a:bodyPr>
            <a:lstStyle/>
            <a:p>
              <a:pPr algn="ctr" hangingPunct="0">
                <a:lnSpc>
                  <a:spcPct val="150000"/>
                </a:lnSpc>
              </a:pPr>
              <a:endParaRPr lang="en-US" altLang="zh-CN" sz="1200" dirty="0">
                <a:solidFill>
                  <a:schemeClr val="bg1"/>
                </a:solidFill>
                <a:latin typeface="思源黑体 CN" panose="020B0500000000000000" pitchFamily="34" charset="-122"/>
                <a:ea typeface="思源黑体 CN" panose="020B0500000000000000" pitchFamily="34" charset="-122"/>
                <a:cs typeface="+mn-ea"/>
                <a:sym typeface="+mn-lt"/>
              </a:endParaRPr>
            </a:p>
          </p:txBody>
        </p:sp>
        <p:grpSp>
          <p:nvGrpSpPr>
            <p:cNvPr id="2" name="组合 1"/>
            <p:cNvGrpSpPr/>
            <p:nvPr/>
          </p:nvGrpSpPr>
          <p:grpSpPr>
            <a:xfrm>
              <a:off x="2454274" y="2558781"/>
              <a:ext cx="7571303" cy="1585401"/>
              <a:chOff x="2454274" y="2558781"/>
              <a:chExt cx="7571303" cy="1585401"/>
            </a:xfrm>
            <a:effectLst>
              <a:outerShdw blurRad="127000" sx="102000" sy="102000" algn="ctr" rotWithShape="0">
                <a:prstClr val="black">
                  <a:alpha val="25000"/>
                </a:prstClr>
              </a:outerShdw>
            </a:effectLst>
          </p:grpSpPr>
          <p:sp>
            <p:nvSpPr>
              <p:cNvPr id="6" name="文本框 5"/>
              <p:cNvSpPr txBox="1"/>
              <p:nvPr/>
            </p:nvSpPr>
            <p:spPr>
              <a:xfrm>
                <a:off x="2454274" y="2558781"/>
                <a:ext cx="7571303" cy="1569660"/>
              </a:xfrm>
              <a:prstGeom prst="rect">
                <a:avLst/>
              </a:prstGeom>
              <a:noFill/>
            </p:spPr>
            <p:txBody>
              <a:bodyPr wrap="none" rtlCol="0">
                <a:spAutoFit/>
              </a:bodyPr>
              <a:lstStyle/>
              <a:p>
                <a:endParaRPr lang="zh-CN" altLang="en-US" sz="9600">
                  <a:ln w="127000">
                    <a:solidFill>
                      <a:schemeClr val="bg1"/>
                    </a:solidFill>
                  </a:ln>
                  <a:solidFill>
                    <a:srgbClr val="F8744F"/>
                  </a:solidFill>
                  <a:latin typeface="字魂64号-萌趣软糖体" panose="00000500000000000000" pitchFamily="2" charset="-122"/>
                  <a:ea typeface="字魂64号-萌趣软糖体" panose="00000500000000000000" pitchFamily="2" charset="-122"/>
                </a:endParaRPr>
              </a:p>
            </p:txBody>
          </p:sp>
          <p:sp>
            <p:nvSpPr>
              <p:cNvPr id="20" name="文本框 19"/>
              <p:cNvSpPr txBox="1"/>
              <p:nvPr/>
            </p:nvSpPr>
            <p:spPr>
              <a:xfrm>
                <a:off x="2454274" y="2574522"/>
                <a:ext cx="7571303" cy="1569660"/>
              </a:xfrm>
              <a:prstGeom prst="rect">
                <a:avLst/>
              </a:prstGeom>
              <a:noFill/>
            </p:spPr>
            <p:txBody>
              <a:bodyPr wrap="none" rtlCol="0">
                <a:spAutoFit/>
              </a:bodyPr>
              <a:lstStyle/>
              <a:p>
                <a:endParaRPr lang="zh-CN" altLang="en-US" sz="9600">
                  <a:solidFill>
                    <a:srgbClr val="F8744F"/>
                  </a:solidFill>
                  <a:latin typeface="字魂64号-萌趣软糖体" panose="00000500000000000000" pitchFamily="2" charset="-122"/>
                  <a:ea typeface="字魂64号-萌趣软糖体" panose="00000500000000000000" pitchFamily="2" charset="-122"/>
                </a:endParaRPr>
              </a:p>
            </p:txBody>
          </p:sp>
        </p:grpSp>
      </p:grpSp>
      <p:sp>
        <p:nvSpPr>
          <p:cNvPr id="3" name="CasetăText 2">
            <a:extLst>
              <a:ext uri="{FF2B5EF4-FFF2-40B4-BE49-F238E27FC236}">
                <a16:creationId xmlns:a16="http://schemas.microsoft.com/office/drawing/2014/main" id="{8D3D90CF-183C-449A-A4AC-58021231BBA8}"/>
              </a:ext>
            </a:extLst>
          </p:cNvPr>
          <p:cNvSpPr txBox="1"/>
          <p:nvPr/>
        </p:nvSpPr>
        <p:spPr>
          <a:xfrm>
            <a:off x="2937006" y="2038408"/>
            <a:ext cx="6242086" cy="2923877"/>
          </a:xfrm>
          <a:prstGeom prst="rect">
            <a:avLst/>
          </a:prstGeom>
          <a:noFill/>
        </p:spPr>
        <p:txBody>
          <a:bodyPr wrap="square" rtlCol="0">
            <a:spAutoFit/>
          </a:bodyPr>
          <a:lstStyle/>
          <a:p>
            <a:pPr algn="ctr"/>
            <a:r>
              <a:rPr lang="ro-RO" sz="3600" dirty="0" err="1">
                <a:latin typeface="Arial" panose="020B0604020202020204" pitchFamily="34" charset="0"/>
                <a:cs typeface="Arial" panose="020B0604020202020204" pitchFamily="34" charset="0"/>
              </a:rPr>
              <a:t>Sedință</a:t>
            </a:r>
            <a:r>
              <a:rPr lang="ro-RO" sz="3600" dirty="0">
                <a:latin typeface="Arial" panose="020B0604020202020204" pitchFamily="34" charset="0"/>
                <a:cs typeface="Arial" panose="020B0604020202020204" pitchFamily="34" charset="0"/>
              </a:rPr>
              <a:t> cu părinții</a:t>
            </a:r>
          </a:p>
          <a:p>
            <a:pPr algn="ctr"/>
            <a:endParaRPr lang="ro-RO" sz="3600" dirty="0">
              <a:latin typeface="Arial" panose="020B0604020202020204" pitchFamily="34" charset="0"/>
              <a:cs typeface="Arial" panose="020B0604020202020204" pitchFamily="34" charset="0"/>
            </a:endParaRPr>
          </a:p>
          <a:p>
            <a:pPr algn="ctr"/>
            <a:r>
              <a:rPr lang="ro-RO" sz="3600" dirty="0">
                <a:latin typeface="Arial" panose="020B0604020202020204" pitchFamily="34" charset="0"/>
                <a:cs typeface="Arial" panose="020B0604020202020204" pitchFamily="34" charset="0"/>
              </a:rPr>
              <a:t>2 iunie 2025</a:t>
            </a:r>
          </a:p>
          <a:p>
            <a:pPr algn="ctr"/>
            <a:endParaRPr lang="ro-RO" sz="3600" dirty="0">
              <a:latin typeface="Arial" panose="020B0604020202020204" pitchFamily="34" charset="0"/>
              <a:cs typeface="Arial" panose="020B0604020202020204" pitchFamily="34" charset="0"/>
            </a:endParaRPr>
          </a:p>
          <a:p>
            <a:pPr algn="ctr"/>
            <a:r>
              <a:rPr lang="ro-RO" sz="3600" dirty="0">
                <a:latin typeface="Arial" panose="020B0604020202020204" pitchFamily="34" charset="0"/>
                <a:cs typeface="Arial" panose="020B0604020202020204" pitchFamily="34" charset="0"/>
              </a:rPr>
              <a:t>Clasa a IV-a B</a:t>
            </a:r>
          </a:p>
        </p:txBody>
      </p:sp>
    </p:spTree>
    <p:extLst>
      <p:ext uri="{BB962C8B-B14F-4D97-AF65-F5344CB8AC3E}">
        <p14:creationId xmlns:p14="http://schemas.microsoft.com/office/powerpoint/2010/main" val="1066994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2E56-F74A-D4A5-98D5-1E5E054AC5D2}"/>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CBCA065E-8371-5CBA-342E-A0A162B3DE3C}"/>
              </a:ext>
            </a:extLst>
          </p:cNvPr>
          <p:cNvGrpSpPr/>
          <p:nvPr/>
        </p:nvGrpSpPr>
        <p:grpSpPr>
          <a:xfrm>
            <a:off x="1758270" y="2245518"/>
            <a:ext cx="4598987" cy="2749137"/>
            <a:chOff x="1497013" y="2405175"/>
            <a:chExt cx="4598987" cy="2749137"/>
          </a:xfrm>
        </p:grpSpPr>
        <p:sp>
          <p:nvSpPr>
            <p:cNvPr id="23" name="文本框 22">
              <a:extLst>
                <a:ext uri="{FF2B5EF4-FFF2-40B4-BE49-F238E27FC236}">
                  <a16:creationId xmlns:a16="http://schemas.microsoft.com/office/drawing/2014/main" id="{23830ECB-BB9B-EEF0-582F-6FD4D356755E}"/>
                </a:ext>
              </a:extLst>
            </p:cNvPr>
            <p:cNvSpPr txBox="1"/>
            <p:nvPr/>
          </p:nvSpPr>
          <p:spPr>
            <a:xfrm>
              <a:off x="1497013" y="2984487"/>
              <a:ext cx="4598987" cy="2169825"/>
            </a:xfrm>
            <a:prstGeom prst="rect">
              <a:avLst/>
            </a:prstGeom>
            <a:noFill/>
          </p:spPr>
          <p:txBody>
            <a:bodyPr wrap="square" rtlCol="0">
              <a:spAutoFit/>
            </a:bodyPr>
            <a:lstStyle/>
            <a:p>
              <a:pPr>
                <a:lnSpc>
                  <a:spcPct val="150000"/>
                </a:lnSpc>
              </a:pPr>
              <a:endParaRPr lang="en-US" altLang="zh-CN">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a:p>
              <a:pPr>
                <a:lnSpc>
                  <a:spcPct val="150000"/>
                </a:lnSpc>
              </a:pPr>
              <a:endParaRPr lang="en-US" altLang="zh-CN">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a:p>
              <a:pPr>
                <a:lnSpc>
                  <a:spcPct val="150000"/>
                </a:lnSpc>
              </a:pPr>
              <a:endParaRPr lang="en-US" altLang="zh-CN">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p:txBody>
        </p:sp>
        <p:sp>
          <p:nvSpPr>
            <p:cNvPr id="7" name="文本框 6">
              <a:extLst>
                <a:ext uri="{FF2B5EF4-FFF2-40B4-BE49-F238E27FC236}">
                  <a16:creationId xmlns:a16="http://schemas.microsoft.com/office/drawing/2014/main" id="{9F05A25D-166D-3A8D-6FEE-9EC3A47453F2}"/>
                </a:ext>
              </a:extLst>
            </p:cNvPr>
            <p:cNvSpPr txBox="1"/>
            <p:nvPr/>
          </p:nvSpPr>
          <p:spPr>
            <a:xfrm>
              <a:off x="1497013" y="2405175"/>
              <a:ext cx="2566962" cy="461665"/>
            </a:xfrm>
            <a:prstGeom prst="rect">
              <a:avLst/>
            </a:prstGeom>
            <a:noFill/>
          </p:spPr>
          <p:txBody>
            <a:bodyPr wrap="square" rtlCol="0">
              <a:spAutoFit/>
            </a:bodyPr>
            <a:lstStyle/>
            <a:p>
              <a:pPr algn="ctr"/>
              <a:endParaRPr/>
            </a:p>
          </p:txBody>
        </p:sp>
      </p:grpSp>
      <p:grpSp>
        <p:nvGrpSpPr>
          <p:cNvPr id="6" name="组合 5">
            <a:extLst>
              <a:ext uri="{FF2B5EF4-FFF2-40B4-BE49-F238E27FC236}">
                <a16:creationId xmlns:a16="http://schemas.microsoft.com/office/drawing/2014/main" id="{59E9F08D-3FF9-AA48-1F12-60177CCC3111}"/>
              </a:ext>
            </a:extLst>
          </p:cNvPr>
          <p:cNvGrpSpPr/>
          <p:nvPr/>
        </p:nvGrpSpPr>
        <p:grpSpPr>
          <a:xfrm>
            <a:off x="2380342" y="993288"/>
            <a:ext cx="7561944" cy="461665"/>
            <a:chOff x="2380342" y="993288"/>
            <a:chExt cx="7561944" cy="461665"/>
          </a:xfrm>
        </p:grpSpPr>
        <p:sp>
          <p:nvSpPr>
            <p:cNvPr id="8" name="文本框 7">
              <a:extLst>
                <a:ext uri="{FF2B5EF4-FFF2-40B4-BE49-F238E27FC236}">
                  <a16:creationId xmlns:a16="http://schemas.microsoft.com/office/drawing/2014/main" id="{F1A0AEF9-C7CD-9C37-0380-645EC39B445F}"/>
                </a:ext>
              </a:extLst>
            </p:cNvPr>
            <p:cNvSpPr txBox="1"/>
            <p:nvPr/>
          </p:nvSpPr>
          <p:spPr>
            <a:xfrm>
              <a:off x="5166062" y="993288"/>
              <a:ext cx="1859875" cy="461665"/>
            </a:xfrm>
            <a:prstGeom prst="rect">
              <a:avLst/>
            </a:prstGeom>
            <a:noFill/>
          </p:spPr>
          <p:txBody>
            <a:bodyPr wrap="square" rtlCol="0">
              <a:spAutoFit/>
            </a:bodyPr>
            <a:lstStyle/>
            <a:p>
              <a:pPr algn="ctr"/>
              <a:endParaRPr/>
            </a:p>
          </p:txBody>
        </p:sp>
        <p:cxnSp>
          <p:nvCxnSpPr>
            <p:cNvPr id="9" name="直接连接符 8">
              <a:extLst>
                <a:ext uri="{FF2B5EF4-FFF2-40B4-BE49-F238E27FC236}">
                  <a16:creationId xmlns:a16="http://schemas.microsoft.com/office/drawing/2014/main" id="{27922081-4EF8-215D-1760-BCAB14621CE9}"/>
                </a:ext>
              </a:extLst>
            </p:cNvPr>
            <p:cNvCxnSpPr/>
            <p:nvPr/>
          </p:nvCxnSpPr>
          <p:spPr>
            <a:xfrm>
              <a:off x="7286171" y="1233714"/>
              <a:ext cx="2656115" cy="0"/>
            </a:xfrm>
            <a:prstGeom prst="line">
              <a:avLst/>
            </a:prstGeom>
            <a:ln>
              <a:solidFill>
                <a:srgbClr val="F8744F"/>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41EF040-23CB-6F56-101A-8D7F19FB1375}"/>
                </a:ext>
              </a:extLst>
            </p:cNvPr>
            <p:cNvCxnSpPr/>
            <p:nvPr/>
          </p:nvCxnSpPr>
          <p:spPr>
            <a:xfrm>
              <a:off x="2380342" y="1233714"/>
              <a:ext cx="2656115" cy="0"/>
            </a:xfrm>
            <a:prstGeom prst="line">
              <a:avLst/>
            </a:prstGeom>
            <a:ln>
              <a:solidFill>
                <a:srgbClr val="F8744F"/>
              </a:solidFill>
            </a:ln>
          </p:spPr>
          <p:style>
            <a:lnRef idx="1">
              <a:schemeClr val="accent1"/>
            </a:lnRef>
            <a:fillRef idx="0">
              <a:schemeClr val="accent1"/>
            </a:fillRef>
            <a:effectRef idx="0">
              <a:schemeClr val="accent1"/>
            </a:effectRef>
            <a:fontRef idx="minor">
              <a:schemeClr val="tx1"/>
            </a:fontRef>
          </p:style>
        </p:cxnSp>
      </p:grpSp>
      <p:pic>
        <p:nvPicPr>
          <p:cNvPr id="11" name="图片 10">
            <a:extLst>
              <a:ext uri="{FF2B5EF4-FFF2-40B4-BE49-F238E27FC236}">
                <a16:creationId xmlns:a16="http://schemas.microsoft.com/office/drawing/2014/main" id="{4AF7ADA5-2E78-12BC-A4FE-7A934F820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6171" y="2395998"/>
            <a:ext cx="3957714" cy="3957714"/>
          </a:xfrm>
          <a:prstGeom prst="rect">
            <a:avLst/>
          </a:prstGeom>
        </p:spPr>
      </p:pic>
      <p:sp>
        <p:nvSpPr>
          <p:cNvPr id="12" name="CasetăText 11">
            <a:extLst>
              <a:ext uri="{FF2B5EF4-FFF2-40B4-BE49-F238E27FC236}">
                <a16:creationId xmlns:a16="http://schemas.microsoft.com/office/drawing/2014/main" id="{782EF36D-EFD7-C593-5C56-9FD4D3B4A7F4}"/>
              </a:ext>
            </a:extLst>
          </p:cNvPr>
          <p:cNvSpPr txBox="1"/>
          <p:nvPr/>
        </p:nvSpPr>
        <p:spPr>
          <a:xfrm>
            <a:off x="1409319" y="1406799"/>
            <a:ext cx="6108970" cy="3170099"/>
          </a:xfrm>
          <a:prstGeom prst="rect">
            <a:avLst/>
          </a:prstGeom>
          <a:noFill/>
        </p:spPr>
        <p:txBody>
          <a:bodyPr wrap="square">
            <a:spAutoFit/>
          </a:bodyPr>
          <a:lstStyle/>
          <a:p>
            <a:pPr marL="514350" indent="-514350">
              <a:buAutoNum type="romanUcPeriod" startAt="2"/>
            </a:pPr>
            <a:r>
              <a:rPr lang="ro-RO" sz="2000" b="1" dirty="0">
                <a:solidFill>
                  <a:schemeClr val="accent1"/>
                </a:solidFill>
                <a:latin typeface="Arial" panose="020B0604020202020204" pitchFamily="34" charset="0"/>
                <a:cs typeface="Arial" panose="020B0604020202020204" pitchFamily="34" charset="0"/>
              </a:rPr>
              <a:t>MATEMATICĂ și ȘTIINȚE ALE NATURII</a:t>
            </a:r>
          </a:p>
          <a:p>
            <a:endParaRPr lang="ro-RO" sz="2000" b="1" dirty="0">
              <a:solidFill>
                <a:schemeClr val="accent1"/>
              </a:solidFill>
              <a:latin typeface="Arial" panose="020B0604020202020204" pitchFamily="34" charset="0"/>
              <a:cs typeface="Arial" panose="020B0604020202020204" pitchFamily="34" charset="0"/>
            </a:endParaRPr>
          </a:p>
          <a:p>
            <a:r>
              <a:rPr lang="ro-RO" sz="2000" dirty="0"/>
              <a:t>📊 Statistici generale</a:t>
            </a:r>
          </a:p>
          <a:p>
            <a:r>
              <a:rPr lang="ro-RO" sz="2000" dirty="0"/>
              <a:t>📘 Media clasei: 90.71 puncte din 100</a:t>
            </a:r>
          </a:p>
          <a:p>
            <a:r>
              <a:rPr lang="ro-RO" sz="2000" dirty="0"/>
              <a:t>✔️ Minim: 72 puncte</a:t>
            </a:r>
          </a:p>
          <a:p>
            <a:r>
              <a:rPr lang="ro-RO" sz="2000" dirty="0"/>
              <a:t>✔️ Maxim: 100 puncte</a:t>
            </a:r>
          </a:p>
          <a:p>
            <a:r>
              <a:rPr lang="ro-RO" sz="2000" dirty="0"/>
              <a:t>✔️ 25% dintre elevi au sub 87 puncte</a:t>
            </a:r>
          </a:p>
          <a:p>
            <a:r>
              <a:rPr lang="ro-RO" sz="2000" dirty="0"/>
              <a:t>✔️ 75% dintre elevi au peste 87 puncte</a:t>
            </a:r>
          </a:p>
          <a:p>
            <a:r>
              <a:rPr lang="ro-RO" sz="2000" dirty="0"/>
              <a:t>❌ Niciun elev sub 70 puncte</a:t>
            </a:r>
          </a:p>
          <a:p>
            <a:endParaRPr lang="ro-RO" sz="2000" dirty="0"/>
          </a:p>
        </p:txBody>
      </p:sp>
      <p:graphicFrame>
        <p:nvGraphicFramePr>
          <p:cNvPr id="3" name="Tabel 2">
            <a:extLst>
              <a:ext uri="{FF2B5EF4-FFF2-40B4-BE49-F238E27FC236}">
                <a16:creationId xmlns:a16="http://schemas.microsoft.com/office/drawing/2014/main" id="{81017E0F-D50B-D97D-40FB-461272AB7F57}"/>
              </a:ext>
            </a:extLst>
          </p:cNvPr>
          <p:cNvGraphicFramePr>
            <a:graphicFrameLocks noGrp="1"/>
          </p:cNvGraphicFramePr>
          <p:nvPr>
            <p:extLst>
              <p:ext uri="{D42A27DB-BD31-4B8C-83A1-F6EECF244321}">
                <p14:modId xmlns:p14="http://schemas.microsoft.com/office/powerpoint/2010/main" val="1461294775"/>
              </p:ext>
            </p:extLst>
          </p:nvPr>
        </p:nvGraphicFramePr>
        <p:xfrm>
          <a:off x="1758270" y="4773402"/>
          <a:ext cx="4598988" cy="677799"/>
        </p:xfrm>
        <a:graphic>
          <a:graphicData uri="http://schemas.openxmlformats.org/drawingml/2006/table">
            <a:tbl>
              <a:tblPr firstRow="1" firstCol="1" bandRow="1">
                <a:tableStyleId>{5C22544A-7EE6-4342-B048-85BDC9FD1C3A}</a:tableStyleId>
              </a:tblPr>
              <a:tblGrid>
                <a:gridCol w="2299494">
                  <a:extLst>
                    <a:ext uri="{9D8B030D-6E8A-4147-A177-3AD203B41FA5}">
                      <a16:colId xmlns:a16="http://schemas.microsoft.com/office/drawing/2014/main" val="183763566"/>
                    </a:ext>
                  </a:extLst>
                </a:gridCol>
                <a:gridCol w="2299494">
                  <a:extLst>
                    <a:ext uri="{9D8B030D-6E8A-4147-A177-3AD203B41FA5}">
                      <a16:colId xmlns:a16="http://schemas.microsoft.com/office/drawing/2014/main" val="4187812485"/>
                    </a:ext>
                  </a:extLst>
                </a:gridCol>
              </a:tblGrid>
              <a:tr h="0">
                <a:tc>
                  <a:txBody>
                    <a:bodyPr/>
                    <a:lstStyle/>
                    <a:p>
                      <a:pPr>
                        <a:lnSpc>
                          <a:spcPct val="115000"/>
                        </a:lnSpc>
                        <a:spcAft>
                          <a:spcPts val="1000"/>
                        </a:spcAft>
                        <a:buNone/>
                      </a:pPr>
                      <a:r>
                        <a:rPr lang="en-US" sz="1400">
                          <a:effectLst/>
                        </a:rPr>
                        <a:t>Calificativ</a:t>
                      </a:r>
                      <a:endParaRPr lang="ro-RO"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err="1">
                          <a:effectLst/>
                        </a:rPr>
                        <a:t>Număr</a:t>
                      </a:r>
                      <a:r>
                        <a:rPr lang="en-US" sz="1400" dirty="0">
                          <a:effectLst/>
                        </a:rPr>
                        <a:t> </a:t>
                      </a:r>
                      <a:r>
                        <a:rPr lang="en-US" sz="1400" dirty="0" err="1">
                          <a:effectLst/>
                        </a:rPr>
                        <a:t>elevi</a:t>
                      </a:r>
                      <a:endParaRPr lang="ro-RO"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89567376"/>
                  </a:ext>
                </a:extLst>
              </a:tr>
              <a:tr h="0">
                <a:tc>
                  <a:txBody>
                    <a:bodyPr/>
                    <a:lstStyle/>
                    <a:p>
                      <a:pPr>
                        <a:lnSpc>
                          <a:spcPct val="115000"/>
                        </a:lnSpc>
                        <a:spcAft>
                          <a:spcPts val="1000"/>
                        </a:spcAft>
                        <a:buNone/>
                      </a:pPr>
                      <a:r>
                        <a:rPr lang="en-US" sz="1400">
                          <a:effectLst/>
                        </a:rPr>
                        <a:t>Foarte bine</a:t>
                      </a:r>
                      <a:endParaRPr lang="ro-RO"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a:effectLst/>
                        </a:rPr>
                        <a:t>25</a:t>
                      </a:r>
                      <a:endParaRPr lang="ro-RO"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90039522"/>
                  </a:ext>
                </a:extLst>
              </a:tr>
              <a:tr h="0">
                <a:tc>
                  <a:txBody>
                    <a:bodyPr/>
                    <a:lstStyle/>
                    <a:p>
                      <a:pPr>
                        <a:lnSpc>
                          <a:spcPct val="115000"/>
                        </a:lnSpc>
                        <a:spcAft>
                          <a:spcPts val="1000"/>
                        </a:spcAft>
                        <a:buNone/>
                      </a:pPr>
                      <a:r>
                        <a:rPr lang="en-US" sz="1400">
                          <a:effectLst/>
                        </a:rPr>
                        <a:t>Bine</a:t>
                      </a:r>
                      <a:endParaRPr lang="ro-RO"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a:effectLst/>
                        </a:rPr>
                        <a:t>6</a:t>
                      </a:r>
                      <a:endParaRPr lang="ro-RO"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61837870"/>
                  </a:ext>
                </a:extLst>
              </a:tr>
            </a:tbl>
          </a:graphicData>
        </a:graphic>
      </p:graphicFrame>
      <p:sp>
        <p:nvSpPr>
          <p:cNvPr id="14" name="CasetăText 13">
            <a:extLst>
              <a:ext uri="{FF2B5EF4-FFF2-40B4-BE49-F238E27FC236}">
                <a16:creationId xmlns:a16="http://schemas.microsoft.com/office/drawing/2014/main" id="{4ABF2CD5-E439-038E-429D-0A80BC61DE3F}"/>
              </a:ext>
            </a:extLst>
          </p:cNvPr>
          <p:cNvSpPr txBox="1"/>
          <p:nvPr/>
        </p:nvSpPr>
        <p:spPr>
          <a:xfrm>
            <a:off x="1597868" y="4316856"/>
            <a:ext cx="6106884" cy="417550"/>
          </a:xfrm>
          <a:prstGeom prst="rect">
            <a:avLst/>
          </a:prstGeom>
          <a:noFill/>
        </p:spPr>
        <p:txBody>
          <a:bodyPr wrap="square">
            <a:spAutoFit/>
          </a:bodyPr>
          <a:lstStyle/>
          <a:p>
            <a:pPr lvl="0">
              <a:lnSpc>
                <a:spcPct val="115000"/>
              </a:lnSpc>
              <a:spcAft>
                <a:spcPts val="1000"/>
              </a:spcAft>
              <a:buSzPts val="1000"/>
              <a:tabLst>
                <a:tab pos="457200" algn="l"/>
              </a:tabLst>
            </a:pPr>
            <a:r>
              <a:rPr lang="en-US" sz="2000" b="1" dirty="0" err="1">
                <a:effectLst/>
                <a:latin typeface="Times New Roman" panose="02020603050405020304" pitchFamily="18" charset="0"/>
                <a:ea typeface="MS Mincho" panose="02020609040205080304" pitchFamily="49" charset="-128"/>
                <a:cs typeface="Times New Roman" panose="02020603050405020304" pitchFamily="18" charset="0"/>
              </a:rPr>
              <a:t>Distribuția</a:t>
            </a:r>
            <a:r>
              <a:rPr lang="en-US" sz="20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effectLst/>
                <a:latin typeface="Times New Roman" panose="02020603050405020304" pitchFamily="18" charset="0"/>
                <a:ea typeface="MS Mincho" panose="02020609040205080304" pitchFamily="49" charset="-128"/>
                <a:cs typeface="Times New Roman" panose="02020603050405020304" pitchFamily="18" charset="0"/>
              </a:rPr>
              <a:t>calificativelor</a:t>
            </a:r>
            <a:r>
              <a:rPr lang="en-US" sz="20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ro-RO" sz="1600" b="1"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73648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549DDF6-724A-41B1-B1D5-3AC832A67012}"/>
              </a:ext>
            </a:extLst>
          </p:cNvPr>
          <p:cNvGrpSpPr/>
          <p:nvPr/>
        </p:nvGrpSpPr>
        <p:grpSpPr>
          <a:xfrm>
            <a:off x="5112153" y="-3314559"/>
            <a:ext cx="8266263" cy="12902297"/>
            <a:chOff x="5112153" y="-3314559"/>
            <a:chExt cx="8266263" cy="12902297"/>
          </a:xfrm>
        </p:grpSpPr>
        <p:grpSp>
          <p:nvGrpSpPr>
            <p:cNvPr id="8" name="Group 7">
              <a:extLst>
                <a:ext uri="{FF2B5EF4-FFF2-40B4-BE49-F238E27FC236}">
                  <a16:creationId xmlns:a16="http://schemas.microsoft.com/office/drawing/2014/main" id="{F2583245-9097-4314-91FD-D7E1FDA5B1F6}"/>
                </a:ext>
              </a:extLst>
            </p:cNvPr>
            <p:cNvGrpSpPr/>
            <p:nvPr/>
          </p:nvGrpSpPr>
          <p:grpSpPr>
            <a:xfrm>
              <a:off x="5112153" y="-1013039"/>
              <a:ext cx="2616834" cy="5184526"/>
              <a:chOff x="5112153" y="-1013039"/>
              <a:chExt cx="2616834" cy="5184526"/>
            </a:xfrm>
            <a:effectLst>
              <a:outerShdw blurRad="63500" sx="102000" sy="102000" algn="ctr" rotWithShape="0">
                <a:prstClr val="black">
                  <a:alpha val="20000"/>
                </a:prstClr>
              </a:outerShdw>
            </a:effectLst>
          </p:grpSpPr>
          <p:sp>
            <p:nvSpPr>
              <p:cNvPr id="7" name="Rectangle: Rounded Corners 6">
                <a:extLst>
                  <a:ext uri="{FF2B5EF4-FFF2-40B4-BE49-F238E27FC236}">
                    <a16:creationId xmlns:a16="http://schemas.microsoft.com/office/drawing/2014/main" id="{D68CAD97-9D78-4796-9FD3-CC278AACB690}"/>
                  </a:ext>
                </a:extLst>
              </p:cNvPr>
              <p:cNvSpPr/>
              <p:nvPr/>
            </p:nvSpPr>
            <p:spPr>
              <a:xfrm rot="20260368">
                <a:off x="5194892" y="-930286"/>
                <a:ext cx="2456455" cy="5040505"/>
              </a:xfrm>
              <a:prstGeom prst="roundRect">
                <a:avLst/>
              </a:prstGeom>
              <a:solidFill>
                <a:srgbClr val="FB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17" name="Freeform 11">
                <a:extLst>
                  <a:ext uri="{FF2B5EF4-FFF2-40B4-BE49-F238E27FC236}">
                    <a16:creationId xmlns:a16="http://schemas.microsoft.com/office/drawing/2014/main" id="{78612B18-7D0D-40E0-8C2A-B9DABBEDF491}"/>
                  </a:ext>
                </a:extLst>
              </p:cNvPr>
              <p:cNvSpPr>
                <a:spLocks noEditPoints="1"/>
              </p:cNvSpPr>
              <p:nvPr/>
            </p:nvSpPr>
            <p:spPr bwMode="auto">
              <a:xfrm rot="20270071" flipH="1">
                <a:off x="5112153" y="-1013039"/>
                <a:ext cx="2616834" cy="5184526"/>
              </a:xfrm>
              <a:custGeom>
                <a:avLst/>
                <a:gdLst>
                  <a:gd name="T0" fmla="*/ 1484 w 1493"/>
                  <a:gd name="T1" fmla="*/ 695 h 2956"/>
                  <a:gd name="T2" fmla="*/ 1484 w 1493"/>
                  <a:gd name="T3" fmla="*/ 695 h 2956"/>
                  <a:gd name="T4" fmla="*/ 1483 w 1493"/>
                  <a:gd name="T5" fmla="*/ 695 h 2956"/>
                  <a:gd name="T6" fmla="*/ 1483 w 1493"/>
                  <a:gd name="T7" fmla="*/ 245 h 2956"/>
                  <a:gd name="T8" fmla="*/ 1238 w 1493"/>
                  <a:gd name="T9" fmla="*/ 0 h 2956"/>
                  <a:gd name="T10" fmla="*/ 256 w 1493"/>
                  <a:gd name="T11" fmla="*/ 0 h 2956"/>
                  <a:gd name="T12" fmla="*/ 11 w 1493"/>
                  <a:gd name="T13" fmla="*/ 245 h 2956"/>
                  <a:gd name="T14" fmla="*/ 11 w 1493"/>
                  <a:gd name="T15" fmla="*/ 410 h 2956"/>
                  <a:gd name="T16" fmla="*/ 10 w 1493"/>
                  <a:gd name="T17" fmla="*/ 409 h 2956"/>
                  <a:gd name="T18" fmla="*/ 0 w 1493"/>
                  <a:gd name="T19" fmla="*/ 419 h 2956"/>
                  <a:gd name="T20" fmla="*/ 0 w 1493"/>
                  <a:gd name="T21" fmla="*/ 517 h 2956"/>
                  <a:gd name="T22" fmla="*/ 10 w 1493"/>
                  <a:gd name="T23" fmla="*/ 526 h 2956"/>
                  <a:gd name="T24" fmla="*/ 11 w 1493"/>
                  <a:gd name="T25" fmla="*/ 526 h 2956"/>
                  <a:gd name="T26" fmla="*/ 11 w 1493"/>
                  <a:gd name="T27" fmla="*/ 621 h 2956"/>
                  <a:gd name="T28" fmla="*/ 10 w 1493"/>
                  <a:gd name="T29" fmla="*/ 621 h 2956"/>
                  <a:gd name="T30" fmla="*/ 0 w 1493"/>
                  <a:gd name="T31" fmla="*/ 631 h 2956"/>
                  <a:gd name="T32" fmla="*/ 0 w 1493"/>
                  <a:gd name="T33" fmla="*/ 828 h 2956"/>
                  <a:gd name="T34" fmla="*/ 10 w 1493"/>
                  <a:gd name="T35" fmla="*/ 837 h 2956"/>
                  <a:gd name="T36" fmla="*/ 11 w 1493"/>
                  <a:gd name="T37" fmla="*/ 837 h 2956"/>
                  <a:gd name="T38" fmla="*/ 11 w 1493"/>
                  <a:gd name="T39" fmla="*/ 893 h 2956"/>
                  <a:gd name="T40" fmla="*/ 10 w 1493"/>
                  <a:gd name="T41" fmla="*/ 893 h 2956"/>
                  <a:gd name="T42" fmla="*/ 0 w 1493"/>
                  <a:gd name="T43" fmla="*/ 903 h 2956"/>
                  <a:gd name="T44" fmla="*/ 0 w 1493"/>
                  <a:gd name="T45" fmla="*/ 1100 h 2956"/>
                  <a:gd name="T46" fmla="*/ 10 w 1493"/>
                  <a:gd name="T47" fmla="*/ 1109 h 2956"/>
                  <a:gd name="T48" fmla="*/ 11 w 1493"/>
                  <a:gd name="T49" fmla="*/ 1109 h 2956"/>
                  <a:gd name="T50" fmla="*/ 11 w 1493"/>
                  <a:gd name="T51" fmla="*/ 2711 h 2956"/>
                  <a:gd name="T52" fmla="*/ 256 w 1493"/>
                  <a:gd name="T53" fmla="*/ 2956 h 2956"/>
                  <a:gd name="T54" fmla="*/ 1238 w 1493"/>
                  <a:gd name="T55" fmla="*/ 2956 h 2956"/>
                  <a:gd name="T56" fmla="*/ 1483 w 1493"/>
                  <a:gd name="T57" fmla="*/ 2711 h 2956"/>
                  <a:gd name="T58" fmla="*/ 1483 w 1493"/>
                  <a:gd name="T59" fmla="*/ 1043 h 2956"/>
                  <a:gd name="T60" fmla="*/ 1484 w 1493"/>
                  <a:gd name="T61" fmla="*/ 1043 h 2956"/>
                  <a:gd name="T62" fmla="*/ 1484 w 1493"/>
                  <a:gd name="T63" fmla="*/ 1043 h 2956"/>
                  <a:gd name="T64" fmla="*/ 1493 w 1493"/>
                  <a:gd name="T65" fmla="*/ 1034 h 2956"/>
                  <a:gd name="T66" fmla="*/ 1493 w 1493"/>
                  <a:gd name="T67" fmla="*/ 705 h 2956"/>
                  <a:gd name="T68" fmla="*/ 1484 w 1493"/>
                  <a:gd name="T69" fmla="*/ 695 h 2956"/>
                  <a:gd name="T70" fmla="*/ 90 w 1493"/>
                  <a:gd name="T71" fmla="*/ 257 h 2956"/>
                  <a:gd name="T72" fmla="*/ 262 w 1493"/>
                  <a:gd name="T73" fmla="*/ 84 h 2956"/>
                  <a:gd name="T74" fmla="*/ 363 w 1493"/>
                  <a:gd name="T75" fmla="*/ 84 h 2956"/>
                  <a:gd name="T76" fmla="*/ 405 w 1493"/>
                  <a:gd name="T77" fmla="*/ 98 h 2956"/>
                  <a:gd name="T78" fmla="*/ 417 w 1493"/>
                  <a:gd name="T79" fmla="*/ 130 h 2956"/>
                  <a:gd name="T80" fmla="*/ 417 w 1493"/>
                  <a:gd name="T81" fmla="*/ 142 h 2956"/>
                  <a:gd name="T82" fmla="*/ 417 w 1493"/>
                  <a:gd name="T83" fmla="*/ 142 h 2956"/>
                  <a:gd name="T84" fmla="*/ 463 w 1493"/>
                  <a:gd name="T85" fmla="*/ 186 h 2956"/>
                  <a:gd name="T86" fmla="*/ 748 w 1493"/>
                  <a:gd name="T87" fmla="*/ 186 h 2956"/>
                  <a:gd name="T88" fmla="*/ 1033 w 1493"/>
                  <a:gd name="T89" fmla="*/ 186 h 2956"/>
                  <a:gd name="T90" fmla="*/ 1078 w 1493"/>
                  <a:gd name="T91" fmla="*/ 142 h 2956"/>
                  <a:gd name="T92" fmla="*/ 1078 w 1493"/>
                  <a:gd name="T93" fmla="*/ 142 h 2956"/>
                  <a:gd name="T94" fmla="*/ 1079 w 1493"/>
                  <a:gd name="T95" fmla="*/ 140 h 2956"/>
                  <a:gd name="T96" fmla="*/ 1079 w 1493"/>
                  <a:gd name="T97" fmla="*/ 129 h 2956"/>
                  <a:gd name="T98" fmla="*/ 1091 w 1493"/>
                  <a:gd name="T99" fmla="*/ 98 h 2956"/>
                  <a:gd name="T100" fmla="*/ 1133 w 1493"/>
                  <a:gd name="T101" fmla="*/ 84 h 2956"/>
                  <a:gd name="T102" fmla="*/ 1233 w 1493"/>
                  <a:gd name="T103" fmla="*/ 84 h 2956"/>
                  <a:gd name="T104" fmla="*/ 1406 w 1493"/>
                  <a:gd name="T105" fmla="*/ 257 h 2956"/>
                  <a:gd name="T106" fmla="*/ 1406 w 1493"/>
                  <a:gd name="T107" fmla="*/ 2691 h 2956"/>
                  <a:gd name="T108" fmla="*/ 1223 w 1493"/>
                  <a:gd name="T109" fmla="*/ 2875 h 2956"/>
                  <a:gd name="T110" fmla="*/ 273 w 1493"/>
                  <a:gd name="T111" fmla="*/ 2875 h 2956"/>
                  <a:gd name="T112" fmla="*/ 90 w 1493"/>
                  <a:gd name="T113" fmla="*/ 2691 h 2956"/>
                  <a:gd name="T114" fmla="*/ 90 w 1493"/>
                  <a:gd name="T115" fmla="*/ 257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2956">
                    <a:moveTo>
                      <a:pt x="1484" y="695"/>
                    </a:moveTo>
                    <a:cubicBezTo>
                      <a:pt x="1484" y="695"/>
                      <a:pt x="1484" y="695"/>
                      <a:pt x="1484" y="695"/>
                    </a:cubicBezTo>
                    <a:cubicBezTo>
                      <a:pt x="1483" y="695"/>
                      <a:pt x="1483" y="695"/>
                      <a:pt x="1483" y="695"/>
                    </a:cubicBezTo>
                    <a:cubicBezTo>
                      <a:pt x="1483" y="245"/>
                      <a:pt x="1483" y="245"/>
                      <a:pt x="1483" y="245"/>
                    </a:cubicBezTo>
                    <a:cubicBezTo>
                      <a:pt x="1483" y="109"/>
                      <a:pt x="1373" y="0"/>
                      <a:pt x="1238" y="0"/>
                    </a:cubicBezTo>
                    <a:cubicBezTo>
                      <a:pt x="256" y="0"/>
                      <a:pt x="256" y="0"/>
                      <a:pt x="256" y="0"/>
                    </a:cubicBezTo>
                    <a:cubicBezTo>
                      <a:pt x="121" y="0"/>
                      <a:pt x="11" y="109"/>
                      <a:pt x="11" y="245"/>
                    </a:cubicBezTo>
                    <a:cubicBezTo>
                      <a:pt x="11" y="410"/>
                      <a:pt x="11" y="410"/>
                      <a:pt x="11" y="410"/>
                    </a:cubicBezTo>
                    <a:cubicBezTo>
                      <a:pt x="10" y="410"/>
                      <a:pt x="10" y="409"/>
                      <a:pt x="10" y="409"/>
                    </a:cubicBezTo>
                    <a:cubicBezTo>
                      <a:pt x="4" y="409"/>
                      <a:pt x="0" y="414"/>
                      <a:pt x="0" y="419"/>
                    </a:cubicBezTo>
                    <a:cubicBezTo>
                      <a:pt x="0" y="517"/>
                      <a:pt x="0" y="517"/>
                      <a:pt x="0" y="517"/>
                    </a:cubicBezTo>
                    <a:cubicBezTo>
                      <a:pt x="0" y="522"/>
                      <a:pt x="4" y="526"/>
                      <a:pt x="10" y="526"/>
                    </a:cubicBezTo>
                    <a:cubicBezTo>
                      <a:pt x="10" y="526"/>
                      <a:pt x="10" y="526"/>
                      <a:pt x="11" y="526"/>
                    </a:cubicBezTo>
                    <a:cubicBezTo>
                      <a:pt x="11" y="621"/>
                      <a:pt x="11" y="621"/>
                      <a:pt x="11" y="621"/>
                    </a:cubicBezTo>
                    <a:cubicBezTo>
                      <a:pt x="10" y="621"/>
                      <a:pt x="10" y="621"/>
                      <a:pt x="10" y="621"/>
                    </a:cubicBezTo>
                    <a:cubicBezTo>
                      <a:pt x="4" y="621"/>
                      <a:pt x="0" y="625"/>
                      <a:pt x="0" y="631"/>
                    </a:cubicBezTo>
                    <a:cubicBezTo>
                      <a:pt x="0" y="828"/>
                      <a:pt x="0" y="828"/>
                      <a:pt x="0" y="828"/>
                    </a:cubicBezTo>
                    <a:cubicBezTo>
                      <a:pt x="0" y="833"/>
                      <a:pt x="4" y="837"/>
                      <a:pt x="10" y="837"/>
                    </a:cubicBezTo>
                    <a:cubicBezTo>
                      <a:pt x="10" y="837"/>
                      <a:pt x="10" y="837"/>
                      <a:pt x="11" y="837"/>
                    </a:cubicBezTo>
                    <a:cubicBezTo>
                      <a:pt x="11" y="893"/>
                      <a:pt x="11" y="893"/>
                      <a:pt x="11" y="893"/>
                    </a:cubicBezTo>
                    <a:cubicBezTo>
                      <a:pt x="10" y="893"/>
                      <a:pt x="10" y="893"/>
                      <a:pt x="10" y="893"/>
                    </a:cubicBezTo>
                    <a:cubicBezTo>
                      <a:pt x="4" y="893"/>
                      <a:pt x="0" y="897"/>
                      <a:pt x="0" y="903"/>
                    </a:cubicBezTo>
                    <a:cubicBezTo>
                      <a:pt x="0" y="1100"/>
                      <a:pt x="0" y="1100"/>
                      <a:pt x="0" y="1100"/>
                    </a:cubicBezTo>
                    <a:cubicBezTo>
                      <a:pt x="0" y="1105"/>
                      <a:pt x="4" y="1109"/>
                      <a:pt x="10" y="1109"/>
                    </a:cubicBezTo>
                    <a:cubicBezTo>
                      <a:pt x="10" y="1109"/>
                      <a:pt x="10" y="1109"/>
                      <a:pt x="11" y="1109"/>
                    </a:cubicBezTo>
                    <a:cubicBezTo>
                      <a:pt x="11" y="2711"/>
                      <a:pt x="11" y="2711"/>
                      <a:pt x="11" y="2711"/>
                    </a:cubicBezTo>
                    <a:cubicBezTo>
                      <a:pt x="11" y="2846"/>
                      <a:pt x="121" y="2956"/>
                      <a:pt x="256" y="2956"/>
                    </a:cubicBezTo>
                    <a:cubicBezTo>
                      <a:pt x="1238" y="2956"/>
                      <a:pt x="1238" y="2956"/>
                      <a:pt x="1238" y="2956"/>
                    </a:cubicBezTo>
                    <a:cubicBezTo>
                      <a:pt x="1373" y="2956"/>
                      <a:pt x="1483" y="2846"/>
                      <a:pt x="1483" y="2711"/>
                    </a:cubicBezTo>
                    <a:cubicBezTo>
                      <a:pt x="1483" y="1043"/>
                      <a:pt x="1483" y="1043"/>
                      <a:pt x="1483" y="1043"/>
                    </a:cubicBezTo>
                    <a:cubicBezTo>
                      <a:pt x="1483" y="1043"/>
                      <a:pt x="1483" y="1043"/>
                      <a:pt x="1484" y="1043"/>
                    </a:cubicBezTo>
                    <a:cubicBezTo>
                      <a:pt x="1484" y="1043"/>
                      <a:pt x="1484" y="1043"/>
                      <a:pt x="1484" y="1043"/>
                    </a:cubicBezTo>
                    <a:cubicBezTo>
                      <a:pt x="1489" y="1043"/>
                      <a:pt x="1493" y="1039"/>
                      <a:pt x="1493" y="1034"/>
                    </a:cubicBezTo>
                    <a:cubicBezTo>
                      <a:pt x="1493" y="705"/>
                      <a:pt x="1493" y="705"/>
                      <a:pt x="1493" y="705"/>
                    </a:cubicBezTo>
                    <a:cubicBezTo>
                      <a:pt x="1493" y="700"/>
                      <a:pt x="1489" y="695"/>
                      <a:pt x="1484" y="695"/>
                    </a:cubicBezTo>
                    <a:close/>
                    <a:moveTo>
                      <a:pt x="90" y="257"/>
                    </a:moveTo>
                    <a:cubicBezTo>
                      <a:pt x="90" y="161"/>
                      <a:pt x="167" y="84"/>
                      <a:pt x="262" y="84"/>
                    </a:cubicBezTo>
                    <a:cubicBezTo>
                      <a:pt x="363" y="84"/>
                      <a:pt x="363" y="84"/>
                      <a:pt x="363" y="84"/>
                    </a:cubicBezTo>
                    <a:cubicBezTo>
                      <a:pt x="375" y="84"/>
                      <a:pt x="392" y="85"/>
                      <a:pt x="405" y="98"/>
                    </a:cubicBezTo>
                    <a:cubicBezTo>
                      <a:pt x="410" y="103"/>
                      <a:pt x="417" y="113"/>
                      <a:pt x="417" y="130"/>
                    </a:cubicBezTo>
                    <a:cubicBezTo>
                      <a:pt x="417" y="131"/>
                      <a:pt x="417" y="139"/>
                      <a:pt x="417" y="142"/>
                    </a:cubicBezTo>
                    <a:cubicBezTo>
                      <a:pt x="417" y="142"/>
                      <a:pt x="417" y="142"/>
                      <a:pt x="417" y="142"/>
                    </a:cubicBezTo>
                    <a:cubicBezTo>
                      <a:pt x="419" y="167"/>
                      <a:pt x="437" y="184"/>
                      <a:pt x="463" y="186"/>
                    </a:cubicBezTo>
                    <a:cubicBezTo>
                      <a:pt x="470" y="186"/>
                      <a:pt x="569" y="186"/>
                      <a:pt x="748" y="186"/>
                    </a:cubicBezTo>
                    <a:cubicBezTo>
                      <a:pt x="927" y="186"/>
                      <a:pt x="1025" y="186"/>
                      <a:pt x="1033" y="186"/>
                    </a:cubicBezTo>
                    <a:cubicBezTo>
                      <a:pt x="1059" y="184"/>
                      <a:pt x="1077" y="167"/>
                      <a:pt x="1078" y="142"/>
                    </a:cubicBezTo>
                    <a:cubicBezTo>
                      <a:pt x="1078" y="142"/>
                      <a:pt x="1078" y="142"/>
                      <a:pt x="1078" y="142"/>
                    </a:cubicBezTo>
                    <a:cubicBezTo>
                      <a:pt x="1078" y="142"/>
                      <a:pt x="1078" y="141"/>
                      <a:pt x="1079" y="140"/>
                    </a:cubicBezTo>
                    <a:cubicBezTo>
                      <a:pt x="1079" y="138"/>
                      <a:pt x="1079" y="131"/>
                      <a:pt x="1079" y="129"/>
                    </a:cubicBezTo>
                    <a:cubicBezTo>
                      <a:pt x="1079" y="113"/>
                      <a:pt x="1086" y="103"/>
                      <a:pt x="1091" y="98"/>
                    </a:cubicBezTo>
                    <a:cubicBezTo>
                      <a:pt x="1104" y="85"/>
                      <a:pt x="1121" y="84"/>
                      <a:pt x="1133" y="84"/>
                    </a:cubicBezTo>
                    <a:cubicBezTo>
                      <a:pt x="1233" y="84"/>
                      <a:pt x="1233" y="84"/>
                      <a:pt x="1233" y="84"/>
                    </a:cubicBezTo>
                    <a:cubicBezTo>
                      <a:pt x="1329" y="84"/>
                      <a:pt x="1406" y="161"/>
                      <a:pt x="1406" y="257"/>
                    </a:cubicBezTo>
                    <a:cubicBezTo>
                      <a:pt x="1406" y="2691"/>
                      <a:pt x="1406" y="2691"/>
                      <a:pt x="1406" y="2691"/>
                    </a:cubicBezTo>
                    <a:cubicBezTo>
                      <a:pt x="1406" y="2792"/>
                      <a:pt x="1324" y="2875"/>
                      <a:pt x="1223" y="2875"/>
                    </a:cubicBezTo>
                    <a:cubicBezTo>
                      <a:pt x="273" y="2875"/>
                      <a:pt x="273" y="2875"/>
                      <a:pt x="273" y="2875"/>
                    </a:cubicBezTo>
                    <a:cubicBezTo>
                      <a:pt x="172" y="2875"/>
                      <a:pt x="90" y="2792"/>
                      <a:pt x="90" y="2691"/>
                    </a:cubicBezTo>
                    <a:lnTo>
                      <a:pt x="90" y="257"/>
                    </a:lnTo>
                    <a:close/>
                  </a:path>
                </a:pathLst>
              </a:custGeom>
              <a:solidFill>
                <a:srgbClr val="343434"/>
              </a:solidFill>
              <a:ln>
                <a:noFill/>
              </a:ln>
              <a:effec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12" name="Group 11">
              <a:extLst>
                <a:ext uri="{FF2B5EF4-FFF2-40B4-BE49-F238E27FC236}">
                  <a16:creationId xmlns:a16="http://schemas.microsoft.com/office/drawing/2014/main" id="{D37C68E7-1324-42BB-B598-9EABEDA44613}"/>
                </a:ext>
              </a:extLst>
            </p:cNvPr>
            <p:cNvGrpSpPr/>
            <p:nvPr/>
          </p:nvGrpSpPr>
          <p:grpSpPr>
            <a:xfrm>
              <a:off x="8486443" y="-814783"/>
              <a:ext cx="2616834" cy="5184526"/>
              <a:chOff x="8486443" y="-814783"/>
              <a:chExt cx="2616834" cy="5184526"/>
            </a:xfrm>
            <a:effectLst>
              <a:outerShdw blurRad="63500" sx="102000" sy="102000" algn="ctr" rotWithShape="0">
                <a:prstClr val="black">
                  <a:alpha val="20000"/>
                </a:prstClr>
              </a:outerShdw>
            </a:effectLst>
          </p:grpSpPr>
          <p:sp>
            <p:nvSpPr>
              <p:cNvPr id="118" name="Rectangle: Rounded Corners 117">
                <a:extLst>
                  <a:ext uri="{FF2B5EF4-FFF2-40B4-BE49-F238E27FC236}">
                    <a16:creationId xmlns:a16="http://schemas.microsoft.com/office/drawing/2014/main" id="{B0329197-598B-41CD-8589-E8509B6C6A6A}"/>
                  </a:ext>
                </a:extLst>
              </p:cNvPr>
              <p:cNvSpPr/>
              <p:nvPr/>
            </p:nvSpPr>
            <p:spPr>
              <a:xfrm rot="20260368">
                <a:off x="8566633" y="-737430"/>
                <a:ext cx="2456455" cy="5040505"/>
              </a:xfrm>
              <a:prstGeom prst="roundRect">
                <a:avLst/>
              </a:prstGeom>
              <a:solidFill>
                <a:srgbClr val="FB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25" name="Freeform 11">
                <a:extLst>
                  <a:ext uri="{FF2B5EF4-FFF2-40B4-BE49-F238E27FC236}">
                    <a16:creationId xmlns:a16="http://schemas.microsoft.com/office/drawing/2014/main" id="{93D3FD67-2192-4759-A649-03CD6E4268EC}"/>
                  </a:ext>
                </a:extLst>
              </p:cNvPr>
              <p:cNvSpPr>
                <a:spLocks noEditPoints="1"/>
              </p:cNvSpPr>
              <p:nvPr/>
            </p:nvSpPr>
            <p:spPr bwMode="auto">
              <a:xfrm rot="20270071" flipH="1">
                <a:off x="8486443" y="-814783"/>
                <a:ext cx="2616834" cy="5184526"/>
              </a:xfrm>
              <a:custGeom>
                <a:avLst/>
                <a:gdLst>
                  <a:gd name="T0" fmla="*/ 1484 w 1493"/>
                  <a:gd name="T1" fmla="*/ 695 h 2956"/>
                  <a:gd name="T2" fmla="*/ 1484 w 1493"/>
                  <a:gd name="T3" fmla="*/ 695 h 2956"/>
                  <a:gd name="T4" fmla="*/ 1483 w 1493"/>
                  <a:gd name="T5" fmla="*/ 695 h 2956"/>
                  <a:gd name="T6" fmla="*/ 1483 w 1493"/>
                  <a:gd name="T7" fmla="*/ 245 h 2956"/>
                  <a:gd name="T8" fmla="*/ 1238 w 1493"/>
                  <a:gd name="T9" fmla="*/ 0 h 2956"/>
                  <a:gd name="T10" fmla="*/ 256 w 1493"/>
                  <a:gd name="T11" fmla="*/ 0 h 2956"/>
                  <a:gd name="T12" fmla="*/ 11 w 1493"/>
                  <a:gd name="T13" fmla="*/ 245 h 2956"/>
                  <a:gd name="T14" fmla="*/ 11 w 1493"/>
                  <a:gd name="T15" fmla="*/ 410 h 2956"/>
                  <a:gd name="T16" fmla="*/ 10 w 1493"/>
                  <a:gd name="T17" fmla="*/ 409 h 2956"/>
                  <a:gd name="T18" fmla="*/ 0 w 1493"/>
                  <a:gd name="T19" fmla="*/ 419 h 2956"/>
                  <a:gd name="T20" fmla="*/ 0 w 1493"/>
                  <a:gd name="T21" fmla="*/ 517 h 2956"/>
                  <a:gd name="T22" fmla="*/ 10 w 1493"/>
                  <a:gd name="T23" fmla="*/ 526 h 2956"/>
                  <a:gd name="T24" fmla="*/ 11 w 1493"/>
                  <a:gd name="T25" fmla="*/ 526 h 2956"/>
                  <a:gd name="T26" fmla="*/ 11 w 1493"/>
                  <a:gd name="T27" fmla="*/ 621 h 2956"/>
                  <a:gd name="T28" fmla="*/ 10 w 1493"/>
                  <a:gd name="T29" fmla="*/ 621 h 2956"/>
                  <a:gd name="T30" fmla="*/ 0 w 1493"/>
                  <a:gd name="T31" fmla="*/ 631 h 2956"/>
                  <a:gd name="T32" fmla="*/ 0 w 1493"/>
                  <a:gd name="T33" fmla="*/ 828 h 2956"/>
                  <a:gd name="T34" fmla="*/ 10 w 1493"/>
                  <a:gd name="T35" fmla="*/ 837 h 2956"/>
                  <a:gd name="T36" fmla="*/ 11 w 1493"/>
                  <a:gd name="T37" fmla="*/ 837 h 2956"/>
                  <a:gd name="T38" fmla="*/ 11 w 1493"/>
                  <a:gd name="T39" fmla="*/ 893 h 2956"/>
                  <a:gd name="T40" fmla="*/ 10 w 1493"/>
                  <a:gd name="T41" fmla="*/ 893 h 2956"/>
                  <a:gd name="T42" fmla="*/ 0 w 1493"/>
                  <a:gd name="T43" fmla="*/ 903 h 2956"/>
                  <a:gd name="T44" fmla="*/ 0 w 1493"/>
                  <a:gd name="T45" fmla="*/ 1100 h 2956"/>
                  <a:gd name="T46" fmla="*/ 10 w 1493"/>
                  <a:gd name="T47" fmla="*/ 1109 h 2956"/>
                  <a:gd name="T48" fmla="*/ 11 w 1493"/>
                  <a:gd name="T49" fmla="*/ 1109 h 2956"/>
                  <a:gd name="T50" fmla="*/ 11 w 1493"/>
                  <a:gd name="T51" fmla="*/ 2711 h 2956"/>
                  <a:gd name="T52" fmla="*/ 256 w 1493"/>
                  <a:gd name="T53" fmla="*/ 2956 h 2956"/>
                  <a:gd name="T54" fmla="*/ 1238 w 1493"/>
                  <a:gd name="T55" fmla="*/ 2956 h 2956"/>
                  <a:gd name="T56" fmla="*/ 1483 w 1493"/>
                  <a:gd name="T57" fmla="*/ 2711 h 2956"/>
                  <a:gd name="T58" fmla="*/ 1483 w 1493"/>
                  <a:gd name="T59" fmla="*/ 1043 h 2956"/>
                  <a:gd name="T60" fmla="*/ 1484 w 1493"/>
                  <a:gd name="T61" fmla="*/ 1043 h 2956"/>
                  <a:gd name="T62" fmla="*/ 1484 w 1493"/>
                  <a:gd name="T63" fmla="*/ 1043 h 2956"/>
                  <a:gd name="T64" fmla="*/ 1493 w 1493"/>
                  <a:gd name="T65" fmla="*/ 1034 h 2956"/>
                  <a:gd name="T66" fmla="*/ 1493 w 1493"/>
                  <a:gd name="T67" fmla="*/ 705 h 2956"/>
                  <a:gd name="T68" fmla="*/ 1484 w 1493"/>
                  <a:gd name="T69" fmla="*/ 695 h 2956"/>
                  <a:gd name="T70" fmla="*/ 90 w 1493"/>
                  <a:gd name="T71" fmla="*/ 257 h 2956"/>
                  <a:gd name="T72" fmla="*/ 262 w 1493"/>
                  <a:gd name="T73" fmla="*/ 84 h 2956"/>
                  <a:gd name="T74" fmla="*/ 363 w 1493"/>
                  <a:gd name="T75" fmla="*/ 84 h 2956"/>
                  <a:gd name="T76" fmla="*/ 405 w 1493"/>
                  <a:gd name="T77" fmla="*/ 98 h 2956"/>
                  <a:gd name="T78" fmla="*/ 417 w 1493"/>
                  <a:gd name="T79" fmla="*/ 130 h 2956"/>
                  <a:gd name="T80" fmla="*/ 417 w 1493"/>
                  <a:gd name="T81" fmla="*/ 142 h 2956"/>
                  <a:gd name="T82" fmla="*/ 417 w 1493"/>
                  <a:gd name="T83" fmla="*/ 142 h 2956"/>
                  <a:gd name="T84" fmla="*/ 463 w 1493"/>
                  <a:gd name="T85" fmla="*/ 186 h 2956"/>
                  <a:gd name="T86" fmla="*/ 748 w 1493"/>
                  <a:gd name="T87" fmla="*/ 186 h 2956"/>
                  <a:gd name="T88" fmla="*/ 1033 w 1493"/>
                  <a:gd name="T89" fmla="*/ 186 h 2956"/>
                  <a:gd name="T90" fmla="*/ 1078 w 1493"/>
                  <a:gd name="T91" fmla="*/ 142 h 2956"/>
                  <a:gd name="T92" fmla="*/ 1078 w 1493"/>
                  <a:gd name="T93" fmla="*/ 142 h 2956"/>
                  <a:gd name="T94" fmla="*/ 1079 w 1493"/>
                  <a:gd name="T95" fmla="*/ 140 h 2956"/>
                  <a:gd name="T96" fmla="*/ 1079 w 1493"/>
                  <a:gd name="T97" fmla="*/ 129 h 2956"/>
                  <a:gd name="T98" fmla="*/ 1091 w 1493"/>
                  <a:gd name="T99" fmla="*/ 98 h 2956"/>
                  <a:gd name="T100" fmla="*/ 1133 w 1493"/>
                  <a:gd name="T101" fmla="*/ 84 h 2956"/>
                  <a:gd name="T102" fmla="*/ 1233 w 1493"/>
                  <a:gd name="T103" fmla="*/ 84 h 2956"/>
                  <a:gd name="T104" fmla="*/ 1406 w 1493"/>
                  <a:gd name="T105" fmla="*/ 257 h 2956"/>
                  <a:gd name="T106" fmla="*/ 1406 w 1493"/>
                  <a:gd name="T107" fmla="*/ 2691 h 2956"/>
                  <a:gd name="T108" fmla="*/ 1223 w 1493"/>
                  <a:gd name="T109" fmla="*/ 2875 h 2956"/>
                  <a:gd name="T110" fmla="*/ 273 w 1493"/>
                  <a:gd name="T111" fmla="*/ 2875 h 2956"/>
                  <a:gd name="T112" fmla="*/ 90 w 1493"/>
                  <a:gd name="T113" fmla="*/ 2691 h 2956"/>
                  <a:gd name="T114" fmla="*/ 90 w 1493"/>
                  <a:gd name="T115" fmla="*/ 257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2956">
                    <a:moveTo>
                      <a:pt x="1484" y="695"/>
                    </a:moveTo>
                    <a:cubicBezTo>
                      <a:pt x="1484" y="695"/>
                      <a:pt x="1484" y="695"/>
                      <a:pt x="1484" y="695"/>
                    </a:cubicBezTo>
                    <a:cubicBezTo>
                      <a:pt x="1483" y="695"/>
                      <a:pt x="1483" y="695"/>
                      <a:pt x="1483" y="695"/>
                    </a:cubicBezTo>
                    <a:cubicBezTo>
                      <a:pt x="1483" y="245"/>
                      <a:pt x="1483" y="245"/>
                      <a:pt x="1483" y="245"/>
                    </a:cubicBezTo>
                    <a:cubicBezTo>
                      <a:pt x="1483" y="109"/>
                      <a:pt x="1373" y="0"/>
                      <a:pt x="1238" y="0"/>
                    </a:cubicBezTo>
                    <a:cubicBezTo>
                      <a:pt x="256" y="0"/>
                      <a:pt x="256" y="0"/>
                      <a:pt x="256" y="0"/>
                    </a:cubicBezTo>
                    <a:cubicBezTo>
                      <a:pt x="121" y="0"/>
                      <a:pt x="11" y="109"/>
                      <a:pt x="11" y="245"/>
                    </a:cubicBezTo>
                    <a:cubicBezTo>
                      <a:pt x="11" y="410"/>
                      <a:pt x="11" y="410"/>
                      <a:pt x="11" y="410"/>
                    </a:cubicBezTo>
                    <a:cubicBezTo>
                      <a:pt x="10" y="410"/>
                      <a:pt x="10" y="409"/>
                      <a:pt x="10" y="409"/>
                    </a:cubicBezTo>
                    <a:cubicBezTo>
                      <a:pt x="4" y="409"/>
                      <a:pt x="0" y="414"/>
                      <a:pt x="0" y="419"/>
                    </a:cubicBezTo>
                    <a:cubicBezTo>
                      <a:pt x="0" y="517"/>
                      <a:pt x="0" y="517"/>
                      <a:pt x="0" y="517"/>
                    </a:cubicBezTo>
                    <a:cubicBezTo>
                      <a:pt x="0" y="522"/>
                      <a:pt x="4" y="526"/>
                      <a:pt x="10" y="526"/>
                    </a:cubicBezTo>
                    <a:cubicBezTo>
                      <a:pt x="10" y="526"/>
                      <a:pt x="10" y="526"/>
                      <a:pt x="11" y="526"/>
                    </a:cubicBezTo>
                    <a:cubicBezTo>
                      <a:pt x="11" y="621"/>
                      <a:pt x="11" y="621"/>
                      <a:pt x="11" y="621"/>
                    </a:cubicBezTo>
                    <a:cubicBezTo>
                      <a:pt x="10" y="621"/>
                      <a:pt x="10" y="621"/>
                      <a:pt x="10" y="621"/>
                    </a:cubicBezTo>
                    <a:cubicBezTo>
                      <a:pt x="4" y="621"/>
                      <a:pt x="0" y="625"/>
                      <a:pt x="0" y="631"/>
                    </a:cubicBezTo>
                    <a:cubicBezTo>
                      <a:pt x="0" y="828"/>
                      <a:pt x="0" y="828"/>
                      <a:pt x="0" y="828"/>
                    </a:cubicBezTo>
                    <a:cubicBezTo>
                      <a:pt x="0" y="833"/>
                      <a:pt x="4" y="837"/>
                      <a:pt x="10" y="837"/>
                    </a:cubicBezTo>
                    <a:cubicBezTo>
                      <a:pt x="10" y="837"/>
                      <a:pt x="10" y="837"/>
                      <a:pt x="11" y="837"/>
                    </a:cubicBezTo>
                    <a:cubicBezTo>
                      <a:pt x="11" y="893"/>
                      <a:pt x="11" y="893"/>
                      <a:pt x="11" y="893"/>
                    </a:cubicBezTo>
                    <a:cubicBezTo>
                      <a:pt x="10" y="893"/>
                      <a:pt x="10" y="893"/>
                      <a:pt x="10" y="893"/>
                    </a:cubicBezTo>
                    <a:cubicBezTo>
                      <a:pt x="4" y="893"/>
                      <a:pt x="0" y="897"/>
                      <a:pt x="0" y="903"/>
                    </a:cubicBezTo>
                    <a:cubicBezTo>
                      <a:pt x="0" y="1100"/>
                      <a:pt x="0" y="1100"/>
                      <a:pt x="0" y="1100"/>
                    </a:cubicBezTo>
                    <a:cubicBezTo>
                      <a:pt x="0" y="1105"/>
                      <a:pt x="4" y="1109"/>
                      <a:pt x="10" y="1109"/>
                    </a:cubicBezTo>
                    <a:cubicBezTo>
                      <a:pt x="10" y="1109"/>
                      <a:pt x="10" y="1109"/>
                      <a:pt x="11" y="1109"/>
                    </a:cubicBezTo>
                    <a:cubicBezTo>
                      <a:pt x="11" y="2711"/>
                      <a:pt x="11" y="2711"/>
                      <a:pt x="11" y="2711"/>
                    </a:cubicBezTo>
                    <a:cubicBezTo>
                      <a:pt x="11" y="2846"/>
                      <a:pt x="121" y="2956"/>
                      <a:pt x="256" y="2956"/>
                    </a:cubicBezTo>
                    <a:cubicBezTo>
                      <a:pt x="1238" y="2956"/>
                      <a:pt x="1238" y="2956"/>
                      <a:pt x="1238" y="2956"/>
                    </a:cubicBezTo>
                    <a:cubicBezTo>
                      <a:pt x="1373" y="2956"/>
                      <a:pt x="1483" y="2846"/>
                      <a:pt x="1483" y="2711"/>
                    </a:cubicBezTo>
                    <a:cubicBezTo>
                      <a:pt x="1483" y="1043"/>
                      <a:pt x="1483" y="1043"/>
                      <a:pt x="1483" y="1043"/>
                    </a:cubicBezTo>
                    <a:cubicBezTo>
                      <a:pt x="1483" y="1043"/>
                      <a:pt x="1483" y="1043"/>
                      <a:pt x="1484" y="1043"/>
                    </a:cubicBezTo>
                    <a:cubicBezTo>
                      <a:pt x="1484" y="1043"/>
                      <a:pt x="1484" y="1043"/>
                      <a:pt x="1484" y="1043"/>
                    </a:cubicBezTo>
                    <a:cubicBezTo>
                      <a:pt x="1489" y="1043"/>
                      <a:pt x="1493" y="1039"/>
                      <a:pt x="1493" y="1034"/>
                    </a:cubicBezTo>
                    <a:cubicBezTo>
                      <a:pt x="1493" y="705"/>
                      <a:pt x="1493" y="705"/>
                      <a:pt x="1493" y="705"/>
                    </a:cubicBezTo>
                    <a:cubicBezTo>
                      <a:pt x="1493" y="700"/>
                      <a:pt x="1489" y="695"/>
                      <a:pt x="1484" y="695"/>
                    </a:cubicBezTo>
                    <a:close/>
                    <a:moveTo>
                      <a:pt x="90" y="257"/>
                    </a:moveTo>
                    <a:cubicBezTo>
                      <a:pt x="90" y="161"/>
                      <a:pt x="167" y="84"/>
                      <a:pt x="262" y="84"/>
                    </a:cubicBezTo>
                    <a:cubicBezTo>
                      <a:pt x="363" y="84"/>
                      <a:pt x="363" y="84"/>
                      <a:pt x="363" y="84"/>
                    </a:cubicBezTo>
                    <a:cubicBezTo>
                      <a:pt x="375" y="84"/>
                      <a:pt x="392" y="85"/>
                      <a:pt x="405" y="98"/>
                    </a:cubicBezTo>
                    <a:cubicBezTo>
                      <a:pt x="410" y="103"/>
                      <a:pt x="417" y="113"/>
                      <a:pt x="417" y="130"/>
                    </a:cubicBezTo>
                    <a:cubicBezTo>
                      <a:pt x="417" y="131"/>
                      <a:pt x="417" y="139"/>
                      <a:pt x="417" y="142"/>
                    </a:cubicBezTo>
                    <a:cubicBezTo>
                      <a:pt x="417" y="142"/>
                      <a:pt x="417" y="142"/>
                      <a:pt x="417" y="142"/>
                    </a:cubicBezTo>
                    <a:cubicBezTo>
                      <a:pt x="419" y="167"/>
                      <a:pt x="437" y="184"/>
                      <a:pt x="463" y="186"/>
                    </a:cubicBezTo>
                    <a:cubicBezTo>
                      <a:pt x="470" y="186"/>
                      <a:pt x="569" y="186"/>
                      <a:pt x="748" y="186"/>
                    </a:cubicBezTo>
                    <a:cubicBezTo>
                      <a:pt x="927" y="186"/>
                      <a:pt x="1025" y="186"/>
                      <a:pt x="1033" y="186"/>
                    </a:cubicBezTo>
                    <a:cubicBezTo>
                      <a:pt x="1059" y="184"/>
                      <a:pt x="1077" y="167"/>
                      <a:pt x="1078" y="142"/>
                    </a:cubicBezTo>
                    <a:cubicBezTo>
                      <a:pt x="1078" y="142"/>
                      <a:pt x="1078" y="142"/>
                      <a:pt x="1078" y="142"/>
                    </a:cubicBezTo>
                    <a:cubicBezTo>
                      <a:pt x="1078" y="142"/>
                      <a:pt x="1078" y="141"/>
                      <a:pt x="1079" y="140"/>
                    </a:cubicBezTo>
                    <a:cubicBezTo>
                      <a:pt x="1079" y="138"/>
                      <a:pt x="1079" y="131"/>
                      <a:pt x="1079" y="129"/>
                    </a:cubicBezTo>
                    <a:cubicBezTo>
                      <a:pt x="1079" y="113"/>
                      <a:pt x="1086" y="103"/>
                      <a:pt x="1091" y="98"/>
                    </a:cubicBezTo>
                    <a:cubicBezTo>
                      <a:pt x="1104" y="85"/>
                      <a:pt x="1121" y="84"/>
                      <a:pt x="1133" y="84"/>
                    </a:cubicBezTo>
                    <a:cubicBezTo>
                      <a:pt x="1233" y="84"/>
                      <a:pt x="1233" y="84"/>
                      <a:pt x="1233" y="84"/>
                    </a:cubicBezTo>
                    <a:cubicBezTo>
                      <a:pt x="1329" y="84"/>
                      <a:pt x="1406" y="161"/>
                      <a:pt x="1406" y="257"/>
                    </a:cubicBezTo>
                    <a:cubicBezTo>
                      <a:pt x="1406" y="2691"/>
                      <a:pt x="1406" y="2691"/>
                      <a:pt x="1406" y="2691"/>
                    </a:cubicBezTo>
                    <a:cubicBezTo>
                      <a:pt x="1406" y="2792"/>
                      <a:pt x="1324" y="2875"/>
                      <a:pt x="1223" y="2875"/>
                    </a:cubicBezTo>
                    <a:cubicBezTo>
                      <a:pt x="273" y="2875"/>
                      <a:pt x="273" y="2875"/>
                      <a:pt x="273" y="2875"/>
                    </a:cubicBezTo>
                    <a:cubicBezTo>
                      <a:pt x="172" y="2875"/>
                      <a:pt x="90" y="2792"/>
                      <a:pt x="90" y="2691"/>
                    </a:cubicBezTo>
                    <a:lnTo>
                      <a:pt x="90" y="257"/>
                    </a:lnTo>
                    <a:close/>
                  </a:path>
                </a:pathLst>
              </a:custGeom>
              <a:solidFill>
                <a:srgbClr val="343434"/>
              </a:solidFill>
              <a:ln>
                <a:noFill/>
              </a:ln>
              <a:effec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11" name="Group 10">
              <a:extLst>
                <a:ext uri="{FF2B5EF4-FFF2-40B4-BE49-F238E27FC236}">
                  <a16:creationId xmlns:a16="http://schemas.microsoft.com/office/drawing/2014/main" id="{0A617B8C-5353-4465-B0A4-6E70634FEB70}"/>
                </a:ext>
              </a:extLst>
            </p:cNvPr>
            <p:cNvGrpSpPr/>
            <p:nvPr/>
          </p:nvGrpSpPr>
          <p:grpSpPr>
            <a:xfrm>
              <a:off x="10761582" y="-3314559"/>
              <a:ext cx="2616834" cy="5184526"/>
              <a:chOff x="10761582" y="-3314559"/>
              <a:chExt cx="2616834" cy="5184526"/>
            </a:xfrm>
            <a:effectLst>
              <a:outerShdw blurRad="63500" sx="102000" sy="102000" algn="ctr" rotWithShape="0">
                <a:prstClr val="black">
                  <a:alpha val="20000"/>
                </a:prstClr>
              </a:outerShdw>
            </a:effectLst>
          </p:grpSpPr>
          <p:sp>
            <p:nvSpPr>
              <p:cNvPr id="119" name="Rectangle: Rounded Corners 118">
                <a:extLst>
                  <a:ext uri="{FF2B5EF4-FFF2-40B4-BE49-F238E27FC236}">
                    <a16:creationId xmlns:a16="http://schemas.microsoft.com/office/drawing/2014/main" id="{62B59C9D-AE72-4BA2-A2BE-1BA6439642AA}"/>
                  </a:ext>
                </a:extLst>
              </p:cNvPr>
              <p:cNvSpPr/>
              <p:nvPr/>
            </p:nvSpPr>
            <p:spPr>
              <a:xfrm rot="20260368">
                <a:off x="10868959" y="-3267095"/>
                <a:ext cx="2456455" cy="5040505"/>
              </a:xfrm>
              <a:prstGeom prst="roundRect">
                <a:avLst/>
              </a:prstGeom>
              <a:solidFill>
                <a:srgbClr val="FB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27" name="Freeform 11">
                <a:extLst>
                  <a:ext uri="{FF2B5EF4-FFF2-40B4-BE49-F238E27FC236}">
                    <a16:creationId xmlns:a16="http://schemas.microsoft.com/office/drawing/2014/main" id="{D70168B1-CE81-4A53-9110-CF084425902C}"/>
                  </a:ext>
                </a:extLst>
              </p:cNvPr>
              <p:cNvSpPr>
                <a:spLocks noEditPoints="1"/>
              </p:cNvSpPr>
              <p:nvPr/>
            </p:nvSpPr>
            <p:spPr bwMode="auto">
              <a:xfrm rot="20270071" flipH="1">
                <a:off x="10761582" y="-3314559"/>
                <a:ext cx="2616834" cy="5184526"/>
              </a:xfrm>
              <a:custGeom>
                <a:avLst/>
                <a:gdLst>
                  <a:gd name="T0" fmla="*/ 1484 w 1493"/>
                  <a:gd name="T1" fmla="*/ 695 h 2956"/>
                  <a:gd name="T2" fmla="*/ 1484 w 1493"/>
                  <a:gd name="T3" fmla="*/ 695 h 2956"/>
                  <a:gd name="T4" fmla="*/ 1483 w 1493"/>
                  <a:gd name="T5" fmla="*/ 695 h 2956"/>
                  <a:gd name="T6" fmla="*/ 1483 w 1493"/>
                  <a:gd name="T7" fmla="*/ 245 h 2956"/>
                  <a:gd name="T8" fmla="*/ 1238 w 1493"/>
                  <a:gd name="T9" fmla="*/ 0 h 2956"/>
                  <a:gd name="T10" fmla="*/ 256 w 1493"/>
                  <a:gd name="T11" fmla="*/ 0 h 2956"/>
                  <a:gd name="T12" fmla="*/ 11 w 1493"/>
                  <a:gd name="T13" fmla="*/ 245 h 2956"/>
                  <a:gd name="T14" fmla="*/ 11 w 1493"/>
                  <a:gd name="T15" fmla="*/ 410 h 2956"/>
                  <a:gd name="T16" fmla="*/ 10 w 1493"/>
                  <a:gd name="T17" fmla="*/ 409 h 2956"/>
                  <a:gd name="T18" fmla="*/ 0 w 1493"/>
                  <a:gd name="T19" fmla="*/ 419 h 2956"/>
                  <a:gd name="T20" fmla="*/ 0 w 1493"/>
                  <a:gd name="T21" fmla="*/ 517 h 2956"/>
                  <a:gd name="T22" fmla="*/ 10 w 1493"/>
                  <a:gd name="T23" fmla="*/ 526 h 2956"/>
                  <a:gd name="T24" fmla="*/ 11 w 1493"/>
                  <a:gd name="T25" fmla="*/ 526 h 2956"/>
                  <a:gd name="T26" fmla="*/ 11 w 1493"/>
                  <a:gd name="T27" fmla="*/ 621 h 2956"/>
                  <a:gd name="T28" fmla="*/ 10 w 1493"/>
                  <a:gd name="T29" fmla="*/ 621 h 2956"/>
                  <a:gd name="T30" fmla="*/ 0 w 1493"/>
                  <a:gd name="T31" fmla="*/ 631 h 2956"/>
                  <a:gd name="T32" fmla="*/ 0 w 1493"/>
                  <a:gd name="T33" fmla="*/ 828 h 2956"/>
                  <a:gd name="T34" fmla="*/ 10 w 1493"/>
                  <a:gd name="T35" fmla="*/ 837 h 2956"/>
                  <a:gd name="T36" fmla="*/ 11 w 1493"/>
                  <a:gd name="T37" fmla="*/ 837 h 2956"/>
                  <a:gd name="T38" fmla="*/ 11 w 1493"/>
                  <a:gd name="T39" fmla="*/ 893 h 2956"/>
                  <a:gd name="T40" fmla="*/ 10 w 1493"/>
                  <a:gd name="T41" fmla="*/ 893 h 2956"/>
                  <a:gd name="T42" fmla="*/ 0 w 1493"/>
                  <a:gd name="T43" fmla="*/ 903 h 2956"/>
                  <a:gd name="T44" fmla="*/ 0 w 1493"/>
                  <a:gd name="T45" fmla="*/ 1100 h 2956"/>
                  <a:gd name="T46" fmla="*/ 10 w 1493"/>
                  <a:gd name="T47" fmla="*/ 1109 h 2956"/>
                  <a:gd name="T48" fmla="*/ 11 w 1493"/>
                  <a:gd name="T49" fmla="*/ 1109 h 2956"/>
                  <a:gd name="T50" fmla="*/ 11 w 1493"/>
                  <a:gd name="T51" fmla="*/ 2711 h 2956"/>
                  <a:gd name="T52" fmla="*/ 256 w 1493"/>
                  <a:gd name="T53" fmla="*/ 2956 h 2956"/>
                  <a:gd name="T54" fmla="*/ 1238 w 1493"/>
                  <a:gd name="T55" fmla="*/ 2956 h 2956"/>
                  <a:gd name="T56" fmla="*/ 1483 w 1493"/>
                  <a:gd name="T57" fmla="*/ 2711 h 2956"/>
                  <a:gd name="T58" fmla="*/ 1483 w 1493"/>
                  <a:gd name="T59" fmla="*/ 1043 h 2956"/>
                  <a:gd name="T60" fmla="*/ 1484 w 1493"/>
                  <a:gd name="T61" fmla="*/ 1043 h 2956"/>
                  <a:gd name="T62" fmla="*/ 1484 w 1493"/>
                  <a:gd name="T63" fmla="*/ 1043 h 2956"/>
                  <a:gd name="T64" fmla="*/ 1493 w 1493"/>
                  <a:gd name="T65" fmla="*/ 1034 h 2956"/>
                  <a:gd name="T66" fmla="*/ 1493 w 1493"/>
                  <a:gd name="T67" fmla="*/ 705 h 2956"/>
                  <a:gd name="T68" fmla="*/ 1484 w 1493"/>
                  <a:gd name="T69" fmla="*/ 695 h 2956"/>
                  <a:gd name="T70" fmla="*/ 90 w 1493"/>
                  <a:gd name="T71" fmla="*/ 257 h 2956"/>
                  <a:gd name="T72" fmla="*/ 262 w 1493"/>
                  <a:gd name="T73" fmla="*/ 84 h 2956"/>
                  <a:gd name="T74" fmla="*/ 363 w 1493"/>
                  <a:gd name="T75" fmla="*/ 84 h 2956"/>
                  <a:gd name="T76" fmla="*/ 405 w 1493"/>
                  <a:gd name="T77" fmla="*/ 98 h 2956"/>
                  <a:gd name="T78" fmla="*/ 417 w 1493"/>
                  <a:gd name="T79" fmla="*/ 130 h 2956"/>
                  <a:gd name="T80" fmla="*/ 417 w 1493"/>
                  <a:gd name="T81" fmla="*/ 142 h 2956"/>
                  <a:gd name="T82" fmla="*/ 417 w 1493"/>
                  <a:gd name="T83" fmla="*/ 142 h 2956"/>
                  <a:gd name="T84" fmla="*/ 463 w 1493"/>
                  <a:gd name="T85" fmla="*/ 186 h 2956"/>
                  <a:gd name="T86" fmla="*/ 748 w 1493"/>
                  <a:gd name="T87" fmla="*/ 186 h 2956"/>
                  <a:gd name="T88" fmla="*/ 1033 w 1493"/>
                  <a:gd name="T89" fmla="*/ 186 h 2956"/>
                  <a:gd name="T90" fmla="*/ 1078 w 1493"/>
                  <a:gd name="T91" fmla="*/ 142 h 2956"/>
                  <a:gd name="T92" fmla="*/ 1078 w 1493"/>
                  <a:gd name="T93" fmla="*/ 142 h 2956"/>
                  <a:gd name="T94" fmla="*/ 1079 w 1493"/>
                  <a:gd name="T95" fmla="*/ 140 h 2956"/>
                  <a:gd name="T96" fmla="*/ 1079 w 1493"/>
                  <a:gd name="T97" fmla="*/ 129 h 2956"/>
                  <a:gd name="T98" fmla="*/ 1091 w 1493"/>
                  <a:gd name="T99" fmla="*/ 98 h 2956"/>
                  <a:gd name="T100" fmla="*/ 1133 w 1493"/>
                  <a:gd name="T101" fmla="*/ 84 h 2956"/>
                  <a:gd name="T102" fmla="*/ 1233 w 1493"/>
                  <a:gd name="T103" fmla="*/ 84 h 2956"/>
                  <a:gd name="T104" fmla="*/ 1406 w 1493"/>
                  <a:gd name="T105" fmla="*/ 257 h 2956"/>
                  <a:gd name="T106" fmla="*/ 1406 w 1493"/>
                  <a:gd name="T107" fmla="*/ 2691 h 2956"/>
                  <a:gd name="T108" fmla="*/ 1223 w 1493"/>
                  <a:gd name="T109" fmla="*/ 2875 h 2956"/>
                  <a:gd name="T110" fmla="*/ 273 w 1493"/>
                  <a:gd name="T111" fmla="*/ 2875 h 2956"/>
                  <a:gd name="T112" fmla="*/ 90 w 1493"/>
                  <a:gd name="T113" fmla="*/ 2691 h 2956"/>
                  <a:gd name="T114" fmla="*/ 90 w 1493"/>
                  <a:gd name="T115" fmla="*/ 257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2956">
                    <a:moveTo>
                      <a:pt x="1484" y="695"/>
                    </a:moveTo>
                    <a:cubicBezTo>
                      <a:pt x="1484" y="695"/>
                      <a:pt x="1484" y="695"/>
                      <a:pt x="1484" y="695"/>
                    </a:cubicBezTo>
                    <a:cubicBezTo>
                      <a:pt x="1483" y="695"/>
                      <a:pt x="1483" y="695"/>
                      <a:pt x="1483" y="695"/>
                    </a:cubicBezTo>
                    <a:cubicBezTo>
                      <a:pt x="1483" y="245"/>
                      <a:pt x="1483" y="245"/>
                      <a:pt x="1483" y="245"/>
                    </a:cubicBezTo>
                    <a:cubicBezTo>
                      <a:pt x="1483" y="109"/>
                      <a:pt x="1373" y="0"/>
                      <a:pt x="1238" y="0"/>
                    </a:cubicBezTo>
                    <a:cubicBezTo>
                      <a:pt x="256" y="0"/>
                      <a:pt x="256" y="0"/>
                      <a:pt x="256" y="0"/>
                    </a:cubicBezTo>
                    <a:cubicBezTo>
                      <a:pt x="121" y="0"/>
                      <a:pt x="11" y="109"/>
                      <a:pt x="11" y="245"/>
                    </a:cubicBezTo>
                    <a:cubicBezTo>
                      <a:pt x="11" y="410"/>
                      <a:pt x="11" y="410"/>
                      <a:pt x="11" y="410"/>
                    </a:cubicBezTo>
                    <a:cubicBezTo>
                      <a:pt x="10" y="410"/>
                      <a:pt x="10" y="409"/>
                      <a:pt x="10" y="409"/>
                    </a:cubicBezTo>
                    <a:cubicBezTo>
                      <a:pt x="4" y="409"/>
                      <a:pt x="0" y="414"/>
                      <a:pt x="0" y="419"/>
                    </a:cubicBezTo>
                    <a:cubicBezTo>
                      <a:pt x="0" y="517"/>
                      <a:pt x="0" y="517"/>
                      <a:pt x="0" y="517"/>
                    </a:cubicBezTo>
                    <a:cubicBezTo>
                      <a:pt x="0" y="522"/>
                      <a:pt x="4" y="526"/>
                      <a:pt x="10" y="526"/>
                    </a:cubicBezTo>
                    <a:cubicBezTo>
                      <a:pt x="10" y="526"/>
                      <a:pt x="10" y="526"/>
                      <a:pt x="11" y="526"/>
                    </a:cubicBezTo>
                    <a:cubicBezTo>
                      <a:pt x="11" y="621"/>
                      <a:pt x="11" y="621"/>
                      <a:pt x="11" y="621"/>
                    </a:cubicBezTo>
                    <a:cubicBezTo>
                      <a:pt x="10" y="621"/>
                      <a:pt x="10" y="621"/>
                      <a:pt x="10" y="621"/>
                    </a:cubicBezTo>
                    <a:cubicBezTo>
                      <a:pt x="4" y="621"/>
                      <a:pt x="0" y="625"/>
                      <a:pt x="0" y="631"/>
                    </a:cubicBezTo>
                    <a:cubicBezTo>
                      <a:pt x="0" y="828"/>
                      <a:pt x="0" y="828"/>
                      <a:pt x="0" y="828"/>
                    </a:cubicBezTo>
                    <a:cubicBezTo>
                      <a:pt x="0" y="833"/>
                      <a:pt x="4" y="837"/>
                      <a:pt x="10" y="837"/>
                    </a:cubicBezTo>
                    <a:cubicBezTo>
                      <a:pt x="10" y="837"/>
                      <a:pt x="10" y="837"/>
                      <a:pt x="11" y="837"/>
                    </a:cubicBezTo>
                    <a:cubicBezTo>
                      <a:pt x="11" y="893"/>
                      <a:pt x="11" y="893"/>
                      <a:pt x="11" y="893"/>
                    </a:cubicBezTo>
                    <a:cubicBezTo>
                      <a:pt x="10" y="893"/>
                      <a:pt x="10" y="893"/>
                      <a:pt x="10" y="893"/>
                    </a:cubicBezTo>
                    <a:cubicBezTo>
                      <a:pt x="4" y="893"/>
                      <a:pt x="0" y="897"/>
                      <a:pt x="0" y="903"/>
                    </a:cubicBezTo>
                    <a:cubicBezTo>
                      <a:pt x="0" y="1100"/>
                      <a:pt x="0" y="1100"/>
                      <a:pt x="0" y="1100"/>
                    </a:cubicBezTo>
                    <a:cubicBezTo>
                      <a:pt x="0" y="1105"/>
                      <a:pt x="4" y="1109"/>
                      <a:pt x="10" y="1109"/>
                    </a:cubicBezTo>
                    <a:cubicBezTo>
                      <a:pt x="10" y="1109"/>
                      <a:pt x="10" y="1109"/>
                      <a:pt x="11" y="1109"/>
                    </a:cubicBezTo>
                    <a:cubicBezTo>
                      <a:pt x="11" y="2711"/>
                      <a:pt x="11" y="2711"/>
                      <a:pt x="11" y="2711"/>
                    </a:cubicBezTo>
                    <a:cubicBezTo>
                      <a:pt x="11" y="2846"/>
                      <a:pt x="121" y="2956"/>
                      <a:pt x="256" y="2956"/>
                    </a:cubicBezTo>
                    <a:cubicBezTo>
                      <a:pt x="1238" y="2956"/>
                      <a:pt x="1238" y="2956"/>
                      <a:pt x="1238" y="2956"/>
                    </a:cubicBezTo>
                    <a:cubicBezTo>
                      <a:pt x="1373" y="2956"/>
                      <a:pt x="1483" y="2846"/>
                      <a:pt x="1483" y="2711"/>
                    </a:cubicBezTo>
                    <a:cubicBezTo>
                      <a:pt x="1483" y="1043"/>
                      <a:pt x="1483" y="1043"/>
                      <a:pt x="1483" y="1043"/>
                    </a:cubicBezTo>
                    <a:cubicBezTo>
                      <a:pt x="1483" y="1043"/>
                      <a:pt x="1483" y="1043"/>
                      <a:pt x="1484" y="1043"/>
                    </a:cubicBezTo>
                    <a:cubicBezTo>
                      <a:pt x="1484" y="1043"/>
                      <a:pt x="1484" y="1043"/>
                      <a:pt x="1484" y="1043"/>
                    </a:cubicBezTo>
                    <a:cubicBezTo>
                      <a:pt x="1489" y="1043"/>
                      <a:pt x="1493" y="1039"/>
                      <a:pt x="1493" y="1034"/>
                    </a:cubicBezTo>
                    <a:cubicBezTo>
                      <a:pt x="1493" y="705"/>
                      <a:pt x="1493" y="705"/>
                      <a:pt x="1493" y="705"/>
                    </a:cubicBezTo>
                    <a:cubicBezTo>
                      <a:pt x="1493" y="700"/>
                      <a:pt x="1489" y="695"/>
                      <a:pt x="1484" y="695"/>
                    </a:cubicBezTo>
                    <a:close/>
                    <a:moveTo>
                      <a:pt x="90" y="257"/>
                    </a:moveTo>
                    <a:cubicBezTo>
                      <a:pt x="90" y="161"/>
                      <a:pt x="167" y="84"/>
                      <a:pt x="262" y="84"/>
                    </a:cubicBezTo>
                    <a:cubicBezTo>
                      <a:pt x="363" y="84"/>
                      <a:pt x="363" y="84"/>
                      <a:pt x="363" y="84"/>
                    </a:cubicBezTo>
                    <a:cubicBezTo>
                      <a:pt x="375" y="84"/>
                      <a:pt x="392" y="85"/>
                      <a:pt x="405" y="98"/>
                    </a:cubicBezTo>
                    <a:cubicBezTo>
                      <a:pt x="410" y="103"/>
                      <a:pt x="417" y="113"/>
                      <a:pt x="417" y="130"/>
                    </a:cubicBezTo>
                    <a:cubicBezTo>
                      <a:pt x="417" y="131"/>
                      <a:pt x="417" y="139"/>
                      <a:pt x="417" y="142"/>
                    </a:cubicBezTo>
                    <a:cubicBezTo>
                      <a:pt x="417" y="142"/>
                      <a:pt x="417" y="142"/>
                      <a:pt x="417" y="142"/>
                    </a:cubicBezTo>
                    <a:cubicBezTo>
                      <a:pt x="419" y="167"/>
                      <a:pt x="437" y="184"/>
                      <a:pt x="463" y="186"/>
                    </a:cubicBezTo>
                    <a:cubicBezTo>
                      <a:pt x="470" y="186"/>
                      <a:pt x="569" y="186"/>
                      <a:pt x="748" y="186"/>
                    </a:cubicBezTo>
                    <a:cubicBezTo>
                      <a:pt x="927" y="186"/>
                      <a:pt x="1025" y="186"/>
                      <a:pt x="1033" y="186"/>
                    </a:cubicBezTo>
                    <a:cubicBezTo>
                      <a:pt x="1059" y="184"/>
                      <a:pt x="1077" y="167"/>
                      <a:pt x="1078" y="142"/>
                    </a:cubicBezTo>
                    <a:cubicBezTo>
                      <a:pt x="1078" y="142"/>
                      <a:pt x="1078" y="142"/>
                      <a:pt x="1078" y="142"/>
                    </a:cubicBezTo>
                    <a:cubicBezTo>
                      <a:pt x="1078" y="142"/>
                      <a:pt x="1078" y="141"/>
                      <a:pt x="1079" y="140"/>
                    </a:cubicBezTo>
                    <a:cubicBezTo>
                      <a:pt x="1079" y="138"/>
                      <a:pt x="1079" y="131"/>
                      <a:pt x="1079" y="129"/>
                    </a:cubicBezTo>
                    <a:cubicBezTo>
                      <a:pt x="1079" y="113"/>
                      <a:pt x="1086" y="103"/>
                      <a:pt x="1091" y="98"/>
                    </a:cubicBezTo>
                    <a:cubicBezTo>
                      <a:pt x="1104" y="85"/>
                      <a:pt x="1121" y="84"/>
                      <a:pt x="1133" y="84"/>
                    </a:cubicBezTo>
                    <a:cubicBezTo>
                      <a:pt x="1233" y="84"/>
                      <a:pt x="1233" y="84"/>
                      <a:pt x="1233" y="84"/>
                    </a:cubicBezTo>
                    <a:cubicBezTo>
                      <a:pt x="1329" y="84"/>
                      <a:pt x="1406" y="161"/>
                      <a:pt x="1406" y="257"/>
                    </a:cubicBezTo>
                    <a:cubicBezTo>
                      <a:pt x="1406" y="2691"/>
                      <a:pt x="1406" y="2691"/>
                      <a:pt x="1406" y="2691"/>
                    </a:cubicBezTo>
                    <a:cubicBezTo>
                      <a:pt x="1406" y="2792"/>
                      <a:pt x="1324" y="2875"/>
                      <a:pt x="1223" y="2875"/>
                    </a:cubicBezTo>
                    <a:cubicBezTo>
                      <a:pt x="273" y="2875"/>
                      <a:pt x="273" y="2875"/>
                      <a:pt x="273" y="2875"/>
                    </a:cubicBezTo>
                    <a:cubicBezTo>
                      <a:pt x="172" y="2875"/>
                      <a:pt x="90" y="2792"/>
                      <a:pt x="90" y="2691"/>
                    </a:cubicBezTo>
                    <a:lnTo>
                      <a:pt x="90" y="257"/>
                    </a:lnTo>
                    <a:close/>
                  </a:path>
                </a:pathLst>
              </a:custGeom>
              <a:solidFill>
                <a:srgbClr val="343434"/>
              </a:solidFill>
              <a:ln>
                <a:noFill/>
              </a:ln>
              <a:effec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9" name="Group 8">
              <a:extLst>
                <a:ext uri="{FF2B5EF4-FFF2-40B4-BE49-F238E27FC236}">
                  <a16:creationId xmlns:a16="http://schemas.microsoft.com/office/drawing/2014/main" id="{582CAEA3-20E5-4555-B63D-113AC8AF28B0}"/>
                </a:ext>
              </a:extLst>
            </p:cNvPr>
            <p:cNvGrpSpPr/>
            <p:nvPr/>
          </p:nvGrpSpPr>
          <p:grpSpPr>
            <a:xfrm>
              <a:off x="7237912" y="4204957"/>
              <a:ext cx="2616834" cy="5184526"/>
              <a:chOff x="7237912" y="4204957"/>
              <a:chExt cx="2616834" cy="5184526"/>
            </a:xfrm>
            <a:effectLst>
              <a:outerShdw blurRad="63500" sx="102000" sy="102000" algn="ctr" rotWithShape="0">
                <a:prstClr val="black">
                  <a:alpha val="20000"/>
                </a:prstClr>
              </a:outerShdw>
            </a:effectLst>
          </p:grpSpPr>
          <p:sp>
            <p:nvSpPr>
              <p:cNvPr id="121" name="Rectangle: Rounded Corners 120">
                <a:extLst>
                  <a:ext uri="{FF2B5EF4-FFF2-40B4-BE49-F238E27FC236}">
                    <a16:creationId xmlns:a16="http://schemas.microsoft.com/office/drawing/2014/main" id="{ABD9EAF3-BD16-446A-A346-2A3F2E6FE7B7}"/>
                  </a:ext>
                </a:extLst>
              </p:cNvPr>
              <p:cNvSpPr/>
              <p:nvPr/>
            </p:nvSpPr>
            <p:spPr>
              <a:xfrm rot="20260368">
                <a:off x="7337219" y="4268009"/>
                <a:ext cx="2456455" cy="5040505"/>
              </a:xfrm>
              <a:prstGeom prst="roundRect">
                <a:avLst/>
              </a:prstGeom>
              <a:solidFill>
                <a:srgbClr val="FB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29" name="Freeform 11">
                <a:extLst>
                  <a:ext uri="{FF2B5EF4-FFF2-40B4-BE49-F238E27FC236}">
                    <a16:creationId xmlns:a16="http://schemas.microsoft.com/office/drawing/2014/main" id="{2FCD52A9-EDAF-41F6-9860-24797EC761AE}"/>
                  </a:ext>
                </a:extLst>
              </p:cNvPr>
              <p:cNvSpPr>
                <a:spLocks noEditPoints="1"/>
              </p:cNvSpPr>
              <p:nvPr/>
            </p:nvSpPr>
            <p:spPr bwMode="auto">
              <a:xfrm rot="20270071" flipH="1">
                <a:off x="7237912" y="4204957"/>
                <a:ext cx="2616834" cy="5184526"/>
              </a:xfrm>
              <a:custGeom>
                <a:avLst/>
                <a:gdLst>
                  <a:gd name="T0" fmla="*/ 1484 w 1493"/>
                  <a:gd name="T1" fmla="*/ 695 h 2956"/>
                  <a:gd name="T2" fmla="*/ 1484 w 1493"/>
                  <a:gd name="T3" fmla="*/ 695 h 2956"/>
                  <a:gd name="T4" fmla="*/ 1483 w 1493"/>
                  <a:gd name="T5" fmla="*/ 695 h 2956"/>
                  <a:gd name="T6" fmla="*/ 1483 w 1493"/>
                  <a:gd name="T7" fmla="*/ 245 h 2956"/>
                  <a:gd name="T8" fmla="*/ 1238 w 1493"/>
                  <a:gd name="T9" fmla="*/ 0 h 2956"/>
                  <a:gd name="T10" fmla="*/ 256 w 1493"/>
                  <a:gd name="T11" fmla="*/ 0 h 2956"/>
                  <a:gd name="T12" fmla="*/ 11 w 1493"/>
                  <a:gd name="T13" fmla="*/ 245 h 2956"/>
                  <a:gd name="T14" fmla="*/ 11 w 1493"/>
                  <a:gd name="T15" fmla="*/ 410 h 2956"/>
                  <a:gd name="T16" fmla="*/ 10 w 1493"/>
                  <a:gd name="T17" fmla="*/ 409 h 2956"/>
                  <a:gd name="T18" fmla="*/ 0 w 1493"/>
                  <a:gd name="T19" fmla="*/ 419 h 2956"/>
                  <a:gd name="T20" fmla="*/ 0 w 1493"/>
                  <a:gd name="T21" fmla="*/ 517 h 2956"/>
                  <a:gd name="T22" fmla="*/ 10 w 1493"/>
                  <a:gd name="T23" fmla="*/ 526 h 2956"/>
                  <a:gd name="T24" fmla="*/ 11 w 1493"/>
                  <a:gd name="T25" fmla="*/ 526 h 2956"/>
                  <a:gd name="T26" fmla="*/ 11 w 1493"/>
                  <a:gd name="T27" fmla="*/ 621 h 2956"/>
                  <a:gd name="T28" fmla="*/ 10 w 1493"/>
                  <a:gd name="T29" fmla="*/ 621 h 2956"/>
                  <a:gd name="T30" fmla="*/ 0 w 1493"/>
                  <a:gd name="T31" fmla="*/ 631 h 2956"/>
                  <a:gd name="T32" fmla="*/ 0 w 1493"/>
                  <a:gd name="T33" fmla="*/ 828 h 2956"/>
                  <a:gd name="T34" fmla="*/ 10 w 1493"/>
                  <a:gd name="T35" fmla="*/ 837 h 2956"/>
                  <a:gd name="T36" fmla="*/ 11 w 1493"/>
                  <a:gd name="T37" fmla="*/ 837 h 2956"/>
                  <a:gd name="T38" fmla="*/ 11 w 1493"/>
                  <a:gd name="T39" fmla="*/ 893 h 2956"/>
                  <a:gd name="T40" fmla="*/ 10 w 1493"/>
                  <a:gd name="T41" fmla="*/ 893 h 2956"/>
                  <a:gd name="T42" fmla="*/ 0 w 1493"/>
                  <a:gd name="T43" fmla="*/ 903 h 2956"/>
                  <a:gd name="T44" fmla="*/ 0 w 1493"/>
                  <a:gd name="T45" fmla="*/ 1100 h 2956"/>
                  <a:gd name="T46" fmla="*/ 10 w 1493"/>
                  <a:gd name="T47" fmla="*/ 1109 h 2956"/>
                  <a:gd name="T48" fmla="*/ 11 w 1493"/>
                  <a:gd name="T49" fmla="*/ 1109 h 2956"/>
                  <a:gd name="T50" fmla="*/ 11 w 1493"/>
                  <a:gd name="T51" fmla="*/ 2711 h 2956"/>
                  <a:gd name="T52" fmla="*/ 256 w 1493"/>
                  <a:gd name="T53" fmla="*/ 2956 h 2956"/>
                  <a:gd name="T54" fmla="*/ 1238 w 1493"/>
                  <a:gd name="T55" fmla="*/ 2956 h 2956"/>
                  <a:gd name="T56" fmla="*/ 1483 w 1493"/>
                  <a:gd name="T57" fmla="*/ 2711 h 2956"/>
                  <a:gd name="T58" fmla="*/ 1483 w 1493"/>
                  <a:gd name="T59" fmla="*/ 1043 h 2956"/>
                  <a:gd name="T60" fmla="*/ 1484 w 1493"/>
                  <a:gd name="T61" fmla="*/ 1043 h 2956"/>
                  <a:gd name="T62" fmla="*/ 1484 w 1493"/>
                  <a:gd name="T63" fmla="*/ 1043 h 2956"/>
                  <a:gd name="T64" fmla="*/ 1493 w 1493"/>
                  <a:gd name="T65" fmla="*/ 1034 h 2956"/>
                  <a:gd name="T66" fmla="*/ 1493 w 1493"/>
                  <a:gd name="T67" fmla="*/ 705 h 2956"/>
                  <a:gd name="T68" fmla="*/ 1484 w 1493"/>
                  <a:gd name="T69" fmla="*/ 695 h 2956"/>
                  <a:gd name="T70" fmla="*/ 90 w 1493"/>
                  <a:gd name="T71" fmla="*/ 257 h 2956"/>
                  <a:gd name="T72" fmla="*/ 262 w 1493"/>
                  <a:gd name="T73" fmla="*/ 84 h 2956"/>
                  <a:gd name="T74" fmla="*/ 363 w 1493"/>
                  <a:gd name="T75" fmla="*/ 84 h 2956"/>
                  <a:gd name="T76" fmla="*/ 405 w 1493"/>
                  <a:gd name="T77" fmla="*/ 98 h 2956"/>
                  <a:gd name="T78" fmla="*/ 417 w 1493"/>
                  <a:gd name="T79" fmla="*/ 130 h 2956"/>
                  <a:gd name="T80" fmla="*/ 417 w 1493"/>
                  <a:gd name="T81" fmla="*/ 142 h 2956"/>
                  <a:gd name="T82" fmla="*/ 417 w 1493"/>
                  <a:gd name="T83" fmla="*/ 142 h 2956"/>
                  <a:gd name="T84" fmla="*/ 463 w 1493"/>
                  <a:gd name="T85" fmla="*/ 186 h 2956"/>
                  <a:gd name="T86" fmla="*/ 748 w 1493"/>
                  <a:gd name="T87" fmla="*/ 186 h 2956"/>
                  <a:gd name="T88" fmla="*/ 1033 w 1493"/>
                  <a:gd name="T89" fmla="*/ 186 h 2956"/>
                  <a:gd name="T90" fmla="*/ 1078 w 1493"/>
                  <a:gd name="T91" fmla="*/ 142 h 2956"/>
                  <a:gd name="T92" fmla="*/ 1078 w 1493"/>
                  <a:gd name="T93" fmla="*/ 142 h 2956"/>
                  <a:gd name="T94" fmla="*/ 1079 w 1493"/>
                  <a:gd name="T95" fmla="*/ 140 h 2956"/>
                  <a:gd name="T96" fmla="*/ 1079 w 1493"/>
                  <a:gd name="T97" fmla="*/ 129 h 2956"/>
                  <a:gd name="T98" fmla="*/ 1091 w 1493"/>
                  <a:gd name="T99" fmla="*/ 98 h 2956"/>
                  <a:gd name="T100" fmla="*/ 1133 w 1493"/>
                  <a:gd name="T101" fmla="*/ 84 h 2956"/>
                  <a:gd name="T102" fmla="*/ 1233 w 1493"/>
                  <a:gd name="T103" fmla="*/ 84 h 2956"/>
                  <a:gd name="T104" fmla="*/ 1406 w 1493"/>
                  <a:gd name="T105" fmla="*/ 257 h 2956"/>
                  <a:gd name="T106" fmla="*/ 1406 w 1493"/>
                  <a:gd name="T107" fmla="*/ 2691 h 2956"/>
                  <a:gd name="T108" fmla="*/ 1223 w 1493"/>
                  <a:gd name="T109" fmla="*/ 2875 h 2956"/>
                  <a:gd name="T110" fmla="*/ 273 w 1493"/>
                  <a:gd name="T111" fmla="*/ 2875 h 2956"/>
                  <a:gd name="T112" fmla="*/ 90 w 1493"/>
                  <a:gd name="T113" fmla="*/ 2691 h 2956"/>
                  <a:gd name="T114" fmla="*/ 90 w 1493"/>
                  <a:gd name="T115" fmla="*/ 257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2956">
                    <a:moveTo>
                      <a:pt x="1484" y="695"/>
                    </a:moveTo>
                    <a:cubicBezTo>
                      <a:pt x="1484" y="695"/>
                      <a:pt x="1484" y="695"/>
                      <a:pt x="1484" y="695"/>
                    </a:cubicBezTo>
                    <a:cubicBezTo>
                      <a:pt x="1483" y="695"/>
                      <a:pt x="1483" y="695"/>
                      <a:pt x="1483" y="695"/>
                    </a:cubicBezTo>
                    <a:cubicBezTo>
                      <a:pt x="1483" y="245"/>
                      <a:pt x="1483" y="245"/>
                      <a:pt x="1483" y="245"/>
                    </a:cubicBezTo>
                    <a:cubicBezTo>
                      <a:pt x="1483" y="109"/>
                      <a:pt x="1373" y="0"/>
                      <a:pt x="1238" y="0"/>
                    </a:cubicBezTo>
                    <a:cubicBezTo>
                      <a:pt x="256" y="0"/>
                      <a:pt x="256" y="0"/>
                      <a:pt x="256" y="0"/>
                    </a:cubicBezTo>
                    <a:cubicBezTo>
                      <a:pt x="121" y="0"/>
                      <a:pt x="11" y="109"/>
                      <a:pt x="11" y="245"/>
                    </a:cubicBezTo>
                    <a:cubicBezTo>
                      <a:pt x="11" y="410"/>
                      <a:pt x="11" y="410"/>
                      <a:pt x="11" y="410"/>
                    </a:cubicBezTo>
                    <a:cubicBezTo>
                      <a:pt x="10" y="410"/>
                      <a:pt x="10" y="409"/>
                      <a:pt x="10" y="409"/>
                    </a:cubicBezTo>
                    <a:cubicBezTo>
                      <a:pt x="4" y="409"/>
                      <a:pt x="0" y="414"/>
                      <a:pt x="0" y="419"/>
                    </a:cubicBezTo>
                    <a:cubicBezTo>
                      <a:pt x="0" y="517"/>
                      <a:pt x="0" y="517"/>
                      <a:pt x="0" y="517"/>
                    </a:cubicBezTo>
                    <a:cubicBezTo>
                      <a:pt x="0" y="522"/>
                      <a:pt x="4" y="526"/>
                      <a:pt x="10" y="526"/>
                    </a:cubicBezTo>
                    <a:cubicBezTo>
                      <a:pt x="10" y="526"/>
                      <a:pt x="10" y="526"/>
                      <a:pt x="11" y="526"/>
                    </a:cubicBezTo>
                    <a:cubicBezTo>
                      <a:pt x="11" y="621"/>
                      <a:pt x="11" y="621"/>
                      <a:pt x="11" y="621"/>
                    </a:cubicBezTo>
                    <a:cubicBezTo>
                      <a:pt x="10" y="621"/>
                      <a:pt x="10" y="621"/>
                      <a:pt x="10" y="621"/>
                    </a:cubicBezTo>
                    <a:cubicBezTo>
                      <a:pt x="4" y="621"/>
                      <a:pt x="0" y="625"/>
                      <a:pt x="0" y="631"/>
                    </a:cubicBezTo>
                    <a:cubicBezTo>
                      <a:pt x="0" y="828"/>
                      <a:pt x="0" y="828"/>
                      <a:pt x="0" y="828"/>
                    </a:cubicBezTo>
                    <a:cubicBezTo>
                      <a:pt x="0" y="833"/>
                      <a:pt x="4" y="837"/>
                      <a:pt x="10" y="837"/>
                    </a:cubicBezTo>
                    <a:cubicBezTo>
                      <a:pt x="10" y="837"/>
                      <a:pt x="10" y="837"/>
                      <a:pt x="11" y="837"/>
                    </a:cubicBezTo>
                    <a:cubicBezTo>
                      <a:pt x="11" y="893"/>
                      <a:pt x="11" y="893"/>
                      <a:pt x="11" y="893"/>
                    </a:cubicBezTo>
                    <a:cubicBezTo>
                      <a:pt x="10" y="893"/>
                      <a:pt x="10" y="893"/>
                      <a:pt x="10" y="893"/>
                    </a:cubicBezTo>
                    <a:cubicBezTo>
                      <a:pt x="4" y="893"/>
                      <a:pt x="0" y="897"/>
                      <a:pt x="0" y="903"/>
                    </a:cubicBezTo>
                    <a:cubicBezTo>
                      <a:pt x="0" y="1100"/>
                      <a:pt x="0" y="1100"/>
                      <a:pt x="0" y="1100"/>
                    </a:cubicBezTo>
                    <a:cubicBezTo>
                      <a:pt x="0" y="1105"/>
                      <a:pt x="4" y="1109"/>
                      <a:pt x="10" y="1109"/>
                    </a:cubicBezTo>
                    <a:cubicBezTo>
                      <a:pt x="10" y="1109"/>
                      <a:pt x="10" y="1109"/>
                      <a:pt x="11" y="1109"/>
                    </a:cubicBezTo>
                    <a:cubicBezTo>
                      <a:pt x="11" y="2711"/>
                      <a:pt x="11" y="2711"/>
                      <a:pt x="11" y="2711"/>
                    </a:cubicBezTo>
                    <a:cubicBezTo>
                      <a:pt x="11" y="2846"/>
                      <a:pt x="121" y="2956"/>
                      <a:pt x="256" y="2956"/>
                    </a:cubicBezTo>
                    <a:cubicBezTo>
                      <a:pt x="1238" y="2956"/>
                      <a:pt x="1238" y="2956"/>
                      <a:pt x="1238" y="2956"/>
                    </a:cubicBezTo>
                    <a:cubicBezTo>
                      <a:pt x="1373" y="2956"/>
                      <a:pt x="1483" y="2846"/>
                      <a:pt x="1483" y="2711"/>
                    </a:cubicBezTo>
                    <a:cubicBezTo>
                      <a:pt x="1483" y="1043"/>
                      <a:pt x="1483" y="1043"/>
                      <a:pt x="1483" y="1043"/>
                    </a:cubicBezTo>
                    <a:cubicBezTo>
                      <a:pt x="1483" y="1043"/>
                      <a:pt x="1483" y="1043"/>
                      <a:pt x="1484" y="1043"/>
                    </a:cubicBezTo>
                    <a:cubicBezTo>
                      <a:pt x="1484" y="1043"/>
                      <a:pt x="1484" y="1043"/>
                      <a:pt x="1484" y="1043"/>
                    </a:cubicBezTo>
                    <a:cubicBezTo>
                      <a:pt x="1489" y="1043"/>
                      <a:pt x="1493" y="1039"/>
                      <a:pt x="1493" y="1034"/>
                    </a:cubicBezTo>
                    <a:cubicBezTo>
                      <a:pt x="1493" y="705"/>
                      <a:pt x="1493" y="705"/>
                      <a:pt x="1493" y="705"/>
                    </a:cubicBezTo>
                    <a:cubicBezTo>
                      <a:pt x="1493" y="700"/>
                      <a:pt x="1489" y="695"/>
                      <a:pt x="1484" y="695"/>
                    </a:cubicBezTo>
                    <a:close/>
                    <a:moveTo>
                      <a:pt x="90" y="257"/>
                    </a:moveTo>
                    <a:cubicBezTo>
                      <a:pt x="90" y="161"/>
                      <a:pt x="167" y="84"/>
                      <a:pt x="262" y="84"/>
                    </a:cubicBezTo>
                    <a:cubicBezTo>
                      <a:pt x="363" y="84"/>
                      <a:pt x="363" y="84"/>
                      <a:pt x="363" y="84"/>
                    </a:cubicBezTo>
                    <a:cubicBezTo>
                      <a:pt x="375" y="84"/>
                      <a:pt x="392" y="85"/>
                      <a:pt x="405" y="98"/>
                    </a:cubicBezTo>
                    <a:cubicBezTo>
                      <a:pt x="410" y="103"/>
                      <a:pt x="417" y="113"/>
                      <a:pt x="417" y="130"/>
                    </a:cubicBezTo>
                    <a:cubicBezTo>
                      <a:pt x="417" y="131"/>
                      <a:pt x="417" y="139"/>
                      <a:pt x="417" y="142"/>
                    </a:cubicBezTo>
                    <a:cubicBezTo>
                      <a:pt x="417" y="142"/>
                      <a:pt x="417" y="142"/>
                      <a:pt x="417" y="142"/>
                    </a:cubicBezTo>
                    <a:cubicBezTo>
                      <a:pt x="419" y="167"/>
                      <a:pt x="437" y="184"/>
                      <a:pt x="463" y="186"/>
                    </a:cubicBezTo>
                    <a:cubicBezTo>
                      <a:pt x="470" y="186"/>
                      <a:pt x="569" y="186"/>
                      <a:pt x="748" y="186"/>
                    </a:cubicBezTo>
                    <a:cubicBezTo>
                      <a:pt x="927" y="186"/>
                      <a:pt x="1025" y="186"/>
                      <a:pt x="1033" y="186"/>
                    </a:cubicBezTo>
                    <a:cubicBezTo>
                      <a:pt x="1059" y="184"/>
                      <a:pt x="1077" y="167"/>
                      <a:pt x="1078" y="142"/>
                    </a:cubicBezTo>
                    <a:cubicBezTo>
                      <a:pt x="1078" y="142"/>
                      <a:pt x="1078" y="142"/>
                      <a:pt x="1078" y="142"/>
                    </a:cubicBezTo>
                    <a:cubicBezTo>
                      <a:pt x="1078" y="142"/>
                      <a:pt x="1078" y="141"/>
                      <a:pt x="1079" y="140"/>
                    </a:cubicBezTo>
                    <a:cubicBezTo>
                      <a:pt x="1079" y="138"/>
                      <a:pt x="1079" y="131"/>
                      <a:pt x="1079" y="129"/>
                    </a:cubicBezTo>
                    <a:cubicBezTo>
                      <a:pt x="1079" y="113"/>
                      <a:pt x="1086" y="103"/>
                      <a:pt x="1091" y="98"/>
                    </a:cubicBezTo>
                    <a:cubicBezTo>
                      <a:pt x="1104" y="85"/>
                      <a:pt x="1121" y="84"/>
                      <a:pt x="1133" y="84"/>
                    </a:cubicBezTo>
                    <a:cubicBezTo>
                      <a:pt x="1233" y="84"/>
                      <a:pt x="1233" y="84"/>
                      <a:pt x="1233" y="84"/>
                    </a:cubicBezTo>
                    <a:cubicBezTo>
                      <a:pt x="1329" y="84"/>
                      <a:pt x="1406" y="161"/>
                      <a:pt x="1406" y="257"/>
                    </a:cubicBezTo>
                    <a:cubicBezTo>
                      <a:pt x="1406" y="2691"/>
                      <a:pt x="1406" y="2691"/>
                      <a:pt x="1406" y="2691"/>
                    </a:cubicBezTo>
                    <a:cubicBezTo>
                      <a:pt x="1406" y="2792"/>
                      <a:pt x="1324" y="2875"/>
                      <a:pt x="1223" y="2875"/>
                    </a:cubicBezTo>
                    <a:cubicBezTo>
                      <a:pt x="273" y="2875"/>
                      <a:pt x="273" y="2875"/>
                      <a:pt x="273" y="2875"/>
                    </a:cubicBezTo>
                    <a:cubicBezTo>
                      <a:pt x="172" y="2875"/>
                      <a:pt x="90" y="2792"/>
                      <a:pt x="90" y="2691"/>
                    </a:cubicBezTo>
                    <a:lnTo>
                      <a:pt x="90" y="257"/>
                    </a:lnTo>
                    <a:close/>
                  </a:path>
                </a:pathLst>
              </a:custGeom>
              <a:solidFill>
                <a:srgbClr val="343434"/>
              </a:solidFill>
              <a:ln>
                <a:noFill/>
              </a:ln>
              <a:effec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10" name="Group 9">
              <a:extLst>
                <a:ext uri="{FF2B5EF4-FFF2-40B4-BE49-F238E27FC236}">
                  <a16:creationId xmlns:a16="http://schemas.microsoft.com/office/drawing/2014/main" id="{986B1AF3-546C-4A4C-A25E-4D18164483CE}"/>
                </a:ext>
              </a:extLst>
            </p:cNvPr>
            <p:cNvGrpSpPr/>
            <p:nvPr/>
          </p:nvGrpSpPr>
          <p:grpSpPr>
            <a:xfrm>
              <a:off x="10612202" y="4403212"/>
              <a:ext cx="2616834" cy="5184526"/>
              <a:chOff x="10612202" y="4403212"/>
              <a:chExt cx="2616834" cy="5184526"/>
            </a:xfrm>
            <a:effectLst>
              <a:outerShdw blurRad="63500" sx="102000" sy="102000" algn="ctr" rotWithShape="0">
                <a:prstClr val="black">
                  <a:alpha val="20000"/>
                </a:prstClr>
              </a:outerShdw>
            </a:effectLst>
          </p:grpSpPr>
          <p:sp>
            <p:nvSpPr>
              <p:cNvPr id="120" name="Rectangle: Rounded Corners 119">
                <a:extLst>
                  <a:ext uri="{FF2B5EF4-FFF2-40B4-BE49-F238E27FC236}">
                    <a16:creationId xmlns:a16="http://schemas.microsoft.com/office/drawing/2014/main" id="{2F1AA892-1918-4514-8A9F-530043B265A3}"/>
                  </a:ext>
                </a:extLst>
              </p:cNvPr>
              <p:cNvSpPr/>
              <p:nvPr/>
            </p:nvSpPr>
            <p:spPr>
              <a:xfrm rot="20260368">
                <a:off x="10689843" y="4450821"/>
                <a:ext cx="2456455" cy="5040505"/>
              </a:xfrm>
              <a:prstGeom prst="roundRect">
                <a:avLst/>
              </a:prstGeom>
              <a:solidFill>
                <a:srgbClr val="FB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30" name="Freeform 11">
                <a:extLst>
                  <a:ext uri="{FF2B5EF4-FFF2-40B4-BE49-F238E27FC236}">
                    <a16:creationId xmlns:a16="http://schemas.microsoft.com/office/drawing/2014/main" id="{CAFD1610-98FE-4350-9651-57A559D4BB4F}"/>
                  </a:ext>
                </a:extLst>
              </p:cNvPr>
              <p:cNvSpPr>
                <a:spLocks noEditPoints="1"/>
              </p:cNvSpPr>
              <p:nvPr/>
            </p:nvSpPr>
            <p:spPr bwMode="auto">
              <a:xfrm rot="20270071" flipH="1">
                <a:off x="10612202" y="4403212"/>
                <a:ext cx="2616834" cy="5184526"/>
              </a:xfrm>
              <a:custGeom>
                <a:avLst/>
                <a:gdLst>
                  <a:gd name="T0" fmla="*/ 1484 w 1493"/>
                  <a:gd name="T1" fmla="*/ 695 h 2956"/>
                  <a:gd name="T2" fmla="*/ 1484 w 1493"/>
                  <a:gd name="T3" fmla="*/ 695 h 2956"/>
                  <a:gd name="T4" fmla="*/ 1483 w 1493"/>
                  <a:gd name="T5" fmla="*/ 695 h 2956"/>
                  <a:gd name="T6" fmla="*/ 1483 w 1493"/>
                  <a:gd name="T7" fmla="*/ 245 h 2956"/>
                  <a:gd name="T8" fmla="*/ 1238 w 1493"/>
                  <a:gd name="T9" fmla="*/ 0 h 2956"/>
                  <a:gd name="T10" fmla="*/ 256 w 1493"/>
                  <a:gd name="T11" fmla="*/ 0 h 2956"/>
                  <a:gd name="T12" fmla="*/ 11 w 1493"/>
                  <a:gd name="T13" fmla="*/ 245 h 2956"/>
                  <a:gd name="T14" fmla="*/ 11 w 1493"/>
                  <a:gd name="T15" fmla="*/ 410 h 2956"/>
                  <a:gd name="T16" fmla="*/ 10 w 1493"/>
                  <a:gd name="T17" fmla="*/ 409 h 2956"/>
                  <a:gd name="T18" fmla="*/ 0 w 1493"/>
                  <a:gd name="T19" fmla="*/ 419 h 2956"/>
                  <a:gd name="T20" fmla="*/ 0 w 1493"/>
                  <a:gd name="T21" fmla="*/ 517 h 2956"/>
                  <a:gd name="T22" fmla="*/ 10 w 1493"/>
                  <a:gd name="T23" fmla="*/ 526 h 2956"/>
                  <a:gd name="T24" fmla="*/ 11 w 1493"/>
                  <a:gd name="T25" fmla="*/ 526 h 2956"/>
                  <a:gd name="T26" fmla="*/ 11 w 1493"/>
                  <a:gd name="T27" fmla="*/ 621 h 2956"/>
                  <a:gd name="T28" fmla="*/ 10 w 1493"/>
                  <a:gd name="T29" fmla="*/ 621 h 2956"/>
                  <a:gd name="T30" fmla="*/ 0 w 1493"/>
                  <a:gd name="T31" fmla="*/ 631 h 2956"/>
                  <a:gd name="T32" fmla="*/ 0 w 1493"/>
                  <a:gd name="T33" fmla="*/ 828 h 2956"/>
                  <a:gd name="T34" fmla="*/ 10 w 1493"/>
                  <a:gd name="T35" fmla="*/ 837 h 2956"/>
                  <a:gd name="T36" fmla="*/ 11 w 1493"/>
                  <a:gd name="T37" fmla="*/ 837 h 2956"/>
                  <a:gd name="T38" fmla="*/ 11 w 1493"/>
                  <a:gd name="T39" fmla="*/ 893 h 2956"/>
                  <a:gd name="T40" fmla="*/ 10 w 1493"/>
                  <a:gd name="T41" fmla="*/ 893 h 2956"/>
                  <a:gd name="T42" fmla="*/ 0 w 1493"/>
                  <a:gd name="T43" fmla="*/ 903 h 2956"/>
                  <a:gd name="T44" fmla="*/ 0 w 1493"/>
                  <a:gd name="T45" fmla="*/ 1100 h 2956"/>
                  <a:gd name="T46" fmla="*/ 10 w 1493"/>
                  <a:gd name="T47" fmla="*/ 1109 h 2956"/>
                  <a:gd name="T48" fmla="*/ 11 w 1493"/>
                  <a:gd name="T49" fmla="*/ 1109 h 2956"/>
                  <a:gd name="T50" fmla="*/ 11 w 1493"/>
                  <a:gd name="T51" fmla="*/ 2711 h 2956"/>
                  <a:gd name="T52" fmla="*/ 256 w 1493"/>
                  <a:gd name="T53" fmla="*/ 2956 h 2956"/>
                  <a:gd name="T54" fmla="*/ 1238 w 1493"/>
                  <a:gd name="T55" fmla="*/ 2956 h 2956"/>
                  <a:gd name="T56" fmla="*/ 1483 w 1493"/>
                  <a:gd name="T57" fmla="*/ 2711 h 2956"/>
                  <a:gd name="T58" fmla="*/ 1483 w 1493"/>
                  <a:gd name="T59" fmla="*/ 1043 h 2956"/>
                  <a:gd name="T60" fmla="*/ 1484 w 1493"/>
                  <a:gd name="T61" fmla="*/ 1043 h 2956"/>
                  <a:gd name="T62" fmla="*/ 1484 w 1493"/>
                  <a:gd name="T63" fmla="*/ 1043 h 2956"/>
                  <a:gd name="T64" fmla="*/ 1493 w 1493"/>
                  <a:gd name="T65" fmla="*/ 1034 h 2956"/>
                  <a:gd name="T66" fmla="*/ 1493 w 1493"/>
                  <a:gd name="T67" fmla="*/ 705 h 2956"/>
                  <a:gd name="T68" fmla="*/ 1484 w 1493"/>
                  <a:gd name="T69" fmla="*/ 695 h 2956"/>
                  <a:gd name="T70" fmla="*/ 90 w 1493"/>
                  <a:gd name="T71" fmla="*/ 257 h 2956"/>
                  <a:gd name="T72" fmla="*/ 262 w 1493"/>
                  <a:gd name="T73" fmla="*/ 84 h 2956"/>
                  <a:gd name="T74" fmla="*/ 363 w 1493"/>
                  <a:gd name="T75" fmla="*/ 84 h 2956"/>
                  <a:gd name="T76" fmla="*/ 405 w 1493"/>
                  <a:gd name="T77" fmla="*/ 98 h 2956"/>
                  <a:gd name="T78" fmla="*/ 417 w 1493"/>
                  <a:gd name="T79" fmla="*/ 130 h 2956"/>
                  <a:gd name="T80" fmla="*/ 417 w 1493"/>
                  <a:gd name="T81" fmla="*/ 142 h 2956"/>
                  <a:gd name="T82" fmla="*/ 417 w 1493"/>
                  <a:gd name="T83" fmla="*/ 142 h 2956"/>
                  <a:gd name="T84" fmla="*/ 463 w 1493"/>
                  <a:gd name="T85" fmla="*/ 186 h 2956"/>
                  <a:gd name="T86" fmla="*/ 748 w 1493"/>
                  <a:gd name="T87" fmla="*/ 186 h 2956"/>
                  <a:gd name="T88" fmla="*/ 1033 w 1493"/>
                  <a:gd name="T89" fmla="*/ 186 h 2956"/>
                  <a:gd name="T90" fmla="*/ 1078 w 1493"/>
                  <a:gd name="T91" fmla="*/ 142 h 2956"/>
                  <a:gd name="T92" fmla="*/ 1078 w 1493"/>
                  <a:gd name="T93" fmla="*/ 142 h 2956"/>
                  <a:gd name="T94" fmla="*/ 1079 w 1493"/>
                  <a:gd name="T95" fmla="*/ 140 h 2956"/>
                  <a:gd name="T96" fmla="*/ 1079 w 1493"/>
                  <a:gd name="T97" fmla="*/ 129 h 2956"/>
                  <a:gd name="T98" fmla="*/ 1091 w 1493"/>
                  <a:gd name="T99" fmla="*/ 98 h 2956"/>
                  <a:gd name="T100" fmla="*/ 1133 w 1493"/>
                  <a:gd name="T101" fmla="*/ 84 h 2956"/>
                  <a:gd name="T102" fmla="*/ 1233 w 1493"/>
                  <a:gd name="T103" fmla="*/ 84 h 2956"/>
                  <a:gd name="T104" fmla="*/ 1406 w 1493"/>
                  <a:gd name="T105" fmla="*/ 257 h 2956"/>
                  <a:gd name="T106" fmla="*/ 1406 w 1493"/>
                  <a:gd name="T107" fmla="*/ 2691 h 2956"/>
                  <a:gd name="T108" fmla="*/ 1223 w 1493"/>
                  <a:gd name="T109" fmla="*/ 2875 h 2956"/>
                  <a:gd name="T110" fmla="*/ 273 w 1493"/>
                  <a:gd name="T111" fmla="*/ 2875 h 2956"/>
                  <a:gd name="T112" fmla="*/ 90 w 1493"/>
                  <a:gd name="T113" fmla="*/ 2691 h 2956"/>
                  <a:gd name="T114" fmla="*/ 90 w 1493"/>
                  <a:gd name="T115" fmla="*/ 257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2956">
                    <a:moveTo>
                      <a:pt x="1484" y="695"/>
                    </a:moveTo>
                    <a:cubicBezTo>
                      <a:pt x="1484" y="695"/>
                      <a:pt x="1484" y="695"/>
                      <a:pt x="1484" y="695"/>
                    </a:cubicBezTo>
                    <a:cubicBezTo>
                      <a:pt x="1483" y="695"/>
                      <a:pt x="1483" y="695"/>
                      <a:pt x="1483" y="695"/>
                    </a:cubicBezTo>
                    <a:cubicBezTo>
                      <a:pt x="1483" y="245"/>
                      <a:pt x="1483" y="245"/>
                      <a:pt x="1483" y="245"/>
                    </a:cubicBezTo>
                    <a:cubicBezTo>
                      <a:pt x="1483" y="109"/>
                      <a:pt x="1373" y="0"/>
                      <a:pt x="1238" y="0"/>
                    </a:cubicBezTo>
                    <a:cubicBezTo>
                      <a:pt x="256" y="0"/>
                      <a:pt x="256" y="0"/>
                      <a:pt x="256" y="0"/>
                    </a:cubicBezTo>
                    <a:cubicBezTo>
                      <a:pt x="121" y="0"/>
                      <a:pt x="11" y="109"/>
                      <a:pt x="11" y="245"/>
                    </a:cubicBezTo>
                    <a:cubicBezTo>
                      <a:pt x="11" y="410"/>
                      <a:pt x="11" y="410"/>
                      <a:pt x="11" y="410"/>
                    </a:cubicBezTo>
                    <a:cubicBezTo>
                      <a:pt x="10" y="410"/>
                      <a:pt x="10" y="409"/>
                      <a:pt x="10" y="409"/>
                    </a:cubicBezTo>
                    <a:cubicBezTo>
                      <a:pt x="4" y="409"/>
                      <a:pt x="0" y="414"/>
                      <a:pt x="0" y="419"/>
                    </a:cubicBezTo>
                    <a:cubicBezTo>
                      <a:pt x="0" y="517"/>
                      <a:pt x="0" y="517"/>
                      <a:pt x="0" y="517"/>
                    </a:cubicBezTo>
                    <a:cubicBezTo>
                      <a:pt x="0" y="522"/>
                      <a:pt x="4" y="526"/>
                      <a:pt x="10" y="526"/>
                    </a:cubicBezTo>
                    <a:cubicBezTo>
                      <a:pt x="10" y="526"/>
                      <a:pt x="10" y="526"/>
                      <a:pt x="11" y="526"/>
                    </a:cubicBezTo>
                    <a:cubicBezTo>
                      <a:pt x="11" y="621"/>
                      <a:pt x="11" y="621"/>
                      <a:pt x="11" y="621"/>
                    </a:cubicBezTo>
                    <a:cubicBezTo>
                      <a:pt x="10" y="621"/>
                      <a:pt x="10" y="621"/>
                      <a:pt x="10" y="621"/>
                    </a:cubicBezTo>
                    <a:cubicBezTo>
                      <a:pt x="4" y="621"/>
                      <a:pt x="0" y="625"/>
                      <a:pt x="0" y="631"/>
                    </a:cubicBezTo>
                    <a:cubicBezTo>
                      <a:pt x="0" y="828"/>
                      <a:pt x="0" y="828"/>
                      <a:pt x="0" y="828"/>
                    </a:cubicBezTo>
                    <a:cubicBezTo>
                      <a:pt x="0" y="833"/>
                      <a:pt x="4" y="837"/>
                      <a:pt x="10" y="837"/>
                    </a:cubicBezTo>
                    <a:cubicBezTo>
                      <a:pt x="10" y="837"/>
                      <a:pt x="10" y="837"/>
                      <a:pt x="11" y="837"/>
                    </a:cubicBezTo>
                    <a:cubicBezTo>
                      <a:pt x="11" y="893"/>
                      <a:pt x="11" y="893"/>
                      <a:pt x="11" y="893"/>
                    </a:cubicBezTo>
                    <a:cubicBezTo>
                      <a:pt x="10" y="893"/>
                      <a:pt x="10" y="893"/>
                      <a:pt x="10" y="893"/>
                    </a:cubicBezTo>
                    <a:cubicBezTo>
                      <a:pt x="4" y="893"/>
                      <a:pt x="0" y="897"/>
                      <a:pt x="0" y="903"/>
                    </a:cubicBezTo>
                    <a:cubicBezTo>
                      <a:pt x="0" y="1100"/>
                      <a:pt x="0" y="1100"/>
                      <a:pt x="0" y="1100"/>
                    </a:cubicBezTo>
                    <a:cubicBezTo>
                      <a:pt x="0" y="1105"/>
                      <a:pt x="4" y="1109"/>
                      <a:pt x="10" y="1109"/>
                    </a:cubicBezTo>
                    <a:cubicBezTo>
                      <a:pt x="10" y="1109"/>
                      <a:pt x="10" y="1109"/>
                      <a:pt x="11" y="1109"/>
                    </a:cubicBezTo>
                    <a:cubicBezTo>
                      <a:pt x="11" y="2711"/>
                      <a:pt x="11" y="2711"/>
                      <a:pt x="11" y="2711"/>
                    </a:cubicBezTo>
                    <a:cubicBezTo>
                      <a:pt x="11" y="2846"/>
                      <a:pt x="121" y="2956"/>
                      <a:pt x="256" y="2956"/>
                    </a:cubicBezTo>
                    <a:cubicBezTo>
                      <a:pt x="1238" y="2956"/>
                      <a:pt x="1238" y="2956"/>
                      <a:pt x="1238" y="2956"/>
                    </a:cubicBezTo>
                    <a:cubicBezTo>
                      <a:pt x="1373" y="2956"/>
                      <a:pt x="1483" y="2846"/>
                      <a:pt x="1483" y="2711"/>
                    </a:cubicBezTo>
                    <a:cubicBezTo>
                      <a:pt x="1483" y="1043"/>
                      <a:pt x="1483" y="1043"/>
                      <a:pt x="1483" y="1043"/>
                    </a:cubicBezTo>
                    <a:cubicBezTo>
                      <a:pt x="1483" y="1043"/>
                      <a:pt x="1483" y="1043"/>
                      <a:pt x="1484" y="1043"/>
                    </a:cubicBezTo>
                    <a:cubicBezTo>
                      <a:pt x="1484" y="1043"/>
                      <a:pt x="1484" y="1043"/>
                      <a:pt x="1484" y="1043"/>
                    </a:cubicBezTo>
                    <a:cubicBezTo>
                      <a:pt x="1489" y="1043"/>
                      <a:pt x="1493" y="1039"/>
                      <a:pt x="1493" y="1034"/>
                    </a:cubicBezTo>
                    <a:cubicBezTo>
                      <a:pt x="1493" y="705"/>
                      <a:pt x="1493" y="705"/>
                      <a:pt x="1493" y="705"/>
                    </a:cubicBezTo>
                    <a:cubicBezTo>
                      <a:pt x="1493" y="700"/>
                      <a:pt x="1489" y="695"/>
                      <a:pt x="1484" y="695"/>
                    </a:cubicBezTo>
                    <a:close/>
                    <a:moveTo>
                      <a:pt x="90" y="257"/>
                    </a:moveTo>
                    <a:cubicBezTo>
                      <a:pt x="90" y="161"/>
                      <a:pt x="167" y="84"/>
                      <a:pt x="262" y="84"/>
                    </a:cubicBezTo>
                    <a:cubicBezTo>
                      <a:pt x="363" y="84"/>
                      <a:pt x="363" y="84"/>
                      <a:pt x="363" y="84"/>
                    </a:cubicBezTo>
                    <a:cubicBezTo>
                      <a:pt x="375" y="84"/>
                      <a:pt x="392" y="85"/>
                      <a:pt x="405" y="98"/>
                    </a:cubicBezTo>
                    <a:cubicBezTo>
                      <a:pt x="410" y="103"/>
                      <a:pt x="417" y="113"/>
                      <a:pt x="417" y="130"/>
                    </a:cubicBezTo>
                    <a:cubicBezTo>
                      <a:pt x="417" y="131"/>
                      <a:pt x="417" y="139"/>
                      <a:pt x="417" y="142"/>
                    </a:cubicBezTo>
                    <a:cubicBezTo>
                      <a:pt x="417" y="142"/>
                      <a:pt x="417" y="142"/>
                      <a:pt x="417" y="142"/>
                    </a:cubicBezTo>
                    <a:cubicBezTo>
                      <a:pt x="419" y="167"/>
                      <a:pt x="437" y="184"/>
                      <a:pt x="463" y="186"/>
                    </a:cubicBezTo>
                    <a:cubicBezTo>
                      <a:pt x="470" y="186"/>
                      <a:pt x="569" y="186"/>
                      <a:pt x="748" y="186"/>
                    </a:cubicBezTo>
                    <a:cubicBezTo>
                      <a:pt x="927" y="186"/>
                      <a:pt x="1025" y="186"/>
                      <a:pt x="1033" y="186"/>
                    </a:cubicBezTo>
                    <a:cubicBezTo>
                      <a:pt x="1059" y="184"/>
                      <a:pt x="1077" y="167"/>
                      <a:pt x="1078" y="142"/>
                    </a:cubicBezTo>
                    <a:cubicBezTo>
                      <a:pt x="1078" y="142"/>
                      <a:pt x="1078" y="142"/>
                      <a:pt x="1078" y="142"/>
                    </a:cubicBezTo>
                    <a:cubicBezTo>
                      <a:pt x="1078" y="142"/>
                      <a:pt x="1078" y="141"/>
                      <a:pt x="1079" y="140"/>
                    </a:cubicBezTo>
                    <a:cubicBezTo>
                      <a:pt x="1079" y="138"/>
                      <a:pt x="1079" y="131"/>
                      <a:pt x="1079" y="129"/>
                    </a:cubicBezTo>
                    <a:cubicBezTo>
                      <a:pt x="1079" y="113"/>
                      <a:pt x="1086" y="103"/>
                      <a:pt x="1091" y="98"/>
                    </a:cubicBezTo>
                    <a:cubicBezTo>
                      <a:pt x="1104" y="85"/>
                      <a:pt x="1121" y="84"/>
                      <a:pt x="1133" y="84"/>
                    </a:cubicBezTo>
                    <a:cubicBezTo>
                      <a:pt x="1233" y="84"/>
                      <a:pt x="1233" y="84"/>
                      <a:pt x="1233" y="84"/>
                    </a:cubicBezTo>
                    <a:cubicBezTo>
                      <a:pt x="1329" y="84"/>
                      <a:pt x="1406" y="161"/>
                      <a:pt x="1406" y="257"/>
                    </a:cubicBezTo>
                    <a:cubicBezTo>
                      <a:pt x="1406" y="2691"/>
                      <a:pt x="1406" y="2691"/>
                      <a:pt x="1406" y="2691"/>
                    </a:cubicBezTo>
                    <a:cubicBezTo>
                      <a:pt x="1406" y="2792"/>
                      <a:pt x="1324" y="2875"/>
                      <a:pt x="1223" y="2875"/>
                    </a:cubicBezTo>
                    <a:cubicBezTo>
                      <a:pt x="273" y="2875"/>
                      <a:pt x="273" y="2875"/>
                      <a:pt x="273" y="2875"/>
                    </a:cubicBezTo>
                    <a:cubicBezTo>
                      <a:pt x="172" y="2875"/>
                      <a:pt x="90" y="2792"/>
                      <a:pt x="90" y="2691"/>
                    </a:cubicBezTo>
                    <a:lnTo>
                      <a:pt x="90" y="257"/>
                    </a:lnTo>
                    <a:close/>
                  </a:path>
                </a:pathLst>
              </a:custGeom>
              <a:solidFill>
                <a:srgbClr val="343434"/>
              </a:solidFill>
              <a:ln>
                <a:noFill/>
              </a:ln>
              <a:effec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6" name="Group 5">
              <a:extLst>
                <a:ext uri="{FF2B5EF4-FFF2-40B4-BE49-F238E27FC236}">
                  <a16:creationId xmlns:a16="http://schemas.microsoft.com/office/drawing/2014/main" id="{3ABCFB30-5F14-4F22-B3CB-B75E2EDA96DF}"/>
                </a:ext>
              </a:extLst>
            </p:cNvPr>
            <p:cNvGrpSpPr/>
            <p:nvPr/>
          </p:nvGrpSpPr>
          <p:grpSpPr>
            <a:xfrm>
              <a:off x="5559452" y="-1187257"/>
              <a:ext cx="7638366" cy="10007804"/>
              <a:chOff x="5559452" y="-1187257"/>
              <a:chExt cx="7638366" cy="10007804"/>
            </a:xfrm>
          </p:grpSpPr>
          <p:grpSp>
            <p:nvGrpSpPr>
              <p:cNvPr id="2" name="Group 1">
                <a:extLst>
                  <a:ext uri="{FF2B5EF4-FFF2-40B4-BE49-F238E27FC236}">
                    <a16:creationId xmlns:a16="http://schemas.microsoft.com/office/drawing/2014/main" id="{A1E39E75-2A78-49A0-9C67-A7DFB2962040}"/>
                  </a:ext>
                </a:extLst>
              </p:cNvPr>
              <p:cNvGrpSpPr/>
              <p:nvPr/>
            </p:nvGrpSpPr>
            <p:grpSpPr>
              <a:xfrm rot="20273552" flipH="1">
                <a:off x="5559452" y="-234680"/>
                <a:ext cx="1752661" cy="3747258"/>
                <a:chOff x="5272118" y="-160863"/>
                <a:chExt cx="1752661" cy="3747258"/>
              </a:xfrm>
            </p:grpSpPr>
            <p:grpSp>
              <p:nvGrpSpPr>
                <p:cNvPr id="23" name="Group 22">
                  <a:extLst>
                    <a:ext uri="{FF2B5EF4-FFF2-40B4-BE49-F238E27FC236}">
                      <a16:creationId xmlns:a16="http://schemas.microsoft.com/office/drawing/2014/main" id="{5FCD6409-A5FD-4D6C-9A89-33C7FB4B44B8}"/>
                    </a:ext>
                  </a:extLst>
                </p:cNvPr>
                <p:cNvGrpSpPr/>
                <p:nvPr/>
              </p:nvGrpSpPr>
              <p:grpSpPr>
                <a:xfrm>
                  <a:off x="5272118" y="-160863"/>
                  <a:ext cx="1752661" cy="1038132"/>
                  <a:chOff x="8266681" y="2318385"/>
                  <a:chExt cx="1752661" cy="1038132"/>
                </a:xfrm>
              </p:grpSpPr>
              <p:sp>
                <p:nvSpPr>
                  <p:cNvPr id="24" name="Freeform 21">
                    <a:extLst>
                      <a:ext uri="{FF2B5EF4-FFF2-40B4-BE49-F238E27FC236}">
                        <a16:creationId xmlns:a16="http://schemas.microsoft.com/office/drawing/2014/main" id="{2A5BCDE8-3D9F-461A-B2B8-CCEF6102F0D3}"/>
                      </a:ext>
                    </a:extLst>
                  </p:cNvPr>
                  <p:cNvSpPr>
                    <a:spLocks noEditPoints="1"/>
                  </p:cNvSpPr>
                  <p:nvPr/>
                </p:nvSpPr>
                <p:spPr bwMode="auto">
                  <a:xfrm>
                    <a:off x="8266681" y="2318385"/>
                    <a:ext cx="1752661" cy="1038132"/>
                  </a:xfrm>
                  <a:custGeom>
                    <a:avLst/>
                    <a:gdLst>
                      <a:gd name="T0" fmla="*/ 710 w 738"/>
                      <a:gd name="T1" fmla="*/ 437 h 437"/>
                      <a:gd name="T2" fmla="*/ 28 w 738"/>
                      <a:gd name="T3" fmla="*/ 437 h 437"/>
                      <a:gd name="T4" fmla="*/ 0 w 738"/>
                      <a:gd name="T5" fmla="*/ 408 h 437"/>
                      <a:gd name="T6" fmla="*/ 0 w 738"/>
                      <a:gd name="T7" fmla="*/ 28 h 437"/>
                      <a:gd name="T8" fmla="*/ 28 w 738"/>
                      <a:gd name="T9" fmla="*/ 0 h 437"/>
                      <a:gd name="T10" fmla="*/ 710 w 738"/>
                      <a:gd name="T11" fmla="*/ 0 h 437"/>
                      <a:gd name="T12" fmla="*/ 738 w 738"/>
                      <a:gd name="T13" fmla="*/ 28 h 437"/>
                      <a:gd name="T14" fmla="*/ 738 w 738"/>
                      <a:gd name="T15" fmla="*/ 408 h 437"/>
                      <a:gd name="T16" fmla="*/ 710 w 738"/>
                      <a:gd name="T17" fmla="*/ 437 h 437"/>
                      <a:gd name="T18" fmla="*/ 28 w 738"/>
                      <a:gd name="T19" fmla="*/ 11 h 437"/>
                      <a:gd name="T20" fmla="*/ 11 w 738"/>
                      <a:gd name="T21" fmla="*/ 28 h 437"/>
                      <a:gd name="T22" fmla="*/ 11 w 738"/>
                      <a:gd name="T23" fmla="*/ 408 h 437"/>
                      <a:gd name="T24" fmla="*/ 28 w 738"/>
                      <a:gd name="T25" fmla="*/ 425 h 437"/>
                      <a:gd name="T26" fmla="*/ 710 w 738"/>
                      <a:gd name="T27" fmla="*/ 425 h 437"/>
                      <a:gd name="T28" fmla="*/ 727 w 738"/>
                      <a:gd name="T29" fmla="*/ 408 h 437"/>
                      <a:gd name="T30" fmla="*/ 727 w 738"/>
                      <a:gd name="T31" fmla="*/ 28 h 437"/>
                      <a:gd name="T32" fmla="*/ 710 w 738"/>
                      <a:gd name="T33" fmla="*/ 11 h 437"/>
                      <a:gd name="T34" fmla="*/ 28 w 738"/>
                      <a:gd name="T35" fmla="*/ 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8" h="437">
                        <a:moveTo>
                          <a:pt x="710" y="437"/>
                        </a:moveTo>
                        <a:cubicBezTo>
                          <a:pt x="28" y="437"/>
                          <a:pt x="28" y="437"/>
                          <a:pt x="28" y="437"/>
                        </a:cubicBezTo>
                        <a:cubicBezTo>
                          <a:pt x="13" y="437"/>
                          <a:pt x="0" y="424"/>
                          <a:pt x="0" y="408"/>
                        </a:cubicBezTo>
                        <a:cubicBezTo>
                          <a:pt x="0" y="28"/>
                          <a:pt x="0" y="28"/>
                          <a:pt x="0" y="28"/>
                        </a:cubicBezTo>
                        <a:cubicBezTo>
                          <a:pt x="0" y="12"/>
                          <a:pt x="13" y="0"/>
                          <a:pt x="28" y="0"/>
                        </a:cubicBezTo>
                        <a:cubicBezTo>
                          <a:pt x="710" y="0"/>
                          <a:pt x="710" y="0"/>
                          <a:pt x="710" y="0"/>
                        </a:cubicBezTo>
                        <a:cubicBezTo>
                          <a:pt x="725" y="0"/>
                          <a:pt x="738" y="12"/>
                          <a:pt x="738" y="28"/>
                        </a:cubicBezTo>
                        <a:cubicBezTo>
                          <a:pt x="738" y="408"/>
                          <a:pt x="738" y="408"/>
                          <a:pt x="738" y="408"/>
                        </a:cubicBezTo>
                        <a:cubicBezTo>
                          <a:pt x="738" y="424"/>
                          <a:pt x="725" y="437"/>
                          <a:pt x="710" y="437"/>
                        </a:cubicBezTo>
                        <a:close/>
                        <a:moveTo>
                          <a:pt x="28" y="11"/>
                        </a:moveTo>
                        <a:cubicBezTo>
                          <a:pt x="19" y="11"/>
                          <a:pt x="11" y="19"/>
                          <a:pt x="11" y="28"/>
                        </a:cubicBezTo>
                        <a:cubicBezTo>
                          <a:pt x="11" y="408"/>
                          <a:pt x="11" y="408"/>
                          <a:pt x="11" y="408"/>
                        </a:cubicBezTo>
                        <a:cubicBezTo>
                          <a:pt x="11" y="418"/>
                          <a:pt x="19" y="425"/>
                          <a:pt x="28" y="425"/>
                        </a:cubicBezTo>
                        <a:cubicBezTo>
                          <a:pt x="710" y="425"/>
                          <a:pt x="710" y="425"/>
                          <a:pt x="710" y="425"/>
                        </a:cubicBezTo>
                        <a:cubicBezTo>
                          <a:pt x="719" y="425"/>
                          <a:pt x="727" y="418"/>
                          <a:pt x="727" y="408"/>
                        </a:cubicBezTo>
                        <a:cubicBezTo>
                          <a:pt x="727" y="28"/>
                          <a:pt x="727" y="28"/>
                          <a:pt x="727" y="28"/>
                        </a:cubicBezTo>
                        <a:cubicBezTo>
                          <a:pt x="727" y="19"/>
                          <a:pt x="719" y="11"/>
                          <a:pt x="710" y="11"/>
                        </a:cubicBezTo>
                        <a:lnTo>
                          <a:pt x="28" y="11"/>
                        </a:lnTo>
                        <a:close/>
                      </a:path>
                    </a:pathLst>
                  </a:custGeom>
                  <a:solidFill>
                    <a:srgbClr val="F658A2"/>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26" name="Freeform 24">
                    <a:extLst>
                      <a:ext uri="{FF2B5EF4-FFF2-40B4-BE49-F238E27FC236}">
                        <a16:creationId xmlns:a16="http://schemas.microsoft.com/office/drawing/2014/main" id="{AA10B747-E716-44A9-9E93-F00899AC77D9}"/>
                      </a:ext>
                    </a:extLst>
                  </p:cNvPr>
                  <p:cNvSpPr>
                    <a:spLocks/>
                  </p:cNvSpPr>
                  <p:nvPr/>
                </p:nvSpPr>
                <p:spPr bwMode="auto">
                  <a:xfrm>
                    <a:off x="9054194" y="2896673"/>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6"/>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6"/>
                          <a:pt x="308" y="0"/>
                          <a:pt x="300" y="0"/>
                        </a:cubicBezTo>
                        <a:lnTo>
                          <a:pt x="14" y="0"/>
                        </a:lnTo>
                        <a:close/>
                      </a:path>
                    </a:pathLst>
                  </a:custGeom>
                  <a:solidFill>
                    <a:srgbClr val="F658A2"/>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28" name="Freeform 25">
                    <a:extLst>
                      <a:ext uri="{FF2B5EF4-FFF2-40B4-BE49-F238E27FC236}">
                        <a16:creationId xmlns:a16="http://schemas.microsoft.com/office/drawing/2014/main" id="{9B53BC4A-2BEB-4E0E-8438-FA61ED0D39A2}"/>
                      </a:ext>
                    </a:extLst>
                  </p:cNvPr>
                  <p:cNvSpPr>
                    <a:spLocks/>
                  </p:cNvSpPr>
                  <p:nvPr/>
                </p:nvSpPr>
                <p:spPr bwMode="auto">
                  <a:xfrm>
                    <a:off x="9064591" y="2724368"/>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F658A2"/>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2" name="Freeform 29">
                    <a:extLst>
                      <a:ext uri="{FF2B5EF4-FFF2-40B4-BE49-F238E27FC236}">
                        <a16:creationId xmlns:a16="http://schemas.microsoft.com/office/drawing/2014/main" id="{3771EEDF-8A92-4EA2-8D81-0A06DDFA45A5}"/>
                      </a:ext>
                    </a:extLst>
                  </p:cNvPr>
                  <p:cNvSpPr>
                    <a:spLocks noEditPoints="1"/>
                  </p:cNvSpPr>
                  <p:nvPr/>
                </p:nvSpPr>
                <p:spPr bwMode="auto">
                  <a:xfrm>
                    <a:off x="8387993" y="2557666"/>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F658A2"/>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33" name="Group 32">
                  <a:extLst>
                    <a:ext uri="{FF2B5EF4-FFF2-40B4-BE49-F238E27FC236}">
                      <a16:creationId xmlns:a16="http://schemas.microsoft.com/office/drawing/2014/main" id="{0B20056D-47F3-484E-BB7D-0751B4A415AF}"/>
                    </a:ext>
                  </a:extLst>
                </p:cNvPr>
                <p:cNvGrpSpPr/>
                <p:nvPr/>
              </p:nvGrpSpPr>
              <p:grpSpPr>
                <a:xfrm>
                  <a:off x="5272118" y="1193700"/>
                  <a:ext cx="1752661" cy="1038132"/>
                  <a:chOff x="8266681" y="2318385"/>
                  <a:chExt cx="1752661" cy="1038132"/>
                </a:xfrm>
              </p:grpSpPr>
              <p:sp>
                <p:nvSpPr>
                  <p:cNvPr id="34" name="Freeform 21">
                    <a:extLst>
                      <a:ext uri="{FF2B5EF4-FFF2-40B4-BE49-F238E27FC236}">
                        <a16:creationId xmlns:a16="http://schemas.microsoft.com/office/drawing/2014/main" id="{6A7CC490-6C8C-4EF7-A783-C8F1777EB5A8}"/>
                      </a:ext>
                    </a:extLst>
                  </p:cNvPr>
                  <p:cNvSpPr>
                    <a:spLocks noEditPoints="1"/>
                  </p:cNvSpPr>
                  <p:nvPr/>
                </p:nvSpPr>
                <p:spPr bwMode="auto">
                  <a:xfrm>
                    <a:off x="8266681" y="2318385"/>
                    <a:ext cx="1752661" cy="1038132"/>
                  </a:xfrm>
                  <a:custGeom>
                    <a:avLst/>
                    <a:gdLst>
                      <a:gd name="T0" fmla="*/ 710 w 738"/>
                      <a:gd name="T1" fmla="*/ 437 h 437"/>
                      <a:gd name="T2" fmla="*/ 28 w 738"/>
                      <a:gd name="T3" fmla="*/ 437 h 437"/>
                      <a:gd name="T4" fmla="*/ 0 w 738"/>
                      <a:gd name="T5" fmla="*/ 408 h 437"/>
                      <a:gd name="T6" fmla="*/ 0 w 738"/>
                      <a:gd name="T7" fmla="*/ 28 h 437"/>
                      <a:gd name="T8" fmla="*/ 28 w 738"/>
                      <a:gd name="T9" fmla="*/ 0 h 437"/>
                      <a:gd name="T10" fmla="*/ 710 w 738"/>
                      <a:gd name="T11" fmla="*/ 0 h 437"/>
                      <a:gd name="T12" fmla="*/ 738 w 738"/>
                      <a:gd name="T13" fmla="*/ 28 h 437"/>
                      <a:gd name="T14" fmla="*/ 738 w 738"/>
                      <a:gd name="T15" fmla="*/ 408 h 437"/>
                      <a:gd name="T16" fmla="*/ 710 w 738"/>
                      <a:gd name="T17" fmla="*/ 437 h 437"/>
                      <a:gd name="T18" fmla="*/ 28 w 738"/>
                      <a:gd name="T19" fmla="*/ 11 h 437"/>
                      <a:gd name="T20" fmla="*/ 11 w 738"/>
                      <a:gd name="T21" fmla="*/ 28 h 437"/>
                      <a:gd name="T22" fmla="*/ 11 w 738"/>
                      <a:gd name="T23" fmla="*/ 408 h 437"/>
                      <a:gd name="T24" fmla="*/ 28 w 738"/>
                      <a:gd name="T25" fmla="*/ 425 h 437"/>
                      <a:gd name="T26" fmla="*/ 710 w 738"/>
                      <a:gd name="T27" fmla="*/ 425 h 437"/>
                      <a:gd name="T28" fmla="*/ 727 w 738"/>
                      <a:gd name="T29" fmla="*/ 408 h 437"/>
                      <a:gd name="T30" fmla="*/ 727 w 738"/>
                      <a:gd name="T31" fmla="*/ 28 h 437"/>
                      <a:gd name="T32" fmla="*/ 710 w 738"/>
                      <a:gd name="T33" fmla="*/ 11 h 437"/>
                      <a:gd name="T34" fmla="*/ 28 w 738"/>
                      <a:gd name="T35" fmla="*/ 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8" h="437">
                        <a:moveTo>
                          <a:pt x="710" y="437"/>
                        </a:moveTo>
                        <a:cubicBezTo>
                          <a:pt x="28" y="437"/>
                          <a:pt x="28" y="437"/>
                          <a:pt x="28" y="437"/>
                        </a:cubicBezTo>
                        <a:cubicBezTo>
                          <a:pt x="13" y="437"/>
                          <a:pt x="0" y="424"/>
                          <a:pt x="0" y="408"/>
                        </a:cubicBezTo>
                        <a:cubicBezTo>
                          <a:pt x="0" y="28"/>
                          <a:pt x="0" y="28"/>
                          <a:pt x="0" y="28"/>
                        </a:cubicBezTo>
                        <a:cubicBezTo>
                          <a:pt x="0" y="12"/>
                          <a:pt x="13" y="0"/>
                          <a:pt x="28" y="0"/>
                        </a:cubicBezTo>
                        <a:cubicBezTo>
                          <a:pt x="710" y="0"/>
                          <a:pt x="710" y="0"/>
                          <a:pt x="710" y="0"/>
                        </a:cubicBezTo>
                        <a:cubicBezTo>
                          <a:pt x="725" y="0"/>
                          <a:pt x="738" y="12"/>
                          <a:pt x="738" y="28"/>
                        </a:cubicBezTo>
                        <a:cubicBezTo>
                          <a:pt x="738" y="408"/>
                          <a:pt x="738" y="408"/>
                          <a:pt x="738" y="408"/>
                        </a:cubicBezTo>
                        <a:cubicBezTo>
                          <a:pt x="738" y="424"/>
                          <a:pt x="725" y="437"/>
                          <a:pt x="710" y="437"/>
                        </a:cubicBezTo>
                        <a:close/>
                        <a:moveTo>
                          <a:pt x="28" y="11"/>
                        </a:moveTo>
                        <a:cubicBezTo>
                          <a:pt x="19" y="11"/>
                          <a:pt x="11" y="19"/>
                          <a:pt x="11" y="28"/>
                        </a:cubicBezTo>
                        <a:cubicBezTo>
                          <a:pt x="11" y="408"/>
                          <a:pt x="11" y="408"/>
                          <a:pt x="11" y="408"/>
                        </a:cubicBezTo>
                        <a:cubicBezTo>
                          <a:pt x="11" y="418"/>
                          <a:pt x="19" y="425"/>
                          <a:pt x="28" y="425"/>
                        </a:cubicBezTo>
                        <a:cubicBezTo>
                          <a:pt x="710" y="425"/>
                          <a:pt x="710" y="425"/>
                          <a:pt x="710" y="425"/>
                        </a:cubicBezTo>
                        <a:cubicBezTo>
                          <a:pt x="719" y="425"/>
                          <a:pt x="727" y="418"/>
                          <a:pt x="727" y="408"/>
                        </a:cubicBezTo>
                        <a:cubicBezTo>
                          <a:pt x="727" y="28"/>
                          <a:pt x="727" y="28"/>
                          <a:pt x="727" y="28"/>
                        </a:cubicBezTo>
                        <a:cubicBezTo>
                          <a:pt x="727" y="19"/>
                          <a:pt x="719" y="11"/>
                          <a:pt x="710" y="11"/>
                        </a:cubicBezTo>
                        <a:lnTo>
                          <a:pt x="28" y="11"/>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5" name="Freeform 24">
                    <a:extLst>
                      <a:ext uri="{FF2B5EF4-FFF2-40B4-BE49-F238E27FC236}">
                        <a16:creationId xmlns:a16="http://schemas.microsoft.com/office/drawing/2014/main" id="{F1472165-1D04-4FF5-BD9C-A1672D73FFEE}"/>
                      </a:ext>
                    </a:extLst>
                  </p:cNvPr>
                  <p:cNvSpPr>
                    <a:spLocks/>
                  </p:cNvSpPr>
                  <p:nvPr/>
                </p:nvSpPr>
                <p:spPr bwMode="auto">
                  <a:xfrm>
                    <a:off x="9054194" y="2896673"/>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6"/>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6"/>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6" name="Freeform 25">
                    <a:extLst>
                      <a:ext uri="{FF2B5EF4-FFF2-40B4-BE49-F238E27FC236}">
                        <a16:creationId xmlns:a16="http://schemas.microsoft.com/office/drawing/2014/main" id="{81034553-675D-4016-A49A-74693CC0527F}"/>
                      </a:ext>
                    </a:extLst>
                  </p:cNvPr>
                  <p:cNvSpPr>
                    <a:spLocks/>
                  </p:cNvSpPr>
                  <p:nvPr/>
                </p:nvSpPr>
                <p:spPr bwMode="auto">
                  <a:xfrm>
                    <a:off x="9064591" y="2724368"/>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7" name="Freeform 29">
                    <a:extLst>
                      <a:ext uri="{FF2B5EF4-FFF2-40B4-BE49-F238E27FC236}">
                        <a16:creationId xmlns:a16="http://schemas.microsoft.com/office/drawing/2014/main" id="{8C30AB4C-5B56-491A-93EC-8E48DED49B52}"/>
                      </a:ext>
                    </a:extLst>
                  </p:cNvPr>
                  <p:cNvSpPr>
                    <a:spLocks noEditPoints="1"/>
                  </p:cNvSpPr>
                  <p:nvPr/>
                </p:nvSpPr>
                <p:spPr bwMode="auto">
                  <a:xfrm>
                    <a:off x="8387993" y="2557666"/>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38" name="Group 37">
                  <a:extLst>
                    <a:ext uri="{FF2B5EF4-FFF2-40B4-BE49-F238E27FC236}">
                      <a16:creationId xmlns:a16="http://schemas.microsoft.com/office/drawing/2014/main" id="{0FD93E42-E475-406D-9A09-16A3DB639CE8}"/>
                    </a:ext>
                  </a:extLst>
                </p:cNvPr>
                <p:cNvGrpSpPr/>
                <p:nvPr/>
              </p:nvGrpSpPr>
              <p:grpSpPr>
                <a:xfrm>
                  <a:off x="5272118" y="2548263"/>
                  <a:ext cx="1752661" cy="1038132"/>
                  <a:chOff x="8266681" y="2318385"/>
                  <a:chExt cx="1752661" cy="1038132"/>
                </a:xfrm>
              </p:grpSpPr>
              <p:sp>
                <p:nvSpPr>
                  <p:cNvPr id="39" name="Freeform 21">
                    <a:extLst>
                      <a:ext uri="{FF2B5EF4-FFF2-40B4-BE49-F238E27FC236}">
                        <a16:creationId xmlns:a16="http://schemas.microsoft.com/office/drawing/2014/main" id="{08B46CA7-F16C-4317-B199-AA862B7C5527}"/>
                      </a:ext>
                    </a:extLst>
                  </p:cNvPr>
                  <p:cNvSpPr>
                    <a:spLocks noEditPoints="1"/>
                  </p:cNvSpPr>
                  <p:nvPr/>
                </p:nvSpPr>
                <p:spPr bwMode="auto">
                  <a:xfrm>
                    <a:off x="8266681" y="2318385"/>
                    <a:ext cx="1752661" cy="1038132"/>
                  </a:xfrm>
                  <a:custGeom>
                    <a:avLst/>
                    <a:gdLst>
                      <a:gd name="T0" fmla="*/ 710 w 738"/>
                      <a:gd name="T1" fmla="*/ 437 h 437"/>
                      <a:gd name="T2" fmla="*/ 28 w 738"/>
                      <a:gd name="T3" fmla="*/ 437 h 437"/>
                      <a:gd name="T4" fmla="*/ 0 w 738"/>
                      <a:gd name="T5" fmla="*/ 408 h 437"/>
                      <a:gd name="T6" fmla="*/ 0 w 738"/>
                      <a:gd name="T7" fmla="*/ 28 h 437"/>
                      <a:gd name="T8" fmla="*/ 28 w 738"/>
                      <a:gd name="T9" fmla="*/ 0 h 437"/>
                      <a:gd name="T10" fmla="*/ 710 w 738"/>
                      <a:gd name="T11" fmla="*/ 0 h 437"/>
                      <a:gd name="T12" fmla="*/ 738 w 738"/>
                      <a:gd name="T13" fmla="*/ 28 h 437"/>
                      <a:gd name="T14" fmla="*/ 738 w 738"/>
                      <a:gd name="T15" fmla="*/ 408 h 437"/>
                      <a:gd name="T16" fmla="*/ 710 w 738"/>
                      <a:gd name="T17" fmla="*/ 437 h 437"/>
                      <a:gd name="T18" fmla="*/ 28 w 738"/>
                      <a:gd name="T19" fmla="*/ 11 h 437"/>
                      <a:gd name="T20" fmla="*/ 11 w 738"/>
                      <a:gd name="T21" fmla="*/ 28 h 437"/>
                      <a:gd name="T22" fmla="*/ 11 w 738"/>
                      <a:gd name="T23" fmla="*/ 408 h 437"/>
                      <a:gd name="T24" fmla="*/ 28 w 738"/>
                      <a:gd name="T25" fmla="*/ 425 h 437"/>
                      <a:gd name="T26" fmla="*/ 710 w 738"/>
                      <a:gd name="T27" fmla="*/ 425 h 437"/>
                      <a:gd name="T28" fmla="*/ 727 w 738"/>
                      <a:gd name="T29" fmla="*/ 408 h 437"/>
                      <a:gd name="T30" fmla="*/ 727 w 738"/>
                      <a:gd name="T31" fmla="*/ 28 h 437"/>
                      <a:gd name="T32" fmla="*/ 710 w 738"/>
                      <a:gd name="T33" fmla="*/ 11 h 437"/>
                      <a:gd name="T34" fmla="*/ 28 w 738"/>
                      <a:gd name="T35" fmla="*/ 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8" h="437">
                        <a:moveTo>
                          <a:pt x="710" y="437"/>
                        </a:moveTo>
                        <a:cubicBezTo>
                          <a:pt x="28" y="437"/>
                          <a:pt x="28" y="437"/>
                          <a:pt x="28" y="437"/>
                        </a:cubicBezTo>
                        <a:cubicBezTo>
                          <a:pt x="13" y="437"/>
                          <a:pt x="0" y="424"/>
                          <a:pt x="0" y="408"/>
                        </a:cubicBezTo>
                        <a:cubicBezTo>
                          <a:pt x="0" y="28"/>
                          <a:pt x="0" y="28"/>
                          <a:pt x="0" y="28"/>
                        </a:cubicBezTo>
                        <a:cubicBezTo>
                          <a:pt x="0" y="12"/>
                          <a:pt x="13" y="0"/>
                          <a:pt x="28" y="0"/>
                        </a:cubicBezTo>
                        <a:cubicBezTo>
                          <a:pt x="710" y="0"/>
                          <a:pt x="710" y="0"/>
                          <a:pt x="710" y="0"/>
                        </a:cubicBezTo>
                        <a:cubicBezTo>
                          <a:pt x="725" y="0"/>
                          <a:pt x="738" y="12"/>
                          <a:pt x="738" y="28"/>
                        </a:cubicBezTo>
                        <a:cubicBezTo>
                          <a:pt x="738" y="408"/>
                          <a:pt x="738" y="408"/>
                          <a:pt x="738" y="408"/>
                        </a:cubicBezTo>
                        <a:cubicBezTo>
                          <a:pt x="738" y="424"/>
                          <a:pt x="725" y="437"/>
                          <a:pt x="710" y="437"/>
                        </a:cubicBezTo>
                        <a:close/>
                        <a:moveTo>
                          <a:pt x="28" y="11"/>
                        </a:moveTo>
                        <a:cubicBezTo>
                          <a:pt x="19" y="11"/>
                          <a:pt x="11" y="19"/>
                          <a:pt x="11" y="28"/>
                        </a:cubicBezTo>
                        <a:cubicBezTo>
                          <a:pt x="11" y="408"/>
                          <a:pt x="11" y="408"/>
                          <a:pt x="11" y="408"/>
                        </a:cubicBezTo>
                        <a:cubicBezTo>
                          <a:pt x="11" y="418"/>
                          <a:pt x="19" y="425"/>
                          <a:pt x="28" y="425"/>
                        </a:cubicBezTo>
                        <a:cubicBezTo>
                          <a:pt x="710" y="425"/>
                          <a:pt x="710" y="425"/>
                          <a:pt x="710" y="425"/>
                        </a:cubicBezTo>
                        <a:cubicBezTo>
                          <a:pt x="719" y="425"/>
                          <a:pt x="727" y="418"/>
                          <a:pt x="727" y="408"/>
                        </a:cubicBezTo>
                        <a:cubicBezTo>
                          <a:pt x="727" y="28"/>
                          <a:pt x="727" y="28"/>
                          <a:pt x="727" y="28"/>
                        </a:cubicBezTo>
                        <a:cubicBezTo>
                          <a:pt x="727" y="19"/>
                          <a:pt x="719" y="11"/>
                          <a:pt x="710" y="11"/>
                        </a:cubicBezTo>
                        <a:lnTo>
                          <a:pt x="28" y="11"/>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0" name="Freeform 24">
                    <a:extLst>
                      <a:ext uri="{FF2B5EF4-FFF2-40B4-BE49-F238E27FC236}">
                        <a16:creationId xmlns:a16="http://schemas.microsoft.com/office/drawing/2014/main" id="{5E65DFE5-5B86-439E-BAF5-11D229818206}"/>
                      </a:ext>
                    </a:extLst>
                  </p:cNvPr>
                  <p:cNvSpPr>
                    <a:spLocks/>
                  </p:cNvSpPr>
                  <p:nvPr/>
                </p:nvSpPr>
                <p:spPr bwMode="auto">
                  <a:xfrm>
                    <a:off x="9054194" y="2896673"/>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6"/>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6"/>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1" name="Freeform 25">
                    <a:extLst>
                      <a:ext uri="{FF2B5EF4-FFF2-40B4-BE49-F238E27FC236}">
                        <a16:creationId xmlns:a16="http://schemas.microsoft.com/office/drawing/2014/main" id="{22EE519B-14DD-47E1-812D-D847E676E494}"/>
                      </a:ext>
                    </a:extLst>
                  </p:cNvPr>
                  <p:cNvSpPr>
                    <a:spLocks/>
                  </p:cNvSpPr>
                  <p:nvPr/>
                </p:nvSpPr>
                <p:spPr bwMode="auto">
                  <a:xfrm>
                    <a:off x="9064591" y="2724368"/>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2" name="Freeform 29">
                    <a:extLst>
                      <a:ext uri="{FF2B5EF4-FFF2-40B4-BE49-F238E27FC236}">
                        <a16:creationId xmlns:a16="http://schemas.microsoft.com/office/drawing/2014/main" id="{99CF877B-4E7A-4B02-A02A-1465D7DA772A}"/>
                      </a:ext>
                    </a:extLst>
                  </p:cNvPr>
                  <p:cNvSpPr>
                    <a:spLocks noEditPoints="1"/>
                  </p:cNvSpPr>
                  <p:nvPr/>
                </p:nvSpPr>
                <p:spPr bwMode="auto">
                  <a:xfrm>
                    <a:off x="8387993" y="2557666"/>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grpSp>
            <p:nvGrpSpPr>
              <p:cNvPr id="59" name="Group 58">
                <a:extLst>
                  <a:ext uri="{FF2B5EF4-FFF2-40B4-BE49-F238E27FC236}">
                    <a16:creationId xmlns:a16="http://schemas.microsoft.com/office/drawing/2014/main" id="{173D1C3B-6E03-4E20-B4A6-3494EA85DE06}"/>
                  </a:ext>
                </a:extLst>
              </p:cNvPr>
              <p:cNvGrpSpPr/>
              <p:nvPr/>
            </p:nvGrpSpPr>
            <p:grpSpPr>
              <a:xfrm rot="20290737" flipH="1">
                <a:off x="8960347" y="-5996"/>
                <a:ext cx="1752661" cy="3747258"/>
                <a:chOff x="6419601" y="1948367"/>
                <a:chExt cx="1752661" cy="3747258"/>
              </a:xfrm>
            </p:grpSpPr>
            <p:sp>
              <p:nvSpPr>
                <p:cNvPr id="60" name="Freeform 24">
                  <a:extLst>
                    <a:ext uri="{FF2B5EF4-FFF2-40B4-BE49-F238E27FC236}">
                      <a16:creationId xmlns:a16="http://schemas.microsoft.com/office/drawing/2014/main" id="{985FFC3D-FE69-4001-ACF8-9A1473D3221F}"/>
                    </a:ext>
                  </a:extLst>
                </p:cNvPr>
                <p:cNvSpPr>
                  <a:spLocks/>
                </p:cNvSpPr>
                <p:nvPr/>
              </p:nvSpPr>
              <p:spPr bwMode="auto">
                <a:xfrm>
                  <a:off x="7207114" y="2526655"/>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6"/>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6"/>
                        <a:pt x="308" y="0"/>
                        <a:pt x="300" y="0"/>
                      </a:cubicBezTo>
                      <a:lnTo>
                        <a:pt x="14" y="0"/>
                      </a:lnTo>
                      <a:close/>
                    </a:path>
                  </a:pathLst>
                </a:custGeom>
                <a:solidFill>
                  <a:srgbClr val="F4C018"/>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1" name="Freeform 25">
                  <a:extLst>
                    <a:ext uri="{FF2B5EF4-FFF2-40B4-BE49-F238E27FC236}">
                      <a16:creationId xmlns:a16="http://schemas.microsoft.com/office/drawing/2014/main" id="{4312B9F0-8C2F-4C2A-8CC7-AE1C97ED55E8}"/>
                    </a:ext>
                  </a:extLst>
                </p:cNvPr>
                <p:cNvSpPr>
                  <a:spLocks/>
                </p:cNvSpPr>
                <p:nvPr/>
              </p:nvSpPr>
              <p:spPr bwMode="auto">
                <a:xfrm>
                  <a:off x="7217511" y="2354350"/>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F4C018"/>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2" name="Freeform 29">
                  <a:extLst>
                    <a:ext uri="{FF2B5EF4-FFF2-40B4-BE49-F238E27FC236}">
                      <a16:creationId xmlns:a16="http://schemas.microsoft.com/office/drawing/2014/main" id="{8A569FB1-2FCE-43AB-92FC-D107C4F08722}"/>
                    </a:ext>
                  </a:extLst>
                </p:cNvPr>
                <p:cNvSpPr>
                  <a:spLocks noEditPoints="1"/>
                </p:cNvSpPr>
                <p:nvPr/>
              </p:nvSpPr>
              <p:spPr bwMode="auto">
                <a:xfrm>
                  <a:off x="6540913" y="2187648"/>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F4C018"/>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3" name="Freeform 21">
                  <a:extLst>
                    <a:ext uri="{FF2B5EF4-FFF2-40B4-BE49-F238E27FC236}">
                      <a16:creationId xmlns:a16="http://schemas.microsoft.com/office/drawing/2014/main" id="{F55E6359-F2E9-4970-A091-BD2ACCE107D4}"/>
                    </a:ext>
                  </a:extLst>
                </p:cNvPr>
                <p:cNvSpPr>
                  <a:spLocks noEditPoints="1"/>
                </p:cNvSpPr>
                <p:nvPr/>
              </p:nvSpPr>
              <p:spPr bwMode="auto">
                <a:xfrm>
                  <a:off x="6419601" y="4657493"/>
                  <a:ext cx="1752661" cy="1038132"/>
                </a:xfrm>
                <a:custGeom>
                  <a:avLst/>
                  <a:gdLst>
                    <a:gd name="T0" fmla="*/ 710 w 738"/>
                    <a:gd name="T1" fmla="*/ 437 h 437"/>
                    <a:gd name="T2" fmla="*/ 28 w 738"/>
                    <a:gd name="T3" fmla="*/ 437 h 437"/>
                    <a:gd name="T4" fmla="*/ 0 w 738"/>
                    <a:gd name="T5" fmla="*/ 408 h 437"/>
                    <a:gd name="T6" fmla="*/ 0 w 738"/>
                    <a:gd name="T7" fmla="*/ 28 h 437"/>
                    <a:gd name="T8" fmla="*/ 28 w 738"/>
                    <a:gd name="T9" fmla="*/ 0 h 437"/>
                    <a:gd name="T10" fmla="*/ 710 w 738"/>
                    <a:gd name="T11" fmla="*/ 0 h 437"/>
                    <a:gd name="T12" fmla="*/ 738 w 738"/>
                    <a:gd name="T13" fmla="*/ 28 h 437"/>
                    <a:gd name="T14" fmla="*/ 738 w 738"/>
                    <a:gd name="T15" fmla="*/ 408 h 437"/>
                    <a:gd name="T16" fmla="*/ 710 w 738"/>
                    <a:gd name="T17" fmla="*/ 437 h 437"/>
                    <a:gd name="T18" fmla="*/ 28 w 738"/>
                    <a:gd name="T19" fmla="*/ 11 h 437"/>
                    <a:gd name="T20" fmla="*/ 11 w 738"/>
                    <a:gd name="T21" fmla="*/ 28 h 437"/>
                    <a:gd name="T22" fmla="*/ 11 w 738"/>
                    <a:gd name="T23" fmla="*/ 408 h 437"/>
                    <a:gd name="T24" fmla="*/ 28 w 738"/>
                    <a:gd name="T25" fmla="*/ 425 h 437"/>
                    <a:gd name="T26" fmla="*/ 710 w 738"/>
                    <a:gd name="T27" fmla="*/ 425 h 437"/>
                    <a:gd name="T28" fmla="*/ 727 w 738"/>
                    <a:gd name="T29" fmla="*/ 408 h 437"/>
                    <a:gd name="T30" fmla="*/ 727 w 738"/>
                    <a:gd name="T31" fmla="*/ 28 h 437"/>
                    <a:gd name="T32" fmla="*/ 710 w 738"/>
                    <a:gd name="T33" fmla="*/ 11 h 437"/>
                    <a:gd name="T34" fmla="*/ 28 w 738"/>
                    <a:gd name="T35" fmla="*/ 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8" h="437">
                      <a:moveTo>
                        <a:pt x="710" y="437"/>
                      </a:moveTo>
                      <a:cubicBezTo>
                        <a:pt x="28" y="437"/>
                        <a:pt x="28" y="437"/>
                        <a:pt x="28" y="437"/>
                      </a:cubicBezTo>
                      <a:cubicBezTo>
                        <a:pt x="13" y="437"/>
                        <a:pt x="0" y="424"/>
                        <a:pt x="0" y="408"/>
                      </a:cubicBezTo>
                      <a:cubicBezTo>
                        <a:pt x="0" y="28"/>
                        <a:pt x="0" y="28"/>
                        <a:pt x="0" y="28"/>
                      </a:cubicBezTo>
                      <a:cubicBezTo>
                        <a:pt x="0" y="12"/>
                        <a:pt x="13" y="0"/>
                        <a:pt x="28" y="0"/>
                      </a:cubicBezTo>
                      <a:cubicBezTo>
                        <a:pt x="710" y="0"/>
                        <a:pt x="710" y="0"/>
                        <a:pt x="710" y="0"/>
                      </a:cubicBezTo>
                      <a:cubicBezTo>
                        <a:pt x="725" y="0"/>
                        <a:pt x="738" y="12"/>
                        <a:pt x="738" y="28"/>
                      </a:cubicBezTo>
                      <a:cubicBezTo>
                        <a:pt x="738" y="408"/>
                        <a:pt x="738" y="408"/>
                        <a:pt x="738" y="408"/>
                      </a:cubicBezTo>
                      <a:cubicBezTo>
                        <a:pt x="738" y="424"/>
                        <a:pt x="725" y="437"/>
                        <a:pt x="710" y="437"/>
                      </a:cubicBezTo>
                      <a:close/>
                      <a:moveTo>
                        <a:pt x="28" y="11"/>
                      </a:moveTo>
                      <a:cubicBezTo>
                        <a:pt x="19" y="11"/>
                        <a:pt x="11" y="19"/>
                        <a:pt x="11" y="28"/>
                      </a:cubicBezTo>
                      <a:cubicBezTo>
                        <a:pt x="11" y="408"/>
                        <a:pt x="11" y="408"/>
                        <a:pt x="11" y="408"/>
                      </a:cubicBezTo>
                      <a:cubicBezTo>
                        <a:pt x="11" y="418"/>
                        <a:pt x="19" y="425"/>
                        <a:pt x="28" y="425"/>
                      </a:cubicBezTo>
                      <a:cubicBezTo>
                        <a:pt x="710" y="425"/>
                        <a:pt x="710" y="425"/>
                        <a:pt x="710" y="425"/>
                      </a:cubicBezTo>
                      <a:cubicBezTo>
                        <a:pt x="719" y="425"/>
                        <a:pt x="727" y="418"/>
                        <a:pt x="727" y="408"/>
                      </a:cubicBezTo>
                      <a:cubicBezTo>
                        <a:pt x="727" y="28"/>
                        <a:pt x="727" y="28"/>
                        <a:pt x="727" y="28"/>
                      </a:cubicBezTo>
                      <a:cubicBezTo>
                        <a:pt x="727" y="19"/>
                        <a:pt x="719" y="11"/>
                        <a:pt x="710" y="11"/>
                      </a:cubicBezTo>
                      <a:lnTo>
                        <a:pt x="28" y="11"/>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4" name="Freeform 24">
                  <a:extLst>
                    <a:ext uri="{FF2B5EF4-FFF2-40B4-BE49-F238E27FC236}">
                      <a16:creationId xmlns:a16="http://schemas.microsoft.com/office/drawing/2014/main" id="{5804FF13-1B0F-47C7-BB55-725601940A67}"/>
                    </a:ext>
                  </a:extLst>
                </p:cNvPr>
                <p:cNvSpPr>
                  <a:spLocks/>
                </p:cNvSpPr>
                <p:nvPr/>
              </p:nvSpPr>
              <p:spPr bwMode="auto">
                <a:xfrm>
                  <a:off x="7207114" y="5235781"/>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6"/>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6"/>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5" name="Freeform 25">
                  <a:extLst>
                    <a:ext uri="{FF2B5EF4-FFF2-40B4-BE49-F238E27FC236}">
                      <a16:creationId xmlns:a16="http://schemas.microsoft.com/office/drawing/2014/main" id="{78559C0E-D758-4967-A11B-51EEFAF93CFB}"/>
                    </a:ext>
                  </a:extLst>
                </p:cNvPr>
                <p:cNvSpPr>
                  <a:spLocks/>
                </p:cNvSpPr>
                <p:nvPr/>
              </p:nvSpPr>
              <p:spPr bwMode="auto">
                <a:xfrm>
                  <a:off x="7217511" y="5063476"/>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6" name="Freeform 29">
                  <a:extLst>
                    <a:ext uri="{FF2B5EF4-FFF2-40B4-BE49-F238E27FC236}">
                      <a16:creationId xmlns:a16="http://schemas.microsoft.com/office/drawing/2014/main" id="{E2C14CCF-D2B5-4F7F-8D86-7B1AF1A25109}"/>
                    </a:ext>
                  </a:extLst>
                </p:cNvPr>
                <p:cNvSpPr>
                  <a:spLocks noEditPoints="1"/>
                </p:cNvSpPr>
                <p:nvPr/>
              </p:nvSpPr>
              <p:spPr bwMode="auto">
                <a:xfrm>
                  <a:off x="6540913" y="4896774"/>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7" name="Rectangle: Rounded Corners 66">
                  <a:extLst>
                    <a:ext uri="{FF2B5EF4-FFF2-40B4-BE49-F238E27FC236}">
                      <a16:creationId xmlns:a16="http://schemas.microsoft.com/office/drawing/2014/main" id="{86BD4F4A-6A2B-46B2-B65C-1BB5DD908B76}"/>
                    </a:ext>
                  </a:extLst>
                </p:cNvPr>
                <p:cNvSpPr/>
                <p:nvPr/>
              </p:nvSpPr>
              <p:spPr>
                <a:xfrm>
                  <a:off x="6419601" y="1948367"/>
                  <a:ext cx="1752661" cy="2383586"/>
                </a:xfrm>
                <a:prstGeom prst="roundRect">
                  <a:avLst>
                    <a:gd name="adj" fmla="val 3624"/>
                  </a:avLst>
                </a:prstGeom>
                <a:noFill/>
                <a:ln w="25400">
                  <a:solidFill>
                    <a:srgbClr val="F4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68" name="Freeform: Shape 67">
                  <a:extLst>
                    <a:ext uri="{FF2B5EF4-FFF2-40B4-BE49-F238E27FC236}">
                      <a16:creationId xmlns:a16="http://schemas.microsoft.com/office/drawing/2014/main" id="{62B1E417-5166-4E93-A6E2-F4C116B967A1}"/>
                    </a:ext>
                  </a:extLst>
                </p:cNvPr>
                <p:cNvSpPr>
                  <a:spLocks/>
                </p:cNvSpPr>
                <p:nvPr/>
              </p:nvSpPr>
              <p:spPr bwMode="auto">
                <a:xfrm>
                  <a:off x="6582205" y="3170591"/>
                  <a:ext cx="1421540" cy="67328"/>
                </a:xfrm>
                <a:custGeom>
                  <a:avLst/>
                  <a:gdLst>
                    <a:gd name="connsiteX0" fmla="*/ 33214 w 1421540"/>
                    <a:gd name="connsiteY0" fmla="*/ 0 h 67328"/>
                    <a:gd name="connsiteX1" fmla="*/ 709812 w 1421540"/>
                    <a:gd name="connsiteY1" fmla="*/ 0 h 67328"/>
                    <a:gd name="connsiteX2" fmla="*/ 711728 w 1421540"/>
                    <a:gd name="connsiteY2" fmla="*/ 0 h 67328"/>
                    <a:gd name="connsiteX3" fmla="*/ 1388326 w 1421540"/>
                    <a:gd name="connsiteY3" fmla="*/ 0 h 67328"/>
                    <a:gd name="connsiteX4" fmla="*/ 1421540 w 1421540"/>
                    <a:gd name="connsiteY4" fmla="*/ 33664 h 67328"/>
                    <a:gd name="connsiteX5" fmla="*/ 1388326 w 1421540"/>
                    <a:gd name="connsiteY5" fmla="*/ 67328 h 67328"/>
                    <a:gd name="connsiteX6" fmla="*/ 1102078 w 1421540"/>
                    <a:gd name="connsiteY6" fmla="*/ 67328 h 67328"/>
                    <a:gd name="connsiteX7" fmla="*/ 711728 w 1421540"/>
                    <a:gd name="connsiteY7" fmla="*/ 67328 h 67328"/>
                    <a:gd name="connsiteX8" fmla="*/ 709812 w 1421540"/>
                    <a:gd name="connsiteY8" fmla="*/ 67328 h 67328"/>
                    <a:gd name="connsiteX9" fmla="*/ 626914 w 1421540"/>
                    <a:gd name="connsiteY9" fmla="*/ 67328 h 67328"/>
                    <a:gd name="connsiteX10" fmla="*/ 33214 w 1421540"/>
                    <a:gd name="connsiteY10" fmla="*/ 67328 h 67328"/>
                    <a:gd name="connsiteX11" fmla="*/ 0 w 1421540"/>
                    <a:gd name="connsiteY11" fmla="*/ 33664 h 67328"/>
                    <a:gd name="connsiteX12" fmla="*/ 33214 w 1421540"/>
                    <a:gd name="connsiteY12" fmla="*/ 0 h 6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540" h="67328">
                      <a:moveTo>
                        <a:pt x="33214" y="0"/>
                      </a:moveTo>
                      <a:lnTo>
                        <a:pt x="709812" y="0"/>
                      </a:lnTo>
                      <a:lnTo>
                        <a:pt x="711728" y="0"/>
                      </a:lnTo>
                      <a:lnTo>
                        <a:pt x="1388326" y="0"/>
                      </a:lnTo>
                      <a:cubicBezTo>
                        <a:pt x="1407306" y="0"/>
                        <a:pt x="1421540" y="14428"/>
                        <a:pt x="1421540" y="33664"/>
                      </a:cubicBezTo>
                      <a:cubicBezTo>
                        <a:pt x="1421540" y="52901"/>
                        <a:pt x="1407306" y="67328"/>
                        <a:pt x="1388326" y="67328"/>
                      </a:cubicBezTo>
                      <a:cubicBezTo>
                        <a:pt x="1388326" y="67328"/>
                        <a:pt x="1388326" y="67328"/>
                        <a:pt x="1102078" y="67328"/>
                      </a:cubicBezTo>
                      <a:lnTo>
                        <a:pt x="711728" y="67328"/>
                      </a:lnTo>
                      <a:lnTo>
                        <a:pt x="709812" y="67328"/>
                      </a:lnTo>
                      <a:lnTo>
                        <a:pt x="626914" y="67328"/>
                      </a:lnTo>
                      <a:cubicBezTo>
                        <a:pt x="542100" y="67328"/>
                        <a:pt x="372471" y="67328"/>
                        <a:pt x="33214" y="67328"/>
                      </a:cubicBezTo>
                      <a:cubicBezTo>
                        <a:pt x="14235" y="67328"/>
                        <a:pt x="0" y="52901"/>
                        <a:pt x="0" y="33664"/>
                      </a:cubicBezTo>
                      <a:cubicBezTo>
                        <a:pt x="0" y="14428"/>
                        <a:pt x="14235" y="0"/>
                        <a:pt x="33214" y="0"/>
                      </a:cubicBezTo>
                      <a:close/>
                    </a:path>
                  </a:pathLst>
                </a:custGeom>
                <a:solidFill>
                  <a:srgbClr val="E0E0E4"/>
                </a:solidFill>
                <a:ln>
                  <a:noFill/>
                </a:ln>
              </p:spPr>
              <p:txBody>
                <a:bodyPr vert="horz" wrap="square" lIns="91440" tIns="45720" rIns="91440" bIns="45720" numCol="1" anchor="t" anchorCtr="0" compatLnSpc="1">
                  <a:prstTxWarp prst="textNoShape">
                    <a:avLst/>
                  </a:prstTxWarp>
                  <a:noAutofit/>
                </a:bodyPr>
                <a:lstStyle/>
                <a:p>
                  <a:endParaRPr lang="en-GB" dirty="0">
                    <a:latin typeface="Varela Round" panose="00000500000000000000" pitchFamily="2" charset="-79"/>
                  </a:endParaRPr>
                </a:p>
              </p:txBody>
            </p:sp>
            <p:sp>
              <p:nvSpPr>
                <p:cNvPr id="69" name="Freeform: Shape 68">
                  <a:extLst>
                    <a:ext uri="{FF2B5EF4-FFF2-40B4-BE49-F238E27FC236}">
                      <a16:creationId xmlns:a16="http://schemas.microsoft.com/office/drawing/2014/main" id="{DAEBCAD0-3F71-4B28-B43B-F8D665E831A7}"/>
                    </a:ext>
                  </a:extLst>
                </p:cNvPr>
                <p:cNvSpPr>
                  <a:spLocks/>
                </p:cNvSpPr>
                <p:nvPr/>
              </p:nvSpPr>
              <p:spPr bwMode="auto">
                <a:xfrm>
                  <a:off x="6579885" y="2997776"/>
                  <a:ext cx="1421540" cy="67328"/>
                </a:xfrm>
                <a:custGeom>
                  <a:avLst/>
                  <a:gdLst>
                    <a:gd name="connsiteX0" fmla="*/ 33214 w 1421540"/>
                    <a:gd name="connsiteY0" fmla="*/ 0 h 67328"/>
                    <a:gd name="connsiteX1" fmla="*/ 709812 w 1421540"/>
                    <a:gd name="connsiteY1" fmla="*/ 0 h 67328"/>
                    <a:gd name="connsiteX2" fmla="*/ 711728 w 1421540"/>
                    <a:gd name="connsiteY2" fmla="*/ 0 h 67328"/>
                    <a:gd name="connsiteX3" fmla="*/ 1388326 w 1421540"/>
                    <a:gd name="connsiteY3" fmla="*/ 0 h 67328"/>
                    <a:gd name="connsiteX4" fmla="*/ 1421540 w 1421540"/>
                    <a:gd name="connsiteY4" fmla="*/ 33664 h 67328"/>
                    <a:gd name="connsiteX5" fmla="*/ 1388326 w 1421540"/>
                    <a:gd name="connsiteY5" fmla="*/ 67328 h 67328"/>
                    <a:gd name="connsiteX6" fmla="*/ 1102078 w 1421540"/>
                    <a:gd name="connsiteY6" fmla="*/ 67328 h 67328"/>
                    <a:gd name="connsiteX7" fmla="*/ 711728 w 1421540"/>
                    <a:gd name="connsiteY7" fmla="*/ 67328 h 67328"/>
                    <a:gd name="connsiteX8" fmla="*/ 709812 w 1421540"/>
                    <a:gd name="connsiteY8" fmla="*/ 67328 h 67328"/>
                    <a:gd name="connsiteX9" fmla="*/ 626914 w 1421540"/>
                    <a:gd name="connsiteY9" fmla="*/ 67328 h 67328"/>
                    <a:gd name="connsiteX10" fmla="*/ 33214 w 1421540"/>
                    <a:gd name="connsiteY10" fmla="*/ 67328 h 67328"/>
                    <a:gd name="connsiteX11" fmla="*/ 0 w 1421540"/>
                    <a:gd name="connsiteY11" fmla="*/ 33664 h 67328"/>
                    <a:gd name="connsiteX12" fmla="*/ 33214 w 1421540"/>
                    <a:gd name="connsiteY12" fmla="*/ 0 h 6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540" h="67328">
                      <a:moveTo>
                        <a:pt x="33214" y="0"/>
                      </a:moveTo>
                      <a:lnTo>
                        <a:pt x="709812" y="0"/>
                      </a:lnTo>
                      <a:lnTo>
                        <a:pt x="711728" y="0"/>
                      </a:lnTo>
                      <a:lnTo>
                        <a:pt x="1388326" y="0"/>
                      </a:lnTo>
                      <a:cubicBezTo>
                        <a:pt x="1407306" y="0"/>
                        <a:pt x="1421540" y="16832"/>
                        <a:pt x="1421540" y="33664"/>
                      </a:cubicBezTo>
                      <a:cubicBezTo>
                        <a:pt x="1421540" y="52901"/>
                        <a:pt x="1407306" y="67328"/>
                        <a:pt x="1388326" y="67328"/>
                      </a:cubicBezTo>
                      <a:cubicBezTo>
                        <a:pt x="1388326" y="67328"/>
                        <a:pt x="1388326" y="67328"/>
                        <a:pt x="1102078" y="67328"/>
                      </a:cubicBezTo>
                      <a:lnTo>
                        <a:pt x="711728" y="67328"/>
                      </a:lnTo>
                      <a:lnTo>
                        <a:pt x="709812" y="67328"/>
                      </a:lnTo>
                      <a:lnTo>
                        <a:pt x="626914" y="67328"/>
                      </a:lnTo>
                      <a:cubicBezTo>
                        <a:pt x="542100" y="67328"/>
                        <a:pt x="372471" y="67328"/>
                        <a:pt x="33214" y="67328"/>
                      </a:cubicBezTo>
                      <a:cubicBezTo>
                        <a:pt x="14235" y="67328"/>
                        <a:pt x="0" y="52901"/>
                        <a:pt x="0" y="33664"/>
                      </a:cubicBezTo>
                      <a:cubicBezTo>
                        <a:pt x="0" y="16832"/>
                        <a:pt x="14235" y="0"/>
                        <a:pt x="33214" y="0"/>
                      </a:cubicBezTo>
                      <a:close/>
                    </a:path>
                  </a:pathLst>
                </a:custGeom>
                <a:solidFill>
                  <a:srgbClr val="E0E0E4"/>
                </a:solidFill>
                <a:ln>
                  <a:noFill/>
                </a:ln>
              </p:spPr>
              <p:txBody>
                <a:bodyPr vert="horz" wrap="square" lIns="91440" tIns="45720" rIns="91440" bIns="45720" numCol="1" anchor="t" anchorCtr="0" compatLnSpc="1">
                  <a:prstTxWarp prst="textNoShape">
                    <a:avLst/>
                  </a:prstTxWarp>
                  <a:noAutofit/>
                </a:bodyPr>
                <a:lstStyle/>
                <a:p>
                  <a:endParaRPr lang="en-GB" dirty="0">
                    <a:latin typeface="Varela Round" panose="00000500000000000000" pitchFamily="2" charset="-79"/>
                  </a:endParaRPr>
                </a:p>
              </p:txBody>
            </p:sp>
            <p:sp>
              <p:nvSpPr>
                <p:cNvPr id="70" name="Freeform: Shape 69">
                  <a:extLst>
                    <a:ext uri="{FF2B5EF4-FFF2-40B4-BE49-F238E27FC236}">
                      <a16:creationId xmlns:a16="http://schemas.microsoft.com/office/drawing/2014/main" id="{06FA5AEE-FF0E-44D1-B54E-EEF4DAB80467}"/>
                    </a:ext>
                  </a:extLst>
                </p:cNvPr>
                <p:cNvSpPr>
                  <a:spLocks/>
                </p:cNvSpPr>
                <p:nvPr/>
              </p:nvSpPr>
              <p:spPr bwMode="auto">
                <a:xfrm>
                  <a:off x="6582205" y="3529795"/>
                  <a:ext cx="1013030" cy="67328"/>
                </a:xfrm>
                <a:custGeom>
                  <a:avLst/>
                  <a:gdLst>
                    <a:gd name="connsiteX0" fmla="*/ 33214 w 1421540"/>
                    <a:gd name="connsiteY0" fmla="*/ 0 h 67328"/>
                    <a:gd name="connsiteX1" fmla="*/ 709812 w 1421540"/>
                    <a:gd name="connsiteY1" fmla="*/ 0 h 67328"/>
                    <a:gd name="connsiteX2" fmla="*/ 711728 w 1421540"/>
                    <a:gd name="connsiteY2" fmla="*/ 0 h 67328"/>
                    <a:gd name="connsiteX3" fmla="*/ 1388326 w 1421540"/>
                    <a:gd name="connsiteY3" fmla="*/ 0 h 67328"/>
                    <a:gd name="connsiteX4" fmla="*/ 1421540 w 1421540"/>
                    <a:gd name="connsiteY4" fmla="*/ 33664 h 67328"/>
                    <a:gd name="connsiteX5" fmla="*/ 1388326 w 1421540"/>
                    <a:gd name="connsiteY5" fmla="*/ 67328 h 67328"/>
                    <a:gd name="connsiteX6" fmla="*/ 1102078 w 1421540"/>
                    <a:gd name="connsiteY6" fmla="*/ 67328 h 67328"/>
                    <a:gd name="connsiteX7" fmla="*/ 711728 w 1421540"/>
                    <a:gd name="connsiteY7" fmla="*/ 67328 h 67328"/>
                    <a:gd name="connsiteX8" fmla="*/ 709812 w 1421540"/>
                    <a:gd name="connsiteY8" fmla="*/ 67328 h 67328"/>
                    <a:gd name="connsiteX9" fmla="*/ 626914 w 1421540"/>
                    <a:gd name="connsiteY9" fmla="*/ 67328 h 67328"/>
                    <a:gd name="connsiteX10" fmla="*/ 33214 w 1421540"/>
                    <a:gd name="connsiteY10" fmla="*/ 67328 h 67328"/>
                    <a:gd name="connsiteX11" fmla="*/ 0 w 1421540"/>
                    <a:gd name="connsiteY11" fmla="*/ 33664 h 67328"/>
                    <a:gd name="connsiteX12" fmla="*/ 33214 w 1421540"/>
                    <a:gd name="connsiteY12" fmla="*/ 0 h 6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540" h="67328">
                      <a:moveTo>
                        <a:pt x="33214" y="0"/>
                      </a:moveTo>
                      <a:lnTo>
                        <a:pt x="709812" y="0"/>
                      </a:lnTo>
                      <a:lnTo>
                        <a:pt x="711728" y="0"/>
                      </a:lnTo>
                      <a:lnTo>
                        <a:pt x="1388326" y="0"/>
                      </a:lnTo>
                      <a:cubicBezTo>
                        <a:pt x="1407306" y="0"/>
                        <a:pt x="1421540" y="14428"/>
                        <a:pt x="1421540" y="33664"/>
                      </a:cubicBezTo>
                      <a:cubicBezTo>
                        <a:pt x="1421540" y="52901"/>
                        <a:pt x="1407306" y="67328"/>
                        <a:pt x="1388326" y="67328"/>
                      </a:cubicBezTo>
                      <a:cubicBezTo>
                        <a:pt x="1388326" y="67328"/>
                        <a:pt x="1388326" y="67328"/>
                        <a:pt x="1102078" y="67328"/>
                      </a:cubicBezTo>
                      <a:lnTo>
                        <a:pt x="711728" y="67328"/>
                      </a:lnTo>
                      <a:lnTo>
                        <a:pt x="709812" y="67328"/>
                      </a:lnTo>
                      <a:lnTo>
                        <a:pt x="626914" y="67328"/>
                      </a:lnTo>
                      <a:cubicBezTo>
                        <a:pt x="542100" y="67328"/>
                        <a:pt x="372471" y="67328"/>
                        <a:pt x="33214" y="67328"/>
                      </a:cubicBezTo>
                      <a:cubicBezTo>
                        <a:pt x="14235" y="67328"/>
                        <a:pt x="0" y="52901"/>
                        <a:pt x="0" y="33664"/>
                      </a:cubicBezTo>
                      <a:cubicBezTo>
                        <a:pt x="0" y="14428"/>
                        <a:pt x="14235" y="0"/>
                        <a:pt x="33214" y="0"/>
                      </a:cubicBezTo>
                      <a:close/>
                    </a:path>
                  </a:pathLst>
                </a:custGeom>
                <a:solidFill>
                  <a:srgbClr val="E0E0E4"/>
                </a:solidFill>
                <a:ln>
                  <a:noFill/>
                </a:ln>
              </p:spPr>
              <p:txBody>
                <a:bodyPr vert="horz" wrap="square" lIns="91440" tIns="45720" rIns="91440" bIns="45720" numCol="1" anchor="t" anchorCtr="0" compatLnSpc="1">
                  <a:prstTxWarp prst="textNoShape">
                    <a:avLst/>
                  </a:prstTxWarp>
                  <a:noAutofit/>
                </a:bodyPr>
                <a:lstStyle/>
                <a:p>
                  <a:endParaRPr lang="en-GB" dirty="0">
                    <a:latin typeface="Varela Round" panose="00000500000000000000" pitchFamily="2" charset="-79"/>
                  </a:endParaRPr>
                </a:p>
              </p:txBody>
            </p:sp>
            <p:sp>
              <p:nvSpPr>
                <p:cNvPr id="71" name="Freeform: Shape 70">
                  <a:extLst>
                    <a:ext uri="{FF2B5EF4-FFF2-40B4-BE49-F238E27FC236}">
                      <a16:creationId xmlns:a16="http://schemas.microsoft.com/office/drawing/2014/main" id="{5103C56F-8721-4DA4-8C08-1D041294B4BE}"/>
                    </a:ext>
                  </a:extLst>
                </p:cNvPr>
                <p:cNvSpPr>
                  <a:spLocks/>
                </p:cNvSpPr>
                <p:nvPr/>
              </p:nvSpPr>
              <p:spPr bwMode="auto">
                <a:xfrm>
                  <a:off x="6579885" y="3356980"/>
                  <a:ext cx="1421540" cy="67328"/>
                </a:xfrm>
                <a:custGeom>
                  <a:avLst/>
                  <a:gdLst>
                    <a:gd name="connsiteX0" fmla="*/ 33214 w 1421540"/>
                    <a:gd name="connsiteY0" fmla="*/ 0 h 67328"/>
                    <a:gd name="connsiteX1" fmla="*/ 709812 w 1421540"/>
                    <a:gd name="connsiteY1" fmla="*/ 0 h 67328"/>
                    <a:gd name="connsiteX2" fmla="*/ 711728 w 1421540"/>
                    <a:gd name="connsiteY2" fmla="*/ 0 h 67328"/>
                    <a:gd name="connsiteX3" fmla="*/ 1388326 w 1421540"/>
                    <a:gd name="connsiteY3" fmla="*/ 0 h 67328"/>
                    <a:gd name="connsiteX4" fmla="*/ 1421540 w 1421540"/>
                    <a:gd name="connsiteY4" fmla="*/ 33664 h 67328"/>
                    <a:gd name="connsiteX5" fmla="*/ 1388326 w 1421540"/>
                    <a:gd name="connsiteY5" fmla="*/ 67328 h 67328"/>
                    <a:gd name="connsiteX6" fmla="*/ 1102078 w 1421540"/>
                    <a:gd name="connsiteY6" fmla="*/ 67328 h 67328"/>
                    <a:gd name="connsiteX7" fmla="*/ 711728 w 1421540"/>
                    <a:gd name="connsiteY7" fmla="*/ 67328 h 67328"/>
                    <a:gd name="connsiteX8" fmla="*/ 709812 w 1421540"/>
                    <a:gd name="connsiteY8" fmla="*/ 67328 h 67328"/>
                    <a:gd name="connsiteX9" fmla="*/ 626914 w 1421540"/>
                    <a:gd name="connsiteY9" fmla="*/ 67328 h 67328"/>
                    <a:gd name="connsiteX10" fmla="*/ 33214 w 1421540"/>
                    <a:gd name="connsiteY10" fmla="*/ 67328 h 67328"/>
                    <a:gd name="connsiteX11" fmla="*/ 0 w 1421540"/>
                    <a:gd name="connsiteY11" fmla="*/ 33664 h 67328"/>
                    <a:gd name="connsiteX12" fmla="*/ 33214 w 1421540"/>
                    <a:gd name="connsiteY12" fmla="*/ 0 h 6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540" h="67328">
                      <a:moveTo>
                        <a:pt x="33214" y="0"/>
                      </a:moveTo>
                      <a:lnTo>
                        <a:pt x="709812" y="0"/>
                      </a:lnTo>
                      <a:lnTo>
                        <a:pt x="711728" y="0"/>
                      </a:lnTo>
                      <a:lnTo>
                        <a:pt x="1388326" y="0"/>
                      </a:lnTo>
                      <a:cubicBezTo>
                        <a:pt x="1407306" y="0"/>
                        <a:pt x="1421540" y="16832"/>
                        <a:pt x="1421540" y="33664"/>
                      </a:cubicBezTo>
                      <a:cubicBezTo>
                        <a:pt x="1421540" y="52901"/>
                        <a:pt x="1407306" y="67328"/>
                        <a:pt x="1388326" y="67328"/>
                      </a:cubicBezTo>
                      <a:cubicBezTo>
                        <a:pt x="1388326" y="67328"/>
                        <a:pt x="1388326" y="67328"/>
                        <a:pt x="1102078" y="67328"/>
                      </a:cubicBezTo>
                      <a:lnTo>
                        <a:pt x="711728" y="67328"/>
                      </a:lnTo>
                      <a:lnTo>
                        <a:pt x="709812" y="67328"/>
                      </a:lnTo>
                      <a:lnTo>
                        <a:pt x="626914" y="67328"/>
                      </a:lnTo>
                      <a:cubicBezTo>
                        <a:pt x="542100" y="67328"/>
                        <a:pt x="372471" y="67328"/>
                        <a:pt x="33214" y="67328"/>
                      </a:cubicBezTo>
                      <a:cubicBezTo>
                        <a:pt x="14235" y="67328"/>
                        <a:pt x="0" y="52901"/>
                        <a:pt x="0" y="33664"/>
                      </a:cubicBezTo>
                      <a:cubicBezTo>
                        <a:pt x="0" y="16832"/>
                        <a:pt x="14235" y="0"/>
                        <a:pt x="33214" y="0"/>
                      </a:cubicBezTo>
                      <a:close/>
                    </a:path>
                  </a:pathLst>
                </a:custGeom>
                <a:solidFill>
                  <a:srgbClr val="E0E0E4"/>
                </a:solidFill>
                <a:ln>
                  <a:noFill/>
                </a:ln>
              </p:spPr>
              <p:txBody>
                <a:bodyPr vert="horz" wrap="square" lIns="91440" tIns="45720" rIns="91440" bIns="45720" numCol="1" anchor="t" anchorCtr="0" compatLnSpc="1">
                  <a:prstTxWarp prst="textNoShape">
                    <a:avLst/>
                  </a:prstTxWarp>
                  <a:noAutofit/>
                </a:bodyPr>
                <a:lstStyle/>
                <a:p>
                  <a:endParaRPr lang="en-GB" dirty="0">
                    <a:latin typeface="Varela Round" panose="00000500000000000000" pitchFamily="2" charset="-79"/>
                  </a:endParaRPr>
                </a:p>
              </p:txBody>
            </p:sp>
          </p:grpSp>
          <p:grpSp>
            <p:nvGrpSpPr>
              <p:cNvPr id="72" name="Group 71">
                <a:extLst>
                  <a:ext uri="{FF2B5EF4-FFF2-40B4-BE49-F238E27FC236}">
                    <a16:creationId xmlns:a16="http://schemas.microsoft.com/office/drawing/2014/main" id="{E524B9D2-F3A1-46F6-8CBD-C42FA300DCD3}"/>
                  </a:ext>
                </a:extLst>
              </p:cNvPr>
              <p:cNvGrpSpPr/>
              <p:nvPr/>
            </p:nvGrpSpPr>
            <p:grpSpPr>
              <a:xfrm rot="20283552" flipH="1">
                <a:off x="7715626" y="5073289"/>
                <a:ext cx="1752661" cy="3747258"/>
                <a:chOff x="2383910" y="1948367"/>
                <a:chExt cx="1752661" cy="3747258"/>
              </a:xfrm>
            </p:grpSpPr>
            <p:grpSp>
              <p:nvGrpSpPr>
                <p:cNvPr id="73" name="Group 72">
                  <a:extLst>
                    <a:ext uri="{FF2B5EF4-FFF2-40B4-BE49-F238E27FC236}">
                      <a16:creationId xmlns:a16="http://schemas.microsoft.com/office/drawing/2014/main" id="{4EB320E6-DB43-4F13-8E86-8ACB83F3EA5D}"/>
                    </a:ext>
                  </a:extLst>
                </p:cNvPr>
                <p:cNvGrpSpPr/>
                <p:nvPr/>
              </p:nvGrpSpPr>
              <p:grpSpPr>
                <a:xfrm>
                  <a:off x="2383910" y="1948367"/>
                  <a:ext cx="1752661" cy="1038132"/>
                  <a:chOff x="2383910" y="4657493"/>
                  <a:chExt cx="1752661" cy="1038132"/>
                </a:xfrm>
              </p:grpSpPr>
              <p:sp>
                <p:nvSpPr>
                  <p:cNvPr id="83" name="Freeform 21">
                    <a:extLst>
                      <a:ext uri="{FF2B5EF4-FFF2-40B4-BE49-F238E27FC236}">
                        <a16:creationId xmlns:a16="http://schemas.microsoft.com/office/drawing/2014/main" id="{81A41739-08FC-4E9F-A86B-329AE7B69C0C}"/>
                      </a:ext>
                    </a:extLst>
                  </p:cNvPr>
                  <p:cNvSpPr>
                    <a:spLocks noEditPoints="1"/>
                  </p:cNvSpPr>
                  <p:nvPr/>
                </p:nvSpPr>
                <p:spPr bwMode="auto">
                  <a:xfrm>
                    <a:off x="2383910" y="4657493"/>
                    <a:ext cx="1752661" cy="1038132"/>
                  </a:xfrm>
                  <a:custGeom>
                    <a:avLst/>
                    <a:gdLst>
                      <a:gd name="T0" fmla="*/ 710 w 738"/>
                      <a:gd name="T1" fmla="*/ 437 h 437"/>
                      <a:gd name="T2" fmla="*/ 28 w 738"/>
                      <a:gd name="T3" fmla="*/ 437 h 437"/>
                      <a:gd name="T4" fmla="*/ 0 w 738"/>
                      <a:gd name="T5" fmla="*/ 408 h 437"/>
                      <a:gd name="T6" fmla="*/ 0 w 738"/>
                      <a:gd name="T7" fmla="*/ 28 h 437"/>
                      <a:gd name="T8" fmla="*/ 28 w 738"/>
                      <a:gd name="T9" fmla="*/ 0 h 437"/>
                      <a:gd name="T10" fmla="*/ 710 w 738"/>
                      <a:gd name="T11" fmla="*/ 0 h 437"/>
                      <a:gd name="T12" fmla="*/ 738 w 738"/>
                      <a:gd name="T13" fmla="*/ 28 h 437"/>
                      <a:gd name="T14" fmla="*/ 738 w 738"/>
                      <a:gd name="T15" fmla="*/ 408 h 437"/>
                      <a:gd name="T16" fmla="*/ 710 w 738"/>
                      <a:gd name="T17" fmla="*/ 437 h 437"/>
                      <a:gd name="T18" fmla="*/ 28 w 738"/>
                      <a:gd name="T19" fmla="*/ 11 h 437"/>
                      <a:gd name="T20" fmla="*/ 11 w 738"/>
                      <a:gd name="T21" fmla="*/ 28 h 437"/>
                      <a:gd name="T22" fmla="*/ 11 w 738"/>
                      <a:gd name="T23" fmla="*/ 408 h 437"/>
                      <a:gd name="T24" fmla="*/ 28 w 738"/>
                      <a:gd name="T25" fmla="*/ 425 h 437"/>
                      <a:gd name="T26" fmla="*/ 710 w 738"/>
                      <a:gd name="T27" fmla="*/ 425 h 437"/>
                      <a:gd name="T28" fmla="*/ 727 w 738"/>
                      <a:gd name="T29" fmla="*/ 408 h 437"/>
                      <a:gd name="T30" fmla="*/ 727 w 738"/>
                      <a:gd name="T31" fmla="*/ 28 h 437"/>
                      <a:gd name="T32" fmla="*/ 710 w 738"/>
                      <a:gd name="T33" fmla="*/ 11 h 437"/>
                      <a:gd name="T34" fmla="*/ 28 w 738"/>
                      <a:gd name="T35" fmla="*/ 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8" h="437">
                        <a:moveTo>
                          <a:pt x="710" y="437"/>
                        </a:moveTo>
                        <a:cubicBezTo>
                          <a:pt x="28" y="437"/>
                          <a:pt x="28" y="437"/>
                          <a:pt x="28" y="437"/>
                        </a:cubicBezTo>
                        <a:cubicBezTo>
                          <a:pt x="13" y="437"/>
                          <a:pt x="0" y="424"/>
                          <a:pt x="0" y="408"/>
                        </a:cubicBezTo>
                        <a:cubicBezTo>
                          <a:pt x="0" y="28"/>
                          <a:pt x="0" y="28"/>
                          <a:pt x="0" y="28"/>
                        </a:cubicBezTo>
                        <a:cubicBezTo>
                          <a:pt x="0" y="12"/>
                          <a:pt x="13" y="0"/>
                          <a:pt x="28" y="0"/>
                        </a:cubicBezTo>
                        <a:cubicBezTo>
                          <a:pt x="710" y="0"/>
                          <a:pt x="710" y="0"/>
                          <a:pt x="710" y="0"/>
                        </a:cubicBezTo>
                        <a:cubicBezTo>
                          <a:pt x="725" y="0"/>
                          <a:pt x="738" y="12"/>
                          <a:pt x="738" y="28"/>
                        </a:cubicBezTo>
                        <a:cubicBezTo>
                          <a:pt x="738" y="408"/>
                          <a:pt x="738" y="408"/>
                          <a:pt x="738" y="408"/>
                        </a:cubicBezTo>
                        <a:cubicBezTo>
                          <a:pt x="738" y="424"/>
                          <a:pt x="725" y="437"/>
                          <a:pt x="710" y="437"/>
                        </a:cubicBezTo>
                        <a:close/>
                        <a:moveTo>
                          <a:pt x="28" y="11"/>
                        </a:moveTo>
                        <a:cubicBezTo>
                          <a:pt x="19" y="11"/>
                          <a:pt x="11" y="19"/>
                          <a:pt x="11" y="28"/>
                        </a:cubicBezTo>
                        <a:cubicBezTo>
                          <a:pt x="11" y="408"/>
                          <a:pt x="11" y="408"/>
                          <a:pt x="11" y="408"/>
                        </a:cubicBezTo>
                        <a:cubicBezTo>
                          <a:pt x="11" y="418"/>
                          <a:pt x="19" y="425"/>
                          <a:pt x="28" y="425"/>
                        </a:cubicBezTo>
                        <a:cubicBezTo>
                          <a:pt x="710" y="425"/>
                          <a:pt x="710" y="425"/>
                          <a:pt x="710" y="425"/>
                        </a:cubicBezTo>
                        <a:cubicBezTo>
                          <a:pt x="719" y="425"/>
                          <a:pt x="727" y="418"/>
                          <a:pt x="727" y="408"/>
                        </a:cubicBezTo>
                        <a:cubicBezTo>
                          <a:pt x="727" y="28"/>
                          <a:pt x="727" y="28"/>
                          <a:pt x="727" y="28"/>
                        </a:cubicBezTo>
                        <a:cubicBezTo>
                          <a:pt x="727" y="19"/>
                          <a:pt x="719" y="11"/>
                          <a:pt x="710" y="11"/>
                        </a:cubicBezTo>
                        <a:lnTo>
                          <a:pt x="28" y="11"/>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4" name="Freeform 24">
                    <a:extLst>
                      <a:ext uri="{FF2B5EF4-FFF2-40B4-BE49-F238E27FC236}">
                        <a16:creationId xmlns:a16="http://schemas.microsoft.com/office/drawing/2014/main" id="{364A1564-7AC3-46BC-980E-84C7AEFC5FF1}"/>
                      </a:ext>
                    </a:extLst>
                  </p:cNvPr>
                  <p:cNvSpPr>
                    <a:spLocks/>
                  </p:cNvSpPr>
                  <p:nvPr/>
                </p:nvSpPr>
                <p:spPr bwMode="auto">
                  <a:xfrm>
                    <a:off x="3171423" y="5235781"/>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6"/>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6"/>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5" name="Freeform 25">
                    <a:extLst>
                      <a:ext uri="{FF2B5EF4-FFF2-40B4-BE49-F238E27FC236}">
                        <a16:creationId xmlns:a16="http://schemas.microsoft.com/office/drawing/2014/main" id="{F7EAA4B3-344B-4CA0-A577-4645720FBD34}"/>
                      </a:ext>
                    </a:extLst>
                  </p:cNvPr>
                  <p:cNvSpPr>
                    <a:spLocks/>
                  </p:cNvSpPr>
                  <p:nvPr/>
                </p:nvSpPr>
                <p:spPr bwMode="auto">
                  <a:xfrm>
                    <a:off x="3181820" y="5063476"/>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6" name="Freeform 29">
                    <a:extLst>
                      <a:ext uri="{FF2B5EF4-FFF2-40B4-BE49-F238E27FC236}">
                        <a16:creationId xmlns:a16="http://schemas.microsoft.com/office/drawing/2014/main" id="{2B4A5653-7908-411A-83EA-56721F4A1D74}"/>
                      </a:ext>
                    </a:extLst>
                  </p:cNvPr>
                  <p:cNvSpPr>
                    <a:spLocks noEditPoints="1"/>
                  </p:cNvSpPr>
                  <p:nvPr/>
                </p:nvSpPr>
                <p:spPr bwMode="auto">
                  <a:xfrm>
                    <a:off x="2505222" y="4896774"/>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74" name="Group 73">
                  <a:extLst>
                    <a:ext uri="{FF2B5EF4-FFF2-40B4-BE49-F238E27FC236}">
                      <a16:creationId xmlns:a16="http://schemas.microsoft.com/office/drawing/2014/main" id="{ECC9EAC4-41AE-4C2E-A309-0E7578E6C54D}"/>
                    </a:ext>
                  </a:extLst>
                </p:cNvPr>
                <p:cNvGrpSpPr/>
                <p:nvPr/>
              </p:nvGrpSpPr>
              <p:grpSpPr>
                <a:xfrm>
                  <a:off x="2383910" y="3312039"/>
                  <a:ext cx="1752661" cy="2383586"/>
                  <a:chOff x="2383910" y="1948367"/>
                  <a:chExt cx="1752661" cy="2383586"/>
                </a:xfrm>
              </p:grpSpPr>
              <p:sp>
                <p:nvSpPr>
                  <p:cNvPr id="76" name="Freeform 25">
                    <a:extLst>
                      <a:ext uri="{FF2B5EF4-FFF2-40B4-BE49-F238E27FC236}">
                        <a16:creationId xmlns:a16="http://schemas.microsoft.com/office/drawing/2014/main" id="{A82D5DB6-5D19-4AC5-9E32-707D12AFEF15}"/>
                      </a:ext>
                    </a:extLst>
                  </p:cNvPr>
                  <p:cNvSpPr>
                    <a:spLocks/>
                  </p:cNvSpPr>
                  <p:nvPr/>
                </p:nvSpPr>
                <p:spPr bwMode="auto">
                  <a:xfrm>
                    <a:off x="3181820" y="2354350"/>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3D9DED"/>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7" name="Freeform 29">
                    <a:extLst>
                      <a:ext uri="{FF2B5EF4-FFF2-40B4-BE49-F238E27FC236}">
                        <a16:creationId xmlns:a16="http://schemas.microsoft.com/office/drawing/2014/main" id="{8C4697F1-012B-4C3C-9F5D-42CD9F4908E0}"/>
                      </a:ext>
                    </a:extLst>
                  </p:cNvPr>
                  <p:cNvSpPr>
                    <a:spLocks noEditPoints="1"/>
                  </p:cNvSpPr>
                  <p:nvPr/>
                </p:nvSpPr>
                <p:spPr bwMode="auto">
                  <a:xfrm>
                    <a:off x="2505222" y="2187648"/>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3D9DED"/>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8" name="Rectangle: Rounded Corners 77">
                    <a:extLst>
                      <a:ext uri="{FF2B5EF4-FFF2-40B4-BE49-F238E27FC236}">
                        <a16:creationId xmlns:a16="http://schemas.microsoft.com/office/drawing/2014/main" id="{DC5E74B7-DB7B-430D-82F6-51B6BC78EC38}"/>
                      </a:ext>
                    </a:extLst>
                  </p:cNvPr>
                  <p:cNvSpPr/>
                  <p:nvPr/>
                </p:nvSpPr>
                <p:spPr>
                  <a:xfrm>
                    <a:off x="2383910" y="1948367"/>
                    <a:ext cx="1752661" cy="2383586"/>
                  </a:xfrm>
                  <a:prstGeom prst="roundRect">
                    <a:avLst>
                      <a:gd name="adj" fmla="val 3624"/>
                    </a:avLst>
                  </a:prstGeom>
                  <a:noFill/>
                  <a:ln w="25400">
                    <a:solidFill>
                      <a:srgbClr val="3D9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grpSp>
          </p:grpSp>
          <p:grpSp>
            <p:nvGrpSpPr>
              <p:cNvPr id="87" name="Group 86">
                <a:extLst>
                  <a:ext uri="{FF2B5EF4-FFF2-40B4-BE49-F238E27FC236}">
                    <a16:creationId xmlns:a16="http://schemas.microsoft.com/office/drawing/2014/main" id="{494490FF-EF07-45A4-8F17-FB4AA7879173}"/>
                  </a:ext>
                </a:extLst>
              </p:cNvPr>
              <p:cNvGrpSpPr/>
              <p:nvPr/>
            </p:nvGrpSpPr>
            <p:grpSpPr>
              <a:xfrm rot="20273552" flipH="1">
                <a:off x="10810029" y="5205188"/>
                <a:ext cx="1752661" cy="2392695"/>
                <a:chOff x="5272118" y="-160863"/>
                <a:chExt cx="1752661" cy="2392695"/>
              </a:xfrm>
            </p:grpSpPr>
            <p:grpSp>
              <p:nvGrpSpPr>
                <p:cNvPr id="88" name="Group 87">
                  <a:extLst>
                    <a:ext uri="{FF2B5EF4-FFF2-40B4-BE49-F238E27FC236}">
                      <a16:creationId xmlns:a16="http://schemas.microsoft.com/office/drawing/2014/main" id="{22EDCA8F-6394-4068-AA71-176087561E8A}"/>
                    </a:ext>
                  </a:extLst>
                </p:cNvPr>
                <p:cNvGrpSpPr/>
                <p:nvPr/>
              </p:nvGrpSpPr>
              <p:grpSpPr>
                <a:xfrm>
                  <a:off x="5272118" y="-160863"/>
                  <a:ext cx="1752661" cy="1038132"/>
                  <a:chOff x="8266681" y="2318385"/>
                  <a:chExt cx="1752661" cy="1038132"/>
                </a:xfrm>
              </p:grpSpPr>
              <p:sp>
                <p:nvSpPr>
                  <p:cNvPr id="99" name="Freeform 21">
                    <a:extLst>
                      <a:ext uri="{FF2B5EF4-FFF2-40B4-BE49-F238E27FC236}">
                        <a16:creationId xmlns:a16="http://schemas.microsoft.com/office/drawing/2014/main" id="{F360E02B-E5A1-486B-A636-B7C61B0D5871}"/>
                      </a:ext>
                    </a:extLst>
                  </p:cNvPr>
                  <p:cNvSpPr>
                    <a:spLocks noEditPoints="1"/>
                  </p:cNvSpPr>
                  <p:nvPr/>
                </p:nvSpPr>
                <p:spPr bwMode="auto">
                  <a:xfrm>
                    <a:off x="8266681" y="2318385"/>
                    <a:ext cx="1752661" cy="1038132"/>
                  </a:xfrm>
                  <a:custGeom>
                    <a:avLst/>
                    <a:gdLst>
                      <a:gd name="T0" fmla="*/ 710 w 738"/>
                      <a:gd name="T1" fmla="*/ 437 h 437"/>
                      <a:gd name="T2" fmla="*/ 28 w 738"/>
                      <a:gd name="T3" fmla="*/ 437 h 437"/>
                      <a:gd name="T4" fmla="*/ 0 w 738"/>
                      <a:gd name="T5" fmla="*/ 408 h 437"/>
                      <a:gd name="T6" fmla="*/ 0 w 738"/>
                      <a:gd name="T7" fmla="*/ 28 h 437"/>
                      <a:gd name="T8" fmla="*/ 28 w 738"/>
                      <a:gd name="T9" fmla="*/ 0 h 437"/>
                      <a:gd name="T10" fmla="*/ 710 w 738"/>
                      <a:gd name="T11" fmla="*/ 0 h 437"/>
                      <a:gd name="T12" fmla="*/ 738 w 738"/>
                      <a:gd name="T13" fmla="*/ 28 h 437"/>
                      <a:gd name="T14" fmla="*/ 738 w 738"/>
                      <a:gd name="T15" fmla="*/ 408 h 437"/>
                      <a:gd name="T16" fmla="*/ 710 w 738"/>
                      <a:gd name="T17" fmla="*/ 437 h 437"/>
                      <a:gd name="T18" fmla="*/ 28 w 738"/>
                      <a:gd name="T19" fmla="*/ 11 h 437"/>
                      <a:gd name="T20" fmla="*/ 11 w 738"/>
                      <a:gd name="T21" fmla="*/ 28 h 437"/>
                      <a:gd name="T22" fmla="*/ 11 w 738"/>
                      <a:gd name="T23" fmla="*/ 408 h 437"/>
                      <a:gd name="T24" fmla="*/ 28 w 738"/>
                      <a:gd name="T25" fmla="*/ 425 h 437"/>
                      <a:gd name="T26" fmla="*/ 710 w 738"/>
                      <a:gd name="T27" fmla="*/ 425 h 437"/>
                      <a:gd name="T28" fmla="*/ 727 w 738"/>
                      <a:gd name="T29" fmla="*/ 408 h 437"/>
                      <a:gd name="T30" fmla="*/ 727 w 738"/>
                      <a:gd name="T31" fmla="*/ 28 h 437"/>
                      <a:gd name="T32" fmla="*/ 710 w 738"/>
                      <a:gd name="T33" fmla="*/ 11 h 437"/>
                      <a:gd name="T34" fmla="*/ 28 w 738"/>
                      <a:gd name="T35" fmla="*/ 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8" h="437">
                        <a:moveTo>
                          <a:pt x="710" y="437"/>
                        </a:moveTo>
                        <a:cubicBezTo>
                          <a:pt x="28" y="437"/>
                          <a:pt x="28" y="437"/>
                          <a:pt x="28" y="437"/>
                        </a:cubicBezTo>
                        <a:cubicBezTo>
                          <a:pt x="13" y="437"/>
                          <a:pt x="0" y="424"/>
                          <a:pt x="0" y="408"/>
                        </a:cubicBezTo>
                        <a:cubicBezTo>
                          <a:pt x="0" y="28"/>
                          <a:pt x="0" y="28"/>
                          <a:pt x="0" y="28"/>
                        </a:cubicBezTo>
                        <a:cubicBezTo>
                          <a:pt x="0" y="12"/>
                          <a:pt x="13" y="0"/>
                          <a:pt x="28" y="0"/>
                        </a:cubicBezTo>
                        <a:cubicBezTo>
                          <a:pt x="710" y="0"/>
                          <a:pt x="710" y="0"/>
                          <a:pt x="710" y="0"/>
                        </a:cubicBezTo>
                        <a:cubicBezTo>
                          <a:pt x="725" y="0"/>
                          <a:pt x="738" y="12"/>
                          <a:pt x="738" y="28"/>
                        </a:cubicBezTo>
                        <a:cubicBezTo>
                          <a:pt x="738" y="408"/>
                          <a:pt x="738" y="408"/>
                          <a:pt x="738" y="408"/>
                        </a:cubicBezTo>
                        <a:cubicBezTo>
                          <a:pt x="738" y="424"/>
                          <a:pt x="725" y="437"/>
                          <a:pt x="710" y="437"/>
                        </a:cubicBezTo>
                        <a:close/>
                        <a:moveTo>
                          <a:pt x="28" y="11"/>
                        </a:moveTo>
                        <a:cubicBezTo>
                          <a:pt x="19" y="11"/>
                          <a:pt x="11" y="19"/>
                          <a:pt x="11" y="28"/>
                        </a:cubicBezTo>
                        <a:cubicBezTo>
                          <a:pt x="11" y="408"/>
                          <a:pt x="11" y="408"/>
                          <a:pt x="11" y="408"/>
                        </a:cubicBezTo>
                        <a:cubicBezTo>
                          <a:pt x="11" y="418"/>
                          <a:pt x="19" y="425"/>
                          <a:pt x="28" y="425"/>
                        </a:cubicBezTo>
                        <a:cubicBezTo>
                          <a:pt x="710" y="425"/>
                          <a:pt x="710" y="425"/>
                          <a:pt x="710" y="425"/>
                        </a:cubicBezTo>
                        <a:cubicBezTo>
                          <a:pt x="719" y="425"/>
                          <a:pt x="727" y="418"/>
                          <a:pt x="727" y="408"/>
                        </a:cubicBezTo>
                        <a:cubicBezTo>
                          <a:pt x="727" y="28"/>
                          <a:pt x="727" y="28"/>
                          <a:pt x="727" y="28"/>
                        </a:cubicBezTo>
                        <a:cubicBezTo>
                          <a:pt x="727" y="19"/>
                          <a:pt x="719" y="11"/>
                          <a:pt x="710" y="11"/>
                        </a:cubicBezTo>
                        <a:lnTo>
                          <a:pt x="28" y="11"/>
                        </a:lnTo>
                        <a:close/>
                      </a:path>
                    </a:pathLst>
                  </a:custGeom>
                  <a:solidFill>
                    <a:srgbClr val="F658A2"/>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100" name="Freeform 24">
                    <a:extLst>
                      <a:ext uri="{FF2B5EF4-FFF2-40B4-BE49-F238E27FC236}">
                        <a16:creationId xmlns:a16="http://schemas.microsoft.com/office/drawing/2014/main" id="{11B3212C-D0D0-4206-8DD2-FC93095972EC}"/>
                      </a:ext>
                    </a:extLst>
                  </p:cNvPr>
                  <p:cNvSpPr>
                    <a:spLocks/>
                  </p:cNvSpPr>
                  <p:nvPr/>
                </p:nvSpPr>
                <p:spPr bwMode="auto">
                  <a:xfrm>
                    <a:off x="9054194" y="2896673"/>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6"/>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6"/>
                          <a:pt x="308" y="0"/>
                          <a:pt x="300" y="0"/>
                        </a:cubicBezTo>
                        <a:lnTo>
                          <a:pt x="14" y="0"/>
                        </a:lnTo>
                        <a:close/>
                      </a:path>
                    </a:pathLst>
                  </a:custGeom>
                  <a:solidFill>
                    <a:srgbClr val="F658A2"/>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101" name="Freeform 25">
                    <a:extLst>
                      <a:ext uri="{FF2B5EF4-FFF2-40B4-BE49-F238E27FC236}">
                        <a16:creationId xmlns:a16="http://schemas.microsoft.com/office/drawing/2014/main" id="{93A09FFE-7CCE-436D-949C-699646626026}"/>
                      </a:ext>
                    </a:extLst>
                  </p:cNvPr>
                  <p:cNvSpPr>
                    <a:spLocks/>
                  </p:cNvSpPr>
                  <p:nvPr/>
                </p:nvSpPr>
                <p:spPr bwMode="auto">
                  <a:xfrm>
                    <a:off x="9064591" y="2724368"/>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F658A2"/>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102" name="Freeform 29">
                    <a:extLst>
                      <a:ext uri="{FF2B5EF4-FFF2-40B4-BE49-F238E27FC236}">
                        <a16:creationId xmlns:a16="http://schemas.microsoft.com/office/drawing/2014/main" id="{B5CDE398-5D9C-415C-8014-7948747D4760}"/>
                      </a:ext>
                    </a:extLst>
                  </p:cNvPr>
                  <p:cNvSpPr>
                    <a:spLocks noEditPoints="1"/>
                  </p:cNvSpPr>
                  <p:nvPr/>
                </p:nvSpPr>
                <p:spPr bwMode="auto">
                  <a:xfrm>
                    <a:off x="8387993" y="2557666"/>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F658A2"/>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89" name="Group 88">
                  <a:extLst>
                    <a:ext uri="{FF2B5EF4-FFF2-40B4-BE49-F238E27FC236}">
                      <a16:creationId xmlns:a16="http://schemas.microsoft.com/office/drawing/2014/main" id="{2293D4E7-B001-42BB-A2D2-C4EDE6FC4EFE}"/>
                    </a:ext>
                  </a:extLst>
                </p:cNvPr>
                <p:cNvGrpSpPr/>
                <p:nvPr/>
              </p:nvGrpSpPr>
              <p:grpSpPr>
                <a:xfrm>
                  <a:off x="5272118" y="1193700"/>
                  <a:ext cx="1752661" cy="1038132"/>
                  <a:chOff x="8266681" y="2318385"/>
                  <a:chExt cx="1752661" cy="1038132"/>
                </a:xfrm>
              </p:grpSpPr>
              <p:sp>
                <p:nvSpPr>
                  <p:cNvPr id="95" name="Freeform 21">
                    <a:extLst>
                      <a:ext uri="{FF2B5EF4-FFF2-40B4-BE49-F238E27FC236}">
                        <a16:creationId xmlns:a16="http://schemas.microsoft.com/office/drawing/2014/main" id="{411536D0-31DF-4693-A491-D79C4DCA3BB9}"/>
                      </a:ext>
                    </a:extLst>
                  </p:cNvPr>
                  <p:cNvSpPr>
                    <a:spLocks noEditPoints="1"/>
                  </p:cNvSpPr>
                  <p:nvPr/>
                </p:nvSpPr>
                <p:spPr bwMode="auto">
                  <a:xfrm>
                    <a:off x="8266681" y="2318385"/>
                    <a:ext cx="1752661" cy="1038132"/>
                  </a:xfrm>
                  <a:custGeom>
                    <a:avLst/>
                    <a:gdLst>
                      <a:gd name="T0" fmla="*/ 710 w 738"/>
                      <a:gd name="T1" fmla="*/ 437 h 437"/>
                      <a:gd name="T2" fmla="*/ 28 w 738"/>
                      <a:gd name="T3" fmla="*/ 437 h 437"/>
                      <a:gd name="T4" fmla="*/ 0 w 738"/>
                      <a:gd name="T5" fmla="*/ 408 h 437"/>
                      <a:gd name="T6" fmla="*/ 0 w 738"/>
                      <a:gd name="T7" fmla="*/ 28 h 437"/>
                      <a:gd name="T8" fmla="*/ 28 w 738"/>
                      <a:gd name="T9" fmla="*/ 0 h 437"/>
                      <a:gd name="T10" fmla="*/ 710 w 738"/>
                      <a:gd name="T11" fmla="*/ 0 h 437"/>
                      <a:gd name="T12" fmla="*/ 738 w 738"/>
                      <a:gd name="T13" fmla="*/ 28 h 437"/>
                      <a:gd name="T14" fmla="*/ 738 w 738"/>
                      <a:gd name="T15" fmla="*/ 408 h 437"/>
                      <a:gd name="T16" fmla="*/ 710 w 738"/>
                      <a:gd name="T17" fmla="*/ 437 h 437"/>
                      <a:gd name="T18" fmla="*/ 28 w 738"/>
                      <a:gd name="T19" fmla="*/ 11 h 437"/>
                      <a:gd name="T20" fmla="*/ 11 w 738"/>
                      <a:gd name="T21" fmla="*/ 28 h 437"/>
                      <a:gd name="T22" fmla="*/ 11 w 738"/>
                      <a:gd name="T23" fmla="*/ 408 h 437"/>
                      <a:gd name="T24" fmla="*/ 28 w 738"/>
                      <a:gd name="T25" fmla="*/ 425 h 437"/>
                      <a:gd name="T26" fmla="*/ 710 w 738"/>
                      <a:gd name="T27" fmla="*/ 425 h 437"/>
                      <a:gd name="T28" fmla="*/ 727 w 738"/>
                      <a:gd name="T29" fmla="*/ 408 h 437"/>
                      <a:gd name="T30" fmla="*/ 727 w 738"/>
                      <a:gd name="T31" fmla="*/ 28 h 437"/>
                      <a:gd name="T32" fmla="*/ 710 w 738"/>
                      <a:gd name="T33" fmla="*/ 11 h 437"/>
                      <a:gd name="T34" fmla="*/ 28 w 738"/>
                      <a:gd name="T35" fmla="*/ 1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8" h="437">
                        <a:moveTo>
                          <a:pt x="710" y="437"/>
                        </a:moveTo>
                        <a:cubicBezTo>
                          <a:pt x="28" y="437"/>
                          <a:pt x="28" y="437"/>
                          <a:pt x="28" y="437"/>
                        </a:cubicBezTo>
                        <a:cubicBezTo>
                          <a:pt x="13" y="437"/>
                          <a:pt x="0" y="424"/>
                          <a:pt x="0" y="408"/>
                        </a:cubicBezTo>
                        <a:cubicBezTo>
                          <a:pt x="0" y="28"/>
                          <a:pt x="0" y="28"/>
                          <a:pt x="0" y="28"/>
                        </a:cubicBezTo>
                        <a:cubicBezTo>
                          <a:pt x="0" y="12"/>
                          <a:pt x="13" y="0"/>
                          <a:pt x="28" y="0"/>
                        </a:cubicBezTo>
                        <a:cubicBezTo>
                          <a:pt x="710" y="0"/>
                          <a:pt x="710" y="0"/>
                          <a:pt x="710" y="0"/>
                        </a:cubicBezTo>
                        <a:cubicBezTo>
                          <a:pt x="725" y="0"/>
                          <a:pt x="738" y="12"/>
                          <a:pt x="738" y="28"/>
                        </a:cubicBezTo>
                        <a:cubicBezTo>
                          <a:pt x="738" y="408"/>
                          <a:pt x="738" y="408"/>
                          <a:pt x="738" y="408"/>
                        </a:cubicBezTo>
                        <a:cubicBezTo>
                          <a:pt x="738" y="424"/>
                          <a:pt x="725" y="437"/>
                          <a:pt x="710" y="437"/>
                        </a:cubicBezTo>
                        <a:close/>
                        <a:moveTo>
                          <a:pt x="28" y="11"/>
                        </a:moveTo>
                        <a:cubicBezTo>
                          <a:pt x="19" y="11"/>
                          <a:pt x="11" y="19"/>
                          <a:pt x="11" y="28"/>
                        </a:cubicBezTo>
                        <a:cubicBezTo>
                          <a:pt x="11" y="408"/>
                          <a:pt x="11" y="408"/>
                          <a:pt x="11" y="408"/>
                        </a:cubicBezTo>
                        <a:cubicBezTo>
                          <a:pt x="11" y="418"/>
                          <a:pt x="19" y="425"/>
                          <a:pt x="28" y="425"/>
                        </a:cubicBezTo>
                        <a:cubicBezTo>
                          <a:pt x="710" y="425"/>
                          <a:pt x="710" y="425"/>
                          <a:pt x="710" y="425"/>
                        </a:cubicBezTo>
                        <a:cubicBezTo>
                          <a:pt x="719" y="425"/>
                          <a:pt x="727" y="418"/>
                          <a:pt x="727" y="408"/>
                        </a:cubicBezTo>
                        <a:cubicBezTo>
                          <a:pt x="727" y="28"/>
                          <a:pt x="727" y="28"/>
                          <a:pt x="727" y="28"/>
                        </a:cubicBezTo>
                        <a:cubicBezTo>
                          <a:pt x="727" y="19"/>
                          <a:pt x="719" y="11"/>
                          <a:pt x="710" y="11"/>
                        </a:cubicBezTo>
                        <a:lnTo>
                          <a:pt x="28" y="11"/>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6" name="Freeform 24">
                    <a:extLst>
                      <a:ext uri="{FF2B5EF4-FFF2-40B4-BE49-F238E27FC236}">
                        <a16:creationId xmlns:a16="http://schemas.microsoft.com/office/drawing/2014/main" id="{4BA4D02E-9C3C-45F7-8007-ACC0A4238F9D}"/>
                      </a:ext>
                    </a:extLst>
                  </p:cNvPr>
                  <p:cNvSpPr>
                    <a:spLocks/>
                  </p:cNvSpPr>
                  <p:nvPr/>
                </p:nvSpPr>
                <p:spPr bwMode="auto">
                  <a:xfrm>
                    <a:off x="9054194" y="2896673"/>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6"/>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6"/>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7" name="Freeform 25">
                    <a:extLst>
                      <a:ext uri="{FF2B5EF4-FFF2-40B4-BE49-F238E27FC236}">
                        <a16:creationId xmlns:a16="http://schemas.microsoft.com/office/drawing/2014/main" id="{9B22CF5C-081A-406C-A794-455658418673}"/>
                      </a:ext>
                    </a:extLst>
                  </p:cNvPr>
                  <p:cNvSpPr>
                    <a:spLocks/>
                  </p:cNvSpPr>
                  <p:nvPr/>
                </p:nvSpPr>
                <p:spPr bwMode="auto">
                  <a:xfrm>
                    <a:off x="9064591" y="2724368"/>
                    <a:ext cx="744942" cy="67328"/>
                  </a:xfrm>
                  <a:custGeom>
                    <a:avLst/>
                    <a:gdLst>
                      <a:gd name="T0" fmla="*/ 14 w 314"/>
                      <a:gd name="T1" fmla="*/ 0 h 28"/>
                      <a:gd name="T2" fmla="*/ 0 w 314"/>
                      <a:gd name="T3" fmla="*/ 14 h 28"/>
                      <a:gd name="T4" fmla="*/ 14 w 314"/>
                      <a:gd name="T5" fmla="*/ 28 h 28"/>
                      <a:gd name="T6" fmla="*/ 14 w 314"/>
                      <a:gd name="T7" fmla="*/ 28 h 28"/>
                      <a:gd name="T8" fmla="*/ 300 w 314"/>
                      <a:gd name="T9" fmla="*/ 28 h 28"/>
                      <a:gd name="T10" fmla="*/ 314 w 314"/>
                      <a:gd name="T11" fmla="*/ 14 h 28"/>
                      <a:gd name="T12" fmla="*/ 300 w 314"/>
                      <a:gd name="T13" fmla="*/ 0 h 28"/>
                      <a:gd name="T14" fmla="*/ 14 w 3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8">
                        <a:moveTo>
                          <a:pt x="14" y="0"/>
                        </a:moveTo>
                        <a:cubicBezTo>
                          <a:pt x="6" y="0"/>
                          <a:pt x="0" y="7"/>
                          <a:pt x="0" y="14"/>
                        </a:cubicBezTo>
                        <a:cubicBezTo>
                          <a:pt x="0" y="22"/>
                          <a:pt x="6" y="28"/>
                          <a:pt x="14" y="28"/>
                        </a:cubicBezTo>
                        <a:cubicBezTo>
                          <a:pt x="14" y="28"/>
                          <a:pt x="14" y="28"/>
                          <a:pt x="14" y="28"/>
                        </a:cubicBezTo>
                        <a:cubicBezTo>
                          <a:pt x="300" y="28"/>
                          <a:pt x="300" y="28"/>
                          <a:pt x="300" y="28"/>
                        </a:cubicBezTo>
                        <a:cubicBezTo>
                          <a:pt x="308" y="28"/>
                          <a:pt x="314" y="22"/>
                          <a:pt x="314" y="14"/>
                        </a:cubicBezTo>
                        <a:cubicBezTo>
                          <a:pt x="314" y="7"/>
                          <a:pt x="308" y="0"/>
                          <a:pt x="300" y="0"/>
                        </a:cubicBezTo>
                        <a:lnTo>
                          <a:pt x="14" y="0"/>
                        </a:ln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8" name="Freeform 29">
                    <a:extLst>
                      <a:ext uri="{FF2B5EF4-FFF2-40B4-BE49-F238E27FC236}">
                        <a16:creationId xmlns:a16="http://schemas.microsoft.com/office/drawing/2014/main" id="{FD483D45-114A-4E70-A820-921F8411EEB1}"/>
                      </a:ext>
                    </a:extLst>
                  </p:cNvPr>
                  <p:cNvSpPr>
                    <a:spLocks noEditPoints="1"/>
                  </p:cNvSpPr>
                  <p:nvPr/>
                </p:nvSpPr>
                <p:spPr bwMode="auto">
                  <a:xfrm>
                    <a:off x="8387993" y="2557666"/>
                    <a:ext cx="577703" cy="577704"/>
                  </a:xfrm>
                  <a:custGeom>
                    <a:avLst/>
                    <a:gdLst>
                      <a:gd name="T0" fmla="*/ 122 w 243"/>
                      <a:gd name="T1" fmla="*/ 243 h 243"/>
                      <a:gd name="T2" fmla="*/ 0 w 243"/>
                      <a:gd name="T3" fmla="*/ 121 h 243"/>
                      <a:gd name="T4" fmla="*/ 122 w 243"/>
                      <a:gd name="T5" fmla="*/ 0 h 243"/>
                      <a:gd name="T6" fmla="*/ 243 w 243"/>
                      <a:gd name="T7" fmla="*/ 121 h 243"/>
                      <a:gd name="T8" fmla="*/ 243 w 243"/>
                      <a:gd name="T9" fmla="*/ 121 h 243"/>
                      <a:gd name="T10" fmla="*/ 243 w 243"/>
                      <a:gd name="T11" fmla="*/ 121 h 243"/>
                      <a:gd name="T12" fmla="*/ 122 w 243"/>
                      <a:gd name="T13" fmla="*/ 243 h 243"/>
                      <a:gd name="T14" fmla="*/ 122 w 243"/>
                      <a:gd name="T15" fmla="*/ 11 h 243"/>
                      <a:gd name="T16" fmla="*/ 12 w 243"/>
                      <a:gd name="T17" fmla="*/ 121 h 243"/>
                      <a:gd name="T18" fmla="*/ 122 w 243"/>
                      <a:gd name="T19" fmla="*/ 231 h 243"/>
                      <a:gd name="T20" fmla="*/ 232 w 243"/>
                      <a:gd name="T21" fmla="*/ 121 h 243"/>
                      <a:gd name="T22" fmla="*/ 232 w 243"/>
                      <a:gd name="T23" fmla="*/ 121 h 243"/>
                      <a:gd name="T24" fmla="*/ 232 w 243"/>
                      <a:gd name="T25" fmla="*/ 121 h 243"/>
                      <a:gd name="T26" fmla="*/ 122 w 243"/>
                      <a:gd name="T2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43">
                        <a:moveTo>
                          <a:pt x="122" y="243"/>
                        </a:moveTo>
                        <a:cubicBezTo>
                          <a:pt x="55" y="243"/>
                          <a:pt x="0" y="188"/>
                          <a:pt x="0" y="121"/>
                        </a:cubicBezTo>
                        <a:cubicBezTo>
                          <a:pt x="0" y="54"/>
                          <a:pt x="55" y="0"/>
                          <a:pt x="122" y="0"/>
                        </a:cubicBezTo>
                        <a:cubicBezTo>
                          <a:pt x="189" y="0"/>
                          <a:pt x="243" y="54"/>
                          <a:pt x="243" y="121"/>
                        </a:cubicBezTo>
                        <a:cubicBezTo>
                          <a:pt x="243" y="121"/>
                          <a:pt x="243" y="121"/>
                          <a:pt x="243" y="121"/>
                        </a:cubicBezTo>
                        <a:cubicBezTo>
                          <a:pt x="243" y="121"/>
                          <a:pt x="243" y="121"/>
                          <a:pt x="243" y="121"/>
                        </a:cubicBezTo>
                        <a:cubicBezTo>
                          <a:pt x="243" y="188"/>
                          <a:pt x="189" y="243"/>
                          <a:pt x="122" y="243"/>
                        </a:cubicBezTo>
                        <a:close/>
                        <a:moveTo>
                          <a:pt x="122" y="11"/>
                        </a:moveTo>
                        <a:cubicBezTo>
                          <a:pt x="61" y="11"/>
                          <a:pt x="12" y="61"/>
                          <a:pt x="12" y="121"/>
                        </a:cubicBezTo>
                        <a:cubicBezTo>
                          <a:pt x="12" y="182"/>
                          <a:pt x="61" y="231"/>
                          <a:pt x="122" y="231"/>
                        </a:cubicBezTo>
                        <a:cubicBezTo>
                          <a:pt x="182" y="231"/>
                          <a:pt x="232" y="182"/>
                          <a:pt x="232" y="121"/>
                        </a:cubicBezTo>
                        <a:cubicBezTo>
                          <a:pt x="232" y="121"/>
                          <a:pt x="232" y="121"/>
                          <a:pt x="232" y="121"/>
                        </a:cubicBezTo>
                        <a:cubicBezTo>
                          <a:pt x="232" y="121"/>
                          <a:pt x="232" y="121"/>
                          <a:pt x="232" y="121"/>
                        </a:cubicBezTo>
                        <a:cubicBezTo>
                          <a:pt x="232" y="61"/>
                          <a:pt x="182" y="11"/>
                          <a:pt x="122" y="11"/>
                        </a:cubicBezTo>
                        <a:close/>
                      </a:path>
                    </a:pathLst>
                  </a:custGeom>
                  <a:solidFill>
                    <a:srgbClr val="E0E0E4"/>
                  </a:solidFill>
                  <a:ln>
                    <a:noFill/>
                  </a:ln>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grpSp>
            <p:nvGrpSpPr>
              <p:cNvPr id="4" name="Group 3">
                <a:extLst>
                  <a:ext uri="{FF2B5EF4-FFF2-40B4-BE49-F238E27FC236}">
                    <a16:creationId xmlns:a16="http://schemas.microsoft.com/office/drawing/2014/main" id="{5C520F20-A483-4D0F-92E2-D3DD93FF0607}"/>
                  </a:ext>
                </a:extLst>
              </p:cNvPr>
              <p:cNvGrpSpPr/>
              <p:nvPr/>
            </p:nvGrpSpPr>
            <p:grpSpPr>
              <a:xfrm flipH="1">
                <a:off x="11445157" y="-1187257"/>
                <a:ext cx="1752661" cy="2383586"/>
                <a:chOff x="-1097968" y="-1187257"/>
                <a:chExt cx="1752661" cy="2383586"/>
              </a:xfrm>
            </p:grpSpPr>
            <p:sp>
              <p:nvSpPr>
                <p:cNvPr id="111" name="Rectangle: Rounded Corners 110">
                  <a:extLst>
                    <a:ext uri="{FF2B5EF4-FFF2-40B4-BE49-F238E27FC236}">
                      <a16:creationId xmlns:a16="http://schemas.microsoft.com/office/drawing/2014/main" id="{A25216B2-829A-4AAD-BBF0-EDCF552D4996}"/>
                    </a:ext>
                  </a:extLst>
                </p:cNvPr>
                <p:cNvSpPr/>
                <p:nvPr/>
              </p:nvSpPr>
              <p:spPr>
                <a:xfrm rot="1309263">
                  <a:off x="-1097968" y="-1187257"/>
                  <a:ext cx="1752661" cy="2383586"/>
                </a:xfrm>
                <a:prstGeom prst="roundRect">
                  <a:avLst>
                    <a:gd name="adj" fmla="val 3624"/>
                  </a:avLst>
                </a:prstGeom>
                <a:noFill/>
                <a:ln w="25400">
                  <a:solidFill>
                    <a:srgbClr val="3D9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112" name="Freeform: Shape 111">
                  <a:extLst>
                    <a:ext uri="{FF2B5EF4-FFF2-40B4-BE49-F238E27FC236}">
                      <a16:creationId xmlns:a16="http://schemas.microsoft.com/office/drawing/2014/main" id="{A80B9050-D2A2-4210-B635-45C7B8FD4874}"/>
                    </a:ext>
                  </a:extLst>
                </p:cNvPr>
                <p:cNvSpPr>
                  <a:spLocks/>
                </p:cNvSpPr>
                <p:nvPr/>
              </p:nvSpPr>
              <p:spPr bwMode="auto">
                <a:xfrm rot="1309263">
                  <a:off x="-958977" y="29276"/>
                  <a:ext cx="1421540" cy="67328"/>
                </a:xfrm>
                <a:custGeom>
                  <a:avLst/>
                  <a:gdLst>
                    <a:gd name="connsiteX0" fmla="*/ 33214 w 1421540"/>
                    <a:gd name="connsiteY0" fmla="*/ 0 h 67328"/>
                    <a:gd name="connsiteX1" fmla="*/ 709812 w 1421540"/>
                    <a:gd name="connsiteY1" fmla="*/ 0 h 67328"/>
                    <a:gd name="connsiteX2" fmla="*/ 711728 w 1421540"/>
                    <a:gd name="connsiteY2" fmla="*/ 0 h 67328"/>
                    <a:gd name="connsiteX3" fmla="*/ 1388326 w 1421540"/>
                    <a:gd name="connsiteY3" fmla="*/ 0 h 67328"/>
                    <a:gd name="connsiteX4" fmla="*/ 1421540 w 1421540"/>
                    <a:gd name="connsiteY4" fmla="*/ 33664 h 67328"/>
                    <a:gd name="connsiteX5" fmla="*/ 1388326 w 1421540"/>
                    <a:gd name="connsiteY5" fmla="*/ 67328 h 67328"/>
                    <a:gd name="connsiteX6" fmla="*/ 1102078 w 1421540"/>
                    <a:gd name="connsiteY6" fmla="*/ 67328 h 67328"/>
                    <a:gd name="connsiteX7" fmla="*/ 711728 w 1421540"/>
                    <a:gd name="connsiteY7" fmla="*/ 67328 h 67328"/>
                    <a:gd name="connsiteX8" fmla="*/ 709812 w 1421540"/>
                    <a:gd name="connsiteY8" fmla="*/ 67328 h 67328"/>
                    <a:gd name="connsiteX9" fmla="*/ 626914 w 1421540"/>
                    <a:gd name="connsiteY9" fmla="*/ 67328 h 67328"/>
                    <a:gd name="connsiteX10" fmla="*/ 33214 w 1421540"/>
                    <a:gd name="connsiteY10" fmla="*/ 67328 h 67328"/>
                    <a:gd name="connsiteX11" fmla="*/ 0 w 1421540"/>
                    <a:gd name="connsiteY11" fmla="*/ 33664 h 67328"/>
                    <a:gd name="connsiteX12" fmla="*/ 33214 w 1421540"/>
                    <a:gd name="connsiteY12" fmla="*/ 0 h 6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540" h="67328">
                      <a:moveTo>
                        <a:pt x="33214" y="0"/>
                      </a:moveTo>
                      <a:lnTo>
                        <a:pt x="709812" y="0"/>
                      </a:lnTo>
                      <a:lnTo>
                        <a:pt x="711728" y="0"/>
                      </a:lnTo>
                      <a:lnTo>
                        <a:pt x="1388326" y="0"/>
                      </a:lnTo>
                      <a:cubicBezTo>
                        <a:pt x="1407306" y="0"/>
                        <a:pt x="1421540" y="14428"/>
                        <a:pt x="1421540" y="33664"/>
                      </a:cubicBezTo>
                      <a:cubicBezTo>
                        <a:pt x="1421540" y="52901"/>
                        <a:pt x="1407306" y="67328"/>
                        <a:pt x="1388326" y="67328"/>
                      </a:cubicBezTo>
                      <a:cubicBezTo>
                        <a:pt x="1388326" y="67328"/>
                        <a:pt x="1388326" y="67328"/>
                        <a:pt x="1102078" y="67328"/>
                      </a:cubicBezTo>
                      <a:lnTo>
                        <a:pt x="711728" y="67328"/>
                      </a:lnTo>
                      <a:lnTo>
                        <a:pt x="709812" y="67328"/>
                      </a:lnTo>
                      <a:lnTo>
                        <a:pt x="626914" y="67328"/>
                      </a:lnTo>
                      <a:cubicBezTo>
                        <a:pt x="542100" y="67328"/>
                        <a:pt x="372471" y="67328"/>
                        <a:pt x="33214" y="67328"/>
                      </a:cubicBezTo>
                      <a:cubicBezTo>
                        <a:pt x="14235" y="67328"/>
                        <a:pt x="0" y="52901"/>
                        <a:pt x="0" y="33664"/>
                      </a:cubicBezTo>
                      <a:cubicBezTo>
                        <a:pt x="0" y="14428"/>
                        <a:pt x="14235" y="0"/>
                        <a:pt x="33214" y="0"/>
                      </a:cubicBezTo>
                      <a:close/>
                    </a:path>
                  </a:pathLst>
                </a:custGeom>
                <a:solidFill>
                  <a:srgbClr val="E0E0E4"/>
                </a:solidFill>
                <a:ln>
                  <a:noFill/>
                </a:ln>
              </p:spPr>
              <p:txBody>
                <a:bodyPr vert="horz" wrap="square" lIns="91440" tIns="45720" rIns="91440" bIns="45720" numCol="1" anchor="t" anchorCtr="0" compatLnSpc="1">
                  <a:prstTxWarp prst="textNoShape">
                    <a:avLst/>
                  </a:prstTxWarp>
                  <a:noAutofit/>
                </a:bodyPr>
                <a:lstStyle/>
                <a:p>
                  <a:endParaRPr lang="en-GB" dirty="0">
                    <a:latin typeface="Varela Round" panose="00000500000000000000" pitchFamily="2" charset="-79"/>
                  </a:endParaRPr>
                </a:p>
              </p:txBody>
            </p:sp>
            <p:sp>
              <p:nvSpPr>
                <p:cNvPr id="113" name="Freeform: Shape 112">
                  <a:extLst>
                    <a:ext uri="{FF2B5EF4-FFF2-40B4-BE49-F238E27FC236}">
                      <a16:creationId xmlns:a16="http://schemas.microsoft.com/office/drawing/2014/main" id="{968BF7C4-7771-4E59-A883-E04456CE2C62}"/>
                    </a:ext>
                  </a:extLst>
                </p:cNvPr>
                <p:cNvSpPr>
                  <a:spLocks/>
                </p:cNvSpPr>
                <p:nvPr/>
              </p:nvSpPr>
              <p:spPr bwMode="auto">
                <a:xfrm rot="1309263">
                  <a:off x="-896894" y="-132019"/>
                  <a:ext cx="1421540" cy="67328"/>
                </a:xfrm>
                <a:custGeom>
                  <a:avLst/>
                  <a:gdLst>
                    <a:gd name="connsiteX0" fmla="*/ 33214 w 1421540"/>
                    <a:gd name="connsiteY0" fmla="*/ 0 h 67328"/>
                    <a:gd name="connsiteX1" fmla="*/ 709812 w 1421540"/>
                    <a:gd name="connsiteY1" fmla="*/ 0 h 67328"/>
                    <a:gd name="connsiteX2" fmla="*/ 711728 w 1421540"/>
                    <a:gd name="connsiteY2" fmla="*/ 0 h 67328"/>
                    <a:gd name="connsiteX3" fmla="*/ 1388326 w 1421540"/>
                    <a:gd name="connsiteY3" fmla="*/ 0 h 67328"/>
                    <a:gd name="connsiteX4" fmla="*/ 1421540 w 1421540"/>
                    <a:gd name="connsiteY4" fmla="*/ 33664 h 67328"/>
                    <a:gd name="connsiteX5" fmla="*/ 1388326 w 1421540"/>
                    <a:gd name="connsiteY5" fmla="*/ 67328 h 67328"/>
                    <a:gd name="connsiteX6" fmla="*/ 1102078 w 1421540"/>
                    <a:gd name="connsiteY6" fmla="*/ 67328 h 67328"/>
                    <a:gd name="connsiteX7" fmla="*/ 711728 w 1421540"/>
                    <a:gd name="connsiteY7" fmla="*/ 67328 h 67328"/>
                    <a:gd name="connsiteX8" fmla="*/ 709812 w 1421540"/>
                    <a:gd name="connsiteY8" fmla="*/ 67328 h 67328"/>
                    <a:gd name="connsiteX9" fmla="*/ 626914 w 1421540"/>
                    <a:gd name="connsiteY9" fmla="*/ 67328 h 67328"/>
                    <a:gd name="connsiteX10" fmla="*/ 33214 w 1421540"/>
                    <a:gd name="connsiteY10" fmla="*/ 67328 h 67328"/>
                    <a:gd name="connsiteX11" fmla="*/ 0 w 1421540"/>
                    <a:gd name="connsiteY11" fmla="*/ 33664 h 67328"/>
                    <a:gd name="connsiteX12" fmla="*/ 33214 w 1421540"/>
                    <a:gd name="connsiteY12" fmla="*/ 0 h 6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540" h="67328">
                      <a:moveTo>
                        <a:pt x="33214" y="0"/>
                      </a:moveTo>
                      <a:lnTo>
                        <a:pt x="709812" y="0"/>
                      </a:lnTo>
                      <a:lnTo>
                        <a:pt x="711728" y="0"/>
                      </a:lnTo>
                      <a:lnTo>
                        <a:pt x="1388326" y="0"/>
                      </a:lnTo>
                      <a:cubicBezTo>
                        <a:pt x="1407306" y="0"/>
                        <a:pt x="1421540" y="16832"/>
                        <a:pt x="1421540" y="33664"/>
                      </a:cubicBezTo>
                      <a:cubicBezTo>
                        <a:pt x="1421540" y="52901"/>
                        <a:pt x="1407306" y="67328"/>
                        <a:pt x="1388326" y="67328"/>
                      </a:cubicBezTo>
                      <a:cubicBezTo>
                        <a:pt x="1388326" y="67328"/>
                        <a:pt x="1388326" y="67328"/>
                        <a:pt x="1102078" y="67328"/>
                      </a:cubicBezTo>
                      <a:lnTo>
                        <a:pt x="711728" y="67328"/>
                      </a:lnTo>
                      <a:lnTo>
                        <a:pt x="709812" y="67328"/>
                      </a:lnTo>
                      <a:lnTo>
                        <a:pt x="626914" y="67328"/>
                      </a:lnTo>
                      <a:cubicBezTo>
                        <a:pt x="542100" y="67328"/>
                        <a:pt x="372471" y="67328"/>
                        <a:pt x="33214" y="67328"/>
                      </a:cubicBezTo>
                      <a:cubicBezTo>
                        <a:pt x="14235" y="67328"/>
                        <a:pt x="0" y="52901"/>
                        <a:pt x="0" y="33664"/>
                      </a:cubicBezTo>
                      <a:cubicBezTo>
                        <a:pt x="0" y="16832"/>
                        <a:pt x="14235" y="0"/>
                        <a:pt x="33214" y="0"/>
                      </a:cubicBezTo>
                      <a:close/>
                    </a:path>
                  </a:pathLst>
                </a:custGeom>
                <a:solidFill>
                  <a:srgbClr val="E0E0E4"/>
                </a:solidFill>
                <a:ln>
                  <a:noFill/>
                </a:ln>
              </p:spPr>
              <p:txBody>
                <a:bodyPr vert="horz" wrap="square" lIns="91440" tIns="45720" rIns="91440" bIns="45720" numCol="1" anchor="t" anchorCtr="0" compatLnSpc="1">
                  <a:prstTxWarp prst="textNoShape">
                    <a:avLst/>
                  </a:prstTxWarp>
                  <a:noAutofit/>
                </a:bodyPr>
                <a:lstStyle/>
                <a:p>
                  <a:endParaRPr lang="en-GB" dirty="0">
                    <a:latin typeface="Varela Round" panose="00000500000000000000" pitchFamily="2" charset="-79"/>
                  </a:endParaRPr>
                </a:p>
              </p:txBody>
            </p:sp>
            <p:sp>
              <p:nvSpPr>
                <p:cNvPr id="115" name="Freeform: Shape 114">
                  <a:extLst>
                    <a:ext uri="{FF2B5EF4-FFF2-40B4-BE49-F238E27FC236}">
                      <a16:creationId xmlns:a16="http://schemas.microsoft.com/office/drawing/2014/main" id="{B82CC6C9-C000-4BB2-9FC0-21131EB9F758}"/>
                    </a:ext>
                  </a:extLst>
                </p:cNvPr>
                <p:cNvSpPr>
                  <a:spLocks/>
                </p:cNvSpPr>
                <p:nvPr/>
              </p:nvSpPr>
              <p:spPr bwMode="auto">
                <a:xfrm rot="1309263">
                  <a:off x="-1030414" y="201447"/>
                  <a:ext cx="1421540" cy="67328"/>
                </a:xfrm>
                <a:custGeom>
                  <a:avLst/>
                  <a:gdLst>
                    <a:gd name="connsiteX0" fmla="*/ 33214 w 1421540"/>
                    <a:gd name="connsiteY0" fmla="*/ 0 h 67328"/>
                    <a:gd name="connsiteX1" fmla="*/ 709812 w 1421540"/>
                    <a:gd name="connsiteY1" fmla="*/ 0 h 67328"/>
                    <a:gd name="connsiteX2" fmla="*/ 711728 w 1421540"/>
                    <a:gd name="connsiteY2" fmla="*/ 0 h 67328"/>
                    <a:gd name="connsiteX3" fmla="*/ 1388326 w 1421540"/>
                    <a:gd name="connsiteY3" fmla="*/ 0 h 67328"/>
                    <a:gd name="connsiteX4" fmla="*/ 1421540 w 1421540"/>
                    <a:gd name="connsiteY4" fmla="*/ 33664 h 67328"/>
                    <a:gd name="connsiteX5" fmla="*/ 1388326 w 1421540"/>
                    <a:gd name="connsiteY5" fmla="*/ 67328 h 67328"/>
                    <a:gd name="connsiteX6" fmla="*/ 1102078 w 1421540"/>
                    <a:gd name="connsiteY6" fmla="*/ 67328 h 67328"/>
                    <a:gd name="connsiteX7" fmla="*/ 711728 w 1421540"/>
                    <a:gd name="connsiteY7" fmla="*/ 67328 h 67328"/>
                    <a:gd name="connsiteX8" fmla="*/ 709812 w 1421540"/>
                    <a:gd name="connsiteY8" fmla="*/ 67328 h 67328"/>
                    <a:gd name="connsiteX9" fmla="*/ 626914 w 1421540"/>
                    <a:gd name="connsiteY9" fmla="*/ 67328 h 67328"/>
                    <a:gd name="connsiteX10" fmla="*/ 33214 w 1421540"/>
                    <a:gd name="connsiteY10" fmla="*/ 67328 h 67328"/>
                    <a:gd name="connsiteX11" fmla="*/ 0 w 1421540"/>
                    <a:gd name="connsiteY11" fmla="*/ 33664 h 67328"/>
                    <a:gd name="connsiteX12" fmla="*/ 33214 w 1421540"/>
                    <a:gd name="connsiteY12" fmla="*/ 0 h 6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1540" h="67328">
                      <a:moveTo>
                        <a:pt x="33214" y="0"/>
                      </a:moveTo>
                      <a:lnTo>
                        <a:pt x="709812" y="0"/>
                      </a:lnTo>
                      <a:lnTo>
                        <a:pt x="711728" y="0"/>
                      </a:lnTo>
                      <a:lnTo>
                        <a:pt x="1388326" y="0"/>
                      </a:lnTo>
                      <a:cubicBezTo>
                        <a:pt x="1407306" y="0"/>
                        <a:pt x="1421540" y="16832"/>
                        <a:pt x="1421540" y="33664"/>
                      </a:cubicBezTo>
                      <a:cubicBezTo>
                        <a:pt x="1421540" y="52901"/>
                        <a:pt x="1407306" y="67328"/>
                        <a:pt x="1388326" y="67328"/>
                      </a:cubicBezTo>
                      <a:cubicBezTo>
                        <a:pt x="1388326" y="67328"/>
                        <a:pt x="1388326" y="67328"/>
                        <a:pt x="1102078" y="67328"/>
                      </a:cubicBezTo>
                      <a:lnTo>
                        <a:pt x="711728" y="67328"/>
                      </a:lnTo>
                      <a:lnTo>
                        <a:pt x="709812" y="67328"/>
                      </a:lnTo>
                      <a:lnTo>
                        <a:pt x="626914" y="67328"/>
                      </a:lnTo>
                      <a:cubicBezTo>
                        <a:pt x="542100" y="67328"/>
                        <a:pt x="372471" y="67328"/>
                        <a:pt x="33214" y="67328"/>
                      </a:cubicBezTo>
                      <a:cubicBezTo>
                        <a:pt x="14235" y="67328"/>
                        <a:pt x="0" y="52901"/>
                        <a:pt x="0" y="33664"/>
                      </a:cubicBezTo>
                      <a:cubicBezTo>
                        <a:pt x="0" y="16832"/>
                        <a:pt x="14235" y="0"/>
                        <a:pt x="33214" y="0"/>
                      </a:cubicBezTo>
                      <a:close/>
                    </a:path>
                  </a:pathLst>
                </a:custGeom>
                <a:solidFill>
                  <a:srgbClr val="E0E0E4"/>
                </a:solidFill>
                <a:ln>
                  <a:noFill/>
                </a:ln>
              </p:spPr>
              <p:txBody>
                <a:bodyPr vert="horz" wrap="square" lIns="91440" tIns="45720" rIns="91440" bIns="45720" numCol="1" anchor="t" anchorCtr="0" compatLnSpc="1">
                  <a:prstTxWarp prst="textNoShape">
                    <a:avLst/>
                  </a:prstTxWarp>
                  <a:noAutofit/>
                </a:bodyPr>
                <a:lstStyle/>
                <a:p>
                  <a:endParaRPr lang="en-GB" dirty="0">
                    <a:latin typeface="Varela Round" panose="00000500000000000000" pitchFamily="2" charset="-79"/>
                  </a:endParaRPr>
                </a:p>
              </p:txBody>
            </p:sp>
          </p:grpSp>
        </p:grpSp>
      </p:grpSp>
      <p:sp>
        <p:nvSpPr>
          <p:cNvPr id="123" name="TextBox 122">
            <a:extLst>
              <a:ext uri="{FF2B5EF4-FFF2-40B4-BE49-F238E27FC236}">
                <a16:creationId xmlns:a16="http://schemas.microsoft.com/office/drawing/2014/main" id="{F882CE43-5DB3-45A5-A72B-6D9FBACE02BD}"/>
              </a:ext>
            </a:extLst>
          </p:cNvPr>
          <p:cNvSpPr txBox="1"/>
          <p:nvPr/>
        </p:nvSpPr>
        <p:spPr>
          <a:xfrm>
            <a:off x="548209" y="1868088"/>
            <a:ext cx="5116997" cy="4154984"/>
          </a:xfrm>
          <a:prstGeom prst="rect">
            <a:avLst/>
          </a:prstGeom>
          <a:noFill/>
        </p:spPr>
        <p:txBody>
          <a:bodyPr wrap="square" rtlCol="0">
            <a:spAutoFit/>
          </a:bodyPr>
          <a:lstStyle/>
          <a:p>
            <a:pPr marL="342900" indent="-342900">
              <a:buFont typeface="Wingdings" panose="05000000000000000000" pitchFamily="2" charset="2"/>
              <a:buChar char="v"/>
            </a:pPr>
            <a:r>
              <a:rPr lang="ro-RO" sz="2400" dirty="0">
                <a:latin typeface="Arial" panose="020B0604020202020204" pitchFamily="34" charset="0"/>
                <a:cs typeface="Arial" panose="020B0604020202020204" pitchFamily="34" charset="0"/>
              </a:rPr>
              <a:t>Răspunsuri corecte frecvente la întrebări de tip alegere multiplă</a:t>
            </a:r>
          </a:p>
          <a:p>
            <a:pPr marL="342900" indent="-342900">
              <a:buFont typeface="Wingdings" panose="05000000000000000000" pitchFamily="2" charset="2"/>
              <a:buChar char="v"/>
            </a:pPr>
            <a:r>
              <a:rPr lang="ro-RO" sz="2400" dirty="0">
                <a:latin typeface="Arial" panose="020B0604020202020204" pitchFamily="34" charset="0"/>
                <a:cs typeface="Arial" panose="020B0604020202020204" pitchFamily="34" charset="0"/>
              </a:rPr>
              <a:t>Capacitate bună de extragere a informației din textul suport</a:t>
            </a:r>
          </a:p>
          <a:p>
            <a:pPr marL="342900" indent="-342900">
              <a:buFont typeface="Wingdings" panose="05000000000000000000" pitchFamily="2" charset="2"/>
              <a:buChar char="v"/>
            </a:pPr>
            <a:r>
              <a:rPr lang="ro-RO" sz="2400" dirty="0">
                <a:latin typeface="Arial" panose="020B0604020202020204" pitchFamily="34" charset="0"/>
                <a:cs typeface="Arial" panose="020B0604020202020204" pitchFamily="34" charset="0"/>
              </a:rPr>
              <a:t>Formulări clare în compunerile scurte</a:t>
            </a:r>
          </a:p>
          <a:p>
            <a:pPr marL="342900" indent="-342900">
              <a:buFont typeface="Wingdings" panose="05000000000000000000" pitchFamily="2" charset="2"/>
              <a:buChar char="v"/>
            </a:pPr>
            <a:r>
              <a:rPr lang="ro-RO" sz="2400" dirty="0">
                <a:latin typeface="Arial" panose="020B0604020202020204" pitchFamily="34" charset="0"/>
                <a:cs typeface="Arial" panose="020B0604020202020204" pitchFamily="34" charset="0"/>
              </a:rPr>
              <a:t>Exerciții de calcul matematic rezolvate eficient</a:t>
            </a:r>
          </a:p>
          <a:p>
            <a:pPr marL="342900" indent="-342900">
              <a:buFont typeface="Wingdings" panose="05000000000000000000" pitchFamily="2" charset="2"/>
              <a:buChar char="v"/>
            </a:pPr>
            <a:r>
              <a:rPr lang="ro-RO" sz="2400" dirty="0">
                <a:latin typeface="Arial" panose="020B0604020202020204" pitchFamily="34" charset="0"/>
                <a:cs typeface="Arial" panose="020B0604020202020204" pitchFamily="34" charset="0"/>
              </a:rPr>
              <a:t>Răspunsuri adecvate la întrebări de științe legate de fenomene cotidiene</a:t>
            </a:r>
          </a:p>
        </p:txBody>
      </p:sp>
      <p:sp>
        <p:nvSpPr>
          <p:cNvPr id="124" name="TextBox 123">
            <a:extLst>
              <a:ext uri="{FF2B5EF4-FFF2-40B4-BE49-F238E27FC236}">
                <a16:creationId xmlns:a16="http://schemas.microsoft.com/office/drawing/2014/main" id="{B6367224-E4F8-433F-ADEC-5CE3C190A73E}"/>
              </a:ext>
            </a:extLst>
          </p:cNvPr>
          <p:cNvSpPr txBox="1"/>
          <p:nvPr/>
        </p:nvSpPr>
        <p:spPr>
          <a:xfrm>
            <a:off x="763559" y="985848"/>
            <a:ext cx="4144331" cy="450829"/>
          </a:xfrm>
          <a:prstGeom prst="rect">
            <a:avLst/>
          </a:prstGeom>
          <a:noFill/>
        </p:spPr>
        <p:txBody>
          <a:bodyPr wrap="square" rtlCol="0">
            <a:spAutoFit/>
          </a:bodyPr>
          <a:lstStyle/>
          <a:p>
            <a:pPr algn="ctr">
              <a:lnSpc>
                <a:spcPct val="130000"/>
              </a:lnSpc>
            </a:pPr>
            <a:r>
              <a:rPr lang="ro-RO" sz="2000" b="1" dirty="0">
                <a:latin typeface="Atkinson Hyperlegible" pitchFamily="2" charset="0"/>
                <a:cs typeface="Varela Round" panose="00000500000000000000" pitchFamily="2" charset="-79"/>
              </a:rPr>
              <a:t>PUNCTE TARI OBSERVATE</a:t>
            </a:r>
            <a:endParaRPr lang="en-GB" sz="2000" b="1" dirty="0">
              <a:latin typeface="Atkinson Hyperlegible" pitchFamily="2" charset="0"/>
              <a:cs typeface="Varela Round" panose="00000500000000000000" pitchFamily="2" charset="-79"/>
            </a:endParaRPr>
          </a:p>
        </p:txBody>
      </p:sp>
    </p:spTree>
    <p:extLst>
      <p:ext uri="{BB962C8B-B14F-4D97-AF65-F5344CB8AC3E}">
        <p14:creationId xmlns:p14="http://schemas.microsoft.com/office/powerpoint/2010/main" val="134328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617D1-AD58-9505-1514-2D953E9869EF}"/>
            </a:ext>
          </a:extLst>
        </p:cNvPr>
        <p:cNvGrpSpPr/>
        <p:nvPr/>
      </p:nvGrpSpPr>
      <p:grpSpPr>
        <a:xfrm>
          <a:off x="0" y="0"/>
          <a:ext cx="0" cy="0"/>
          <a:chOff x="0" y="0"/>
          <a:chExt cx="0" cy="0"/>
        </a:xfrm>
      </p:grpSpPr>
      <p:sp>
        <p:nvSpPr>
          <p:cNvPr id="90" name="Rectangle: Rounded Corners 89">
            <a:extLst>
              <a:ext uri="{FF2B5EF4-FFF2-40B4-BE49-F238E27FC236}">
                <a16:creationId xmlns:a16="http://schemas.microsoft.com/office/drawing/2014/main" id="{E599008E-6CF0-87AC-5A19-F2839CC57E94}"/>
              </a:ext>
            </a:extLst>
          </p:cNvPr>
          <p:cNvSpPr/>
          <p:nvPr/>
        </p:nvSpPr>
        <p:spPr>
          <a:xfrm rot="5742021">
            <a:off x="888544" y="5987309"/>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91" name="Rectangle: Rounded Corners 90">
            <a:extLst>
              <a:ext uri="{FF2B5EF4-FFF2-40B4-BE49-F238E27FC236}">
                <a16:creationId xmlns:a16="http://schemas.microsoft.com/office/drawing/2014/main" id="{8BC0E5DD-FB8D-D672-43A0-88F2E0A95EC0}"/>
              </a:ext>
            </a:extLst>
          </p:cNvPr>
          <p:cNvSpPr/>
          <p:nvPr/>
        </p:nvSpPr>
        <p:spPr>
          <a:xfrm rot="4435226">
            <a:off x="8318818" y="5492014"/>
            <a:ext cx="2407061" cy="3149676"/>
          </a:xfrm>
          <a:prstGeom prst="roundRect">
            <a:avLst>
              <a:gd name="adj" fmla="val 4647"/>
            </a:avLst>
          </a:prstGeom>
          <a:solidFill>
            <a:srgbClr val="FBF7F9"/>
          </a:solidFill>
          <a:ln w="76200">
            <a:solidFill>
              <a:srgbClr val="D31461"/>
            </a:solidFill>
          </a:ln>
          <a:effectLst>
            <a:outerShdw blurRad="635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9" name="Rectangle: Rounded Corners 88">
            <a:extLst>
              <a:ext uri="{FF2B5EF4-FFF2-40B4-BE49-F238E27FC236}">
                <a16:creationId xmlns:a16="http://schemas.microsoft.com/office/drawing/2014/main" id="{CDDD0C7E-5CEE-CF66-F81A-1342A37EF1D4}"/>
              </a:ext>
            </a:extLst>
          </p:cNvPr>
          <p:cNvSpPr/>
          <p:nvPr/>
        </p:nvSpPr>
        <p:spPr>
          <a:xfrm rot="4354749">
            <a:off x="5472036" y="-1749149"/>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8" name="Rectangle: Rounded Corners 87">
            <a:extLst>
              <a:ext uri="{FF2B5EF4-FFF2-40B4-BE49-F238E27FC236}">
                <a16:creationId xmlns:a16="http://schemas.microsoft.com/office/drawing/2014/main" id="{A553B7A9-A9CE-62A7-61D1-712D21548E11}"/>
              </a:ext>
            </a:extLst>
          </p:cNvPr>
          <p:cNvSpPr/>
          <p:nvPr/>
        </p:nvSpPr>
        <p:spPr>
          <a:xfrm rot="20039064">
            <a:off x="10677777" y="1675211"/>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7" name="Rectangle: Rounded Corners 86">
            <a:extLst>
              <a:ext uri="{FF2B5EF4-FFF2-40B4-BE49-F238E27FC236}">
                <a16:creationId xmlns:a16="http://schemas.microsoft.com/office/drawing/2014/main" id="{5EF63B8C-4298-CC37-BF48-065E1EA54B3C}"/>
              </a:ext>
            </a:extLst>
          </p:cNvPr>
          <p:cNvSpPr/>
          <p:nvPr/>
        </p:nvSpPr>
        <p:spPr>
          <a:xfrm rot="510662">
            <a:off x="-361698" y="2584690"/>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grpSp>
        <p:nvGrpSpPr>
          <p:cNvPr id="68" name="Group 67">
            <a:extLst>
              <a:ext uri="{FF2B5EF4-FFF2-40B4-BE49-F238E27FC236}">
                <a16:creationId xmlns:a16="http://schemas.microsoft.com/office/drawing/2014/main" id="{44B51445-E68B-7BEF-A354-F93EEA85ACBE}"/>
              </a:ext>
            </a:extLst>
          </p:cNvPr>
          <p:cNvGrpSpPr/>
          <p:nvPr/>
        </p:nvGrpSpPr>
        <p:grpSpPr>
          <a:xfrm flipH="1">
            <a:off x="11717004" y="2661731"/>
            <a:ext cx="1911935" cy="3058514"/>
            <a:chOff x="8793163" y="962025"/>
            <a:chExt cx="2185988" cy="2663826"/>
          </a:xfrm>
          <a:effectLst>
            <a:outerShdw blurRad="50800" dist="38100" dir="10800000" algn="r" rotWithShape="0">
              <a:prstClr val="black">
                <a:alpha val="10000"/>
              </a:prstClr>
            </a:outerShdw>
          </a:effectLst>
        </p:grpSpPr>
        <p:sp>
          <p:nvSpPr>
            <p:cNvPr id="69" name="Freeform 10">
              <a:extLst>
                <a:ext uri="{FF2B5EF4-FFF2-40B4-BE49-F238E27FC236}">
                  <a16:creationId xmlns:a16="http://schemas.microsoft.com/office/drawing/2014/main" id="{DAB0D27C-27B5-B4B3-EA55-9C5AC307DBCE}"/>
                </a:ext>
              </a:extLst>
            </p:cNvPr>
            <p:cNvSpPr>
              <a:spLocks/>
            </p:cNvSpPr>
            <p:nvPr/>
          </p:nvSpPr>
          <p:spPr bwMode="auto">
            <a:xfrm>
              <a:off x="8793163" y="962025"/>
              <a:ext cx="2185988" cy="2663825"/>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2"/>
                    <a:pt x="33" y="6"/>
                    <a:pt x="75" y="1"/>
                  </a:cubicBezTo>
                  <a:cubicBezTo>
                    <a:pt x="78" y="1"/>
                    <a:pt x="81" y="0"/>
                    <a:pt x="85" y="0"/>
                  </a:cubicBezTo>
                  <a:cubicBezTo>
                    <a:pt x="718" y="0"/>
                    <a:pt x="718" y="0"/>
                    <a:pt x="718" y="0"/>
                  </a:cubicBezTo>
                  <a:cubicBezTo>
                    <a:pt x="734" y="0"/>
                    <a:pt x="746" y="13"/>
                    <a:pt x="746" y="28"/>
                  </a:cubicBez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0" name="Rectangle 17">
              <a:extLst>
                <a:ext uri="{FF2B5EF4-FFF2-40B4-BE49-F238E27FC236}">
                  <a16:creationId xmlns:a16="http://schemas.microsoft.com/office/drawing/2014/main" id="{97CDB8DD-1C92-BC17-0C20-88586E6048A6}"/>
                </a:ext>
              </a:extLst>
            </p:cNvPr>
            <p:cNvSpPr>
              <a:spLocks noChangeArrowheads="1"/>
            </p:cNvSpPr>
            <p:nvPr/>
          </p:nvSpPr>
          <p:spPr bwMode="auto">
            <a:xfrm>
              <a:off x="10656888" y="963613"/>
              <a:ext cx="69850" cy="2662238"/>
            </a:xfrm>
            <a:prstGeom prst="rect">
              <a:avLst/>
            </a:prstGeom>
            <a:solidFill>
              <a:srgbClr val="F4C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1" name="Freeform 33">
              <a:extLst>
                <a:ext uri="{FF2B5EF4-FFF2-40B4-BE49-F238E27FC236}">
                  <a16:creationId xmlns:a16="http://schemas.microsoft.com/office/drawing/2014/main" id="{C444EC34-C381-4314-B390-8EB183E90155}"/>
                </a:ext>
              </a:extLst>
            </p:cNvPr>
            <p:cNvSpPr>
              <a:spLocks/>
            </p:cNvSpPr>
            <p:nvPr/>
          </p:nvSpPr>
          <p:spPr bwMode="auto">
            <a:xfrm>
              <a:off x="8793163" y="963613"/>
              <a:ext cx="422275" cy="2662238"/>
            </a:xfrm>
            <a:custGeom>
              <a:avLst/>
              <a:gdLst>
                <a:gd name="T0" fmla="*/ 144 w 144"/>
                <a:gd name="T1" fmla="*/ 0 h 908"/>
                <a:gd name="T2" fmla="*/ 144 w 144"/>
                <a:gd name="T3" fmla="*/ 908 h 908"/>
                <a:gd name="T4" fmla="*/ 85 w 144"/>
                <a:gd name="T5" fmla="*/ 908 h 908"/>
                <a:gd name="T6" fmla="*/ 0 w 144"/>
                <a:gd name="T7" fmla="*/ 824 h 908"/>
                <a:gd name="T8" fmla="*/ 0 w 144"/>
                <a:gd name="T9" fmla="*/ 84 h 908"/>
                <a:gd name="T10" fmla="*/ 75 w 144"/>
                <a:gd name="T11" fmla="*/ 0 h 908"/>
                <a:gd name="T12" fmla="*/ 144 w 144"/>
                <a:gd name="T13" fmla="*/ 0 h 908"/>
              </a:gdLst>
              <a:ahLst/>
              <a:cxnLst>
                <a:cxn ang="0">
                  <a:pos x="T0" y="T1"/>
                </a:cxn>
                <a:cxn ang="0">
                  <a:pos x="T2" y="T3"/>
                </a:cxn>
                <a:cxn ang="0">
                  <a:pos x="T4" y="T5"/>
                </a:cxn>
                <a:cxn ang="0">
                  <a:pos x="T6" y="T7"/>
                </a:cxn>
                <a:cxn ang="0">
                  <a:pos x="T8" y="T9"/>
                </a:cxn>
                <a:cxn ang="0">
                  <a:pos x="T10" y="T11"/>
                </a:cxn>
                <a:cxn ang="0">
                  <a:pos x="T12" y="T13"/>
                </a:cxn>
              </a:cxnLst>
              <a:rect l="0" t="0" r="r" b="b"/>
              <a:pathLst>
                <a:path w="144" h="908">
                  <a:moveTo>
                    <a:pt x="144" y="0"/>
                  </a:moveTo>
                  <a:cubicBezTo>
                    <a:pt x="144" y="908"/>
                    <a:pt x="144" y="908"/>
                    <a:pt x="144" y="908"/>
                  </a:cubicBezTo>
                  <a:cubicBezTo>
                    <a:pt x="85" y="908"/>
                    <a:pt x="85" y="908"/>
                    <a:pt x="85" y="908"/>
                  </a:cubicBezTo>
                  <a:cubicBezTo>
                    <a:pt x="38" y="908"/>
                    <a:pt x="0" y="870"/>
                    <a:pt x="0" y="824"/>
                  </a:cubicBezTo>
                  <a:cubicBezTo>
                    <a:pt x="0" y="84"/>
                    <a:pt x="0" y="84"/>
                    <a:pt x="0" y="84"/>
                  </a:cubicBezTo>
                  <a:cubicBezTo>
                    <a:pt x="0" y="41"/>
                    <a:pt x="33" y="5"/>
                    <a:pt x="75" y="0"/>
                  </a:cubicBezTo>
                  <a:lnTo>
                    <a:pt x="144" y="0"/>
                  </a:ln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58" name="Group 57">
            <a:extLst>
              <a:ext uri="{FF2B5EF4-FFF2-40B4-BE49-F238E27FC236}">
                <a16:creationId xmlns:a16="http://schemas.microsoft.com/office/drawing/2014/main" id="{4DA3FE44-88B2-A3E9-BDFD-83B87AE7BD21}"/>
              </a:ext>
            </a:extLst>
          </p:cNvPr>
          <p:cNvGrpSpPr/>
          <p:nvPr/>
        </p:nvGrpSpPr>
        <p:grpSpPr>
          <a:xfrm rot="20646931">
            <a:off x="-390952" y="680880"/>
            <a:ext cx="1697358" cy="2834686"/>
            <a:chOff x="2868613" y="3175"/>
            <a:chExt cx="2184401" cy="3648075"/>
          </a:xfrm>
          <a:effectLst>
            <a:outerShdw blurRad="50800" dist="38100" dir="5400000" algn="t" rotWithShape="0">
              <a:prstClr val="black">
                <a:alpha val="10000"/>
              </a:prstClr>
            </a:outerShdw>
          </a:effectLst>
        </p:grpSpPr>
        <p:sp>
          <p:nvSpPr>
            <p:cNvPr id="59" name="Freeform 13">
              <a:extLst>
                <a:ext uri="{FF2B5EF4-FFF2-40B4-BE49-F238E27FC236}">
                  <a16:creationId xmlns:a16="http://schemas.microsoft.com/office/drawing/2014/main" id="{B66FC8C3-AD57-3148-C90E-E4E385EBC9B2}"/>
                </a:ext>
              </a:extLst>
            </p:cNvPr>
            <p:cNvSpPr>
              <a:spLocks/>
            </p:cNvSpPr>
            <p:nvPr/>
          </p:nvSpPr>
          <p:spPr bwMode="auto">
            <a:xfrm>
              <a:off x="2868613" y="3176"/>
              <a:ext cx="2184399" cy="3622674"/>
            </a:xfrm>
            <a:custGeom>
              <a:avLst/>
              <a:gdLst>
                <a:gd name="T0" fmla="*/ 746 w 746"/>
                <a:gd name="T1" fmla="*/ 28 h 1236"/>
                <a:gd name="T2" fmla="*/ 746 w 746"/>
                <a:gd name="T3" fmla="*/ 1208 h 1236"/>
                <a:gd name="T4" fmla="*/ 718 w 746"/>
                <a:gd name="T5" fmla="*/ 1236 h 1236"/>
                <a:gd name="T6" fmla="*/ 84 w 746"/>
                <a:gd name="T7" fmla="*/ 1236 h 1236"/>
                <a:gd name="T8" fmla="*/ 0 w 746"/>
                <a:gd name="T9" fmla="*/ 1152 h 1236"/>
                <a:gd name="T10" fmla="*/ 0 w 746"/>
                <a:gd name="T11" fmla="*/ 85 h 1236"/>
                <a:gd name="T12" fmla="*/ 84 w 746"/>
                <a:gd name="T13" fmla="*/ 0 h 1236"/>
                <a:gd name="T14" fmla="*/ 718 w 746"/>
                <a:gd name="T15" fmla="*/ 0 h 1236"/>
                <a:gd name="T16" fmla="*/ 746 w 746"/>
                <a:gd name="T17"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236">
                  <a:moveTo>
                    <a:pt x="746" y="28"/>
                  </a:moveTo>
                  <a:cubicBezTo>
                    <a:pt x="746" y="1208"/>
                    <a:pt x="746" y="1208"/>
                    <a:pt x="746" y="1208"/>
                  </a:cubicBezTo>
                  <a:cubicBezTo>
                    <a:pt x="746" y="1224"/>
                    <a:pt x="733" y="1236"/>
                    <a:pt x="718" y="1236"/>
                  </a:cubicBezTo>
                  <a:cubicBezTo>
                    <a:pt x="84" y="1236"/>
                    <a:pt x="84" y="1236"/>
                    <a:pt x="84" y="1236"/>
                  </a:cubicBezTo>
                  <a:cubicBezTo>
                    <a:pt x="38" y="1236"/>
                    <a:pt x="0" y="1198"/>
                    <a:pt x="0" y="1152"/>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0" name="Freeform 14">
              <a:extLst>
                <a:ext uri="{FF2B5EF4-FFF2-40B4-BE49-F238E27FC236}">
                  <a16:creationId xmlns:a16="http://schemas.microsoft.com/office/drawing/2014/main" id="{B7255652-ED3B-9038-6C2F-906DB9615CA3}"/>
                </a:ext>
              </a:extLst>
            </p:cNvPr>
            <p:cNvSpPr>
              <a:spLocks/>
            </p:cNvSpPr>
            <p:nvPr/>
          </p:nvSpPr>
          <p:spPr bwMode="auto">
            <a:xfrm>
              <a:off x="2868613" y="3175"/>
              <a:ext cx="2184400" cy="3622675"/>
            </a:xfrm>
            <a:custGeom>
              <a:avLst/>
              <a:gdLst>
                <a:gd name="T0" fmla="*/ 95 w 746"/>
                <a:gd name="T1" fmla="*/ 1067 h 1236"/>
                <a:gd name="T2" fmla="*/ 95 w 746"/>
                <a:gd name="T3" fmla="*/ 0 h 1236"/>
                <a:gd name="T4" fmla="*/ 84 w 746"/>
                <a:gd name="T5" fmla="*/ 0 h 1236"/>
                <a:gd name="T6" fmla="*/ 0 w 746"/>
                <a:gd name="T7" fmla="*/ 85 h 1236"/>
                <a:gd name="T8" fmla="*/ 0 w 746"/>
                <a:gd name="T9" fmla="*/ 1067 h 1236"/>
                <a:gd name="T10" fmla="*/ 0 w 746"/>
                <a:gd name="T11" fmla="*/ 1152 h 1236"/>
                <a:gd name="T12" fmla="*/ 0 w 746"/>
                <a:gd name="T13" fmla="*/ 1162 h 1236"/>
                <a:gd name="T14" fmla="*/ 84 w 746"/>
                <a:gd name="T15" fmla="*/ 1236 h 1236"/>
                <a:gd name="T16" fmla="*/ 95 w 746"/>
                <a:gd name="T17" fmla="*/ 1236 h 1236"/>
                <a:gd name="T18" fmla="*/ 718 w 746"/>
                <a:gd name="T19" fmla="*/ 1236 h 1236"/>
                <a:gd name="T20" fmla="*/ 746 w 746"/>
                <a:gd name="T21" fmla="*/ 1212 h 1236"/>
                <a:gd name="T22" fmla="*/ 746 w 746"/>
                <a:gd name="T23" fmla="*/ 1067 h 1236"/>
                <a:gd name="T24" fmla="*/ 95 w 746"/>
                <a:gd name="T25" fmla="*/ 106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236">
                  <a:moveTo>
                    <a:pt x="95" y="1067"/>
                  </a:moveTo>
                  <a:cubicBezTo>
                    <a:pt x="95" y="0"/>
                    <a:pt x="95" y="0"/>
                    <a:pt x="95" y="0"/>
                  </a:cubicBezTo>
                  <a:cubicBezTo>
                    <a:pt x="84" y="0"/>
                    <a:pt x="84" y="0"/>
                    <a:pt x="84" y="0"/>
                  </a:cubicBezTo>
                  <a:cubicBezTo>
                    <a:pt x="38" y="0"/>
                    <a:pt x="0" y="38"/>
                    <a:pt x="0" y="85"/>
                  </a:cubicBezTo>
                  <a:cubicBezTo>
                    <a:pt x="0" y="1067"/>
                    <a:pt x="0" y="1067"/>
                    <a:pt x="0" y="1067"/>
                  </a:cubicBezTo>
                  <a:cubicBezTo>
                    <a:pt x="0" y="1152"/>
                    <a:pt x="0" y="1152"/>
                    <a:pt x="0" y="1152"/>
                  </a:cubicBezTo>
                  <a:cubicBezTo>
                    <a:pt x="0" y="1162"/>
                    <a:pt x="0" y="1162"/>
                    <a:pt x="0" y="1162"/>
                  </a:cubicBezTo>
                  <a:cubicBezTo>
                    <a:pt x="0" y="1203"/>
                    <a:pt x="38" y="1236"/>
                    <a:pt x="84" y="1236"/>
                  </a:cubicBezTo>
                  <a:cubicBezTo>
                    <a:pt x="95" y="1236"/>
                    <a:pt x="95" y="1236"/>
                    <a:pt x="95" y="1236"/>
                  </a:cubicBezTo>
                  <a:cubicBezTo>
                    <a:pt x="718" y="1236"/>
                    <a:pt x="718" y="1236"/>
                    <a:pt x="718" y="1236"/>
                  </a:cubicBezTo>
                  <a:cubicBezTo>
                    <a:pt x="733" y="1236"/>
                    <a:pt x="746" y="1225"/>
                    <a:pt x="746" y="1212"/>
                  </a:cubicBezTo>
                  <a:cubicBezTo>
                    <a:pt x="746" y="1067"/>
                    <a:pt x="746" y="1067"/>
                    <a:pt x="746" y="1067"/>
                  </a:cubicBezTo>
                  <a:lnTo>
                    <a:pt x="95" y="1067"/>
                  </a:ln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1" name="Freeform 15">
              <a:extLst>
                <a:ext uri="{FF2B5EF4-FFF2-40B4-BE49-F238E27FC236}">
                  <a16:creationId xmlns:a16="http://schemas.microsoft.com/office/drawing/2014/main" id="{A3A4808A-D2AD-A62B-7174-A297F1B14735}"/>
                </a:ext>
              </a:extLst>
            </p:cNvPr>
            <p:cNvSpPr>
              <a:spLocks/>
            </p:cNvSpPr>
            <p:nvPr/>
          </p:nvSpPr>
          <p:spPr bwMode="auto">
            <a:xfrm>
              <a:off x="2990851" y="3273425"/>
              <a:ext cx="2062163" cy="220663"/>
            </a:xfrm>
            <a:custGeom>
              <a:avLst/>
              <a:gdLst>
                <a:gd name="T0" fmla="*/ 704 w 704"/>
                <a:gd name="T1" fmla="*/ 0 h 75"/>
                <a:gd name="T2" fmla="*/ 704 w 704"/>
                <a:gd name="T3" fmla="*/ 75 h 75"/>
                <a:gd name="T4" fmla="*/ 37 w 704"/>
                <a:gd name="T5" fmla="*/ 75 h 75"/>
                <a:gd name="T6" fmla="*/ 0 w 704"/>
                <a:gd name="T7" fmla="*/ 38 h 75"/>
                <a:gd name="T8" fmla="*/ 11 w 704"/>
                <a:gd name="T9" fmla="*/ 11 h 75"/>
                <a:gd name="T10" fmla="*/ 37 w 704"/>
                <a:gd name="T11" fmla="*/ 0 h 75"/>
                <a:gd name="T12" fmla="*/ 704 w 70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4" h="75">
                  <a:moveTo>
                    <a:pt x="704" y="0"/>
                  </a:moveTo>
                  <a:cubicBezTo>
                    <a:pt x="704" y="75"/>
                    <a:pt x="704" y="75"/>
                    <a:pt x="704" y="75"/>
                  </a:cubicBezTo>
                  <a:cubicBezTo>
                    <a:pt x="37" y="75"/>
                    <a:pt x="37" y="75"/>
                    <a:pt x="37" y="75"/>
                  </a:cubicBezTo>
                  <a:cubicBezTo>
                    <a:pt x="16" y="75"/>
                    <a:pt x="0" y="58"/>
                    <a:pt x="0" y="38"/>
                  </a:cubicBezTo>
                  <a:cubicBezTo>
                    <a:pt x="0" y="27"/>
                    <a:pt x="4" y="18"/>
                    <a:pt x="11" y="11"/>
                  </a:cubicBezTo>
                  <a:cubicBezTo>
                    <a:pt x="17" y="4"/>
                    <a:pt x="27" y="0"/>
                    <a:pt x="37" y="0"/>
                  </a:cubicBezTo>
                  <a:lnTo>
                    <a:pt x="7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2" name="Freeform 16">
              <a:extLst>
                <a:ext uri="{FF2B5EF4-FFF2-40B4-BE49-F238E27FC236}">
                  <a16:creationId xmlns:a16="http://schemas.microsoft.com/office/drawing/2014/main" id="{BAADC5F2-1567-2843-2B14-BE8A0D82E731}"/>
                </a:ext>
              </a:extLst>
            </p:cNvPr>
            <p:cNvSpPr>
              <a:spLocks/>
            </p:cNvSpPr>
            <p:nvPr/>
          </p:nvSpPr>
          <p:spPr bwMode="auto">
            <a:xfrm>
              <a:off x="3233738" y="3273425"/>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30" name="Group 29">
            <a:extLst>
              <a:ext uri="{FF2B5EF4-FFF2-40B4-BE49-F238E27FC236}">
                <a16:creationId xmlns:a16="http://schemas.microsoft.com/office/drawing/2014/main" id="{D3645240-6878-1C1E-6310-009A45485D91}"/>
              </a:ext>
            </a:extLst>
          </p:cNvPr>
          <p:cNvGrpSpPr/>
          <p:nvPr/>
        </p:nvGrpSpPr>
        <p:grpSpPr>
          <a:xfrm rot="20983716">
            <a:off x="10523842" y="-812876"/>
            <a:ext cx="1802135" cy="3009669"/>
            <a:chOff x="2868613" y="3175"/>
            <a:chExt cx="2184401" cy="3648075"/>
          </a:xfrm>
          <a:effectLst>
            <a:outerShdw blurRad="50800" dist="38100" dir="5400000" algn="t" rotWithShape="0">
              <a:prstClr val="black">
                <a:alpha val="10000"/>
              </a:prstClr>
            </a:outerShdw>
          </a:effectLst>
        </p:grpSpPr>
        <p:sp>
          <p:nvSpPr>
            <p:cNvPr id="31" name="Freeform 13">
              <a:extLst>
                <a:ext uri="{FF2B5EF4-FFF2-40B4-BE49-F238E27FC236}">
                  <a16:creationId xmlns:a16="http://schemas.microsoft.com/office/drawing/2014/main" id="{91DB8345-1DA3-C05F-3A49-34614462AD60}"/>
                </a:ext>
              </a:extLst>
            </p:cNvPr>
            <p:cNvSpPr>
              <a:spLocks/>
            </p:cNvSpPr>
            <p:nvPr/>
          </p:nvSpPr>
          <p:spPr bwMode="auto">
            <a:xfrm>
              <a:off x="2868613" y="3175"/>
              <a:ext cx="2184399" cy="3622675"/>
            </a:xfrm>
            <a:custGeom>
              <a:avLst/>
              <a:gdLst>
                <a:gd name="T0" fmla="*/ 746 w 746"/>
                <a:gd name="T1" fmla="*/ 28 h 1236"/>
                <a:gd name="T2" fmla="*/ 746 w 746"/>
                <a:gd name="T3" fmla="*/ 1208 h 1236"/>
                <a:gd name="T4" fmla="*/ 718 w 746"/>
                <a:gd name="T5" fmla="*/ 1236 h 1236"/>
                <a:gd name="T6" fmla="*/ 84 w 746"/>
                <a:gd name="T7" fmla="*/ 1236 h 1236"/>
                <a:gd name="T8" fmla="*/ 0 w 746"/>
                <a:gd name="T9" fmla="*/ 1152 h 1236"/>
                <a:gd name="T10" fmla="*/ 0 w 746"/>
                <a:gd name="T11" fmla="*/ 85 h 1236"/>
                <a:gd name="T12" fmla="*/ 84 w 746"/>
                <a:gd name="T13" fmla="*/ 0 h 1236"/>
                <a:gd name="T14" fmla="*/ 718 w 746"/>
                <a:gd name="T15" fmla="*/ 0 h 1236"/>
                <a:gd name="T16" fmla="*/ 746 w 746"/>
                <a:gd name="T17"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236">
                  <a:moveTo>
                    <a:pt x="746" y="28"/>
                  </a:moveTo>
                  <a:cubicBezTo>
                    <a:pt x="746" y="1208"/>
                    <a:pt x="746" y="1208"/>
                    <a:pt x="746" y="1208"/>
                  </a:cubicBezTo>
                  <a:cubicBezTo>
                    <a:pt x="746" y="1224"/>
                    <a:pt x="733" y="1236"/>
                    <a:pt x="718" y="1236"/>
                  </a:cubicBezTo>
                  <a:cubicBezTo>
                    <a:pt x="84" y="1236"/>
                    <a:pt x="84" y="1236"/>
                    <a:pt x="84" y="1236"/>
                  </a:cubicBezTo>
                  <a:cubicBezTo>
                    <a:pt x="38" y="1236"/>
                    <a:pt x="0" y="1198"/>
                    <a:pt x="0" y="1152"/>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2" name="Freeform 14">
              <a:extLst>
                <a:ext uri="{FF2B5EF4-FFF2-40B4-BE49-F238E27FC236}">
                  <a16:creationId xmlns:a16="http://schemas.microsoft.com/office/drawing/2014/main" id="{05D67C7A-B666-CB4F-BF28-37E84A08F7FE}"/>
                </a:ext>
              </a:extLst>
            </p:cNvPr>
            <p:cNvSpPr>
              <a:spLocks/>
            </p:cNvSpPr>
            <p:nvPr/>
          </p:nvSpPr>
          <p:spPr bwMode="auto">
            <a:xfrm>
              <a:off x="2868613" y="3175"/>
              <a:ext cx="2184400" cy="3622675"/>
            </a:xfrm>
            <a:custGeom>
              <a:avLst/>
              <a:gdLst>
                <a:gd name="T0" fmla="*/ 95 w 746"/>
                <a:gd name="T1" fmla="*/ 1067 h 1236"/>
                <a:gd name="T2" fmla="*/ 95 w 746"/>
                <a:gd name="T3" fmla="*/ 0 h 1236"/>
                <a:gd name="T4" fmla="*/ 84 w 746"/>
                <a:gd name="T5" fmla="*/ 0 h 1236"/>
                <a:gd name="T6" fmla="*/ 0 w 746"/>
                <a:gd name="T7" fmla="*/ 85 h 1236"/>
                <a:gd name="T8" fmla="*/ 0 w 746"/>
                <a:gd name="T9" fmla="*/ 1067 h 1236"/>
                <a:gd name="T10" fmla="*/ 0 w 746"/>
                <a:gd name="T11" fmla="*/ 1152 h 1236"/>
                <a:gd name="T12" fmla="*/ 0 w 746"/>
                <a:gd name="T13" fmla="*/ 1162 h 1236"/>
                <a:gd name="T14" fmla="*/ 84 w 746"/>
                <a:gd name="T15" fmla="*/ 1236 h 1236"/>
                <a:gd name="T16" fmla="*/ 95 w 746"/>
                <a:gd name="T17" fmla="*/ 1236 h 1236"/>
                <a:gd name="T18" fmla="*/ 718 w 746"/>
                <a:gd name="T19" fmla="*/ 1236 h 1236"/>
                <a:gd name="T20" fmla="*/ 746 w 746"/>
                <a:gd name="T21" fmla="*/ 1212 h 1236"/>
                <a:gd name="T22" fmla="*/ 746 w 746"/>
                <a:gd name="T23" fmla="*/ 1067 h 1236"/>
                <a:gd name="T24" fmla="*/ 95 w 746"/>
                <a:gd name="T25" fmla="*/ 106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236">
                  <a:moveTo>
                    <a:pt x="95" y="1067"/>
                  </a:moveTo>
                  <a:cubicBezTo>
                    <a:pt x="95" y="0"/>
                    <a:pt x="95" y="0"/>
                    <a:pt x="95" y="0"/>
                  </a:cubicBezTo>
                  <a:cubicBezTo>
                    <a:pt x="84" y="0"/>
                    <a:pt x="84" y="0"/>
                    <a:pt x="84" y="0"/>
                  </a:cubicBezTo>
                  <a:cubicBezTo>
                    <a:pt x="38" y="0"/>
                    <a:pt x="0" y="38"/>
                    <a:pt x="0" y="85"/>
                  </a:cubicBezTo>
                  <a:cubicBezTo>
                    <a:pt x="0" y="1067"/>
                    <a:pt x="0" y="1067"/>
                    <a:pt x="0" y="1067"/>
                  </a:cubicBezTo>
                  <a:cubicBezTo>
                    <a:pt x="0" y="1152"/>
                    <a:pt x="0" y="1152"/>
                    <a:pt x="0" y="1152"/>
                  </a:cubicBezTo>
                  <a:cubicBezTo>
                    <a:pt x="0" y="1162"/>
                    <a:pt x="0" y="1162"/>
                    <a:pt x="0" y="1162"/>
                  </a:cubicBezTo>
                  <a:cubicBezTo>
                    <a:pt x="0" y="1203"/>
                    <a:pt x="38" y="1236"/>
                    <a:pt x="84" y="1236"/>
                  </a:cubicBezTo>
                  <a:cubicBezTo>
                    <a:pt x="95" y="1236"/>
                    <a:pt x="95" y="1236"/>
                    <a:pt x="95" y="1236"/>
                  </a:cubicBezTo>
                  <a:cubicBezTo>
                    <a:pt x="718" y="1236"/>
                    <a:pt x="718" y="1236"/>
                    <a:pt x="718" y="1236"/>
                  </a:cubicBezTo>
                  <a:cubicBezTo>
                    <a:pt x="733" y="1236"/>
                    <a:pt x="746" y="1225"/>
                    <a:pt x="746" y="1212"/>
                  </a:cubicBezTo>
                  <a:cubicBezTo>
                    <a:pt x="746" y="1067"/>
                    <a:pt x="746" y="1067"/>
                    <a:pt x="746" y="1067"/>
                  </a:cubicBezTo>
                  <a:lnTo>
                    <a:pt x="95" y="1067"/>
                  </a:ln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3" name="Freeform 15">
              <a:extLst>
                <a:ext uri="{FF2B5EF4-FFF2-40B4-BE49-F238E27FC236}">
                  <a16:creationId xmlns:a16="http://schemas.microsoft.com/office/drawing/2014/main" id="{D850232E-82E1-9D50-0A29-D83EFCF0B012}"/>
                </a:ext>
              </a:extLst>
            </p:cNvPr>
            <p:cNvSpPr>
              <a:spLocks/>
            </p:cNvSpPr>
            <p:nvPr/>
          </p:nvSpPr>
          <p:spPr bwMode="auto">
            <a:xfrm>
              <a:off x="2990851" y="3273425"/>
              <a:ext cx="2062163" cy="220663"/>
            </a:xfrm>
            <a:custGeom>
              <a:avLst/>
              <a:gdLst>
                <a:gd name="T0" fmla="*/ 704 w 704"/>
                <a:gd name="T1" fmla="*/ 0 h 75"/>
                <a:gd name="T2" fmla="*/ 704 w 704"/>
                <a:gd name="T3" fmla="*/ 75 h 75"/>
                <a:gd name="T4" fmla="*/ 37 w 704"/>
                <a:gd name="T5" fmla="*/ 75 h 75"/>
                <a:gd name="T6" fmla="*/ 0 w 704"/>
                <a:gd name="T7" fmla="*/ 38 h 75"/>
                <a:gd name="T8" fmla="*/ 11 w 704"/>
                <a:gd name="T9" fmla="*/ 11 h 75"/>
                <a:gd name="T10" fmla="*/ 37 w 704"/>
                <a:gd name="T11" fmla="*/ 0 h 75"/>
                <a:gd name="T12" fmla="*/ 704 w 70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4" h="75">
                  <a:moveTo>
                    <a:pt x="704" y="0"/>
                  </a:moveTo>
                  <a:cubicBezTo>
                    <a:pt x="704" y="75"/>
                    <a:pt x="704" y="75"/>
                    <a:pt x="704" y="75"/>
                  </a:cubicBezTo>
                  <a:cubicBezTo>
                    <a:pt x="37" y="75"/>
                    <a:pt x="37" y="75"/>
                    <a:pt x="37" y="75"/>
                  </a:cubicBezTo>
                  <a:cubicBezTo>
                    <a:pt x="16" y="75"/>
                    <a:pt x="0" y="58"/>
                    <a:pt x="0" y="38"/>
                  </a:cubicBezTo>
                  <a:cubicBezTo>
                    <a:pt x="0" y="27"/>
                    <a:pt x="4" y="18"/>
                    <a:pt x="11" y="11"/>
                  </a:cubicBezTo>
                  <a:cubicBezTo>
                    <a:pt x="17" y="4"/>
                    <a:pt x="27" y="0"/>
                    <a:pt x="37" y="0"/>
                  </a:cubicBezTo>
                  <a:lnTo>
                    <a:pt x="7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4" name="Freeform 16">
              <a:extLst>
                <a:ext uri="{FF2B5EF4-FFF2-40B4-BE49-F238E27FC236}">
                  <a16:creationId xmlns:a16="http://schemas.microsoft.com/office/drawing/2014/main" id="{D12B5A90-CD58-F870-3530-5991285A0671}"/>
                </a:ext>
              </a:extLst>
            </p:cNvPr>
            <p:cNvSpPr>
              <a:spLocks/>
            </p:cNvSpPr>
            <p:nvPr/>
          </p:nvSpPr>
          <p:spPr bwMode="auto">
            <a:xfrm>
              <a:off x="3233738" y="3273425"/>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4" name="Group 3">
            <a:extLst>
              <a:ext uri="{FF2B5EF4-FFF2-40B4-BE49-F238E27FC236}">
                <a16:creationId xmlns:a16="http://schemas.microsoft.com/office/drawing/2014/main" id="{CBE0F724-9C4F-D125-33D5-E75530EE06C0}"/>
              </a:ext>
            </a:extLst>
          </p:cNvPr>
          <p:cNvGrpSpPr/>
          <p:nvPr/>
        </p:nvGrpSpPr>
        <p:grpSpPr>
          <a:xfrm>
            <a:off x="10844205" y="4918047"/>
            <a:ext cx="1505871" cy="2178600"/>
            <a:chOff x="203201" y="962025"/>
            <a:chExt cx="2184400" cy="2663825"/>
          </a:xfrm>
          <a:effectLst>
            <a:outerShdw blurRad="50800" dist="38100" dir="13500000" algn="br" rotWithShape="0">
              <a:prstClr val="black">
                <a:alpha val="10000"/>
              </a:prstClr>
            </a:outerShdw>
          </a:effectLst>
        </p:grpSpPr>
        <p:sp>
          <p:nvSpPr>
            <p:cNvPr id="5" name="Freeform 5">
              <a:extLst>
                <a:ext uri="{FF2B5EF4-FFF2-40B4-BE49-F238E27FC236}">
                  <a16:creationId xmlns:a16="http://schemas.microsoft.com/office/drawing/2014/main" id="{1606C6CF-A5D7-98F0-AFE1-50721745A202}"/>
                </a:ext>
              </a:extLst>
            </p:cNvPr>
            <p:cNvSpPr>
              <a:spLocks/>
            </p:cNvSpPr>
            <p:nvPr/>
          </p:nvSpPr>
          <p:spPr bwMode="auto">
            <a:xfrm>
              <a:off x="203201" y="962025"/>
              <a:ext cx="2184400" cy="2663825"/>
            </a:xfrm>
            <a:custGeom>
              <a:avLst/>
              <a:gdLst>
                <a:gd name="T0" fmla="*/ 746 w 746"/>
                <a:gd name="T1" fmla="*/ 28 h 909"/>
                <a:gd name="T2" fmla="*/ 746 w 746"/>
                <a:gd name="T3" fmla="*/ 881 h 909"/>
                <a:gd name="T4" fmla="*/ 718 w 746"/>
                <a:gd name="T5" fmla="*/ 909 h 909"/>
                <a:gd name="T6" fmla="*/ 84 w 746"/>
                <a:gd name="T7" fmla="*/ 909 h 909"/>
                <a:gd name="T8" fmla="*/ 0 w 746"/>
                <a:gd name="T9" fmla="*/ 825 h 909"/>
                <a:gd name="T10" fmla="*/ 0 w 746"/>
                <a:gd name="T11" fmla="*/ 85 h 909"/>
                <a:gd name="T12" fmla="*/ 84 w 746"/>
                <a:gd name="T13" fmla="*/ 0 h 909"/>
                <a:gd name="T14" fmla="*/ 718 w 746"/>
                <a:gd name="T15" fmla="*/ 0 h 909"/>
                <a:gd name="T16" fmla="*/ 746 w 746"/>
                <a:gd name="T17"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909">
                  <a:moveTo>
                    <a:pt x="746" y="28"/>
                  </a:moveTo>
                  <a:cubicBezTo>
                    <a:pt x="746" y="881"/>
                    <a:pt x="746" y="881"/>
                    <a:pt x="746" y="881"/>
                  </a:cubicBezTo>
                  <a:cubicBezTo>
                    <a:pt x="746" y="897"/>
                    <a:pt x="733" y="909"/>
                    <a:pt x="718" y="909"/>
                  </a:cubicBezTo>
                  <a:cubicBezTo>
                    <a:pt x="84" y="909"/>
                    <a:pt x="84" y="909"/>
                    <a:pt x="84" y="909"/>
                  </a:cubicBezTo>
                  <a:cubicBezTo>
                    <a:pt x="38" y="909"/>
                    <a:pt x="0" y="871"/>
                    <a:pt x="0" y="825"/>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F6C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 name="Freeform 6">
              <a:extLst>
                <a:ext uri="{FF2B5EF4-FFF2-40B4-BE49-F238E27FC236}">
                  <a16:creationId xmlns:a16="http://schemas.microsoft.com/office/drawing/2014/main" id="{8D0E6BED-B57F-C2E4-3F68-C2A04E6C6E32}"/>
                </a:ext>
              </a:extLst>
            </p:cNvPr>
            <p:cNvSpPr>
              <a:spLocks/>
            </p:cNvSpPr>
            <p:nvPr/>
          </p:nvSpPr>
          <p:spPr bwMode="auto">
            <a:xfrm>
              <a:off x="203201" y="962025"/>
              <a:ext cx="2184400" cy="2663825"/>
            </a:xfrm>
            <a:custGeom>
              <a:avLst/>
              <a:gdLst>
                <a:gd name="T0" fmla="*/ 95 w 746"/>
                <a:gd name="T1" fmla="*/ 740 h 909"/>
                <a:gd name="T2" fmla="*/ 95 w 746"/>
                <a:gd name="T3" fmla="*/ 0 h 909"/>
                <a:gd name="T4" fmla="*/ 84 w 746"/>
                <a:gd name="T5" fmla="*/ 0 h 909"/>
                <a:gd name="T6" fmla="*/ 0 w 746"/>
                <a:gd name="T7" fmla="*/ 85 h 909"/>
                <a:gd name="T8" fmla="*/ 0 w 746"/>
                <a:gd name="T9" fmla="*/ 740 h 909"/>
                <a:gd name="T10" fmla="*/ 0 w 746"/>
                <a:gd name="T11" fmla="*/ 825 h 909"/>
                <a:gd name="T12" fmla="*/ 0 w 746"/>
                <a:gd name="T13" fmla="*/ 835 h 909"/>
                <a:gd name="T14" fmla="*/ 84 w 746"/>
                <a:gd name="T15" fmla="*/ 909 h 909"/>
                <a:gd name="T16" fmla="*/ 95 w 746"/>
                <a:gd name="T17" fmla="*/ 909 h 909"/>
                <a:gd name="T18" fmla="*/ 718 w 746"/>
                <a:gd name="T19" fmla="*/ 909 h 909"/>
                <a:gd name="T20" fmla="*/ 746 w 746"/>
                <a:gd name="T21" fmla="*/ 885 h 909"/>
                <a:gd name="T22" fmla="*/ 746 w 746"/>
                <a:gd name="T23" fmla="*/ 740 h 909"/>
                <a:gd name="T24" fmla="*/ 95 w 746"/>
                <a:gd name="T25" fmla="*/ 74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909">
                  <a:moveTo>
                    <a:pt x="95" y="740"/>
                  </a:moveTo>
                  <a:cubicBezTo>
                    <a:pt x="95" y="0"/>
                    <a:pt x="95" y="0"/>
                    <a:pt x="95" y="0"/>
                  </a:cubicBezTo>
                  <a:cubicBezTo>
                    <a:pt x="84" y="0"/>
                    <a:pt x="84" y="0"/>
                    <a:pt x="84" y="0"/>
                  </a:cubicBezTo>
                  <a:cubicBezTo>
                    <a:pt x="38" y="0"/>
                    <a:pt x="0" y="38"/>
                    <a:pt x="0" y="85"/>
                  </a:cubicBezTo>
                  <a:cubicBezTo>
                    <a:pt x="0" y="740"/>
                    <a:pt x="0" y="740"/>
                    <a:pt x="0" y="740"/>
                  </a:cubicBezTo>
                  <a:cubicBezTo>
                    <a:pt x="0" y="825"/>
                    <a:pt x="0" y="825"/>
                    <a:pt x="0" y="825"/>
                  </a:cubicBezTo>
                  <a:cubicBezTo>
                    <a:pt x="0" y="835"/>
                    <a:pt x="0" y="835"/>
                    <a:pt x="0" y="835"/>
                  </a:cubicBezTo>
                  <a:cubicBezTo>
                    <a:pt x="0" y="876"/>
                    <a:pt x="38" y="909"/>
                    <a:pt x="84" y="909"/>
                  </a:cubicBezTo>
                  <a:cubicBezTo>
                    <a:pt x="95" y="909"/>
                    <a:pt x="95" y="909"/>
                    <a:pt x="95" y="909"/>
                  </a:cubicBezTo>
                  <a:cubicBezTo>
                    <a:pt x="718" y="909"/>
                    <a:pt x="718" y="909"/>
                    <a:pt x="718" y="909"/>
                  </a:cubicBezTo>
                  <a:cubicBezTo>
                    <a:pt x="733" y="909"/>
                    <a:pt x="746" y="898"/>
                    <a:pt x="746" y="885"/>
                  </a:cubicBezTo>
                  <a:cubicBezTo>
                    <a:pt x="746" y="740"/>
                    <a:pt x="746" y="740"/>
                    <a:pt x="746" y="740"/>
                  </a:cubicBezTo>
                  <a:lnTo>
                    <a:pt x="95" y="74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 name="Freeform 7">
              <a:extLst>
                <a:ext uri="{FF2B5EF4-FFF2-40B4-BE49-F238E27FC236}">
                  <a16:creationId xmlns:a16="http://schemas.microsoft.com/office/drawing/2014/main" id="{1E3F05C1-85C6-5160-55C9-CE8A971553D6}"/>
                </a:ext>
              </a:extLst>
            </p:cNvPr>
            <p:cNvSpPr>
              <a:spLocks/>
            </p:cNvSpPr>
            <p:nvPr/>
          </p:nvSpPr>
          <p:spPr bwMode="auto">
            <a:xfrm>
              <a:off x="322263" y="3273425"/>
              <a:ext cx="2065338" cy="220663"/>
            </a:xfrm>
            <a:custGeom>
              <a:avLst/>
              <a:gdLst>
                <a:gd name="T0" fmla="*/ 705 w 705"/>
                <a:gd name="T1" fmla="*/ 0 h 75"/>
                <a:gd name="T2" fmla="*/ 705 w 705"/>
                <a:gd name="T3" fmla="*/ 75 h 75"/>
                <a:gd name="T4" fmla="*/ 38 w 705"/>
                <a:gd name="T5" fmla="*/ 75 h 75"/>
                <a:gd name="T6" fmla="*/ 0 w 705"/>
                <a:gd name="T7" fmla="*/ 38 h 75"/>
                <a:gd name="T8" fmla="*/ 11 w 705"/>
                <a:gd name="T9" fmla="*/ 11 h 75"/>
                <a:gd name="T10" fmla="*/ 38 w 705"/>
                <a:gd name="T11" fmla="*/ 0 h 75"/>
                <a:gd name="T12" fmla="*/ 705 w 70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5" h="75">
                  <a:moveTo>
                    <a:pt x="705" y="0"/>
                  </a:moveTo>
                  <a:cubicBezTo>
                    <a:pt x="705" y="75"/>
                    <a:pt x="705" y="75"/>
                    <a:pt x="705" y="75"/>
                  </a:cubicBezTo>
                  <a:cubicBezTo>
                    <a:pt x="38" y="75"/>
                    <a:pt x="38" y="75"/>
                    <a:pt x="38" y="75"/>
                  </a:cubicBezTo>
                  <a:cubicBezTo>
                    <a:pt x="17" y="75"/>
                    <a:pt x="0" y="58"/>
                    <a:pt x="0" y="38"/>
                  </a:cubicBezTo>
                  <a:cubicBezTo>
                    <a:pt x="0" y="27"/>
                    <a:pt x="5" y="18"/>
                    <a:pt x="11" y="11"/>
                  </a:cubicBezTo>
                  <a:cubicBezTo>
                    <a:pt x="18" y="4"/>
                    <a:pt x="28" y="0"/>
                    <a:pt x="38" y="0"/>
                  </a:cubicBezTo>
                  <a:lnTo>
                    <a:pt x="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 name="Freeform 8">
              <a:extLst>
                <a:ext uri="{FF2B5EF4-FFF2-40B4-BE49-F238E27FC236}">
                  <a16:creationId xmlns:a16="http://schemas.microsoft.com/office/drawing/2014/main" id="{F11E8E8C-EAA6-46E5-20B5-2644D99844D2}"/>
                </a:ext>
              </a:extLst>
            </p:cNvPr>
            <p:cNvSpPr>
              <a:spLocks/>
            </p:cNvSpPr>
            <p:nvPr/>
          </p:nvSpPr>
          <p:spPr bwMode="auto">
            <a:xfrm>
              <a:off x="644526" y="962025"/>
              <a:ext cx="377825" cy="603250"/>
            </a:xfrm>
            <a:custGeom>
              <a:avLst/>
              <a:gdLst>
                <a:gd name="T0" fmla="*/ 118 w 129"/>
                <a:gd name="T1" fmla="*/ 201 h 206"/>
                <a:gd name="T2" fmla="*/ 80 w 129"/>
                <a:gd name="T3" fmla="*/ 136 h 206"/>
                <a:gd name="T4" fmla="*/ 49 w 129"/>
                <a:gd name="T5" fmla="*/ 136 h 206"/>
                <a:gd name="T6" fmla="*/ 11 w 129"/>
                <a:gd name="T7" fmla="*/ 201 h 206"/>
                <a:gd name="T8" fmla="*/ 0 w 129"/>
                <a:gd name="T9" fmla="*/ 198 h 206"/>
                <a:gd name="T10" fmla="*/ 0 w 129"/>
                <a:gd name="T11" fmla="*/ 0 h 206"/>
                <a:gd name="T12" fmla="*/ 129 w 129"/>
                <a:gd name="T13" fmla="*/ 0 h 206"/>
                <a:gd name="T14" fmla="*/ 129 w 129"/>
                <a:gd name="T15" fmla="*/ 198 h 206"/>
                <a:gd name="T16" fmla="*/ 118 w 129"/>
                <a:gd name="T17" fmla="*/ 20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06">
                  <a:moveTo>
                    <a:pt x="118" y="201"/>
                  </a:moveTo>
                  <a:cubicBezTo>
                    <a:pt x="80" y="136"/>
                    <a:pt x="80" y="136"/>
                    <a:pt x="80" y="136"/>
                  </a:cubicBezTo>
                  <a:cubicBezTo>
                    <a:pt x="73" y="124"/>
                    <a:pt x="56" y="124"/>
                    <a:pt x="49" y="136"/>
                  </a:cubicBezTo>
                  <a:cubicBezTo>
                    <a:pt x="11" y="201"/>
                    <a:pt x="11" y="201"/>
                    <a:pt x="11" y="201"/>
                  </a:cubicBezTo>
                  <a:cubicBezTo>
                    <a:pt x="8" y="206"/>
                    <a:pt x="0" y="204"/>
                    <a:pt x="0" y="198"/>
                  </a:cubicBezTo>
                  <a:cubicBezTo>
                    <a:pt x="0" y="0"/>
                    <a:pt x="0" y="0"/>
                    <a:pt x="0" y="0"/>
                  </a:cubicBezTo>
                  <a:cubicBezTo>
                    <a:pt x="129" y="0"/>
                    <a:pt x="129" y="0"/>
                    <a:pt x="129" y="0"/>
                  </a:cubicBezTo>
                  <a:cubicBezTo>
                    <a:pt x="129" y="198"/>
                    <a:pt x="129" y="198"/>
                    <a:pt x="129" y="198"/>
                  </a:cubicBezTo>
                  <a:cubicBezTo>
                    <a:pt x="129" y="204"/>
                    <a:pt x="121" y="206"/>
                    <a:pt x="118" y="201"/>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2" name="Group 1">
            <a:extLst>
              <a:ext uri="{FF2B5EF4-FFF2-40B4-BE49-F238E27FC236}">
                <a16:creationId xmlns:a16="http://schemas.microsoft.com/office/drawing/2014/main" id="{A4B8B33D-A0B5-20E6-8083-9B6591766675}"/>
              </a:ext>
            </a:extLst>
          </p:cNvPr>
          <p:cNvGrpSpPr/>
          <p:nvPr/>
        </p:nvGrpSpPr>
        <p:grpSpPr>
          <a:xfrm>
            <a:off x="-1250787" y="4546927"/>
            <a:ext cx="2125044" cy="2470663"/>
            <a:chOff x="-1250787" y="4546927"/>
            <a:chExt cx="2125044" cy="2470663"/>
          </a:xfrm>
          <a:effectLst>
            <a:outerShdw blurRad="63500" sx="102000" sy="102000" algn="ctr" rotWithShape="0">
              <a:prstClr val="black">
                <a:alpha val="10000"/>
              </a:prstClr>
            </a:outerShdw>
          </a:effectLst>
        </p:grpSpPr>
        <p:sp>
          <p:nvSpPr>
            <p:cNvPr id="36" name="Freeform 34">
              <a:extLst>
                <a:ext uri="{FF2B5EF4-FFF2-40B4-BE49-F238E27FC236}">
                  <a16:creationId xmlns:a16="http://schemas.microsoft.com/office/drawing/2014/main" id="{0832C922-9C9B-DE70-09B8-E339477A89C7}"/>
                </a:ext>
              </a:extLst>
            </p:cNvPr>
            <p:cNvSpPr>
              <a:spLocks/>
            </p:cNvSpPr>
            <p:nvPr/>
          </p:nvSpPr>
          <p:spPr bwMode="auto">
            <a:xfrm rot="21355754" flipH="1">
              <a:off x="-1250787" y="4546927"/>
              <a:ext cx="2027476" cy="2470663"/>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1"/>
                    <a:pt x="33" y="6"/>
                    <a:pt x="75" y="1"/>
                  </a:cubicBezTo>
                  <a:cubicBezTo>
                    <a:pt x="78" y="0"/>
                    <a:pt x="81" y="0"/>
                    <a:pt x="85" y="0"/>
                  </a:cubicBezTo>
                  <a:cubicBezTo>
                    <a:pt x="718" y="0"/>
                    <a:pt x="718" y="0"/>
                    <a:pt x="718" y="0"/>
                  </a:cubicBezTo>
                  <a:cubicBezTo>
                    <a:pt x="734" y="0"/>
                    <a:pt x="746" y="13"/>
                    <a:pt x="746" y="28"/>
                  </a:cubicBez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nvGrpSpPr>
            <p:cNvPr id="37" name="Group 36">
              <a:extLst>
                <a:ext uri="{FF2B5EF4-FFF2-40B4-BE49-F238E27FC236}">
                  <a16:creationId xmlns:a16="http://schemas.microsoft.com/office/drawing/2014/main" id="{8DB03CBC-CA78-ACE8-841B-16032F462B86}"/>
                </a:ext>
              </a:extLst>
            </p:cNvPr>
            <p:cNvGrpSpPr/>
            <p:nvPr/>
          </p:nvGrpSpPr>
          <p:grpSpPr>
            <a:xfrm rot="21355754" flipH="1">
              <a:off x="671068" y="4874084"/>
              <a:ext cx="203189" cy="1672630"/>
              <a:chOff x="8310563" y="4586288"/>
              <a:chExt cx="219075" cy="1803400"/>
            </a:xfrm>
            <a:solidFill>
              <a:schemeClr val="bg1"/>
            </a:solidFill>
          </p:grpSpPr>
          <p:sp>
            <p:nvSpPr>
              <p:cNvPr id="39" name="Freeform 48">
                <a:extLst>
                  <a:ext uri="{FF2B5EF4-FFF2-40B4-BE49-F238E27FC236}">
                    <a16:creationId xmlns:a16="http://schemas.microsoft.com/office/drawing/2014/main" id="{95886753-589D-0B2B-84DF-B454F92EC102}"/>
                  </a:ext>
                </a:extLst>
              </p:cNvPr>
              <p:cNvSpPr>
                <a:spLocks/>
              </p:cNvSpPr>
              <p:nvPr/>
            </p:nvSpPr>
            <p:spPr bwMode="auto">
              <a:xfrm>
                <a:off x="8310563" y="631348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0" name="Freeform 49">
                <a:extLst>
                  <a:ext uri="{FF2B5EF4-FFF2-40B4-BE49-F238E27FC236}">
                    <a16:creationId xmlns:a16="http://schemas.microsoft.com/office/drawing/2014/main" id="{02461928-0C4B-CD37-0189-F99A9D2C025D}"/>
                  </a:ext>
                </a:extLst>
              </p:cNvPr>
              <p:cNvSpPr>
                <a:spLocks/>
              </p:cNvSpPr>
              <p:nvPr/>
            </p:nvSpPr>
            <p:spPr bwMode="auto">
              <a:xfrm>
                <a:off x="8310563" y="611981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1" name="Freeform 50">
                <a:extLst>
                  <a:ext uri="{FF2B5EF4-FFF2-40B4-BE49-F238E27FC236}">
                    <a16:creationId xmlns:a16="http://schemas.microsoft.com/office/drawing/2014/main" id="{DBF0A9DD-E284-11DA-DC30-9E950B4C8C76}"/>
                  </a:ext>
                </a:extLst>
              </p:cNvPr>
              <p:cNvSpPr>
                <a:spLocks/>
              </p:cNvSpPr>
              <p:nvPr/>
            </p:nvSpPr>
            <p:spPr bwMode="auto">
              <a:xfrm>
                <a:off x="8310563" y="592931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2" name="Freeform 51">
                <a:extLst>
                  <a:ext uri="{FF2B5EF4-FFF2-40B4-BE49-F238E27FC236}">
                    <a16:creationId xmlns:a16="http://schemas.microsoft.com/office/drawing/2014/main" id="{36D40F48-EDE3-D27E-AC74-9DAA3A539CB8}"/>
                  </a:ext>
                </a:extLst>
              </p:cNvPr>
              <p:cNvSpPr>
                <a:spLocks/>
              </p:cNvSpPr>
              <p:nvPr/>
            </p:nvSpPr>
            <p:spPr bwMode="auto">
              <a:xfrm>
                <a:off x="8310563" y="573563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3" name="Freeform 52">
                <a:extLst>
                  <a:ext uri="{FF2B5EF4-FFF2-40B4-BE49-F238E27FC236}">
                    <a16:creationId xmlns:a16="http://schemas.microsoft.com/office/drawing/2014/main" id="{6AD58CCE-38EF-0B22-4162-AD82F0B37F63}"/>
                  </a:ext>
                </a:extLst>
              </p:cNvPr>
              <p:cNvSpPr>
                <a:spLocks/>
              </p:cNvSpPr>
              <p:nvPr/>
            </p:nvSpPr>
            <p:spPr bwMode="auto">
              <a:xfrm>
                <a:off x="8310563" y="554513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4" name="Freeform 53">
                <a:extLst>
                  <a:ext uri="{FF2B5EF4-FFF2-40B4-BE49-F238E27FC236}">
                    <a16:creationId xmlns:a16="http://schemas.microsoft.com/office/drawing/2014/main" id="{67813316-8CC6-EC21-F551-A68FD4FC07F5}"/>
                  </a:ext>
                </a:extLst>
              </p:cNvPr>
              <p:cNvSpPr>
                <a:spLocks/>
              </p:cNvSpPr>
              <p:nvPr/>
            </p:nvSpPr>
            <p:spPr bwMode="auto">
              <a:xfrm>
                <a:off x="8310563" y="535463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5" name="Freeform 54">
                <a:extLst>
                  <a:ext uri="{FF2B5EF4-FFF2-40B4-BE49-F238E27FC236}">
                    <a16:creationId xmlns:a16="http://schemas.microsoft.com/office/drawing/2014/main" id="{53E06F1E-1FAE-0180-406D-F82B95930F16}"/>
                  </a:ext>
                </a:extLst>
              </p:cNvPr>
              <p:cNvSpPr>
                <a:spLocks/>
              </p:cNvSpPr>
              <p:nvPr/>
            </p:nvSpPr>
            <p:spPr bwMode="auto">
              <a:xfrm>
                <a:off x="8310563" y="516096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6" name="Freeform 55">
                <a:extLst>
                  <a:ext uri="{FF2B5EF4-FFF2-40B4-BE49-F238E27FC236}">
                    <a16:creationId xmlns:a16="http://schemas.microsoft.com/office/drawing/2014/main" id="{215B99AA-1E69-B332-ED9A-64BAC03B6C00}"/>
                  </a:ext>
                </a:extLst>
              </p:cNvPr>
              <p:cNvSpPr>
                <a:spLocks/>
              </p:cNvSpPr>
              <p:nvPr/>
            </p:nvSpPr>
            <p:spPr bwMode="auto">
              <a:xfrm>
                <a:off x="8310563" y="497046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7" name="Freeform 56">
                <a:extLst>
                  <a:ext uri="{FF2B5EF4-FFF2-40B4-BE49-F238E27FC236}">
                    <a16:creationId xmlns:a16="http://schemas.microsoft.com/office/drawing/2014/main" id="{0FEB4A17-776F-0A0D-F457-70F41B436F05}"/>
                  </a:ext>
                </a:extLst>
              </p:cNvPr>
              <p:cNvSpPr>
                <a:spLocks/>
              </p:cNvSpPr>
              <p:nvPr/>
            </p:nvSpPr>
            <p:spPr bwMode="auto">
              <a:xfrm>
                <a:off x="8310563" y="477678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8" name="Freeform 57">
                <a:extLst>
                  <a:ext uri="{FF2B5EF4-FFF2-40B4-BE49-F238E27FC236}">
                    <a16:creationId xmlns:a16="http://schemas.microsoft.com/office/drawing/2014/main" id="{90B06D8C-9634-101F-585D-9D5D961BBF9E}"/>
                  </a:ext>
                </a:extLst>
              </p:cNvPr>
              <p:cNvSpPr>
                <a:spLocks/>
              </p:cNvSpPr>
              <p:nvPr/>
            </p:nvSpPr>
            <p:spPr bwMode="auto">
              <a:xfrm>
                <a:off x="8310563" y="458628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grpSp>
        <p:nvGrpSpPr>
          <p:cNvPr id="63" name="Group 62">
            <a:extLst>
              <a:ext uri="{FF2B5EF4-FFF2-40B4-BE49-F238E27FC236}">
                <a16:creationId xmlns:a16="http://schemas.microsoft.com/office/drawing/2014/main" id="{6082B6F7-E7C9-074F-EC85-E4BFD24A2B14}"/>
              </a:ext>
            </a:extLst>
          </p:cNvPr>
          <p:cNvGrpSpPr/>
          <p:nvPr/>
        </p:nvGrpSpPr>
        <p:grpSpPr>
          <a:xfrm rot="21012033">
            <a:off x="7112094" y="-1677481"/>
            <a:ext cx="1802134" cy="2218615"/>
            <a:chOff x="5876032" y="3252464"/>
            <a:chExt cx="2184400" cy="2689224"/>
          </a:xfrm>
          <a:effectLst>
            <a:outerShdw blurRad="50800" dist="38100" dir="5400000" algn="t" rotWithShape="0">
              <a:prstClr val="black">
                <a:alpha val="10000"/>
              </a:prstClr>
            </a:outerShdw>
          </a:effectLst>
        </p:grpSpPr>
        <p:sp>
          <p:nvSpPr>
            <p:cNvPr id="64" name="Freeform 5">
              <a:extLst>
                <a:ext uri="{FF2B5EF4-FFF2-40B4-BE49-F238E27FC236}">
                  <a16:creationId xmlns:a16="http://schemas.microsoft.com/office/drawing/2014/main" id="{AE14E2D7-0D21-C5AD-5798-76CA23717068}"/>
                </a:ext>
              </a:extLst>
            </p:cNvPr>
            <p:cNvSpPr>
              <a:spLocks/>
            </p:cNvSpPr>
            <p:nvPr/>
          </p:nvSpPr>
          <p:spPr bwMode="auto">
            <a:xfrm>
              <a:off x="5876032" y="3252464"/>
              <a:ext cx="2184400" cy="2663825"/>
            </a:xfrm>
            <a:custGeom>
              <a:avLst/>
              <a:gdLst>
                <a:gd name="T0" fmla="*/ 746 w 746"/>
                <a:gd name="T1" fmla="*/ 28 h 909"/>
                <a:gd name="T2" fmla="*/ 746 w 746"/>
                <a:gd name="T3" fmla="*/ 881 h 909"/>
                <a:gd name="T4" fmla="*/ 718 w 746"/>
                <a:gd name="T5" fmla="*/ 909 h 909"/>
                <a:gd name="T6" fmla="*/ 84 w 746"/>
                <a:gd name="T7" fmla="*/ 909 h 909"/>
                <a:gd name="T8" fmla="*/ 0 w 746"/>
                <a:gd name="T9" fmla="*/ 825 h 909"/>
                <a:gd name="T10" fmla="*/ 0 w 746"/>
                <a:gd name="T11" fmla="*/ 85 h 909"/>
                <a:gd name="T12" fmla="*/ 84 w 746"/>
                <a:gd name="T13" fmla="*/ 0 h 909"/>
                <a:gd name="T14" fmla="*/ 718 w 746"/>
                <a:gd name="T15" fmla="*/ 0 h 909"/>
                <a:gd name="T16" fmla="*/ 746 w 746"/>
                <a:gd name="T17"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909">
                  <a:moveTo>
                    <a:pt x="746" y="28"/>
                  </a:moveTo>
                  <a:cubicBezTo>
                    <a:pt x="746" y="881"/>
                    <a:pt x="746" y="881"/>
                    <a:pt x="746" y="881"/>
                  </a:cubicBezTo>
                  <a:cubicBezTo>
                    <a:pt x="746" y="897"/>
                    <a:pt x="733" y="909"/>
                    <a:pt x="718" y="909"/>
                  </a:cubicBezTo>
                  <a:cubicBezTo>
                    <a:pt x="84" y="909"/>
                    <a:pt x="84" y="909"/>
                    <a:pt x="84" y="909"/>
                  </a:cubicBezTo>
                  <a:cubicBezTo>
                    <a:pt x="38" y="909"/>
                    <a:pt x="0" y="871"/>
                    <a:pt x="0" y="825"/>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5" name="Freeform 6">
              <a:extLst>
                <a:ext uri="{FF2B5EF4-FFF2-40B4-BE49-F238E27FC236}">
                  <a16:creationId xmlns:a16="http://schemas.microsoft.com/office/drawing/2014/main" id="{2EE0263A-64A4-0DD0-7D4B-B1DE1D5203A0}"/>
                </a:ext>
              </a:extLst>
            </p:cNvPr>
            <p:cNvSpPr>
              <a:spLocks/>
            </p:cNvSpPr>
            <p:nvPr/>
          </p:nvSpPr>
          <p:spPr bwMode="auto">
            <a:xfrm>
              <a:off x="5876032" y="3252464"/>
              <a:ext cx="2184400" cy="2663825"/>
            </a:xfrm>
            <a:custGeom>
              <a:avLst/>
              <a:gdLst>
                <a:gd name="T0" fmla="*/ 95 w 746"/>
                <a:gd name="T1" fmla="*/ 740 h 909"/>
                <a:gd name="T2" fmla="*/ 95 w 746"/>
                <a:gd name="T3" fmla="*/ 0 h 909"/>
                <a:gd name="T4" fmla="*/ 84 w 746"/>
                <a:gd name="T5" fmla="*/ 0 h 909"/>
                <a:gd name="T6" fmla="*/ 0 w 746"/>
                <a:gd name="T7" fmla="*/ 85 h 909"/>
                <a:gd name="T8" fmla="*/ 0 w 746"/>
                <a:gd name="T9" fmla="*/ 740 h 909"/>
                <a:gd name="T10" fmla="*/ 0 w 746"/>
                <a:gd name="T11" fmla="*/ 825 h 909"/>
                <a:gd name="T12" fmla="*/ 0 w 746"/>
                <a:gd name="T13" fmla="*/ 835 h 909"/>
                <a:gd name="T14" fmla="*/ 84 w 746"/>
                <a:gd name="T15" fmla="*/ 909 h 909"/>
                <a:gd name="T16" fmla="*/ 95 w 746"/>
                <a:gd name="T17" fmla="*/ 909 h 909"/>
                <a:gd name="T18" fmla="*/ 718 w 746"/>
                <a:gd name="T19" fmla="*/ 909 h 909"/>
                <a:gd name="T20" fmla="*/ 746 w 746"/>
                <a:gd name="T21" fmla="*/ 885 h 909"/>
                <a:gd name="T22" fmla="*/ 746 w 746"/>
                <a:gd name="T23" fmla="*/ 740 h 909"/>
                <a:gd name="T24" fmla="*/ 95 w 746"/>
                <a:gd name="T25" fmla="*/ 74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909">
                  <a:moveTo>
                    <a:pt x="95" y="740"/>
                  </a:moveTo>
                  <a:cubicBezTo>
                    <a:pt x="95" y="0"/>
                    <a:pt x="95" y="0"/>
                    <a:pt x="95" y="0"/>
                  </a:cubicBezTo>
                  <a:cubicBezTo>
                    <a:pt x="84" y="0"/>
                    <a:pt x="84" y="0"/>
                    <a:pt x="84" y="0"/>
                  </a:cubicBezTo>
                  <a:cubicBezTo>
                    <a:pt x="38" y="0"/>
                    <a:pt x="0" y="38"/>
                    <a:pt x="0" y="85"/>
                  </a:cubicBezTo>
                  <a:cubicBezTo>
                    <a:pt x="0" y="740"/>
                    <a:pt x="0" y="740"/>
                    <a:pt x="0" y="740"/>
                  </a:cubicBezTo>
                  <a:cubicBezTo>
                    <a:pt x="0" y="825"/>
                    <a:pt x="0" y="825"/>
                    <a:pt x="0" y="825"/>
                  </a:cubicBezTo>
                  <a:cubicBezTo>
                    <a:pt x="0" y="835"/>
                    <a:pt x="0" y="835"/>
                    <a:pt x="0" y="835"/>
                  </a:cubicBezTo>
                  <a:cubicBezTo>
                    <a:pt x="0" y="876"/>
                    <a:pt x="38" y="909"/>
                    <a:pt x="84" y="909"/>
                  </a:cubicBezTo>
                  <a:cubicBezTo>
                    <a:pt x="95" y="909"/>
                    <a:pt x="95" y="909"/>
                    <a:pt x="95" y="909"/>
                  </a:cubicBezTo>
                  <a:cubicBezTo>
                    <a:pt x="718" y="909"/>
                    <a:pt x="718" y="909"/>
                    <a:pt x="718" y="909"/>
                  </a:cubicBezTo>
                  <a:cubicBezTo>
                    <a:pt x="733" y="909"/>
                    <a:pt x="746" y="898"/>
                    <a:pt x="746" y="885"/>
                  </a:cubicBezTo>
                  <a:cubicBezTo>
                    <a:pt x="746" y="740"/>
                    <a:pt x="746" y="740"/>
                    <a:pt x="746" y="740"/>
                  </a:cubicBezTo>
                  <a:lnTo>
                    <a:pt x="95" y="740"/>
                  </a:ln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6" name="Freeform 7">
              <a:extLst>
                <a:ext uri="{FF2B5EF4-FFF2-40B4-BE49-F238E27FC236}">
                  <a16:creationId xmlns:a16="http://schemas.microsoft.com/office/drawing/2014/main" id="{B0A7AA7E-83AE-C90F-EAD9-9072441A90E5}"/>
                </a:ext>
              </a:extLst>
            </p:cNvPr>
            <p:cNvSpPr>
              <a:spLocks/>
            </p:cNvSpPr>
            <p:nvPr/>
          </p:nvSpPr>
          <p:spPr bwMode="auto">
            <a:xfrm>
              <a:off x="5995094" y="5563864"/>
              <a:ext cx="2065338" cy="220663"/>
            </a:xfrm>
            <a:custGeom>
              <a:avLst/>
              <a:gdLst>
                <a:gd name="T0" fmla="*/ 705 w 705"/>
                <a:gd name="T1" fmla="*/ 0 h 75"/>
                <a:gd name="T2" fmla="*/ 705 w 705"/>
                <a:gd name="T3" fmla="*/ 75 h 75"/>
                <a:gd name="T4" fmla="*/ 38 w 705"/>
                <a:gd name="T5" fmla="*/ 75 h 75"/>
                <a:gd name="T6" fmla="*/ 0 w 705"/>
                <a:gd name="T7" fmla="*/ 38 h 75"/>
                <a:gd name="T8" fmla="*/ 11 w 705"/>
                <a:gd name="T9" fmla="*/ 11 h 75"/>
                <a:gd name="T10" fmla="*/ 38 w 705"/>
                <a:gd name="T11" fmla="*/ 0 h 75"/>
                <a:gd name="T12" fmla="*/ 705 w 70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5" h="75">
                  <a:moveTo>
                    <a:pt x="705" y="0"/>
                  </a:moveTo>
                  <a:cubicBezTo>
                    <a:pt x="705" y="75"/>
                    <a:pt x="705" y="75"/>
                    <a:pt x="705" y="75"/>
                  </a:cubicBezTo>
                  <a:cubicBezTo>
                    <a:pt x="38" y="75"/>
                    <a:pt x="38" y="75"/>
                    <a:pt x="38" y="75"/>
                  </a:cubicBezTo>
                  <a:cubicBezTo>
                    <a:pt x="17" y="75"/>
                    <a:pt x="0" y="58"/>
                    <a:pt x="0" y="38"/>
                  </a:cubicBezTo>
                  <a:cubicBezTo>
                    <a:pt x="0" y="27"/>
                    <a:pt x="5" y="18"/>
                    <a:pt x="11" y="11"/>
                  </a:cubicBezTo>
                  <a:cubicBezTo>
                    <a:pt x="18" y="4"/>
                    <a:pt x="28" y="0"/>
                    <a:pt x="38" y="0"/>
                  </a:cubicBezTo>
                  <a:lnTo>
                    <a:pt x="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7" name="Freeform 16">
              <a:extLst>
                <a:ext uri="{FF2B5EF4-FFF2-40B4-BE49-F238E27FC236}">
                  <a16:creationId xmlns:a16="http://schemas.microsoft.com/office/drawing/2014/main" id="{49417C69-138E-2E52-5F62-25602EF1E7ED}"/>
                </a:ext>
              </a:extLst>
            </p:cNvPr>
            <p:cNvSpPr>
              <a:spLocks/>
            </p:cNvSpPr>
            <p:nvPr/>
          </p:nvSpPr>
          <p:spPr bwMode="auto">
            <a:xfrm>
              <a:off x="6349801" y="5563863"/>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3" name="Group 2">
            <a:extLst>
              <a:ext uri="{FF2B5EF4-FFF2-40B4-BE49-F238E27FC236}">
                <a16:creationId xmlns:a16="http://schemas.microsoft.com/office/drawing/2014/main" id="{2038EBC3-C7A7-3CA7-0FC6-5B0054049A61}"/>
              </a:ext>
            </a:extLst>
          </p:cNvPr>
          <p:cNvGrpSpPr/>
          <p:nvPr/>
        </p:nvGrpSpPr>
        <p:grpSpPr>
          <a:xfrm>
            <a:off x="2597436" y="-1785940"/>
            <a:ext cx="2663825" cy="2293937"/>
            <a:chOff x="2597436" y="-1785940"/>
            <a:chExt cx="2663825" cy="2293937"/>
          </a:xfrm>
          <a:effectLst>
            <a:outerShdw blurRad="63500" sx="102000" sy="102000" algn="ctr" rotWithShape="0">
              <a:prstClr val="black">
                <a:alpha val="10000"/>
              </a:prstClr>
            </a:outerShdw>
          </a:effectLst>
        </p:grpSpPr>
        <p:sp>
          <p:nvSpPr>
            <p:cNvPr id="73" name="Freeform 34">
              <a:extLst>
                <a:ext uri="{FF2B5EF4-FFF2-40B4-BE49-F238E27FC236}">
                  <a16:creationId xmlns:a16="http://schemas.microsoft.com/office/drawing/2014/main" id="{BD8DE017-2BBF-35BB-49DA-C2C0892F31B8}"/>
                </a:ext>
              </a:extLst>
            </p:cNvPr>
            <p:cNvSpPr>
              <a:spLocks/>
            </p:cNvSpPr>
            <p:nvPr/>
          </p:nvSpPr>
          <p:spPr bwMode="auto">
            <a:xfrm rot="16200000">
              <a:off x="2836355" y="-2024859"/>
              <a:ext cx="2185988" cy="2663825"/>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1"/>
                    <a:pt x="33" y="6"/>
                    <a:pt x="75" y="1"/>
                  </a:cubicBezTo>
                  <a:cubicBezTo>
                    <a:pt x="78" y="0"/>
                    <a:pt x="81" y="0"/>
                    <a:pt x="85" y="0"/>
                  </a:cubicBezTo>
                  <a:cubicBezTo>
                    <a:pt x="718" y="0"/>
                    <a:pt x="718" y="0"/>
                    <a:pt x="718" y="0"/>
                  </a:cubicBezTo>
                  <a:cubicBezTo>
                    <a:pt x="734" y="0"/>
                    <a:pt x="746" y="13"/>
                    <a:pt x="746" y="28"/>
                  </a:cubicBezTo>
                  <a:close/>
                </a:path>
              </a:pathLst>
            </a:custGeom>
            <a:solidFill>
              <a:srgbClr val="F6C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nvGrpSpPr>
            <p:cNvPr id="74" name="Group 73">
              <a:extLst>
                <a:ext uri="{FF2B5EF4-FFF2-40B4-BE49-F238E27FC236}">
                  <a16:creationId xmlns:a16="http://schemas.microsoft.com/office/drawing/2014/main" id="{2782A377-1EFF-E11C-0935-E85C8B0C0355}"/>
                </a:ext>
              </a:extLst>
            </p:cNvPr>
            <p:cNvGrpSpPr/>
            <p:nvPr/>
          </p:nvGrpSpPr>
          <p:grpSpPr>
            <a:xfrm rot="16200000">
              <a:off x="3819812" y="-503240"/>
              <a:ext cx="219075" cy="1803400"/>
              <a:chOff x="8310563" y="4586288"/>
              <a:chExt cx="219075" cy="1803400"/>
            </a:xfrm>
            <a:solidFill>
              <a:schemeClr val="bg1"/>
            </a:solidFill>
          </p:grpSpPr>
          <p:sp>
            <p:nvSpPr>
              <p:cNvPr id="76" name="Freeform 48">
                <a:extLst>
                  <a:ext uri="{FF2B5EF4-FFF2-40B4-BE49-F238E27FC236}">
                    <a16:creationId xmlns:a16="http://schemas.microsoft.com/office/drawing/2014/main" id="{E1D10A74-CCE5-9583-7563-F8219A8C521D}"/>
                  </a:ext>
                </a:extLst>
              </p:cNvPr>
              <p:cNvSpPr>
                <a:spLocks/>
              </p:cNvSpPr>
              <p:nvPr/>
            </p:nvSpPr>
            <p:spPr bwMode="auto">
              <a:xfrm>
                <a:off x="8310563" y="631348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7" name="Freeform 49">
                <a:extLst>
                  <a:ext uri="{FF2B5EF4-FFF2-40B4-BE49-F238E27FC236}">
                    <a16:creationId xmlns:a16="http://schemas.microsoft.com/office/drawing/2014/main" id="{E273A1A8-1FCE-14DC-53CE-4D801FA4F199}"/>
                  </a:ext>
                </a:extLst>
              </p:cNvPr>
              <p:cNvSpPr>
                <a:spLocks/>
              </p:cNvSpPr>
              <p:nvPr/>
            </p:nvSpPr>
            <p:spPr bwMode="auto">
              <a:xfrm>
                <a:off x="8310563" y="611981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8" name="Freeform 50">
                <a:extLst>
                  <a:ext uri="{FF2B5EF4-FFF2-40B4-BE49-F238E27FC236}">
                    <a16:creationId xmlns:a16="http://schemas.microsoft.com/office/drawing/2014/main" id="{D4E53F0E-5275-1D7B-2612-A38A264C9456}"/>
                  </a:ext>
                </a:extLst>
              </p:cNvPr>
              <p:cNvSpPr>
                <a:spLocks/>
              </p:cNvSpPr>
              <p:nvPr/>
            </p:nvSpPr>
            <p:spPr bwMode="auto">
              <a:xfrm>
                <a:off x="8310563" y="592931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9" name="Freeform 51">
                <a:extLst>
                  <a:ext uri="{FF2B5EF4-FFF2-40B4-BE49-F238E27FC236}">
                    <a16:creationId xmlns:a16="http://schemas.microsoft.com/office/drawing/2014/main" id="{3B89E1CC-2C49-2CCF-206A-CD1EB7E55D10}"/>
                  </a:ext>
                </a:extLst>
              </p:cNvPr>
              <p:cNvSpPr>
                <a:spLocks/>
              </p:cNvSpPr>
              <p:nvPr/>
            </p:nvSpPr>
            <p:spPr bwMode="auto">
              <a:xfrm>
                <a:off x="8310563" y="573563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0" name="Freeform 52">
                <a:extLst>
                  <a:ext uri="{FF2B5EF4-FFF2-40B4-BE49-F238E27FC236}">
                    <a16:creationId xmlns:a16="http://schemas.microsoft.com/office/drawing/2014/main" id="{62A3EF18-1FDD-E8C7-18BE-6B39F25D006F}"/>
                  </a:ext>
                </a:extLst>
              </p:cNvPr>
              <p:cNvSpPr>
                <a:spLocks/>
              </p:cNvSpPr>
              <p:nvPr/>
            </p:nvSpPr>
            <p:spPr bwMode="auto">
              <a:xfrm>
                <a:off x="8310563" y="554513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1" name="Freeform 53">
                <a:extLst>
                  <a:ext uri="{FF2B5EF4-FFF2-40B4-BE49-F238E27FC236}">
                    <a16:creationId xmlns:a16="http://schemas.microsoft.com/office/drawing/2014/main" id="{453ECBB9-14FB-525B-9A01-BB909C46931D}"/>
                  </a:ext>
                </a:extLst>
              </p:cNvPr>
              <p:cNvSpPr>
                <a:spLocks/>
              </p:cNvSpPr>
              <p:nvPr/>
            </p:nvSpPr>
            <p:spPr bwMode="auto">
              <a:xfrm>
                <a:off x="8310563" y="535463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2" name="Freeform 54">
                <a:extLst>
                  <a:ext uri="{FF2B5EF4-FFF2-40B4-BE49-F238E27FC236}">
                    <a16:creationId xmlns:a16="http://schemas.microsoft.com/office/drawing/2014/main" id="{0930118B-3F3D-4EA5-4BE2-0FF7AE171D10}"/>
                  </a:ext>
                </a:extLst>
              </p:cNvPr>
              <p:cNvSpPr>
                <a:spLocks/>
              </p:cNvSpPr>
              <p:nvPr/>
            </p:nvSpPr>
            <p:spPr bwMode="auto">
              <a:xfrm>
                <a:off x="8310563" y="516096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3" name="Freeform 55">
                <a:extLst>
                  <a:ext uri="{FF2B5EF4-FFF2-40B4-BE49-F238E27FC236}">
                    <a16:creationId xmlns:a16="http://schemas.microsoft.com/office/drawing/2014/main" id="{D777AE1B-6FF5-4115-0699-BF143046B7C8}"/>
                  </a:ext>
                </a:extLst>
              </p:cNvPr>
              <p:cNvSpPr>
                <a:spLocks/>
              </p:cNvSpPr>
              <p:nvPr/>
            </p:nvSpPr>
            <p:spPr bwMode="auto">
              <a:xfrm>
                <a:off x="8310563" y="497046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4" name="Freeform 56">
                <a:extLst>
                  <a:ext uri="{FF2B5EF4-FFF2-40B4-BE49-F238E27FC236}">
                    <a16:creationId xmlns:a16="http://schemas.microsoft.com/office/drawing/2014/main" id="{F4E8CF4B-E444-6AD9-3B73-0040C9F168CE}"/>
                  </a:ext>
                </a:extLst>
              </p:cNvPr>
              <p:cNvSpPr>
                <a:spLocks/>
              </p:cNvSpPr>
              <p:nvPr/>
            </p:nvSpPr>
            <p:spPr bwMode="auto">
              <a:xfrm>
                <a:off x="8310563" y="477678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5" name="Freeform 57">
                <a:extLst>
                  <a:ext uri="{FF2B5EF4-FFF2-40B4-BE49-F238E27FC236}">
                    <a16:creationId xmlns:a16="http://schemas.microsoft.com/office/drawing/2014/main" id="{16C530DE-529A-890D-2232-0C7B98197B2E}"/>
                  </a:ext>
                </a:extLst>
              </p:cNvPr>
              <p:cNvSpPr>
                <a:spLocks/>
              </p:cNvSpPr>
              <p:nvPr/>
            </p:nvSpPr>
            <p:spPr bwMode="auto">
              <a:xfrm>
                <a:off x="8310563" y="458628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grpSp>
        <p:nvGrpSpPr>
          <p:cNvPr id="9" name="Group 8">
            <a:extLst>
              <a:ext uri="{FF2B5EF4-FFF2-40B4-BE49-F238E27FC236}">
                <a16:creationId xmlns:a16="http://schemas.microsoft.com/office/drawing/2014/main" id="{8FFA0C97-E6D3-980D-4B58-5098F2CE1445}"/>
              </a:ext>
            </a:extLst>
          </p:cNvPr>
          <p:cNvGrpSpPr/>
          <p:nvPr/>
        </p:nvGrpSpPr>
        <p:grpSpPr>
          <a:xfrm rot="5764168">
            <a:off x="1662269" y="5460599"/>
            <a:ext cx="182745" cy="1324962"/>
            <a:chOff x="9699943" y="2661731"/>
            <a:chExt cx="359744" cy="2608263"/>
          </a:xfrm>
        </p:grpSpPr>
        <p:sp>
          <p:nvSpPr>
            <p:cNvPr id="93" name="Freeform 58">
              <a:extLst>
                <a:ext uri="{FF2B5EF4-FFF2-40B4-BE49-F238E27FC236}">
                  <a16:creationId xmlns:a16="http://schemas.microsoft.com/office/drawing/2014/main" id="{BAC40416-BBD3-3B63-9E0F-D4ED32079E71}"/>
                </a:ext>
              </a:extLst>
            </p:cNvPr>
            <p:cNvSpPr>
              <a:spLocks/>
            </p:cNvSpPr>
            <p:nvPr/>
          </p:nvSpPr>
          <p:spPr bwMode="auto">
            <a:xfrm>
              <a:off x="9804718" y="2807781"/>
              <a:ext cx="254969" cy="2206625"/>
            </a:xfrm>
            <a:custGeom>
              <a:avLst/>
              <a:gdLst>
                <a:gd name="T0" fmla="*/ 97 w 97"/>
                <a:gd name="T1" fmla="*/ 753 h 753"/>
                <a:gd name="T2" fmla="*/ 0 w 97"/>
                <a:gd name="T3" fmla="*/ 753 h 753"/>
                <a:gd name="T4" fmla="*/ 0 w 97"/>
                <a:gd name="T5" fmla="*/ 25 h 753"/>
                <a:gd name="T6" fmla="*/ 26 w 97"/>
                <a:gd name="T7" fmla="*/ 0 h 753"/>
                <a:gd name="T8" fmla="*/ 71 w 97"/>
                <a:gd name="T9" fmla="*/ 0 h 753"/>
                <a:gd name="T10" fmla="*/ 97 w 97"/>
                <a:gd name="T11" fmla="*/ 25 h 753"/>
                <a:gd name="T12" fmla="*/ 97 w 97"/>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97" h="753">
                  <a:moveTo>
                    <a:pt x="97" y="753"/>
                  </a:moveTo>
                  <a:cubicBezTo>
                    <a:pt x="0" y="753"/>
                    <a:pt x="0" y="753"/>
                    <a:pt x="0" y="753"/>
                  </a:cubicBezTo>
                  <a:cubicBezTo>
                    <a:pt x="0" y="25"/>
                    <a:pt x="0" y="25"/>
                    <a:pt x="0" y="25"/>
                  </a:cubicBezTo>
                  <a:cubicBezTo>
                    <a:pt x="0" y="11"/>
                    <a:pt x="12" y="0"/>
                    <a:pt x="26" y="0"/>
                  </a:cubicBezTo>
                  <a:cubicBezTo>
                    <a:pt x="71" y="0"/>
                    <a:pt x="71" y="0"/>
                    <a:pt x="71" y="0"/>
                  </a:cubicBezTo>
                  <a:cubicBezTo>
                    <a:pt x="85" y="0"/>
                    <a:pt x="97" y="11"/>
                    <a:pt x="97" y="25"/>
                  </a:cubicBezTo>
                  <a:lnTo>
                    <a:pt x="97" y="753"/>
                  </a:ln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4" name="Freeform 59">
              <a:extLst>
                <a:ext uri="{FF2B5EF4-FFF2-40B4-BE49-F238E27FC236}">
                  <a16:creationId xmlns:a16="http://schemas.microsoft.com/office/drawing/2014/main" id="{0150859B-D476-3951-6973-17A05503FBC7}"/>
                </a:ext>
              </a:extLst>
            </p:cNvPr>
            <p:cNvSpPr>
              <a:spLocks/>
            </p:cNvSpPr>
            <p:nvPr/>
          </p:nvSpPr>
          <p:spPr bwMode="auto">
            <a:xfrm>
              <a:off x="9804718" y="5014406"/>
              <a:ext cx="254969" cy="255588"/>
            </a:xfrm>
            <a:custGeom>
              <a:avLst/>
              <a:gdLst>
                <a:gd name="T0" fmla="*/ 56 w 97"/>
                <a:gd name="T1" fmla="*/ 81 h 87"/>
                <a:gd name="T2" fmla="*/ 97 w 97"/>
                <a:gd name="T3" fmla="*/ 0 h 87"/>
                <a:gd name="T4" fmla="*/ 0 w 97"/>
                <a:gd name="T5" fmla="*/ 0 h 87"/>
                <a:gd name="T6" fmla="*/ 41 w 97"/>
                <a:gd name="T7" fmla="*/ 81 h 87"/>
                <a:gd name="T8" fmla="*/ 56 w 97"/>
                <a:gd name="T9" fmla="*/ 81 h 87"/>
              </a:gdLst>
              <a:ahLst/>
              <a:cxnLst>
                <a:cxn ang="0">
                  <a:pos x="T0" y="T1"/>
                </a:cxn>
                <a:cxn ang="0">
                  <a:pos x="T2" y="T3"/>
                </a:cxn>
                <a:cxn ang="0">
                  <a:pos x="T4" y="T5"/>
                </a:cxn>
                <a:cxn ang="0">
                  <a:pos x="T6" y="T7"/>
                </a:cxn>
                <a:cxn ang="0">
                  <a:pos x="T8" y="T9"/>
                </a:cxn>
              </a:cxnLst>
              <a:rect l="0" t="0" r="r" b="b"/>
              <a:pathLst>
                <a:path w="97" h="87">
                  <a:moveTo>
                    <a:pt x="56" y="81"/>
                  </a:moveTo>
                  <a:cubicBezTo>
                    <a:pt x="97" y="0"/>
                    <a:pt x="97" y="0"/>
                    <a:pt x="97" y="0"/>
                  </a:cubicBezTo>
                  <a:cubicBezTo>
                    <a:pt x="0" y="0"/>
                    <a:pt x="0" y="0"/>
                    <a:pt x="0" y="0"/>
                  </a:cubicBezTo>
                  <a:cubicBezTo>
                    <a:pt x="41" y="81"/>
                    <a:pt x="41" y="81"/>
                    <a:pt x="41" y="81"/>
                  </a:cubicBezTo>
                  <a:cubicBezTo>
                    <a:pt x="44" y="87"/>
                    <a:pt x="53" y="87"/>
                    <a:pt x="56" y="81"/>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5" name="Freeform 60">
              <a:extLst>
                <a:ext uri="{FF2B5EF4-FFF2-40B4-BE49-F238E27FC236}">
                  <a16:creationId xmlns:a16="http://schemas.microsoft.com/office/drawing/2014/main" id="{7ED8580F-C8F5-1F84-600F-19640C719D92}"/>
                </a:ext>
              </a:extLst>
            </p:cNvPr>
            <p:cNvSpPr>
              <a:spLocks/>
            </p:cNvSpPr>
            <p:nvPr/>
          </p:nvSpPr>
          <p:spPr bwMode="auto">
            <a:xfrm>
              <a:off x="9699943" y="2963356"/>
              <a:ext cx="211138" cy="688975"/>
            </a:xfrm>
            <a:custGeom>
              <a:avLst/>
              <a:gdLst>
                <a:gd name="T0" fmla="*/ 37 w 72"/>
                <a:gd name="T1" fmla="*/ 235 h 235"/>
                <a:gd name="T2" fmla="*/ 35 w 72"/>
                <a:gd name="T3" fmla="*/ 235 h 235"/>
                <a:gd name="T4" fmla="*/ 0 w 72"/>
                <a:gd name="T5" fmla="*/ 200 h 235"/>
                <a:gd name="T6" fmla="*/ 0 w 72"/>
                <a:gd name="T7" fmla="*/ 35 h 235"/>
                <a:gd name="T8" fmla="*/ 35 w 72"/>
                <a:gd name="T9" fmla="*/ 0 h 235"/>
                <a:gd name="T10" fmla="*/ 37 w 72"/>
                <a:gd name="T11" fmla="*/ 0 h 235"/>
                <a:gd name="T12" fmla="*/ 72 w 72"/>
                <a:gd name="T13" fmla="*/ 35 h 235"/>
                <a:gd name="T14" fmla="*/ 72 w 72"/>
                <a:gd name="T15" fmla="*/ 200 h 235"/>
                <a:gd name="T16" fmla="*/ 37 w 72"/>
                <a:gd name="T17"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35">
                  <a:moveTo>
                    <a:pt x="37" y="235"/>
                  </a:moveTo>
                  <a:cubicBezTo>
                    <a:pt x="35" y="235"/>
                    <a:pt x="35" y="235"/>
                    <a:pt x="35" y="235"/>
                  </a:cubicBezTo>
                  <a:cubicBezTo>
                    <a:pt x="16" y="235"/>
                    <a:pt x="0" y="219"/>
                    <a:pt x="0" y="200"/>
                  </a:cubicBezTo>
                  <a:cubicBezTo>
                    <a:pt x="0" y="35"/>
                    <a:pt x="0" y="35"/>
                    <a:pt x="0" y="35"/>
                  </a:cubicBezTo>
                  <a:cubicBezTo>
                    <a:pt x="0" y="15"/>
                    <a:pt x="16" y="0"/>
                    <a:pt x="35" y="0"/>
                  </a:cubicBezTo>
                  <a:cubicBezTo>
                    <a:pt x="37" y="0"/>
                    <a:pt x="37" y="0"/>
                    <a:pt x="37" y="0"/>
                  </a:cubicBezTo>
                  <a:cubicBezTo>
                    <a:pt x="57" y="0"/>
                    <a:pt x="72" y="15"/>
                    <a:pt x="72" y="35"/>
                  </a:cubicBezTo>
                  <a:cubicBezTo>
                    <a:pt x="72" y="200"/>
                    <a:pt x="72" y="200"/>
                    <a:pt x="72" y="200"/>
                  </a:cubicBezTo>
                  <a:cubicBezTo>
                    <a:pt x="72" y="219"/>
                    <a:pt x="57" y="235"/>
                    <a:pt x="37" y="235"/>
                  </a:cubicBezTo>
                  <a:close/>
                </a:path>
              </a:pathLst>
            </a:custGeom>
            <a:noFill/>
            <a:ln w="28575" cap="flat">
              <a:solidFill>
                <a:srgbClr val="D3146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6" name="Freeform 61">
              <a:extLst>
                <a:ext uri="{FF2B5EF4-FFF2-40B4-BE49-F238E27FC236}">
                  <a16:creationId xmlns:a16="http://schemas.microsoft.com/office/drawing/2014/main" id="{BE0BF931-042C-2BD0-B299-64D2BB257AA3}"/>
                </a:ext>
              </a:extLst>
            </p:cNvPr>
            <p:cNvSpPr>
              <a:spLocks/>
            </p:cNvSpPr>
            <p:nvPr/>
          </p:nvSpPr>
          <p:spPr bwMode="auto">
            <a:xfrm>
              <a:off x="9879039" y="2661731"/>
              <a:ext cx="107950" cy="211138"/>
            </a:xfrm>
            <a:custGeom>
              <a:avLst/>
              <a:gdLst>
                <a:gd name="T0" fmla="*/ 22 w 37"/>
                <a:gd name="T1" fmla="*/ 72 h 72"/>
                <a:gd name="T2" fmla="*/ 15 w 37"/>
                <a:gd name="T3" fmla="*/ 72 h 72"/>
                <a:gd name="T4" fmla="*/ 0 w 37"/>
                <a:gd name="T5" fmla="*/ 57 h 72"/>
                <a:gd name="T6" fmla="*/ 0 w 37"/>
                <a:gd name="T7" fmla="*/ 15 h 72"/>
                <a:gd name="T8" fmla="*/ 15 w 37"/>
                <a:gd name="T9" fmla="*/ 0 h 72"/>
                <a:gd name="T10" fmla="*/ 22 w 37"/>
                <a:gd name="T11" fmla="*/ 0 h 72"/>
                <a:gd name="T12" fmla="*/ 37 w 37"/>
                <a:gd name="T13" fmla="*/ 15 h 72"/>
                <a:gd name="T14" fmla="*/ 37 w 37"/>
                <a:gd name="T15" fmla="*/ 57 h 72"/>
                <a:gd name="T16" fmla="*/ 22 w 37"/>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72">
                  <a:moveTo>
                    <a:pt x="22" y="72"/>
                  </a:moveTo>
                  <a:cubicBezTo>
                    <a:pt x="15" y="72"/>
                    <a:pt x="15" y="72"/>
                    <a:pt x="15" y="72"/>
                  </a:cubicBezTo>
                  <a:cubicBezTo>
                    <a:pt x="7" y="72"/>
                    <a:pt x="0" y="66"/>
                    <a:pt x="0" y="57"/>
                  </a:cubicBezTo>
                  <a:cubicBezTo>
                    <a:pt x="0" y="15"/>
                    <a:pt x="0" y="15"/>
                    <a:pt x="0" y="15"/>
                  </a:cubicBezTo>
                  <a:cubicBezTo>
                    <a:pt x="0" y="7"/>
                    <a:pt x="7" y="0"/>
                    <a:pt x="15" y="0"/>
                  </a:cubicBezTo>
                  <a:cubicBezTo>
                    <a:pt x="22" y="0"/>
                    <a:pt x="22" y="0"/>
                    <a:pt x="22" y="0"/>
                  </a:cubicBezTo>
                  <a:cubicBezTo>
                    <a:pt x="30" y="0"/>
                    <a:pt x="37" y="7"/>
                    <a:pt x="37" y="15"/>
                  </a:cubicBezTo>
                  <a:cubicBezTo>
                    <a:pt x="37" y="57"/>
                    <a:pt x="37" y="57"/>
                    <a:pt x="37" y="57"/>
                  </a:cubicBezTo>
                  <a:cubicBezTo>
                    <a:pt x="37" y="66"/>
                    <a:pt x="30" y="72"/>
                    <a:pt x="22" y="72"/>
                  </a:cubicBez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7" name="Rectangle 62">
              <a:extLst>
                <a:ext uri="{FF2B5EF4-FFF2-40B4-BE49-F238E27FC236}">
                  <a16:creationId xmlns:a16="http://schemas.microsoft.com/office/drawing/2014/main" id="{D5711665-2EA9-7139-C514-C4AC1A54CADA}"/>
                </a:ext>
              </a:extLst>
            </p:cNvPr>
            <p:cNvSpPr>
              <a:spLocks noChangeArrowheads="1"/>
            </p:cNvSpPr>
            <p:nvPr/>
          </p:nvSpPr>
          <p:spPr bwMode="auto">
            <a:xfrm>
              <a:off x="9804718" y="3739643"/>
              <a:ext cx="254969" cy="158750"/>
            </a:xfrm>
            <a:prstGeom prst="rect">
              <a:avLst/>
            </a:prstGeom>
            <a:solidFill>
              <a:srgbClr val="F65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8" name="Rectangle 63">
              <a:extLst>
                <a:ext uri="{FF2B5EF4-FFF2-40B4-BE49-F238E27FC236}">
                  <a16:creationId xmlns:a16="http://schemas.microsoft.com/office/drawing/2014/main" id="{56611E6C-D9B9-D1A3-037A-26BD2467A378}"/>
                </a:ext>
              </a:extLst>
            </p:cNvPr>
            <p:cNvSpPr>
              <a:spLocks noChangeArrowheads="1"/>
            </p:cNvSpPr>
            <p:nvPr/>
          </p:nvSpPr>
          <p:spPr bwMode="auto">
            <a:xfrm>
              <a:off x="9804718" y="4882642"/>
              <a:ext cx="254969" cy="45719"/>
            </a:xfrm>
            <a:prstGeom prst="rect">
              <a:avLst/>
            </a:prstGeom>
            <a:solidFill>
              <a:srgbClr val="F6C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sp>
        <p:nvSpPr>
          <p:cNvPr id="12" name="CasetăText 11">
            <a:extLst>
              <a:ext uri="{FF2B5EF4-FFF2-40B4-BE49-F238E27FC236}">
                <a16:creationId xmlns:a16="http://schemas.microsoft.com/office/drawing/2014/main" id="{7D47F7A5-BAB9-6777-9B94-91BA61A0005C}"/>
              </a:ext>
            </a:extLst>
          </p:cNvPr>
          <p:cNvSpPr txBox="1"/>
          <p:nvPr/>
        </p:nvSpPr>
        <p:spPr>
          <a:xfrm>
            <a:off x="2342667" y="2772031"/>
            <a:ext cx="8261469" cy="2677656"/>
          </a:xfrm>
          <a:prstGeom prst="rect">
            <a:avLst/>
          </a:prstGeom>
          <a:noFill/>
        </p:spPr>
        <p:txBody>
          <a:bodyPr wrap="square">
            <a:spAutoFit/>
          </a:bodyPr>
          <a:lstStyle/>
          <a:p>
            <a:r>
              <a:rPr lang="ro-RO" sz="2800" dirty="0"/>
              <a:t>Exersare insuficientă a redactării libere</a:t>
            </a:r>
          </a:p>
          <a:p>
            <a:r>
              <a:rPr lang="ro-RO" sz="2800" dirty="0"/>
              <a:t>Vocabular limitat în exprimarea ideilor</a:t>
            </a:r>
          </a:p>
          <a:p>
            <a:r>
              <a:rPr lang="ro-RO" sz="2800" dirty="0"/>
              <a:t>Oboseală sau lipsa exercițiului în condiții de evaluare</a:t>
            </a:r>
          </a:p>
          <a:p>
            <a:r>
              <a:rPr lang="ro-RO" sz="2800" dirty="0"/>
              <a:t>Lipsa conexiunii între conținuturile științifice și viața reală</a:t>
            </a:r>
          </a:p>
          <a:p>
            <a:r>
              <a:rPr lang="ro-RO" sz="2800" dirty="0"/>
              <a:t>Anxietatea față de evaluare</a:t>
            </a:r>
          </a:p>
        </p:txBody>
      </p:sp>
      <p:sp>
        <p:nvSpPr>
          <p:cNvPr id="13" name="TextBox 29">
            <a:extLst>
              <a:ext uri="{FF2B5EF4-FFF2-40B4-BE49-F238E27FC236}">
                <a16:creationId xmlns:a16="http://schemas.microsoft.com/office/drawing/2014/main" id="{3F7EB67D-2D12-6392-C7DF-71DB24C67520}"/>
              </a:ext>
            </a:extLst>
          </p:cNvPr>
          <p:cNvSpPr txBox="1"/>
          <p:nvPr/>
        </p:nvSpPr>
        <p:spPr>
          <a:xfrm>
            <a:off x="1022158" y="694873"/>
            <a:ext cx="10063230" cy="1636666"/>
          </a:xfrm>
          <a:prstGeom prst="rect">
            <a:avLst/>
          </a:prstGeom>
          <a:noFill/>
        </p:spPr>
        <p:txBody>
          <a:bodyPr wrap="square" rtlCol="0">
            <a:spAutoFit/>
          </a:bodyPr>
          <a:lstStyle/>
          <a:p>
            <a:pPr algn="ctr">
              <a:lnSpc>
                <a:spcPct val="130000"/>
              </a:lnSpc>
            </a:pPr>
            <a:r>
              <a:rPr lang="ro-RO" sz="4000" b="1" dirty="0">
                <a:solidFill>
                  <a:srgbClr val="0070C0"/>
                </a:solidFill>
                <a:latin typeface="Atkinson Hyperlegible" pitchFamily="2" charset="0"/>
                <a:cs typeface="Varela Round" panose="00000500000000000000" pitchFamily="2" charset="-79"/>
              </a:rPr>
              <a:t>CAUZE POSIBILE ALE </a:t>
            </a:r>
          </a:p>
          <a:p>
            <a:pPr algn="ctr">
              <a:lnSpc>
                <a:spcPct val="130000"/>
              </a:lnSpc>
            </a:pPr>
            <a:r>
              <a:rPr lang="ro-RO" sz="4000" b="1" dirty="0">
                <a:solidFill>
                  <a:srgbClr val="0070C0"/>
                </a:solidFill>
                <a:latin typeface="Atkinson Hyperlegible" pitchFamily="2" charset="0"/>
                <a:cs typeface="Varela Round" panose="00000500000000000000" pitchFamily="2" charset="-79"/>
              </a:rPr>
              <a:t>DIFICULTĂȚILOR</a:t>
            </a:r>
            <a:endParaRPr lang="en-GB" sz="4000" b="1" dirty="0">
              <a:solidFill>
                <a:srgbClr val="0070C0"/>
              </a:solidFill>
              <a:latin typeface="Atkinson Hyperlegible" pitchFamily="2" charset="0"/>
              <a:cs typeface="Varela Round" panose="00000500000000000000" pitchFamily="2" charset="-79"/>
            </a:endParaRPr>
          </a:p>
        </p:txBody>
      </p:sp>
    </p:spTree>
    <p:extLst>
      <p:ext uri="{BB962C8B-B14F-4D97-AF65-F5344CB8AC3E}">
        <p14:creationId xmlns:p14="http://schemas.microsoft.com/office/powerpoint/2010/main" val="322725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021" y="757010"/>
            <a:ext cx="10515600" cy="1325563"/>
          </a:xfrm>
        </p:spPr>
        <p:txBody>
          <a:bodyPr/>
          <a:lstStyle/>
          <a:p>
            <a:r>
              <a:rPr dirty="0" err="1"/>
              <a:t>Concluzii</a:t>
            </a:r>
            <a:r>
              <a:rPr dirty="0"/>
              <a:t> generale</a:t>
            </a:r>
          </a:p>
        </p:txBody>
      </p:sp>
      <p:sp>
        <p:nvSpPr>
          <p:cNvPr id="3" name="Content Placeholder 2"/>
          <p:cNvSpPr>
            <a:spLocks noGrp="1"/>
          </p:cNvSpPr>
          <p:nvPr>
            <p:ph idx="1"/>
          </p:nvPr>
        </p:nvSpPr>
        <p:spPr>
          <a:xfrm>
            <a:off x="1677954" y="1593457"/>
            <a:ext cx="8100527" cy="4351338"/>
          </a:xfrm>
        </p:spPr>
        <p:txBody>
          <a:bodyPr/>
          <a:lstStyle/>
          <a:p>
            <a:pPr marL="0" indent="0" algn="just">
              <a:buNone/>
            </a:pPr>
            <a:r>
              <a:rPr dirty="0"/>
              <a:t>🔹 </a:t>
            </a:r>
            <a:r>
              <a:rPr sz="2400" dirty="0" err="1"/>
              <a:t>Rezultatele</a:t>
            </a:r>
            <a:r>
              <a:rPr sz="2400" dirty="0"/>
              <a:t> la </a:t>
            </a:r>
            <a:r>
              <a:rPr sz="2400" dirty="0" err="1"/>
              <a:t>ambele</a:t>
            </a:r>
            <a:r>
              <a:rPr sz="2400" dirty="0"/>
              <a:t> discipline </a:t>
            </a:r>
            <a:r>
              <a:rPr sz="2400" dirty="0" err="1"/>
              <a:t>reflectă</a:t>
            </a:r>
            <a:r>
              <a:rPr sz="2400" dirty="0"/>
              <a:t> un </a:t>
            </a:r>
            <a:r>
              <a:rPr sz="2400" dirty="0" err="1"/>
              <a:t>nivel</a:t>
            </a:r>
            <a:r>
              <a:rPr sz="2400" dirty="0"/>
              <a:t> </a:t>
            </a:r>
            <a:r>
              <a:rPr sz="2400" dirty="0" err="1"/>
              <a:t>ridicat</a:t>
            </a:r>
            <a:r>
              <a:rPr sz="2400" dirty="0"/>
              <a:t> de </a:t>
            </a:r>
            <a:r>
              <a:rPr sz="2400" dirty="0" err="1"/>
              <a:t>pregătire</a:t>
            </a:r>
            <a:r>
              <a:rPr sz="2400" dirty="0"/>
              <a:t> al </a:t>
            </a:r>
            <a:r>
              <a:rPr sz="2400" dirty="0" err="1"/>
              <a:t>clasei</a:t>
            </a:r>
            <a:r>
              <a:rPr sz="2400" dirty="0"/>
              <a:t>.</a:t>
            </a:r>
          </a:p>
          <a:p>
            <a:pPr marL="0" indent="0" algn="just">
              <a:buNone/>
            </a:pPr>
            <a:r>
              <a:rPr sz="2400" dirty="0"/>
              <a:t>🔹 </a:t>
            </a:r>
            <a:r>
              <a:rPr sz="2400" dirty="0" err="1"/>
              <a:t>Peste</a:t>
            </a:r>
            <a:r>
              <a:rPr sz="2400" dirty="0"/>
              <a:t> 80% </a:t>
            </a:r>
            <a:r>
              <a:rPr sz="2400" dirty="0" err="1"/>
              <a:t>dintre</a:t>
            </a:r>
            <a:r>
              <a:rPr sz="2400" dirty="0"/>
              <a:t> </a:t>
            </a:r>
            <a:r>
              <a:rPr sz="2400" dirty="0" err="1"/>
              <a:t>elevi</a:t>
            </a:r>
            <a:r>
              <a:rPr sz="2400" dirty="0"/>
              <a:t> se </a:t>
            </a:r>
            <a:r>
              <a:rPr sz="2400" dirty="0" err="1"/>
              <a:t>încadrează</a:t>
            </a:r>
            <a:r>
              <a:rPr sz="2400" dirty="0"/>
              <a:t> la </a:t>
            </a:r>
            <a:r>
              <a:rPr sz="2400" dirty="0" err="1"/>
              <a:t>calificativele</a:t>
            </a:r>
            <a:r>
              <a:rPr sz="2400" dirty="0"/>
              <a:t> „</a:t>
            </a:r>
            <a:r>
              <a:rPr sz="2400" dirty="0" err="1"/>
              <a:t>Foarte</a:t>
            </a:r>
            <a:r>
              <a:rPr sz="2400" dirty="0"/>
              <a:t> bine” </a:t>
            </a:r>
            <a:r>
              <a:rPr sz="2400" dirty="0" err="1"/>
              <a:t>și</a:t>
            </a:r>
            <a:r>
              <a:rPr sz="2400" dirty="0"/>
              <a:t> „</a:t>
            </a:r>
            <a:r>
              <a:rPr sz="2400" dirty="0" err="1"/>
              <a:t>Excelent</a:t>
            </a:r>
            <a:r>
              <a:rPr sz="2400" dirty="0"/>
              <a:t>”.</a:t>
            </a:r>
          </a:p>
          <a:p>
            <a:pPr marL="0" indent="0" algn="just">
              <a:buNone/>
            </a:pPr>
            <a:r>
              <a:rPr sz="2400" dirty="0"/>
              <a:t>🔹 Nu </a:t>
            </a:r>
            <a:r>
              <a:rPr sz="2400" dirty="0" err="1"/>
              <a:t>există</a:t>
            </a:r>
            <a:r>
              <a:rPr sz="2400" dirty="0"/>
              <a:t> </a:t>
            </a:r>
            <a:r>
              <a:rPr sz="2400" dirty="0" err="1"/>
              <a:t>elevi</a:t>
            </a:r>
            <a:r>
              <a:rPr sz="2400" dirty="0"/>
              <a:t> </a:t>
            </a:r>
            <a:r>
              <a:rPr sz="2400" dirty="0" err="1"/>
              <a:t>în</a:t>
            </a:r>
            <a:r>
              <a:rPr sz="2400" dirty="0"/>
              <a:t> zona de </a:t>
            </a:r>
            <a:r>
              <a:rPr sz="2400" dirty="0" err="1"/>
              <a:t>risc</a:t>
            </a:r>
            <a:r>
              <a:rPr sz="2400" dirty="0"/>
              <a:t>.</a:t>
            </a:r>
          </a:p>
          <a:p>
            <a:pPr marL="0" indent="0" algn="just">
              <a:buNone/>
            </a:pPr>
            <a:r>
              <a:rPr sz="2400" dirty="0"/>
              <a:t>🔹 Se </a:t>
            </a:r>
            <a:r>
              <a:rPr sz="2400" dirty="0" err="1"/>
              <a:t>observă</a:t>
            </a:r>
            <a:r>
              <a:rPr sz="2400" dirty="0"/>
              <a:t> o </a:t>
            </a:r>
            <a:r>
              <a:rPr sz="2400" dirty="0" err="1"/>
              <a:t>consistență</a:t>
            </a:r>
            <a:r>
              <a:rPr sz="2400" dirty="0"/>
              <a:t> a </a:t>
            </a:r>
            <a:r>
              <a:rPr sz="2400" dirty="0" err="1"/>
              <a:t>performanței</a:t>
            </a:r>
            <a:r>
              <a:rPr sz="2400" dirty="0"/>
              <a:t> </a:t>
            </a:r>
            <a:r>
              <a:rPr sz="2400" dirty="0" err="1"/>
              <a:t>și</a:t>
            </a:r>
            <a:r>
              <a:rPr sz="2400" dirty="0"/>
              <a:t> o </a:t>
            </a:r>
            <a:r>
              <a:rPr sz="2400" dirty="0" err="1"/>
              <a:t>bună</a:t>
            </a:r>
            <a:r>
              <a:rPr sz="2400" dirty="0"/>
              <a:t> </a:t>
            </a:r>
            <a:r>
              <a:rPr sz="2400" dirty="0" err="1"/>
              <a:t>stăpânire</a:t>
            </a:r>
            <a:r>
              <a:rPr sz="2400" dirty="0"/>
              <a:t> a </a:t>
            </a:r>
            <a:r>
              <a:rPr sz="2400" dirty="0" err="1"/>
              <a:t>competențelor</a:t>
            </a:r>
            <a:r>
              <a:rPr sz="2400" dirty="0"/>
              <a:t> de </a:t>
            </a:r>
            <a:r>
              <a:rPr sz="2400" dirty="0" err="1"/>
              <a:t>bază</a:t>
            </a:r>
            <a:r>
              <a:rPr sz="2400" dirty="0"/>
              <a:t>.</a:t>
            </a:r>
          </a:p>
          <a:p>
            <a:pPr marL="0" indent="0" algn="just">
              <a:buNone/>
            </a:pPr>
            <a:r>
              <a:rPr sz="2400" dirty="0"/>
              <a:t>🔹 </a:t>
            </a:r>
            <a:r>
              <a:rPr sz="2400" dirty="0" err="1"/>
              <a:t>Clasei</a:t>
            </a:r>
            <a:r>
              <a:rPr sz="2400" dirty="0"/>
              <a:t> </a:t>
            </a:r>
            <a:r>
              <a:rPr sz="2400" dirty="0" err="1"/>
              <a:t>i</a:t>
            </a:r>
            <a:r>
              <a:rPr sz="2400" dirty="0"/>
              <a:t> se pot </a:t>
            </a:r>
            <a:r>
              <a:rPr sz="2400" dirty="0" err="1"/>
              <a:t>oferi</a:t>
            </a:r>
            <a:r>
              <a:rPr sz="2400" dirty="0"/>
              <a:t> </a:t>
            </a:r>
            <a:r>
              <a:rPr sz="2400" dirty="0" err="1"/>
              <a:t>activități</a:t>
            </a:r>
            <a:r>
              <a:rPr sz="2400" dirty="0"/>
              <a:t> de </a:t>
            </a:r>
            <a:r>
              <a:rPr sz="2400" dirty="0" err="1"/>
              <a:t>extindere</a:t>
            </a:r>
            <a:r>
              <a:rPr sz="2400" dirty="0"/>
              <a:t> </a:t>
            </a:r>
            <a:r>
              <a:rPr sz="2400" dirty="0" err="1"/>
              <a:t>și</a:t>
            </a:r>
            <a:r>
              <a:rPr sz="2400" dirty="0"/>
              <a:t> </a:t>
            </a:r>
            <a:r>
              <a:rPr sz="2400" dirty="0" err="1"/>
              <a:t>aprofundare</a:t>
            </a:r>
            <a:r>
              <a:rPr sz="2400" dirty="0"/>
              <a:t> a </a:t>
            </a:r>
            <a:r>
              <a:rPr sz="2400" dirty="0" err="1"/>
              <a:t>cunoștințelor</a:t>
            </a:r>
            <a:r>
              <a:rPr sz="2400" dirty="0"/>
              <a:t>.</a:t>
            </a:r>
          </a:p>
        </p:txBody>
      </p:sp>
      <p:pic>
        <p:nvPicPr>
          <p:cNvPr id="4" name="图片 2">
            <a:extLst>
              <a:ext uri="{FF2B5EF4-FFF2-40B4-BE49-F238E27FC236}">
                <a16:creationId xmlns:a16="http://schemas.microsoft.com/office/drawing/2014/main" id="{631C7E07-B5A2-73EA-A427-E98C05614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5967" y="3750906"/>
            <a:ext cx="2603532" cy="26035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CCBD2E1C-8583-33D4-4BA7-F30D38BBF556}"/>
              </a:ext>
            </a:extLst>
          </p:cNvPr>
          <p:cNvSpPr>
            <a:spLocks noGrp="1"/>
          </p:cNvSpPr>
          <p:nvPr>
            <p:ph type="body" idx="1"/>
          </p:nvPr>
        </p:nvSpPr>
        <p:spPr>
          <a:xfrm>
            <a:off x="822519" y="709126"/>
            <a:ext cx="9870363" cy="1500187"/>
          </a:xfrm>
        </p:spPr>
        <p:txBody>
          <a:bodyPr/>
          <a:lstStyle/>
          <a:p>
            <a:pPr>
              <a:lnSpc>
                <a:spcPct val="150000"/>
              </a:lnSpc>
              <a:spcBef>
                <a:spcPts val="1800"/>
              </a:spcBef>
            </a:pPr>
            <a:r>
              <a:rPr lang="ro-RO" sz="3200" dirty="0"/>
              <a:t>🔹 </a:t>
            </a:r>
            <a:r>
              <a:rPr lang="ro-RO" sz="3200" dirty="0">
                <a:solidFill>
                  <a:schemeClr val="tx1"/>
                </a:solidFill>
                <a:latin typeface="Arial" panose="020B0604020202020204" pitchFamily="34" charset="0"/>
                <a:cs typeface="Arial" panose="020B0604020202020204" pitchFamily="34" charset="0"/>
              </a:rPr>
              <a:t>Copiii au evoluat frumos, fiecare în ritmul lui.</a:t>
            </a:r>
            <a:br>
              <a:rPr lang="ro-RO" sz="3200" dirty="0">
                <a:solidFill>
                  <a:schemeClr val="tx1"/>
                </a:solidFill>
                <a:latin typeface="Arial" panose="020B0604020202020204" pitchFamily="34" charset="0"/>
                <a:cs typeface="Arial" panose="020B0604020202020204" pitchFamily="34" charset="0"/>
              </a:rPr>
            </a:br>
            <a:r>
              <a:rPr lang="ro-RO" sz="3200" dirty="0"/>
              <a:t>🔹 </a:t>
            </a:r>
            <a:r>
              <a:rPr lang="ro-RO" sz="3200" dirty="0">
                <a:solidFill>
                  <a:schemeClr val="tx1"/>
                </a:solidFill>
                <a:latin typeface="Arial" panose="020B0604020202020204" pitchFamily="34" charset="0"/>
                <a:cs typeface="Arial" panose="020B0604020202020204" pitchFamily="34" charset="0"/>
              </a:rPr>
              <a:t>Am văzut progres, efort și momente de strălucire.</a:t>
            </a:r>
            <a:br>
              <a:rPr lang="ro-RO" sz="3200" dirty="0">
                <a:solidFill>
                  <a:schemeClr val="tx1"/>
                </a:solidFill>
                <a:latin typeface="Arial" panose="020B0604020202020204" pitchFamily="34" charset="0"/>
                <a:cs typeface="Arial" panose="020B0604020202020204" pitchFamily="34" charset="0"/>
              </a:rPr>
            </a:br>
            <a:r>
              <a:rPr lang="ro-RO" sz="3200" dirty="0"/>
              <a:t>🔹 </a:t>
            </a:r>
            <a:r>
              <a:rPr lang="ro-RO" sz="3200" dirty="0">
                <a:solidFill>
                  <a:schemeClr val="tx1"/>
                </a:solidFill>
                <a:latin typeface="Arial" panose="020B0604020202020204" pitchFamily="34" charset="0"/>
                <a:cs typeface="Arial" panose="020B0604020202020204" pitchFamily="34" charset="0"/>
              </a:rPr>
              <a:t>Implicarea de acasă a contat mult.</a:t>
            </a:r>
          </a:p>
          <a:p>
            <a:pPr>
              <a:lnSpc>
                <a:spcPct val="150000"/>
              </a:lnSpc>
              <a:spcBef>
                <a:spcPts val="1800"/>
              </a:spcBef>
            </a:pPr>
            <a:r>
              <a:rPr lang="ro-RO" sz="3200" dirty="0"/>
              <a:t>🔹 </a:t>
            </a:r>
            <a:r>
              <a:rPr lang="ro-RO" sz="3200" dirty="0">
                <a:solidFill>
                  <a:schemeClr val="tx1"/>
                </a:solidFill>
                <a:latin typeface="Arial" panose="020B0604020202020204" pitchFamily="34" charset="0"/>
                <a:cs typeface="Arial" panose="020B0604020202020204" pitchFamily="34" charset="0"/>
              </a:rPr>
              <a:t>Am încheiat un ciclu- nu perfect, dar sincer, muncit și plin de semnificație.</a:t>
            </a:r>
          </a:p>
          <a:p>
            <a:endParaRPr lang="ro-RO" dirty="0"/>
          </a:p>
        </p:txBody>
      </p:sp>
      <p:pic>
        <p:nvPicPr>
          <p:cNvPr id="4" name="图片 9">
            <a:extLst>
              <a:ext uri="{FF2B5EF4-FFF2-40B4-BE49-F238E27FC236}">
                <a16:creationId xmlns:a16="http://schemas.microsoft.com/office/drawing/2014/main" id="{B81B8F1F-11C3-4E9F-70CF-C32246E92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0268" y="3592286"/>
            <a:ext cx="2845836" cy="2845836"/>
          </a:xfrm>
          <a:prstGeom prst="rect">
            <a:avLst/>
          </a:prstGeom>
        </p:spPr>
      </p:pic>
      <p:sp>
        <p:nvSpPr>
          <p:cNvPr id="5" name="TextBox 29">
            <a:extLst>
              <a:ext uri="{FF2B5EF4-FFF2-40B4-BE49-F238E27FC236}">
                <a16:creationId xmlns:a16="http://schemas.microsoft.com/office/drawing/2014/main" id="{F0C1DB6C-6A82-56BC-A4F1-2D007FED3B04}"/>
              </a:ext>
            </a:extLst>
          </p:cNvPr>
          <p:cNvSpPr txBox="1"/>
          <p:nvPr/>
        </p:nvSpPr>
        <p:spPr>
          <a:xfrm>
            <a:off x="1761708" y="5015204"/>
            <a:ext cx="7168560" cy="707886"/>
          </a:xfrm>
          <a:prstGeom prst="rect">
            <a:avLst/>
          </a:prstGeom>
          <a:noFill/>
        </p:spPr>
        <p:txBody>
          <a:bodyPr wrap="square" rtlCol="0">
            <a:spAutoFit/>
          </a:bodyPr>
          <a:lstStyle/>
          <a:p>
            <a:pPr algn="just"/>
            <a:r>
              <a:rPr lang="ro-RO" sz="2000" b="1" dirty="0">
                <a:solidFill>
                  <a:srgbClr val="EE0000"/>
                </a:solidFill>
                <a:latin typeface="Atkinson Hyperlegible" pitchFamily="2" charset="0"/>
                <a:cs typeface="Varela Round" panose="00000500000000000000" pitchFamily="2" charset="-79"/>
              </a:rPr>
              <a:t>Studierea testelor de către părinți</a:t>
            </a:r>
          </a:p>
          <a:p>
            <a:pPr algn="just"/>
            <a:r>
              <a:rPr lang="ro-RO" sz="2000" b="1" dirty="0">
                <a:solidFill>
                  <a:srgbClr val="EE0000"/>
                </a:solidFill>
                <a:latin typeface="Atkinson Hyperlegible" pitchFamily="2" charset="0"/>
                <a:cs typeface="Varela Round" panose="00000500000000000000" pitchFamily="2" charset="-79"/>
              </a:rPr>
              <a:t>Completarea cererii pentru trecerea calificativelor</a:t>
            </a:r>
            <a:endParaRPr lang="en-GB" sz="2000" b="1" dirty="0">
              <a:solidFill>
                <a:srgbClr val="EE0000"/>
              </a:solidFill>
              <a:latin typeface="Atkinson Hyperlegible" pitchFamily="2" charset="0"/>
              <a:cs typeface="Varela Round" panose="00000500000000000000" pitchFamily="2" charset="-79"/>
            </a:endParaRPr>
          </a:p>
        </p:txBody>
      </p:sp>
    </p:spTree>
    <p:extLst>
      <p:ext uri="{BB962C8B-B14F-4D97-AF65-F5344CB8AC3E}">
        <p14:creationId xmlns:p14="http://schemas.microsoft.com/office/powerpoint/2010/main" val="2813063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 y="-23491"/>
            <a:ext cx="12217051" cy="6881490"/>
            <a:chOff x="-1" y="-23491"/>
            <a:chExt cx="12217051" cy="6881490"/>
          </a:xfrm>
        </p:grpSpPr>
        <p:grpSp>
          <p:nvGrpSpPr>
            <p:cNvPr id="18" name="组合 17"/>
            <p:cNvGrpSpPr/>
            <p:nvPr/>
          </p:nvGrpSpPr>
          <p:grpSpPr>
            <a:xfrm>
              <a:off x="-1" y="-23491"/>
              <a:ext cx="12217051" cy="6881490"/>
              <a:chOff x="-1" y="-23491"/>
              <a:chExt cx="12217051" cy="688149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217051" cy="685800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95761" y="-23491"/>
                <a:ext cx="2102979" cy="3086006"/>
              </a:xfrm>
              <a:prstGeom prst="rect">
                <a:avLst/>
              </a:prstGeom>
            </p:spPr>
          </p:pic>
        </p:gr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6114" y="-23491"/>
              <a:ext cx="9027886" cy="6758120"/>
            </a:xfrm>
            <a:prstGeom prst="rect">
              <a:avLst/>
            </a:prstGeom>
          </p:spPr>
        </p:pic>
      </p:gr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11527" t="2579" r="6853"/>
          <a:stretch/>
        </p:blipFill>
        <p:spPr>
          <a:xfrm>
            <a:off x="1959429" y="1756036"/>
            <a:ext cx="7962931" cy="4455251"/>
          </a:xfrm>
          <a:prstGeom prst="rect">
            <a:avLst/>
          </a:prstGeom>
        </p:spPr>
      </p:pic>
      <p:pic>
        <p:nvPicPr>
          <p:cNvPr id="14" name="图片 1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730270" y="4607948"/>
            <a:ext cx="2315624" cy="1974326"/>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t="-8926"/>
          <a:stretch/>
        </p:blipFill>
        <p:spPr>
          <a:xfrm rot="20451484" flipH="1">
            <a:off x="6564621" y="1327125"/>
            <a:ext cx="2497307" cy="1872980"/>
          </a:xfrm>
          <a:prstGeom prst="rect">
            <a:avLst/>
          </a:prstGeom>
        </p:spPr>
      </p:pic>
      <p:grpSp>
        <p:nvGrpSpPr>
          <p:cNvPr id="28" name="组合 27"/>
          <p:cNvGrpSpPr/>
          <p:nvPr/>
        </p:nvGrpSpPr>
        <p:grpSpPr>
          <a:xfrm>
            <a:off x="2889957" y="2658879"/>
            <a:ext cx="4268010" cy="2503067"/>
            <a:chOff x="3058582" y="2655277"/>
            <a:chExt cx="4268010" cy="2503067"/>
          </a:xfrm>
        </p:grpSpPr>
        <p:sp>
          <p:nvSpPr>
            <p:cNvPr id="9" name="文本框 8"/>
            <p:cNvSpPr txBox="1"/>
            <p:nvPr/>
          </p:nvSpPr>
          <p:spPr>
            <a:xfrm>
              <a:off x="3260017" y="2655277"/>
              <a:ext cx="2598642" cy="646331"/>
            </a:xfrm>
            <a:prstGeom prst="rect">
              <a:avLst/>
            </a:prstGeom>
            <a:noFill/>
          </p:spPr>
          <p:txBody>
            <a:bodyPr wrap="square" rtlCol="0">
              <a:spAutoFit/>
            </a:bodyPr>
            <a:lstStyle/>
            <a:p>
              <a:pPr algn="dist"/>
              <a:endParaRPr lang="zh-CN" altLang="en-US" sz="3600">
                <a:solidFill>
                  <a:schemeClr val="bg1"/>
                </a:solidFill>
                <a:effectLst>
                  <a:outerShdw blurRad="38100" dist="38100" dir="2700000" algn="tl">
                    <a:srgbClr val="000000">
                      <a:alpha val="43137"/>
                    </a:srgbClr>
                  </a:outerShdw>
                </a:effectLst>
                <a:latin typeface="字魂131号-酷乐潮玩体" panose="00000500000000000000" pitchFamily="2" charset="-122"/>
                <a:ea typeface="字魂131号-酷乐潮玩体" panose="00000500000000000000" pitchFamily="2" charset="-122"/>
              </a:endParaRPr>
            </a:p>
          </p:txBody>
        </p:sp>
        <p:grpSp>
          <p:nvGrpSpPr>
            <p:cNvPr id="21" name="组合 20"/>
            <p:cNvGrpSpPr/>
            <p:nvPr/>
          </p:nvGrpSpPr>
          <p:grpSpPr>
            <a:xfrm>
              <a:off x="3058582" y="3316558"/>
              <a:ext cx="4268010" cy="1200329"/>
              <a:chOff x="2771793" y="3127562"/>
              <a:chExt cx="4354721" cy="1200329"/>
            </a:xfrm>
            <a:effectLst>
              <a:outerShdw blurRad="127000" sx="102000" sy="102000" algn="ctr" rotWithShape="0">
                <a:prstClr val="black">
                  <a:alpha val="25000"/>
                </a:prstClr>
              </a:outerShdw>
            </a:effectLst>
          </p:grpSpPr>
          <p:sp>
            <p:nvSpPr>
              <p:cNvPr id="6" name="文本框 5"/>
              <p:cNvSpPr txBox="1"/>
              <p:nvPr/>
            </p:nvSpPr>
            <p:spPr>
              <a:xfrm>
                <a:off x="2771793" y="3127562"/>
                <a:ext cx="4354721" cy="1200329"/>
              </a:xfrm>
              <a:prstGeom prst="rect">
                <a:avLst/>
              </a:prstGeom>
              <a:noFill/>
            </p:spPr>
            <p:txBody>
              <a:bodyPr wrap="square" rtlCol="0">
                <a:spAutoFit/>
              </a:bodyPr>
              <a:lstStyle/>
              <a:p>
                <a:pPr algn="dist"/>
                <a:endParaRPr lang="zh-CN" altLang="en-US" sz="7200">
                  <a:ln w="127000">
                    <a:solidFill>
                      <a:schemeClr val="bg1"/>
                    </a:solidFill>
                  </a:ln>
                  <a:solidFill>
                    <a:srgbClr val="F8744F"/>
                  </a:solidFill>
                  <a:latin typeface="字魂64号-萌趣软糖体" panose="00000500000000000000" pitchFamily="2" charset="-122"/>
                  <a:ea typeface="字魂64号-萌趣软糖体" panose="00000500000000000000" pitchFamily="2" charset="-122"/>
                </a:endParaRPr>
              </a:p>
            </p:txBody>
          </p:sp>
          <p:sp>
            <p:nvSpPr>
              <p:cNvPr id="20" name="文本框 19"/>
              <p:cNvSpPr txBox="1"/>
              <p:nvPr/>
            </p:nvSpPr>
            <p:spPr>
              <a:xfrm>
                <a:off x="2771793" y="3127562"/>
                <a:ext cx="4354721" cy="1200329"/>
              </a:xfrm>
              <a:prstGeom prst="rect">
                <a:avLst/>
              </a:prstGeom>
              <a:noFill/>
            </p:spPr>
            <p:txBody>
              <a:bodyPr wrap="square" rtlCol="0">
                <a:spAutoFit/>
              </a:bodyPr>
              <a:lstStyle/>
              <a:p>
                <a:pPr algn="dist"/>
                <a:endParaRPr lang="zh-CN" altLang="en-US" sz="7200">
                  <a:solidFill>
                    <a:srgbClr val="F8744F"/>
                  </a:solidFill>
                  <a:latin typeface="字魂64号-萌趣软糖体" panose="00000500000000000000" pitchFamily="2" charset="-122"/>
                  <a:ea typeface="字魂64号-萌趣软糖体" panose="00000500000000000000" pitchFamily="2" charset="-122"/>
                </a:endParaRPr>
              </a:p>
            </p:txBody>
          </p:sp>
        </p:grpSp>
        <p:sp>
          <p:nvSpPr>
            <p:cNvPr id="22" name="PA-文本框 88">
              <a:extLst>
                <a:ext uri="{FF2B5EF4-FFF2-40B4-BE49-F238E27FC236}">
                  <a16:creationId xmlns:a16="http://schemas.microsoft.com/office/drawing/2014/main" id="{968276D9-B57A-45C2-B2D1-514AA5493EE9}"/>
                </a:ext>
              </a:extLst>
            </p:cNvPr>
            <p:cNvSpPr txBox="1"/>
            <p:nvPr>
              <p:custDataLst>
                <p:tags r:id="rId1"/>
              </p:custDataLst>
            </p:nvPr>
          </p:nvSpPr>
          <p:spPr>
            <a:xfrm>
              <a:off x="3287427" y="4604346"/>
              <a:ext cx="3830898" cy="553998"/>
            </a:xfrm>
            <a:prstGeom prst="rect">
              <a:avLst/>
            </a:prstGeom>
            <a:noFill/>
          </p:spPr>
          <p:txBody>
            <a:bodyPr wrap="square" lIns="0" tIns="0" rIns="0" bIns="0" rtlCol="0">
              <a:spAutoFit/>
            </a:bodyPr>
            <a:lstStyle/>
            <a:p>
              <a:pPr hangingPunct="0">
                <a:lnSpc>
                  <a:spcPct val="150000"/>
                </a:lnSpc>
              </a:pPr>
              <a:endParaRPr lang="en-US" altLang="zh-CN" sz="1200" dirty="0">
                <a:solidFill>
                  <a:schemeClr val="bg1"/>
                </a:solidFill>
                <a:latin typeface="思源黑体 CN" panose="020B0500000000000000" pitchFamily="34" charset="-122"/>
                <a:ea typeface="思源黑体 CN" panose="020B0500000000000000" pitchFamily="34" charset="-122"/>
                <a:cs typeface="+mn-ea"/>
                <a:sym typeface="+mn-lt"/>
              </a:endParaRPr>
            </a:p>
          </p:txBody>
        </p:sp>
      </p:grpSp>
      <p:pic>
        <p:nvPicPr>
          <p:cNvPr id="27" name="图片 2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491731" y="3982300"/>
            <a:ext cx="3830898" cy="2641850"/>
          </a:xfrm>
          <a:prstGeom prst="rect">
            <a:avLst/>
          </a:prstGeom>
          <a:effectLst>
            <a:outerShdw blurRad="127000" sx="102000" sy="102000" algn="ctr" rotWithShape="0">
              <a:prstClr val="black">
                <a:alpha val="25000"/>
              </a:prstClr>
            </a:outerShdw>
          </a:effectLst>
        </p:spPr>
      </p:pic>
      <p:sp>
        <p:nvSpPr>
          <p:cNvPr id="3" name="CasetăText 2">
            <a:extLst>
              <a:ext uri="{FF2B5EF4-FFF2-40B4-BE49-F238E27FC236}">
                <a16:creationId xmlns:a16="http://schemas.microsoft.com/office/drawing/2014/main" id="{FF015628-B684-3DF2-10F0-1C7C9D13865B}"/>
              </a:ext>
            </a:extLst>
          </p:cNvPr>
          <p:cNvSpPr txBox="1"/>
          <p:nvPr/>
        </p:nvSpPr>
        <p:spPr>
          <a:xfrm>
            <a:off x="2403346" y="2780321"/>
            <a:ext cx="7076556" cy="195149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ro-RO" sz="2800" dirty="0">
                <a:latin typeface="Arial" panose="020B0604020202020204" pitchFamily="34" charset="0"/>
                <a:cs typeface="Arial" panose="020B0604020202020204" pitchFamily="34" charset="0"/>
              </a:rPr>
              <a:t>Predarea/primirea  manualelor: 16 iunie</a:t>
            </a:r>
          </a:p>
          <a:p>
            <a:pPr marL="342900" indent="-342900">
              <a:lnSpc>
                <a:spcPct val="150000"/>
              </a:lnSpc>
              <a:buFont typeface="Arial" panose="020B0604020202020204" pitchFamily="34" charset="0"/>
              <a:buChar char="•"/>
            </a:pPr>
            <a:r>
              <a:rPr lang="ro-RO" sz="2800" dirty="0">
                <a:latin typeface="Arial" panose="020B0604020202020204" pitchFamily="34" charset="0"/>
                <a:cs typeface="Arial" panose="020B0604020202020204" pitchFamily="34" charset="0"/>
              </a:rPr>
              <a:t>Festivitatea de premiere: joi 19 iunie ora 9,00 în curtea școlii</a:t>
            </a:r>
          </a:p>
        </p:txBody>
      </p:sp>
      <p:sp>
        <p:nvSpPr>
          <p:cNvPr id="4" name="TextBox 29">
            <a:extLst>
              <a:ext uri="{FF2B5EF4-FFF2-40B4-BE49-F238E27FC236}">
                <a16:creationId xmlns:a16="http://schemas.microsoft.com/office/drawing/2014/main" id="{077E5F8A-84B9-0979-7906-FBEA84837E64}"/>
              </a:ext>
            </a:extLst>
          </p:cNvPr>
          <p:cNvSpPr txBox="1"/>
          <p:nvPr/>
        </p:nvSpPr>
        <p:spPr>
          <a:xfrm>
            <a:off x="2213767" y="737027"/>
            <a:ext cx="7168560" cy="836447"/>
          </a:xfrm>
          <a:prstGeom prst="rect">
            <a:avLst/>
          </a:prstGeom>
          <a:noFill/>
        </p:spPr>
        <p:txBody>
          <a:bodyPr wrap="square" rtlCol="0">
            <a:spAutoFit/>
          </a:bodyPr>
          <a:lstStyle/>
          <a:p>
            <a:pPr algn="ctr">
              <a:lnSpc>
                <a:spcPct val="130000"/>
              </a:lnSpc>
            </a:pPr>
            <a:r>
              <a:rPr lang="ro-RO" sz="4000" b="1" dirty="0">
                <a:latin typeface="Atkinson Hyperlegible" pitchFamily="2" charset="0"/>
                <a:cs typeface="Varela Round" panose="00000500000000000000" pitchFamily="2" charset="-79"/>
              </a:rPr>
              <a:t>Informații </a:t>
            </a:r>
            <a:endParaRPr lang="en-GB" sz="4000" b="1" dirty="0">
              <a:latin typeface="Atkinson Hyperlegible" pitchFamily="2" charset="0"/>
              <a:cs typeface="Varela Round" panose="00000500000000000000" pitchFamily="2" charset="-79"/>
            </a:endParaRPr>
          </a:p>
        </p:txBody>
      </p:sp>
    </p:spTree>
    <p:extLst>
      <p:ext uri="{BB962C8B-B14F-4D97-AF65-F5344CB8AC3E}">
        <p14:creationId xmlns:p14="http://schemas.microsoft.com/office/powerpoint/2010/main" val="3761270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69656" y="2537052"/>
            <a:ext cx="5411787" cy="3128601"/>
            <a:chOff x="5078413" y="1963738"/>
            <a:chExt cx="5411787" cy="3128601"/>
          </a:xfrm>
        </p:grpSpPr>
        <p:sp>
          <p:nvSpPr>
            <p:cNvPr id="22" name="文本框 21">
              <a:extLst>
                <a:ext uri="{FF2B5EF4-FFF2-40B4-BE49-F238E27FC236}">
                  <a16:creationId xmlns:a16="http://schemas.microsoft.com/office/drawing/2014/main" id="{8228CEEC-0F83-48E8-A7D1-5B1E2E9CE6D8}"/>
                </a:ext>
              </a:extLst>
            </p:cNvPr>
            <p:cNvSpPr txBox="1"/>
            <p:nvPr/>
          </p:nvSpPr>
          <p:spPr>
            <a:xfrm>
              <a:off x="5078413" y="2507016"/>
              <a:ext cx="5411787" cy="2585323"/>
            </a:xfrm>
            <a:prstGeom prst="rect">
              <a:avLst/>
            </a:prstGeom>
            <a:noFill/>
          </p:spPr>
          <p:txBody>
            <a:bodyPr wrap="square" rtlCol="0">
              <a:spAutoFit/>
            </a:bodyPr>
            <a:lstStyle/>
            <a:p>
              <a:pPr>
                <a:lnSpc>
                  <a:spcPct val="150000"/>
                </a:lnSpc>
                <a:buClr>
                  <a:srgbClr val="EA6B14"/>
                </a:buClr>
              </a:pPr>
              <a:endParaRPr/>
            </a:p>
          </p:txBody>
        </p:sp>
        <p:sp>
          <p:nvSpPr>
            <p:cNvPr id="24" name="文本框 23">
              <a:extLst>
                <a:ext uri="{FF2B5EF4-FFF2-40B4-BE49-F238E27FC236}">
                  <a16:creationId xmlns:a16="http://schemas.microsoft.com/office/drawing/2014/main" id="{78F25351-B83D-43D6-8CD6-14AA7467470A}"/>
                </a:ext>
              </a:extLst>
            </p:cNvPr>
            <p:cNvSpPr txBox="1"/>
            <p:nvPr/>
          </p:nvSpPr>
          <p:spPr>
            <a:xfrm>
              <a:off x="5078413" y="1963738"/>
              <a:ext cx="3523354" cy="646331"/>
            </a:xfrm>
            <a:prstGeom prst="rect">
              <a:avLst/>
            </a:prstGeom>
            <a:noFill/>
          </p:spPr>
          <p:txBody>
            <a:bodyPr wrap="square" rtlCol="0">
              <a:spAutoFit/>
            </a:bodyPr>
            <a:lstStyle/>
            <a:p>
              <a:pPr>
                <a:lnSpc>
                  <a:spcPct val="150000"/>
                </a:lnSpc>
              </a:pPr>
              <a:endParaRPr lang="zh-CN" altLang="en-US" sz="2400" b="1" dirty="0">
                <a:solidFill>
                  <a:srgbClr val="F8744F"/>
                </a:solidFill>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p:txBody>
        </p:sp>
      </p:grpSp>
      <p:grpSp>
        <p:nvGrpSpPr>
          <p:cNvPr id="12" name="组合 11"/>
          <p:cNvGrpSpPr/>
          <p:nvPr/>
        </p:nvGrpSpPr>
        <p:grpSpPr>
          <a:xfrm>
            <a:off x="2380342" y="993288"/>
            <a:ext cx="7561944" cy="461665"/>
            <a:chOff x="2380342" y="993288"/>
            <a:chExt cx="7561944" cy="461665"/>
          </a:xfrm>
        </p:grpSpPr>
        <p:sp>
          <p:nvSpPr>
            <p:cNvPr id="13" name="文本框 12">
              <a:extLst>
                <a:ext uri="{FF2B5EF4-FFF2-40B4-BE49-F238E27FC236}">
                  <a16:creationId xmlns:a16="http://schemas.microsoft.com/office/drawing/2014/main" id="{246CB6DA-CEAE-4D97-B0DC-FBE0272F8B13}"/>
                </a:ext>
              </a:extLst>
            </p:cNvPr>
            <p:cNvSpPr txBox="1"/>
            <p:nvPr/>
          </p:nvSpPr>
          <p:spPr>
            <a:xfrm>
              <a:off x="5166062" y="993288"/>
              <a:ext cx="1859875" cy="461665"/>
            </a:xfrm>
            <a:prstGeom prst="rect">
              <a:avLst/>
            </a:prstGeom>
            <a:noFill/>
          </p:spPr>
          <p:txBody>
            <a:bodyPr wrap="square" rtlCol="0">
              <a:spAutoFit/>
            </a:bodyPr>
            <a:lstStyle/>
            <a:p>
              <a:pPr algn="ctr"/>
              <a:endParaRPr lang="zh-CN" altLang="en-US" sz="2400" b="1" spc="300" dirty="0">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p:txBody>
        </p:sp>
        <p:cxnSp>
          <p:nvCxnSpPr>
            <p:cNvPr id="15" name="直接连接符 14"/>
            <p:cNvCxnSpPr/>
            <p:nvPr/>
          </p:nvCxnSpPr>
          <p:spPr>
            <a:xfrm>
              <a:off x="7286171" y="1233714"/>
              <a:ext cx="2656115" cy="0"/>
            </a:xfrm>
            <a:prstGeom prst="line">
              <a:avLst/>
            </a:prstGeom>
            <a:ln>
              <a:solidFill>
                <a:srgbClr val="F8744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380342" y="1233714"/>
              <a:ext cx="2656115" cy="0"/>
            </a:xfrm>
            <a:prstGeom prst="line">
              <a:avLst/>
            </a:prstGeom>
            <a:ln>
              <a:solidFill>
                <a:srgbClr val="F8744F"/>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397" y="5035212"/>
            <a:ext cx="1959429" cy="1959429"/>
          </a:xfrm>
          <a:prstGeom prst="rect">
            <a:avLst/>
          </a:prstGeom>
        </p:spPr>
      </p:pic>
      <p:sp>
        <p:nvSpPr>
          <p:cNvPr id="5" name="CasetăText 4">
            <a:extLst>
              <a:ext uri="{FF2B5EF4-FFF2-40B4-BE49-F238E27FC236}">
                <a16:creationId xmlns:a16="http://schemas.microsoft.com/office/drawing/2014/main" id="{671692EA-E2ED-4833-730D-9E4602E9D0D7}"/>
              </a:ext>
            </a:extLst>
          </p:cNvPr>
          <p:cNvSpPr txBox="1"/>
          <p:nvPr/>
        </p:nvSpPr>
        <p:spPr>
          <a:xfrm>
            <a:off x="1169582" y="852404"/>
            <a:ext cx="9639436" cy="5324535"/>
          </a:xfrm>
          <a:prstGeom prst="rect">
            <a:avLst/>
          </a:prstGeom>
          <a:noFill/>
        </p:spPr>
        <p:txBody>
          <a:bodyPr wrap="square">
            <a:spAutoFit/>
          </a:bodyPr>
          <a:lstStyle/>
          <a:p>
            <a:pPr algn="ctr"/>
            <a:r>
              <a:rPr lang="ro-RO" sz="2000" dirty="0">
                <a:latin typeface="Arial" panose="020B0604020202020204" pitchFamily="34" charset="0"/>
                <a:cs typeface="Arial" panose="020B0604020202020204" pitchFamily="34" charset="0"/>
              </a:rPr>
              <a:t>Dragi părinți,</a:t>
            </a:r>
          </a:p>
          <a:p>
            <a:pPr algn="ctr"/>
            <a:endParaRPr lang="ro-RO" sz="2000" dirty="0">
              <a:latin typeface="Arial" panose="020B0604020202020204" pitchFamily="34" charset="0"/>
              <a:cs typeface="Arial" panose="020B0604020202020204" pitchFamily="34" charset="0"/>
            </a:endParaRPr>
          </a:p>
          <a:p>
            <a:pPr algn="just"/>
            <a:r>
              <a:rPr lang="ro-RO" sz="2000" dirty="0">
                <a:latin typeface="Arial" panose="020B0604020202020204" pitchFamily="34" charset="0"/>
                <a:cs typeface="Arial" panose="020B0604020202020204" pitchFamily="34" charset="0"/>
              </a:rPr>
              <a:t>Iată-ne ajunși la finalul unei etape esențiale din drumul copilăriei: încheierea ciclului primar. În acești cinci ani, am fost martori la o transformare minunată – de la pași timizi și mâini nesigure, la ochi încrezători și gânduri tot mai clare.</a:t>
            </a:r>
          </a:p>
          <a:p>
            <a:pPr algn="just"/>
            <a:endParaRPr lang="ro-RO" sz="2000" dirty="0">
              <a:latin typeface="Arial" panose="020B0604020202020204" pitchFamily="34" charset="0"/>
              <a:cs typeface="Arial" panose="020B0604020202020204" pitchFamily="34" charset="0"/>
            </a:endParaRPr>
          </a:p>
          <a:p>
            <a:pPr algn="just"/>
            <a:r>
              <a:rPr lang="ro-RO" sz="2000" dirty="0">
                <a:latin typeface="Arial" panose="020B0604020202020204" pitchFamily="34" charset="0"/>
                <a:cs typeface="Arial" panose="020B0604020202020204" pitchFamily="34" charset="0"/>
              </a:rPr>
              <a:t>În spatele fiecărui progres, fiecărei reușite, fiecărui zâmbet de copil, ați fost dv.: cu răbdare, încurajare, sacrificii și iubire necondiționată. </a:t>
            </a:r>
          </a:p>
          <a:p>
            <a:pPr algn="just"/>
            <a:endParaRPr lang="ro-RO" sz="2000" dirty="0">
              <a:latin typeface="Arial" panose="020B0604020202020204" pitchFamily="34" charset="0"/>
              <a:cs typeface="Arial" panose="020B0604020202020204" pitchFamily="34" charset="0"/>
            </a:endParaRPr>
          </a:p>
          <a:p>
            <a:pPr algn="just"/>
            <a:r>
              <a:rPr lang="ro-RO" sz="2000" dirty="0">
                <a:latin typeface="Arial" panose="020B0604020202020204" pitchFamily="34" charset="0"/>
                <a:cs typeface="Arial" panose="020B0604020202020204" pitchFamily="34" charset="0"/>
              </a:rPr>
              <a:t>Vă încurajez să rămâneți aproape, dar să lăsați și aripi libere. </a:t>
            </a:r>
          </a:p>
          <a:p>
            <a:pPr algn="just"/>
            <a:r>
              <a:rPr lang="ro-RO" sz="2000" dirty="0">
                <a:latin typeface="Arial" panose="020B0604020202020204" pitchFamily="34" charset="0"/>
                <a:cs typeface="Arial" panose="020B0604020202020204" pitchFamily="34" charset="0"/>
              </a:rPr>
              <a:t>Să vă bucurați de fiecare pas al lor, cu mândrie și cu speranță!</a:t>
            </a:r>
          </a:p>
          <a:p>
            <a:pPr algn="just"/>
            <a:endParaRPr lang="ro-RO" sz="2000" dirty="0">
              <a:latin typeface="Arial" panose="020B0604020202020204" pitchFamily="34" charset="0"/>
              <a:cs typeface="Arial" panose="020B0604020202020204" pitchFamily="34" charset="0"/>
            </a:endParaRPr>
          </a:p>
          <a:p>
            <a:pPr algn="just"/>
            <a:r>
              <a:rPr lang="ro-RO" sz="2000" dirty="0">
                <a:latin typeface="Arial" panose="020B0604020202020204" pitchFamily="34" charset="0"/>
                <a:cs typeface="Arial" panose="020B0604020202020204" pitchFamily="34" charset="0"/>
              </a:rPr>
              <a:t>Vă doresc din suflet tot binele din lume!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Copiii dumneavoastră mi-au umplut zilele și știu că vor lumina și viitorul dv.</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Mulțumesc.</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Din inimă,</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Doamna Eli</a:t>
            </a:r>
          </a:p>
        </p:txBody>
      </p:sp>
    </p:spTree>
    <p:extLst>
      <p:ext uri="{BB962C8B-B14F-4D97-AF65-F5344CB8AC3E}">
        <p14:creationId xmlns:p14="http://schemas.microsoft.com/office/powerpoint/2010/main" val="1781201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 y="-23492"/>
            <a:ext cx="12217051" cy="6881491"/>
            <a:chOff x="-1" y="-23492"/>
            <a:chExt cx="12217051" cy="6881491"/>
          </a:xfrm>
        </p:grpSpPr>
        <p:grpSp>
          <p:nvGrpSpPr>
            <p:cNvPr id="18" name="组合 17"/>
            <p:cNvGrpSpPr/>
            <p:nvPr/>
          </p:nvGrpSpPr>
          <p:grpSpPr>
            <a:xfrm>
              <a:off x="-1" y="-23491"/>
              <a:ext cx="12217051" cy="6881490"/>
              <a:chOff x="-1" y="-23491"/>
              <a:chExt cx="12217051" cy="688149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
                <a:ext cx="12217051" cy="6858001"/>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95761" y="-23491"/>
                <a:ext cx="2102979" cy="3585842"/>
              </a:xfrm>
              <a:prstGeom prst="rect">
                <a:avLst/>
              </a:prstGeom>
            </p:spPr>
          </p:pic>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36686" y="-23492"/>
              <a:ext cx="5907314" cy="6881491"/>
            </a:xfrm>
            <a:prstGeom prst="rect">
              <a:avLst/>
            </a:prstGeom>
          </p:spPr>
        </p:pic>
        <p:pic>
          <p:nvPicPr>
            <p:cNvPr id="24" name="图片 2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8686" y="-23491"/>
              <a:ext cx="2380343" cy="1039492"/>
            </a:xfrm>
            <a:prstGeom prst="rect">
              <a:avLst/>
            </a:prstGeom>
          </p:spPr>
        </p:pic>
      </p:grpSp>
      <p:grpSp>
        <p:nvGrpSpPr>
          <p:cNvPr id="96" name="组合 95"/>
          <p:cNvGrpSpPr/>
          <p:nvPr/>
        </p:nvGrpSpPr>
        <p:grpSpPr>
          <a:xfrm>
            <a:off x="1150344" y="2122480"/>
            <a:ext cx="3220923" cy="2275695"/>
            <a:chOff x="958567" y="2438400"/>
            <a:chExt cx="3220923" cy="2275695"/>
          </a:xfrm>
        </p:grpSpPr>
        <p:pic>
          <p:nvPicPr>
            <p:cNvPr id="73" name="图片 72" descr="图层 5"/>
            <p:cNvPicPr>
              <a:picLocks noChangeAspect="1"/>
            </p:cNvPicPr>
            <p:nvPr/>
          </p:nvPicPr>
          <p:blipFill>
            <a:blip r:embed="rId6"/>
            <a:stretch>
              <a:fillRect/>
            </a:stretch>
          </p:blipFill>
          <p:spPr>
            <a:xfrm>
              <a:off x="958567" y="2438400"/>
              <a:ext cx="3220923" cy="2275695"/>
            </a:xfrm>
            <a:prstGeom prst="rect">
              <a:avLst/>
            </a:prstGeom>
          </p:spPr>
        </p:pic>
        <p:grpSp>
          <p:nvGrpSpPr>
            <p:cNvPr id="80" name="组合 79"/>
            <p:cNvGrpSpPr/>
            <p:nvPr/>
          </p:nvGrpSpPr>
          <p:grpSpPr>
            <a:xfrm>
              <a:off x="1447532" y="3119370"/>
              <a:ext cx="1859875" cy="756074"/>
              <a:chOff x="1447532" y="3096181"/>
              <a:chExt cx="1859875" cy="756074"/>
            </a:xfrm>
          </p:grpSpPr>
          <p:sp>
            <p:nvSpPr>
              <p:cNvPr id="76" name="文本框 75">
                <a:extLst>
                  <a:ext uri="{FF2B5EF4-FFF2-40B4-BE49-F238E27FC236}">
                    <a16:creationId xmlns:a16="http://schemas.microsoft.com/office/drawing/2014/main" id="{246CB6DA-CEAE-4D97-B0DC-FBE0272F8B13}"/>
                  </a:ext>
                </a:extLst>
              </p:cNvPr>
              <p:cNvSpPr txBox="1"/>
              <p:nvPr/>
            </p:nvSpPr>
            <p:spPr>
              <a:xfrm>
                <a:off x="1447532" y="3390590"/>
                <a:ext cx="1859875" cy="461665"/>
              </a:xfrm>
              <a:prstGeom prst="rect">
                <a:avLst/>
              </a:prstGeom>
              <a:noFill/>
            </p:spPr>
            <p:txBody>
              <a:bodyPr wrap="square" rtlCol="0">
                <a:spAutoFit/>
              </a:bodyPr>
              <a:lstStyle/>
              <a:p>
                <a:pPr algn="ctr"/>
                <a:endParaRPr/>
              </a:p>
            </p:txBody>
          </p:sp>
          <p:sp>
            <p:nvSpPr>
              <p:cNvPr id="79" name="文本框 78">
                <a:extLst>
                  <a:ext uri="{FF2B5EF4-FFF2-40B4-BE49-F238E27FC236}">
                    <a16:creationId xmlns:a16="http://schemas.microsoft.com/office/drawing/2014/main" id="{246CB6DA-CEAE-4D97-B0DC-FBE0272F8B13}"/>
                  </a:ext>
                </a:extLst>
              </p:cNvPr>
              <p:cNvSpPr txBox="1"/>
              <p:nvPr/>
            </p:nvSpPr>
            <p:spPr>
              <a:xfrm>
                <a:off x="1805784" y="3096181"/>
                <a:ext cx="1318336" cy="369332"/>
              </a:xfrm>
              <a:prstGeom prst="rect">
                <a:avLst/>
              </a:prstGeom>
              <a:noFill/>
            </p:spPr>
            <p:txBody>
              <a:bodyPr wrap="square" rtlCol="0">
                <a:spAutoFit/>
              </a:bodyPr>
              <a:lstStyle/>
              <a:p>
                <a:pPr algn="ctr"/>
                <a:endParaRPr lang="zh-CN" altLang="en-US" b="1" spc="300" dirty="0">
                  <a:solidFill>
                    <a:srgbClr val="F8744F"/>
                  </a:solidFill>
                  <a:latin typeface="字魂131号-酷乐潮玩体" panose="00000500000000000000" pitchFamily="2" charset="-122"/>
                  <a:ea typeface="字魂131号-酷乐潮玩体" panose="00000500000000000000" pitchFamily="2" charset="-122"/>
                  <a:cs typeface="阿里巴巴普惠体 Medium" panose="00020600040101010101" pitchFamily="18" charset="-122"/>
                  <a:sym typeface="思源黑体 CN" panose="020B0500000000000000" pitchFamily="34" charset="-122"/>
                </a:endParaRPr>
              </a:p>
            </p:txBody>
          </p:sp>
        </p:grpSp>
      </p:grpSp>
      <p:grpSp>
        <p:nvGrpSpPr>
          <p:cNvPr id="95" name="组合 94"/>
          <p:cNvGrpSpPr/>
          <p:nvPr/>
        </p:nvGrpSpPr>
        <p:grpSpPr>
          <a:xfrm>
            <a:off x="4433419" y="3417494"/>
            <a:ext cx="3220923" cy="2275695"/>
            <a:chOff x="4393043" y="3899519"/>
            <a:chExt cx="3220923" cy="2275695"/>
          </a:xfrm>
        </p:grpSpPr>
        <p:pic>
          <p:nvPicPr>
            <p:cNvPr id="74" name="图片 73" descr="图层 5"/>
            <p:cNvPicPr>
              <a:picLocks noChangeAspect="1"/>
            </p:cNvPicPr>
            <p:nvPr/>
          </p:nvPicPr>
          <p:blipFill>
            <a:blip r:embed="rId6"/>
            <a:stretch>
              <a:fillRect/>
            </a:stretch>
          </p:blipFill>
          <p:spPr>
            <a:xfrm>
              <a:off x="4393043" y="3899519"/>
              <a:ext cx="3220923" cy="2275695"/>
            </a:xfrm>
            <a:prstGeom prst="rect">
              <a:avLst/>
            </a:prstGeom>
          </p:spPr>
        </p:pic>
        <p:grpSp>
          <p:nvGrpSpPr>
            <p:cNvPr id="81" name="组合 80"/>
            <p:cNvGrpSpPr/>
            <p:nvPr/>
          </p:nvGrpSpPr>
          <p:grpSpPr>
            <a:xfrm>
              <a:off x="4895517" y="4510868"/>
              <a:ext cx="1859875" cy="756074"/>
              <a:chOff x="1447532" y="3096181"/>
              <a:chExt cx="1859875" cy="756074"/>
            </a:xfrm>
          </p:grpSpPr>
          <p:sp>
            <p:nvSpPr>
              <p:cNvPr id="82" name="文本框 81">
                <a:extLst>
                  <a:ext uri="{FF2B5EF4-FFF2-40B4-BE49-F238E27FC236}">
                    <a16:creationId xmlns:a16="http://schemas.microsoft.com/office/drawing/2014/main" id="{246CB6DA-CEAE-4D97-B0DC-FBE0272F8B13}"/>
                  </a:ext>
                </a:extLst>
              </p:cNvPr>
              <p:cNvSpPr txBox="1"/>
              <p:nvPr/>
            </p:nvSpPr>
            <p:spPr>
              <a:xfrm>
                <a:off x="1447532" y="3390590"/>
                <a:ext cx="1859875" cy="461665"/>
              </a:xfrm>
              <a:prstGeom prst="rect">
                <a:avLst/>
              </a:prstGeom>
              <a:noFill/>
            </p:spPr>
            <p:txBody>
              <a:bodyPr wrap="square" rtlCol="0">
                <a:spAutoFit/>
              </a:bodyPr>
              <a:lstStyle/>
              <a:p>
                <a:pPr algn="ctr"/>
                <a:endParaRPr lang="zh-CN" altLang="en-US" sz="2400" b="1" spc="300" dirty="0">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p:txBody>
          </p:sp>
          <p:sp>
            <p:nvSpPr>
              <p:cNvPr id="83" name="文本框 82">
                <a:extLst>
                  <a:ext uri="{FF2B5EF4-FFF2-40B4-BE49-F238E27FC236}">
                    <a16:creationId xmlns:a16="http://schemas.microsoft.com/office/drawing/2014/main" id="{246CB6DA-CEAE-4D97-B0DC-FBE0272F8B13}"/>
                  </a:ext>
                </a:extLst>
              </p:cNvPr>
              <p:cNvSpPr txBox="1"/>
              <p:nvPr/>
            </p:nvSpPr>
            <p:spPr>
              <a:xfrm>
                <a:off x="1805784" y="3096181"/>
                <a:ext cx="1318336" cy="369332"/>
              </a:xfrm>
              <a:prstGeom prst="rect">
                <a:avLst/>
              </a:prstGeom>
              <a:noFill/>
            </p:spPr>
            <p:txBody>
              <a:bodyPr wrap="square" rtlCol="0">
                <a:spAutoFit/>
              </a:bodyPr>
              <a:lstStyle/>
              <a:p>
                <a:pPr algn="ctr"/>
                <a:endParaRPr lang="zh-CN" altLang="en-US" b="1" spc="300" dirty="0">
                  <a:solidFill>
                    <a:srgbClr val="F8744F"/>
                  </a:solidFill>
                  <a:latin typeface="字魂131号-酷乐潮玩体" panose="00000500000000000000" pitchFamily="2" charset="-122"/>
                  <a:ea typeface="字魂131号-酷乐潮玩体" panose="00000500000000000000" pitchFamily="2" charset="-122"/>
                  <a:cs typeface="阿里巴巴普惠体 Medium" panose="00020600040101010101" pitchFamily="18" charset="-122"/>
                  <a:sym typeface="思源黑体 CN" panose="020B0500000000000000" pitchFamily="34" charset="-122"/>
                </a:endParaRPr>
              </a:p>
            </p:txBody>
          </p:sp>
        </p:grpSp>
      </p:grpSp>
      <p:grpSp>
        <p:nvGrpSpPr>
          <p:cNvPr id="97" name="组合 96"/>
          <p:cNvGrpSpPr/>
          <p:nvPr/>
        </p:nvGrpSpPr>
        <p:grpSpPr>
          <a:xfrm>
            <a:off x="7512630" y="1941243"/>
            <a:ext cx="3220923" cy="2275695"/>
            <a:chOff x="7471420" y="2171396"/>
            <a:chExt cx="3220923" cy="2275695"/>
          </a:xfrm>
        </p:grpSpPr>
        <p:pic>
          <p:nvPicPr>
            <p:cNvPr id="75" name="图片 74" descr="图层 5"/>
            <p:cNvPicPr>
              <a:picLocks noChangeAspect="1"/>
            </p:cNvPicPr>
            <p:nvPr/>
          </p:nvPicPr>
          <p:blipFill>
            <a:blip r:embed="rId6"/>
            <a:stretch>
              <a:fillRect/>
            </a:stretch>
          </p:blipFill>
          <p:spPr>
            <a:xfrm>
              <a:off x="7471420" y="2171396"/>
              <a:ext cx="3220923" cy="2275695"/>
            </a:xfrm>
            <a:prstGeom prst="rect">
              <a:avLst/>
            </a:prstGeom>
          </p:spPr>
        </p:pic>
        <p:grpSp>
          <p:nvGrpSpPr>
            <p:cNvPr id="84" name="组合 83"/>
            <p:cNvGrpSpPr/>
            <p:nvPr/>
          </p:nvGrpSpPr>
          <p:grpSpPr>
            <a:xfrm>
              <a:off x="8037323" y="2857760"/>
              <a:ext cx="1859875" cy="756074"/>
              <a:chOff x="1447532" y="3096181"/>
              <a:chExt cx="1859875" cy="756074"/>
            </a:xfrm>
          </p:grpSpPr>
          <p:sp>
            <p:nvSpPr>
              <p:cNvPr id="85" name="文本框 84">
                <a:extLst>
                  <a:ext uri="{FF2B5EF4-FFF2-40B4-BE49-F238E27FC236}">
                    <a16:creationId xmlns:a16="http://schemas.microsoft.com/office/drawing/2014/main" id="{246CB6DA-CEAE-4D97-B0DC-FBE0272F8B13}"/>
                  </a:ext>
                </a:extLst>
              </p:cNvPr>
              <p:cNvSpPr txBox="1"/>
              <p:nvPr/>
            </p:nvSpPr>
            <p:spPr>
              <a:xfrm>
                <a:off x="1447532" y="3390590"/>
                <a:ext cx="1859875" cy="461665"/>
              </a:xfrm>
              <a:prstGeom prst="rect">
                <a:avLst/>
              </a:prstGeom>
              <a:noFill/>
            </p:spPr>
            <p:txBody>
              <a:bodyPr wrap="square" rtlCol="0">
                <a:spAutoFit/>
              </a:bodyPr>
              <a:lstStyle/>
              <a:p>
                <a:pPr algn="ctr"/>
                <a:endParaRPr lang="zh-CN" altLang="en-US" sz="2400" b="1" spc="300" dirty="0">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p:txBody>
          </p:sp>
          <p:sp>
            <p:nvSpPr>
              <p:cNvPr id="86" name="文本框 85">
                <a:extLst>
                  <a:ext uri="{FF2B5EF4-FFF2-40B4-BE49-F238E27FC236}">
                    <a16:creationId xmlns:a16="http://schemas.microsoft.com/office/drawing/2014/main" id="{246CB6DA-CEAE-4D97-B0DC-FBE0272F8B13}"/>
                  </a:ext>
                </a:extLst>
              </p:cNvPr>
              <p:cNvSpPr txBox="1"/>
              <p:nvPr/>
            </p:nvSpPr>
            <p:spPr>
              <a:xfrm>
                <a:off x="1805784" y="3096181"/>
                <a:ext cx="1318336" cy="369332"/>
              </a:xfrm>
              <a:prstGeom prst="rect">
                <a:avLst/>
              </a:prstGeom>
              <a:noFill/>
            </p:spPr>
            <p:txBody>
              <a:bodyPr wrap="square" rtlCol="0">
                <a:spAutoFit/>
              </a:bodyPr>
              <a:lstStyle/>
              <a:p>
                <a:pPr algn="ctr"/>
                <a:endParaRPr lang="zh-CN" altLang="en-US" b="1" spc="300" dirty="0">
                  <a:solidFill>
                    <a:srgbClr val="F8744F"/>
                  </a:solidFill>
                  <a:latin typeface="字魂131号-酷乐潮玩体" panose="00000500000000000000" pitchFamily="2" charset="-122"/>
                  <a:ea typeface="字魂131号-酷乐潮玩体" panose="00000500000000000000" pitchFamily="2" charset="-122"/>
                  <a:cs typeface="阿里巴巴普惠体 Medium" panose="00020600040101010101" pitchFamily="18" charset="-122"/>
                  <a:sym typeface="思源黑体 CN" panose="020B0500000000000000" pitchFamily="34" charset="-122"/>
                </a:endParaRPr>
              </a:p>
            </p:txBody>
          </p:sp>
        </p:grpSp>
      </p:grpSp>
      <p:grpSp>
        <p:nvGrpSpPr>
          <p:cNvPr id="90" name="组合 89"/>
          <p:cNvGrpSpPr/>
          <p:nvPr/>
        </p:nvGrpSpPr>
        <p:grpSpPr>
          <a:xfrm>
            <a:off x="3689814" y="736558"/>
            <a:ext cx="5570098" cy="1339180"/>
            <a:chOff x="2925288" y="736667"/>
            <a:chExt cx="5570098" cy="1339180"/>
          </a:xfrm>
        </p:grpSpPr>
        <p:grpSp>
          <p:nvGrpSpPr>
            <p:cNvPr id="43" name="组合 42"/>
            <p:cNvGrpSpPr/>
            <p:nvPr/>
          </p:nvGrpSpPr>
          <p:grpSpPr>
            <a:xfrm>
              <a:off x="2925288" y="736667"/>
              <a:ext cx="2236510" cy="1339180"/>
              <a:chOff x="2704342" y="2558781"/>
              <a:chExt cx="2236510" cy="1339180"/>
            </a:xfrm>
            <a:effectLst>
              <a:outerShdw blurRad="127000" sx="102000" sy="102000" algn="ctr" rotWithShape="0">
                <a:prstClr val="black">
                  <a:alpha val="25000"/>
                </a:prstClr>
              </a:outerShdw>
            </a:effectLst>
          </p:grpSpPr>
          <p:sp>
            <p:nvSpPr>
              <p:cNvPr id="44" name="文本框 43"/>
              <p:cNvSpPr txBox="1"/>
              <p:nvPr/>
            </p:nvSpPr>
            <p:spPr>
              <a:xfrm>
                <a:off x="2704342" y="2558781"/>
                <a:ext cx="2236510" cy="1323439"/>
              </a:xfrm>
              <a:prstGeom prst="rect">
                <a:avLst/>
              </a:prstGeom>
              <a:noFill/>
            </p:spPr>
            <p:txBody>
              <a:bodyPr wrap="none" rtlCol="0">
                <a:spAutoFit/>
              </a:bodyPr>
              <a:lstStyle/>
              <a:p>
                <a:pPr algn="ctr"/>
                <a:endParaRPr lang="zh-CN" altLang="en-US" sz="8000">
                  <a:ln w="127000">
                    <a:solidFill>
                      <a:schemeClr val="bg1"/>
                    </a:solidFill>
                  </a:ln>
                  <a:solidFill>
                    <a:srgbClr val="F8744F"/>
                  </a:solidFill>
                  <a:latin typeface="字魂64号-萌趣软糖体" panose="00000500000000000000" pitchFamily="2" charset="-122"/>
                  <a:ea typeface="字魂64号-萌趣软糖体" panose="00000500000000000000" pitchFamily="2" charset="-122"/>
                </a:endParaRPr>
              </a:p>
            </p:txBody>
          </p:sp>
          <p:sp>
            <p:nvSpPr>
              <p:cNvPr id="45" name="文本框 44"/>
              <p:cNvSpPr txBox="1"/>
              <p:nvPr/>
            </p:nvSpPr>
            <p:spPr>
              <a:xfrm>
                <a:off x="2704342" y="2574522"/>
                <a:ext cx="2236510" cy="1323439"/>
              </a:xfrm>
              <a:prstGeom prst="rect">
                <a:avLst/>
              </a:prstGeom>
              <a:noFill/>
            </p:spPr>
            <p:txBody>
              <a:bodyPr wrap="none" rtlCol="0">
                <a:spAutoFit/>
              </a:bodyPr>
              <a:lstStyle/>
              <a:p>
                <a:pPr algn="ctr"/>
                <a:endParaRPr lang="zh-CN" altLang="en-US" sz="8000">
                  <a:solidFill>
                    <a:srgbClr val="F8744F"/>
                  </a:solidFill>
                  <a:latin typeface="字魂64号-萌趣软糖体" panose="00000500000000000000" pitchFamily="2" charset="-122"/>
                  <a:ea typeface="字魂64号-萌趣软糖体" panose="00000500000000000000" pitchFamily="2" charset="-122"/>
                </a:endParaRPr>
              </a:p>
            </p:txBody>
          </p:sp>
        </p:grpSp>
        <p:grpSp>
          <p:nvGrpSpPr>
            <p:cNvPr id="87" name="组合 86"/>
            <p:cNvGrpSpPr/>
            <p:nvPr/>
          </p:nvGrpSpPr>
          <p:grpSpPr>
            <a:xfrm>
              <a:off x="5184864" y="902091"/>
              <a:ext cx="3310522" cy="1015663"/>
              <a:chOff x="2167337" y="2558781"/>
              <a:chExt cx="3310522" cy="1015663"/>
            </a:xfrm>
            <a:effectLst>
              <a:outerShdw blurRad="127000" sx="102000" sy="102000" algn="ctr" rotWithShape="0">
                <a:prstClr val="black">
                  <a:alpha val="25000"/>
                </a:prstClr>
              </a:outerShdw>
            </a:effectLst>
          </p:grpSpPr>
          <p:sp>
            <p:nvSpPr>
              <p:cNvPr id="88" name="文本框 87"/>
              <p:cNvSpPr txBox="1"/>
              <p:nvPr/>
            </p:nvSpPr>
            <p:spPr>
              <a:xfrm>
                <a:off x="2167337" y="2558781"/>
                <a:ext cx="3310522" cy="1015663"/>
              </a:xfrm>
              <a:prstGeom prst="rect">
                <a:avLst/>
              </a:prstGeom>
              <a:noFill/>
            </p:spPr>
            <p:txBody>
              <a:bodyPr wrap="none" rtlCol="0">
                <a:spAutoFit/>
              </a:bodyPr>
              <a:lstStyle/>
              <a:p>
                <a:pPr algn="ctr"/>
                <a:endParaRPr lang="zh-CN" altLang="en-US" sz="6000">
                  <a:ln w="127000">
                    <a:solidFill>
                      <a:schemeClr val="bg1"/>
                    </a:solidFill>
                  </a:ln>
                  <a:solidFill>
                    <a:srgbClr val="F8744F"/>
                  </a:solidFill>
                  <a:latin typeface="字魂64号-萌趣软糖体" panose="00000500000000000000" pitchFamily="2" charset="-122"/>
                  <a:ea typeface="字魂64号-萌趣软糖体" panose="00000500000000000000" pitchFamily="2" charset="-122"/>
                </a:endParaRPr>
              </a:p>
            </p:txBody>
          </p:sp>
          <p:sp>
            <p:nvSpPr>
              <p:cNvPr id="89" name="文本框 88"/>
              <p:cNvSpPr txBox="1"/>
              <p:nvPr/>
            </p:nvSpPr>
            <p:spPr>
              <a:xfrm>
                <a:off x="2167337" y="2558781"/>
                <a:ext cx="3310522" cy="1015663"/>
              </a:xfrm>
              <a:prstGeom prst="rect">
                <a:avLst/>
              </a:prstGeom>
              <a:noFill/>
            </p:spPr>
            <p:txBody>
              <a:bodyPr wrap="none" rtlCol="0">
                <a:spAutoFit/>
              </a:bodyPr>
              <a:lstStyle/>
              <a:p>
                <a:pPr algn="ctr"/>
                <a:endParaRPr lang="zh-CN" altLang="en-US" sz="6000">
                  <a:solidFill>
                    <a:srgbClr val="F8744F"/>
                  </a:solidFill>
                  <a:latin typeface="字魂64号-萌趣软糖体" panose="00000500000000000000" pitchFamily="2" charset="-122"/>
                  <a:ea typeface="字魂64号-萌趣软糖体" panose="00000500000000000000" pitchFamily="2" charset="-122"/>
                </a:endParaRPr>
              </a:p>
            </p:txBody>
          </p:sp>
        </p:grpSp>
      </p:grpSp>
      <p:grpSp>
        <p:nvGrpSpPr>
          <p:cNvPr id="94" name="组合 93"/>
          <p:cNvGrpSpPr/>
          <p:nvPr/>
        </p:nvGrpSpPr>
        <p:grpSpPr>
          <a:xfrm>
            <a:off x="8831" y="5779941"/>
            <a:ext cx="12183169" cy="1084792"/>
            <a:chOff x="8831" y="5779941"/>
            <a:chExt cx="12183169" cy="1084792"/>
          </a:xfrm>
        </p:grpSpPr>
        <p:pic>
          <p:nvPicPr>
            <p:cNvPr id="92" name="图片 91">
              <a:extLst>
                <a:ext uri="{FF2B5EF4-FFF2-40B4-BE49-F238E27FC236}">
                  <a16:creationId xmlns:a16="http://schemas.microsoft.com/office/drawing/2014/main" id="{4E90BBE5-4E6B-4D8D-9218-1370F80041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5779941"/>
              <a:ext cx="6096000" cy="1078060"/>
            </a:xfrm>
            <a:prstGeom prst="rect">
              <a:avLst/>
            </a:prstGeom>
          </p:spPr>
        </p:pic>
        <p:pic>
          <p:nvPicPr>
            <p:cNvPr id="93" name="图片 92">
              <a:extLst>
                <a:ext uri="{FF2B5EF4-FFF2-40B4-BE49-F238E27FC236}">
                  <a16:creationId xmlns:a16="http://schemas.microsoft.com/office/drawing/2014/main" id="{2A7431F3-DEF4-4A6F-89A4-B7FDBF7586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1" y="5786673"/>
              <a:ext cx="6105643" cy="1078060"/>
            </a:xfrm>
            <a:prstGeom prst="rect">
              <a:avLst/>
            </a:prstGeom>
          </p:spPr>
        </p:pic>
      </p:grpSp>
      <p:sp>
        <p:nvSpPr>
          <p:cNvPr id="3" name="CasetăText 2">
            <a:extLst>
              <a:ext uri="{FF2B5EF4-FFF2-40B4-BE49-F238E27FC236}">
                <a16:creationId xmlns:a16="http://schemas.microsoft.com/office/drawing/2014/main" id="{73C32155-655B-0D17-35B4-5BE33DA458D9}"/>
              </a:ext>
            </a:extLst>
          </p:cNvPr>
          <p:cNvSpPr txBox="1"/>
          <p:nvPr/>
        </p:nvSpPr>
        <p:spPr>
          <a:xfrm>
            <a:off x="3037116" y="869211"/>
            <a:ext cx="6106884" cy="1446550"/>
          </a:xfrm>
          <a:prstGeom prst="rect">
            <a:avLst/>
          </a:prstGeom>
          <a:noFill/>
        </p:spPr>
        <p:txBody>
          <a:bodyPr wrap="square">
            <a:spAutoFit/>
          </a:bodyPr>
          <a:lstStyle/>
          <a:p>
            <a:pPr algn="ctr">
              <a:defRPr sz="4400" b="1">
                <a:solidFill>
                  <a:srgbClr val="225522"/>
                </a:solidFill>
              </a:defRPr>
            </a:pPr>
            <a:r>
              <a:rPr lang="ro-RO" dirty="0"/>
              <a:t>Final de drum în Clasa a IV-a B</a:t>
            </a:r>
          </a:p>
        </p:txBody>
      </p:sp>
      <p:sp>
        <p:nvSpPr>
          <p:cNvPr id="4" name="CasetăText 3">
            <a:extLst>
              <a:ext uri="{FF2B5EF4-FFF2-40B4-BE49-F238E27FC236}">
                <a16:creationId xmlns:a16="http://schemas.microsoft.com/office/drawing/2014/main" id="{E780D290-D63B-DD57-48F4-8AA300CF29C7}"/>
              </a:ext>
            </a:extLst>
          </p:cNvPr>
          <p:cNvSpPr txBox="1"/>
          <p:nvPr/>
        </p:nvSpPr>
        <p:spPr>
          <a:xfrm>
            <a:off x="1875453" y="3152848"/>
            <a:ext cx="1762821" cy="369332"/>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Bine ați venit!</a:t>
            </a:r>
          </a:p>
        </p:txBody>
      </p:sp>
      <p:sp>
        <p:nvSpPr>
          <p:cNvPr id="5" name="CasetăText 4">
            <a:extLst>
              <a:ext uri="{FF2B5EF4-FFF2-40B4-BE49-F238E27FC236}">
                <a16:creationId xmlns:a16="http://schemas.microsoft.com/office/drawing/2014/main" id="{F8F2F268-A625-922D-7D75-843DB15F1435}"/>
              </a:ext>
            </a:extLst>
          </p:cNvPr>
          <p:cNvSpPr txBox="1"/>
          <p:nvPr/>
        </p:nvSpPr>
        <p:spPr>
          <a:xfrm>
            <a:off x="4961741" y="4022109"/>
            <a:ext cx="1865092" cy="923330"/>
          </a:xfrm>
          <a:prstGeom prst="rect">
            <a:avLst/>
          </a:prstGeom>
          <a:noFill/>
        </p:spPr>
        <p:txBody>
          <a:bodyPr wrap="square" rtlCol="0">
            <a:spAutoFit/>
          </a:bodyPr>
          <a:lstStyle/>
          <a:p>
            <a:pPr algn="ctr"/>
            <a:r>
              <a:rPr lang="ro-RO" dirty="0">
                <a:latin typeface="Arial" panose="020B0604020202020204" pitchFamily="34" charset="0"/>
                <a:cs typeface="Arial" panose="020B0604020202020204" pitchFamily="34" charset="0"/>
              </a:rPr>
              <a:t>Analiza rezultatelor de la Ev. </a:t>
            </a:r>
            <a:r>
              <a:rPr lang="ro-RO" dirty="0" err="1">
                <a:latin typeface="Arial" panose="020B0604020202020204" pitchFamily="34" charset="0"/>
                <a:cs typeface="Arial" panose="020B0604020202020204" pitchFamily="34" charset="0"/>
              </a:rPr>
              <a:t>Naț</a:t>
            </a:r>
            <a:r>
              <a:rPr lang="ro-RO" dirty="0">
                <a:latin typeface="Arial" panose="020B0604020202020204" pitchFamily="34" charset="0"/>
                <a:cs typeface="Arial" panose="020B0604020202020204" pitchFamily="34" charset="0"/>
              </a:rPr>
              <a:t>.</a:t>
            </a:r>
          </a:p>
        </p:txBody>
      </p:sp>
      <p:sp>
        <p:nvSpPr>
          <p:cNvPr id="6" name="CasetăText 5">
            <a:extLst>
              <a:ext uri="{FF2B5EF4-FFF2-40B4-BE49-F238E27FC236}">
                <a16:creationId xmlns:a16="http://schemas.microsoft.com/office/drawing/2014/main" id="{BB81B2D1-D13C-56A1-AED0-EC9C6C943E69}"/>
              </a:ext>
            </a:extLst>
          </p:cNvPr>
          <p:cNvSpPr txBox="1"/>
          <p:nvPr/>
        </p:nvSpPr>
        <p:spPr>
          <a:xfrm>
            <a:off x="8214542" y="2664950"/>
            <a:ext cx="1762821" cy="646331"/>
          </a:xfrm>
          <a:prstGeom prst="rect">
            <a:avLst/>
          </a:prstGeom>
          <a:noFill/>
        </p:spPr>
        <p:txBody>
          <a:bodyPr wrap="square" rtlCol="0">
            <a:spAutoFit/>
          </a:bodyPr>
          <a:lstStyle/>
          <a:p>
            <a:pPr algn="ctr"/>
            <a:r>
              <a:rPr lang="ro-RO" dirty="0"/>
              <a:t>Gânduri la final</a:t>
            </a:r>
          </a:p>
        </p:txBody>
      </p:sp>
    </p:spTree>
    <p:extLst>
      <p:ext uri="{BB962C8B-B14F-4D97-AF65-F5344CB8AC3E}">
        <p14:creationId xmlns:p14="http://schemas.microsoft.com/office/powerpoint/2010/main" val="438607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46753" y="2418018"/>
            <a:ext cx="4957247" cy="3185488"/>
            <a:chOff x="2096696" y="2592188"/>
            <a:chExt cx="4957247" cy="3185488"/>
          </a:xfrm>
        </p:grpSpPr>
        <p:sp>
          <p:nvSpPr>
            <p:cNvPr id="6" name="矩形 5">
              <a:extLst>
                <a:ext uri="{FF2B5EF4-FFF2-40B4-BE49-F238E27FC236}">
                  <a16:creationId xmlns:a16="http://schemas.microsoft.com/office/drawing/2014/main" id="{F9460DDD-A016-4952-81A3-4421B065C73C}"/>
                </a:ext>
              </a:extLst>
            </p:cNvPr>
            <p:cNvSpPr/>
            <p:nvPr/>
          </p:nvSpPr>
          <p:spPr>
            <a:xfrm>
              <a:off x="2096696" y="2823021"/>
              <a:ext cx="4957247" cy="2954655"/>
            </a:xfrm>
            <a:prstGeom prst="rect">
              <a:avLst/>
            </a:prstGeom>
          </p:spPr>
          <p:txBody>
            <a:bodyPr wrap="square">
              <a:spAutoFit/>
            </a:bodyPr>
            <a:lstStyle/>
            <a:p>
              <a:pPr>
                <a:lnSpc>
                  <a:spcPct val="150000"/>
                </a:lnSpc>
              </a:pPr>
              <a:endParaRPr lang="en-US" altLang="zh-CN" sz="1600" b="1">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a:p>
              <a:pPr>
                <a:lnSpc>
                  <a:spcPct val="150000"/>
                </a:lnSpc>
              </a:pPr>
              <a:endParaRPr lang="zh-CN" altLang="en-US" dirty="0">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p:txBody>
        </p:sp>
        <p:sp>
          <p:nvSpPr>
            <p:cNvPr id="4" name="矩形 3"/>
            <p:cNvSpPr/>
            <p:nvPr/>
          </p:nvSpPr>
          <p:spPr>
            <a:xfrm>
              <a:off x="2096696" y="2592188"/>
              <a:ext cx="2866490" cy="461665"/>
            </a:xfrm>
            <a:prstGeom prst="rect">
              <a:avLst/>
            </a:prstGeom>
          </p:spPr>
          <p:txBody>
            <a:bodyPr wrap="none">
              <a:spAutoFit/>
            </a:bodyPr>
            <a:lstStyle/>
            <a:p>
              <a:endParaRPr lang="zh-CN" altLang="en-US" sz="2400">
                <a:solidFill>
                  <a:srgbClr val="F8744F"/>
                </a:solidFill>
              </a:endParaRPr>
            </a:p>
          </p:txBody>
        </p:sp>
      </p:grpSp>
      <p:grpSp>
        <p:nvGrpSpPr>
          <p:cNvPr id="13" name="组合 12"/>
          <p:cNvGrpSpPr/>
          <p:nvPr/>
        </p:nvGrpSpPr>
        <p:grpSpPr>
          <a:xfrm>
            <a:off x="2380342" y="993288"/>
            <a:ext cx="7561944" cy="461665"/>
            <a:chOff x="2380342" y="993288"/>
            <a:chExt cx="7561944" cy="461665"/>
          </a:xfrm>
        </p:grpSpPr>
        <p:sp>
          <p:nvSpPr>
            <p:cNvPr id="14" name="文本框 13">
              <a:extLst>
                <a:ext uri="{FF2B5EF4-FFF2-40B4-BE49-F238E27FC236}">
                  <a16:creationId xmlns:a16="http://schemas.microsoft.com/office/drawing/2014/main" id="{246CB6DA-CEAE-4D97-B0DC-FBE0272F8B13}"/>
                </a:ext>
              </a:extLst>
            </p:cNvPr>
            <p:cNvSpPr txBox="1"/>
            <p:nvPr/>
          </p:nvSpPr>
          <p:spPr>
            <a:xfrm>
              <a:off x="5166062" y="993288"/>
              <a:ext cx="1859875" cy="461665"/>
            </a:xfrm>
            <a:prstGeom prst="rect">
              <a:avLst/>
            </a:prstGeom>
            <a:noFill/>
          </p:spPr>
          <p:txBody>
            <a:bodyPr wrap="square" rtlCol="0">
              <a:spAutoFit/>
            </a:bodyPr>
            <a:lstStyle/>
            <a:p>
              <a:pPr algn="ctr"/>
              <a:endParaRPr/>
            </a:p>
          </p:txBody>
        </p:sp>
        <p:cxnSp>
          <p:nvCxnSpPr>
            <p:cNvPr id="15" name="直接连接符 14"/>
            <p:cNvCxnSpPr/>
            <p:nvPr/>
          </p:nvCxnSpPr>
          <p:spPr>
            <a:xfrm>
              <a:off x="7286171" y="1233714"/>
              <a:ext cx="2656115" cy="0"/>
            </a:xfrm>
            <a:prstGeom prst="line">
              <a:avLst/>
            </a:prstGeom>
            <a:ln>
              <a:solidFill>
                <a:srgbClr val="F8744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380342" y="1233714"/>
              <a:ext cx="2656115" cy="0"/>
            </a:xfrm>
            <a:prstGeom prst="line">
              <a:avLst/>
            </a:prstGeom>
            <a:ln>
              <a:solidFill>
                <a:srgbClr val="F8744F"/>
              </a:solidFill>
            </a:ln>
          </p:spPr>
          <p:style>
            <a:lnRef idx="1">
              <a:schemeClr val="accent1"/>
            </a:lnRef>
            <a:fillRef idx="0">
              <a:schemeClr val="accent1"/>
            </a:fillRef>
            <a:effectRef idx="0">
              <a:schemeClr val="accent1"/>
            </a:effectRef>
            <a:fontRef idx="minor">
              <a:schemeClr val="tx1"/>
            </a:fontRef>
          </p:style>
        </p:cxnSp>
      </p:grpSp>
      <p:sp>
        <p:nvSpPr>
          <p:cNvPr id="2" name="CasetăText 1">
            <a:extLst>
              <a:ext uri="{FF2B5EF4-FFF2-40B4-BE49-F238E27FC236}">
                <a16:creationId xmlns:a16="http://schemas.microsoft.com/office/drawing/2014/main" id="{D990FE43-7DEF-6242-AFA3-1BAA0AA52448}"/>
              </a:ext>
            </a:extLst>
          </p:cNvPr>
          <p:cNvSpPr txBox="1"/>
          <p:nvPr/>
        </p:nvSpPr>
        <p:spPr>
          <a:xfrm>
            <a:off x="914401" y="838066"/>
            <a:ext cx="10543592" cy="5109091"/>
          </a:xfrm>
          <a:prstGeom prst="rect">
            <a:avLst/>
          </a:prstGeom>
          <a:noFill/>
        </p:spPr>
        <p:txBody>
          <a:bodyPr wrap="square" rtlCol="0">
            <a:spAutoFit/>
          </a:bodyPr>
          <a:lstStyle/>
          <a:p>
            <a:r>
              <a:rPr lang="ro-RO" sz="2400" b="1" dirty="0">
                <a:latin typeface="Arial" panose="020B0604020202020204" pitchFamily="34" charset="0"/>
                <a:cs typeface="Arial" panose="020B0604020202020204" pitchFamily="34" charset="0"/>
              </a:rPr>
              <a:t>Bună seara, dragi părinți!</a:t>
            </a:r>
          </a:p>
          <a:p>
            <a:endParaRPr lang="ro-RO" sz="2000" dirty="0">
              <a:latin typeface="Arial" panose="020B0604020202020204" pitchFamily="34" charset="0"/>
              <a:cs typeface="Arial" panose="020B0604020202020204" pitchFamily="34" charset="0"/>
            </a:endParaRPr>
          </a:p>
          <a:p>
            <a:r>
              <a:rPr lang="ro-RO" sz="2400" dirty="0">
                <a:latin typeface="Arial" panose="020B0604020202020204" pitchFamily="34" charset="0"/>
                <a:cs typeface="Arial" panose="020B0604020202020204" pitchFamily="34" charset="0"/>
              </a:rPr>
              <a:t>Vă mulțumesc că sunteți aici, în această ultimă întâlnire a noastră ca echipă.</a:t>
            </a:r>
          </a:p>
          <a:p>
            <a:r>
              <a:rPr lang="ro-RO" sz="2400" dirty="0">
                <a:latin typeface="Arial" panose="020B0604020202020204" pitchFamily="34" charset="0"/>
                <a:cs typeface="Arial" panose="020B0604020202020204" pitchFamily="34" charset="0"/>
              </a:rPr>
              <a:t>Simt nevoia să încep prin a le mulțumi sincer celor care m-au susținut, care au înțeles câtă muncă, răbdare și implicare am pus în fiecare zi alături de copiii noștri. Vă sunt recunoscătoare pentru încredere și pentru că ați ales să vedeți efortul și nu greșeala.</a:t>
            </a:r>
          </a:p>
          <a:p>
            <a:r>
              <a:rPr lang="ro-RO" sz="2400" dirty="0">
                <a:latin typeface="Arial" panose="020B0604020202020204" pitchFamily="34" charset="0"/>
                <a:cs typeface="Arial" panose="020B0604020202020204" pitchFamily="34" charset="0"/>
              </a:rPr>
              <a:t>Tema ședinței de azi este analiza rezultatelor de la Evaluarea Națională. Vom discuta punctual, vom trage concluzii și apoi ne vom lua rămas bun.</a:t>
            </a:r>
          </a:p>
          <a:p>
            <a:r>
              <a:rPr lang="ro-RO" sz="2400" dirty="0">
                <a:latin typeface="Arial" panose="020B0604020202020204" pitchFamily="34" charset="0"/>
                <a:cs typeface="Arial" panose="020B0604020202020204" pitchFamily="34" charset="0"/>
              </a:rPr>
              <a:t>A fost un drum frumos, dar obositor...</a:t>
            </a:r>
            <a:br>
              <a:rPr lang="ro-RO" sz="2400" dirty="0">
                <a:latin typeface="Arial" panose="020B0604020202020204" pitchFamily="34" charset="0"/>
                <a:cs typeface="Arial" panose="020B0604020202020204" pitchFamily="34" charset="0"/>
              </a:rPr>
            </a:br>
            <a:r>
              <a:rPr lang="ro-RO" sz="2400" dirty="0">
                <a:latin typeface="Arial" panose="020B0604020202020204" pitchFamily="34" charset="0"/>
                <a:cs typeface="Arial" panose="020B0604020202020204" pitchFamily="34" charset="0"/>
              </a:rPr>
              <a:t>Aleg să păstrez partea frumoasă și să închei acest capitol cu gândul împăcat că mi-am făcut datoria.</a:t>
            </a:r>
          </a:p>
          <a:p>
            <a:r>
              <a:rPr lang="ro-RO" sz="2400" dirty="0">
                <a:latin typeface="Arial" panose="020B0604020202020204" pitchFamily="34" charset="0"/>
                <a:cs typeface="Arial" panose="020B0604020202020204" pitchFamily="34" charset="0"/>
              </a:rPr>
              <a:t>Vă doresc, din inimă, tot binele din lume!</a:t>
            </a:r>
          </a:p>
          <a:p>
            <a:endParaRPr lang="ro-RO" dirty="0"/>
          </a:p>
        </p:txBody>
      </p:sp>
    </p:spTree>
    <p:custDataLst>
      <p:tags r:id="rId1"/>
    </p:custDataLst>
    <p:extLst>
      <p:ext uri="{BB962C8B-B14F-4D97-AF65-F5344CB8AC3E}">
        <p14:creationId xmlns:p14="http://schemas.microsoft.com/office/powerpoint/2010/main" val="2646066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a:extLst>
              <a:ext uri="{FF2B5EF4-FFF2-40B4-BE49-F238E27FC236}">
                <a16:creationId xmlns:a16="http://schemas.microsoft.com/office/drawing/2014/main" id="{9DB95F57-80CE-6D3D-27AA-D6E6D56EC596}"/>
              </a:ext>
            </a:extLst>
          </p:cNvPr>
          <p:cNvSpPr>
            <a:spLocks noGrp="1"/>
          </p:cNvSpPr>
          <p:nvPr>
            <p:ph type="body" idx="1"/>
          </p:nvPr>
        </p:nvSpPr>
        <p:spPr>
          <a:xfrm>
            <a:off x="838200" y="1371601"/>
            <a:ext cx="10515600" cy="4718050"/>
          </a:xfrm>
        </p:spPr>
        <p:txBody>
          <a:bodyPr/>
          <a:lstStyle/>
          <a:p>
            <a:r>
              <a:rPr lang="en-US" dirty="0" err="1">
                <a:solidFill>
                  <a:schemeClr val="tx1"/>
                </a:solidFill>
                <a:latin typeface="Arial" panose="020B0604020202020204" pitchFamily="34" charset="0"/>
                <a:cs typeface="Arial" panose="020B0604020202020204" pitchFamily="34" charset="0"/>
              </a:rPr>
              <a:t>Testele</a:t>
            </a:r>
            <a:r>
              <a:rPr lang="en-US" dirty="0">
                <a:solidFill>
                  <a:schemeClr val="tx1"/>
                </a:solidFill>
                <a:latin typeface="Arial" panose="020B0604020202020204" pitchFamily="34" charset="0"/>
                <a:cs typeface="Arial" panose="020B0604020202020204" pitchFamily="34" charset="0"/>
              </a:rPr>
              <a:t> administrate </a:t>
            </a:r>
            <a:r>
              <a:rPr lang="en-US" dirty="0" err="1">
                <a:solidFill>
                  <a:schemeClr val="tx1"/>
                </a:solidFill>
                <a:latin typeface="Arial" panose="020B0604020202020204" pitchFamily="34" charset="0"/>
                <a:cs typeface="Arial" panose="020B0604020202020204" pitchFamily="34" charset="0"/>
              </a:rPr>
              <a:t>în</a:t>
            </a:r>
            <a:r>
              <a:rPr lang="en-US" dirty="0">
                <a:solidFill>
                  <a:schemeClr val="tx1"/>
                </a:solidFill>
                <a:latin typeface="Arial" panose="020B0604020202020204" pitchFamily="34" charset="0"/>
                <a:cs typeface="Arial" panose="020B0604020202020204" pitchFamily="34" charset="0"/>
              </a:rPr>
              <a:t> luna </a:t>
            </a:r>
            <a:r>
              <a:rPr lang="en-US" dirty="0" err="1">
                <a:solidFill>
                  <a:schemeClr val="tx1"/>
                </a:solidFill>
                <a:latin typeface="Arial" panose="020B0604020202020204" pitchFamily="34" charset="0"/>
                <a:cs typeface="Arial" panose="020B0604020202020204" pitchFamily="34" charset="0"/>
              </a:rPr>
              <a:t>mai</a:t>
            </a:r>
            <a:r>
              <a:rPr lang="en-US" dirty="0">
                <a:solidFill>
                  <a:schemeClr val="tx1"/>
                </a:solidFill>
                <a:latin typeface="Arial" panose="020B0604020202020204" pitchFamily="34" charset="0"/>
                <a:cs typeface="Arial" panose="020B0604020202020204" pitchFamily="34" charset="0"/>
              </a:rPr>
              <a:t> 2025 la </a:t>
            </a:r>
            <a:r>
              <a:rPr lang="en-US" dirty="0" err="1">
                <a:solidFill>
                  <a:schemeClr val="tx1"/>
                </a:solidFill>
                <a:latin typeface="Arial" panose="020B0604020202020204" pitchFamily="34" charset="0"/>
                <a:cs typeface="Arial" panose="020B0604020202020204" pitchFamily="34" charset="0"/>
              </a:rPr>
              <a:t>Evaluarea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Națională</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clasa</a:t>
            </a:r>
            <a:r>
              <a:rPr lang="en-US" dirty="0">
                <a:solidFill>
                  <a:schemeClr val="tx1"/>
                </a:solidFill>
                <a:latin typeface="Arial" panose="020B0604020202020204" pitchFamily="34" charset="0"/>
                <a:cs typeface="Arial" panose="020B0604020202020204" pitchFamily="34" charset="0"/>
              </a:rPr>
              <a:t> a IV-a au </a:t>
            </a:r>
            <a:r>
              <a:rPr lang="en-US" dirty="0" err="1">
                <a:solidFill>
                  <a:schemeClr val="tx1"/>
                </a:solidFill>
                <a:latin typeface="Arial" panose="020B0604020202020204" pitchFamily="34" charset="0"/>
                <a:cs typeface="Arial" panose="020B0604020202020204" pitchFamily="34" charset="0"/>
              </a:rPr>
              <a:t>avut</a:t>
            </a:r>
            <a:r>
              <a:rPr lang="en-US" dirty="0">
                <a:solidFill>
                  <a:schemeClr val="tx1"/>
                </a:solidFill>
                <a:latin typeface="Arial" panose="020B0604020202020204" pitchFamily="34" charset="0"/>
                <a:cs typeface="Arial" panose="020B0604020202020204" pitchFamily="34" charset="0"/>
              </a:rPr>
              <a:t> un </a:t>
            </a:r>
            <a:r>
              <a:rPr lang="en-US" dirty="0" err="1">
                <a:solidFill>
                  <a:schemeClr val="tx1"/>
                </a:solidFill>
                <a:latin typeface="Arial" panose="020B0604020202020204" pitchFamily="34" charset="0"/>
                <a:cs typeface="Arial" panose="020B0604020202020204" pitchFamily="34" charset="0"/>
              </a:rPr>
              <a:t>nivel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mediu</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dificultate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fiind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concepute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pentru</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evalua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competențele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fundamentale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dobândite</a:t>
            </a:r>
            <a:r>
              <a:rPr lang="en-US" dirty="0">
                <a:solidFill>
                  <a:schemeClr val="tx1"/>
                </a:solidFill>
                <a:latin typeface="Arial" panose="020B0604020202020204" pitchFamily="34" charset="0"/>
                <a:cs typeface="Arial" panose="020B0604020202020204" pitchFamily="34" charset="0"/>
              </a:rPr>
              <a:t> de </a:t>
            </a:r>
            <a:r>
              <a:rPr lang="en-US" dirty="0" err="1">
                <a:solidFill>
                  <a:schemeClr val="tx1"/>
                </a:solidFill>
                <a:latin typeface="Arial" panose="020B0604020202020204" pitchFamily="34" charset="0"/>
                <a:cs typeface="Arial" panose="020B0604020202020204" pitchFamily="34" charset="0"/>
              </a:rPr>
              <a:t>elevi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până</a:t>
            </a:r>
            <a:r>
              <a:rPr lang="en-US" dirty="0">
                <a:solidFill>
                  <a:schemeClr val="tx1"/>
                </a:solidFill>
                <a:latin typeface="Arial" panose="020B0604020202020204" pitchFamily="34" charset="0"/>
                <a:cs typeface="Arial" panose="020B0604020202020204" pitchFamily="34" charset="0"/>
              </a:rPr>
              <a:t> la </a:t>
            </a:r>
            <a:r>
              <a:rPr lang="en-US" dirty="0" err="1">
                <a:solidFill>
                  <a:schemeClr val="tx1"/>
                </a:solidFill>
                <a:latin typeface="Arial" panose="020B0604020202020204" pitchFamily="34" charset="0"/>
                <a:cs typeface="Arial" panose="020B0604020202020204" pitchFamily="34" charset="0"/>
              </a:rPr>
              <a:t>finalul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ciclului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primar</a:t>
            </a:r>
            <a:r>
              <a:rPr lang="en-US" dirty="0">
                <a:solidFill>
                  <a:schemeClr val="tx1"/>
                </a:solidFill>
                <a:latin typeface="Arial" panose="020B0604020202020204" pitchFamily="34" charset="0"/>
                <a:cs typeface="Arial" panose="020B0604020202020204" pitchFamily="34" charset="0"/>
              </a:rPr>
              <a:t>. </a:t>
            </a:r>
            <a:endParaRPr lang="ro-RO" dirty="0">
              <a:solidFill>
                <a:schemeClr val="tx1"/>
              </a:solidFill>
              <a:latin typeface="Arial" panose="020B0604020202020204" pitchFamily="34" charset="0"/>
              <a:cs typeface="Arial" panose="020B0604020202020204" pitchFamily="34" charset="0"/>
            </a:endParaRPr>
          </a:p>
          <a:p>
            <a:r>
              <a:rPr lang="ro-RO" dirty="0">
                <a:solidFill>
                  <a:schemeClr val="tx1"/>
                </a:solidFill>
                <a:latin typeface="Arial" panose="020B0604020202020204" pitchFamily="34" charset="0"/>
                <a:cs typeface="Arial" panose="020B0604020202020204" pitchFamily="34" charset="0"/>
              </a:rPr>
              <a:t>Acestea au fost elaborate de Centrul Național pentru Politici și Evaluare în Educație (CNPEE), în conformitate cu programa școlară în vigoare și au respectat structura evaluărilor din anii anteriori.</a:t>
            </a:r>
          </a:p>
          <a:p>
            <a:r>
              <a:rPr lang="ro-RO" dirty="0">
                <a:solidFill>
                  <a:schemeClr val="tx1"/>
                </a:solidFill>
                <a:latin typeface="Arial" panose="020B0604020202020204" pitchFamily="34" charset="0"/>
                <a:cs typeface="Arial" panose="020B0604020202020204" pitchFamily="34" charset="0"/>
              </a:rPr>
              <a:t>Începând cu acest an, rezultatele evaluărilor sunt exprimate sub formă de punctaje și nu se afișează public sau înregistrează în catalog. </a:t>
            </a:r>
          </a:p>
          <a:p>
            <a:r>
              <a:rPr lang="ro-RO" dirty="0">
                <a:solidFill>
                  <a:schemeClr val="tx1"/>
                </a:solidFill>
                <a:latin typeface="Arial" panose="020B0604020202020204" pitchFamily="34" charset="0"/>
                <a:cs typeface="Arial" panose="020B0604020202020204" pitchFamily="34" charset="0"/>
              </a:rPr>
              <a:t>La solicitarea scrisă a elevului sau a părinților, punctajele pot fi echivalate în calificative sau note și trecute în catalog.</a:t>
            </a:r>
          </a:p>
        </p:txBody>
      </p:sp>
      <p:pic>
        <p:nvPicPr>
          <p:cNvPr id="4" name="图片 9">
            <a:extLst>
              <a:ext uri="{FF2B5EF4-FFF2-40B4-BE49-F238E27FC236}">
                <a16:creationId xmlns:a16="http://schemas.microsoft.com/office/drawing/2014/main" id="{E3FF3EDE-168A-28D3-FB94-24A3E5912D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659" y="4782613"/>
            <a:ext cx="2075387" cy="2075387"/>
          </a:xfrm>
          <a:prstGeom prst="rect">
            <a:avLst/>
          </a:prstGeom>
        </p:spPr>
      </p:pic>
    </p:spTree>
    <p:extLst>
      <p:ext uri="{BB962C8B-B14F-4D97-AF65-F5344CB8AC3E}">
        <p14:creationId xmlns:p14="http://schemas.microsoft.com/office/powerpoint/2010/main" val="15595811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645A6-262A-F445-DD75-2B4EE7CDD23F}"/>
            </a:ext>
          </a:extLst>
        </p:cNvPr>
        <p:cNvGrpSpPr/>
        <p:nvPr/>
      </p:nvGrpSpPr>
      <p:grpSpPr>
        <a:xfrm>
          <a:off x="0" y="0"/>
          <a:ext cx="0" cy="0"/>
          <a:chOff x="0" y="0"/>
          <a:chExt cx="0" cy="0"/>
        </a:xfrm>
      </p:grpSpPr>
      <p:sp>
        <p:nvSpPr>
          <p:cNvPr id="90" name="Rectangle: Rounded Corners 89">
            <a:extLst>
              <a:ext uri="{FF2B5EF4-FFF2-40B4-BE49-F238E27FC236}">
                <a16:creationId xmlns:a16="http://schemas.microsoft.com/office/drawing/2014/main" id="{2ECC2499-80FD-3732-9C22-9AF71D4FE243}"/>
              </a:ext>
            </a:extLst>
          </p:cNvPr>
          <p:cNvSpPr/>
          <p:nvPr/>
        </p:nvSpPr>
        <p:spPr>
          <a:xfrm rot="5742021">
            <a:off x="888544" y="5987309"/>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91" name="Rectangle: Rounded Corners 90">
            <a:extLst>
              <a:ext uri="{FF2B5EF4-FFF2-40B4-BE49-F238E27FC236}">
                <a16:creationId xmlns:a16="http://schemas.microsoft.com/office/drawing/2014/main" id="{73FB558D-0DAC-13F1-927E-DA85246ED505}"/>
              </a:ext>
            </a:extLst>
          </p:cNvPr>
          <p:cNvSpPr/>
          <p:nvPr/>
        </p:nvSpPr>
        <p:spPr>
          <a:xfrm rot="4435226">
            <a:off x="8318818" y="5492014"/>
            <a:ext cx="2407061" cy="3149676"/>
          </a:xfrm>
          <a:prstGeom prst="roundRect">
            <a:avLst>
              <a:gd name="adj" fmla="val 4647"/>
            </a:avLst>
          </a:prstGeom>
          <a:solidFill>
            <a:srgbClr val="FBF7F9"/>
          </a:solidFill>
          <a:ln w="76200">
            <a:solidFill>
              <a:srgbClr val="D31461"/>
            </a:solidFill>
          </a:ln>
          <a:effectLst>
            <a:outerShdw blurRad="635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9" name="Rectangle: Rounded Corners 88">
            <a:extLst>
              <a:ext uri="{FF2B5EF4-FFF2-40B4-BE49-F238E27FC236}">
                <a16:creationId xmlns:a16="http://schemas.microsoft.com/office/drawing/2014/main" id="{A206FBA9-CE39-7ABC-E5ED-4037608A5FDF}"/>
              </a:ext>
            </a:extLst>
          </p:cNvPr>
          <p:cNvSpPr/>
          <p:nvPr/>
        </p:nvSpPr>
        <p:spPr>
          <a:xfrm rot="4354749">
            <a:off x="5472036" y="-1749149"/>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8" name="Rectangle: Rounded Corners 87">
            <a:extLst>
              <a:ext uri="{FF2B5EF4-FFF2-40B4-BE49-F238E27FC236}">
                <a16:creationId xmlns:a16="http://schemas.microsoft.com/office/drawing/2014/main" id="{ABC34B1F-C502-C430-C60A-7FAE39699B50}"/>
              </a:ext>
            </a:extLst>
          </p:cNvPr>
          <p:cNvSpPr/>
          <p:nvPr/>
        </p:nvSpPr>
        <p:spPr>
          <a:xfrm rot="20039064">
            <a:off x="10677777" y="1675211"/>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7" name="Rectangle: Rounded Corners 86">
            <a:extLst>
              <a:ext uri="{FF2B5EF4-FFF2-40B4-BE49-F238E27FC236}">
                <a16:creationId xmlns:a16="http://schemas.microsoft.com/office/drawing/2014/main" id="{3C7094D7-0BC2-3C8A-13EE-100DD0C48C7E}"/>
              </a:ext>
            </a:extLst>
          </p:cNvPr>
          <p:cNvSpPr/>
          <p:nvPr/>
        </p:nvSpPr>
        <p:spPr>
          <a:xfrm rot="510662">
            <a:off x="-361698" y="2584690"/>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grpSp>
        <p:nvGrpSpPr>
          <p:cNvPr id="68" name="Group 67">
            <a:extLst>
              <a:ext uri="{FF2B5EF4-FFF2-40B4-BE49-F238E27FC236}">
                <a16:creationId xmlns:a16="http://schemas.microsoft.com/office/drawing/2014/main" id="{4765303B-2372-6187-9317-5E5579611584}"/>
              </a:ext>
            </a:extLst>
          </p:cNvPr>
          <p:cNvGrpSpPr/>
          <p:nvPr/>
        </p:nvGrpSpPr>
        <p:grpSpPr>
          <a:xfrm flipH="1">
            <a:off x="11717004" y="2661731"/>
            <a:ext cx="1911935" cy="3058514"/>
            <a:chOff x="8793163" y="962025"/>
            <a:chExt cx="2185988" cy="2663826"/>
          </a:xfrm>
          <a:effectLst>
            <a:outerShdw blurRad="50800" dist="38100" dir="10800000" algn="r" rotWithShape="0">
              <a:prstClr val="black">
                <a:alpha val="10000"/>
              </a:prstClr>
            </a:outerShdw>
          </a:effectLst>
        </p:grpSpPr>
        <p:sp>
          <p:nvSpPr>
            <p:cNvPr id="69" name="Freeform 10">
              <a:extLst>
                <a:ext uri="{FF2B5EF4-FFF2-40B4-BE49-F238E27FC236}">
                  <a16:creationId xmlns:a16="http://schemas.microsoft.com/office/drawing/2014/main" id="{239582EF-7285-B11A-3CF8-F980C7867C75}"/>
                </a:ext>
              </a:extLst>
            </p:cNvPr>
            <p:cNvSpPr>
              <a:spLocks/>
            </p:cNvSpPr>
            <p:nvPr/>
          </p:nvSpPr>
          <p:spPr bwMode="auto">
            <a:xfrm>
              <a:off x="8793163" y="962025"/>
              <a:ext cx="2185988" cy="2663825"/>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2"/>
                    <a:pt x="33" y="6"/>
                    <a:pt x="75" y="1"/>
                  </a:cubicBezTo>
                  <a:cubicBezTo>
                    <a:pt x="78" y="1"/>
                    <a:pt x="81" y="0"/>
                    <a:pt x="85" y="0"/>
                  </a:cubicBezTo>
                  <a:cubicBezTo>
                    <a:pt x="718" y="0"/>
                    <a:pt x="718" y="0"/>
                    <a:pt x="718" y="0"/>
                  </a:cubicBezTo>
                  <a:cubicBezTo>
                    <a:pt x="734" y="0"/>
                    <a:pt x="746" y="13"/>
                    <a:pt x="746" y="28"/>
                  </a:cubicBez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0" name="Rectangle 17">
              <a:extLst>
                <a:ext uri="{FF2B5EF4-FFF2-40B4-BE49-F238E27FC236}">
                  <a16:creationId xmlns:a16="http://schemas.microsoft.com/office/drawing/2014/main" id="{8D3A480C-C6B3-F33D-8A0E-22D357AAC8B1}"/>
                </a:ext>
              </a:extLst>
            </p:cNvPr>
            <p:cNvSpPr>
              <a:spLocks noChangeArrowheads="1"/>
            </p:cNvSpPr>
            <p:nvPr/>
          </p:nvSpPr>
          <p:spPr bwMode="auto">
            <a:xfrm>
              <a:off x="10656888" y="963613"/>
              <a:ext cx="69850" cy="2662238"/>
            </a:xfrm>
            <a:prstGeom prst="rect">
              <a:avLst/>
            </a:prstGeom>
            <a:solidFill>
              <a:srgbClr val="F4C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1" name="Freeform 33">
              <a:extLst>
                <a:ext uri="{FF2B5EF4-FFF2-40B4-BE49-F238E27FC236}">
                  <a16:creationId xmlns:a16="http://schemas.microsoft.com/office/drawing/2014/main" id="{0702F43F-335E-6FEB-AF03-0BE5C28D0B96}"/>
                </a:ext>
              </a:extLst>
            </p:cNvPr>
            <p:cNvSpPr>
              <a:spLocks/>
            </p:cNvSpPr>
            <p:nvPr/>
          </p:nvSpPr>
          <p:spPr bwMode="auto">
            <a:xfrm>
              <a:off x="8793163" y="963613"/>
              <a:ext cx="422275" cy="2662238"/>
            </a:xfrm>
            <a:custGeom>
              <a:avLst/>
              <a:gdLst>
                <a:gd name="T0" fmla="*/ 144 w 144"/>
                <a:gd name="T1" fmla="*/ 0 h 908"/>
                <a:gd name="T2" fmla="*/ 144 w 144"/>
                <a:gd name="T3" fmla="*/ 908 h 908"/>
                <a:gd name="T4" fmla="*/ 85 w 144"/>
                <a:gd name="T5" fmla="*/ 908 h 908"/>
                <a:gd name="T6" fmla="*/ 0 w 144"/>
                <a:gd name="T7" fmla="*/ 824 h 908"/>
                <a:gd name="T8" fmla="*/ 0 w 144"/>
                <a:gd name="T9" fmla="*/ 84 h 908"/>
                <a:gd name="T10" fmla="*/ 75 w 144"/>
                <a:gd name="T11" fmla="*/ 0 h 908"/>
                <a:gd name="T12" fmla="*/ 144 w 144"/>
                <a:gd name="T13" fmla="*/ 0 h 908"/>
              </a:gdLst>
              <a:ahLst/>
              <a:cxnLst>
                <a:cxn ang="0">
                  <a:pos x="T0" y="T1"/>
                </a:cxn>
                <a:cxn ang="0">
                  <a:pos x="T2" y="T3"/>
                </a:cxn>
                <a:cxn ang="0">
                  <a:pos x="T4" y="T5"/>
                </a:cxn>
                <a:cxn ang="0">
                  <a:pos x="T6" y="T7"/>
                </a:cxn>
                <a:cxn ang="0">
                  <a:pos x="T8" y="T9"/>
                </a:cxn>
                <a:cxn ang="0">
                  <a:pos x="T10" y="T11"/>
                </a:cxn>
                <a:cxn ang="0">
                  <a:pos x="T12" y="T13"/>
                </a:cxn>
              </a:cxnLst>
              <a:rect l="0" t="0" r="r" b="b"/>
              <a:pathLst>
                <a:path w="144" h="908">
                  <a:moveTo>
                    <a:pt x="144" y="0"/>
                  </a:moveTo>
                  <a:cubicBezTo>
                    <a:pt x="144" y="908"/>
                    <a:pt x="144" y="908"/>
                    <a:pt x="144" y="908"/>
                  </a:cubicBezTo>
                  <a:cubicBezTo>
                    <a:pt x="85" y="908"/>
                    <a:pt x="85" y="908"/>
                    <a:pt x="85" y="908"/>
                  </a:cubicBezTo>
                  <a:cubicBezTo>
                    <a:pt x="38" y="908"/>
                    <a:pt x="0" y="870"/>
                    <a:pt x="0" y="824"/>
                  </a:cubicBezTo>
                  <a:cubicBezTo>
                    <a:pt x="0" y="84"/>
                    <a:pt x="0" y="84"/>
                    <a:pt x="0" y="84"/>
                  </a:cubicBezTo>
                  <a:cubicBezTo>
                    <a:pt x="0" y="41"/>
                    <a:pt x="33" y="5"/>
                    <a:pt x="75" y="0"/>
                  </a:cubicBezTo>
                  <a:lnTo>
                    <a:pt x="144" y="0"/>
                  </a:ln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58" name="Group 57">
            <a:extLst>
              <a:ext uri="{FF2B5EF4-FFF2-40B4-BE49-F238E27FC236}">
                <a16:creationId xmlns:a16="http://schemas.microsoft.com/office/drawing/2014/main" id="{5E74B4AA-3A8C-AD82-7B80-3A532FAB90B4}"/>
              </a:ext>
            </a:extLst>
          </p:cNvPr>
          <p:cNvGrpSpPr/>
          <p:nvPr/>
        </p:nvGrpSpPr>
        <p:grpSpPr>
          <a:xfrm rot="20646931">
            <a:off x="-390952" y="680880"/>
            <a:ext cx="1697358" cy="2834686"/>
            <a:chOff x="2868613" y="3175"/>
            <a:chExt cx="2184401" cy="3648075"/>
          </a:xfrm>
          <a:effectLst>
            <a:outerShdw blurRad="50800" dist="38100" dir="5400000" algn="t" rotWithShape="0">
              <a:prstClr val="black">
                <a:alpha val="10000"/>
              </a:prstClr>
            </a:outerShdw>
          </a:effectLst>
        </p:grpSpPr>
        <p:sp>
          <p:nvSpPr>
            <p:cNvPr id="59" name="Freeform 13">
              <a:extLst>
                <a:ext uri="{FF2B5EF4-FFF2-40B4-BE49-F238E27FC236}">
                  <a16:creationId xmlns:a16="http://schemas.microsoft.com/office/drawing/2014/main" id="{A1E41DB2-6D03-8CA2-FD4B-0FB84FA467F8}"/>
                </a:ext>
              </a:extLst>
            </p:cNvPr>
            <p:cNvSpPr>
              <a:spLocks/>
            </p:cNvSpPr>
            <p:nvPr/>
          </p:nvSpPr>
          <p:spPr bwMode="auto">
            <a:xfrm>
              <a:off x="2868613" y="3176"/>
              <a:ext cx="2184399" cy="3622674"/>
            </a:xfrm>
            <a:custGeom>
              <a:avLst/>
              <a:gdLst>
                <a:gd name="T0" fmla="*/ 746 w 746"/>
                <a:gd name="T1" fmla="*/ 28 h 1236"/>
                <a:gd name="T2" fmla="*/ 746 w 746"/>
                <a:gd name="T3" fmla="*/ 1208 h 1236"/>
                <a:gd name="T4" fmla="*/ 718 w 746"/>
                <a:gd name="T5" fmla="*/ 1236 h 1236"/>
                <a:gd name="T6" fmla="*/ 84 w 746"/>
                <a:gd name="T7" fmla="*/ 1236 h 1236"/>
                <a:gd name="T8" fmla="*/ 0 w 746"/>
                <a:gd name="T9" fmla="*/ 1152 h 1236"/>
                <a:gd name="T10" fmla="*/ 0 w 746"/>
                <a:gd name="T11" fmla="*/ 85 h 1236"/>
                <a:gd name="T12" fmla="*/ 84 w 746"/>
                <a:gd name="T13" fmla="*/ 0 h 1236"/>
                <a:gd name="T14" fmla="*/ 718 w 746"/>
                <a:gd name="T15" fmla="*/ 0 h 1236"/>
                <a:gd name="T16" fmla="*/ 746 w 746"/>
                <a:gd name="T17"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236">
                  <a:moveTo>
                    <a:pt x="746" y="28"/>
                  </a:moveTo>
                  <a:cubicBezTo>
                    <a:pt x="746" y="1208"/>
                    <a:pt x="746" y="1208"/>
                    <a:pt x="746" y="1208"/>
                  </a:cubicBezTo>
                  <a:cubicBezTo>
                    <a:pt x="746" y="1224"/>
                    <a:pt x="733" y="1236"/>
                    <a:pt x="718" y="1236"/>
                  </a:cubicBezTo>
                  <a:cubicBezTo>
                    <a:pt x="84" y="1236"/>
                    <a:pt x="84" y="1236"/>
                    <a:pt x="84" y="1236"/>
                  </a:cubicBezTo>
                  <a:cubicBezTo>
                    <a:pt x="38" y="1236"/>
                    <a:pt x="0" y="1198"/>
                    <a:pt x="0" y="1152"/>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0" name="Freeform 14">
              <a:extLst>
                <a:ext uri="{FF2B5EF4-FFF2-40B4-BE49-F238E27FC236}">
                  <a16:creationId xmlns:a16="http://schemas.microsoft.com/office/drawing/2014/main" id="{B06CC069-E164-181A-703C-88935F3C11C1}"/>
                </a:ext>
              </a:extLst>
            </p:cNvPr>
            <p:cNvSpPr>
              <a:spLocks/>
            </p:cNvSpPr>
            <p:nvPr/>
          </p:nvSpPr>
          <p:spPr bwMode="auto">
            <a:xfrm>
              <a:off x="2868613" y="3175"/>
              <a:ext cx="2184400" cy="3622675"/>
            </a:xfrm>
            <a:custGeom>
              <a:avLst/>
              <a:gdLst>
                <a:gd name="T0" fmla="*/ 95 w 746"/>
                <a:gd name="T1" fmla="*/ 1067 h 1236"/>
                <a:gd name="T2" fmla="*/ 95 w 746"/>
                <a:gd name="T3" fmla="*/ 0 h 1236"/>
                <a:gd name="T4" fmla="*/ 84 w 746"/>
                <a:gd name="T5" fmla="*/ 0 h 1236"/>
                <a:gd name="T6" fmla="*/ 0 w 746"/>
                <a:gd name="T7" fmla="*/ 85 h 1236"/>
                <a:gd name="T8" fmla="*/ 0 w 746"/>
                <a:gd name="T9" fmla="*/ 1067 h 1236"/>
                <a:gd name="T10" fmla="*/ 0 w 746"/>
                <a:gd name="T11" fmla="*/ 1152 h 1236"/>
                <a:gd name="T12" fmla="*/ 0 w 746"/>
                <a:gd name="T13" fmla="*/ 1162 h 1236"/>
                <a:gd name="T14" fmla="*/ 84 w 746"/>
                <a:gd name="T15" fmla="*/ 1236 h 1236"/>
                <a:gd name="T16" fmla="*/ 95 w 746"/>
                <a:gd name="T17" fmla="*/ 1236 h 1236"/>
                <a:gd name="T18" fmla="*/ 718 w 746"/>
                <a:gd name="T19" fmla="*/ 1236 h 1236"/>
                <a:gd name="T20" fmla="*/ 746 w 746"/>
                <a:gd name="T21" fmla="*/ 1212 h 1236"/>
                <a:gd name="T22" fmla="*/ 746 w 746"/>
                <a:gd name="T23" fmla="*/ 1067 h 1236"/>
                <a:gd name="T24" fmla="*/ 95 w 746"/>
                <a:gd name="T25" fmla="*/ 106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236">
                  <a:moveTo>
                    <a:pt x="95" y="1067"/>
                  </a:moveTo>
                  <a:cubicBezTo>
                    <a:pt x="95" y="0"/>
                    <a:pt x="95" y="0"/>
                    <a:pt x="95" y="0"/>
                  </a:cubicBezTo>
                  <a:cubicBezTo>
                    <a:pt x="84" y="0"/>
                    <a:pt x="84" y="0"/>
                    <a:pt x="84" y="0"/>
                  </a:cubicBezTo>
                  <a:cubicBezTo>
                    <a:pt x="38" y="0"/>
                    <a:pt x="0" y="38"/>
                    <a:pt x="0" y="85"/>
                  </a:cubicBezTo>
                  <a:cubicBezTo>
                    <a:pt x="0" y="1067"/>
                    <a:pt x="0" y="1067"/>
                    <a:pt x="0" y="1067"/>
                  </a:cubicBezTo>
                  <a:cubicBezTo>
                    <a:pt x="0" y="1152"/>
                    <a:pt x="0" y="1152"/>
                    <a:pt x="0" y="1152"/>
                  </a:cubicBezTo>
                  <a:cubicBezTo>
                    <a:pt x="0" y="1162"/>
                    <a:pt x="0" y="1162"/>
                    <a:pt x="0" y="1162"/>
                  </a:cubicBezTo>
                  <a:cubicBezTo>
                    <a:pt x="0" y="1203"/>
                    <a:pt x="38" y="1236"/>
                    <a:pt x="84" y="1236"/>
                  </a:cubicBezTo>
                  <a:cubicBezTo>
                    <a:pt x="95" y="1236"/>
                    <a:pt x="95" y="1236"/>
                    <a:pt x="95" y="1236"/>
                  </a:cubicBezTo>
                  <a:cubicBezTo>
                    <a:pt x="718" y="1236"/>
                    <a:pt x="718" y="1236"/>
                    <a:pt x="718" y="1236"/>
                  </a:cubicBezTo>
                  <a:cubicBezTo>
                    <a:pt x="733" y="1236"/>
                    <a:pt x="746" y="1225"/>
                    <a:pt x="746" y="1212"/>
                  </a:cubicBezTo>
                  <a:cubicBezTo>
                    <a:pt x="746" y="1067"/>
                    <a:pt x="746" y="1067"/>
                    <a:pt x="746" y="1067"/>
                  </a:cubicBezTo>
                  <a:lnTo>
                    <a:pt x="95" y="1067"/>
                  </a:ln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1" name="Freeform 15">
              <a:extLst>
                <a:ext uri="{FF2B5EF4-FFF2-40B4-BE49-F238E27FC236}">
                  <a16:creationId xmlns:a16="http://schemas.microsoft.com/office/drawing/2014/main" id="{1BEC1605-F85D-3F0C-704C-B5E65108153F}"/>
                </a:ext>
              </a:extLst>
            </p:cNvPr>
            <p:cNvSpPr>
              <a:spLocks/>
            </p:cNvSpPr>
            <p:nvPr/>
          </p:nvSpPr>
          <p:spPr bwMode="auto">
            <a:xfrm>
              <a:off x="2990851" y="3273425"/>
              <a:ext cx="2062163" cy="220663"/>
            </a:xfrm>
            <a:custGeom>
              <a:avLst/>
              <a:gdLst>
                <a:gd name="T0" fmla="*/ 704 w 704"/>
                <a:gd name="T1" fmla="*/ 0 h 75"/>
                <a:gd name="T2" fmla="*/ 704 w 704"/>
                <a:gd name="T3" fmla="*/ 75 h 75"/>
                <a:gd name="T4" fmla="*/ 37 w 704"/>
                <a:gd name="T5" fmla="*/ 75 h 75"/>
                <a:gd name="T6" fmla="*/ 0 w 704"/>
                <a:gd name="T7" fmla="*/ 38 h 75"/>
                <a:gd name="T8" fmla="*/ 11 w 704"/>
                <a:gd name="T9" fmla="*/ 11 h 75"/>
                <a:gd name="T10" fmla="*/ 37 w 704"/>
                <a:gd name="T11" fmla="*/ 0 h 75"/>
                <a:gd name="T12" fmla="*/ 704 w 70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4" h="75">
                  <a:moveTo>
                    <a:pt x="704" y="0"/>
                  </a:moveTo>
                  <a:cubicBezTo>
                    <a:pt x="704" y="75"/>
                    <a:pt x="704" y="75"/>
                    <a:pt x="704" y="75"/>
                  </a:cubicBezTo>
                  <a:cubicBezTo>
                    <a:pt x="37" y="75"/>
                    <a:pt x="37" y="75"/>
                    <a:pt x="37" y="75"/>
                  </a:cubicBezTo>
                  <a:cubicBezTo>
                    <a:pt x="16" y="75"/>
                    <a:pt x="0" y="58"/>
                    <a:pt x="0" y="38"/>
                  </a:cubicBezTo>
                  <a:cubicBezTo>
                    <a:pt x="0" y="27"/>
                    <a:pt x="4" y="18"/>
                    <a:pt x="11" y="11"/>
                  </a:cubicBezTo>
                  <a:cubicBezTo>
                    <a:pt x="17" y="4"/>
                    <a:pt x="27" y="0"/>
                    <a:pt x="37" y="0"/>
                  </a:cubicBezTo>
                  <a:lnTo>
                    <a:pt x="7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2" name="Freeform 16">
              <a:extLst>
                <a:ext uri="{FF2B5EF4-FFF2-40B4-BE49-F238E27FC236}">
                  <a16:creationId xmlns:a16="http://schemas.microsoft.com/office/drawing/2014/main" id="{4F83C077-A458-2F03-B8DC-AB500B5B5ABF}"/>
                </a:ext>
              </a:extLst>
            </p:cNvPr>
            <p:cNvSpPr>
              <a:spLocks/>
            </p:cNvSpPr>
            <p:nvPr/>
          </p:nvSpPr>
          <p:spPr bwMode="auto">
            <a:xfrm>
              <a:off x="3233738" y="3273425"/>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30" name="Group 29">
            <a:extLst>
              <a:ext uri="{FF2B5EF4-FFF2-40B4-BE49-F238E27FC236}">
                <a16:creationId xmlns:a16="http://schemas.microsoft.com/office/drawing/2014/main" id="{1A013681-32BE-FBE1-A8D5-75A841F1BDE5}"/>
              </a:ext>
            </a:extLst>
          </p:cNvPr>
          <p:cNvGrpSpPr/>
          <p:nvPr/>
        </p:nvGrpSpPr>
        <p:grpSpPr>
          <a:xfrm rot="20983716">
            <a:off x="10523842" y="-812876"/>
            <a:ext cx="1802135" cy="3009669"/>
            <a:chOff x="2868613" y="3175"/>
            <a:chExt cx="2184401" cy="3648075"/>
          </a:xfrm>
          <a:effectLst>
            <a:outerShdw blurRad="50800" dist="38100" dir="5400000" algn="t" rotWithShape="0">
              <a:prstClr val="black">
                <a:alpha val="10000"/>
              </a:prstClr>
            </a:outerShdw>
          </a:effectLst>
        </p:grpSpPr>
        <p:sp>
          <p:nvSpPr>
            <p:cNvPr id="31" name="Freeform 13">
              <a:extLst>
                <a:ext uri="{FF2B5EF4-FFF2-40B4-BE49-F238E27FC236}">
                  <a16:creationId xmlns:a16="http://schemas.microsoft.com/office/drawing/2014/main" id="{D77B1133-E2E8-5D6F-43F4-981BAD8B3CBA}"/>
                </a:ext>
              </a:extLst>
            </p:cNvPr>
            <p:cNvSpPr>
              <a:spLocks/>
            </p:cNvSpPr>
            <p:nvPr/>
          </p:nvSpPr>
          <p:spPr bwMode="auto">
            <a:xfrm>
              <a:off x="2868613" y="3175"/>
              <a:ext cx="2184399" cy="3622675"/>
            </a:xfrm>
            <a:custGeom>
              <a:avLst/>
              <a:gdLst>
                <a:gd name="T0" fmla="*/ 746 w 746"/>
                <a:gd name="T1" fmla="*/ 28 h 1236"/>
                <a:gd name="T2" fmla="*/ 746 w 746"/>
                <a:gd name="T3" fmla="*/ 1208 h 1236"/>
                <a:gd name="T4" fmla="*/ 718 w 746"/>
                <a:gd name="T5" fmla="*/ 1236 h 1236"/>
                <a:gd name="T6" fmla="*/ 84 w 746"/>
                <a:gd name="T7" fmla="*/ 1236 h 1236"/>
                <a:gd name="T8" fmla="*/ 0 w 746"/>
                <a:gd name="T9" fmla="*/ 1152 h 1236"/>
                <a:gd name="T10" fmla="*/ 0 w 746"/>
                <a:gd name="T11" fmla="*/ 85 h 1236"/>
                <a:gd name="T12" fmla="*/ 84 w 746"/>
                <a:gd name="T13" fmla="*/ 0 h 1236"/>
                <a:gd name="T14" fmla="*/ 718 w 746"/>
                <a:gd name="T15" fmla="*/ 0 h 1236"/>
                <a:gd name="T16" fmla="*/ 746 w 746"/>
                <a:gd name="T17"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236">
                  <a:moveTo>
                    <a:pt x="746" y="28"/>
                  </a:moveTo>
                  <a:cubicBezTo>
                    <a:pt x="746" y="1208"/>
                    <a:pt x="746" y="1208"/>
                    <a:pt x="746" y="1208"/>
                  </a:cubicBezTo>
                  <a:cubicBezTo>
                    <a:pt x="746" y="1224"/>
                    <a:pt x="733" y="1236"/>
                    <a:pt x="718" y="1236"/>
                  </a:cubicBezTo>
                  <a:cubicBezTo>
                    <a:pt x="84" y="1236"/>
                    <a:pt x="84" y="1236"/>
                    <a:pt x="84" y="1236"/>
                  </a:cubicBezTo>
                  <a:cubicBezTo>
                    <a:pt x="38" y="1236"/>
                    <a:pt x="0" y="1198"/>
                    <a:pt x="0" y="1152"/>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2" name="Freeform 14">
              <a:extLst>
                <a:ext uri="{FF2B5EF4-FFF2-40B4-BE49-F238E27FC236}">
                  <a16:creationId xmlns:a16="http://schemas.microsoft.com/office/drawing/2014/main" id="{E6377E01-F1F3-A093-8BB7-7069824CA957}"/>
                </a:ext>
              </a:extLst>
            </p:cNvPr>
            <p:cNvSpPr>
              <a:spLocks/>
            </p:cNvSpPr>
            <p:nvPr/>
          </p:nvSpPr>
          <p:spPr bwMode="auto">
            <a:xfrm>
              <a:off x="2868613" y="3175"/>
              <a:ext cx="2184400" cy="3622675"/>
            </a:xfrm>
            <a:custGeom>
              <a:avLst/>
              <a:gdLst>
                <a:gd name="T0" fmla="*/ 95 w 746"/>
                <a:gd name="T1" fmla="*/ 1067 h 1236"/>
                <a:gd name="T2" fmla="*/ 95 w 746"/>
                <a:gd name="T3" fmla="*/ 0 h 1236"/>
                <a:gd name="T4" fmla="*/ 84 w 746"/>
                <a:gd name="T5" fmla="*/ 0 h 1236"/>
                <a:gd name="T6" fmla="*/ 0 w 746"/>
                <a:gd name="T7" fmla="*/ 85 h 1236"/>
                <a:gd name="T8" fmla="*/ 0 w 746"/>
                <a:gd name="T9" fmla="*/ 1067 h 1236"/>
                <a:gd name="T10" fmla="*/ 0 w 746"/>
                <a:gd name="T11" fmla="*/ 1152 h 1236"/>
                <a:gd name="T12" fmla="*/ 0 w 746"/>
                <a:gd name="T13" fmla="*/ 1162 h 1236"/>
                <a:gd name="T14" fmla="*/ 84 w 746"/>
                <a:gd name="T15" fmla="*/ 1236 h 1236"/>
                <a:gd name="T16" fmla="*/ 95 w 746"/>
                <a:gd name="T17" fmla="*/ 1236 h 1236"/>
                <a:gd name="T18" fmla="*/ 718 w 746"/>
                <a:gd name="T19" fmla="*/ 1236 h 1236"/>
                <a:gd name="T20" fmla="*/ 746 w 746"/>
                <a:gd name="T21" fmla="*/ 1212 h 1236"/>
                <a:gd name="T22" fmla="*/ 746 w 746"/>
                <a:gd name="T23" fmla="*/ 1067 h 1236"/>
                <a:gd name="T24" fmla="*/ 95 w 746"/>
                <a:gd name="T25" fmla="*/ 106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236">
                  <a:moveTo>
                    <a:pt x="95" y="1067"/>
                  </a:moveTo>
                  <a:cubicBezTo>
                    <a:pt x="95" y="0"/>
                    <a:pt x="95" y="0"/>
                    <a:pt x="95" y="0"/>
                  </a:cubicBezTo>
                  <a:cubicBezTo>
                    <a:pt x="84" y="0"/>
                    <a:pt x="84" y="0"/>
                    <a:pt x="84" y="0"/>
                  </a:cubicBezTo>
                  <a:cubicBezTo>
                    <a:pt x="38" y="0"/>
                    <a:pt x="0" y="38"/>
                    <a:pt x="0" y="85"/>
                  </a:cubicBezTo>
                  <a:cubicBezTo>
                    <a:pt x="0" y="1067"/>
                    <a:pt x="0" y="1067"/>
                    <a:pt x="0" y="1067"/>
                  </a:cubicBezTo>
                  <a:cubicBezTo>
                    <a:pt x="0" y="1152"/>
                    <a:pt x="0" y="1152"/>
                    <a:pt x="0" y="1152"/>
                  </a:cubicBezTo>
                  <a:cubicBezTo>
                    <a:pt x="0" y="1162"/>
                    <a:pt x="0" y="1162"/>
                    <a:pt x="0" y="1162"/>
                  </a:cubicBezTo>
                  <a:cubicBezTo>
                    <a:pt x="0" y="1203"/>
                    <a:pt x="38" y="1236"/>
                    <a:pt x="84" y="1236"/>
                  </a:cubicBezTo>
                  <a:cubicBezTo>
                    <a:pt x="95" y="1236"/>
                    <a:pt x="95" y="1236"/>
                    <a:pt x="95" y="1236"/>
                  </a:cubicBezTo>
                  <a:cubicBezTo>
                    <a:pt x="718" y="1236"/>
                    <a:pt x="718" y="1236"/>
                    <a:pt x="718" y="1236"/>
                  </a:cubicBezTo>
                  <a:cubicBezTo>
                    <a:pt x="733" y="1236"/>
                    <a:pt x="746" y="1225"/>
                    <a:pt x="746" y="1212"/>
                  </a:cubicBezTo>
                  <a:cubicBezTo>
                    <a:pt x="746" y="1067"/>
                    <a:pt x="746" y="1067"/>
                    <a:pt x="746" y="1067"/>
                  </a:cubicBezTo>
                  <a:lnTo>
                    <a:pt x="95" y="1067"/>
                  </a:ln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3" name="Freeform 15">
              <a:extLst>
                <a:ext uri="{FF2B5EF4-FFF2-40B4-BE49-F238E27FC236}">
                  <a16:creationId xmlns:a16="http://schemas.microsoft.com/office/drawing/2014/main" id="{9C7E011E-AF4B-851A-E938-42BE9C32EF2F}"/>
                </a:ext>
              </a:extLst>
            </p:cNvPr>
            <p:cNvSpPr>
              <a:spLocks/>
            </p:cNvSpPr>
            <p:nvPr/>
          </p:nvSpPr>
          <p:spPr bwMode="auto">
            <a:xfrm>
              <a:off x="2990851" y="3273425"/>
              <a:ext cx="2062163" cy="220663"/>
            </a:xfrm>
            <a:custGeom>
              <a:avLst/>
              <a:gdLst>
                <a:gd name="T0" fmla="*/ 704 w 704"/>
                <a:gd name="T1" fmla="*/ 0 h 75"/>
                <a:gd name="T2" fmla="*/ 704 w 704"/>
                <a:gd name="T3" fmla="*/ 75 h 75"/>
                <a:gd name="T4" fmla="*/ 37 w 704"/>
                <a:gd name="T5" fmla="*/ 75 h 75"/>
                <a:gd name="T6" fmla="*/ 0 w 704"/>
                <a:gd name="T7" fmla="*/ 38 h 75"/>
                <a:gd name="T8" fmla="*/ 11 w 704"/>
                <a:gd name="T9" fmla="*/ 11 h 75"/>
                <a:gd name="T10" fmla="*/ 37 w 704"/>
                <a:gd name="T11" fmla="*/ 0 h 75"/>
                <a:gd name="T12" fmla="*/ 704 w 70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4" h="75">
                  <a:moveTo>
                    <a:pt x="704" y="0"/>
                  </a:moveTo>
                  <a:cubicBezTo>
                    <a:pt x="704" y="75"/>
                    <a:pt x="704" y="75"/>
                    <a:pt x="704" y="75"/>
                  </a:cubicBezTo>
                  <a:cubicBezTo>
                    <a:pt x="37" y="75"/>
                    <a:pt x="37" y="75"/>
                    <a:pt x="37" y="75"/>
                  </a:cubicBezTo>
                  <a:cubicBezTo>
                    <a:pt x="16" y="75"/>
                    <a:pt x="0" y="58"/>
                    <a:pt x="0" y="38"/>
                  </a:cubicBezTo>
                  <a:cubicBezTo>
                    <a:pt x="0" y="27"/>
                    <a:pt x="4" y="18"/>
                    <a:pt x="11" y="11"/>
                  </a:cubicBezTo>
                  <a:cubicBezTo>
                    <a:pt x="17" y="4"/>
                    <a:pt x="27" y="0"/>
                    <a:pt x="37" y="0"/>
                  </a:cubicBezTo>
                  <a:lnTo>
                    <a:pt x="7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4" name="Freeform 16">
              <a:extLst>
                <a:ext uri="{FF2B5EF4-FFF2-40B4-BE49-F238E27FC236}">
                  <a16:creationId xmlns:a16="http://schemas.microsoft.com/office/drawing/2014/main" id="{E5C5E655-5DE9-9207-EF6F-BADD83B5615C}"/>
                </a:ext>
              </a:extLst>
            </p:cNvPr>
            <p:cNvSpPr>
              <a:spLocks/>
            </p:cNvSpPr>
            <p:nvPr/>
          </p:nvSpPr>
          <p:spPr bwMode="auto">
            <a:xfrm>
              <a:off x="3233738" y="3273425"/>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4" name="Group 3">
            <a:extLst>
              <a:ext uri="{FF2B5EF4-FFF2-40B4-BE49-F238E27FC236}">
                <a16:creationId xmlns:a16="http://schemas.microsoft.com/office/drawing/2014/main" id="{AA08896F-6C95-D74F-E887-8987A1EB5053}"/>
              </a:ext>
            </a:extLst>
          </p:cNvPr>
          <p:cNvGrpSpPr/>
          <p:nvPr/>
        </p:nvGrpSpPr>
        <p:grpSpPr>
          <a:xfrm>
            <a:off x="10844205" y="4918047"/>
            <a:ext cx="1505871" cy="2178600"/>
            <a:chOff x="203201" y="962025"/>
            <a:chExt cx="2184400" cy="2663825"/>
          </a:xfrm>
          <a:effectLst>
            <a:outerShdw blurRad="50800" dist="38100" dir="13500000" algn="br" rotWithShape="0">
              <a:prstClr val="black">
                <a:alpha val="10000"/>
              </a:prstClr>
            </a:outerShdw>
          </a:effectLst>
        </p:grpSpPr>
        <p:sp>
          <p:nvSpPr>
            <p:cNvPr id="5" name="Freeform 5">
              <a:extLst>
                <a:ext uri="{FF2B5EF4-FFF2-40B4-BE49-F238E27FC236}">
                  <a16:creationId xmlns:a16="http://schemas.microsoft.com/office/drawing/2014/main" id="{D49BC7B0-8719-09C9-3D47-469E4A7A8400}"/>
                </a:ext>
              </a:extLst>
            </p:cNvPr>
            <p:cNvSpPr>
              <a:spLocks/>
            </p:cNvSpPr>
            <p:nvPr/>
          </p:nvSpPr>
          <p:spPr bwMode="auto">
            <a:xfrm>
              <a:off x="203201" y="962025"/>
              <a:ext cx="2184400" cy="2663825"/>
            </a:xfrm>
            <a:custGeom>
              <a:avLst/>
              <a:gdLst>
                <a:gd name="T0" fmla="*/ 746 w 746"/>
                <a:gd name="T1" fmla="*/ 28 h 909"/>
                <a:gd name="T2" fmla="*/ 746 w 746"/>
                <a:gd name="T3" fmla="*/ 881 h 909"/>
                <a:gd name="T4" fmla="*/ 718 w 746"/>
                <a:gd name="T5" fmla="*/ 909 h 909"/>
                <a:gd name="T6" fmla="*/ 84 w 746"/>
                <a:gd name="T7" fmla="*/ 909 h 909"/>
                <a:gd name="T8" fmla="*/ 0 w 746"/>
                <a:gd name="T9" fmla="*/ 825 h 909"/>
                <a:gd name="T10" fmla="*/ 0 w 746"/>
                <a:gd name="T11" fmla="*/ 85 h 909"/>
                <a:gd name="T12" fmla="*/ 84 w 746"/>
                <a:gd name="T13" fmla="*/ 0 h 909"/>
                <a:gd name="T14" fmla="*/ 718 w 746"/>
                <a:gd name="T15" fmla="*/ 0 h 909"/>
                <a:gd name="T16" fmla="*/ 746 w 746"/>
                <a:gd name="T17"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909">
                  <a:moveTo>
                    <a:pt x="746" y="28"/>
                  </a:moveTo>
                  <a:cubicBezTo>
                    <a:pt x="746" y="881"/>
                    <a:pt x="746" y="881"/>
                    <a:pt x="746" y="881"/>
                  </a:cubicBezTo>
                  <a:cubicBezTo>
                    <a:pt x="746" y="897"/>
                    <a:pt x="733" y="909"/>
                    <a:pt x="718" y="909"/>
                  </a:cubicBezTo>
                  <a:cubicBezTo>
                    <a:pt x="84" y="909"/>
                    <a:pt x="84" y="909"/>
                    <a:pt x="84" y="909"/>
                  </a:cubicBezTo>
                  <a:cubicBezTo>
                    <a:pt x="38" y="909"/>
                    <a:pt x="0" y="871"/>
                    <a:pt x="0" y="825"/>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F6C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 name="Freeform 6">
              <a:extLst>
                <a:ext uri="{FF2B5EF4-FFF2-40B4-BE49-F238E27FC236}">
                  <a16:creationId xmlns:a16="http://schemas.microsoft.com/office/drawing/2014/main" id="{EE4E4959-68F3-D16D-4218-D8E055A113E0}"/>
                </a:ext>
              </a:extLst>
            </p:cNvPr>
            <p:cNvSpPr>
              <a:spLocks/>
            </p:cNvSpPr>
            <p:nvPr/>
          </p:nvSpPr>
          <p:spPr bwMode="auto">
            <a:xfrm>
              <a:off x="203201" y="962025"/>
              <a:ext cx="2184400" cy="2663825"/>
            </a:xfrm>
            <a:custGeom>
              <a:avLst/>
              <a:gdLst>
                <a:gd name="T0" fmla="*/ 95 w 746"/>
                <a:gd name="T1" fmla="*/ 740 h 909"/>
                <a:gd name="T2" fmla="*/ 95 w 746"/>
                <a:gd name="T3" fmla="*/ 0 h 909"/>
                <a:gd name="T4" fmla="*/ 84 w 746"/>
                <a:gd name="T5" fmla="*/ 0 h 909"/>
                <a:gd name="T6" fmla="*/ 0 w 746"/>
                <a:gd name="T7" fmla="*/ 85 h 909"/>
                <a:gd name="T8" fmla="*/ 0 w 746"/>
                <a:gd name="T9" fmla="*/ 740 h 909"/>
                <a:gd name="T10" fmla="*/ 0 w 746"/>
                <a:gd name="T11" fmla="*/ 825 h 909"/>
                <a:gd name="T12" fmla="*/ 0 w 746"/>
                <a:gd name="T13" fmla="*/ 835 h 909"/>
                <a:gd name="T14" fmla="*/ 84 w 746"/>
                <a:gd name="T15" fmla="*/ 909 h 909"/>
                <a:gd name="T16" fmla="*/ 95 w 746"/>
                <a:gd name="T17" fmla="*/ 909 h 909"/>
                <a:gd name="T18" fmla="*/ 718 w 746"/>
                <a:gd name="T19" fmla="*/ 909 h 909"/>
                <a:gd name="T20" fmla="*/ 746 w 746"/>
                <a:gd name="T21" fmla="*/ 885 h 909"/>
                <a:gd name="T22" fmla="*/ 746 w 746"/>
                <a:gd name="T23" fmla="*/ 740 h 909"/>
                <a:gd name="T24" fmla="*/ 95 w 746"/>
                <a:gd name="T25" fmla="*/ 74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909">
                  <a:moveTo>
                    <a:pt x="95" y="740"/>
                  </a:moveTo>
                  <a:cubicBezTo>
                    <a:pt x="95" y="0"/>
                    <a:pt x="95" y="0"/>
                    <a:pt x="95" y="0"/>
                  </a:cubicBezTo>
                  <a:cubicBezTo>
                    <a:pt x="84" y="0"/>
                    <a:pt x="84" y="0"/>
                    <a:pt x="84" y="0"/>
                  </a:cubicBezTo>
                  <a:cubicBezTo>
                    <a:pt x="38" y="0"/>
                    <a:pt x="0" y="38"/>
                    <a:pt x="0" y="85"/>
                  </a:cubicBezTo>
                  <a:cubicBezTo>
                    <a:pt x="0" y="740"/>
                    <a:pt x="0" y="740"/>
                    <a:pt x="0" y="740"/>
                  </a:cubicBezTo>
                  <a:cubicBezTo>
                    <a:pt x="0" y="825"/>
                    <a:pt x="0" y="825"/>
                    <a:pt x="0" y="825"/>
                  </a:cubicBezTo>
                  <a:cubicBezTo>
                    <a:pt x="0" y="835"/>
                    <a:pt x="0" y="835"/>
                    <a:pt x="0" y="835"/>
                  </a:cubicBezTo>
                  <a:cubicBezTo>
                    <a:pt x="0" y="876"/>
                    <a:pt x="38" y="909"/>
                    <a:pt x="84" y="909"/>
                  </a:cubicBezTo>
                  <a:cubicBezTo>
                    <a:pt x="95" y="909"/>
                    <a:pt x="95" y="909"/>
                    <a:pt x="95" y="909"/>
                  </a:cubicBezTo>
                  <a:cubicBezTo>
                    <a:pt x="718" y="909"/>
                    <a:pt x="718" y="909"/>
                    <a:pt x="718" y="909"/>
                  </a:cubicBezTo>
                  <a:cubicBezTo>
                    <a:pt x="733" y="909"/>
                    <a:pt x="746" y="898"/>
                    <a:pt x="746" y="885"/>
                  </a:cubicBezTo>
                  <a:cubicBezTo>
                    <a:pt x="746" y="740"/>
                    <a:pt x="746" y="740"/>
                    <a:pt x="746" y="740"/>
                  </a:cubicBezTo>
                  <a:lnTo>
                    <a:pt x="95" y="74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 name="Freeform 7">
              <a:extLst>
                <a:ext uri="{FF2B5EF4-FFF2-40B4-BE49-F238E27FC236}">
                  <a16:creationId xmlns:a16="http://schemas.microsoft.com/office/drawing/2014/main" id="{728D0807-798A-CEC5-BA23-B163149867F7}"/>
                </a:ext>
              </a:extLst>
            </p:cNvPr>
            <p:cNvSpPr>
              <a:spLocks/>
            </p:cNvSpPr>
            <p:nvPr/>
          </p:nvSpPr>
          <p:spPr bwMode="auto">
            <a:xfrm>
              <a:off x="322263" y="3273425"/>
              <a:ext cx="2065338" cy="220663"/>
            </a:xfrm>
            <a:custGeom>
              <a:avLst/>
              <a:gdLst>
                <a:gd name="T0" fmla="*/ 705 w 705"/>
                <a:gd name="T1" fmla="*/ 0 h 75"/>
                <a:gd name="T2" fmla="*/ 705 w 705"/>
                <a:gd name="T3" fmla="*/ 75 h 75"/>
                <a:gd name="T4" fmla="*/ 38 w 705"/>
                <a:gd name="T5" fmla="*/ 75 h 75"/>
                <a:gd name="T6" fmla="*/ 0 w 705"/>
                <a:gd name="T7" fmla="*/ 38 h 75"/>
                <a:gd name="T8" fmla="*/ 11 w 705"/>
                <a:gd name="T9" fmla="*/ 11 h 75"/>
                <a:gd name="T10" fmla="*/ 38 w 705"/>
                <a:gd name="T11" fmla="*/ 0 h 75"/>
                <a:gd name="T12" fmla="*/ 705 w 70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5" h="75">
                  <a:moveTo>
                    <a:pt x="705" y="0"/>
                  </a:moveTo>
                  <a:cubicBezTo>
                    <a:pt x="705" y="75"/>
                    <a:pt x="705" y="75"/>
                    <a:pt x="705" y="75"/>
                  </a:cubicBezTo>
                  <a:cubicBezTo>
                    <a:pt x="38" y="75"/>
                    <a:pt x="38" y="75"/>
                    <a:pt x="38" y="75"/>
                  </a:cubicBezTo>
                  <a:cubicBezTo>
                    <a:pt x="17" y="75"/>
                    <a:pt x="0" y="58"/>
                    <a:pt x="0" y="38"/>
                  </a:cubicBezTo>
                  <a:cubicBezTo>
                    <a:pt x="0" y="27"/>
                    <a:pt x="5" y="18"/>
                    <a:pt x="11" y="11"/>
                  </a:cubicBezTo>
                  <a:cubicBezTo>
                    <a:pt x="18" y="4"/>
                    <a:pt x="28" y="0"/>
                    <a:pt x="38" y="0"/>
                  </a:cubicBezTo>
                  <a:lnTo>
                    <a:pt x="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 name="Freeform 8">
              <a:extLst>
                <a:ext uri="{FF2B5EF4-FFF2-40B4-BE49-F238E27FC236}">
                  <a16:creationId xmlns:a16="http://schemas.microsoft.com/office/drawing/2014/main" id="{C21D79B6-33BA-E093-E6DE-2AD31B361D09}"/>
                </a:ext>
              </a:extLst>
            </p:cNvPr>
            <p:cNvSpPr>
              <a:spLocks/>
            </p:cNvSpPr>
            <p:nvPr/>
          </p:nvSpPr>
          <p:spPr bwMode="auto">
            <a:xfrm>
              <a:off x="644526" y="962025"/>
              <a:ext cx="377825" cy="603250"/>
            </a:xfrm>
            <a:custGeom>
              <a:avLst/>
              <a:gdLst>
                <a:gd name="T0" fmla="*/ 118 w 129"/>
                <a:gd name="T1" fmla="*/ 201 h 206"/>
                <a:gd name="T2" fmla="*/ 80 w 129"/>
                <a:gd name="T3" fmla="*/ 136 h 206"/>
                <a:gd name="T4" fmla="*/ 49 w 129"/>
                <a:gd name="T5" fmla="*/ 136 h 206"/>
                <a:gd name="T6" fmla="*/ 11 w 129"/>
                <a:gd name="T7" fmla="*/ 201 h 206"/>
                <a:gd name="T8" fmla="*/ 0 w 129"/>
                <a:gd name="T9" fmla="*/ 198 h 206"/>
                <a:gd name="T10" fmla="*/ 0 w 129"/>
                <a:gd name="T11" fmla="*/ 0 h 206"/>
                <a:gd name="T12" fmla="*/ 129 w 129"/>
                <a:gd name="T13" fmla="*/ 0 h 206"/>
                <a:gd name="T14" fmla="*/ 129 w 129"/>
                <a:gd name="T15" fmla="*/ 198 h 206"/>
                <a:gd name="T16" fmla="*/ 118 w 129"/>
                <a:gd name="T17" fmla="*/ 20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06">
                  <a:moveTo>
                    <a:pt x="118" y="201"/>
                  </a:moveTo>
                  <a:cubicBezTo>
                    <a:pt x="80" y="136"/>
                    <a:pt x="80" y="136"/>
                    <a:pt x="80" y="136"/>
                  </a:cubicBezTo>
                  <a:cubicBezTo>
                    <a:pt x="73" y="124"/>
                    <a:pt x="56" y="124"/>
                    <a:pt x="49" y="136"/>
                  </a:cubicBezTo>
                  <a:cubicBezTo>
                    <a:pt x="11" y="201"/>
                    <a:pt x="11" y="201"/>
                    <a:pt x="11" y="201"/>
                  </a:cubicBezTo>
                  <a:cubicBezTo>
                    <a:pt x="8" y="206"/>
                    <a:pt x="0" y="204"/>
                    <a:pt x="0" y="198"/>
                  </a:cubicBezTo>
                  <a:cubicBezTo>
                    <a:pt x="0" y="0"/>
                    <a:pt x="0" y="0"/>
                    <a:pt x="0" y="0"/>
                  </a:cubicBezTo>
                  <a:cubicBezTo>
                    <a:pt x="129" y="0"/>
                    <a:pt x="129" y="0"/>
                    <a:pt x="129" y="0"/>
                  </a:cubicBezTo>
                  <a:cubicBezTo>
                    <a:pt x="129" y="198"/>
                    <a:pt x="129" y="198"/>
                    <a:pt x="129" y="198"/>
                  </a:cubicBezTo>
                  <a:cubicBezTo>
                    <a:pt x="129" y="204"/>
                    <a:pt x="121" y="206"/>
                    <a:pt x="118" y="201"/>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2" name="Group 1">
            <a:extLst>
              <a:ext uri="{FF2B5EF4-FFF2-40B4-BE49-F238E27FC236}">
                <a16:creationId xmlns:a16="http://schemas.microsoft.com/office/drawing/2014/main" id="{5FE96F3E-2CD6-954A-049B-B87A4759CF45}"/>
              </a:ext>
            </a:extLst>
          </p:cNvPr>
          <p:cNvGrpSpPr/>
          <p:nvPr/>
        </p:nvGrpSpPr>
        <p:grpSpPr>
          <a:xfrm>
            <a:off x="-1250787" y="4546927"/>
            <a:ext cx="2125044" cy="2470663"/>
            <a:chOff x="-1250787" y="4546927"/>
            <a:chExt cx="2125044" cy="2470663"/>
          </a:xfrm>
          <a:effectLst>
            <a:outerShdw blurRad="63500" sx="102000" sy="102000" algn="ctr" rotWithShape="0">
              <a:prstClr val="black">
                <a:alpha val="10000"/>
              </a:prstClr>
            </a:outerShdw>
          </a:effectLst>
        </p:grpSpPr>
        <p:sp>
          <p:nvSpPr>
            <p:cNvPr id="36" name="Freeform 34">
              <a:extLst>
                <a:ext uri="{FF2B5EF4-FFF2-40B4-BE49-F238E27FC236}">
                  <a16:creationId xmlns:a16="http://schemas.microsoft.com/office/drawing/2014/main" id="{FB5D8E32-845E-D290-F26F-357CAC948F69}"/>
                </a:ext>
              </a:extLst>
            </p:cNvPr>
            <p:cNvSpPr>
              <a:spLocks/>
            </p:cNvSpPr>
            <p:nvPr/>
          </p:nvSpPr>
          <p:spPr bwMode="auto">
            <a:xfrm rot="21355754" flipH="1">
              <a:off x="-1250787" y="4546927"/>
              <a:ext cx="2027476" cy="2470663"/>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1"/>
                    <a:pt x="33" y="6"/>
                    <a:pt x="75" y="1"/>
                  </a:cubicBezTo>
                  <a:cubicBezTo>
                    <a:pt x="78" y="0"/>
                    <a:pt x="81" y="0"/>
                    <a:pt x="85" y="0"/>
                  </a:cubicBezTo>
                  <a:cubicBezTo>
                    <a:pt x="718" y="0"/>
                    <a:pt x="718" y="0"/>
                    <a:pt x="718" y="0"/>
                  </a:cubicBezTo>
                  <a:cubicBezTo>
                    <a:pt x="734" y="0"/>
                    <a:pt x="746" y="13"/>
                    <a:pt x="746" y="28"/>
                  </a:cubicBez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nvGrpSpPr>
            <p:cNvPr id="37" name="Group 36">
              <a:extLst>
                <a:ext uri="{FF2B5EF4-FFF2-40B4-BE49-F238E27FC236}">
                  <a16:creationId xmlns:a16="http://schemas.microsoft.com/office/drawing/2014/main" id="{16B81415-81F1-9B96-909A-A373A53E5E04}"/>
                </a:ext>
              </a:extLst>
            </p:cNvPr>
            <p:cNvGrpSpPr/>
            <p:nvPr/>
          </p:nvGrpSpPr>
          <p:grpSpPr>
            <a:xfrm rot="21355754" flipH="1">
              <a:off x="671068" y="4874084"/>
              <a:ext cx="203189" cy="1672630"/>
              <a:chOff x="8310563" y="4586288"/>
              <a:chExt cx="219075" cy="1803400"/>
            </a:xfrm>
            <a:solidFill>
              <a:schemeClr val="bg1"/>
            </a:solidFill>
          </p:grpSpPr>
          <p:sp>
            <p:nvSpPr>
              <p:cNvPr id="39" name="Freeform 48">
                <a:extLst>
                  <a:ext uri="{FF2B5EF4-FFF2-40B4-BE49-F238E27FC236}">
                    <a16:creationId xmlns:a16="http://schemas.microsoft.com/office/drawing/2014/main" id="{B01E6FB5-9D8E-F6D2-7D28-B9438D3952D7}"/>
                  </a:ext>
                </a:extLst>
              </p:cNvPr>
              <p:cNvSpPr>
                <a:spLocks/>
              </p:cNvSpPr>
              <p:nvPr/>
            </p:nvSpPr>
            <p:spPr bwMode="auto">
              <a:xfrm>
                <a:off x="8310563" y="631348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0" name="Freeform 49">
                <a:extLst>
                  <a:ext uri="{FF2B5EF4-FFF2-40B4-BE49-F238E27FC236}">
                    <a16:creationId xmlns:a16="http://schemas.microsoft.com/office/drawing/2014/main" id="{EFC791F8-E84E-E92E-034B-94AA86E44E70}"/>
                  </a:ext>
                </a:extLst>
              </p:cNvPr>
              <p:cNvSpPr>
                <a:spLocks/>
              </p:cNvSpPr>
              <p:nvPr/>
            </p:nvSpPr>
            <p:spPr bwMode="auto">
              <a:xfrm>
                <a:off x="8310563" y="611981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1" name="Freeform 50">
                <a:extLst>
                  <a:ext uri="{FF2B5EF4-FFF2-40B4-BE49-F238E27FC236}">
                    <a16:creationId xmlns:a16="http://schemas.microsoft.com/office/drawing/2014/main" id="{E96A86E7-F837-6241-C9BC-B9E2C117CF8F}"/>
                  </a:ext>
                </a:extLst>
              </p:cNvPr>
              <p:cNvSpPr>
                <a:spLocks/>
              </p:cNvSpPr>
              <p:nvPr/>
            </p:nvSpPr>
            <p:spPr bwMode="auto">
              <a:xfrm>
                <a:off x="8310563" y="592931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2" name="Freeform 51">
                <a:extLst>
                  <a:ext uri="{FF2B5EF4-FFF2-40B4-BE49-F238E27FC236}">
                    <a16:creationId xmlns:a16="http://schemas.microsoft.com/office/drawing/2014/main" id="{C6AC0E06-0CD8-2081-CCCE-ACAF41CFE4E9}"/>
                  </a:ext>
                </a:extLst>
              </p:cNvPr>
              <p:cNvSpPr>
                <a:spLocks/>
              </p:cNvSpPr>
              <p:nvPr/>
            </p:nvSpPr>
            <p:spPr bwMode="auto">
              <a:xfrm>
                <a:off x="8310563" y="573563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3" name="Freeform 52">
                <a:extLst>
                  <a:ext uri="{FF2B5EF4-FFF2-40B4-BE49-F238E27FC236}">
                    <a16:creationId xmlns:a16="http://schemas.microsoft.com/office/drawing/2014/main" id="{D0BDC7CA-7C64-19EC-CCAE-BC7ECA085BAE}"/>
                  </a:ext>
                </a:extLst>
              </p:cNvPr>
              <p:cNvSpPr>
                <a:spLocks/>
              </p:cNvSpPr>
              <p:nvPr/>
            </p:nvSpPr>
            <p:spPr bwMode="auto">
              <a:xfrm>
                <a:off x="8310563" y="554513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4" name="Freeform 53">
                <a:extLst>
                  <a:ext uri="{FF2B5EF4-FFF2-40B4-BE49-F238E27FC236}">
                    <a16:creationId xmlns:a16="http://schemas.microsoft.com/office/drawing/2014/main" id="{644A93A8-2534-A735-FE12-0A9F21F4A0E2}"/>
                  </a:ext>
                </a:extLst>
              </p:cNvPr>
              <p:cNvSpPr>
                <a:spLocks/>
              </p:cNvSpPr>
              <p:nvPr/>
            </p:nvSpPr>
            <p:spPr bwMode="auto">
              <a:xfrm>
                <a:off x="8310563" y="535463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5" name="Freeform 54">
                <a:extLst>
                  <a:ext uri="{FF2B5EF4-FFF2-40B4-BE49-F238E27FC236}">
                    <a16:creationId xmlns:a16="http://schemas.microsoft.com/office/drawing/2014/main" id="{FBC6417E-7EF3-DFDA-C43A-CC340CDADB4A}"/>
                  </a:ext>
                </a:extLst>
              </p:cNvPr>
              <p:cNvSpPr>
                <a:spLocks/>
              </p:cNvSpPr>
              <p:nvPr/>
            </p:nvSpPr>
            <p:spPr bwMode="auto">
              <a:xfrm>
                <a:off x="8310563" y="516096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6" name="Freeform 55">
                <a:extLst>
                  <a:ext uri="{FF2B5EF4-FFF2-40B4-BE49-F238E27FC236}">
                    <a16:creationId xmlns:a16="http://schemas.microsoft.com/office/drawing/2014/main" id="{A77EB0C6-5A20-F4C4-BBE7-29E70C80A0C8}"/>
                  </a:ext>
                </a:extLst>
              </p:cNvPr>
              <p:cNvSpPr>
                <a:spLocks/>
              </p:cNvSpPr>
              <p:nvPr/>
            </p:nvSpPr>
            <p:spPr bwMode="auto">
              <a:xfrm>
                <a:off x="8310563" y="497046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7" name="Freeform 56">
                <a:extLst>
                  <a:ext uri="{FF2B5EF4-FFF2-40B4-BE49-F238E27FC236}">
                    <a16:creationId xmlns:a16="http://schemas.microsoft.com/office/drawing/2014/main" id="{F3AD02D6-D321-6480-D183-8A9A772CAD59}"/>
                  </a:ext>
                </a:extLst>
              </p:cNvPr>
              <p:cNvSpPr>
                <a:spLocks/>
              </p:cNvSpPr>
              <p:nvPr/>
            </p:nvSpPr>
            <p:spPr bwMode="auto">
              <a:xfrm>
                <a:off x="8310563" y="477678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8" name="Freeform 57">
                <a:extLst>
                  <a:ext uri="{FF2B5EF4-FFF2-40B4-BE49-F238E27FC236}">
                    <a16:creationId xmlns:a16="http://schemas.microsoft.com/office/drawing/2014/main" id="{C0DAE18C-476E-2F58-D01E-0663366F281D}"/>
                  </a:ext>
                </a:extLst>
              </p:cNvPr>
              <p:cNvSpPr>
                <a:spLocks/>
              </p:cNvSpPr>
              <p:nvPr/>
            </p:nvSpPr>
            <p:spPr bwMode="auto">
              <a:xfrm>
                <a:off x="8310563" y="458628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grpSp>
        <p:nvGrpSpPr>
          <p:cNvPr id="63" name="Group 62">
            <a:extLst>
              <a:ext uri="{FF2B5EF4-FFF2-40B4-BE49-F238E27FC236}">
                <a16:creationId xmlns:a16="http://schemas.microsoft.com/office/drawing/2014/main" id="{D95F5C3C-4590-700C-7D1D-623BCD1A6DBB}"/>
              </a:ext>
            </a:extLst>
          </p:cNvPr>
          <p:cNvGrpSpPr/>
          <p:nvPr/>
        </p:nvGrpSpPr>
        <p:grpSpPr>
          <a:xfrm rot="21012033">
            <a:off x="7112094" y="-1677481"/>
            <a:ext cx="1802134" cy="2218615"/>
            <a:chOff x="5876032" y="3252464"/>
            <a:chExt cx="2184400" cy="2689224"/>
          </a:xfrm>
          <a:effectLst>
            <a:outerShdw blurRad="50800" dist="38100" dir="5400000" algn="t" rotWithShape="0">
              <a:prstClr val="black">
                <a:alpha val="10000"/>
              </a:prstClr>
            </a:outerShdw>
          </a:effectLst>
        </p:grpSpPr>
        <p:sp>
          <p:nvSpPr>
            <p:cNvPr id="64" name="Freeform 5">
              <a:extLst>
                <a:ext uri="{FF2B5EF4-FFF2-40B4-BE49-F238E27FC236}">
                  <a16:creationId xmlns:a16="http://schemas.microsoft.com/office/drawing/2014/main" id="{4B17EF77-8D3F-E844-8BA8-9E66FCBF62E7}"/>
                </a:ext>
              </a:extLst>
            </p:cNvPr>
            <p:cNvSpPr>
              <a:spLocks/>
            </p:cNvSpPr>
            <p:nvPr/>
          </p:nvSpPr>
          <p:spPr bwMode="auto">
            <a:xfrm>
              <a:off x="5876032" y="3252464"/>
              <a:ext cx="2184400" cy="2663825"/>
            </a:xfrm>
            <a:custGeom>
              <a:avLst/>
              <a:gdLst>
                <a:gd name="T0" fmla="*/ 746 w 746"/>
                <a:gd name="T1" fmla="*/ 28 h 909"/>
                <a:gd name="T2" fmla="*/ 746 w 746"/>
                <a:gd name="T3" fmla="*/ 881 h 909"/>
                <a:gd name="T4" fmla="*/ 718 w 746"/>
                <a:gd name="T5" fmla="*/ 909 h 909"/>
                <a:gd name="T6" fmla="*/ 84 w 746"/>
                <a:gd name="T7" fmla="*/ 909 h 909"/>
                <a:gd name="T8" fmla="*/ 0 w 746"/>
                <a:gd name="T9" fmla="*/ 825 h 909"/>
                <a:gd name="T10" fmla="*/ 0 w 746"/>
                <a:gd name="T11" fmla="*/ 85 h 909"/>
                <a:gd name="T12" fmla="*/ 84 w 746"/>
                <a:gd name="T13" fmla="*/ 0 h 909"/>
                <a:gd name="T14" fmla="*/ 718 w 746"/>
                <a:gd name="T15" fmla="*/ 0 h 909"/>
                <a:gd name="T16" fmla="*/ 746 w 746"/>
                <a:gd name="T17"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909">
                  <a:moveTo>
                    <a:pt x="746" y="28"/>
                  </a:moveTo>
                  <a:cubicBezTo>
                    <a:pt x="746" y="881"/>
                    <a:pt x="746" y="881"/>
                    <a:pt x="746" y="881"/>
                  </a:cubicBezTo>
                  <a:cubicBezTo>
                    <a:pt x="746" y="897"/>
                    <a:pt x="733" y="909"/>
                    <a:pt x="718" y="909"/>
                  </a:cubicBezTo>
                  <a:cubicBezTo>
                    <a:pt x="84" y="909"/>
                    <a:pt x="84" y="909"/>
                    <a:pt x="84" y="909"/>
                  </a:cubicBezTo>
                  <a:cubicBezTo>
                    <a:pt x="38" y="909"/>
                    <a:pt x="0" y="871"/>
                    <a:pt x="0" y="825"/>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5" name="Freeform 6">
              <a:extLst>
                <a:ext uri="{FF2B5EF4-FFF2-40B4-BE49-F238E27FC236}">
                  <a16:creationId xmlns:a16="http://schemas.microsoft.com/office/drawing/2014/main" id="{5D8BFD5C-14C3-8348-E4BC-BE4EDB9E3ADD}"/>
                </a:ext>
              </a:extLst>
            </p:cNvPr>
            <p:cNvSpPr>
              <a:spLocks/>
            </p:cNvSpPr>
            <p:nvPr/>
          </p:nvSpPr>
          <p:spPr bwMode="auto">
            <a:xfrm>
              <a:off x="5876032" y="3252464"/>
              <a:ext cx="2184400" cy="2663825"/>
            </a:xfrm>
            <a:custGeom>
              <a:avLst/>
              <a:gdLst>
                <a:gd name="T0" fmla="*/ 95 w 746"/>
                <a:gd name="T1" fmla="*/ 740 h 909"/>
                <a:gd name="T2" fmla="*/ 95 w 746"/>
                <a:gd name="T3" fmla="*/ 0 h 909"/>
                <a:gd name="T4" fmla="*/ 84 w 746"/>
                <a:gd name="T5" fmla="*/ 0 h 909"/>
                <a:gd name="T6" fmla="*/ 0 w 746"/>
                <a:gd name="T7" fmla="*/ 85 h 909"/>
                <a:gd name="T8" fmla="*/ 0 w 746"/>
                <a:gd name="T9" fmla="*/ 740 h 909"/>
                <a:gd name="T10" fmla="*/ 0 w 746"/>
                <a:gd name="T11" fmla="*/ 825 h 909"/>
                <a:gd name="T12" fmla="*/ 0 w 746"/>
                <a:gd name="T13" fmla="*/ 835 h 909"/>
                <a:gd name="T14" fmla="*/ 84 w 746"/>
                <a:gd name="T15" fmla="*/ 909 h 909"/>
                <a:gd name="T16" fmla="*/ 95 w 746"/>
                <a:gd name="T17" fmla="*/ 909 h 909"/>
                <a:gd name="T18" fmla="*/ 718 w 746"/>
                <a:gd name="T19" fmla="*/ 909 h 909"/>
                <a:gd name="T20" fmla="*/ 746 w 746"/>
                <a:gd name="T21" fmla="*/ 885 h 909"/>
                <a:gd name="T22" fmla="*/ 746 w 746"/>
                <a:gd name="T23" fmla="*/ 740 h 909"/>
                <a:gd name="T24" fmla="*/ 95 w 746"/>
                <a:gd name="T25" fmla="*/ 74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909">
                  <a:moveTo>
                    <a:pt x="95" y="740"/>
                  </a:moveTo>
                  <a:cubicBezTo>
                    <a:pt x="95" y="0"/>
                    <a:pt x="95" y="0"/>
                    <a:pt x="95" y="0"/>
                  </a:cubicBezTo>
                  <a:cubicBezTo>
                    <a:pt x="84" y="0"/>
                    <a:pt x="84" y="0"/>
                    <a:pt x="84" y="0"/>
                  </a:cubicBezTo>
                  <a:cubicBezTo>
                    <a:pt x="38" y="0"/>
                    <a:pt x="0" y="38"/>
                    <a:pt x="0" y="85"/>
                  </a:cubicBezTo>
                  <a:cubicBezTo>
                    <a:pt x="0" y="740"/>
                    <a:pt x="0" y="740"/>
                    <a:pt x="0" y="740"/>
                  </a:cubicBezTo>
                  <a:cubicBezTo>
                    <a:pt x="0" y="825"/>
                    <a:pt x="0" y="825"/>
                    <a:pt x="0" y="825"/>
                  </a:cubicBezTo>
                  <a:cubicBezTo>
                    <a:pt x="0" y="835"/>
                    <a:pt x="0" y="835"/>
                    <a:pt x="0" y="835"/>
                  </a:cubicBezTo>
                  <a:cubicBezTo>
                    <a:pt x="0" y="876"/>
                    <a:pt x="38" y="909"/>
                    <a:pt x="84" y="909"/>
                  </a:cubicBezTo>
                  <a:cubicBezTo>
                    <a:pt x="95" y="909"/>
                    <a:pt x="95" y="909"/>
                    <a:pt x="95" y="909"/>
                  </a:cubicBezTo>
                  <a:cubicBezTo>
                    <a:pt x="718" y="909"/>
                    <a:pt x="718" y="909"/>
                    <a:pt x="718" y="909"/>
                  </a:cubicBezTo>
                  <a:cubicBezTo>
                    <a:pt x="733" y="909"/>
                    <a:pt x="746" y="898"/>
                    <a:pt x="746" y="885"/>
                  </a:cubicBezTo>
                  <a:cubicBezTo>
                    <a:pt x="746" y="740"/>
                    <a:pt x="746" y="740"/>
                    <a:pt x="746" y="740"/>
                  </a:cubicBezTo>
                  <a:lnTo>
                    <a:pt x="95" y="740"/>
                  </a:ln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6" name="Freeform 7">
              <a:extLst>
                <a:ext uri="{FF2B5EF4-FFF2-40B4-BE49-F238E27FC236}">
                  <a16:creationId xmlns:a16="http://schemas.microsoft.com/office/drawing/2014/main" id="{B6B540B0-6B5D-4E3A-91B4-54E5319AC531}"/>
                </a:ext>
              </a:extLst>
            </p:cNvPr>
            <p:cNvSpPr>
              <a:spLocks/>
            </p:cNvSpPr>
            <p:nvPr/>
          </p:nvSpPr>
          <p:spPr bwMode="auto">
            <a:xfrm>
              <a:off x="5995094" y="5563864"/>
              <a:ext cx="2065338" cy="220663"/>
            </a:xfrm>
            <a:custGeom>
              <a:avLst/>
              <a:gdLst>
                <a:gd name="T0" fmla="*/ 705 w 705"/>
                <a:gd name="T1" fmla="*/ 0 h 75"/>
                <a:gd name="T2" fmla="*/ 705 w 705"/>
                <a:gd name="T3" fmla="*/ 75 h 75"/>
                <a:gd name="T4" fmla="*/ 38 w 705"/>
                <a:gd name="T5" fmla="*/ 75 h 75"/>
                <a:gd name="T6" fmla="*/ 0 w 705"/>
                <a:gd name="T7" fmla="*/ 38 h 75"/>
                <a:gd name="T8" fmla="*/ 11 w 705"/>
                <a:gd name="T9" fmla="*/ 11 h 75"/>
                <a:gd name="T10" fmla="*/ 38 w 705"/>
                <a:gd name="T11" fmla="*/ 0 h 75"/>
                <a:gd name="T12" fmla="*/ 705 w 70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5" h="75">
                  <a:moveTo>
                    <a:pt x="705" y="0"/>
                  </a:moveTo>
                  <a:cubicBezTo>
                    <a:pt x="705" y="75"/>
                    <a:pt x="705" y="75"/>
                    <a:pt x="705" y="75"/>
                  </a:cubicBezTo>
                  <a:cubicBezTo>
                    <a:pt x="38" y="75"/>
                    <a:pt x="38" y="75"/>
                    <a:pt x="38" y="75"/>
                  </a:cubicBezTo>
                  <a:cubicBezTo>
                    <a:pt x="17" y="75"/>
                    <a:pt x="0" y="58"/>
                    <a:pt x="0" y="38"/>
                  </a:cubicBezTo>
                  <a:cubicBezTo>
                    <a:pt x="0" y="27"/>
                    <a:pt x="5" y="18"/>
                    <a:pt x="11" y="11"/>
                  </a:cubicBezTo>
                  <a:cubicBezTo>
                    <a:pt x="18" y="4"/>
                    <a:pt x="28" y="0"/>
                    <a:pt x="38" y="0"/>
                  </a:cubicBezTo>
                  <a:lnTo>
                    <a:pt x="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7" name="Freeform 16">
              <a:extLst>
                <a:ext uri="{FF2B5EF4-FFF2-40B4-BE49-F238E27FC236}">
                  <a16:creationId xmlns:a16="http://schemas.microsoft.com/office/drawing/2014/main" id="{EAAB2421-E678-076F-65F9-AE895E674B4D}"/>
                </a:ext>
              </a:extLst>
            </p:cNvPr>
            <p:cNvSpPr>
              <a:spLocks/>
            </p:cNvSpPr>
            <p:nvPr/>
          </p:nvSpPr>
          <p:spPr bwMode="auto">
            <a:xfrm>
              <a:off x="6349801" y="5563863"/>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3" name="Group 2">
            <a:extLst>
              <a:ext uri="{FF2B5EF4-FFF2-40B4-BE49-F238E27FC236}">
                <a16:creationId xmlns:a16="http://schemas.microsoft.com/office/drawing/2014/main" id="{0684A81E-60F6-114C-5C0A-758651EB5B44}"/>
              </a:ext>
            </a:extLst>
          </p:cNvPr>
          <p:cNvGrpSpPr/>
          <p:nvPr/>
        </p:nvGrpSpPr>
        <p:grpSpPr>
          <a:xfrm>
            <a:off x="2597436" y="-1785940"/>
            <a:ext cx="2663825" cy="2293937"/>
            <a:chOff x="2597436" y="-1785940"/>
            <a:chExt cx="2663825" cy="2293937"/>
          </a:xfrm>
          <a:effectLst>
            <a:outerShdw blurRad="63500" sx="102000" sy="102000" algn="ctr" rotWithShape="0">
              <a:prstClr val="black">
                <a:alpha val="10000"/>
              </a:prstClr>
            </a:outerShdw>
          </a:effectLst>
        </p:grpSpPr>
        <p:sp>
          <p:nvSpPr>
            <p:cNvPr id="73" name="Freeform 34">
              <a:extLst>
                <a:ext uri="{FF2B5EF4-FFF2-40B4-BE49-F238E27FC236}">
                  <a16:creationId xmlns:a16="http://schemas.microsoft.com/office/drawing/2014/main" id="{36479934-7FCF-D6D9-1A9F-A80F8FE1959F}"/>
                </a:ext>
              </a:extLst>
            </p:cNvPr>
            <p:cNvSpPr>
              <a:spLocks/>
            </p:cNvSpPr>
            <p:nvPr/>
          </p:nvSpPr>
          <p:spPr bwMode="auto">
            <a:xfrm rot="16200000">
              <a:off x="2836355" y="-2024859"/>
              <a:ext cx="2185988" cy="2663825"/>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1"/>
                    <a:pt x="33" y="6"/>
                    <a:pt x="75" y="1"/>
                  </a:cubicBezTo>
                  <a:cubicBezTo>
                    <a:pt x="78" y="0"/>
                    <a:pt x="81" y="0"/>
                    <a:pt x="85" y="0"/>
                  </a:cubicBezTo>
                  <a:cubicBezTo>
                    <a:pt x="718" y="0"/>
                    <a:pt x="718" y="0"/>
                    <a:pt x="718" y="0"/>
                  </a:cubicBezTo>
                  <a:cubicBezTo>
                    <a:pt x="734" y="0"/>
                    <a:pt x="746" y="13"/>
                    <a:pt x="746" y="28"/>
                  </a:cubicBezTo>
                  <a:close/>
                </a:path>
              </a:pathLst>
            </a:custGeom>
            <a:solidFill>
              <a:srgbClr val="F6C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nvGrpSpPr>
            <p:cNvPr id="74" name="Group 73">
              <a:extLst>
                <a:ext uri="{FF2B5EF4-FFF2-40B4-BE49-F238E27FC236}">
                  <a16:creationId xmlns:a16="http://schemas.microsoft.com/office/drawing/2014/main" id="{407C7594-3C5C-711A-3C2C-5E98E7E54799}"/>
                </a:ext>
              </a:extLst>
            </p:cNvPr>
            <p:cNvGrpSpPr/>
            <p:nvPr/>
          </p:nvGrpSpPr>
          <p:grpSpPr>
            <a:xfrm rot="16200000">
              <a:off x="3819812" y="-503240"/>
              <a:ext cx="219075" cy="1803400"/>
              <a:chOff x="8310563" y="4586288"/>
              <a:chExt cx="219075" cy="1803400"/>
            </a:xfrm>
            <a:solidFill>
              <a:schemeClr val="bg1"/>
            </a:solidFill>
          </p:grpSpPr>
          <p:sp>
            <p:nvSpPr>
              <p:cNvPr id="76" name="Freeform 48">
                <a:extLst>
                  <a:ext uri="{FF2B5EF4-FFF2-40B4-BE49-F238E27FC236}">
                    <a16:creationId xmlns:a16="http://schemas.microsoft.com/office/drawing/2014/main" id="{7C3E8BB6-0DA9-6DE0-65C8-252957340F57}"/>
                  </a:ext>
                </a:extLst>
              </p:cNvPr>
              <p:cNvSpPr>
                <a:spLocks/>
              </p:cNvSpPr>
              <p:nvPr/>
            </p:nvSpPr>
            <p:spPr bwMode="auto">
              <a:xfrm>
                <a:off x="8310563" y="631348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7" name="Freeform 49">
                <a:extLst>
                  <a:ext uri="{FF2B5EF4-FFF2-40B4-BE49-F238E27FC236}">
                    <a16:creationId xmlns:a16="http://schemas.microsoft.com/office/drawing/2014/main" id="{495E714B-D77E-973C-27DE-6BF0A4D9AB9A}"/>
                  </a:ext>
                </a:extLst>
              </p:cNvPr>
              <p:cNvSpPr>
                <a:spLocks/>
              </p:cNvSpPr>
              <p:nvPr/>
            </p:nvSpPr>
            <p:spPr bwMode="auto">
              <a:xfrm>
                <a:off x="8310563" y="611981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8" name="Freeform 50">
                <a:extLst>
                  <a:ext uri="{FF2B5EF4-FFF2-40B4-BE49-F238E27FC236}">
                    <a16:creationId xmlns:a16="http://schemas.microsoft.com/office/drawing/2014/main" id="{A6375DA1-8E0D-4B9D-A98D-AC4D4D93610D}"/>
                  </a:ext>
                </a:extLst>
              </p:cNvPr>
              <p:cNvSpPr>
                <a:spLocks/>
              </p:cNvSpPr>
              <p:nvPr/>
            </p:nvSpPr>
            <p:spPr bwMode="auto">
              <a:xfrm>
                <a:off x="8310563" y="592931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9" name="Freeform 51">
                <a:extLst>
                  <a:ext uri="{FF2B5EF4-FFF2-40B4-BE49-F238E27FC236}">
                    <a16:creationId xmlns:a16="http://schemas.microsoft.com/office/drawing/2014/main" id="{020F4620-0632-6C55-84F8-298C64181B07}"/>
                  </a:ext>
                </a:extLst>
              </p:cNvPr>
              <p:cNvSpPr>
                <a:spLocks/>
              </p:cNvSpPr>
              <p:nvPr/>
            </p:nvSpPr>
            <p:spPr bwMode="auto">
              <a:xfrm>
                <a:off x="8310563" y="573563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0" name="Freeform 52">
                <a:extLst>
                  <a:ext uri="{FF2B5EF4-FFF2-40B4-BE49-F238E27FC236}">
                    <a16:creationId xmlns:a16="http://schemas.microsoft.com/office/drawing/2014/main" id="{9E241164-47BF-2FF5-4F04-65387EA841DF}"/>
                  </a:ext>
                </a:extLst>
              </p:cNvPr>
              <p:cNvSpPr>
                <a:spLocks/>
              </p:cNvSpPr>
              <p:nvPr/>
            </p:nvSpPr>
            <p:spPr bwMode="auto">
              <a:xfrm>
                <a:off x="8310563" y="554513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1" name="Freeform 53">
                <a:extLst>
                  <a:ext uri="{FF2B5EF4-FFF2-40B4-BE49-F238E27FC236}">
                    <a16:creationId xmlns:a16="http://schemas.microsoft.com/office/drawing/2014/main" id="{EC119EE2-355D-62B9-0748-B4BF32B712F5}"/>
                  </a:ext>
                </a:extLst>
              </p:cNvPr>
              <p:cNvSpPr>
                <a:spLocks/>
              </p:cNvSpPr>
              <p:nvPr/>
            </p:nvSpPr>
            <p:spPr bwMode="auto">
              <a:xfrm>
                <a:off x="8310563" y="535463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2" name="Freeform 54">
                <a:extLst>
                  <a:ext uri="{FF2B5EF4-FFF2-40B4-BE49-F238E27FC236}">
                    <a16:creationId xmlns:a16="http://schemas.microsoft.com/office/drawing/2014/main" id="{8C34042C-3079-D626-4B6B-D65D33DEA262}"/>
                  </a:ext>
                </a:extLst>
              </p:cNvPr>
              <p:cNvSpPr>
                <a:spLocks/>
              </p:cNvSpPr>
              <p:nvPr/>
            </p:nvSpPr>
            <p:spPr bwMode="auto">
              <a:xfrm>
                <a:off x="8310563" y="516096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3" name="Freeform 55">
                <a:extLst>
                  <a:ext uri="{FF2B5EF4-FFF2-40B4-BE49-F238E27FC236}">
                    <a16:creationId xmlns:a16="http://schemas.microsoft.com/office/drawing/2014/main" id="{E3CBD6C2-2096-A50F-C206-41B88168DACA}"/>
                  </a:ext>
                </a:extLst>
              </p:cNvPr>
              <p:cNvSpPr>
                <a:spLocks/>
              </p:cNvSpPr>
              <p:nvPr/>
            </p:nvSpPr>
            <p:spPr bwMode="auto">
              <a:xfrm>
                <a:off x="8310563" y="497046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4" name="Freeform 56">
                <a:extLst>
                  <a:ext uri="{FF2B5EF4-FFF2-40B4-BE49-F238E27FC236}">
                    <a16:creationId xmlns:a16="http://schemas.microsoft.com/office/drawing/2014/main" id="{B722F18B-A4A1-1603-1C2E-B701F44CDEE2}"/>
                  </a:ext>
                </a:extLst>
              </p:cNvPr>
              <p:cNvSpPr>
                <a:spLocks/>
              </p:cNvSpPr>
              <p:nvPr/>
            </p:nvSpPr>
            <p:spPr bwMode="auto">
              <a:xfrm>
                <a:off x="8310563" y="477678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5" name="Freeform 57">
                <a:extLst>
                  <a:ext uri="{FF2B5EF4-FFF2-40B4-BE49-F238E27FC236}">
                    <a16:creationId xmlns:a16="http://schemas.microsoft.com/office/drawing/2014/main" id="{CE513C4D-6616-42EC-DDFD-28DB1A77FD35}"/>
                  </a:ext>
                </a:extLst>
              </p:cNvPr>
              <p:cNvSpPr>
                <a:spLocks/>
              </p:cNvSpPr>
              <p:nvPr/>
            </p:nvSpPr>
            <p:spPr bwMode="auto">
              <a:xfrm>
                <a:off x="8310563" y="458628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grpSp>
        <p:nvGrpSpPr>
          <p:cNvPr id="9" name="Group 8">
            <a:extLst>
              <a:ext uri="{FF2B5EF4-FFF2-40B4-BE49-F238E27FC236}">
                <a16:creationId xmlns:a16="http://schemas.microsoft.com/office/drawing/2014/main" id="{9DEEFDB8-B2DB-DDE5-34F6-828FFA1FBB6A}"/>
              </a:ext>
            </a:extLst>
          </p:cNvPr>
          <p:cNvGrpSpPr/>
          <p:nvPr/>
        </p:nvGrpSpPr>
        <p:grpSpPr>
          <a:xfrm rot="5764168">
            <a:off x="1662269" y="5460599"/>
            <a:ext cx="182745" cy="1324962"/>
            <a:chOff x="9699943" y="2661731"/>
            <a:chExt cx="359744" cy="2608263"/>
          </a:xfrm>
        </p:grpSpPr>
        <p:sp>
          <p:nvSpPr>
            <p:cNvPr id="93" name="Freeform 58">
              <a:extLst>
                <a:ext uri="{FF2B5EF4-FFF2-40B4-BE49-F238E27FC236}">
                  <a16:creationId xmlns:a16="http://schemas.microsoft.com/office/drawing/2014/main" id="{9D545A3F-B78B-06C1-5CDF-AF0914E54405}"/>
                </a:ext>
              </a:extLst>
            </p:cNvPr>
            <p:cNvSpPr>
              <a:spLocks/>
            </p:cNvSpPr>
            <p:nvPr/>
          </p:nvSpPr>
          <p:spPr bwMode="auto">
            <a:xfrm>
              <a:off x="9804718" y="2807781"/>
              <a:ext cx="254969" cy="2206625"/>
            </a:xfrm>
            <a:custGeom>
              <a:avLst/>
              <a:gdLst>
                <a:gd name="T0" fmla="*/ 97 w 97"/>
                <a:gd name="T1" fmla="*/ 753 h 753"/>
                <a:gd name="T2" fmla="*/ 0 w 97"/>
                <a:gd name="T3" fmla="*/ 753 h 753"/>
                <a:gd name="T4" fmla="*/ 0 w 97"/>
                <a:gd name="T5" fmla="*/ 25 h 753"/>
                <a:gd name="T6" fmla="*/ 26 w 97"/>
                <a:gd name="T7" fmla="*/ 0 h 753"/>
                <a:gd name="T8" fmla="*/ 71 w 97"/>
                <a:gd name="T9" fmla="*/ 0 h 753"/>
                <a:gd name="T10" fmla="*/ 97 w 97"/>
                <a:gd name="T11" fmla="*/ 25 h 753"/>
                <a:gd name="T12" fmla="*/ 97 w 97"/>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97" h="753">
                  <a:moveTo>
                    <a:pt x="97" y="753"/>
                  </a:moveTo>
                  <a:cubicBezTo>
                    <a:pt x="0" y="753"/>
                    <a:pt x="0" y="753"/>
                    <a:pt x="0" y="753"/>
                  </a:cubicBezTo>
                  <a:cubicBezTo>
                    <a:pt x="0" y="25"/>
                    <a:pt x="0" y="25"/>
                    <a:pt x="0" y="25"/>
                  </a:cubicBezTo>
                  <a:cubicBezTo>
                    <a:pt x="0" y="11"/>
                    <a:pt x="12" y="0"/>
                    <a:pt x="26" y="0"/>
                  </a:cubicBezTo>
                  <a:cubicBezTo>
                    <a:pt x="71" y="0"/>
                    <a:pt x="71" y="0"/>
                    <a:pt x="71" y="0"/>
                  </a:cubicBezTo>
                  <a:cubicBezTo>
                    <a:pt x="85" y="0"/>
                    <a:pt x="97" y="11"/>
                    <a:pt x="97" y="25"/>
                  </a:cubicBezTo>
                  <a:lnTo>
                    <a:pt x="97" y="753"/>
                  </a:ln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4" name="Freeform 59">
              <a:extLst>
                <a:ext uri="{FF2B5EF4-FFF2-40B4-BE49-F238E27FC236}">
                  <a16:creationId xmlns:a16="http://schemas.microsoft.com/office/drawing/2014/main" id="{39FE197E-2BC7-EF31-616D-10FD1E806759}"/>
                </a:ext>
              </a:extLst>
            </p:cNvPr>
            <p:cNvSpPr>
              <a:spLocks/>
            </p:cNvSpPr>
            <p:nvPr/>
          </p:nvSpPr>
          <p:spPr bwMode="auto">
            <a:xfrm>
              <a:off x="9804718" y="5014406"/>
              <a:ext cx="254969" cy="255588"/>
            </a:xfrm>
            <a:custGeom>
              <a:avLst/>
              <a:gdLst>
                <a:gd name="T0" fmla="*/ 56 w 97"/>
                <a:gd name="T1" fmla="*/ 81 h 87"/>
                <a:gd name="T2" fmla="*/ 97 w 97"/>
                <a:gd name="T3" fmla="*/ 0 h 87"/>
                <a:gd name="T4" fmla="*/ 0 w 97"/>
                <a:gd name="T5" fmla="*/ 0 h 87"/>
                <a:gd name="T6" fmla="*/ 41 w 97"/>
                <a:gd name="T7" fmla="*/ 81 h 87"/>
                <a:gd name="T8" fmla="*/ 56 w 97"/>
                <a:gd name="T9" fmla="*/ 81 h 87"/>
              </a:gdLst>
              <a:ahLst/>
              <a:cxnLst>
                <a:cxn ang="0">
                  <a:pos x="T0" y="T1"/>
                </a:cxn>
                <a:cxn ang="0">
                  <a:pos x="T2" y="T3"/>
                </a:cxn>
                <a:cxn ang="0">
                  <a:pos x="T4" y="T5"/>
                </a:cxn>
                <a:cxn ang="0">
                  <a:pos x="T6" y="T7"/>
                </a:cxn>
                <a:cxn ang="0">
                  <a:pos x="T8" y="T9"/>
                </a:cxn>
              </a:cxnLst>
              <a:rect l="0" t="0" r="r" b="b"/>
              <a:pathLst>
                <a:path w="97" h="87">
                  <a:moveTo>
                    <a:pt x="56" y="81"/>
                  </a:moveTo>
                  <a:cubicBezTo>
                    <a:pt x="97" y="0"/>
                    <a:pt x="97" y="0"/>
                    <a:pt x="97" y="0"/>
                  </a:cubicBezTo>
                  <a:cubicBezTo>
                    <a:pt x="0" y="0"/>
                    <a:pt x="0" y="0"/>
                    <a:pt x="0" y="0"/>
                  </a:cubicBezTo>
                  <a:cubicBezTo>
                    <a:pt x="41" y="81"/>
                    <a:pt x="41" y="81"/>
                    <a:pt x="41" y="81"/>
                  </a:cubicBezTo>
                  <a:cubicBezTo>
                    <a:pt x="44" y="87"/>
                    <a:pt x="53" y="87"/>
                    <a:pt x="56" y="81"/>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5" name="Freeform 60">
              <a:extLst>
                <a:ext uri="{FF2B5EF4-FFF2-40B4-BE49-F238E27FC236}">
                  <a16:creationId xmlns:a16="http://schemas.microsoft.com/office/drawing/2014/main" id="{D56C7DAB-E000-9B76-A037-2C76B1AF3C84}"/>
                </a:ext>
              </a:extLst>
            </p:cNvPr>
            <p:cNvSpPr>
              <a:spLocks/>
            </p:cNvSpPr>
            <p:nvPr/>
          </p:nvSpPr>
          <p:spPr bwMode="auto">
            <a:xfrm>
              <a:off x="9699943" y="2963356"/>
              <a:ext cx="211138" cy="688975"/>
            </a:xfrm>
            <a:custGeom>
              <a:avLst/>
              <a:gdLst>
                <a:gd name="T0" fmla="*/ 37 w 72"/>
                <a:gd name="T1" fmla="*/ 235 h 235"/>
                <a:gd name="T2" fmla="*/ 35 w 72"/>
                <a:gd name="T3" fmla="*/ 235 h 235"/>
                <a:gd name="T4" fmla="*/ 0 w 72"/>
                <a:gd name="T5" fmla="*/ 200 h 235"/>
                <a:gd name="T6" fmla="*/ 0 w 72"/>
                <a:gd name="T7" fmla="*/ 35 h 235"/>
                <a:gd name="T8" fmla="*/ 35 w 72"/>
                <a:gd name="T9" fmla="*/ 0 h 235"/>
                <a:gd name="T10" fmla="*/ 37 w 72"/>
                <a:gd name="T11" fmla="*/ 0 h 235"/>
                <a:gd name="T12" fmla="*/ 72 w 72"/>
                <a:gd name="T13" fmla="*/ 35 h 235"/>
                <a:gd name="T14" fmla="*/ 72 w 72"/>
                <a:gd name="T15" fmla="*/ 200 h 235"/>
                <a:gd name="T16" fmla="*/ 37 w 72"/>
                <a:gd name="T17"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35">
                  <a:moveTo>
                    <a:pt x="37" y="235"/>
                  </a:moveTo>
                  <a:cubicBezTo>
                    <a:pt x="35" y="235"/>
                    <a:pt x="35" y="235"/>
                    <a:pt x="35" y="235"/>
                  </a:cubicBezTo>
                  <a:cubicBezTo>
                    <a:pt x="16" y="235"/>
                    <a:pt x="0" y="219"/>
                    <a:pt x="0" y="200"/>
                  </a:cubicBezTo>
                  <a:cubicBezTo>
                    <a:pt x="0" y="35"/>
                    <a:pt x="0" y="35"/>
                    <a:pt x="0" y="35"/>
                  </a:cubicBezTo>
                  <a:cubicBezTo>
                    <a:pt x="0" y="15"/>
                    <a:pt x="16" y="0"/>
                    <a:pt x="35" y="0"/>
                  </a:cubicBezTo>
                  <a:cubicBezTo>
                    <a:pt x="37" y="0"/>
                    <a:pt x="37" y="0"/>
                    <a:pt x="37" y="0"/>
                  </a:cubicBezTo>
                  <a:cubicBezTo>
                    <a:pt x="57" y="0"/>
                    <a:pt x="72" y="15"/>
                    <a:pt x="72" y="35"/>
                  </a:cubicBezTo>
                  <a:cubicBezTo>
                    <a:pt x="72" y="200"/>
                    <a:pt x="72" y="200"/>
                    <a:pt x="72" y="200"/>
                  </a:cubicBezTo>
                  <a:cubicBezTo>
                    <a:pt x="72" y="219"/>
                    <a:pt x="57" y="235"/>
                    <a:pt x="37" y="235"/>
                  </a:cubicBezTo>
                  <a:close/>
                </a:path>
              </a:pathLst>
            </a:custGeom>
            <a:noFill/>
            <a:ln w="28575" cap="flat">
              <a:solidFill>
                <a:srgbClr val="D3146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6" name="Freeform 61">
              <a:extLst>
                <a:ext uri="{FF2B5EF4-FFF2-40B4-BE49-F238E27FC236}">
                  <a16:creationId xmlns:a16="http://schemas.microsoft.com/office/drawing/2014/main" id="{69B95307-B572-2AF4-9BC4-42FF64E24C27}"/>
                </a:ext>
              </a:extLst>
            </p:cNvPr>
            <p:cNvSpPr>
              <a:spLocks/>
            </p:cNvSpPr>
            <p:nvPr/>
          </p:nvSpPr>
          <p:spPr bwMode="auto">
            <a:xfrm>
              <a:off x="9879039" y="2661731"/>
              <a:ext cx="107950" cy="211138"/>
            </a:xfrm>
            <a:custGeom>
              <a:avLst/>
              <a:gdLst>
                <a:gd name="T0" fmla="*/ 22 w 37"/>
                <a:gd name="T1" fmla="*/ 72 h 72"/>
                <a:gd name="T2" fmla="*/ 15 w 37"/>
                <a:gd name="T3" fmla="*/ 72 h 72"/>
                <a:gd name="T4" fmla="*/ 0 w 37"/>
                <a:gd name="T5" fmla="*/ 57 h 72"/>
                <a:gd name="T6" fmla="*/ 0 w 37"/>
                <a:gd name="T7" fmla="*/ 15 h 72"/>
                <a:gd name="T8" fmla="*/ 15 w 37"/>
                <a:gd name="T9" fmla="*/ 0 h 72"/>
                <a:gd name="T10" fmla="*/ 22 w 37"/>
                <a:gd name="T11" fmla="*/ 0 h 72"/>
                <a:gd name="T12" fmla="*/ 37 w 37"/>
                <a:gd name="T13" fmla="*/ 15 h 72"/>
                <a:gd name="T14" fmla="*/ 37 w 37"/>
                <a:gd name="T15" fmla="*/ 57 h 72"/>
                <a:gd name="T16" fmla="*/ 22 w 37"/>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72">
                  <a:moveTo>
                    <a:pt x="22" y="72"/>
                  </a:moveTo>
                  <a:cubicBezTo>
                    <a:pt x="15" y="72"/>
                    <a:pt x="15" y="72"/>
                    <a:pt x="15" y="72"/>
                  </a:cubicBezTo>
                  <a:cubicBezTo>
                    <a:pt x="7" y="72"/>
                    <a:pt x="0" y="66"/>
                    <a:pt x="0" y="57"/>
                  </a:cubicBezTo>
                  <a:cubicBezTo>
                    <a:pt x="0" y="15"/>
                    <a:pt x="0" y="15"/>
                    <a:pt x="0" y="15"/>
                  </a:cubicBezTo>
                  <a:cubicBezTo>
                    <a:pt x="0" y="7"/>
                    <a:pt x="7" y="0"/>
                    <a:pt x="15" y="0"/>
                  </a:cubicBezTo>
                  <a:cubicBezTo>
                    <a:pt x="22" y="0"/>
                    <a:pt x="22" y="0"/>
                    <a:pt x="22" y="0"/>
                  </a:cubicBezTo>
                  <a:cubicBezTo>
                    <a:pt x="30" y="0"/>
                    <a:pt x="37" y="7"/>
                    <a:pt x="37" y="15"/>
                  </a:cubicBezTo>
                  <a:cubicBezTo>
                    <a:pt x="37" y="57"/>
                    <a:pt x="37" y="57"/>
                    <a:pt x="37" y="57"/>
                  </a:cubicBezTo>
                  <a:cubicBezTo>
                    <a:pt x="37" y="66"/>
                    <a:pt x="30" y="72"/>
                    <a:pt x="22" y="72"/>
                  </a:cubicBez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7" name="Rectangle 62">
              <a:extLst>
                <a:ext uri="{FF2B5EF4-FFF2-40B4-BE49-F238E27FC236}">
                  <a16:creationId xmlns:a16="http://schemas.microsoft.com/office/drawing/2014/main" id="{49094F78-9F5E-9114-426F-D0B2DDAD8037}"/>
                </a:ext>
              </a:extLst>
            </p:cNvPr>
            <p:cNvSpPr>
              <a:spLocks noChangeArrowheads="1"/>
            </p:cNvSpPr>
            <p:nvPr/>
          </p:nvSpPr>
          <p:spPr bwMode="auto">
            <a:xfrm>
              <a:off x="9804718" y="3739643"/>
              <a:ext cx="254969" cy="158750"/>
            </a:xfrm>
            <a:prstGeom prst="rect">
              <a:avLst/>
            </a:prstGeom>
            <a:solidFill>
              <a:srgbClr val="F65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8" name="Rectangle 63">
              <a:extLst>
                <a:ext uri="{FF2B5EF4-FFF2-40B4-BE49-F238E27FC236}">
                  <a16:creationId xmlns:a16="http://schemas.microsoft.com/office/drawing/2014/main" id="{5CB8C687-DB89-94AC-1082-EB7D712B4944}"/>
                </a:ext>
              </a:extLst>
            </p:cNvPr>
            <p:cNvSpPr>
              <a:spLocks noChangeArrowheads="1"/>
            </p:cNvSpPr>
            <p:nvPr/>
          </p:nvSpPr>
          <p:spPr bwMode="auto">
            <a:xfrm>
              <a:off x="9804718" y="4882642"/>
              <a:ext cx="254969" cy="45719"/>
            </a:xfrm>
            <a:prstGeom prst="rect">
              <a:avLst/>
            </a:prstGeom>
            <a:solidFill>
              <a:srgbClr val="F6C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sp>
        <p:nvSpPr>
          <p:cNvPr id="12" name="CasetăText 11">
            <a:extLst>
              <a:ext uri="{FF2B5EF4-FFF2-40B4-BE49-F238E27FC236}">
                <a16:creationId xmlns:a16="http://schemas.microsoft.com/office/drawing/2014/main" id="{B7A4BAAD-E14B-B5CC-8B24-F1D3E856B79F}"/>
              </a:ext>
            </a:extLst>
          </p:cNvPr>
          <p:cNvSpPr txBox="1"/>
          <p:nvPr/>
        </p:nvSpPr>
        <p:spPr>
          <a:xfrm>
            <a:off x="1993021" y="1436945"/>
            <a:ext cx="8344980" cy="4401205"/>
          </a:xfrm>
          <a:prstGeom prst="rect">
            <a:avLst/>
          </a:prstGeom>
          <a:noFill/>
        </p:spPr>
        <p:txBody>
          <a:bodyPr wrap="square">
            <a:spAutoFit/>
          </a:bodyPr>
          <a:lstStyle/>
          <a:p>
            <a:r>
              <a:rPr lang="ro-RO" sz="2000" dirty="0"/>
              <a:t>Limba română:</a:t>
            </a:r>
          </a:p>
          <a:p>
            <a:r>
              <a:rPr lang="ro-RO" sz="2000" dirty="0"/>
              <a:t>  – Înțelegerea mesajului unui text literar</a:t>
            </a:r>
          </a:p>
          <a:p>
            <a:r>
              <a:rPr lang="ro-RO" sz="2000" dirty="0"/>
              <a:t>  – Identificarea trăsăturilor personajelor</a:t>
            </a:r>
          </a:p>
          <a:p>
            <a:r>
              <a:rPr lang="ro-RO" sz="2000" dirty="0"/>
              <a:t>  – Exprimarea opiniei și redactarea unui text coerent</a:t>
            </a:r>
          </a:p>
          <a:p>
            <a:endParaRPr lang="ro-RO" sz="2000" dirty="0"/>
          </a:p>
          <a:p>
            <a:r>
              <a:rPr lang="ro-RO" sz="2000" dirty="0"/>
              <a:t>• Matematică:</a:t>
            </a:r>
          </a:p>
          <a:p>
            <a:r>
              <a:rPr lang="ro-RO" sz="2000" dirty="0"/>
              <a:t>  – Calcul matematic și ordonare a numerelor</a:t>
            </a:r>
          </a:p>
          <a:p>
            <a:r>
              <a:rPr lang="ro-RO" sz="2000" dirty="0"/>
              <a:t>  – Rezolvarea problemelor</a:t>
            </a:r>
          </a:p>
          <a:p>
            <a:r>
              <a:rPr lang="ro-RO" sz="2000" dirty="0"/>
              <a:t>  – Noțiuni geometrice și unități de măsură</a:t>
            </a:r>
          </a:p>
          <a:p>
            <a:endParaRPr lang="ro-RO" sz="2000" dirty="0"/>
          </a:p>
          <a:p>
            <a:r>
              <a:rPr lang="ro-RO" sz="2000" dirty="0"/>
              <a:t>• Științe:</a:t>
            </a:r>
          </a:p>
          <a:p>
            <a:r>
              <a:rPr lang="ro-RO" sz="2000" dirty="0"/>
              <a:t>  – Fenomene naturale</a:t>
            </a:r>
          </a:p>
          <a:p>
            <a:r>
              <a:rPr lang="ro-RO" sz="2000" dirty="0"/>
              <a:t>  – Medii de viață, organisme și adaptări</a:t>
            </a:r>
          </a:p>
          <a:p>
            <a:r>
              <a:rPr lang="ro-RO" sz="2000" dirty="0"/>
              <a:t>  – Transformări ale apei, sistem solar</a:t>
            </a:r>
          </a:p>
        </p:txBody>
      </p:sp>
      <p:sp>
        <p:nvSpPr>
          <p:cNvPr id="13" name="TextBox 29">
            <a:extLst>
              <a:ext uri="{FF2B5EF4-FFF2-40B4-BE49-F238E27FC236}">
                <a16:creationId xmlns:a16="http://schemas.microsoft.com/office/drawing/2014/main" id="{A69ED65D-F7F9-1145-5F42-CA2E2AA80167}"/>
              </a:ext>
            </a:extLst>
          </p:cNvPr>
          <p:cNvSpPr txBox="1"/>
          <p:nvPr/>
        </p:nvSpPr>
        <p:spPr>
          <a:xfrm>
            <a:off x="1995790" y="472368"/>
            <a:ext cx="7168560" cy="836447"/>
          </a:xfrm>
          <a:prstGeom prst="rect">
            <a:avLst/>
          </a:prstGeom>
          <a:noFill/>
        </p:spPr>
        <p:txBody>
          <a:bodyPr wrap="square" rtlCol="0">
            <a:spAutoFit/>
          </a:bodyPr>
          <a:lstStyle/>
          <a:p>
            <a:pPr algn="ctr">
              <a:lnSpc>
                <a:spcPct val="130000"/>
              </a:lnSpc>
            </a:pPr>
            <a:r>
              <a:rPr lang="ro-RO" sz="4000" b="1" dirty="0">
                <a:solidFill>
                  <a:srgbClr val="0070C0"/>
                </a:solidFill>
                <a:latin typeface="Atkinson Hyperlegible" pitchFamily="2" charset="0"/>
                <a:cs typeface="Varela Round" panose="00000500000000000000" pitchFamily="2" charset="-79"/>
              </a:rPr>
              <a:t>Competențe urmărite</a:t>
            </a:r>
            <a:endParaRPr lang="en-GB" sz="4000" b="1" dirty="0">
              <a:solidFill>
                <a:srgbClr val="0070C0"/>
              </a:solidFill>
              <a:latin typeface="Atkinson Hyperlegible" pitchFamily="2" charset="0"/>
              <a:cs typeface="Varela Round" panose="00000500000000000000" pitchFamily="2" charset="-79"/>
            </a:endParaRPr>
          </a:p>
        </p:txBody>
      </p:sp>
    </p:spTree>
    <p:extLst>
      <p:ext uri="{BB962C8B-B14F-4D97-AF65-F5344CB8AC3E}">
        <p14:creationId xmlns:p14="http://schemas.microsoft.com/office/powerpoint/2010/main" val="228309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Rounded Corners 89">
            <a:extLst>
              <a:ext uri="{FF2B5EF4-FFF2-40B4-BE49-F238E27FC236}">
                <a16:creationId xmlns:a16="http://schemas.microsoft.com/office/drawing/2014/main" id="{AF381C54-FF62-4ED8-A0BB-1524F37F54F4}"/>
              </a:ext>
            </a:extLst>
          </p:cNvPr>
          <p:cNvSpPr/>
          <p:nvPr/>
        </p:nvSpPr>
        <p:spPr>
          <a:xfrm rot="5742021">
            <a:off x="888544" y="5987309"/>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91" name="Rectangle: Rounded Corners 90">
            <a:extLst>
              <a:ext uri="{FF2B5EF4-FFF2-40B4-BE49-F238E27FC236}">
                <a16:creationId xmlns:a16="http://schemas.microsoft.com/office/drawing/2014/main" id="{ABF614BE-3E7D-4B25-832B-CB076A46A0DA}"/>
              </a:ext>
            </a:extLst>
          </p:cNvPr>
          <p:cNvSpPr/>
          <p:nvPr/>
        </p:nvSpPr>
        <p:spPr>
          <a:xfrm rot="4435226">
            <a:off x="8318818" y="5492014"/>
            <a:ext cx="2407061" cy="3149676"/>
          </a:xfrm>
          <a:prstGeom prst="roundRect">
            <a:avLst>
              <a:gd name="adj" fmla="val 4647"/>
            </a:avLst>
          </a:prstGeom>
          <a:solidFill>
            <a:srgbClr val="FBF7F9"/>
          </a:solidFill>
          <a:ln w="76200">
            <a:solidFill>
              <a:srgbClr val="D31461"/>
            </a:solidFill>
          </a:ln>
          <a:effectLst>
            <a:outerShdw blurRad="635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9" name="Rectangle: Rounded Corners 88">
            <a:extLst>
              <a:ext uri="{FF2B5EF4-FFF2-40B4-BE49-F238E27FC236}">
                <a16:creationId xmlns:a16="http://schemas.microsoft.com/office/drawing/2014/main" id="{C786A469-CF90-4523-8DD7-6D76E0882AC7}"/>
              </a:ext>
            </a:extLst>
          </p:cNvPr>
          <p:cNvSpPr/>
          <p:nvPr/>
        </p:nvSpPr>
        <p:spPr>
          <a:xfrm rot="4354749">
            <a:off x="5472036" y="-1749149"/>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8" name="Rectangle: Rounded Corners 87">
            <a:extLst>
              <a:ext uri="{FF2B5EF4-FFF2-40B4-BE49-F238E27FC236}">
                <a16:creationId xmlns:a16="http://schemas.microsoft.com/office/drawing/2014/main" id="{40D4F822-8A40-4D1A-8DF8-BFA63C0447C8}"/>
              </a:ext>
            </a:extLst>
          </p:cNvPr>
          <p:cNvSpPr/>
          <p:nvPr/>
        </p:nvSpPr>
        <p:spPr>
          <a:xfrm rot="20039064">
            <a:off x="10677777" y="1675211"/>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sp>
        <p:nvSpPr>
          <p:cNvPr id="87" name="Rectangle: Rounded Corners 86">
            <a:extLst>
              <a:ext uri="{FF2B5EF4-FFF2-40B4-BE49-F238E27FC236}">
                <a16:creationId xmlns:a16="http://schemas.microsoft.com/office/drawing/2014/main" id="{D12838B0-493C-4882-B035-0B184E7E953A}"/>
              </a:ext>
            </a:extLst>
          </p:cNvPr>
          <p:cNvSpPr/>
          <p:nvPr/>
        </p:nvSpPr>
        <p:spPr>
          <a:xfrm rot="510662">
            <a:off x="-361698" y="2584690"/>
            <a:ext cx="1963737" cy="2569580"/>
          </a:xfrm>
          <a:prstGeom prst="roundRect">
            <a:avLst>
              <a:gd name="adj" fmla="val 3981"/>
            </a:avLst>
          </a:prstGeom>
          <a:solidFill>
            <a:srgbClr val="FBF7F9"/>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arela Round" panose="00000500000000000000" pitchFamily="2" charset="-79"/>
            </a:endParaRPr>
          </a:p>
        </p:txBody>
      </p:sp>
      <p:grpSp>
        <p:nvGrpSpPr>
          <p:cNvPr id="68" name="Group 67">
            <a:extLst>
              <a:ext uri="{FF2B5EF4-FFF2-40B4-BE49-F238E27FC236}">
                <a16:creationId xmlns:a16="http://schemas.microsoft.com/office/drawing/2014/main" id="{7F008D05-284D-4D24-8536-6BC2F96B0DE7}"/>
              </a:ext>
            </a:extLst>
          </p:cNvPr>
          <p:cNvGrpSpPr/>
          <p:nvPr/>
        </p:nvGrpSpPr>
        <p:grpSpPr>
          <a:xfrm flipH="1">
            <a:off x="11717004" y="2661731"/>
            <a:ext cx="1911935" cy="3058514"/>
            <a:chOff x="8793163" y="962025"/>
            <a:chExt cx="2185988" cy="2663826"/>
          </a:xfrm>
          <a:effectLst>
            <a:outerShdw blurRad="50800" dist="38100" dir="10800000" algn="r" rotWithShape="0">
              <a:prstClr val="black">
                <a:alpha val="10000"/>
              </a:prstClr>
            </a:outerShdw>
          </a:effectLst>
        </p:grpSpPr>
        <p:sp>
          <p:nvSpPr>
            <p:cNvPr id="69" name="Freeform 10">
              <a:extLst>
                <a:ext uri="{FF2B5EF4-FFF2-40B4-BE49-F238E27FC236}">
                  <a16:creationId xmlns:a16="http://schemas.microsoft.com/office/drawing/2014/main" id="{18863ED8-9E35-4366-B46F-3DCCAD475F8E}"/>
                </a:ext>
              </a:extLst>
            </p:cNvPr>
            <p:cNvSpPr>
              <a:spLocks/>
            </p:cNvSpPr>
            <p:nvPr/>
          </p:nvSpPr>
          <p:spPr bwMode="auto">
            <a:xfrm>
              <a:off x="8793163" y="962025"/>
              <a:ext cx="2185988" cy="2663825"/>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2"/>
                    <a:pt x="33" y="6"/>
                    <a:pt x="75" y="1"/>
                  </a:cubicBezTo>
                  <a:cubicBezTo>
                    <a:pt x="78" y="1"/>
                    <a:pt x="81" y="0"/>
                    <a:pt x="85" y="0"/>
                  </a:cubicBezTo>
                  <a:cubicBezTo>
                    <a:pt x="718" y="0"/>
                    <a:pt x="718" y="0"/>
                    <a:pt x="718" y="0"/>
                  </a:cubicBezTo>
                  <a:cubicBezTo>
                    <a:pt x="734" y="0"/>
                    <a:pt x="746" y="13"/>
                    <a:pt x="746" y="28"/>
                  </a:cubicBez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0" name="Rectangle 17">
              <a:extLst>
                <a:ext uri="{FF2B5EF4-FFF2-40B4-BE49-F238E27FC236}">
                  <a16:creationId xmlns:a16="http://schemas.microsoft.com/office/drawing/2014/main" id="{F2A46668-F94B-4608-A505-9A4F0A2F51FC}"/>
                </a:ext>
              </a:extLst>
            </p:cNvPr>
            <p:cNvSpPr>
              <a:spLocks noChangeArrowheads="1"/>
            </p:cNvSpPr>
            <p:nvPr/>
          </p:nvSpPr>
          <p:spPr bwMode="auto">
            <a:xfrm>
              <a:off x="10656888" y="963613"/>
              <a:ext cx="69850" cy="2662238"/>
            </a:xfrm>
            <a:prstGeom prst="rect">
              <a:avLst/>
            </a:prstGeom>
            <a:solidFill>
              <a:srgbClr val="F4C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1" name="Freeform 33">
              <a:extLst>
                <a:ext uri="{FF2B5EF4-FFF2-40B4-BE49-F238E27FC236}">
                  <a16:creationId xmlns:a16="http://schemas.microsoft.com/office/drawing/2014/main" id="{1933BD4C-1D00-4601-BDE0-B6A08820A103}"/>
                </a:ext>
              </a:extLst>
            </p:cNvPr>
            <p:cNvSpPr>
              <a:spLocks/>
            </p:cNvSpPr>
            <p:nvPr/>
          </p:nvSpPr>
          <p:spPr bwMode="auto">
            <a:xfrm>
              <a:off x="8793163" y="963613"/>
              <a:ext cx="422275" cy="2662238"/>
            </a:xfrm>
            <a:custGeom>
              <a:avLst/>
              <a:gdLst>
                <a:gd name="T0" fmla="*/ 144 w 144"/>
                <a:gd name="T1" fmla="*/ 0 h 908"/>
                <a:gd name="T2" fmla="*/ 144 w 144"/>
                <a:gd name="T3" fmla="*/ 908 h 908"/>
                <a:gd name="T4" fmla="*/ 85 w 144"/>
                <a:gd name="T5" fmla="*/ 908 h 908"/>
                <a:gd name="T6" fmla="*/ 0 w 144"/>
                <a:gd name="T7" fmla="*/ 824 h 908"/>
                <a:gd name="T8" fmla="*/ 0 w 144"/>
                <a:gd name="T9" fmla="*/ 84 h 908"/>
                <a:gd name="T10" fmla="*/ 75 w 144"/>
                <a:gd name="T11" fmla="*/ 0 h 908"/>
                <a:gd name="T12" fmla="*/ 144 w 144"/>
                <a:gd name="T13" fmla="*/ 0 h 908"/>
              </a:gdLst>
              <a:ahLst/>
              <a:cxnLst>
                <a:cxn ang="0">
                  <a:pos x="T0" y="T1"/>
                </a:cxn>
                <a:cxn ang="0">
                  <a:pos x="T2" y="T3"/>
                </a:cxn>
                <a:cxn ang="0">
                  <a:pos x="T4" y="T5"/>
                </a:cxn>
                <a:cxn ang="0">
                  <a:pos x="T6" y="T7"/>
                </a:cxn>
                <a:cxn ang="0">
                  <a:pos x="T8" y="T9"/>
                </a:cxn>
                <a:cxn ang="0">
                  <a:pos x="T10" y="T11"/>
                </a:cxn>
                <a:cxn ang="0">
                  <a:pos x="T12" y="T13"/>
                </a:cxn>
              </a:cxnLst>
              <a:rect l="0" t="0" r="r" b="b"/>
              <a:pathLst>
                <a:path w="144" h="908">
                  <a:moveTo>
                    <a:pt x="144" y="0"/>
                  </a:moveTo>
                  <a:cubicBezTo>
                    <a:pt x="144" y="908"/>
                    <a:pt x="144" y="908"/>
                    <a:pt x="144" y="908"/>
                  </a:cubicBezTo>
                  <a:cubicBezTo>
                    <a:pt x="85" y="908"/>
                    <a:pt x="85" y="908"/>
                    <a:pt x="85" y="908"/>
                  </a:cubicBezTo>
                  <a:cubicBezTo>
                    <a:pt x="38" y="908"/>
                    <a:pt x="0" y="870"/>
                    <a:pt x="0" y="824"/>
                  </a:cubicBezTo>
                  <a:cubicBezTo>
                    <a:pt x="0" y="84"/>
                    <a:pt x="0" y="84"/>
                    <a:pt x="0" y="84"/>
                  </a:cubicBezTo>
                  <a:cubicBezTo>
                    <a:pt x="0" y="41"/>
                    <a:pt x="33" y="5"/>
                    <a:pt x="75" y="0"/>
                  </a:cubicBezTo>
                  <a:lnTo>
                    <a:pt x="144" y="0"/>
                  </a:ln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58" name="Group 57">
            <a:extLst>
              <a:ext uri="{FF2B5EF4-FFF2-40B4-BE49-F238E27FC236}">
                <a16:creationId xmlns:a16="http://schemas.microsoft.com/office/drawing/2014/main" id="{E12697FB-DDC6-4A4B-B74F-F029CEA8DF5F}"/>
              </a:ext>
            </a:extLst>
          </p:cNvPr>
          <p:cNvGrpSpPr/>
          <p:nvPr/>
        </p:nvGrpSpPr>
        <p:grpSpPr>
          <a:xfrm rot="20646931">
            <a:off x="-390952" y="680880"/>
            <a:ext cx="1697358" cy="2834686"/>
            <a:chOff x="2868613" y="3175"/>
            <a:chExt cx="2184401" cy="3648075"/>
          </a:xfrm>
          <a:effectLst>
            <a:outerShdw blurRad="50800" dist="38100" dir="5400000" algn="t" rotWithShape="0">
              <a:prstClr val="black">
                <a:alpha val="10000"/>
              </a:prstClr>
            </a:outerShdw>
          </a:effectLst>
        </p:grpSpPr>
        <p:sp>
          <p:nvSpPr>
            <p:cNvPr id="59" name="Freeform 13">
              <a:extLst>
                <a:ext uri="{FF2B5EF4-FFF2-40B4-BE49-F238E27FC236}">
                  <a16:creationId xmlns:a16="http://schemas.microsoft.com/office/drawing/2014/main" id="{F9AF8AC4-60DA-4F72-8CFB-677B4694A9AC}"/>
                </a:ext>
              </a:extLst>
            </p:cNvPr>
            <p:cNvSpPr>
              <a:spLocks/>
            </p:cNvSpPr>
            <p:nvPr/>
          </p:nvSpPr>
          <p:spPr bwMode="auto">
            <a:xfrm>
              <a:off x="2868613" y="3176"/>
              <a:ext cx="2184399" cy="3622674"/>
            </a:xfrm>
            <a:custGeom>
              <a:avLst/>
              <a:gdLst>
                <a:gd name="T0" fmla="*/ 746 w 746"/>
                <a:gd name="T1" fmla="*/ 28 h 1236"/>
                <a:gd name="T2" fmla="*/ 746 w 746"/>
                <a:gd name="T3" fmla="*/ 1208 h 1236"/>
                <a:gd name="T4" fmla="*/ 718 w 746"/>
                <a:gd name="T5" fmla="*/ 1236 h 1236"/>
                <a:gd name="T6" fmla="*/ 84 w 746"/>
                <a:gd name="T7" fmla="*/ 1236 h 1236"/>
                <a:gd name="T8" fmla="*/ 0 w 746"/>
                <a:gd name="T9" fmla="*/ 1152 h 1236"/>
                <a:gd name="T10" fmla="*/ 0 w 746"/>
                <a:gd name="T11" fmla="*/ 85 h 1236"/>
                <a:gd name="T12" fmla="*/ 84 w 746"/>
                <a:gd name="T13" fmla="*/ 0 h 1236"/>
                <a:gd name="T14" fmla="*/ 718 w 746"/>
                <a:gd name="T15" fmla="*/ 0 h 1236"/>
                <a:gd name="T16" fmla="*/ 746 w 746"/>
                <a:gd name="T17"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236">
                  <a:moveTo>
                    <a:pt x="746" y="28"/>
                  </a:moveTo>
                  <a:cubicBezTo>
                    <a:pt x="746" y="1208"/>
                    <a:pt x="746" y="1208"/>
                    <a:pt x="746" y="1208"/>
                  </a:cubicBezTo>
                  <a:cubicBezTo>
                    <a:pt x="746" y="1224"/>
                    <a:pt x="733" y="1236"/>
                    <a:pt x="718" y="1236"/>
                  </a:cubicBezTo>
                  <a:cubicBezTo>
                    <a:pt x="84" y="1236"/>
                    <a:pt x="84" y="1236"/>
                    <a:pt x="84" y="1236"/>
                  </a:cubicBezTo>
                  <a:cubicBezTo>
                    <a:pt x="38" y="1236"/>
                    <a:pt x="0" y="1198"/>
                    <a:pt x="0" y="1152"/>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0" name="Freeform 14">
              <a:extLst>
                <a:ext uri="{FF2B5EF4-FFF2-40B4-BE49-F238E27FC236}">
                  <a16:creationId xmlns:a16="http://schemas.microsoft.com/office/drawing/2014/main" id="{4B425425-DBBD-4441-8CB5-A3E2D5C07E65}"/>
                </a:ext>
              </a:extLst>
            </p:cNvPr>
            <p:cNvSpPr>
              <a:spLocks/>
            </p:cNvSpPr>
            <p:nvPr/>
          </p:nvSpPr>
          <p:spPr bwMode="auto">
            <a:xfrm>
              <a:off x="2868613" y="3175"/>
              <a:ext cx="2184400" cy="3622675"/>
            </a:xfrm>
            <a:custGeom>
              <a:avLst/>
              <a:gdLst>
                <a:gd name="T0" fmla="*/ 95 w 746"/>
                <a:gd name="T1" fmla="*/ 1067 h 1236"/>
                <a:gd name="T2" fmla="*/ 95 w 746"/>
                <a:gd name="T3" fmla="*/ 0 h 1236"/>
                <a:gd name="T4" fmla="*/ 84 w 746"/>
                <a:gd name="T5" fmla="*/ 0 h 1236"/>
                <a:gd name="T6" fmla="*/ 0 w 746"/>
                <a:gd name="T7" fmla="*/ 85 h 1236"/>
                <a:gd name="T8" fmla="*/ 0 w 746"/>
                <a:gd name="T9" fmla="*/ 1067 h 1236"/>
                <a:gd name="T10" fmla="*/ 0 w 746"/>
                <a:gd name="T11" fmla="*/ 1152 h 1236"/>
                <a:gd name="T12" fmla="*/ 0 w 746"/>
                <a:gd name="T13" fmla="*/ 1162 h 1236"/>
                <a:gd name="T14" fmla="*/ 84 w 746"/>
                <a:gd name="T15" fmla="*/ 1236 h 1236"/>
                <a:gd name="T16" fmla="*/ 95 w 746"/>
                <a:gd name="T17" fmla="*/ 1236 h 1236"/>
                <a:gd name="T18" fmla="*/ 718 w 746"/>
                <a:gd name="T19" fmla="*/ 1236 h 1236"/>
                <a:gd name="T20" fmla="*/ 746 w 746"/>
                <a:gd name="T21" fmla="*/ 1212 h 1236"/>
                <a:gd name="T22" fmla="*/ 746 w 746"/>
                <a:gd name="T23" fmla="*/ 1067 h 1236"/>
                <a:gd name="T24" fmla="*/ 95 w 746"/>
                <a:gd name="T25" fmla="*/ 106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236">
                  <a:moveTo>
                    <a:pt x="95" y="1067"/>
                  </a:moveTo>
                  <a:cubicBezTo>
                    <a:pt x="95" y="0"/>
                    <a:pt x="95" y="0"/>
                    <a:pt x="95" y="0"/>
                  </a:cubicBezTo>
                  <a:cubicBezTo>
                    <a:pt x="84" y="0"/>
                    <a:pt x="84" y="0"/>
                    <a:pt x="84" y="0"/>
                  </a:cubicBezTo>
                  <a:cubicBezTo>
                    <a:pt x="38" y="0"/>
                    <a:pt x="0" y="38"/>
                    <a:pt x="0" y="85"/>
                  </a:cubicBezTo>
                  <a:cubicBezTo>
                    <a:pt x="0" y="1067"/>
                    <a:pt x="0" y="1067"/>
                    <a:pt x="0" y="1067"/>
                  </a:cubicBezTo>
                  <a:cubicBezTo>
                    <a:pt x="0" y="1152"/>
                    <a:pt x="0" y="1152"/>
                    <a:pt x="0" y="1152"/>
                  </a:cubicBezTo>
                  <a:cubicBezTo>
                    <a:pt x="0" y="1162"/>
                    <a:pt x="0" y="1162"/>
                    <a:pt x="0" y="1162"/>
                  </a:cubicBezTo>
                  <a:cubicBezTo>
                    <a:pt x="0" y="1203"/>
                    <a:pt x="38" y="1236"/>
                    <a:pt x="84" y="1236"/>
                  </a:cubicBezTo>
                  <a:cubicBezTo>
                    <a:pt x="95" y="1236"/>
                    <a:pt x="95" y="1236"/>
                    <a:pt x="95" y="1236"/>
                  </a:cubicBezTo>
                  <a:cubicBezTo>
                    <a:pt x="718" y="1236"/>
                    <a:pt x="718" y="1236"/>
                    <a:pt x="718" y="1236"/>
                  </a:cubicBezTo>
                  <a:cubicBezTo>
                    <a:pt x="733" y="1236"/>
                    <a:pt x="746" y="1225"/>
                    <a:pt x="746" y="1212"/>
                  </a:cubicBezTo>
                  <a:cubicBezTo>
                    <a:pt x="746" y="1067"/>
                    <a:pt x="746" y="1067"/>
                    <a:pt x="746" y="1067"/>
                  </a:cubicBezTo>
                  <a:lnTo>
                    <a:pt x="95" y="1067"/>
                  </a:ln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1" name="Freeform 15">
              <a:extLst>
                <a:ext uri="{FF2B5EF4-FFF2-40B4-BE49-F238E27FC236}">
                  <a16:creationId xmlns:a16="http://schemas.microsoft.com/office/drawing/2014/main" id="{DFD37CCD-43BA-4A11-BAD1-7160E6A49BEA}"/>
                </a:ext>
              </a:extLst>
            </p:cNvPr>
            <p:cNvSpPr>
              <a:spLocks/>
            </p:cNvSpPr>
            <p:nvPr/>
          </p:nvSpPr>
          <p:spPr bwMode="auto">
            <a:xfrm>
              <a:off x="2990851" y="3273425"/>
              <a:ext cx="2062163" cy="220663"/>
            </a:xfrm>
            <a:custGeom>
              <a:avLst/>
              <a:gdLst>
                <a:gd name="T0" fmla="*/ 704 w 704"/>
                <a:gd name="T1" fmla="*/ 0 h 75"/>
                <a:gd name="T2" fmla="*/ 704 w 704"/>
                <a:gd name="T3" fmla="*/ 75 h 75"/>
                <a:gd name="T4" fmla="*/ 37 w 704"/>
                <a:gd name="T5" fmla="*/ 75 h 75"/>
                <a:gd name="T6" fmla="*/ 0 w 704"/>
                <a:gd name="T7" fmla="*/ 38 h 75"/>
                <a:gd name="T8" fmla="*/ 11 w 704"/>
                <a:gd name="T9" fmla="*/ 11 h 75"/>
                <a:gd name="T10" fmla="*/ 37 w 704"/>
                <a:gd name="T11" fmla="*/ 0 h 75"/>
                <a:gd name="T12" fmla="*/ 704 w 70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4" h="75">
                  <a:moveTo>
                    <a:pt x="704" y="0"/>
                  </a:moveTo>
                  <a:cubicBezTo>
                    <a:pt x="704" y="75"/>
                    <a:pt x="704" y="75"/>
                    <a:pt x="704" y="75"/>
                  </a:cubicBezTo>
                  <a:cubicBezTo>
                    <a:pt x="37" y="75"/>
                    <a:pt x="37" y="75"/>
                    <a:pt x="37" y="75"/>
                  </a:cubicBezTo>
                  <a:cubicBezTo>
                    <a:pt x="16" y="75"/>
                    <a:pt x="0" y="58"/>
                    <a:pt x="0" y="38"/>
                  </a:cubicBezTo>
                  <a:cubicBezTo>
                    <a:pt x="0" y="27"/>
                    <a:pt x="4" y="18"/>
                    <a:pt x="11" y="11"/>
                  </a:cubicBezTo>
                  <a:cubicBezTo>
                    <a:pt x="17" y="4"/>
                    <a:pt x="27" y="0"/>
                    <a:pt x="37" y="0"/>
                  </a:cubicBezTo>
                  <a:lnTo>
                    <a:pt x="7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2" name="Freeform 16">
              <a:extLst>
                <a:ext uri="{FF2B5EF4-FFF2-40B4-BE49-F238E27FC236}">
                  <a16:creationId xmlns:a16="http://schemas.microsoft.com/office/drawing/2014/main" id="{7DAD9A11-7F72-4DCC-86FF-362DBDCE4AA2}"/>
                </a:ext>
              </a:extLst>
            </p:cNvPr>
            <p:cNvSpPr>
              <a:spLocks/>
            </p:cNvSpPr>
            <p:nvPr/>
          </p:nvSpPr>
          <p:spPr bwMode="auto">
            <a:xfrm>
              <a:off x="3233738" y="3273425"/>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30" name="Group 29">
            <a:extLst>
              <a:ext uri="{FF2B5EF4-FFF2-40B4-BE49-F238E27FC236}">
                <a16:creationId xmlns:a16="http://schemas.microsoft.com/office/drawing/2014/main" id="{F8D94873-778E-43C4-A326-C6CDA3907486}"/>
              </a:ext>
            </a:extLst>
          </p:cNvPr>
          <p:cNvGrpSpPr/>
          <p:nvPr/>
        </p:nvGrpSpPr>
        <p:grpSpPr>
          <a:xfrm rot="20983716">
            <a:off x="10523842" y="-812876"/>
            <a:ext cx="1802135" cy="3009669"/>
            <a:chOff x="2868613" y="3175"/>
            <a:chExt cx="2184401" cy="3648075"/>
          </a:xfrm>
          <a:effectLst>
            <a:outerShdw blurRad="50800" dist="38100" dir="5400000" algn="t" rotWithShape="0">
              <a:prstClr val="black">
                <a:alpha val="10000"/>
              </a:prstClr>
            </a:outerShdw>
          </a:effectLst>
        </p:grpSpPr>
        <p:sp>
          <p:nvSpPr>
            <p:cNvPr id="31" name="Freeform 13">
              <a:extLst>
                <a:ext uri="{FF2B5EF4-FFF2-40B4-BE49-F238E27FC236}">
                  <a16:creationId xmlns:a16="http://schemas.microsoft.com/office/drawing/2014/main" id="{2ECA6204-0663-4A8D-8D39-9DF1EE005A39}"/>
                </a:ext>
              </a:extLst>
            </p:cNvPr>
            <p:cNvSpPr>
              <a:spLocks/>
            </p:cNvSpPr>
            <p:nvPr/>
          </p:nvSpPr>
          <p:spPr bwMode="auto">
            <a:xfrm>
              <a:off x="2868613" y="3175"/>
              <a:ext cx="2184399" cy="3622675"/>
            </a:xfrm>
            <a:custGeom>
              <a:avLst/>
              <a:gdLst>
                <a:gd name="T0" fmla="*/ 746 w 746"/>
                <a:gd name="T1" fmla="*/ 28 h 1236"/>
                <a:gd name="T2" fmla="*/ 746 w 746"/>
                <a:gd name="T3" fmla="*/ 1208 h 1236"/>
                <a:gd name="T4" fmla="*/ 718 w 746"/>
                <a:gd name="T5" fmla="*/ 1236 h 1236"/>
                <a:gd name="T6" fmla="*/ 84 w 746"/>
                <a:gd name="T7" fmla="*/ 1236 h 1236"/>
                <a:gd name="T8" fmla="*/ 0 w 746"/>
                <a:gd name="T9" fmla="*/ 1152 h 1236"/>
                <a:gd name="T10" fmla="*/ 0 w 746"/>
                <a:gd name="T11" fmla="*/ 85 h 1236"/>
                <a:gd name="T12" fmla="*/ 84 w 746"/>
                <a:gd name="T13" fmla="*/ 0 h 1236"/>
                <a:gd name="T14" fmla="*/ 718 w 746"/>
                <a:gd name="T15" fmla="*/ 0 h 1236"/>
                <a:gd name="T16" fmla="*/ 746 w 746"/>
                <a:gd name="T17"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236">
                  <a:moveTo>
                    <a:pt x="746" y="28"/>
                  </a:moveTo>
                  <a:cubicBezTo>
                    <a:pt x="746" y="1208"/>
                    <a:pt x="746" y="1208"/>
                    <a:pt x="746" y="1208"/>
                  </a:cubicBezTo>
                  <a:cubicBezTo>
                    <a:pt x="746" y="1224"/>
                    <a:pt x="733" y="1236"/>
                    <a:pt x="718" y="1236"/>
                  </a:cubicBezTo>
                  <a:cubicBezTo>
                    <a:pt x="84" y="1236"/>
                    <a:pt x="84" y="1236"/>
                    <a:pt x="84" y="1236"/>
                  </a:cubicBezTo>
                  <a:cubicBezTo>
                    <a:pt x="38" y="1236"/>
                    <a:pt x="0" y="1198"/>
                    <a:pt x="0" y="1152"/>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2" name="Freeform 14">
              <a:extLst>
                <a:ext uri="{FF2B5EF4-FFF2-40B4-BE49-F238E27FC236}">
                  <a16:creationId xmlns:a16="http://schemas.microsoft.com/office/drawing/2014/main" id="{A940DA25-A140-4F3F-9681-8264DD3E092A}"/>
                </a:ext>
              </a:extLst>
            </p:cNvPr>
            <p:cNvSpPr>
              <a:spLocks/>
            </p:cNvSpPr>
            <p:nvPr/>
          </p:nvSpPr>
          <p:spPr bwMode="auto">
            <a:xfrm>
              <a:off x="2868613" y="3175"/>
              <a:ext cx="2184400" cy="3622675"/>
            </a:xfrm>
            <a:custGeom>
              <a:avLst/>
              <a:gdLst>
                <a:gd name="T0" fmla="*/ 95 w 746"/>
                <a:gd name="T1" fmla="*/ 1067 h 1236"/>
                <a:gd name="T2" fmla="*/ 95 w 746"/>
                <a:gd name="T3" fmla="*/ 0 h 1236"/>
                <a:gd name="T4" fmla="*/ 84 w 746"/>
                <a:gd name="T5" fmla="*/ 0 h 1236"/>
                <a:gd name="T6" fmla="*/ 0 w 746"/>
                <a:gd name="T7" fmla="*/ 85 h 1236"/>
                <a:gd name="T8" fmla="*/ 0 w 746"/>
                <a:gd name="T9" fmla="*/ 1067 h 1236"/>
                <a:gd name="T10" fmla="*/ 0 w 746"/>
                <a:gd name="T11" fmla="*/ 1152 h 1236"/>
                <a:gd name="T12" fmla="*/ 0 w 746"/>
                <a:gd name="T13" fmla="*/ 1162 h 1236"/>
                <a:gd name="T14" fmla="*/ 84 w 746"/>
                <a:gd name="T15" fmla="*/ 1236 h 1236"/>
                <a:gd name="T16" fmla="*/ 95 w 746"/>
                <a:gd name="T17" fmla="*/ 1236 h 1236"/>
                <a:gd name="T18" fmla="*/ 718 w 746"/>
                <a:gd name="T19" fmla="*/ 1236 h 1236"/>
                <a:gd name="T20" fmla="*/ 746 w 746"/>
                <a:gd name="T21" fmla="*/ 1212 h 1236"/>
                <a:gd name="T22" fmla="*/ 746 w 746"/>
                <a:gd name="T23" fmla="*/ 1067 h 1236"/>
                <a:gd name="T24" fmla="*/ 95 w 746"/>
                <a:gd name="T25" fmla="*/ 106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236">
                  <a:moveTo>
                    <a:pt x="95" y="1067"/>
                  </a:moveTo>
                  <a:cubicBezTo>
                    <a:pt x="95" y="0"/>
                    <a:pt x="95" y="0"/>
                    <a:pt x="95" y="0"/>
                  </a:cubicBezTo>
                  <a:cubicBezTo>
                    <a:pt x="84" y="0"/>
                    <a:pt x="84" y="0"/>
                    <a:pt x="84" y="0"/>
                  </a:cubicBezTo>
                  <a:cubicBezTo>
                    <a:pt x="38" y="0"/>
                    <a:pt x="0" y="38"/>
                    <a:pt x="0" y="85"/>
                  </a:cubicBezTo>
                  <a:cubicBezTo>
                    <a:pt x="0" y="1067"/>
                    <a:pt x="0" y="1067"/>
                    <a:pt x="0" y="1067"/>
                  </a:cubicBezTo>
                  <a:cubicBezTo>
                    <a:pt x="0" y="1152"/>
                    <a:pt x="0" y="1152"/>
                    <a:pt x="0" y="1152"/>
                  </a:cubicBezTo>
                  <a:cubicBezTo>
                    <a:pt x="0" y="1162"/>
                    <a:pt x="0" y="1162"/>
                    <a:pt x="0" y="1162"/>
                  </a:cubicBezTo>
                  <a:cubicBezTo>
                    <a:pt x="0" y="1203"/>
                    <a:pt x="38" y="1236"/>
                    <a:pt x="84" y="1236"/>
                  </a:cubicBezTo>
                  <a:cubicBezTo>
                    <a:pt x="95" y="1236"/>
                    <a:pt x="95" y="1236"/>
                    <a:pt x="95" y="1236"/>
                  </a:cubicBezTo>
                  <a:cubicBezTo>
                    <a:pt x="718" y="1236"/>
                    <a:pt x="718" y="1236"/>
                    <a:pt x="718" y="1236"/>
                  </a:cubicBezTo>
                  <a:cubicBezTo>
                    <a:pt x="733" y="1236"/>
                    <a:pt x="746" y="1225"/>
                    <a:pt x="746" y="1212"/>
                  </a:cubicBezTo>
                  <a:cubicBezTo>
                    <a:pt x="746" y="1067"/>
                    <a:pt x="746" y="1067"/>
                    <a:pt x="746" y="1067"/>
                  </a:cubicBezTo>
                  <a:lnTo>
                    <a:pt x="95" y="1067"/>
                  </a:ln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3" name="Freeform 15">
              <a:extLst>
                <a:ext uri="{FF2B5EF4-FFF2-40B4-BE49-F238E27FC236}">
                  <a16:creationId xmlns:a16="http://schemas.microsoft.com/office/drawing/2014/main" id="{8542F5F7-596C-4ED8-90FC-6B7CF0F1EA7A}"/>
                </a:ext>
              </a:extLst>
            </p:cNvPr>
            <p:cNvSpPr>
              <a:spLocks/>
            </p:cNvSpPr>
            <p:nvPr/>
          </p:nvSpPr>
          <p:spPr bwMode="auto">
            <a:xfrm>
              <a:off x="2990851" y="3273425"/>
              <a:ext cx="2062163" cy="220663"/>
            </a:xfrm>
            <a:custGeom>
              <a:avLst/>
              <a:gdLst>
                <a:gd name="T0" fmla="*/ 704 w 704"/>
                <a:gd name="T1" fmla="*/ 0 h 75"/>
                <a:gd name="T2" fmla="*/ 704 w 704"/>
                <a:gd name="T3" fmla="*/ 75 h 75"/>
                <a:gd name="T4" fmla="*/ 37 w 704"/>
                <a:gd name="T5" fmla="*/ 75 h 75"/>
                <a:gd name="T6" fmla="*/ 0 w 704"/>
                <a:gd name="T7" fmla="*/ 38 h 75"/>
                <a:gd name="T8" fmla="*/ 11 w 704"/>
                <a:gd name="T9" fmla="*/ 11 h 75"/>
                <a:gd name="T10" fmla="*/ 37 w 704"/>
                <a:gd name="T11" fmla="*/ 0 h 75"/>
                <a:gd name="T12" fmla="*/ 704 w 70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4" h="75">
                  <a:moveTo>
                    <a:pt x="704" y="0"/>
                  </a:moveTo>
                  <a:cubicBezTo>
                    <a:pt x="704" y="75"/>
                    <a:pt x="704" y="75"/>
                    <a:pt x="704" y="75"/>
                  </a:cubicBezTo>
                  <a:cubicBezTo>
                    <a:pt x="37" y="75"/>
                    <a:pt x="37" y="75"/>
                    <a:pt x="37" y="75"/>
                  </a:cubicBezTo>
                  <a:cubicBezTo>
                    <a:pt x="16" y="75"/>
                    <a:pt x="0" y="58"/>
                    <a:pt x="0" y="38"/>
                  </a:cubicBezTo>
                  <a:cubicBezTo>
                    <a:pt x="0" y="27"/>
                    <a:pt x="4" y="18"/>
                    <a:pt x="11" y="11"/>
                  </a:cubicBezTo>
                  <a:cubicBezTo>
                    <a:pt x="17" y="4"/>
                    <a:pt x="27" y="0"/>
                    <a:pt x="37" y="0"/>
                  </a:cubicBezTo>
                  <a:lnTo>
                    <a:pt x="7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34" name="Freeform 16">
              <a:extLst>
                <a:ext uri="{FF2B5EF4-FFF2-40B4-BE49-F238E27FC236}">
                  <a16:creationId xmlns:a16="http://schemas.microsoft.com/office/drawing/2014/main" id="{D6942903-F690-4398-B120-1A73C278E194}"/>
                </a:ext>
              </a:extLst>
            </p:cNvPr>
            <p:cNvSpPr>
              <a:spLocks/>
            </p:cNvSpPr>
            <p:nvPr/>
          </p:nvSpPr>
          <p:spPr bwMode="auto">
            <a:xfrm>
              <a:off x="3233738" y="3273425"/>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4" name="Group 3">
            <a:extLst>
              <a:ext uri="{FF2B5EF4-FFF2-40B4-BE49-F238E27FC236}">
                <a16:creationId xmlns:a16="http://schemas.microsoft.com/office/drawing/2014/main" id="{EFA40F7D-5B2A-442A-A911-2B8CE0632E31}"/>
              </a:ext>
            </a:extLst>
          </p:cNvPr>
          <p:cNvGrpSpPr/>
          <p:nvPr/>
        </p:nvGrpSpPr>
        <p:grpSpPr>
          <a:xfrm>
            <a:off x="10844205" y="4918047"/>
            <a:ext cx="1505871" cy="2178600"/>
            <a:chOff x="203201" y="962025"/>
            <a:chExt cx="2184400" cy="2663825"/>
          </a:xfrm>
          <a:effectLst>
            <a:outerShdw blurRad="50800" dist="38100" dir="13500000" algn="br" rotWithShape="0">
              <a:prstClr val="black">
                <a:alpha val="10000"/>
              </a:prstClr>
            </a:outerShdw>
          </a:effectLst>
        </p:grpSpPr>
        <p:sp>
          <p:nvSpPr>
            <p:cNvPr id="5" name="Freeform 5">
              <a:extLst>
                <a:ext uri="{FF2B5EF4-FFF2-40B4-BE49-F238E27FC236}">
                  <a16:creationId xmlns:a16="http://schemas.microsoft.com/office/drawing/2014/main" id="{3EEB240B-7FD5-4BC4-8D95-2753E474ED48}"/>
                </a:ext>
              </a:extLst>
            </p:cNvPr>
            <p:cNvSpPr>
              <a:spLocks/>
            </p:cNvSpPr>
            <p:nvPr/>
          </p:nvSpPr>
          <p:spPr bwMode="auto">
            <a:xfrm>
              <a:off x="203201" y="962025"/>
              <a:ext cx="2184400" cy="2663825"/>
            </a:xfrm>
            <a:custGeom>
              <a:avLst/>
              <a:gdLst>
                <a:gd name="T0" fmla="*/ 746 w 746"/>
                <a:gd name="T1" fmla="*/ 28 h 909"/>
                <a:gd name="T2" fmla="*/ 746 w 746"/>
                <a:gd name="T3" fmla="*/ 881 h 909"/>
                <a:gd name="T4" fmla="*/ 718 w 746"/>
                <a:gd name="T5" fmla="*/ 909 h 909"/>
                <a:gd name="T6" fmla="*/ 84 w 746"/>
                <a:gd name="T7" fmla="*/ 909 h 909"/>
                <a:gd name="T8" fmla="*/ 0 w 746"/>
                <a:gd name="T9" fmla="*/ 825 h 909"/>
                <a:gd name="T10" fmla="*/ 0 w 746"/>
                <a:gd name="T11" fmla="*/ 85 h 909"/>
                <a:gd name="T12" fmla="*/ 84 w 746"/>
                <a:gd name="T13" fmla="*/ 0 h 909"/>
                <a:gd name="T14" fmla="*/ 718 w 746"/>
                <a:gd name="T15" fmla="*/ 0 h 909"/>
                <a:gd name="T16" fmla="*/ 746 w 746"/>
                <a:gd name="T17"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909">
                  <a:moveTo>
                    <a:pt x="746" y="28"/>
                  </a:moveTo>
                  <a:cubicBezTo>
                    <a:pt x="746" y="881"/>
                    <a:pt x="746" y="881"/>
                    <a:pt x="746" y="881"/>
                  </a:cubicBezTo>
                  <a:cubicBezTo>
                    <a:pt x="746" y="897"/>
                    <a:pt x="733" y="909"/>
                    <a:pt x="718" y="909"/>
                  </a:cubicBezTo>
                  <a:cubicBezTo>
                    <a:pt x="84" y="909"/>
                    <a:pt x="84" y="909"/>
                    <a:pt x="84" y="909"/>
                  </a:cubicBezTo>
                  <a:cubicBezTo>
                    <a:pt x="38" y="909"/>
                    <a:pt x="0" y="871"/>
                    <a:pt x="0" y="825"/>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F6C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 name="Freeform 6">
              <a:extLst>
                <a:ext uri="{FF2B5EF4-FFF2-40B4-BE49-F238E27FC236}">
                  <a16:creationId xmlns:a16="http://schemas.microsoft.com/office/drawing/2014/main" id="{474EE108-4DD6-49AD-B369-E252884C0EF3}"/>
                </a:ext>
              </a:extLst>
            </p:cNvPr>
            <p:cNvSpPr>
              <a:spLocks/>
            </p:cNvSpPr>
            <p:nvPr/>
          </p:nvSpPr>
          <p:spPr bwMode="auto">
            <a:xfrm>
              <a:off x="203201" y="962025"/>
              <a:ext cx="2184400" cy="2663825"/>
            </a:xfrm>
            <a:custGeom>
              <a:avLst/>
              <a:gdLst>
                <a:gd name="T0" fmla="*/ 95 w 746"/>
                <a:gd name="T1" fmla="*/ 740 h 909"/>
                <a:gd name="T2" fmla="*/ 95 w 746"/>
                <a:gd name="T3" fmla="*/ 0 h 909"/>
                <a:gd name="T4" fmla="*/ 84 w 746"/>
                <a:gd name="T5" fmla="*/ 0 h 909"/>
                <a:gd name="T6" fmla="*/ 0 w 746"/>
                <a:gd name="T7" fmla="*/ 85 h 909"/>
                <a:gd name="T8" fmla="*/ 0 w 746"/>
                <a:gd name="T9" fmla="*/ 740 h 909"/>
                <a:gd name="T10" fmla="*/ 0 w 746"/>
                <a:gd name="T11" fmla="*/ 825 h 909"/>
                <a:gd name="T12" fmla="*/ 0 w 746"/>
                <a:gd name="T13" fmla="*/ 835 h 909"/>
                <a:gd name="T14" fmla="*/ 84 w 746"/>
                <a:gd name="T15" fmla="*/ 909 h 909"/>
                <a:gd name="T16" fmla="*/ 95 w 746"/>
                <a:gd name="T17" fmla="*/ 909 h 909"/>
                <a:gd name="T18" fmla="*/ 718 w 746"/>
                <a:gd name="T19" fmla="*/ 909 h 909"/>
                <a:gd name="T20" fmla="*/ 746 w 746"/>
                <a:gd name="T21" fmla="*/ 885 h 909"/>
                <a:gd name="T22" fmla="*/ 746 w 746"/>
                <a:gd name="T23" fmla="*/ 740 h 909"/>
                <a:gd name="T24" fmla="*/ 95 w 746"/>
                <a:gd name="T25" fmla="*/ 74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909">
                  <a:moveTo>
                    <a:pt x="95" y="740"/>
                  </a:moveTo>
                  <a:cubicBezTo>
                    <a:pt x="95" y="0"/>
                    <a:pt x="95" y="0"/>
                    <a:pt x="95" y="0"/>
                  </a:cubicBezTo>
                  <a:cubicBezTo>
                    <a:pt x="84" y="0"/>
                    <a:pt x="84" y="0"/>
                    <a:pt x="84" y="0"/>
                  </a:cubicBezTo>
                  <a:cubicBezTo>
                    <a:pt x="38" y="0"/>
                    <a:pt x="0" y="38"/>
                    <a:pt x="0" y="85"/>
                  </a:cubicBezTo>
                  <a:cubicBezTo>
                    <a:pt x="0" y="740"/>
                    <a:pt x="0" y="740"/>
                    <a:pt x="0" y="740"/>
                  </a:cubicBezTo>
                  <a:cubicBezTo>
                    <a:pt x="0" y="825"/>
                    <a:pt x="0" y="825"/>
                    <a:pt x="0" y="825"/>
                  </a:cubicBezTo>
                  <a:cubicBezTo>
                    <a:pt x="0" y="835"/>
                    <a:pt x="0" y="835"/>
                    <a:pt x="0" y="835"/>
                  </a:cubicBezTo>
                  <a:cubicBezTo>
                    <a:pt x="0" y="876"/>
                    <a:pt x="38" y="909"/>
                    <a:pt x="84" y="909"/>
                  </a:cubicBezTo>
                  <a:cubicBezTo>
                    <a:pt x="95" y="909"/>
                    <a:pt x="95" y="909"/>
                    <a:pt x="95" y="909"/>
                  </a:cubicBezTo>
                  <a:cubicBezTo>
                    <a:pt x="718" y="909"/>
                    <a:pt x="718" y="909"/>
                    <a:pt x="718" y="909"/>
                  </a:cubicBezTo>
                  <a:cubicBezTo>
                    <a:pt x="733" y="909"/>
                    <a:pt x="746" y="898"/>
                    <a:pt x="746" y="885"/>
                  </a:cubicBezTo>
                  <a:cubicBezTo>
                    <a:pt x="746" y="740"/>
                    <a:pt x="746" y="740"/>
                    <a:pt x="746" y="740"/>
                  </a:cubicBezTo>
                  <a:lnTo>
                    <a:pt x="95" y="74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 name="Freeform 7">
              <a:extLst>
                <a:ext uri="{FF2B5EF4-FFF2-40B4-BE49-F238E27FC236}">
                  <a16:creationId xmlns:a16="http://schemas.microsoft.com/office/drawing/2014/main" id="{C0E35264-CE56-4AE5-93D2-84EA95CEC3E9}"/>
                </a:ext>
              </a:extLst>
            </p:cNvPr>
            <p:cNvSpPr>
              <a:spLocks/>
            </p:cNvSpPr>
            <p:nvPr/>
          </p:nvSpPr>
          <p:spPr bwMode="auto">
            <a:xfrm>
              <a:off x="322263" y="3273425"/>
              <a:ext cx="2065338" cy="220663"/>
            </a:xfrm>
            <a:custGeom>
              <a:avLst/>
              <a:gdLst>
                <a:gd name="T0" fmla="*/ 705 w 705"/>
                <a:gd name="T1" fmla="*/ 0 h 75"/>
                <a:gd name="T2" fmla="*/ 705 w 705"/>
                <a:gd name="T3" fmla="*/ 75 h 75"/>
                <a:gd name="T4" fmla="*/ 38 w 705"/>
                <a:gd name="T5" fmla="*/ 75 h 75"/>
                <a:gd name="T6" fmla="*/ 0 w 705"/>
                <a:gd name="T7" fmla="*/ 38 h 75"/>
                <a:gd name="T8" fmla="*/ 11 w 705"/>
                <a:gd name="T9" fmla="*/ 11 h 75"/>
                <a:gd name="T10" fmla="*/ 38 w 705"/>
                <a:gd name="T11" fmla="*/ 0 h 75"/>
                <a:gd name="T12" fmla="*/ 705 w 70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5" h="75">
                  <a:moveTo>
                    <a:pt x="705" y="0"/>
                  </a:moveTo>
                  <a:cubicBezTo>
                    <a:pt x="705" y="75"/>
                    <a:pt x="705" y="75"/>
                    <a:pt x="705" y="75"/>
                  </a:cubicBezTo>
                  <a:cubicBezTo>
                    <a:pt x="38" y="75"/>
                    <a:pt x="38" y="75"/>
                    <a:pt x="38" y="75"/>
                  </a:cubicBezTo>
                  <a:cubicBezTo>
                    <a:pt x="17" y="75"/>
                    <a:pt x="0" y="58"/>
                    <a:pt x="0" y="38"/>
                  </a:cubicBezTo>
                  <a:cubicBezTo>
                    <a:pt x="0" y="27"/>
                    <a:pt x="5" y="18"/>
                    <a:pt x="11" y="11"/>
                  </a:cubicBezTo>
                  <a:cubicBezTo>
                    <a:pt x="18" y="4"/>
                    <a:pt x="28" y="0"/>
                    <a:pt x="38" y="0"/>
                  </a:cubicBezTo>
                  <a:lnTo>
                    <a:pt x="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 name="Freeform 8">
              <a:extLst>
                <a:ext uri="{FF2B5EF4-FFF2-40B4-BE49-F238E27FC236}">
                  <a16:creationId xmlns:a16="http://schemas.microsoft.com/office/drawing/2014/main" id="{8E1EA6F0-3D75-4A0E-A3C5-856555DB231A}"/>
                </a:ext>
              </a:extLst>
            </p:cNvPr>
            <p:cNvSpPr>
              <a:spLocks/>
            </p:cNvSpPr>
            <p:nvPr/>
          </p:nvSpPr>
          <p:spPr bwMode="auto">
            <a:xfrm>
              <a:off x="644526" y="962025"/>
              <a:ext cx="377825" cy="603250"/>
            </a:xfrm>
            <a:custGeom>
              <a:avLst/>
              <a:gdLst>
                <a:gd name="T0" fmla="*/ 118 w 129"/>
                <a:gd name="T1" fmla="*/ 201 h 206"/>
                <a:gd name="T2" fmla="*/ 80 w 129"/>
                <a:gd name="T3" fmla="*/ 136 h 206"/>
                <a:gd name="T4" fmla="*/ 49 w 129"/>
                <a:gd name="T5" fmla="*/ 136 h 206"/>
                <a:gd name="T6" fmla="*/ 11 w 129"/>
                <a:gd name="T7" fmla="*/ 201 h 206"/>
                <a:gd name="T8" fmla="*/ 0 w 129"/>
                <a:gd name="T9" fmla="*/ 198 h 206"/>
                <a:gd name="T10" fmla="*/ 0 w 129"/>
                <a:gd name="T11" fmla="*/ 0 h 206"/>
                <a:gd name="T12" fmla="*/ 129 w 129"/>
                <a:gd name="T13" fmla="*/ 0 h 206"/>
                <a:gd name="T14" fmla="*/ 129 w 129"/>
                <a:gd name="T15" fmla="*/ 198 h 206"/>
                <a:gd name="T16" fmla="*/ 118 w 129"/>
                <a:gd name="T17" fmla="*/ 20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06">
                  <a:moveTo>
                    <a:pt x="118" y="201"/>
                  </a:moveTo>
                  <a:cubicBezTo>
                    <a:pt x="80" y="136"/>
                    <a:pt x="80" y="136"/>
                    <a:pt x="80" y="136"/>
                  </a:cubicBezTo>
                  <a:cubicBezTo>
                    <a:pt x="73" y="124"/>
                    <a:pt x="56" y="124"/>
                    <a:pt x="49" y="136"/>
                  </a:cubicBezTo>
                  <a:cubicBezTo>
                    <a:pt x="11" y="201"/>
                    <a:pt x="11" y="201"/>
                    <a:pt x="11" y="201"/>
                  </a:cubicBezTo>
                  <a:cubicBezTo>
                    <a:pt x="8" y="206"/>
                    <a:pt x="0" y="204"/>
                    <a:pt x="0" y="198"/>
                  </a:cubicBezTo>
                  <a:cubicBezTo>
                    <a:pt x="0" y="0"/>
                    <a:pt x="0" y="0"/>
                    <a:pt x="0" y="0"/>
                  </a:cubicBezTo>
                  <a:cubicBezTo>
                    <a:pt x="129" y="0"/>
                    <a:pt x="129" y="0"/>
                    <a:pt x="129" y="0"/>
                  </a:cubicBezTo>
                  <a:cubicBezTo>
                    <a:pt x="129" y="198"/>
                    <a:pt x="129" y="198"/>
                    <a:pt x="129" y="198"/>
                  </a:cubicBezTo>
                  <a:cubicBezTo>
                    <a:pt x="129" y="204"/>
                    <a:pt x="121" y="206"/>
                    <a:pt x="118" y="201"/>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2" name="Group 1">
            <a:extLst>
              <a:ext uri="{FF2B5EF4-FFF2-40B4-BE49-F238E27FC236}">
                <a16:creationId xmlns:a16="http://schemas.microsoft.com/office/drawing/2014/main" id="{D2625399-3DD1-44FE-9CE6-3F0F66691613}"/>
              </a:ext>
            </a:extLst>
          </p:cNvPr>
          <p:cNvGrpSpPr/>
          <p:nvPr/>
        </p:nvGrpSpPr>
        <p:grpSpPr>
          <a:xfrm>
            <a:off x="-1250787" y="4546927"/>
            <a:ext cx="2125044" cy="2470663"/>
            <a:chOff x="-1250787" y="4546927"/>
            <a:chExt cx="2125044" cy="2470663"/>
          </a:xfrm>
          <a:effectLst>
            <a:outerShdw blurRad="63500" sx="102000" sy="102000" algn="ctr" rotWithShape="0">
              <a:prstClr val="black">
                <a:alpha val="10000"/>
              </a:prstClr>
            </a:outerShdw>
          </a:effectLst>
        </p:grpSpPr>
        <p:sp>
          <p:nvSpPr>
            <p:cNvPr id="36" name="Freeform 34">
              <a:extLst>
                <a:ext uri="{FF2B5EF4-FFF2-40B4-BE49-F238E27FC236}">
                  <a16:creationId xmlns:a16="http://schemas.microsoft.com/office/drawing/2014/main" id="{34C8DF7D-C591-4F97-8824-821036C3627E}"/>
                </a:ext>
              </a:extLst>
            </p:cNvPr>
            <p:cNvSpPr>
              <a:spLocks/>
            </p:cNvSpPr>
            <p:nvPr/>
          </p:nvSpPr>
          <p:spPr bwMode="auto">
            <a:xfrm rot="21355754" flipH="1">
              <a:off x="-1250787" y="4546927"/>
              <a:ext cx="2027476" cy="2470663"/>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1"/>
                    <a:pt x="33" y="6"/>
                    <a:pt x="75" y="1"/>
                  </a:cubicBezTo>
                  <a:cubicBezTo>
                    <a:pt x="78" y="0"/>
                    <a:pt x="81" y="0"/>
                    <a:pt x="85" y="0"/>
                  </a:cubicBezTo>
                  <a:cubicBezTo>
                    <a:pt x="718" y="0"/>
                    <a:pt x="718" y="0"/>
                    <a:pt x="718" y="0"/>
                  </a:cubicBezTo>
                  <a:cubicBezTo>
                    <a:pt x="734" y="0"/>
                    <a:pt x="746" y="13"/>
                    <a:pt x="746" y="28"/>
                  </a:cubicBez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nvGrpSpPr>
            <p:cNvPr id="37" name="Group 36">
              <a:extLst>
                <a:ext uri="{FF2B5EF4-FFF2-40B4-BE49-F238E27FC236}">
                  <a16:creationId xmlns:a16="http://schemas.microsoft.com/office/drawing/2014/main" id="{B32BED15-F24B-4C9E-AF04-080FFB0E823B}"/>
                </a:ext>
              </a:extLst>
            </p:cNvPr>
            <p:cNvGrpSpPr/>
            <p:nvPr/>
          </p:nvGrpSpPr>
          <p:grpSpPr>
            <a:xfrm rot="21355754" flipH="1">
              <a:off x="671068" y="4874084"/>
              <a:ext cx="203189" cy="1672630"/>
              <a:chOff x="8310563" y="4586288"/>
              <a:chExt cx="219075" cy="1803400"/>
            </a:xfrm>
            <a:solidFill>
              <a:schemeClr val="bg1"/>
            </a:solidFill>
          </p:grpSpPr>
          <p:sp>
            <p:nvSpPr>
              <p:cNvPr id="39" name="Freeform 48">
                <a:extLst>
                  <a:ext uri="{FF2B5EF4-FFF2-40B4-BE49-F238E27FC236}">
                    <a16:creationId xmlns:a16="http://schemas.microsoft.com/office/drawing/2014/main" id="{CD45F86F-2062-40DC-A6C1-413E2EA2D3D7}"/>
                  </a:ext>
                </a:extLst>
              </p:cNvPr>
              <p:cNvSpPr>
                <a:spLocks/>
              </p:cNvSpPr>
              <p:nvPr/>
            </p:nvSpPr>
            <p:spPr bwMode="auto">
              <a:xfrm>
                <a:off x="8310563" y="631348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0" name="Freeform 49">
                <a:extLst>
                  <a:ext uri="{FF2B5EF4-FFF2-40B4-BE49-F238E27FC236}">
                    <a16:creationId xmlns:a16="http://schemas.microsoft.com/office/drawing/2014/main" id="{3B380ECC-A00F-4F8D-83E4-53B7E6974ECB}"/>
                  </a:ext>
                </a:extLst>
              </p:cNvPr>
              <p:cNvSpPr>
                <a:spLocks/>
              </p:cNvSpPr>
              <p:nvPr/>
            </p:nvSpPr>
            <p:spPr bwMode="auto">
              <a:xfrm>
                <a:off x="8310563" y="611981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1" name="Freeform 50">
                <a:extLst>
                  <a:ext uri="{FF2B5EF4-FFF2-40B4-BE49-F238E27FC236}">
                    <a16:creationId xmlns:a16="http://schemas.microsoft.com/office/drawing/2014/main" id="{73DFCF48-8C08-4709-B091-4F91C9953C9A}"/>
                  </a:ext>
                </a:extLst>
              </p:cNvPr>
              <p:cNvSpPr>
                <a:spLocks/>
              </p:cNvSpPr>
              <p:nvPr/>
            </p:nvSpPr>
            <p:spPr bwMode="auto">
              <a:xfrm>
                <a:off x="8310563" y="592931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2" name="Freeform 51">
                <a:extLst>
                  <a:ext uri="{FF2B5EF4-FFF2-40B4-BE49-F238E27FC236}">
                    <a16:creationId xmlns:a16="http://schemas.microsoft.com/office/drawing/2014/main" id="{2634AF2A-3D8A-4784-ADA6-18CCCDA8CB30}"/>
                  </a:ext>
                </a:extLst>
              </p:cNvPr>
              <p:cNvSpPr>
                <a:spLocks/>
              </p:cNvSpPr>
              <p:nvPr/>
            </p:nvSpPr>
            <p:spPr bwMode="auto">
              <a:xfrm>
                <a:off x="8310563" y="573563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3" name="Freeform 52">
                <a:extLst>
                  <a:ext uri="{FF2B5EF4-FFF2-40B4-BE49-F238E27FC236}">
                    <a16:creationId xmlns:a16="http://schemas.microsoft.com/office/drawing/2014/main" id="{E6C34AC4-9391-4299-822F-A7B4AC26B956}"/>
                  </a:ext>
                </a:extLst>
              </p:cNvPr>
              <p:cNvSpPr>
                <a:spLocks/>
              </p:cNvSpPr>
              <p:nvPr/>
            </p:nvSpPr>
            <p:spPr bwMode="auto">
              <a:xfrm>
                <a:off x="8310563" y="554513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4" name="Freeform 53">
                <a:extLst>
                  <a:ext uri="{FF2B5EF4-FFF2-40B4-BE49-F238E27FC236}">
                    <a16:creationId xmlns:a16="http://schemas.microsoft.com/office/drawing/2014/main" id="{B709E292-35D1-46A0-9887-6D22E6ABE5B2}"/>
                  </a:ext>
                </a:extLst>
              </p:cNvPr>
              <p:cNvSpPr>
                <a:spLocks/>
              </p:cNvSpPr>
              <p:nvPr/>
            </p:nvSpPr>
            <p:spPr bwMode="auto">
              <a:xfrm>
                <a:off x="8310563" y="535463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5" name="Freeform 54">
                <a:extLst>
                  <a:ext uri="{FF2B5EF4-FFF2-40B4-BE49-F238E27FC236}">
                    <a16:creationId xmlns:a16="http://schemas.microsoft.com/office/drawing/2014/main" id="{F7C12801-8F4B-4A15-8BD2-5957E0AABC35}"/>
                  </a:ext>
                </a:extLst>
              </p:cNvPr>
              <p:cNvSpPr>
                <a:spLocks/>
              </p:cNvSpPr>
              <p:nvPr/>
            </p:nvSpPr>
            <p:spPr bwMode="auto">
              <a:xfrm>
                <a:off x="8310563" y="516096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6" name="Freeform 55">
                <a:extLst>
                  <a:ext uri="{FF2B5EF4-FFF2-40B4-BE49-F238E27FC236}">
                    <a16:creationId xmlns:a16="http://schemas.microsoft.com/office/drawing/2014/main" id="{78AB6347-7E27-4C51-9870-92B89FEA5452}"/>
                  </a:ext>
                </a:extLst>
              </p:cNvPr>
              <p:cNvSpPr>
                <a:spLocks/>
              </p:cNvSpPr>
              <p:nvPr/>
            </p:nvSpPr>
            <p:spPr bwMode="auto">
              <a:xfrm>
                <a:off x="8310563" y="497046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7" name="Freeform 56">
                <a:extLst>
                  <a:ext uri="{FF2B5EF4-FFF2-40B4-BE49-F238E27FC236}">
                    <a16:creationId xmlns:a16="http://schemas.microsoft.com/office/drawing/2014/main" id="{0B6D9437-B9F3-4A73-891E-6DA8B2CA705B}"/>
                  </a:ext>
                </a:extLst>
              </p:cNvPr>
              <p:cNvSpPr>
                <a:spLocks/>
              </p:cNvSpPr>
              <p:nvPr/>
            </p:nvSpPr>
            <p:spPr bwMode="auto">
              <a:xfrm>
                <a:off x="8310563" y="477678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48" name="Freeform 57">
                <a:extLst>
                  <a:ext uri="{FF2B5EF4-FFF2-40B4-BE49-F238E27FC236}">
                    <a16:creationId xmlns:a16="http://schemas.microsoft.com/office/drawing/2014/main" id="{9F731E92-AC95-4F7A-B932-D8DE9AAD6B72}"/>
                  </a:ext>
                </a:extLst>
              </p:cNvPr>
              <p:cNvSpPr>
                <a:spLocks/>
              </p:cNvSpPr>
              <p:nvPr/>
            </p:nvSpPr>
            <p:spPr bwMode="auto">
              <a:xfrm>
                <a:off x="8310563" y="458628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grpSp>
        <p:nvGrpSpPr>
          <p:cNvPr id="63" name="Group 62">
            <a:extLst>
              <a:ext uri="{FF2B5EF4-FFF2-40B4-BE49-F238E27FC236}">
                <a16:creationId xmlns:a16="http://schemas.microsoft.com/office/drawing/2014/main" id="{BDDBD6F7-FF99-4010-869E-4329B6E3919E}"/>
              </a:ext>
            </a:extLst>
          </p:cNvPr>
          <p:cNvGrpSpPr/>
          <p:nvPr/>
        </p:nvGrpSpPr>
        <p:grpSpPr>
          <a:xfrm rot="21012033">
            <a:off x="7112094" y="-1677481"/>
            <a:ext cx="1802134" cy="2218615"/>
            <a:chOff x="5876032" y="3252464"/>
            <a:chExt cx="2184400" cy="2689224"/>
          </a:xfrm>
          <a:effectLst>
            <a:outerShdw blurRad="50800" dist="38100" dir="5400000" algn="t" rotWithShape="0">
              <a:prstClr val="black">
                <a:alpha val="10000"/>
              </a:prstClr>
            </a:outerShdw>
          </a:effectLst>
        </p:grpSpPr>
        <p:sp>
          <p:nvSpPr>
            <p:cNvPr id="64" name="Freeform 5">
              <a:extLst>
                <a:ext uri="{FF2B5EF4-FFF2-40B4-BE49-F238E27FC236}">
                  <a16:creationId xmlns:a16="http://schemas.microsoft.com/office/drawing/2014/main" id="{449C435B-C7DB-407A-B75D-949F99794BB1}"/>
                </a:ext>
              </a:extLst>
            </p:cNvPr>
            <p:cNvSpPr>
              <a:spLocks/>
            </p:cNvSpPr>
            <p:nvPr/>
          </p:nvSpPr>
          <p:spPr bwMode="auto">
            <a:xfrm>
              <a:off x="5876032" y="3252464"/>
              <a:ext cx="2184400" cy="2663825"/>
            </a:xfrm>
            <a:custGeom>
              <a:avLst/>
              <a:gdLst>
                <a:gd name="T0" fmla="*/ 746 w 746"/>
                <a:gd name="T1" fmla="*/ 28 h 909"/>
                <a:gd name="T2" fmla="*/ 746 w 746"/>
                <a:gd name="T3" fmla="*/ 881 h 909"/>
                <a:gd name="T4" fmla="*/ 718 w 746"/>
                <a:gd name="T5" fmla="*/ 909 h 909"/>
                <a:gd name="T6" fmla="*/ 84 w 746"/>
                <a:gd name="T7" fmla="*/ 909 h 909"/>
                <a:gd name="T8" fmla="*/ 0 w 746"/>
                <a:gd name="T9" fmla="*/ 825 h 909"/>
                <a:gd name="T10" fmla="*/ 0 w 746"/>
                <a:gd name="T11" fmla="*/ 85 h 909"/>
                <a:gd name="T12" fmla="*/ 84 w 746"/>
                <a:gd name="T13" fmla="*/ 0 h 909"/>
                <a:gd name="T14" fmla="*/ 718 w 746"/>
                <a:gd name="T15" fmla="*/ 0 h 909"/>
                <a:gd name="T16" fmla="*/ 746 w 746"/>
                <a:gd name="T17"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909">
                  <a:moveTo>
                    <a:pt x="746" y="28"/>
                  </a:moveTo>
                  <a:cubicBezTo>
                    <a:pt x="746" y="881"/>
                    <a:pt x="746" y="881"/>
                    <a:pt x="746" y="881"/>
                  </a:cubicBezTo>
                  <a:cubicBezTo>
                    <a:pt x="746" y="897"/>
                    <a:pt x="733" y="909"/>
                    <a:pt x="718" y="909"/>
                  </a:cubicBezTo>
                  <a:cubicBezTo>
                    <a:pt x="84" y="909"/>
                    <a:pt x="84" y="909"/>
                    <a:pt x="84" y="909"/>
                  </a:cubicBezTo>
                  <a:cubicBezTo>
                    <a:pt x="38" y="909"/>
                    <a:pt x="0" y="871"/>
                    <a:pt x="0" y="825"/>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3D9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5" name="Freeform 6">
              <a:extLst>
                <a:ext uri="{FF2B5EF4-FFF2-40B4-BE49-F238E27FC236}">
                  <a16:creationId xmlns:a16="http://schemas.microsoft.com/office/drawing/2014/main" id="{7B20B53C-37E1-4B6C-95EA-6A15007ABED7}"/>
                </a:ext>
              </a:extLst>
            </p:cNvPr>
            <p:cNvSpPr>
              <a:spLocks/>
            </p:cNvSpPr>
            <p:nvPr/>
          </p:nvSpPr>
          <p:spPr bwMode="auto">
            <a:xfrm>
              <a:off x="5876032" y="3252464"/>
              <a:ext cx="2184400" cy="2663825"/>
            </a:xfrm>
            <a:custGeom>
              <a:avLst/>
              <a:gdLst>
                <a:gd name="T0" fmla="*/ 95 w 746"/>
                <a:gd name="T1" fmla="*/ 740 h 909"/>
                <a:gd name="T2" fmla="*/ 95 w 746"/>
                <a:gd name="T3" fmla="*/ 0 h 909"/>
                <a:gd name="T4" fmla="*/ 84 w 746"/>
                <a:gd name="T5" fmla="*/ 0 h 909"/>
                <a:gd name="T6" fmla="*/ 0 w 746"/>
                <a:gd name="T7" fmla="*/ 85 h 909"/>
                <a:gd name="T8" fmla="*/ 0 w 746"/>
                <a:gd name="T9" fmla="*/ 740 h 909"/>
                <a:gd name="T10" fmla="*/ 0 w 746"/>
                <a:gd name="T11" fmla="*/ 825 h 909"/>
                <a:gd name="T12" fmla="*/ 0 w 746"/>
                <a:gd name="T13" fmla="*/ 835 h 909"/>
                <a:gd name="T14" fmla="*/ 84 w 746"/>
                <a:gd name="T15" fmla="*/ 909 h 909"/>
                <a:gd name="T16" fmla="*/ 95 w 746"/>
                <a:gd name="T17" fmla="*/ 909 h 909"/>
                <a:gd name="T18" fmla="*/ 718 w 746"/>
                <a:gd name="T19" fmla="*/ 909 h 909"/>
                <a:gd name="T20" fmla="*/ 746 w 746"/>
                <a:gd name="T21" fmla="*/ 885 h 909"/>
                <a:gd name="T22" fmla="*/ 746 w 746"/>
                <a:gd name="T23" fmla="*/ 740 h 909"/>
                <a:gd name="T24" fmla="*/ 95 w 746"/>
                <a:gd name="T25" fmla="*/ 74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909">
                  <a:moveTo>
                    <a:pt x="95" y="740"/>
                  </a:moveTo>
                  <a:cubicBezTo>
                    <a:pt x="95" y="0"/>
                    <a:pt x="95" y="0"/>
                    <a:pt x="95" y="0"/>
                  </a:cubicBezTo>
                  <a:cubicBezTo>
                    <a:pt x="84" y="0"/>
                    <a:pt x="84" y="0"/>
                    <a:pt x="84" y="0"/>
                  </a:cubicBezTo>
                  <a:cubicBezTo>
                    <a:pt x="38" y="0"/>
                    <a:pt x="0" y="38"/>
                    <a:pt x="0" y="85"/>
                  </a:cubicBezTo>
                  <a:cubicBezTo>
                    <a:pt x="0" y="740"/>
                    <a:pt x="0" y="740"/>
                    <a:pt x="0" y="740"/>
                  </a:cubicBezTo>
                  <a:cubicBezTo>
                    <a:pt x="0" y="825"/>
                    <a:pt x="0" y="825"/>
                    <a:pt x="0" y="825"/>
                  </a:cubicBezTo>
                  <a:cubicBezTo>
                    <a:pt x="0" y="835"/>
                    <a:pt x="0" y="835"/>
                    <a:pt x="0" y="835"/>
                  </a:cubicBezTo>
                  <a:cubicBezTo>
                    <a:pt x="0" y="876"/>
                    <a:pt x="38" y="909"/>
                    <a:pt x="84" y="909"/>
                  </a:cubicBezTo>
                  <a:cubicBezTo>
                    <a:pt x="95" y="909"/>
                    <a:pt x="95" y="909"/>
                    <a:pt x="95" y="909"/>
                  </a:cubicBezTo>
                  <a:cubicBezTo>
                    <a:pt x="718" y="909"/>
                    <a:pt x="718" y="909"/>
                    <a:pt x="718" y="909"/>
                  </a:cubicBezTo>
                  <a:cubicBezTo>
                    <a:pt x="733" y="909"/>
                    <a:pt x="746" y="898"/>
                    <a:pt x="746" y="885"/>
                  </a:cubicBezTo>
                  <a:cubicBezTo>
                    <a:pt x="746" y="740"/>
                    <a:pt x="746" y="740"/>
                    <a:pt x="746" y="740"/>
                  </a:cubicBezTo>
                  <a:lnTo>
                    <a:pt x="95" y="740"/>
                  </a:lnTo>
                  <a:close/>
                </a:path>
              </a:pathLst>
            </a:custGeom>
            <a:solidFill>
              <a:srgbClr val="65C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6" name="Freeform 7">
              <a:extLst>
                <a:ext uri="{FF2B5EF4-FFF2-40B4-BE49-F238E27FC236}">
                  <a16:creationId xmlns:a16="http://schemas.microsoft.com/office/drawing/2014/main" id="{59D9DB75-73AC-451E-9A09-174055621732}"/>
                </a:ext>
              </a:extLst>
            </p:cNvPr>
            <p:cNvSpPr>
              <a:spLocks/>
            </p:cNvSpPr>
            <p:nvPr/>
          </p:nvSpPr>
          <p:spPr bwMode="auto">
            <a:xfrm>
              <a:off x="5995094" y="5563864"/>
              <a:ext cx="2065338" cy="220663"/>
            </a:xfrm>
            <a:custGeom>
              <a:avLst/>
              <a:gdLst>
                <a:gd name="T0" fmla="*/ 705 w 705"/>
                <a:gd name="T1" fmla="*/ 0 h 75"/>
                <a:gd name="T2" fmla="*/ 705 w 705"/>
                <a:gd name="T3" fmla="*/ 75 h 75"/>
                <a:gd name="T4" fmla="*/ 38 w 705"/>
                <a:gd name="T5" fmla="*/ 75 h 75"/>
                <a:gd name="T6" fmla="*/ 0 w 705"/>
                <a:gd name="T7" fmla="*/ 38 h 75"/>
                <a:gd name="T8" fmla="*/ 11 w 705"/>
                <a:gd name="T9" fmla="*/ 11 h 75"/>
                <a:gd name="T10" fmla="*/ 38 w 705"/>
                <a:gd name="T11" fmla="*/ 0 h 75"/>
                <a:gd name="T12" fmla="*/ 705 w 70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5" h="75">
                  <a:moveTo>
                    <a:pt x="705" y="0"/>
                  </a:moveTo>
                  <a:cubicBezTo>
                    <a:pt x="705" y="75"/>
                    <a:pt x="705" y="75"/>
                    <a:pt x="705" y="75"/>
                  </a:cubicBezTo>
                  <a:cubicBezTo>
                    <a:pt x="38" y="75"/>
                    <a:pt x="38" y="75"/>
                    <a:pt x="38" y="75"/>
                  </a:cubicBezTo>
                  <a:cubicBezTo>
                    <a:pt x="17" y="75"/>
                    <a:pt x="0" y="58"/>
                    <a:pt x="0" y="38"/>
                  </a:cubicBezTo>
                  <a:cubicBezTo>
                    <a:pt x="0" y="27"/>
                    <a:pt x="5" y="18"/>
                    <a:pt x="11" y="11"/>
                  </a:cubicBezTo>
                  <a:cubicBezTo>
                    <a:pt x="18" y="4"/>
                    <a:pt x="28" y="0"/>
                    <a:pt x="38" y="0"/>
                  </a:cubicBezTo>
                  <a:lnTo>
                    <a:pt x="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7" name="Freeform 16">
              <a:extLst>
                <a:ext uri="{FF2B5EF4-FFF2-40B4-BE49-F238E27FC236}">
                  <a16:creationId xmlns:a16="http://schemas.microsoft.com/office/drawing/2014/main" id="{AC3ACDA3-3FAA-497F-A184-D8D8CFE9A456}"/>
                </a:ext>
              </a:extLst>
            </p:cNvPr>
            <p:cNvSpPr>
              <a:spLocks/>
            </p:cNvSpPr>
            <p:nvPr/>
          </p:nvSpPr>
          <p:spPr bwMode="auto">
            <a:xfrm>
              <a:off x="6349801" y="5563863"/>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3" name="Group 2">
            <a:extLst>
              <a:ext uri="{FF2B5EF4-FFF2-40B4-BE49-F238E27FC236}">
                <a16:creationId xmlns:a16="http://schemas.microsoft.com/office/drawing/2014/main" id="{9666B0ED-A310-4A45-997C-5BA3F5BE0F1E}"/>
              </a:ext>
            </a:extLst>
          </p:cNvPr>
          <p:cNvGrpSpPr/>
          <p:nvPr/>
        </p:nvGrpSpPr>
        <p:grpSpPr>
          <a:xfrm>
            <a:off x="2597436" y="-1785940"/>
            <a:ext cx="2663825" cy="2293937"/>
            <a:chOff x="2597436" y="-1785940"/>
            <a:chExt cx="2663825" cy="2293937"/>
          </a:xfrm>
          <a:effectLst>
            <a:outerShdw blurRad="63500" sx="102000" sy="102000" algn="ctr" rotWithShape="0">
              <a:prstClr val="black">
                <a:alpha val="10000"/>
              </a:prstClr>
            </a:outerShdw>
          </a:effectLst>
        </p:grpSpPr>
        <p:sp>
          <p:nvSpPr>
            <p:cNvPr id="73" name="Freeform 34">
              <a:extLst>
                <a:ext uri="{FF2B5EF4-FFF2-40B4-BE49-F238E27FC236}">
                  <a16:creationId xmlns:a16="http://schemas.microsoft.com/office/drawing/2014/main" id="{581A4987-300E-4FEE-B230-6D1008CBC04C}"/>
                </a:ext>
              </a:extLst>
            </p:cNvPr>
            <p:cNvSpPr>
              <a:spLocks/>
            </p:cNvSpPr>
            <p:nvPr/>
          </p:nvSpPr>
          <p:spPr bwMode="auto">
            <a:xfrm rot="16200000">
              <a:off x="2836355" y="-2024859"/>
              <a:ext cx="2185988" cy="2663825"/>
            </a:xfrm>
            <a:custGeom>
              <a:avLst/>
              <a:gdLst>
                <a:gd name="T0" fmla="*/ 746 w 746"/>
                <a:gd name="T1" fmla="*/ 28 h 909"/>
                <a:gd name="T2" fmla="*/ 746 w 746"/>
                <a:gd name="T3" fmla="*/ 881 h 909"/>
                <a:gd name="T4" fmla="*/ 718 w 746"/>
                <a:gd name="T5" fmla="*/ 909 h 909"/>
                <a:gd name="T6" fmla="*/ 85 w 746"/>
                <a:gd name="T7" fmla="*/ 909 h 909"/>
                <a:gd name="T8" fmla="*/ 0 w 746"/>
                <a:gd name="T9" fmla="*/ 825 h 909"/>
                <a:gd name="T10" fmla="*/ 0 w 746"/>
                <a:gd name="T11" fmla="*/ 85 h 909"/>
                <a:gd name="T12" fmla="*/ 75 w 746"/>
                <a:gd name="T13" fmla="*/ 1 h 909"/>
                <a:gd name="T14" fmla="*/ 85 w 746"/>
                <a:gd name="T15" fmla="*/ 0 h 909"/>
                <a:gd name="T16" fmla="*/ 718 w 746"/>
                <a:gd name="T17" fmla="*/ 0 h 909"/>
                <a:gd name="T18" fmla="*/ 746 w 746"/>
                <a:gd name="T19"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909">
                  <a:moveTo>
                    <a:pt x="746" y="28"/>
                  </a:moveTo>
                  <a:cubicBezTo>
                    <a:pt x="746" y="881"/>
                    <a:pt x="746" y="881"/>
                    <a:pt x="746" y="881"/>
                  </a:cubicBezTo>
                  <a:cubicBezTo>
                    <a:pt x="746" y="897"/>
                    <a:pt x="734" y="909"/>
                    <a:pt x="718" y="909"/>
                  </a:cubicBezTo>
                  <a:cubicBezTo>
                    <a:pt x="85" y="909"/>
                    <a:pt x="85" y="909"/>
                    <a:pt x="85" y="909"/>
                  </a:cubicBezTo>
                  <a:cubicBezTo>
                    <a:pt x="38" y="909"/>
                    <a:pt x="0" y="871"/>
                    <a:pt x="0" y="825"/>
                  </a:cubicBezTo>
                  <a:cubicBezTo>
                    <a:pt x="0" y="85"/>
                    <a:pt x="0" y="85"/>
                    <a:pt x="0" y="85"/>
                  </a:cubicBezTo>
                  <a:cubicBezTo>
                    <a:pt x="0" y="41"/>
                    <a:pt x="33" y="6"/>
                    <a:pt x="75" y="1"/>
                  </a:cubicBezTo>
                  <a:cubicBezTo>
                    <a:pt x="78" y="0"/>
                    <a:pt x="81" y="0"/>
                    <a:pt x="85" y="0"/>
                  </a:cubicBezTo>
                  <a:cubicBezTo>
                    <a:pt x="718" y="0"/>
                    <a:pt x="718" y="0"/>
                    <a:pt x="718" y="0"/>
                  </a:cubicBezTo>
                  <a:cubicBezTo>
                    <a:pt x="734" y="0"/>
                    <a:pt x="746" y="13"/>
                    <a:pt x="746" y="28"/>
                  </a:cubicBezTo>
                  <a:close/>
                </a:path>
              </a:pathLst>
            </a:custGeom>
            <a:solidFill>
              <a:srgbClr val="F6C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nvGrpSpPr>
            <p:cNvPr id="74" name="Group 73">
              <a:extLst>
                <a:ext uri="{FF2B5EF4-FFF2-40B4-BE49-F238E27FC236}">
                  <a16:creationId xmlns:a16="http://schemas.microsoft.com/office/drawing/2014/main" id="{227C5233-689F-4887-BAA5-480995ACA294}"/>
                </a:ext>
              </a:extLst>
            </p:cNvPr>
            <p:cNvGrpSpPr/>
            <p:nvPr/>
          </p:nvGrpSpPr>
          <p:grpSpPr>
            <a:xfrm rot="16200000">
              <a:off x="3819812" y="-503240"/>
              <a:ext cx="219075" cy="1803400"/>
              <a:chOff x="8310563" y="4586288"/>
              <a:chExt cx="219075" cy="1803400"/>
            </a:xfrm>
            <a:solidFill>
              <a:schemeClr val="bg1"/>
            </a:solidFill>
          </p:grpSpPr>
          <p:sp>
            <p:nvSpPr>
              <p:cNvPr id="76" name="Freeform 48">
                <a:extLst>
                  <a:ext uri="{FF2B5EF4-FFF2-40B4-BE49-F238E27FC236}">
                    <a16:creationId xmlns:a16="http://schemas.microsoft.com/office/drawing/2014/main" id="{821DFDBB-897E-4A94-8E01-CAEA8D15275D}"/>
                  </a:ext>
                </a:extLst>
              </p:cNvPr>
              <p:cNvSpPr>
                <a:spLocks/>
              </p:cNvSpPr>
              <p:nvPr/>
            </p:nvSpPr>
            <p:spPr bwMode="auto">
              <a:xfrm>
                <a:off x="8310563" y="631348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7" name="Freeform 49">
                <a:extLst>
                  <a:ext uri="{FF2B5EF4-FFF2-40B4-BE49-F238E27FC236}">
                    <a16:creationId xmlns:a16="http://schemas.microsoft.com/office/drawing/2014/main" id="{1CE80D1C-663D-4A45-AF54-AC96E2F420AC}"/>
                  </a:ext>
                </a:extLst>
              </p:cNvPr>
              <p:cNvSpPr>
                <a:spLocks/>
              </p:cNvSpPr>
              <p:nvPr/>
            </p:nvSpPr>
            <p:spPr bwMode="auto">
              <a:xfrm>
                <a:off x="8310563" y="611981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8" name="Freeform 50">
                <a:extLst>
                  <a:ext uri="{FF2B5EF4-FFF2-40B4-BE49-F238E27FC236}">
                    <a16:creationId xmlns:a16="http://schemas.microsoft.com/office/drawing/2014/main" id="{D66DA533-57DA-4C44-9F5A-5D17116E45FA}"/>
                  </a:ext>
                </a:extLst>
              </p:cNvPr>
              <p:cNvSpPr>
                <a:spLocks/>
              </p:cNvSpPr>
              <p:nvPr/>
            </p:nvSpPr>
            <p:spPr bwMode="auto">
              <a:xfrm>
                <a:off x="8310563" y="592931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9" name="Freeform 51">
                <a:extLst>
                  <a:ext uri="{FF2B5EF4-FFF2-40B4-BE49-F238E27FC236}">
                    <a16:creationId xmlns:a16="http://schemas.microsoft.com/office/drawing/2014/main" id="{1D141AEA-EB62-42E2-A0E0-C340259A93AA}"/>
                  </a:ext>
                </a:extLst>
              </p:cNvPr>
              <p:cNvSpPr>
                <a:spLocks/>
              </p:cNvSpPr>
              <p:nvPr/>
            </p:nvSpPr>
            <p:spPr bwMode="auto">
              <a:xfrm>
                <a:off x="8310563" y="573563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0" name="Freeform 52">
                <a:extLst>
                  <a:ext uri="{FF2B5EF4-FFF2-40B4-BE49-F238E27FC236}">
                    <a16:creationId xmlns:a16="http://schemas.microsoft.com/office/drawing/2014/main" id="{73CB0B24-A586-4688-A783-E203217ED613}"/>
                  </a:ext>
                </a:extLst>
              </p:cNvPr>
              <p:cNvSpPr>
                <a:spLocks/>
              </p:cNvSpPr>
              <p:nvPr/>
            </p:nvSpPr>
            <p:spPr bwMode="auto">
              <a:xfrm>
                <a:off x="8310563" y="554513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1" name="Freeform 53">
                <a:extLst>
                  <a:ext uri="{FF2B5EF4-FFF2-40B4-BE49-F238E27FC236}">
                    <a16:creationId xmlns:a16="http://schemas.microsoft.com/office/drawing/2014/main" id="{65C66047-3A46-441C-B096-A116312EAB84}"/>
                  </a:ext>
                </a:extLst>
              </p:cNvPr>
              <p:cNvSpPr>
                <a:spLocks/>
              </p:cNvSpPr>
              <p:nvPr/>
            </p:nvSpPr>
            <p:spPr bwMode="auto">
              <a:xfrm>
                <a:off x="8310563" y="5354638"/>
                <a:ext cx="219075" cy="76200"/>
              </a:xfrm>
              <a:custGeom>
                <a:avLst/>
                <a:gdLst>
                  <a:gd name="T0" fmla="*/ 61 w 75"/>
                  <a:gd name="T1" fmla="*/ 26 h 26"/>
                  <a:gd name="T2" fmla="*/ 13 w 75"/>
                  <a:gd name="T3" fmla="*/ 26 h 26"/>
                  <a:gd name="T4" fmla="*/ 0 w 75"/>
                  <a:gd name="T5" fmla="*/ 13 h 26"/>
                  <a:gd name="T6" fmla="*/ 0 w 75"/>
                  <a:gd name="T7" fmla="*/ 13 h 26"/>
                  <a:gd name="T8" fmla="*/ 13 w 75"/>
                  <a:gd name="T9" fmla="*/ 0 h 26"/>
                  <a:gd name="T10" fmla="*/ 61 w 75"/>
                  <a:gd name="T11" fmla="*/ 0 h 26"/>
                  <a:gd name="T12" fmla="*/ 75 w 75"/>
                  <a:gd name="T13" fmla="*/ 13 h 26"/>
                  <a:gd name="T14" fmla="*/ 75 w 75"/>
                  <a:gd name="T15" fmla="*/ 13 h 26"/>
                  <a:gd name="T16" fmla="*/ 61 w 7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6">
                    <a:moveTo>
                      <a:pt x="61" y="26"/>
                    </a:moveTo>
                    <a:cubicBezTo>
                      <a:pt x="13" y="26"/>
                      <a:pt x="13" y="26"/>
                      <a:pt x="13" y="26"/>
                    </a:cubicBezTo>
                    <a:cubicBezTo>
                      <a:pt x="6" y="26"/>
                      <a:pt x="0" y="20"/>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0"/>
                      <a:pt x="69" y="26"/>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2" name="Freeform 54">
                <a:extLst>
                  <a:ext uri="{FF2B5EF4-FFF2-40B4-BE49-F238E27FC236}">
                    <a16:creationId xmlns:a16="http://schemas.microsoft.com/office/drawing/2014/main" id="{88CFF272-61C6-43C9-8B54-304C2E018586}"/>
                  </a:ext>
                </a:extLst>
              </p:cNvPr>
              <p:cNvSpPr>
                <a:spLocks/>
              </p:cNvSpPr>
              <p:nvPr/>
            </p:nvSpPr>
            <p:spPr bwMode="auto">
              <a:xfrm>
                <a:off x="8310563" y="5160963"/>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3" name="Freeform 55">
                <a:extLst>
                  <a:ext uri="{FF2B5EF4-FFF2-40B4-BE49-F238E27FC236}">
                    <a16:creationId xmlns:a16="http://schemas.microsoft.com/office/drawing/2014/main" id="{FD1D0B87-AAB0-4DBA-9D8E-84BACD130D90}"/>
                  </a:ext>
                </a:extLst>
              </p:cNvPr>
              <p:cNvSpPr>
                <a:spLocks/>
              </p:cNvSpPr>
              <p:nvPr/>
            </p:nvSpPr>
            <p:spPr bwMode="auto">
              <a:xfrm>
                <a:off x="8310563" y="4970463"/>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4" name="Freeform 56">
                <a:extLst>
                  <a:ext uri="{FF2B5EF4-FFF2-40B4-BE49-F238E27FC236}">
                    <a16:creationId xmlns:a16="http://schemas.microsoft.com/office/drawing/2014/main" id="{959884BF-C2D7-475A-94C8-9130A7E2A208}"/>
                  </a:ext>
                </a:extLst>
              </p:cNvPr>
              <p:cNvSpPr>
                <a:spLocks/>
              </p:cNvSpPr>
              <p:nvPr/>
            </p:nvSpPr>
            <p:spPr bwMode="auto">
              <a:xfrm>
                <a:off x="8310563" y="4776788"/>
                <a:ext cx="219075" cy="79375"/>
              </a:xfrm>
              <a:custGeom>
                <a:avLst/>
                <a:gdLst>
                  <a:gd name="T0" fmla="*/ 61 w 75"/>
                  <a:gd name="T1" fmla="*/ 27 h 27"/>
                  <a:gd name="T2" fmla="*/ 13 w 75"/>
                  <a:gd name="T3" fmla="*/ 27 h 27"/>
                  <a:gd name="T4" fmla="*/ 0 w 75"/>
                  <a:gd name="T5" fmla="*/ 14 h 27"/>
                  <a:gd name="T6" fmla="*/ 0 w 75"/>
                  <a:gd name="T7" fmla="*/ 14 h 27"/>
                  <a:gd name="T8" fmla="*/ 13 w 75"/>
                  <a:gd name="T9" fmla="*/ 0 h 27"/>
                  <a:gd name="T10" fmla="*/ 61 w 75"/>
                  <a:gd name="T11" fmla="*/ 0 h 27"/>
                  <a:gd name="T12" fmla="*/ 75 w 75"/>
                  <a:gd name="T13" fmla="*/ 14 h 27"/>
                  <a:gd name="T14" fmla="*/ 75 w 75"/>
                  <a:gd name="T15" fmla="*/ 14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4"/>
                    </a:cubicBezTo>
                    <a:cubicBezTo>
                      <a:pt x="0" y="14"/>
                      <a:pt x="0" y="14"/>
                      <a:pt x="0" y="14"/>
                    </a:cubicBezTo>
                    <a:cubicBezTo>
                      <a:pt x="0" y="6"/>
                      <a:pt x="6" y="0"/>
                      <a:pt x="13" y="0"/>
                    </a:cubicBezTo>
                    <a:cubicBezTo>
                      <a:pt x="61" y="0"/>
                      <a:pt x="61" y="0"/>
                      <a:pt x="61" y="0"/>
                    </a:cubicBezTo>
                    <a:cubicBezTo>
                      <a:pt x="69" y="0"/>
                      <a:pt x="75" y="6"/>
                      <a:pt x="75" y="14"/>
                    </a:cubicBezTo>
                    <a:cubicBezTo>
                      <a:pt x="75" y="14"/>
                      <a:pt x="75" y="14"/>
                      <a:pt x="75" y="14"/>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5" name="Freeform 57">
                <a:extLst>
                  <a:ext uri="{FF2B5EF4-FFF2-40B4-BE49-F238E27FC236}">
                    <a16:creationId xmlns:a16="http://schemas.microsoft.com/office/drawing/2014/main" id="{43BF8E90-D53A-4D47-B3DE-0FA8847698ED}"/>
                  </a:ext>
                </a:extLst>
              </p:cNvPr>
              <p:cNvSpPr>
                <a:spLocks/>
              </p:cNvSpPr>
              <p:nvPr/>
            </p:nvSpPr>
            <p:spPr bwMode="auto">
              <a:xfrm>
                <a:off x="8310563" y="4586288"/>
                <a:ext cx="219075" cy="79375"/>
              </a:xfrm>
              <a:custGeom>
                <a:avLst/>
                <a:gdLst>
                  <a:gd name="T0" fmla="*/ 61 w 75"/>
                  <a:gd name="T1" fmla="*/ 27 h 27"/>
                  <a:gd name="T2" fmla="*/ 13 w 75"/>
                  <a:gd name="T3" fmla="*/ 27 h 27"/>
                  <a:gd name="T4" fmla="*/ 0 w 75"/>
                  <a:gd name="T5" fmla="*/ 13 h 27"/>
                  <a:gd name="T6" fmla="*/ 0 w 75"/>
                  <a:gd name="T7" fmla="*/ 13 h 27"/>
                  <a:gd name="T8" fmla="*/ 13 w 75"/>
                  <a:gd name="T9" fmla="*/ 0 h 27"/>
                  <a:gd name="T10" fmla="*/ 61 w 75"/>
                  <a:gd name="T11" fmla="*/ 0 h 27"/>
                  <a:gd name="T12" fmla="*/ 75 w 75"/>
                  <a:gd name="T13" fmla="*/ 13 h 27"/>
                  <a:gd name="T14" fmla="*/ 75 w 75"/>
                  <a:gd name="T15" fmla="*/ 13 h 27"/>
                  <a:gd name="T16" fmla="*/ 61 w 7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7">
                    <a:moveTo>
                      <a:pt x="61" y="27"/>
                    </a:moveTo>
                    <a:cubicBezTo>
                      <a:pt x="13" y="27"/>
                      <a:pt x="13" y="27"/>
                      <a:pt x="13" y="27"/>
                    </a:cubicBezTo>
                    <a:cubicBezTo>
                      <a:pt x="6" y="27"/>
                      <a:pt x="0" y="21"/>
                      <a:pt x="0" y="13"/>
                    </a:cubicBezTo>
                    <a:cubicBezTo>
                      <a:pt x="0" y="13"/>
                      <a:pt x="0" y="13"/>
                      <a:pt x="0" y="13"/>
                    </a:cubicBezTo>
                    <a:cubicBezTo>
                      <a:pt x="0" y="6"/>
                      <a:pt x="6" y="0"/>
                      <a:pt x="13" y="0"/>
                    </a:cubicBezTo>
                    <a:cubicBezTo>
                      <a:pt x="61" y="0"/>
                      <a:pt x="61" y="0"/>
                      <a:pt x="61" y="0"/>
                    </a:cubicBezTo>
                    <a:cubicBezTo>
                      <a:pt x="69" y="0"/>
                      <a:pt x="75" y="6"/>
                      <a:pt x="75" y="13"/>
                    </a:cubicBezTo>
                    <a:cubicBezTo>
                      <a:pt x="75" y="13"/>
                      <a:pt x="75" y="13"/>
                      <a:pt x="75" y="13"/>
                    </a:cubicBezTo>
                    <a:cubicBezTo>
                      <a:pt x="75" y="21"/>
                      <a:pt x="69" y="27"/>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grpSp>
        <p:nvGrpSpPr>
          <p:cNvPr id="9" name="Group 8">
            <a:extLst>
              <a:ext uri="{FF2B5EF4-FFF2-40B4-BE49-F238E27FC236}">
                <a16:creationId xmlns:a16="http://schemas.microsoft.com/office/drawing/2014/main" id="{20BBDA4E-4B7C-4E3F-8BDB-CA1102BBC983}"/>
              </a:ext>
            </a:extLst>
          </p:cNvPr>
          <p:cNvGrpSpPr/>
          <p:nvPr/>
        </p:nvGrpSpPr>
        <p:grpSpPr>
          <a:xfrm rot="5764168">
            <a:off x="1662269" y="5460599"/>
            <a:ext cx="182745" cy="1324962"/>
            <a:chOff x="9699943" y="2661731"/>
            <a:chExt cx="359744" cy="2608263"/>
          </a:xfrm>
        </p:grpSpPr>
        <p:sp>
          <p:nvSpPr>
            <p:cNvPr id="93" name="Freeform 58">
              <a:extLst>
                <a:ext uri="{FF2B5EF4-FFF2-40B4-BE49-F238E27FC236}">
                  <a16:creationId xmlns:a16="http://schemas.microsoft.com/office/drawing/2014/main" id="{EA8B2465-D11A-4DFE-91A7-DC17AF752CA7}"/>
                </a:ext>
              </a:extLst>
            </p:cNvPr>
            <p:cNvSpPr>
              <a:spLocks/>
            </p:cNvSpPr>
            <p:nvPr/>
          </p:nvSpPr>
          <p:spPr bwMode="auto">
            <a:xfrm>
              <a:off x="9804718" y="2807781"/>
              <a:ext cx="254969" cy="2206625"/>
            </a:xfrm>
            <a:custGeom>
              <a:avLst/>
              <a:gdLst>
                <a:gd name="T0" fmla="*/ 97 w 97"/>
                <a:gd name="T1" fmla="*/ 753 h 753"/>
                <a:gd name="T2" fmla="*/ 0 w 97"/>
                <a:gd name="T3" fmla="*/ 753 h 753"/>
                <a:gd name="T4" fmla="*/ 0 w 97"/>
                <a:gd name="T5" fmla="*/ 25 h 753"/>
                <a:gd name="T6" fmla="*/ 26 w 97"/>
                <a:gd name="T7" fmla="*/ 0 h 753"/>
                <a:gd name="T8" fmla="*/ 71 w 97"/>
                <a:gd name="T9" fmla="*/ 0 h 753"/>
                <a:gd name="T10" fmla="*/ 97 w 97"/>
                <a:gd name="T11" fmla="*/ 25 h 753"/>
                <a:gd name="T12" fmla="*/ 97 w 97"/>
                <a:gd name="T13" fmla="*/ 753 h 753"/>
              </a:gdLst>
              <a:ahLst/>
              <a:cxnLst>
                <a:cxn ang="0">
                  <a:pos x="T0" y="T1"/>
                </a:cxn>
                <a:cxn ang="0">
                  <a:pos x="T2" y="T3"/>
                </a:cxn>
                <a:cxn ang="0">
                  <a:pos x="T4" y="T5"/>
                </a:cxn>
                <a:cxn ang="0">
                  <a:pos x="T6" y="T7"/>
                </a:cxn>
                <a:cxn ang="0">
                  <a:pos x="T8" y="T9"/>
                </a:cxn>
                <a:cxn ang="0">
                  <a:pos x="T10" y="T11"/>
                </a:cxn>
                <a:cxn ang="0">
                  <a:pos x="T12" y="T13"/>
                </a:cxn>
              </a:cxnLst>
              <a:rect l="0" t="0" r="r" b="b"/>
              <a:pathLst>
                <a:path w="97" h="753">
                  <a:moveTo>
                    <a:pt x="97" y="753"/>
                  </a:moveTo>
                  <a:cubicBezTo>
                    <a:pt x="0" y="753"/>
                    <a:pt x="0" y="753"/>
                    <a:pt x="0" y="753"/>
                  </a:cubicBezTo>
                  <a:cubicBezTo>
                    <a:pt x="0" y="25"/>
                    <a:pt x="0" y="25"/>
                    <a:pt x="0" y="25"/>
                  </a:cubicBezTo>
                  <a:cubicBezTo>
                    <a:pt x="0" y="11"/>
                    <a:pt x="12" y="0"/>
                    <a:pt x="26" y="0"/>
                  </a:cubicBezTo>
                  <a:cubicBezTo>
                    <a:pt x="71" y="0"/>
                    <a:pt x="71" y="0"/>
                    <a:pt x="71" y="0"/>
                  </a:cubicBezTo>
                  <a:cubicBezTo>
                    <a:pt x="85" y="0"/>
                    <a:pt x="97" y="11"/>
                    <a:pt x="97" y="25"/>
                  </a:cubicBezTo>
                  <a:lnTo>
                    <a:pt x="97" y="753"/>
                  </a:ln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4" name="Freeform 59">
              <a:extLst>
                <a:ext uri="{FF2B5EF4-FFF2-40B4-BE49-F238E27FC236}">
                  <a16:creationId xmlns:a16="http://schemas.microsoft.com/office/drawing/2014/main" id="{E7E78468-98B1-41B2-844C-1D849D3404E8}"/>
                </a:ext>
              </a:extLst>
            </p:cNvPr>
            <p:cNvSpPr>
              <a:spLocks/>
            </p:cNvSpPr>
            <p:nvPr/>
          </p:nvSpPr>
          <p:spPr bwMode="auto">
            <a:xfrm>
              <a:off x="9804718" y="5014406"/>
              <a:ext cx="254969" cy="255588"/>
            </a:xfrm>
            <a:custGeom>
              <a:avLst/>
              <a:gdLst>
                <a:gd name="T0" fmla="*/ 56 w 97"/>
                <a:gd name="T1" fmla="*/ 81 h 87"/>
                <a:gd name="T2" fmla="*/ 97 w 97"/>
                <a:gd name="T3" fmla="*/ 0 h 87"/>
                <a:gd name="T4" fmla="*/ 0 w 97"/>
                <a:gd name="T5" fmla="*/ 0 h 87"/>
                <a:gd name="T6" fmla="*/ 41 w 97"/>
                <a:gd name="T7" fmla="*/ 81 h 87"/>
                <a:gd name="T8" fmla="*/ 56 w 97"/>
                <a:gd name="T9" fmla="*/ 81 h 87"/>
              </a:gdLst>
              <a:ahLst/>
              <a:cxnLst>
                <a:cxn ang="0">
                  <a:pos x="T0" y="T1"/>
                </a:cxn>
                <a:cxn ang="0">
                  <a:pos x="T2" y="T3"/>
                </a:cxn>
                <a:cxn ang="0">
                  <a:pos x="T4" y="T5"/>
                </a:cxn>
                <a:cxn ang="0">
                  <a:pos x="T6" y="T7"/>
                </a:cxn>
                <a:cxn ang="0">
                  <a:pos x="T8" y="T9"/>
                </a:cxn>
              </a:cxnLst>
              <a:rect l="0" t="0" r="r" b="b"/>
              <a:pathLst>
                <a:path w="97" h="87">
                  <a:moveTo>
                    <a:pt x="56" y="81"/>
                  </a:moveTo>
                  <a:cubicBezTo>
                    <a:pt x="97" y="0"/>
                    <a:pt x="97" y="0"/>
                    <a:pt x="97" y="0"/>
                  </a:cubicBezTo>
                  <a:cubicBezTo>
                    <a:pt x="0" y="0"/>
                    <a:pt x="0" y="0"/>
                    <a:pt x="0" y="0"/>
                  </a:cubicBezTo>
                  <a:cubicBezTo>
                    <a:pt x="41" y="81"/>
                    <a:pt x="41" y="81"/>
                    <a:pt x="41" y="81"/>
                  </a:cubicBezTo>
                  <a:cubicBezTo>
                    <a:pt x="44" y="87"/>
                    <a:pt x="53" y="87"/>
                    <a:pt x="56" y="81"/>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5" name="Freeform 60">
              <a:extLst>
                <a:ext uri="{FF2B5EF4-FFF2-40B4-BE49-F238E27FC236}">
                  <a16:creationId xmlns:a16="http://schemas.microsoft.com/office/drawing/2014/main" id="{F41D923B-D4C1-496C-A678-D87EBB8353FB}"/>
                </a:ext>
              </a:extLst>
            </p:cNvPr>
            <p:cNvSpPr>
              <a:spLocks/>
            </p:cNvSpPr>
            <p:nvPr/>
          </p:nvSpPr>
          <p:spPr bwMode="auto">
            <a:xfrm>
              <a:off x="9699943" y="2963356"/>
              <a:ext cx="211138" cy="688975"/>
            </a:xfrm>
            <a:custGeom>
              <a:avLst/>
              <a:gdLst>
                <a:gd name="T0" fmla="*/ 37 w 72"/>
                <a:gd name="T1" fmla="*/ 235 h 235"/>
                <a:gd name="T2" fmla="*/ 35 w 72"/>
                <a:gd name="T3" fmla="*/ 235 h 235"/>
                <a:gd name="T4" fmla="*/ 0 w 72"/>
                <a:gd name="T5" fmla="*/ 200 h 235"/>
                <a:gd name="T6" fmla="*/ 0 w 72"/>
                <a:gd name="T7" fmla="*/ 35 h 235"/>
                <a:gd name="T8" fmla="*/ 35 w 72"/>
                <a:gd name="T9" fmla="*/ 0 h 235"/>
                <a:gd name="T10" fmla="*/ 37 w 72"/>
                <a:gd name="T11" fmla="*/ 0 h 235"/>
                <a:gd name="T12" fmla="*/ 72 w 72"/>
                <a:gd name="T13" fmla="*/ 35 h 235"/>
                <a:gd name="T14" fmla="*/ 72 w 72"/>
                <a:gd name="T15" fmla="*/ 200 h 235"/>
                <a:gd name="T16" fmla="*/ 37 w 72"/>
                <a:gd name="T17"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35">
                  <a:moveTo>
                    <a:pt x="37" y="235"/>
                  </a:moveTo>
                  <a:cubicBezTo>
                    <a:pt x="35" y="235"/>
                    <a:pt x="35" y="235"/>
                    <a:pt x="35" y="235"/>
                  </a:cubicBezTo>
                  <a:cubicBezTo>
                    <a:pt x="16" y="235"/>
                    <a:pt x="0" y="219"/>
                    <a:pt x="0" y="200"/>
                  </a:cubicBezTo>
                  <a:cubicBezTo>
                    <a:pt x="0" y="35"/>
                    <a:pt x="0" y="35"/>
                    <a:pt x="0" y="35"/>
                  </a:cubicBezTo>
                  <a:cubicBezTo>
                    <a:pt x="0" y="15"/>
                    <a:pt x="16" y="0"/>
                    <a:pt x="35" y="0"/>
                  </a:cubicBezTo>
                  <a:cubicBezTo>
                    <a:pt x="37" y="0"/>
                    <a:pt x="37" y="0"/>
                    <a:pt x="37" y="0"/>
                  </a:cubicBezTo>
                  <a:cubicBezTo>
                    <a:pt x="57" y="0"/>
                    <a:pt x="72" y="15"/>
                    <a:pt x="72" y="35"/>
                  </a:cubicBezTo>
                  <a:cubicBezTo>
                    <a:pt x="72" y="200"/>
                    <a:pt x="72" y="200"/>
                    <a:pt x="72" y="200"/>
                  </a:cubicBezTo>
                  <a:cubicBezTo>
                    <a:pt x="72" y="219"/>
                    <a:pt x="57" y="235"/>
                    <a:pt x="37" y="235"/>
                  </a:cubicBezTo>
                  <a:close/>
                </a:path>
              </a:pathLst>
            </a:custGeom>
            <a:noFill/>
            <a:ln w="28575" cap="flat">
              <a:solidFill>
                <a:srgbClr val="D3146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6" name="Freeform 61">
              <a:extLst>
                <a:ext uri="{FF2B5EF4-FFF2-40B4-BE49-F238E27FC236}">
                  <a16:creationId xmlns:a16="http://schemas.microsoft.com/office/drawing/2014/main" id="{C6834706-93C3-4891-898E-7735B69B574A}"/>
                </a:ext>
              </a:extLst>
            </p:cNvPr>
            <p:cNvSpPr>
              <a:spLocks/>
            </p:cNvSpPr>
            <p:nvPr/>
          </p:nvSpPr>
          <p:spPr bwMode="auto">
            <a:xfrm>
              <a:off x="9879039" y="2661731"/>
              <a:ext cx="107950" cy="211138"/>
            </a:xfrm>
            <a:custGeom>
              <a:avLst/>
              <a:gdLst>
                <a:gd name="T0" fmla="*/ 22 w 37"/>
                <a:gd name="T1" fmla="*/ 72 h 72"/>
                <a:gd name="T2" fmla="*/ 15 w 37"/>
                <a:gd name="T3" fmla="*/ 72 h 72"/>
                <a:gd name="T4" fmla="*/ 0 w 37"/>
                <a:gd name="T5" fmla="*/ 57 h 72"/>
                <a:gd name="T6" fmla="*/ 0 w 37"/>
                <a:gd name="T7" fmla="*/ 15 h 72"/>
                <a:gd name="T8" fmla="*/ 15 w 37"/>
                <a:gd name="T9" fmla="*/ 0 h 72"/>
                <a:gd name="T10" fmla="*/ 22 w 37"/>
                <a:gd name="T11" fmla="*/ 0 h 72"/>
                <a:gd name="T12" fmla="*/ 37 w 37"/>
                <a:gd name="T13" fmla="*/ 15 h 72"/>
                <a:gd name="T14" fmla="*/ 37 w 37"/>
                <a:gd name="T15" fmla="*/ 57 h 72"/>
                <a:gd name="T16" fmla="*/ 22 w 37"/>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72">
                  <a:moveTo>
                    <a:pt x="22" y="72"/>
                  </a:moveTo>
                  <a:cubicBezTo>
                    <a:pt x="15" y="72"/>
                    <a:pt x="15" y="72"/>
                    <a:pt x="15" y="72"/>
                  </a:cubicBezTo>
                  <a:cubicBezTo>
                    <a:pt x="7" y="72"/>
                    <a:pt x="0" y="66"/>
                    <a:pt x="0" y="57"/>
                  </a:cubicBezTo>
                  <a:cubicBezTo>
                    <a:pt x="0" y="15"/>
                    <a:pt x="0" y="15"/>
                    <a:pt x="0" y="15"/>
                  </a:cubicBezTo>
                  <a:cubicBezTo>
                    <a:pt x="0" y="7"/>
                    <a:pt x="7" y="0"/>
                    <a:pt x="15" y="0"/>
                  </a:cubicBezTo>
                  <a:cubicBezTo>
                    <a:pt x="22" y="0"/>
                    <a:pt x="22" y="0"/>
                    <a:pt x="22" y="0"/>
                  </a:cubicBezTo>
                  <a:cubicBezTo>
                    <a:pt x="30" y="0"/>
                    <a:pt x="37" y="7"/>
                    <a:pt x="37" y="15"/>
                  </a:cubicBezTo>
                  <a:cubicBezTo>
                    <a:pt x="37" y="57"/>
                    <a:pt x="37" y="57"/>
                    <a:pt x="37" y="57"/>
                  </a:cubicBezTo>
                  <a:cubicBezTo>
                    <a:pt x="37" y="66"/>
                    <a:pt x="30" y="72"/>
                    <a:pt x="22" y="72"/>
                  </a:cubicBez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7" name="Rectangle 62">
              <a:extLst>
                <a:ext uri="{FF2B5EF4-FFF2-40B4-BE49-F238E27FC236}">
                  <a16:creationId xmlns:a16="http://schemas.microsoft.com/office/drawing/2014/main" id="{F7896CD9-CD23-49FD-9BB4-DDAADD847C73}"/>
                </a:ext>
              </a:extLst>
            </p:cNvPr>
            <p:cNvSpPr>
              <a:spLocks noChangeArrowheads="1"/>
            </p:cNvSpPr>
            <p:nvPr/>
          </p:nvSpPr>
          <p:spPr bwMode="auto">
            <a:xfrm>
              <a:off x="9804718" y="3739643"/>
              <a:ext cx="254969" cy="158750"/>
            </a:xfrm>
            <a:prstGeom prst="rect">
              <a:avLst/>
            </a:prstGeom>
            <a:solidFill>
              <a:srgbClr val="F658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98" name="Rectangle 63">
              <a:extLst>
                <a:ext uri="{FF2B5EF4-FFF2-40B4-BE49-F238E27FC236}">
                  <a16:creationId xmlns:a16="http://schemas.microsoft.com/office/drawing/2014/main" id="{0BBFD8BA-BA5D-40A5-96EF-F98CD39791F1}"/>
                </a:ext>
              </a:extLst>
            </p:cNvPr>
            <p:cNvSpPr>
              <a:spLocks noChangeArrowheads="1"/>
            </p:cNvSpPr>
            <p:nvPr/>
          </p:nvSpPr>
          <p:spPr bwMode="auto">
            <a:xfrm>
              <a:off x="9804718" y="4882642"/>
              <a:ext cx="254969" cy="45719"/>
            </a:xfrm>
            <a:prstGeom prst="rect">
              <a:avLst/>
            </a:prstGeom>
            <a:solidFill>
              <a:srgbClr val="F6CD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sp>
        <p:nvSpPr>
          <p:cNvPr id="12" name="CasetăText 11">
            <a:extLst>
              <a:ext uri="{FF2B5EF4-FFF2-40B4-BE49-F238E27FC236}">
                <a16:creationId xmlns:a16="http://schemas.microsoft.com/office/drawing/2014/main" id="{56FBE548-4F0C-6381-2D73-11A8FC12AAAD}"/>
              </a:ext>
            </a:extLst>
          </p:cNvPr>
          <p:cNvSpPr txBox="1"/>
          <p:nvPr/>
        </p:nvSpPr>
        <p:spPr>
          <a:xfrm>
            <a:off x="2419462" y="2080701"/>
            <a:ext cx="7534468" cy="2308324"/>
          </a:xfrm>
          <a:prstGeom prst="rect">
            <a:avLst/>
          </a:prstGeom>
          <a:noFill/>
        </p:spPr>
        <p:txBody>
          <a:bodyPr wrap="square">
            <a:spAutoFit/>
          </a:bodyPr>
          <a:lstStyle/>
          <a:p>
            <a:pPr marL="342900" indent="-342900">
              <a:buFont typeface="Arial" panose="020B0604020202020204" pitchFamily="34" charset="0"/>
              <a:buChar char="•"/>
            </a:pPr>
            <a:r>
              <a:rPr lang="ro-RO" sz="2400" dirty="0"/>
              <a:t>Limba română: 15 itemi (alegere multiplă, asociere, răspuns scurt, redactare)</a:t>
            </a:r>
          </a:p>
          <a:p>
            <a:pPr marL="342900" indent="-342900">
              <a:buFont typeface="Arial" panose="020B0604020202020204" pitchFamily="34" charset="0"/>
              <a:buChar char="•"/>
            </a:pPr>
            <a:r>
              <a:rPr lang="ro-RO" sz="2400" dirty="0"/>
              <a:t>Matematică și Științe: 20 itemi (alegere multiplă, calcule, probleme, completare)</a:t>
            </a:r>
          </a:p>
          <a:p>
            <a:pPr marL="342900" indent="-342900">
              <a:buFont typeface="Arial" panose="020B0604020202020204" pitchFamily="34" charset="0"/>
              <a:buChar char="•"/>
            </a:pPr>
            <a:r>
              <a:rPr lang="ro-RO" sz="2400" dirty="0"/>
              <a:t>Timp de lucru: 60 minute pentru fiecare probă</a:t>
            </a:r>
          </a:p>
          <a:p>
            <a:pPr marL="342900" indent="-342900">
              <a:buFont typeface="Arial" panose="020B0604020202020204" pitchFamily="34" charset="0"/>
              <a:buChar char="•"/>
            </a:pPr>
            <a:r>
              <a:rPr lang="ro-RO" sz="2400" dirty="0"/>
              <a:t>Evaluare standardizată, pe model național</a:t>
            </a:r>
          </a:p>
        </p:txBody>
      </p:sp>
      <p:sp>
        <p:nvSpPr>
          <p:cNvPr id="13" name="TextBox 29">
            <a:extLst>
              <a:ext uri="{FF2B5EF4-FFF2-40B4-BE49-F238E27FC236}">
                <a16:creationId xmlns:a16="http://schemas.microsoft.com/office/drawing/2014/main" id="{413D27FA-063B-A93A-F043-19B26DA47934}"/>
              </a:ext>
            </a:extLst>
          </p:cNvPr>
          <p:cNvSpPr txBox="1"/>
          <p:nvPr/>
        </p:nvSpPr>
        <p:spPr>
          <a:xfrm>
            <a:off x="2617518" y="1125841"/>
            <a:ext cx="7168560" cy="836447"/>
          </a:xfrm>
          <a:prstGeom prst="rect">
            <a:avLst/>
          </a:prstGeom>
          <a:noFill/>
        </p:spPr>
        <p:txBody>
          <a:bodyPr wrap="square" rtlCol="0">
            <a:spAutoFit/>
          </a:bodyPr>
          <a:lstStyle/>
          <a:p>
            <a:pPr algn="ctr">
              <a:lnSpc>
                <a:spcPct val="130000"/>
              </a:lnSpc>
            </a:pPr>
            <a:r>
              <a:rPr lang="ro-RO" sz="4000" b="1" dirty="0">
                <a:solidFill>
                  <a:srgbClr val="0070C0"/>
                </a:solidFill>
                <a:latin typeface="Atkinson Hyperlegible" pitchFamily="2" charset="0"/>
                <a:cs typeface="Varela Round" panose="00000500000000000000" pitchFamily="2" charset="-79"/>
              </a:rPr>
              <a:t>Structura testelor</a:t>
            </a:r>
            <a:endParaRPr lang="en-GB" sz="4000" b="1" dirty="0">
              <a:solidFill>
                <a:srgbClr val="0070C0"/>
              </a:solidFill>
              <a:latin typeface="Atkinson Hyperlegible" pitchFamily="2" charset="0"/>
              <a:cs typeface="Varela Round" panose="00000500000000000000" pitchFamily="2" charset="-79"/>
            </a:endParaRPr>
          </a:p>
        </p:txBody>
      </p:sp>
    </p:spTree>
    <p:extLst>
      <p:ext uri="{BB962C8B-B14F-4D97-AF65-F5344CB8AC3E}">
        <p14:creationId xmlns:p14="http://schemas.microsoft.com/office/powerpoint/2010/main" val="1198415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ro-RO" sz="2800" dirty="0"/>
            </a:br>
            <a:br>
              <a:rPr lang="ro-RO" sz="2800" dirty="0"/>
            </a:br>
            <a:r>
              <a:rPr lang="ro-RO" sz="2800" dirty="0"/>
              <a:t>                  </a:t>
            </a:r>
            <a:r>
              <a:rPr sz="4000" dirty="0" err="1">
                <a:solidFill>
                  <a:schemeClr val="accent1"/>
                </a:solidFill>
                <a:latin typeface="Atkinson Hyperlegible" panose="020B0604020202020204" charset="-18"/>
              </a:rPr>
              <a:t>Sinteză</a:t>
            </a:r>
            <a:r>
              <a:rPr sz="4000" dirty="0">
                <a:solidFill>
                  <a:schemeClr val="accent1"/>
                </a:solidFill>
                <a:latin typeface="Atkinson Hyperlegible" panose="020B0604020202020204" charset="-18"/>
              </a:rPr>
              <a:t>: </a:t>
            </a:r>
            <a:r>
              <a:rPr sz="4000" dirty="0" err="1">
                <a:solidFill>
                  <a:schemeClr val="accent1"/>
                </a:solidFill>
                <a:latin typeface="Atkinson Hyperlegible" panose="020B0604020202020204" charset="-18"/>
              </a:rPr>
              <a:t>Nivelul</a:t>
            </a:r>
            <a:r>
              <a:rPr sz="4000" dirty="0">
                <a:solidFill>
                  <a:schemeClr val="accent1"/>
                </a:solidFill>
                <a:latin typeface="Atkinson Hyperlegible" panose="020B0604020202020204" charset="-18"/>
              </a:rPr>
              <a:t> de </a:t>
            </a:r>
            <a:r>
              <a:rPr sz="4000" dirty="0" err="1">
                <a:solidFill>
                  <a:schemeClr val="accent1"/>
                </a:solidFill>
                <a:latin typeface="Atkinson Hyperlegible" panose="020B0604020202020204" charset="-18"/>
              </a:rPr>
              <a:t>dificultate</a:t>
            </a:r>
            <a:r>
              <a:rPr sz="4000" dirty="0">
                <a:solidFill>
                  <a:schemeClr val="accent1"/>
                </a:solidFill>
                <a:latin typeface="Atkinson Hyperlegible" panose="020B0604020202020204" charset="-18"/>
              </a:rPr>
              <a:t> al </a:t>
            </a:r>
            <a:r>
              <a:rPr sz="4000" dirty="0" err="1">
                <a:solidFill>
                  <a:schemeClr val="accent1"/>
                </a:solidFill>
                <a:latin typeface="Atkinson Hyperlegible" panose="020B0604020202020204" charset="-18"/>
              </a:rPr>
              <a:t>itemilor</a:t>
            </a:r>
            <a:endParaRPr sz="4000" dirty="0">
              <a:solidFill>
                <a:schemeClr val="accent1"/>
              </a:solidFill>
              <a:latin typeface="Atkinson Hyperlegible" panose="020B0604020202020204" charset="-18"/>
            </a:endParaRPr>
          </a:p>
          <a:p>
            <a:r>
              <a:rPr lang="ro-RO" sz="4000" dirty="0">
                <a:solidFill>
                  <a:schemeClr val="accent1"/>
                </a:solidFill>
                <a:latin typeface="Atkinson Hyperlegible" panose="020B0604020202020204" charset="-18"/>
              </a:rPr>
              <a:t>	    </a:t>
            </a:r>
            <a:r>
              <a:rPr sz="2800" dirty="0" err="1">
                <a:solidFill>
                  <a:schemeClr val="accent1"/>
                </a:solidFill>
                <a:latin typeface="Atkinson Hyperlegible" panose="020B0604020202020204" charset="-18"/>
              </a:rPr>
              <a:t>Evaluarea</a:t>
            </a:r>
            <a:r>
              <a:rPr sz="2800" dirty="0">
                <a:solidFill>
                  <a:schemeClr val="accent1"/>
                </a:solidFill>
                <a:latin typeface="Atkinson Hyperlegible" panose="020B0604020202020204" charset="-18"/>
              </a:rPr>
              <a:t> </a:t>
            </a:r>
            <a:r>
              <a:rPr sz="2800" dirty="0" err="1">
                <a:solidFill>
                  <a:schemeClr val="accent1"/>
                </a:solidFill>
                <a:latin typeface="Atkinson Hyperlegible" panose="020B0604020202020204" charset="-18"/>
              </a:rPr>
              <a:t>Națională</a:t>
            </a:r>
            <a:r>
              <a:rPr sz="2800" dirty="0">
                <a:solidFill>
                  <a:schemeClr val="accent1"/>
                </a:solidFill>
                <a:latin typeface="Atkinson Hyperlegible" panose="020B0604020202020204" charset="-18"/>
              </a:rPr>
              <a:t> – </a:t>
            </a:r>
            <a:r>
              <a:rPr sz="2800" dirty="0" err="1">
                <a:solidFill>
                  <a:schemeClr val="accent1"/>
                </a:solidFill>
                <a:latin typeface="Atkinson Hyperlegible" panose="020B0604020202020204" charset="-18"/>
              </a:rPr>
              <a:t>Clasa</a:t>
            </a:r>
            <a:r>
              <a:rPr sz="2800" dirty="0">
                <a:solidFill>
                  <a:schemeClr val="accent1"/>
                </a:solidFill>
                <a:latin typeface="Atkinson Hyperlegible" panose="020B0604020202020204" charset="-18"/>
              </a:rPr>
              <a:t> a IV-a (</a:t>
            </a:r>
            <a:r>
              <a:rPr sz="2800" dirty="0" err="1">
                <a:solidFill>
                  <a:schemeClr val="accent1"/>
                </a:solidFill>
                <a:latin typeface="Atkinson Hyperlegible" panose="020B0604020202020204" charset="-18"/>
              </a:rPr>
              <a:t>mai</a:t>
            </a:r>
            <a:r>
              <a:rPr sz="2800" dirty="0">
                <a:solidFill>
                  <a:schemeClr val="accent1"/>
                </a:solidFill>
                <a:latin typeface="Atkinson Hyperlegible" panose="020B0604020202020204" charset="-18"/>
              </a:rPr>
              <a:t> 2025)</a:t>
            </a:r>
            <a:endParaRPr sz="4000" dirty="0">
              <a:solidFill>
                <a:schemeClr val="accent1"/>
              </a:solidFill>
              <a:latin typeface="Atkinson Hyperlegible" panose="020B0604020202020204" charset="-18"/>
            </a:endParaRPr>
          </a:p>
        </p:txBody>
      </p:sp>
      <p:sp>
        <p:nvSpPr>
          <p:cNvPr id="3" name="TextBox 2"/>
          <p:cNvSpPr txBox="1"/>
          <p:nvPr/>
        </p:nvSpPr>
        <p:spPr>
          <a:xfrm>
            <a:off x="2020111" y="1690668"/>
            <a:ext cx="5935856" cy="4247317"/>
          </a:xfrm>
          <a:prstGeom prst="rect">
            <a:avLst/>
          </a:prstGeom>
          <a:noFill/>
        </p:spPr>
        <p:txBody>
          <a:bodyPr wrap="none">
            <a:spAutoFit/>
          </a:bodyPr>
          <a:lstStyle/>
          <a:p>
            <a:endParaRPr dirty="0"/>
          </a:p>
          <a:p>
            <a:pPr>
              <a:defRPr sz="1800"/>
            </a:pPr>
            <a:r>
              <a:rPr dirty="0"/>
              <a:t>📘 Limba </a:t>
            </a:r>
            <a:r>
              <a:rPr dirty="0" err="1"/>
              <a:t>română</a:t>
            </a:r>
            <a:r>
              <a:rPr dirty="0"/>
              <a:t>:</a:t>
            </a:r>
          </a:p>
          <a:p>
            <a:pPr>
              <a:defRPr sz="1800">
                <a:solidFill>
                  <a:srgbClr val="00B050"/>
                </a:solidFill>
              </a:defRPr>
            </a:pPr>
            <a:r>
              <a:rPr dirty="0"/>
              <a:t>  - </a:t>
            </a:r>
            <a:r>
              <a:rPr dirty="0" err="1"/>
              <a:t>Ușor</a:t>
            </a:r>
            <a:r>
              <a:rPr dirty="0"/>
              <a:t>: </a:t>
            </a:r>
            <a:r>
              <a:rPr dirty="0" err="1"/>
              <a:t>Itemii</a:t>
            </a:r>
            <a:r>
              <a:rPr dirty="0"/>
              <a:t> 1–2</a:t>
            </a:r>
          </a:p>
          <a:p>
            <a:pPr>
              <a:defRPr sz="1800">
                <a:solidFill>
                  <a:srgbClr val="FFC000"/>
                </a:solidFill>
              </a:defRPr>
            </a:pPr>
            <a:r>
              <a:rPr dirty="0"/>
              <a:t>  - </a:t>
            </a:r>
            <a:r>
              <a:rPr dirty="0" err="1"/>
              <a:t>Mediu</a:t>
            </a:r>
            <a:r>
              <a:rPr dirty="0"/>
              <a:t>: </a:t>
            </a:r>
            <a:r>
              <a:rPr dirty="0" err="1"/>
              <a:t>Itemii</a:t>
            </a:r>
            <a:r>
              <a:rPr dirty="0"/>
              <a:t> 3–4, 5–6, 7–9, 12–13, 14–15 (</a:t>
            </a:r>
            <a:r>
              <a:rPr dirty="0" err="1"/>
              <a:t>parțial</a:t>
            </a:r>
            <a:r>
              <a:rPr dirty="0"/>
              <a:t>)</a:t>
            </a:r>
          </a:p>
          <a:p>
            <a:pPr>
              <a:defRPr sz="1800">
                <a:solidFill>
                  <a:srgbClr val="FF0000"/>
                </a:solidFill>
              </a:defRPr>
            </a:pPr>
            <a:r>
              <a:rPr dirty="0"/>
              <a:t>  - </a:t>
            </a:r>
            <a:r>
              <a:rPr dirty="0" err="1"/>
              <a:t>Dificil</a:t>
            </a:r>
            <a:r>
              <a:rPr dirty="0"/>
              <a:t>: </a:t>
            </a:r>
            <a:r>
              <a:rPr dirty="0" err="1"/>
              <a:t>Itemii</a:t>
            </a:r>
            <a:r>
              <a:rPr dirty="0"/>
              <a:t> 10–11, 14–15 (</a:t>
            </a:r>
            <a:r>
              <a:rPr dirty="0" err="1"/>
              <a:t>parțial</a:t>
            </a:r>
            <a:r>
              <a:rPr dirty="0"/>
              <a:t>)</a:t>
            </a:r>
          </a:p>
          <a:p>
            <a:pPr>
              <a:defRPr sz="1800"/>
            </a:pPr>
            <a:endParaRPr dirty="0"/>
          </a:p>
          <a:p>
            <a:pPr>
              <a:defRPr sz="1800"/>
            </a:pPr>
            <a:r>
              <a:rPr dirty="0"/>
              <a:t>📐 </a:t>
            </a:r>
            <a:r>
              <a:rPr dirty="0" err="1"/>
              <a:t>Matematică</a:t>
            </a:r>
            <a:r>
              <a:rPr dirty="0"/>
              <a:t>:</a:t>
            </a:r>
          </a:p>
          <a:p>
            <a:pPr>
              <a:defRPr sz="1800">
                <a:solidFill>
                  <a:srgbClr val="00B050"/>
                </a:solidFill>
              </a:defRPr>
            </a:pPr>
            <a:r>
              <a:rPr dirty="0"/>
              <a:t>  - </a:t>
            </a:r>
            <a:r>
              <a:rPr dirty="0" err="1"/>
              <a:t>Ușor</a:t>
            </a:r>
            <a:r>
              <a:rPr dirty="0"/>
              <a:t>: </a:t>
            </a:r>
            <a:r>
              <a:rPr dirty="0" err="1"/>
              <a:t>Itemii</a:t>
            </a:r>
            <a:r>
              <a:rPr dirty="0"/>
              <a:t> 1–3, 4–5, 14</a:t>
            </a:r>
          </a:p>
          <a:p>
            <a:pPr>
              <a:defRPr sz="1800">
                <a:solidFill>
                  <a:srgbClr val="FFC000"/>
                </a:solidFill>
              </a:defRPr>
            </a:pPr>
            <a:r>
              <a:rPr dirty="0"/>
              <a:t>  - </a:t>
            </a:r>
            <a:r>
              <a:rPr dirty="0" err="1"/>
              <a:t>Mediu</a:t>
            </a:r>
            <a:r>
              <a:rPr dirty="0"/>
              <a:t>: </a:t>
            </a:r>
            <a:r>
              <a:rPr dirty="0" err="1"/>
              <a:t>Itemul</a:t>
            </a:r>
            <a:r>
              <a:rPr dirty="0"/>
              <a:t> 6, 7–8, 11–13, 15 (</a:t>
            </a:r>
            <a:r>
              <a:rPr dirty="0" err="1"/>
              <a:t>parțial</a:t>
            </a:r>
            <a:r>
              <a:rPr dirty="0"/>
              <a:t>)</a:t>
            </a:r>
          </a:p>
          <a:p>
            <a:pPr>
              <a:defRPr sz="1800">
                <a:solidFill>
                  <a:srgbClr val="FF0000"/>
                </a:solidFill>
              </a:defRPr>
            </a:pPr>
            <a:r>
              <a:rPr dirty="0"/>
              <a:t>  - </a:t>
            </a:r>
            <a:r>
              <a:rPr dirty="0" err="1"/>
              <a:t>Dificil</a:t>
            </a:r>
            <a:r>
              <a:rPr dirty="0"/>
              <a:t>: </a:t>
            </a:r>
            <a:r>
              <a:rPr dirty="0" err="1"/>
              <a:t>Itemii</a:t>
            </a:r>
            <a:r>
              <a:rPr dirty="0"/>
              <a:t> 9–10</a:t>
            </a:r>
          </a:p>
          <a:p>
            <a:pPr>
              <a:defRPr sz="1800"/>
            </a:pPr>
            <a:endParaRPr dirty="0"/>
          </a:p>
          <a:p>
            <a:pPr>
              <a:defRPr sz="1800"/>
            </a:pPr>
            <a:r>
              <a:rPr dirty="0"/>
              <a:t>🌱 </a:t>
            </a:r>
            <a:r>
              <a:rPr dirty="0" err="1"/>
              <a:t>Științe</a:t>
            </a:r>
            <a:r>
              <a:rPr dirty="0"/>
              <a:t> ale </a:t>
            </a:r>
            <a:r>
              <a:rPr dirty="0" err="1"/>
              <a:t>naturii</a:t>
            </a:r>
            <a:r>
              <a:rPr dirty="0"/>
              <a:t>:</a:t>
            </a:r>
          </a:p>
          <a:p>
            <a:pPr>
              <a:defRPr sz="1800">
                <a:solidFill>
                  <a:srgbClr val="00B050"/>
                </a:solidFill>
              </a:defRPr>
            </a:pPr>
            <a:r>
              <a:rPr dirty="0"/>
              <a:t>  - </a:t>
            </a:r>
            <a:r>
              <a:rPr dirty="0" err="1"/>
              <a:t>Ușor</a:t>
            </a:r>
            <a:r>
              <a:rPr dirty="0"/>
              <a:t>: </a:t>
            </a:r>
            <a:r>
              <a:rPr dirty="0" err="1"/>
              <a:t>Itemul</a:t>
            </a:r>
            <a:r>
              <a:rPr dirty="0"/>
              <a:t> 16</a:t>
            </a:r>
          </a:p>
          <a:p>
            <a:pPr>
              <a:defRPr sz="1800">
                <a:solidFill>
                  <a:srgbClr val="FFC000"/>
                </a:solidFill>
              </a:defRPr>
            </a:pPr>
            <a:r>
              <a:rPr dirty="0"/>
              <a:t>  - </a:t>
            </a:r>
            <a:r>
              <a:rPr dirty="0" err="1"/>
              <a:t>Mediu</a:t>
            </a:r>
            <a:r>
              <a:rPr dirty="0"/>
              <a:t>: </a:t>
            </a:r>
            <a:r>
              <a:rPr dirty="0" err="1"/>
              <a:t>Itemii</a:t>
            </a:r>
            <a:r>
              <a:rPr dirty="0"/>
              <a:t> 17–18, 19 (</a:t>
            </a:r>
            <a:r>
              <a:rPr dirty="0" err="1"/>
              <a:t>parțial</a:t>
            </a:r>
            <a:r>
              <a:rPr dirty="0"/>
              <a:t>)</a:t>
            </a:r>
          </a:p>
          <a:p>
            <a:pPr>
              <a:defRPr sz="1800">
                <a:solidFill>
                  <a:srgbClr val="FF0000"/>
                </a:solidFill>
              </a:defRPr>
            </a:pPr>
            <a:r>
              <a:rPr dirty="0"/>
              <a:t>  - </a:t>
            </a:r>
            <a:r>
              <a:rPr dirty="0" err="1"/>
              <a:t>Dificil</a:t>
            </a:r>
            <a:r>
              <a:rPr dirty="0"/>
              <a:t>: </a:t>
            </a:r>
            <a:r>
              <a:rPr dirty="0" err="1"/>
              <a:t>Itemul</a:t>
            </a:r>
            <a:r>
              <a:rPr dirty="0"/>
              <a:t> 20, 19 (</a:t>
            </a:r>
            <a:r>
              <a:rPr dirty="0" err="1"/>
              <a:t>parțial</a:t>
            </a:r>
            <a:r>
              <a:rPr dirty="0"/>
              <a:t>)</a:t>
            </a:r>
          </a:p>
        </p:txBody>
      </p:sp>
      <p:grpSp>
        <p:nvGrpSpPr>
          <p:cNvPr id="4" name="Group 57">
            <a:extLst>
              <a:ext uri="{FF2B5EF4-FFF2-40B4-BE49-F238E27FC236}">
                <a16:creationId xmlns:a16="http://schemas.microsoft.com/office/drawing/2014/main" id="{11E4DE32-B460-4323-6A86-920BA59F6E7C}"/>
              </a:ext>
            </a:extLst>
          </p:cNvPr>
          <p:cNvGrpSpPr/>
          <p:nvPr/>
        </p:nvGrpSpPr>
        <p:grpSpPr>
          <a:xfrm rot="20646931">
            <a:off x="-184884" y="2396983"/>
            <a:ext cx="1697358" cy="2834686"/>
            <a:chOff x="2868613" y="3175"/>
            <a:chExt cx="2184401" cy="3648075"/>
          </a:xfrm>
          <a:effectLst>
            <a:outerShdw blurRad="50800" dist="38100" dir="5400000" algn="t" rotWithShape="0">
              <a:prstClr val="black">
                <a:alpha val="10000"/>
              </a:prstClr>
            </a:outerShdw>
          </a:effectLst>
        </p:grpSpPr>
        <p:sp>
          <p:nvSpPr>
            <p:cNvPr id="5" name="Freeform 13">
              <a:extLst>
                <a:ext uri="{FF2B5EF4-FFF2-40B4-BE49-F238E27FC236}">
                  <a16:creationId xmlns:a16="http://schemas.microsoft.com/office/drawing/2014/main" id="{2C7B753F-B7B4-94F1-CFA4-E2455A662E2E}"/>
                </a:ext>
              </a:extLst>
            </p:cNvPr>
            <p:cNvSpPr>
              <a:spLocks/>
            </p:cNvSpPr>
            <p:nvPr/>
          </p:nvSpPr>
          <p:spPr bwMode="auto">
            <a:xfrm>
              <a:off x="2868613" y="3176"/>
              <a:ext cx="2184399" cy="3622674"/>
            </a:xfrm>
            <a:custGeom>
              <a:avLst/>
              <a:gdLst>
                <a:gd name="T0" fmla="*/ 746 w 746"/>
                <a:gd name="T1" fmla="*/ 28 h 1236"/>
                <a:gd name="T2" fmla="*/ 746 w 746"/>
                <a:gd name="T3" fmla="*/ 1208 h 1236"/>
                <a:gd name="T4" fmla="*/ 718 w 746"/>
                <a:gd name="T5" fmla="*/ 1236 h 1236"/>
                <a:gd name="T6" fmla="*/ 84 w 746"/>
                <a:gd name="T7" fmla="*/ 1236 h 1236"/>
                <a:gd name="T8" fmla="*/ 0 w 746"/>
                <a:gd name="T9" fmla="*/ 1152 h 1236"/>
                <a:gd name="T10" fmla="*/ 0 w 746"/>
                <a:gd name="T11" fmla="*/ 85 h 1236"/>
                <a:gd name="T12" fmla="*/ 84 w 746"/>
                <a:gd name="T13" fmla="*/ 0 h 1236"/>
                <a:gd name="T14" fmla="*/ 718 w 746"/>
                <a:gd name="T15" fmla="*/ 0 h 1236"/>
                <a:gd name="T16" fmla="*/ 746 w 746"/>
                <a:gd name="T17"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236">
                  <a:moveTo>
                    <a:pt x="746" y="28"/>
                  </a:moveTo>
                  <a:cubicBezTo>
                    <a:pt x="746" y="1208"/>
                    <a:pt x="746" y="1208"/>
                    <a:pt x="746" y="1208"/>
                  </a:cubicBezTo>
                  <a:cubicBezTo>
                    <a:pt x="746" y="1224"/>
                    <a:pt x="733" y="1236"/>
                    <a:pt x="718" y="1236"/>
                  </a:cubicBezTo>
                  <a:cubicBezTo>
                    <a:pt x="84" y="1236"/>
                    <a:pt x="84" y="1236"/>
                    <a:pt x="84" y="1236"/>
                  </a:cubicBezTo>
                  <a:cubicBezTo>
                    <a:pt x="38" y="1236"/>
                    <a:pt x="0" y="1198"/>
                    <a:pt x="0" y="1152"/>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D31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6" name="Freeform 14">
              <a:extLst>
                <a:ext uri="{FF2B5EF4-FFF2-40B4-BE49-F238E27FC236}">
                  <a16:creationId xmlns:a16="http://schemas.microsoft.com/office/drawing/2014/main" id="{1661E028-D21F-1AFA-BB13-50FEAF73F7F2}"/>
                </a:ext>
              </a:extLst>
            </p:cNvPr>
            <p:cNvSpPr>
              <a:spLocks/>
            </p:cNvSpPr>
            <p:nvPr/>
          </p:nvSpPr>
          <p:spPr bwMode="auto">
            <a:xfrm>
              <a:off x="2868613" y="3175"/>
              <a:ext cx="2184400" cy="3622675"/>
            </a:xfrm>
            <a:custGeom>
              <a:avLst/>
              <a:gdLst>
                <a:gd name="T0" fmla="*/ 95 w 746"/>
                <a:gd name="T1" fmla="*/ 1067 h 1236"/>
                <a:gd name="T2" fmla="*/ 95 w 746"/>
                <a:gd name="T3" fmla="*/ 0 h 1236"/>
                <a:gd name="T4" fmla="*/ 84 w 746"/>
                <a:gd name="T5" fmla="*/ 0 h 1236"/>
                <a:gd name="T6" fmla="*/ 0 w 746"/>
                <a:gd name="T7" fmla="*/ 85 h 1236"/>
                <a:gd name="T8" fmla="*/ 0 w 746"/>
                <a:gd name="T9" fmla="*/ 1067 h 1236"/>
                <a:gd name="T10" fmla="*/ 0 w 746"/>
                <a:gd name="T11" fmla="*/ 1152 h 1236"/>
                <a:gd name="T12" fmla="*/ 0 w 746"/>
                <a:gd name="T13" fmla="*/ 1162 h 1236"/>
                <a:gd name="T14" fmla="*/ 84 w 746"/>
                <a:gd name="T15" fmla="*/ 1236 h 1236"/>
                <a:gd name="T16" fmla="*/ 95 w 746"/>
                <a:gd name="T17" fmla="*/ 1236 h 1236"/>
                <a:gd name="T18" fmla="*/ 718 w 746"/>
                <a:gd name="T19" fmla="*/ 1236 h 1236"/>
                <a:gd name="T20" fmla="*/ 746 w 746"/>
                <a:gd name="T21" fmla="*/ 1212 h 1236"/>
                <a:gd name="T22" fmla="*/ 746 w 746"/>
                <a:gd name="T23" fmla="*/ 1067 h 1236"/>
                <a:gd name="T24" fmla="*/ 95 w 746"/>
                <a:gd name="T25" fmla="*/ 106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1236">
                  <a:moveTo>
                    <a:pt x="95" y="1067"/>
                  </a:moveTo>
                  <a:cubicBezTo>
                    <a:pt x="95" y="0"/>
                    <a:pt x="95" y="0"/>
                    <a:pt x="95" y="0"/>
                  </a:cubicBezTo>
                  <a:cubicBezTo>
                    <a:pt x="84" y="0"/>
                    <a:pt x="84" y="0"/>
                    <a:pt x="84" y="0"/>
                  </a:cubicBezTo>
                  <a:cubicBezTo>
                    <a:pt x="38" y="0"/>
                    <a:pt x="0" y="38"/>
                    <a:pt x="0" y="85"/>
                  </a:cubicBezTo>
                  <a:cubicBezTo>
                    <a:pt x="0" y="1067"/>
                    <a:pt x="0" y="1067"/>
                    <a:pt x="0" y="1067"/>
                  </a:cubicBezTo>
                  <a:cubicBezTo>
                    <a:pt x="0" y="1152"/>
                    <a:pt x="0" y="1152"/>
                    <a:pt x="0" y="1152"/>
                  </a:cubicBezTo>
                  <a:cubicBezTo>
                    <a:pt x="0" y="1162"/>
                    <a:pt x="0" y="1162"/>
                    <a:pt x="0" y="1162"/>
                  </a:cubicBezTo>
                  <a:cubicBezTo>
                    <a:pt x="0" y="1203"/>
                    <a:pt x="38" y="1236"/>
                    <a:pt x="84" y="1236"/>
                  </a:cubicBezTo>
                  <a:cubicBezTo>
                    <a:pt x="95" y="1236"/>
                    <a:pt x="95" y="1236"/>
                    <a:pt x="95" y="1236"/>
                  </a:cubicBezTo>
                  <a:cubicBezTo>
                    <a:pt x="718" y="1236"/>
                    <a:pt x="718" y="1236"/>
                    <a:pt x="718" y="1236"/>
                  </a:cubicBezTo>
                  <a:cubicBezTo>
                    <a:pt x="733" y="1236"/>
                    <a:pt x="746" y="1225"/>
                    <a:pt x="746" y="1212"/>
                  </a:cubicBezTo>
                  <a:cubicBezTo>
                    <a:pt x="746" y="1067"/>
                    <a:pt x="746" y="1067"/>
                    <a:pt x="746" y="1067"/>
                  </a:cubicBezTo>
                  <a:lnTo>
                    <a:pt x="95" y="1067"/>
                  </a:ln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7" name="Freeform 15">
              <a:extLst>
                <a:ext uri="{FF2B5EF4-FFF2-40B4-BE49-F238E27FC236}">
                  <a16:creationId xmlns:a16="http://schemas.microsoft.com/office/drawing/2014/main" id="{8CD27C31-C244-8370-B26C-EFA51CC7F7AF}"/>
                </a:ext>
              </a:extLst>
            </p:cNvPr>
            <p:cNvSpPr>
              <a:spLocks/>
            </p:cNvSpPr>
            <p:nvPr/>
          </p:nvSpPr>
          <p:spPr bwMode="auto">
            <a:xfrm>
              <a:off x="2990851" y="3273425"/>
              <a:ext cx="2062163" cy="220663"/>
            </a:xfrm>
            <a:custGeom>
              <a:avLst/>
              <a:gdLst>
                <a:gd name="T0" fmla="*/ 704 w 704"/>
                <a:gd name="T1" fmla="*/ 0 h 75"/>
                <a:gd name="T2" fmla="*/ 704 w 704"/>
                <a:gd name="T3" fmla="*/ 75 h 75"/>
                <a:gd name="T4" fmla="*/ 37 w 704"/>
                <a:gd name="T5" fmla="*/ 75 h 75"/>
                <a:gd name="T6" fmla="*/ 0 w 704"/>
                <a:gd name="T7" fmla="*/ 38 h 75"/>
                <a:gd name="T8" fmla="*/ 11 w 704"/>
                <a:gd name="T9" fmla="*/ 11 h 75"/>
                <a:gd name="T10" fmla="*/ 37 w 704"/>
                <a:gd name="T11" fmla="*/ 0 h 75"/>
                <a:gd name="T12" fmla="*/ 704 w 70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4" h="75">
                  <a:moveTo>
                    <a:pt x="704" y="0"/>
                  </a:moveTo>
                  <a:cubicBezTo>
                    <a:pt x="704" y="75"/>
                    <a:pt x="704" y="75"/>
                    <a:pt x="704" y="75"/>
                  </a:cubicBezTo>
                  <a:cubicBezTo>
                    <a:pt x="37" y="75"/>
                    <a:pt x="37" y="75"/>
                    <a:pt x="37" y="75"/>
                  </a:cubicBezTo>
                  <a:cubicBezTo>
                    <a:pt x="16" y="75"/>
                    <a:pt x="0" y="58"/>
                    <a:pt x="0" y="38"/>
                  </a:cubicBezTo>
                  <a:cubicBezTo>
                    <a:pt x="0" y="27"/>
                    <a:pt x="4" y="18"/>
                    <a:pt x="11" y="11"/>
                  </a:cubicBezTo>
                  <a:cubicBezTo>
                    <a:pt x="17" y="4"/>
                    <a:pt x="27" y="0"/>
                    <a:pt x="37" y="0"/>
                  </a:cubicBezTo>
                  <a:lnTo>
                    <a:pt x="7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8" name="Freeform 16">
              <a:extLst>
                <a:ext uri="{FF2B5EF4-FFF2-40B4-BE49-F238E27FC236}">
                  <a16:creationId xmlns:a16="http://schemas.microsoft.com/office/drawing/2014/main" id="{869DFE55-47F9-4B9A-EE85-6DB0BB3705E5}"/>
                </a:ext>
              </a:extLst>
            </p:cNvPr>
            <p:cNvSpPr>
              <a:spLocks/>
            </p:cNvSpPr>
            <p:nvPr/>
          </p:nvSpPr>
          <p:spPr bwMode="auto">
            <a:xfrm>
              <a:off x="3233738" y="3273425"/>
              <a:ext cx="377825" cy="377825"/>
            </a:xfrm>
            <a:custGeom>
              <a:avLst/>
              <a:gdLst>
                <a:gd name="T0" fmla="*/ 129 w 129"/>
                <a:gd name="T1" fmla="*/ 0 h 129"/>
                <a:gd name="T2" fmla="*/ 129 w 129"/>
                <a:gd name="T3" fmla="*/ 121 h 129"/>
                <a:gd name="T4" fmla="*/ 118 w 129"/>
                <a:gd name="T5" fmla="*/ 124 h 129"/>
                <a:gd name="T6" fmla="*/ 90 w 129"/>
                <a:gd name="T7" fmla="*/ 75 h 129"/>
                <a:gd name="T8" fmla="*/ 80 w 129"/>
                <a:gd name="T9" fmla="*/ 58 h 129"/>
                <a:gd name="T10" fmla="*/ 50 w 129"/>
                <a:gd name="T11" fmla="*/ 58 h 129"/>
                <a:gd name="T12" fmla="*/ 39 w 129"/>
                <a:gd name="T13" fmla="*/ 75 h 129"/>
                <a:gd name="T14" fmla="*/ 11 w 129"/>
                <a:gd name="T15" fmla="*/ 124 h 129"/>
                <a:gd name="T16" fmla="*/ 0 w 129"/>
                <a:gd name="T17" fmla="*/ 121 h 129"/>
                <a:gd name="T18" fmla="*/ 0 w 129"/>
                <a:gd name="T19" fmla="*/ 0 h 129"/>
                <a:gd name="T20" fmla="*/ 129 w 129"/>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9">
                  <a:moveTo>
                    <a:pt x="129" y="0"/>
                  </a:moveTo>
                  <a:cubicBezTo>
                    <a:pt x="129" y="121"/>
                    <a:pt x="129" y="121"/>
                    <a:pt x="129" y="121"/>
                  </a:cubicBezTo>
                  <a:cubicBezTo>
                    <a:pt x="129" y="126"/>
                    <a:pt x="121" y="129"/>
                    <a:pt x="118" y="124"/>
                  </a:cubicBezTo>
                  <a:cubicBezTo>
                    <a:pt x="90" y="75"/>
                    <a:pt x="90" y="75"/>
                    <a:pt x="90" y="75"/>
                  </a:cubicBezTo>
                  <a:cubicBezTo>
                    <a:pt x="80" y="58"/>
                    <a:pt x="80" y="58"/>
                    <a:pt x="80" y="58"/>
                  </a:cubicBezTo>
                  <a:cubicBezTo>
                    <a:pt x="73" y="46"/>
                    <a:pt x="56" y="46"/>
                    <a:pt x="50" y="58"/>
                  </a:cubicBezTo>
                  <a:cubicBezTo>
                    <a:pt x="39" y="75"/>
                    <a:pt x="39" y="75"/>
                    <a:pt x="39" y="75"/>
                  </a:cubicBezTo>
                  <a:cubicBezTo>
                    <a:pt x="11" y="124"/>
                    <a:pt x="11" y="124"/>
                    <a:pt x="11" y="124"/>
                  </a:cubicBezTo>
                  <a:cubicBezTo>
                    <a:pt x="8" y="129"/>
                    <a:pt x="0" y="126"/>
                    <a:pt x="0" y="121"/>
                  </a:cubicBezTo>
                  <a:cubicBezTo>
                    <a:pt x="0" y="0"/>
                    <a:pt x="0" y="0"/>
                    <a:pt x="0" y="0"/>
                  </a:cubicBezTo>
                  <a:lnTo>
                    <a:pt x="129" y="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grpSp>
        <p:nvGrpSpPr>
          <p:cNvPr id="10" name="Group 3">
            <a:extLst>
              <a:ext uri="{FF2B5EF4-FFF2-40B4-BE49-F238E27FC236}">
                <a16:creationId xmlns:a16="http://schemas.microsoft.com/office/drawing/2014/main" id="{6BEAE853-9EA1-200E-AA8D-B90D4F3D8427}"/>
              </a:ext>
            </a:extLst>
          </p:cNvPr>
          <p:cNvGrpSpPr/>
          <p:nvPr/>
        </p:nvGrpSpPr>
        <p:grpSpPr>
          <a:xfrm>
            <a:off x="10065992" y="4964634"/>
            <a:ext cx="1505871" cy="2178600"/>
            <a:chOff x="203201" y="962025"/>
            <a:chExt cx="2184400" cy="2663825"/>
          </a:xfrm>
          <a:effectLst>
            <a:outerShdw blurRad="50800" dist="38100" dir="13500000" algn="br" rotWithShape="0">
              <a:prstClr val="black">
                <a:alpha val="10000"/>
              </a:prstClr>
            </a:outerShdw>
          </a:effectLst>
        </p:grpSpPr>
        <p:sp>
          <p:nvSpPr>
            <p:cNvPr id="11" name="Freeform 5">
              <a:extLst>
                <a:ext uri="{FF2B5EF4-FFF2-40B4-BE49-F238E27FC236}">
                  <a16:creationId xmlns:a16="http://schemas.microsoft.com/office/drawing/2014/main" id="{4A5B08D0-DAF0-A208-A1D1-93BE90A7C93F}"/>
                </a:ext>
              </a:extLst>
            </p:cNvPr>
            <p:cNvSpPr>
              <a:spLocks/>
            </p:cNvSpPr>
            <p:nvPr/>
          </p:nvSpPr>
          <p:spPr bwMode="auto">
            <a:xfrm>
              <a:off x="203201" y="962025"/>
              <a:ext cx="2184400" cy="2663825"/>
            </a:xfrm>
            <a:custGeom>
              <a:avLst/>
              <a:gdLst>
                <a:gd name="T0" fmla="*/ 746 w 746"/>
                <a:gd name="T1" fmla="*/ 28 h 909"/>
                <a:gd name="T2" fmla="*/ 746 w 746"/>
                <a:gd name="T3" fmla="*/ 881 h 909"/>
                <a:gd name="T4" fmla="*/ 718 w 746"/>
                <a:gd name="T5" fmla="*/ 909 h 909"/>
                <a:gd name="T6" fmla="*/ 84 w 746"/>
                <a:gd name="T7" fmla="*/ 909 h 909"/>
                <a:gd name="T8" fmla="*/ 0 w 746"/>
                <a:gd name="T9" fmla="*/ 825 h 909"/>
                <a:gd name="T10" fmla="*/ 0 w 746"/>
                <a:gd name="T11" fmla="*/ 85 h 909"/>
                <a:gd name="T12" fmla="*/ 84 w 746"/>
                <a:gd name="T13" fmla="*/ 0 h 909"/>
                <a:gd name="T14" fmla="*/ 718 w 746"/>
                <a:gd name="T15" fmla="*/ 0 h 909"/>
                <a:gd name="T16" fmla="*/ 746 w 746"/>
                <a:gd name="T17" fmla="*/ 2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909">
                  <a:moveTo>
                    <a:pt x="746" y="28"/>
                  </a:moveTo>
                  <a:cubicBezTo>
                    <a:pt x="746" y="881"/>
                    <a:pt x="746" y="881"/>
                    <a:pt x="746" y="881"/>
                  </a:cubicBezTo>
                  <a:cubicBezTo>
                    <a:pt x="746" y="897"/>
                    <a:pt x="733" y="909"/>
                    <a:pt x="718" y="909"/>
                  </a:cubicBezTo>
                  <a:cubicBezTo>
                    <a:pt x="84" y="909"/>
                    <a:pt x="84" y="909"/>
                    <a:pt x="84" y="909"/>
                  </a:cubicBezTo>
                  <a:cubicBezTo>
                    <a:pt x="38" y="909"/>
                    <a:pt x="0" y="871"/>
                    <a:pt x="0" y="825"/>
                  </a:cubicBezTo>
                  <a:cubicBezTo>
                    <a:pt x="0" y="85"/>
                    <a:pt x="0" y="85"/>
                    <a:pt x="0" y="85"/>
                  </a:cubicBezTo>
                  <a:cubicBezTo>
                    <a:pt x="0" y="38"/>
                    <a:pt x="38" y="0"/>
                    <a:pt x="84" y="0"/>
                  </a:cubicBezTo>
                  <a:cubicBezTo>
                    <a:pt x="718" y="0"/>
                    <a:pt x="718" y="0"/>
                    <a:pt x="718" y="0"/>
                  </a:cubicBezTo>
                  <a:cubicBezTo>
                    <a:pt x="733" y="0"/>
                    <a:pt x="746" y="13"/>
                    <a:pt x="746" y="28"/>
                  </a:cubicBezTo>
                  <a:close/>
                </a:path>
              </a:pathLst>
            </a:custGeom>
            <a:solidFill>
              <a:srgbClr val="F6C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12" name="Freeform 6">
              <a:extLst>
                <a:ext uri="{FF2B5EF4-FFF2-40B4-BE49-F238E27FC236}">
                  <a16:creationId xmlns:a16="http://schemas.microsoft.com/office/drawing/2014/main" id="{5A776A61-451E-0A38-521E-14F1ADF8E809}"/>
                </a:ext>
              </a:extLst>
            </p:cNvPr>
            <p:cNvSpPr>
              <a:spLocks/>
            </p:cNvSpPr>
            <p:nvPr/>
          </p:nvSpPr>
          <p:spPr bwMode="auto">
            <a:xfrm>
              <a:off x="203201" y="962025"/>
              <a:ext cx="2184400" cy="2663825"/>
            </a:xfrm>
            <a:custGeom>
              <a:avLst/>
              <a:gdLst>
                <a:gd name="T0" fmla="*/ 95 w 746"/>
                <a:gd name="T1" fmla="*/ 740 h 909"/>
                <a:gd name="T2" fmla="*/ 95 w 746"/>
                <a:gd name="T3" fmla="*/ 0 h 909"/>
                <a:gd name="T4" fmla="*/ 84 w 746"/>
                <a:gd name="T5" fmla="*/ 0 h 909"/>
                <a:gd name="T6" fmla="*/ 0 w 746"/>
                <a:gd name="T7" fmla="*/ 85 h 909"/>
                <a:gd name="T8" fmla="*/ 0 w 746"/>
                <a:gd name="T9" fmla="*/ 740 h 909"/>
                <a:gd name="T10" fmla="*/ 0 w 746"/>
                <a:gd name="T11" fmla="*/ 825 h 909"/>
                <a:gd name="T12" fmla="*/ 0 w 746"/>
                <a:gd name="T13" fmla="*/ 835 h 909"/>
                <a:gd name="T14" fmla="*/ 84 w 746"/>
                <a:gd name="T15" fmla="*/ 909 h 909"/>
                <a:gd name="T16" fmla="*/ 95 w 746"/>
                <a:gd name="T17" fmla="*/ 909 h 909"/>
                <a:gd name="T18" fmla="*/ 718 w 746"/>
                <a:gd name="T19" fmla="*/ 909 h 909"/>
                <a:gd name="T20" fmla="*/ 746 w 746"/>
                <a:gd name="T21" fmla="*/ 885 h 909"/>
                <a:gd name="T22" fmla="*/ 746 w 746"/>
                <a:gd name="T23" fmla="*/ 740 h 909"/>
                <a:gd name="T24" fmla="*/ 95 w 746"/>
                <a:gd name="T25" fmla="*/ 74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 h="909">
                  <a:moveTo>
                    <a:pt x="95" y="740"/>
                  </a:moveTo>
                  <a:cubicBezTo>
                    <a:pt x="95" y="0"/>
                    <a:pt x="95" y="0"/>
                    <a:pt x="95" y="0"/>
                  </a:cubicBezTo>
                  <a:cubicBezTo>
                    <a:pt x="84" y="0"/>
                    <a:pt x="84" y="0"/>
                    <a:pt x="84" y="0"/>
                  </a:cubicBezTo>
                  <a:cubicBezTo>
                    <a:pt x="38" y="0"/>
                    <a:pt x="0" y="38"/>
                    <a:pt x="0" y="85"/>
                  </a:cubicBezTo>
                  <a:cubicBezTo>
                    <a:pt x="0" y="740"/>
                    <a:pt x="0" y="740"/>
                    <a:pt x="0" y="740"/>
                  </a:cubicBezTo>
                  <a:cubicBezTo>
                    <a:pt x="0" y="825"/>
                    <a:pt x="0" y="825"/>
                    <a:pt x="0" y="825"/>
                  </a:cubicBezTo>
                  <a:cubicBezTo>
                    <a:pt x="0" y="835"/>
                    <a:pt x="0" y="835"/>
                    <a:pt x="0" y="835"/>
                  </a:cubicBezTo>
                  <a:cubicBezTo>
                    <a:pt x="0" y="876"/>
                    <a:pt x="38" y="909"/>
                    <a:pt x="84" y="909"/>
                  </a:cubicBezTo>
                  <a:cubicBezTo>
                    <a:pt x="95" y="909"/>
                    <a:pt x="95" y="909"/>
                    <a:pt x="95" y="909"/>
                  </a:cubicBezTo>
                  <a:cubicBezTo>
                    <a:pt x="718" y="909"/>
                    <a:pt x="718" y="909"/>
                    <a:pt x="718" y="909"/>
                  </a:cubicBezTo>
                  <a:cubicBezTo>
                    <a:pt x="733" y="909"/>
                    <a:pt x="746" y="898"/>
                    <a:pt x="746" y="885"/>
                  </a:cubicBezTo>
                  <a:cubicBezTo>
                    <a:pt x="746" y="740"/>
                    <a:pt x="746" y="740"/>
                    <a:pt x="746" y="740"/>
                  </a:cubicBezTo>
                  <a:lnTo>
                    <a:pt x="95" y="740"/>
                  </a:lnTo>
                  <a:close/>
                </a:path>
              </a:pathLst>
            </a:custGeom>
            <a:solidFill>
              <a:srgbClr val="F4C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13" name="Freeform 7">
              <a:extLst>
                <a:ext uri="{FF2B5EF4-FFF2-40B4-BE49-F238E27FC236}">
                  <a16:creationId xmlns:a16="http://schemas.microsoft.com/office/drawing/2014/main" id="{CF17FFA0-D150-6268-A983-BB21C9769E54}"/>
                </a:ext>
              </a:extLst>
            </p:cNvPr>
            <p:cNvSpPr>
              <a:spLocks/>
            </p:cNvSpPr>
            <p:nvPr/>
          </p:nvSpPr>
          <p:spPr bwMode="auto">
            <a:xfrm>
              <a:off x="322263" y="3273425"/>
              <a:ext cx="2065338" cy="220663"/>
            </a:xfrm>
            <a:custGeom>
              <a:avLst/>
              <a:gdLst>
                <a:gd name="T0" fmla="*/ 705 w 705"/>
                <a:gd name="T1" fmla="*/ 0 h 75"/>
                <a:gd name="T2" fmla="*/ 705 w 705"/>
                <a:gd name="T3" fmla="*/ 75 h 75"/>
                <a:gd name="T4" fmla="*/ 38 w 705"/>
                <a:gd name="T5" fmla="*/ 75 h 75"/>
                <a:gd name="T6" fmla="*/ 0 w 705"/>
                <a:gd name="T7" fmla="*/ 38 h 75"/>
                <a:gd name="T8" fmla="*/ 11 w 705"/>
                <a:gd name="T9" fmla="*/ 11 h 75"/>
                <a:gd name="T10" fmla="*/ 38 w 705"/>
                <a:gd name="T11" fmla="*/ 0 h 75"/>
                <a:gd name="T12" fmla="*/ 705 w 70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705" h="75">
                  <a:moveTo>
                    <a:pt x="705" y="0"/>
                  </a:moveTo>
                  <a:cubicBezTo>
                    <a:pt x="705" y="75"/>
                    <a:pt x="705" y="75"/>
                    <a:pt x="705" y="75"/>
                  </a:cubicBezTo>
                  <a:cubicBezTo>
                    <a:pt x="38" y="75"/>
                    <a:pt x="38" y="75"/>
                    <a:pt x="38" y="75"/>
                  </a:cubicBezTo>
                  <a:cubicBezTo>
                    <a:pt x="17" y="75"/>
                    <a:pt x="0" y="58"/>
                    <a:pt x="0" y="38"/>
                  </a:cubicBezTo>
                  <a:cubicBezTo>
                    <a:pt x="0" y="27"/>
                    <a:pt x="5" y="18"/>
                    <a:pt x="11" y="11"/>
                  </a:cubicBezTo>
                  <a:cubicBezTo>
                    <a:pt x="18" y="4"/>
                    <a:pt x="28" y="0"/>
                    <a:pt x="38" y="0"/>
                  </a:cubicBezTo>
                  <a:lnTo>
                    <a:pt x="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sp>
          <p:nvSpPr>
            <p:cNvPr id="14" name="Freeform 8">
              <a:extLst>
                <a:ext uri="{FF2B5EF4-FFF2-40B4-BE49-F238E27FC236}">
                  <a16:creationId xmlns:a16="http://schemas.microsoft.com/office/drawing/2014/main" id="{5DAEC4A1-297D-6DE2-9666-C5CA7CC07CD3}"/>
                </a:ext>
              </a:extLst>
            </p:cNvPr>
            <p:cNvSpPr>
              <a:spLocks/>
            </p:cNvSpPr>
            <p:nvPr/>
          </p:nvSpPr>
          <p:spPr bwMode="auto">
            <a:xfrm>
              <a:off x="644526" y="962025"/>
              <a:ext cx="377825" cy="603250"/>
            </a:xfrm>
            <a:custGeom>
              <a:avLst/>
              <a:gdLst>
                <a:gd name="T0" fmla="*/ 118 w 129"/>
                <a:gd name="T1" fmla="*/ 201 h 206"/>
                <a:gd name="T2" fmla="*/ 80 w 129"/>
                <a:gd name="T3" fmla="*/ 136 h 206"/>
                <a:gd name="T4" fmla="*/ 49 w 129"/>
                <a:gd name="T5" fmla="*/ 136 h 206"/>
                <a:gd name="T6" fmla="*/ 11 w 129"/>
                <a:gd name="T7" fmla="*/ 201 h 206"/>
                <a:gd name="T8" fmla="*/ 0 w 129"/>
                <a:gd name="T9" fmla="*/ 198 h 206"/>
                <a:gd name="T10" fmla="*/ 0 w 129"/>
                <a:gd name="T11" fmla="*/ 0 h 206"/>
                <a:gd name="T12" fmla="*/ 129 w 129"/>
                <a:gd name="T13" fmla="*/ 0 h 206"/>
                <a:gd name="T14" fmla="*/ 129 w 129"/>
                <a:gd name="T15" fmla="*/ 198 h 206"/>
                <a:gd name="T16" fmla="*/ 118 w 129"/>
                <a:gd name="T17" fmla="*/ 20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06">
                  <a:moveTo>
                    <a:pt x="118" y="201"/>
                  </a:moveTo>
                  <a:cubicBezTo>
                    <a:pt x="80" y="136"/>
                    <a:pt x="80" y="136"/>
                    <a:pt x="80" y="136"/>
                  </a:cubicBezTo>
                  <a:cubicBezTo>
                    <a:pt x="73" y="124"/>
                    <a:pt x="56" y="124"/>
                    <a:pt x="49" y="136"/>
                  </a:cubicBezTo>
                  <a:cubicBezTo>
                    <a:pt x="11" y="201"/>
                    <a:pt x="11" y="201"/>
                    <a:pt x="11" y="201"/>
                  </a:cubicBezTo>
                  <a:cubicBezTo>
                    <a:pt x="8" y="206"/>
                    <a:pt x="0" y="204"/>
                    <a:pt x="0" y="198"/>
                  </a:cubicBezTo>
                  <a:cubicBezTo>
                    <a:pt x="0" y="0"/>
                    <a:pt x="0" y="0"/>
                    <a:pt x="0" y="0"/>
                  </a:cubicBezTo>
                  <a:cubicBezTo>
                    <a:pt x="129" y="0"/>
                    <a:pt x="129" y="0"/>
                    <a:pt x="129" y="0"/>
                  </a:cubicBezTo>
                  <a:cubicBezTo>
                    <a:pt x="129" y="198"/>
                    <a:pt x="129" y="198"/>
                    <a:pt x="129" y="198"/>
                  </a:cubicBezTo>
                  <a:cubicBezTo>
                    <a:pt x="129" y="204"/>
                    <a:pt x="121" y="206"/>
                    <a:pt x="118" y="201"/>
                  </a:cubicBezTo>
                  <a:close/>
                </a:path>
              </a:pathLst>
            </a:custGeom>
            <a:solidFill>
              <a:srgbClr val="F65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Varela Round" panose="00000500000000000000" pitchFamily="2" charset="-79"/>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9419" y="815492"/>
            <a:ext cx="7772400" cy="1470025"/>
          </a:xfrm>
        </p:spPr>
        <p:txBody>
          <a:bodyPr/>
          <a:lstStyle/>
          <a:p>
            <a:r>
              <a:rPr dirty="0" err="1"/>
              <a:t>Evaluarea</a:t>
            </a:r>
            <a:r>
              <a:rPr dirty="0"/>
              <a:t> </a:t>
            </a:r>
            <a:r>
              <a:rPr dirty="0" err="1"/>
              <a:t>Națională</a:t>
            </a:r>
            <a:r>
              <a:rPr dirty="0"/>
              <a:t> 2025</a:t>
            </a:r>
          </a:p>
        </p:txBody>
      </p:sp>
      <p:sp>
        <p:nvSpPr>
          <p:cNvPr id="3" name="Subtitle 2"/>
          <p:cNvSpPr>
            <a:spLocks noGrp="1"/>
          </p:cNvSpPr>
          <p:nvPr>
            <p:ph type="subTitle" idx="1"/>
          </p:nvPr>
        </p:nvSpPr>
        <p:spPr>
          <a:xfrm>
            <a:off x="1524001" y="1550505"/>
            <a:ext cx="8746435" cy="1752600"/>
          </a:xfrm>
        </p:spPr>
        <p:txBody>
          <a:bodyPr/>
          <a:lstStyle/>
          <a:p>
            <a:r>
              <a:rPr dirty="0" err="1">
                <a:solidFill>
                  <a:schemeClr val="accent1"/>
                </a:solidFill>
              </a:rPr>
              <a:t>Clasa</a:t>
            </a:r>
            <a:r>
              <a:rPr dirty="0">
                <a:solidFill>
                  <a:schemeClr val="accent1"/>
                </a:solidFill>
              </a:rPr>
              <a:t> a IV-a B – </a:t>
            </a:r>
            <a:r>
              <a:rPr dirty="0" err="1">
                <a:solidFill>
                  <a:schemeClr val="accent1"/>
                </a:solidFill>
              </a:rPr>
              <a:t>Analiză</a:t>
            </a:r>
            <a:r>
              <a:rPr dirty="0">
                <a:solidFill>
                  <a:schemeClr val="accent1"/>
                </a:solidFill>
              </a:rPr>
              <a:t> </a:t>
            </a:r>
            <a:r>
              <a:rPr dirty="0" err="1">
                <a:solidFill>
                  <a:schemeClr val="accent1"/>
                </a:solidFill>
              </a:rPr>
              <a:t>și</a:t>
            </a:r>
            <a:r>
              <a:rPr dirty="0">
                <a:solidFill>
                  <a:schemeClr val="accent1"/>
                </a:solidFill>
              </a:rPr>
              <a:t> </a:t>
            </a:r>
            <a:r>
              <a:rPr dirty="0" err="1">
                <a:solidFill>
                  <a:schemeClr val="accent1"/>
                </a:solidFill>
              </a:rPr>
              <a:t>interpretare</a:t>
            </a:r>
            <a:r>
              <a:rPr dirty="0">
                <a:solidFill>
                  <a:schemeClr val="accent1"/>
                </a:solidFill>
              </a:rPr>
              <a:t> </a:t>
            </a:r>
            <a:r>
              <a:rPr dirty="0" err="1">
                <a:solidFill>
                  <a:schemeClr val="accent1"/>
                </a:solidFill>
              </a:rPr>
              <a:t>rezultate</a:t>
            </a:r>
            <a:endParaRPr dirty="0">
              <a:solidFill>
                <a:schemeClr val="accent1"/>
              </a:solidFill>
            </a:endParaRPr>
          </a:p>
        </p:txBody>
      </p:sp>
      <p:sp>
        <p:nvSpPr>
          <p:cNvPr id="5" name="CasetăText 4">
            <a:extLst>
              <a:ext uri="{FF2B5EF4-FFF2-40B4-BE49-F238E27FC236}">
                <a16:creationId xmlns:a16="http://schemas.microsoft.com/office/drawing/2014/main" id="{9707D827-D2B1-109C-C27B-52796807F159}"/>
              </a:ext>
            </a:extLst>
          </p:cNvPr>
          <p:cNvSpPr txBox="1"/>
          <p:nvPr/>
        </p:nvSpPr>
        <p:spPr>
          <a:xfrm>
            <a:off x="1134219" y="2395164"/>
            <a:ext cx="6255626" cy="2600712"/>
          </a:xfrm>
          <a:prstGeom prst="rect">
            <a:avLst/>
          </a:prstGeom>
          <a:noFill/>
        </p:spPr>
        <p:txBody>
          <a:bodyPr wrap="square">
            <a:spAutoFit/>
          </a:bodyPr>
          <a:lstStyle/>
          <a:p>
            <a:pPr>
              <a:lnSpc>
                <a:spcPct val="150000"/>
              </a:lnSpc>
            </a:pPr>
            <a:r>
              <a:rPr lang="ro-RO" sz="2800" dirty="0"/>
              <a:t>📊 Statistici generale </a:t>
            </a:r>
            <a:r>
              <a:rPr lang="it-IT" sz="2800" dirty="0"/>
              <a:t>pe discipline</a:t>
            </a:r>
            <a:endParaRPr lang="ro-RO" sz="2800" dirty="0"/>
          </a:p>
          <a:p>
            <a:pPr>
              <a:lnSpc>
                <a:spcPct val="150000"/>
              </a:lnSpc>
            </a:pPr>
            <a:r>
              <a:rPr lang="ro-RO" sz="2800" dirty="0"/>
              <a:t>✔️ Puncte tari</a:t>
            </a:r>
          </a:p>
          <a:p>
            <a:pPr>
              <a:lnSpc>
                <a:spcPct val="150000"/>
              </a:lnSpc>
            </a:pPr>
            <a:r>
              <a:rPr lang="ro-RO" sz="2800" dirty="0"/>
              <a:t>❌ Puncte slabe</a:t>
            </a:r>
            <a:endParaRPr lang="it-IT" sz="2800" dirty="0"/>
          </a:p>
          <a:p>
            <a:pPr>
              <a:lnSpc>
                <a:spcPct val="150000"/>
              </a:lnSpc>
            </a:pPr>
            <a:r>
              <a:rPr lang="ro-RO" sz="2800" dirty="0"/>
              <a:t>📘 </a:t>
            </a:r>
            <a:r>
              <a:rPr lang="it-IT" sz="2800" dirty="0"/>
              <a:t>Concluzii finale</a:t>
            </a:r>
          </a:p>
        </p:txBody>
      </p:sp>
      <p:pic>
        <p:nvPicPr>
          <p:cNvPr id="4" name="图片 1">
            <a:extLst>
              <a:ext uri="{FF2B5EF4-FFF2-40B4-BE49-F238E27FC236}">
                <a16:creationId xmlns:a16="http://schemas.microsoft.com/office/drawing/2014/main" id="{9A69B2E2-C73A-2A19-0928-357FCC16A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8082" y="2395164"/>
            <a:ext cx="5067527" cy="38451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58270" y="2245518"/>
            <a:ext cx="4598987" cy="2749137"/>
            <a:chOff x="1497013" y="2405175"/>
            <a:chExt cx="4598987" cy="2749137"/>
          </a:xfrm>
        </p:grpSpPr>
        <p:sp>
          <p:nvSpPr>
            <p:cNvPr id="23" name="文本框 22">
              <a:extLst>
                <a:ext uri="{FF2B5EF4-FFF2-40B4-BE49-F238E27FC236}">
                  <a16:creationId xmlns:a16="http://schemas.microsoft.com/office/drawing/2014/main" id="{0BB62544-7D14-4A31-A2CC-B89674AC9CA2}"/>
                </a:ext>
              </a:extLst>
            </p:cNvPr>
            <p:cNvSpPr txBox="1"/>
            <p:nvPr/>
          </p:nvSpPr>
          <p:spPr>
            <a:xfrm>
              <a:off x="1497013" y="2984487"/>
              <a:ext cx="4598987" cy="2169825"/>
            </a:xfrm>
            <a:prstGeom prst="rect">
              <a:avLst/>
            </a:prstGeom>
            <a:noFill/>
          </p:spPr>
          <p:txBody>
            <a:bodyPr wrap="square" rtlCol="0">
              <a:spAutoFit/>
            </a:bodyPr>
            <a:lstStyle/>
            <a:p>
              <a:pPr>
                <a:lnSpc>
                  <a:spcPct val="150000"/>
                </a:lnSpc>
              </a:pPr>
              <a:endParaRPr lang="en-US" altLang="zh-CN">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a:p>
              <a:pPr>
                <a:lnSpc>
                  <a:spcPct val="150000"/>
                </a:lnSpc>
              </a:pPr>
              <a:endParaRPr lang="en-US" altLang="zh-CN">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a:p>
              <a:pPr>
                <a:lnSpc>
                  <a:spcPct val="150000"/>
                </a:lnSpc>
              </a:pPr>
              <a:endParaRPr lang="en-US" altLang="zh-CN">
                <a:latin typeface="思源黑体 CN" panose="020B0500000000000000" pitchFamily="34" charset="-122"/>
                <a:ea typeface="思源黑体 CN" panose="020B0500000000000000" pitchFamily="34" charset="-122"/>
                <a:cs typeface="阿里巴巴普惠体 Medium" panose="00020600040101010101" pitchFamily="18" charset="-122"/>
                <a:sym typeface="思源黑体 CN" panose="020B0500000000000000" pitchFamily="34" charset="-122"/>
              </a:endParaRPr>
            </a:p>
          </p:txBody>
        </p:sp>
        <p:sp>
          <p:nvSpPr>
            <p:cNvPr id="7" name="文本框 6">
              <a:extLst>
                <a:ext uri="{FF2B5EF4-FFF2-40B4-BE49-F238E27FC236}">
                  <a16:creationId xmlns:a16="http://schemas.microsoft.com/office/drawing/2014/main" id="{15D73D32-D3F6-432A-A282-A764A3B73542}"/>
                </a:ext>
              </a:extLst>
            </p:cNvPr>
            <p:cNvSpPr txBox="1"/>
            <p:nvPr/>
          </p:nvSpPr>
          <p:spPr>
            <a:xfrm>
              <a:off x="1497013" y="2405175"/>
              <a:ext cx="2566962" cy="461665"/>
            </a:xfrm>
            <a:prstGeom prst="rect">
              <a:avLst/>
            </a:prstGeom>
            <a:noFill/>
          </p:spPr>
          <p:txBody>
            <a:bodyPr wrap="square" rtlCol="0">
              <a:spAutoFit/>
            </a:bodyPr>
            <a:lstStyle/>
            <a:p>
              <a:pPr algn="ctr"/>
              <a:endParaRPr/>
            </a:p>
          </p:txBody>
        </p:sp>
      </p:grpSp>
      <p:grpSp>
        <p:nvGrpSpPr>
          <p:cNvPr id="6" name="组合 5"/>
          <p:cNvGrpSpPr/>
          <p:nvPr/>
        </p:nvGrpSpPr>
        <p:grpSpPr>
          <a:xfrm>
            <a:off x="2380342" y="993288"/>
            <a:ext cx="7561944" cy="461665"/>
            <a:chOff x="2380342" y="993288"/>
            <a:chExt cx="7561944" cy="461665"/>
          </a:xfrm>
        </p:grpSpPr>
        <p:sp>
          <p:nvSpPr>
            <p:cNvPr id="8" name="文本框 7">
              <a:extLst>
                <a:ext uri="{FF2B5EF4-FFF2-40B4-BE49-F238E27FC236}">
                  <a16:creationId xmlns:a16="http://schemas.microsoft.com/office/drawing/2014/main" id="{246CB6DA-CEAE-4D97-B0DC-FBE0272F8B13}"/>
                </a:ext>
              </a:extLst>
            </p:cNvPr>
            <p:cNvSpPr txBox="1"/>
            <p:nvPr/>
          </p:nvSpPr>
          <p:spPr>
            <a:xfrm>
              <a:off x="5166062" y="993288"/>
              <a:ext cx="1859875" cy="461665"/>
            </a:xfrm>
            <a:prstGeom prst="rect">
              <a:avLst/>
            </a:prstGeom>
            <a:noFill/>
          </p:spPr>
          <p:txBody>
            <a:bodyPr wrap="square" rtlCol="0">
              <a:spAutoFit/>
            </a:bodyPr>
            <a:lstStyle/>
            <a:p>
              <a:pPr algn="ctr"/>
              <a:endParaRPr/>
            </a:p>
          </p:txBody>
        </p:sp>
        <p:cxnSp>
          <p:nvCxnSpPr>
            <p:cNvPr id="9" name="直接连接符 8"/>
            <p:cNvCxnSpPr/>
            <p:nvPr/>
          </p:nvCxnSpPr>
          <p:spPr>
            <a:xfrm>
              <a:off x="7286171" y="1233714"/>
              <a:ext cx="2656115" cy="0"/>
            </a:xfrm>
            <a:prstGeom prst="line">
              <a:avLst/>
            </a:prstGeom>
            <a:ln>
              <a:solidFill>
                <a:srgbClr val="F8744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80342" y="1233714"/>
              <a:ext cx="2656115" cy="0"/>
            </a:xfrm>
            <a:prstGeom prst="line">
              <a:avLst/>
            </a:prstGeom>
            <a:ln>
              <a:solidFill>
                <a:srgbClr val="F8744F"/>
              </a:solidFill>
            </a:ln>
          </p:spPr>
          <p:style>
            <a:lnRef idx="1">
              <a:schemeClr val="accent1"/>
            </a:lnRef>
            <a:fillRef idx="0">
              <a:schemeClr val="accent1"/>
            </a:fillRef>
            <a:effectRef idx="0">
              <a:schemeClr val="accent1"/>
            </a:effectRef>
            <a:fontRef idx="minor">
              <a:schemeClr val="tx1"/>
            </a:fontRef>
          </p:style>
        </p:cxnSp>
      </p:grpSp>
      <p:sp>
        <p:nvSpPr>
          <p:cNvPr id="12" name="CasetăText 11">
            <a:extLst>
              <a:ext uri="{FF2B5EF4-FFF2-40B4-BE49-F238E27FC236}">
                <a16:creationId xmlns:a16="http://schemas.microsoft.com/office/drawing/2014/main" id="{0FBC6718-30A4-51EA-A1C0-145DB888C8F6}"/>
              </a:ext>
            </a:extLst>
          </p:cNvPr>
          <p:cNvSpPr txBox="1"/>
          <p:nvPr/>
        </p:nvSpPr>
        <p:spPr>
          <a:xfrm>
            <a:off x="1270747" y="1515818"/>
            <a:ext cx="6108970" cy="2862322"/>
          </a:xfrm>
          <a:prstGeom prst="rect">
            <a:avLst/>
          </a:prstGeom>
          <a:noFill/>
        </p:spPr>
        <p:txBody>
          <a:bodyPr wrap="square">
            <a:spAutoFit/>
          </a:bodyPr>
          <a:lstStyle/>
          <a:p>
            <a:pPr marL="400050" indent="-400050">
              <a:buAutoNum type="romanUcPeriod"/>
            </a:pPr>
            <a:r>
              <a:rPr lang="ro-RO" b="1" dirty="0">
                <a:solidFill>
                  <a:schemeClr val="accent1"/>
                </a:solidFill>
              </a:rPr>
              <a:t>LIMBA ȘI LITERATURA ROMÂNĂ</a:t>
            </a:r>
          </a:p>
          <a:p>
            <a:endParaRPr lang="ro-RO" b="1" dirty="0">
              <a:solidFill>
                <a:schemeClr val="accent1"/>
              </a:solidFill>
            </a:endParaRPr>
          </a:p>
          <a:p>
            <a:r>
              <a:rPr lang="ro-RO" dirty="0"/>
              <a:t>📊 Statistici generale</a:t>
            </a:r>
          </a:p>
          <a:p>
            <a:r>
              <a:rPr lang="ro-RO" dirty="0"/>
              <a:t>📘 Media clasei: 94.03 puncte din 100</a:t>
            </a:r>
          </a:p>
          <a:p>
            <a:r>
              <a:rPr lang="ro-RO" dirty="0"/>
              <a:t>✔️ Minim: 75 puncte</a:t>
            </a:r>
          </a:p>
          <a:p>
            <a:r>
              <a:rPr lang="ro-RO" dirty="0"/>
              <a:t>✔️ 	Maxim: 100 puncte</a:t>
            </a:r>
          </a:p>
          <a:p>
            <a:r>
              <a:rPr lang="ro-RO" dirty="0"/>
              <a:t>✔️ 	25% dintre elevi au sub 91 puncte</a:t>
            </a:r>
          </a:p>
          <a:p>
            <a:r>
              <a:rPr lang="ro-RO" dirty="0"/>
              <a:t>✔️ 	75% dintre elevi au peste 91 puncte</a:t>
            </a:r>
          </a:p>
          <a:p>
            <a:r>
              <a:rPr lang="ro-RO" dirty="0"/>
              <a:t>❌ Niciun elev sub 70 puncte</a:t>
            </a:r>
          </a:p>
          <a:p>
            <a:endParaRPr lang="ro-RO" dirty="0"/>
          </a:p>
        </p:txBody>
      </p:sp>
      <p:graphicFrame>
        <p:nvGraphicFramePr>
          <p:cNvPr id="13" name="Tabel 12">
            <a:extLst>
              <a:ext uri="{FF2B5EF4-FFF2-40B4-BE49-F238E27FC236}">
                <a16:creationId xmlns:a16="http://schemas.microsoft.com/office/drawing/2014/main" id="{F5F5C33D-B746-2088-786D-AF860597671B}"/>
              </a:ext>
            </a:extLst>
          </p:cNvPr>
          <p:cNvGraphicFramePr>
            <a:graphicFrameLocks noGrp="1"/>
          </p:cNvGraphicFramePr>
          <p:nvPr>
            <p:extLst>
              <p:ext uri="{D42A27DB-BD31-4B8C-83A1-F6EECF244321}">
                <p14:modId xmlns:p14="http://schemas.microsoft.com/office/powerpoint/2010/main" val="3033567073"/>
              </p:ext>
            </p:extLst>
          </p:nvPr>
        </p:nvGraphicFramePr>
        <p:xfrm>
          <a:off x="1799771" y="4737170"/>
          <a:ext cx="4455114" cy="1052931"/>
        </p:xfrm>
        <a:graphic>
          <a:graphicData uri="http://schemas.openxmlformats.org/drawingml/2006/table">
            <a:tbl>
              <a:tblPr firstRow="1" firstCol="1" bandRow="1">
                <a:tableStyleId>{5C22544A-7EE6-4342-B048-85BDC9FD1C3A}</a:tableStyleId>
              </a:tblPr>
              <a:tblGrid>
                <a:gridCol w="2227557">
                  <a:extLst>
                    <a:ext uri="{9D8B030D-6E8A-4147-A177-3AD203B41FA5}">
                      <a16:colId xmlns:a16="http://schemas.microsoft.com/office/drawing/2014/main" val="1306292840"/>
                    </a:ext>
                  </a:extLst>
                </a:gridCol>
                <a:gridCol w="2227557">
                  <a:extLst>
                    <a:ext uri="{9D8B030D-6E8A-4147-A177-3AD203B41FA5}">
                      <a16:colId xmlns:a16="http://schemas.microsoft.com/office/drawing/2014/main" val="905686446"/>
                    </a:ext>
                  </a:extLst>
                </a:gridCol>
              </a:tblGrid>
              <a:tr h="350977">
                <a:tc>
                  <a:txBody>
                    <a:bodyPr/>
                    <a:lstStyle/>
                    <a:p>
                      <a:pPr>
                        <a:lnSpc>
                          <a:spcPct val="115000"/>
                        </a:lnSpc>
                        <a:spcAft>
                          <a:spcPts val="1000"/>
                        </a:spcAft>
                        <a:buNone/>
                      </a:pPr>
                      <a:r>
                        <a:rPr lang="en-US" sz="1400" dirty="0" err="1">
                          <a:effectLst/>
                        </a:rPr>
                        <a:t>Calificativ</a:t>
                      </a:r>
                      <a:endParaRPr lang="ro-RO"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a:effectLst/>
                        </a:rPr>
                        <a:t>Număr elevi</a:t>
                      </a:r>
                      <a:endParaRPr lang="ro-RO"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15374647"/>
                  </a:ext>
                </a:extLst>
              </a:tr>
              <a:tr h="350977">
                <a:tc>
                  <a:txBody>
                    <a:bodyPr/>
                    <a:lstStyle/>
                    <a:p>
                      <a:pPr>
                        <a:lnSpc>
                          <a:spcPct val="115000"/>
                        </a:lnSpc>
                        <a:spcAft>
                          <a:spcPts val="1000"/>
                        </a:spcAft>
                        <a:buNone/>
                      </a:pPr>
                      <a:r>
                        <a:rPr lang="en-US" sz="1400">
                          <a:effectLst/>
                        </a:rPr>
                        <a:t>Foarte bine</a:t>
                      </a:r>
                      <a:endParaRPr lang="ro-RO"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a:effectLst/>
                        </a:rPr>
                        <a:t>29</a:t>
                      </a:r>
                      <a:endParaRPr lang="ro-RO"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85743430"/>
                  </a:ext>
                </a:extLst>
              </a:tr>
              <a:tr h="350977">
                <a:tc>
                  <a:txBody>
                    <a:bodyPr/>
                    <a:lstStyle/>
                    <a:p>
                      <a:pPr>
                        <a:lnSpc>
                          <a:spcPct val="115000"/>
                        </a:lnSpc>
                        <a:spcAft>
                          <a:spcPts val="1000"/>
                        </a:spcAft>
                        <a:buNone/>
                      </a:pPr>
                      <a:r>
                        <a:rPr lang="en-US" sz="1400">
                          <a:effectLst/>
                        </a:rPr>
                        <a:t>Bine</a:t>
                      </a:r>
                      <a:endParaRPr lang="ro-RO"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buNone/>
                      </a:pPr>
                      <a:r>
                        <a:rPr lang="en-US" sz="1400" dirty="0">
                          <a:effectLst/>
                        </a:rPr>
                        <a:t>2</a:t>
                      </a:r>
                      <a:endParaRPr lang="ro-RO"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783331661"/>
                  </a:ext>
                </a:extLst>
              </a:tr>
            </a:tbl>
          </a:graphicData>
        </a:graphic>
      </p:graphicFrame>
      <p:sp>
        <p:nvSpPr>
          <p:cNvPr id="14" name="CasetăText 13">
            <a:extLst>
              <a:ext uri="{FF2B5EF4-FFF2-40B4-BE49-F238E27FC236}">
                <a16:creationId xmlns:a16="http://schemas.microsoft.com/office/drawing/2014/main" id="{E6790DB2-4CE0-AB4C-BA9F-5FF942361406}"/>
              </a:ext>
            </a:extLst>
          </p:cNvPr>
          <p:cNvSpPr txBox="1"/>
          <p:nvPr/>
        </p:nvSpPr>
        <p:spPr>
          <a:xfrm>
            <a:off x="1597868" y="4316856"/>
            <a:ext cx="6106884" cy="417550"/>
          </a:xfrm>
          <a:prstGeom prst="rect">
            <a:avLst/>
          </a:prstGeom>
          <a:noFill/>
        </p:spPr>
        <p:txBody>
          <a:bodyPr wrap="square">
            <a:spAutoFit/>
          </a:bodyPr>
          <a:lstStyle/>
          <a:p>
            <a:pPr lvl="0">
              <a:lnSpc>
                <a:spcPct val="115000"/>
              </a:lnSpc>
              <a:spcAft>
                <a:spcPts val="1000"/>
              </a:spcAft>
              <a:buSzPts val="1000"/>
              <a:tabLst>
                <a:tab pos="457200" algn="l"/>
              </a:tabLst>
            </a:pPr>
            <a:r>
              <a:rPr lang="en-US" sz="2000" b="1" dirty="0" err="1">
                <a:effectLst/>
                <a:latin typeface="Times New Roman" panose="02020603050405020304" pitchFamily="18" charset="0"/>
                <a:ea typeface="MS Mincho" panose="02020609040205080304" pitchFamily="49" charset="-128"/>
                <a:cs typeface="Times New Roman" panose="02020603050405020304" pitchFamily="18" charset="0"/>
              </a:rPr>
              <a:t>Distribuția</a:t>
            </a:r>
            <a:r>
              <a:rPr lang="en-US" sz="20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effectLst/>
                <a:latin typeface="Times New Roman" panose="02020603050405020304" pitchFamily="18" charset="0"/>
                <a:ea typeface="MS Mincho" panose="02020609040205080304" pitchFamily="49" charset="-128"/>
                <a:cs typeface="Times New Roman" panose="02020603050405020304" pitchFamily="18" charset="0"/>
              </a:rPr>
              <a:t>calificativelor</a:t>
            </a:r>
            <a:r>
              <a:rPr lang="en-US" sz="20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ro-RO" sz="1600" b="1"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15" name="图片 9">
            <a:extLst>
              <a:ext uri="{FF2B5EF4-FFF2-40B4-BE49-F238E27FC236}">
                <a16:creationId xmlns:a16="http://schemas.microsoft.com/office/drawing/2014/main" id="{41C6838B-5DD4-CB15-FB1E-7B8A3C1AC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937" y="1868196"/>
            <a:ext cx="4314377" cy="4314377"/>
          </a:xfrm>
          <a:prstGeom prst="rect">
            <a:avLst/>
          </a:prstGeom>
        </p:spPr>
      </p:pic>
    </p:spTree>
    <p:extLst>
      <p:ext uri="{BB962C8B-B14F-4D97-AF65-F5344CB8AC3E}">
        <p14:creationId xmlns:p14="http://schemas.microsoft.com/office/powerpoint/2010/main" val="17741514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ISLIDE.ICON" val="#111698;"/>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1050</Words>
  <Application>Microsoft Office PowerPoint</Application>
  <PresentationFormat>Ecran lat</PresentationFormat>
  <Paragraphs>133</Paragraphs>
  <Slides>16</Slides>
  <Notes>0</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16</vt:i4>
      </vt:variant>
    </vt:vector>
  </HeadingPairs>
  <TitlesOfParts>
    <vt:vector size="27" baseType="lpstr">
      <vt:lpstr>等线</vt:lpstr>
      <vt:lpstr>Arial</vt:lpstr>
      <vt:lpstr>Atkinson Hyperlegible</vt:lpstr>
      <vt:lpstr>Cambria</vt:lpstr>
      <vt:lpstr>Times New Roman</vt:lpstr>
      <vt:lpstr>Varela Round</vt:lpstr>
      <vt:lpstr>Wingdings</vt:lpstr>
      <vt:lpstr>字魂131号-酷乐潮玩体</vt:lpstr>
      <vt:lpstr>字魂64号-萌趣软糖体</vt:lpstr>
      <vt:lpstr>思源黑体 CN</vt:lpstr>
      <vt:lpstr>Office 主题​​</vt:lpstr>
      <vt:lpstr>Prezentare PowerPoint</vt:lpstr>
      <vt:lpstr>Prezentare PowerPoint</vt:lpstr>
      <vt:lpstr>Prezentare PowerPoint</vt:lpstr>
      <vt:lpstr>Prezentare PowerPoint</vt:lpstr>
      <vt:lpstr>Prezentare PowerPoint</vt:lpstr>
      <vt:lpstr>Prezentare PowerPoint</vt:lpstr>
      <vt:lpstr>                    Sinteză: Nivelul de dificultate al itemilor      Evaluarea Națională – Clasa a IV-a (mai 2025)</vt:lpstr>
      <vt:lpstr>Evaluarea Națională 2025</vt:lpstr>
      <vt:lpstr>Prezentare PowerPoint</vt:lpstr>
      <vt:lpstr>Prezentare PowerPoint</vt:lpstr>
      <vt:lpstr>Prezentare PowerPoint</vt:lpstr>
      <vt:lpstr>Prezentare PowerPoint</vt:lpstr>
      <vt:lpstr>Concluzii generale</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2022-03-07T11:06:58Z</dcterms:created>
  <dcterms:modified xsi:type="dcterms:W3CDTF">2025-05-31T07:40:04Z</dcterms:modified>
</cp:coreProperties>
</file>