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299" r:id="rId6"/>
    <p:sldId id="257" r:id="rId7"/>
    <p:sldId id="311" r:id="rId8"/>
    <p:sldId id="312" r:id="rId9"/>
    <p:sldId id="259" r:id="rId10"/>
    <p:sldId id="304" r:id="rId11"/>
    <p:sldId id="310" r:id="rId12"/>
    <p:sldId id="265" r:id="rId13"/>
    <p:sldId id="308" r:id="rId14"/>
    <p:sldId id="309" r:id="rId15"/>
    <p:sldId id="306" r:id="rId16"/>
    <p:sldId id="267" r:id="rId17"/>
    <p:sldId id="305" r:id="rId18"/>
    <p:sldId id="307" r:id="rId19"/>
    <p:sldId id="30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19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C3169A-565B-40F4-7B06-6B5D99FE8185}" v="570" dt="2025-09-28T13:49:59.254"/>
    <p1510:client id="{E336EF16-2291-D2FE-9DFF-78910C916F0B}" v="314" dt="2025-09-28T11:26:35.039"/>
  </p1510:revLst>
</p1510:revInfo>
</file>

<file path=ppt/tableStyles.xml><?xml version="1.0" encoding="utf-8"?>
<a:tblStyleLst xmlns:a="http://schemas.openxmlformats.org/drawingml/2006/main" def="{0505E3EF-67EA-436B-97B2-0124C06EBD2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0"/>
  </p:normalViewPr>
  <p:slideViewPr>
    <p:cSldViewPr snapToGrid="0">
      <p:cViewPr varScale="1">
        <p:scale>
          <a:sx n="77" d="100"/>
          <a:sy n="77" d="100"/>
        </p:scale>
        <p:origin x="806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2CAB1C-0AA1-4053-A726-215D175850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9F6F74-5F3D-4C2B-8AC5-73761B2FB2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06CAD-01BF-4A36-89A1-76183660094C}" type="datetimeFigureOut">
              <a:rPr lang="en-US" smtClean="0"/>
              <a:t>9/28/2025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3774BE-A649-46E3-849C-B7115F8772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E0E8BA-5F10-4BE9-B74D-7AA6E4180C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FECE9-3899-402D-9557-B34889DA2F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5944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B3ADA9-1F11-4760-8ADD-071EFA0A529A}" type="datetimeFigureOut">
              <a:rPr lang="en-US" smtClean="0"/>
              <a:t>9/28/2025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3784F3-2271-4F8D-A0BC-8F40E6849F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245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910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28C741F-060F-4718-A57B-A1162A01F72C}"/>
              </a:ext>
            </a:extLst>
          </p:cNvPr>
          <p:cNvSpPr/>
          <p:nvPr userDrawn="1"/>
        </p:nvSpPr>
        <p:spPr>
          <a:xfrm>
            <a:off x="1709321" y="3425047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C19AED-A027-4017-B01A-E1E6583F81C6}"/>
              </a:ext>
            </a:extLst>
          </p:cNvPr>
          <p:cNvSpPr/>
          <p:nvPr userDrawn="1"/>
        </p:nvSpPr>
        <p:spPr>
          <a:xfrm>
            <a:off x="1709321" y="1713063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02CDF5-333B-4D96-98D8-CDFB79A8430E}"/>
              </a:ext>
            </a:extLst>
          </p:cNvPr>
          <p:cNvSpPr/>
          <p:nvPr userDrawn="1"/>
        </p:nvSpPr>
        <p:spPr>
          <a:xfrm>
            <a:off x="3431545" y="3425047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67E4DE3-DDB5-444E-86D9-7B201F0BFC0F}"/>
              </a:ext>
            </a:extLst>
          </p:cNvPr>
          <p:cNvSpPr/>
          <p:nvPr userDrawn="1"/>
        </p:nvSpPr>
        <p:spPr>
          <a:xfrm>
            <a:off x="0" y="3425047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9577" y="640080"/>
            <a:ext cx="5724144" cy="3657600"/>
          </a:xfrm>
        </p:spPr>
        <p:txBody>
          <a:bodyPr lIns="0" anchor="b"/>
          <a:lstStyle>
            <a:lvl1pPr algn="l">
              <a:lnSpc>
                <a:spcPct val="80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9577" y="5577840"/>
            <a:ext cx="5724144" cy="472073"/>
          </a:xfrm>
        </p:spPr>
        <p:txBody>
          <a:bodyPr l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71082593-1DC5-43B5-947C-7963DD90EB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719072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55E561-1242-4C3A-8D37-3138CA80547F}"/>
              </a:ext>
            </a:extLst>
          </p:cNvPr>
          <p:cNvSpPr/>
          <p:nvPr userDrawn="1"/>
        </p:nvSpPr>
        <p:spPr>
          <a:xfrm>
            <a:off x="3431545" y="1713063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FF298D-0F6B-4888-9B03-1FDDFE28B82B}"/>
              </a:ext>
            </a:extLst>
          </p:cNvPr>
          <p:cNvSpPr/>
          <p:nvPr userDrawn="1"/>
        </p:nvSpPr>
        <p:spPr>
          <a:xfrm>
            <a:off x="1709321" y="0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97D0707-6223-4E41-9E36-C3BF6C78CA4D}"/>
              </a:ext>
            </a:extLst>
          </p:cNvPr>
          <p:cNvSpPr/>
          <p:nvPr userDrawn="1"/>
        </p:nvSpPr>
        <p:spPr>
          <a:xfrm>
            <a:off x="1709321" y="5138928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BE2D702-5FB5-4F75-B96D-4F210F10EA62}"/>
              </a:ext>
            </a:extLst>
          </p:cNvPr>
          <p:cNvSpPr/>
          <p:nvPr userDrawn="1"/>
        </p:nvSpPr>
        <p:spPr>
          <a:xfrm>
            <a:off x="0" y="0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447C29C-1D94-4217-A4D7-E0E0A8CACEBC}"/>
              </a:ext>
            </a:extLst>
          </p:cNvPr>
          <p:cNvSpPr/>
          <p:nvPr userDrawn="1"/>
        </p:nvSpPr>
        <p:spPr>
          <a:xfrm>
            <a:off x="0" y="5138928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95796F3-1FF2-4CB3-9A21-2FA42B0F739C}"/>
              </a:ext>
            </a:extLst>
          </p:cNvPr>
          <p:cNvSpPr/>
          <p:nvPr userDrawn="1"/>
        </p:nvSpPr>
        <p:spPr>
          <a:xfrm>
            <a:off x="5699578" y="5142220"/>
            <a:ext cx="628650" cy="1822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CD7761-CC7A-FAFC-0198-8C666674D019}"/>
              </a:ext>
            </a:extLst>
          </p:cNvPr>
          <p:cNvSpPr/>
          <p:nvPr userDrawn="1"/>
        </p:nvSpPr>
        <p:spPr>
          <a:xfrm>
            <a:off x="3431545" y="0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366219-E379-6451-33E4-F55572D09C01}"/>
              </a:ext>
            </a:extLst>
          </p:cNvPr>
          <p:cNvSpPr/>
          <p:nvPr userDrawn="1"/>
        </p:nvSpPr>
        <p:spPr>
          <a:xfrm>
            <a:off x="3431545" y="5144119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3A0B6809-6EF5-4C1C-AE26-93D43D084EE4}"/>
              </a:ext>
            </a:extLst>
          </p:cNvPr>
          <p:cNvSpPr/>
          <p:nvPr userDrawn="1"/>
        </p:nvSpPr>
        <p:spPr>
          <a:xfrm>
            <a:off x="0" y="2560320"/>
            <a:ext cx="12192000" cy="4297680"/>
          </a:xfrm>
          <a:prstGeom prst="rect">
            <a:avLst/>
          </a:prstGeom>
          <a:solidFill>
            <a:schemeClr val="accent3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5017194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430045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5375565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358371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286696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215022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322533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1791855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1433484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6092307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358371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4658823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1075113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250859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716742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5733936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3942081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8EB2E-CD96-47B9-A63A-8D18CCA89512}"/>
              </a:ext>
            </a:extLst>
          </p:cNvPr>
          <p:cNvSpPr/>
          <p:nvPr userDrawn="1"/>
        </p:nvSpPr>
        <p:spPr>
          <a:xfrm>
            <a:off x="1146787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38708E-067F-4FA9-BA12-1C4EA2B37A63}"/>
              </a:ext>
            </a:extLst>
          </p:cNvPr>
          <p:cNvSpPr/>
          <p:nvPr userDrawn="1"/>
        </p:nvSpPr>
        <p:spPr>
          <a:xfrm>
            <a:off x="1075113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35FFEA-E06D-408B-A778-0B32F03EFF9F}"/>
              </a:ext>
            </a:extLst>
          </p:cNvPr>
          <p:cNvSpPr/>
          <p:nvPr userDrawn="1"/>
        </p:nvSpPr>
        <p:spPr>
          <a:xfrm>
            <a:off x="1182624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8561E-6688-489C-BA9B-9C5D3AD90706}"/>
              </a:ext>
            </a:extLst>
          </p:cNvPr>
          <p:cNvSpPr/>
          <p:nvPr userDrawn="1"/>
        </p:nvSpPr>
        <p:spPr>
          <a:xfrm>
            <a:off x="10034388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6BE74A-DCDC-4736-A000-7680D880DF04}"/>
              </a:ext>
            </a:extLst>
          </p:cNvPr>
          <p:cNvSpPr/>
          <p:nvPr userDrawn="1"/>
        </p:nvSpPr>
        <p:spPr>
          <a:xfrm>
            <a:off x="931764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030A29-CB1B-4217-961C-E14F3593D004}"/>
              </a:ext>
            </a:extLst>
          </p:cNvPr>
          <p:cNvSpPr/>
          <p:nvPr userDrawn="1"/>
        </p:nvSpPr>
        <p:spPr>
          <a:xfrm>
            <a:off x="8600904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0C4995-9291-4EC8-9EE7-99138E697D86}"/>
              </a:ext>
            </a:extLst>
          </p:cNvPr>
          <p:cNvSpPr/>
          <p:nvPr userDrawn="1"/>
        </p:nvSpPr>
        <p:spPr>
          <a:xfrm>
            <a:off x="967601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F7B342-9394-4E5F-BE39-DC03310AD81F}"/>
              </a:ext>
            </a:extLst>
          </p:cNvPr>
          <p:cNvSpPr/>
          <p:nvPr userDrawn="1"/>
        </p:nvSpPr>
        <p:spPr>
          <a:xfrm>
            <a:off x="8242533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4940C5-39A1-40E8-8A26-EDA81A5FF6E2}"/>
              </a:ext>
            </a:extLst>
          </p:cNvPr>
          <p:cNvSpPr/>
          <p:nvPr userDrawn="1"/>
        </p:nvSpPr>
        <p:spPr>
          <a:xfrm>
            <a:off x="7884162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268A38-2DB0-40ED-A3BD-7B0DBF3DC185}"/>
              </a:ext>
            </a:extLst>
          </p:cNvPr>
          <p:cNvSpPr/>
          <p:nvPr userDrawn="1"/>
        </p:nvSpPr>
        <p:spPr>
          <a:xfrm>
            <a:off x="6809049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22658B-4E93-40D4-8683-4BFDB7FD28AC}"/>
              </a:ext>
            </a:extLst>
          </p:cNvPr>
          <p:cNvSpPr/>
          <p:nvPr userDrawn="1"/>
        </p:nvSpPr>
        <p:spPr>
          <a:xfrm>
            <a:off x="11109501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E94E203-4D9D-4315-811B-6AEBDA949895}"/>
              </a:ext>
            </a:extLst>
          </p:cNvPr>
          <p:cNvSpPr/>
          <p:nvPr userDrawn="1"/>
        </p:nvSpPr>
        <p:spPr>
          <a:xfrm>
            <a:off x="7525791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58DF5A4-693E-486D-BAB8-69D0BDAE74CE}"/>
              </a:ext>
            </a:extLst>
          </p:cNvPr>
          <p:cNvSpPr/>
          <p:nvPr userDrawn="1"/>
        </p:nvSpPr>
        <p:spPr>
          <a:xfrm>
            <a:off x="8959275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FBA4F83-ED0B-439D-983D-DBBFB23D2612}"/>
              </a:ext>
            </a:extLst>
          </p:cNvPr>
          <p:cNvSpPr/>
          <p:nvPr userDrawn="1"/>
        </p:nvSpPr>
        <p:spPr>
          <a:xfrm>
            <a:off x="716742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EB3F76F-9FC5-454E-9B4F-C471289878CD}"/>
              </a:ext>
            </a:extLst>
          </p:cNvPr>
          <p:cNvSpPr/>
          <p:nvPr userDrawn="1"/>
        </p:nvSpPr>
        <p:spPr>
          <a:xfrm>
            <a:off x="645067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1B303D9-4182-4C78-A463-7ED50F26193B}"/>
              </a:ext>
            </a:extLst>
          </p:cNvPr>
          <p:cNvSpPr/>
          <p:nvPr userDrawn="1"/>
        </p:nvSpPr>
        <p:spPr>
          <a:xfrm>
            <a:off x="1039275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10515600" cy="1463040"/>
          </a:xfrm>
        </p:spPr>
        <p:txBody>
          <a:bodyPr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8AE114F-BA87-536C-036A-0DB6E0BE7D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41248" y="3429000"/>
            <a:ext cx="10515600" cy="2660904"/>
          </a:xfrm>
        </p:spPr>
        <p:txBody>
          <a:bodyPr anchor="t">
            <a:normAutofit/>
          </a:bodyPr>
          <a:lstStyle>
            <a:lvl1pPr marL="0" indent="0"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4" name="Date Placeholder 3">
            <a:extLst>
              <a:ext uri="{FF2B5EF4-FFF2-40B4-BE49-F238E27FC236}">
                <a16:creationId xmlns:a16="http://schemas.microsoft.com/office/drawing/2014/main" id="{403A449B-E2DB-41B6-A150-A5C66BE78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75" name="Footer Placeholder 4">
            <a:extLst>
              <a:ext uri="{FF2B5EF4-FFF2-40B4-BE49-F238E27FC236}">
                <a16:creationId xmlns:a16="http://schemas.microsoft.com/office/drawing/2014/main" id="{1D45A931-0FDA-46B3-A78A-EDB46C29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6" name="Slide Number Placeholder 5">
            <a:extLst>
              <a:ext uri="{FF2B5EF4-FFF2-40B4-BE49-F238E27FC236}">
                <a16:creationId xmlns:a16="http://schemas.microsoft.com/office/drawing/2014/main" id="{43592334-BF43-483B-9ED5-B96DF770B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788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ramed picture righ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>
            <a:extLst>
              <a:ext uri="{FF2B5EF4-FFF2-40B4-BE49-F238E27FC236}">
                <a16:creationId xmlns:a16="http://schemas.microsoft.com/office/drawing/2014/main" id="{7C6E89C2-2ED7-7FA0-F7A7-A1AA6CAFBEB1}"/>
              </a:ext>
            </a:extLst>
          </p:cNvPr>
          <p:cNvGrpSpPr/>
          <p:nvPr userDrawn="1"/>
        </p:nvGrpSpPr>
        <p:grpSpPr>
          <a:xfrm>
            <a:off x="6435408" y="0"/>
            <a:ext cx="5756592" cy="6858000"/>
            <a:chOff x="0" y="0"/>
            <a:chExt cx="5756592" cy="6858000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F531A4F-5859-8280-283D-F2A36E01E1E4}"/>
                </a:ext>
              </a:extLst>
            </p:cNvPr>
            <p:cNvSpPr/>
            <p:nvPr userDrawn="1"/>
          </p:nvSpPr>
          <p:spPr>
            <a:xfrm>
              <a:off x="0" y="0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276A229-3B0B-4D61-4634-93B9ECBCAE53}"/>
                </a:ext>
              </a:extLst>
            </p:cNvPr>
            <p:cNvSpPr/>
            <p:nvPr userDrawn="1"/>
          </p:nvSpPr>
          <p:spPr>
            <a:xfrm>
              <a:off x="0" y="572886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2B3A5571-40C8-C50E-BF04-C6E5D2092EBE}"/>
                </a:ext>
              </a:extLst>
            </p:cNvPr>
            <p:cNvSpPr/>
            <p:nvPr userDrawn="1"/>
          </p:nvSpPr>
          <p:spPr>
            <a:xfrm>
              <a:off x="0" y="1145772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05DC640C-1596-C8D8-400C-EAEFC737F82F}"/>
                </a:ext>
              </a:extLst>
            </p:cNvPr>
            <p:cNvSpPr/>
            <p:nvPr userDrawn="1"/>
          </p:nvSpPr>
          <p:spPr>
            <a:xfrm>
              <a:off x="0" y="1718658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2D8BCCF-9365-1247-2C73-827E5376E349}"/>
                </a:ext>
              </a:extLst>
            </p:cNvPr>
            <p:cNvSpPr/>
            <p:nvPr userDrawn="1"/>
          </p:nvSpPr>
          <p:spPr>
            <a:xfrm>
              <a:off x="0" y="2291544"/>
              <a:ext cx="576072" cy="57607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1C8F923-3F3C-E987-B8B3-F119CE985042}"/>
                </a:ext>
              </a:extLst>
            </p:cNvPr>
            <p:cNvSpPr/>
            <p:nvPr userDrawn="1"/>
          </p:nvSpPr>
          <p:spPr>
            <a:xfrm>
              <a:off x="0" y="2864430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3D066BAF-F58A-E4F5-A2F4-BE52AFFF5402}"/>
                </a:ext>
              </a:extLst>
            </p:cNvPr>
            <p:cNvSpPr/>
            <p:nvPr userDrawn="1"/>
          </p:nvSpPr>
          <p:spPr>
            <a:xfrm>
              <a:off x="0" y="3437316"/>
              <a:ext cx="576072" cy="576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D1A65B79-00CC-4E7F-6ADD-C1C522D5991F}"/>
                </a:ext>
              </a:extLst>
            </p:cNvPr>
            <p:cNvSpPr/>
            <p:nvPr userDrawn="1"/>
          </p:nvSpPr>
          <p:spPr>
            <a:xfrm>
              <a:off x="0" y="4010202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92F228F0-A0C5-1E42-90FA-0C35E6F017E0}"/>
                </a:ext>
              </a:extLst>
            </p:cNvPr>
            <p:cNvSpPr/>
            <p:nvPr userDrawn="1"/>
          </p:nvSpPr>
          <p:spPr>
            <a:xfrm>
              <a:off x="0" y="458308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572AEC6-E693-00C7-831E-4C81BC561997}"/>
                </a:ext>
              </a:extLst>
            </p:cNvPr>
            <p:cNvSpPr/>
            <p:nvPr userDrawn="1"/>
          </p:nvSpPr>
          <p:spPr>
            <a:xfrm>
              <a:off x="0" y="5155974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7EF1E63-B8BE-1CF0-C1A3-FBF41DDF1120}"/>
                </a:ext>
              </a:extLst>
            </p:cNvPr>
            <p:cNvSpPr/>
            <p:nvPr userDrawn="1"/>
          </p:nvSpPr>
          <p:spPr>
            <a:xfrm>
              <a:off x="0" y="5728860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FB21B3EF-486D-7B46-5AB9-477370C2C662}"/>
                </a:ext>
              </a:extLst>
            </p:cNvPr>
            <p:cNvSpPr/>
            <p:nvPr userDrawn="1"/>
          </p:nvSpPr>
          <p:spPr>
            <a:xfrm>
              <a:off x="0" y="6281928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F06A0AF5-2117-AC7A-5EAF-7C1EAE885F78}"/>
                </a:ext>
              </a:extLst>
            </p:cNvPr>
            <p:cNvSpPr/>
            <p:nvPr userDrawn="1"/>
          </p:nvSpPr>
          <p:spPr>
            <a:xfrm>
              <a:off x="571944" y="0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0C148D7-FEDD-C145-64C9-FA153FF9F174}"/>
                </a:ext>
              </a:extLst>
            </p:cNvPr>
            <p:cNvSpPr/>
            <p:nvPr userDrawn="1"/>
          </p:nvSpPr>
          <p:spPr>
            <a:xfrm>
              <a:off x="1148016" y="0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CA5B4712-C918-044A-19A1-B398B3AE3F74}"/>
                </a:ext>
              </a:extLst>
            </p:cNvPr>
            <p:cNvSpPr/>
            <p:nvPr userDrawn="1"/>
          </p:nvSpPr>
          <p:spPr>
            <a:xfrm>
              <a:off x="1724088" y="0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69DEFA8C-AF47-EC6F-C083-7183C0209D12}"/>
                </a:ext>
              </a:extLst>
            </p:cNvPr>
            <p:cNvSpPr/>
            <p:nvPr userDrawn="1"/>
          </p:nvSpPr>
          <p:spPr>
            <a:xfrm>
              <a:off x="2300160" y="0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993076E-6CD9-216A-5F58-22C2C7ADEF67}"/>
                </a:ext>
              </a:extLst>
            </p:cNvPr>
            <p:cNvSpPr/>
            <p:nvPr userDrawn="1"/>
          </p:nvSpPr>
          <p:spPr>
            <a:xfrm>
              <a:off x="2876232" y="0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DA5C1380-678D-70A3-24F8-33D448A27CC9}"/>
                </a:ext>
              </a:extLst>
            </p:cNvPr>
            <p:cNvSpPr/>
            <p:nvPr userDrawn="1"/>
          </p:nvSpPr>
          <p:spPr>
            <a:xfrm>
              <a:off x="3452304" y="0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FF8DAAF-846A-991B-563F-2A508FC9F6FB}"/>
                </a:ext>
              </a:extLst>
            </p:cNvPr>
            <p:cNvSpPr/>
            <p:nvPr userDrawn="1"/>
          </p:nvSpPr>
          <p:spPr>
            <a:xfrm>
              <a:off x="4028376" y="0"/>
              <a:ext cx="576072" cy="57607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2A8F5DF9-A7F2-8D3A-72BC-B39F56902E7E}"/>
                </a:ext>
              </a:extLst>
            </p:cNvPr>
            <p:cNvSpPr/>
            <p:nvPr userDrawn="1"/>
          </p:nvSpPr>
          <p:spPr>
            <a:xfrm>
              <a:off x="4604448" y="0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AB4BD578-6D5A-07C0-CD83-94645FAB9130}"/>
                </a:ext>
              </a:extLst>
            </p:cNvPr>
            <p:cNvSpPr/>
            <p:nvPr userDrawn="1"/>
          </p:nvSpPr>
          <p:spPr>
            <a:xfrm>
              <a:off x="5180520" y="0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93C82D37-6362-5177-0C99-FAE0B742CD41}"/>
                </a:ext>
              </a:extLst>
            </p:cNvPr>
            <p:cNvSpPr/>
            <p:nvPr userDrawn="1"/>
          </p:nvSpPr>
          <p:spPr>
            <a:xfrm>
              <a:off x="5180520" y="563966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69542CC1-3626-C630-2901-0FB23B3E593B}"/>
                </a:ext>
              </a:extLst>
            </p:cNvPr>
            <p:cNvSpPr/>
            <p:nvPr userDrawn="1"/>
          </p:nvSpPr>
          <p:spPr>
            <a:xfrm>
              <a:off x="5180520" y="1136852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BD7EC15E-24BE-DD46-45B2-92C64C06601A}"/>
                </a:ext>
              </a:extLst>
            </p:cNvPr>
            <p:cNvSpPr/>
            <p:nvPr userDrawn="1"/>
          </p:nvSpPr>
          <p:spPr>
            <a:xfrm>
              <a:off x="5180520" y="1709738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275DA9B6-FA38-14BB-CB6D-D163C4228017}"/>
                </a:ext>
              </a:extLst>
            </p:cNvPr>
            <p:cNvSpPr/>
            <p:nvPr userDrawn="1"/>
          </p:nvSpPr>
          <p:spPr>
            <a:xfrm>
              <a:off x="5180520" y="2282624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52ED9969-5481-5672-0E55-68F80674D65C}"/>
                </a:ext>
              </a:extLst>
            </p:cNvPr>
            <p:cNvSpPr/>
            <p:nvPr userDrawn="1"/>
          </p:nvSpPr>
          <p:spPr>
            <a:xfrm>
              <a:off x="5180520" y="2855510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63EC33A3-ECC9-03C2-6C4A-2E26C3C2FF2F}"/>
                </a:ext>
              </a:extLst>
            </p:cNvPr>
            <p:cNvSpPr/>
            <p:nvPr userDrawn="1"/>
          </p:nvSpPr>
          <p:spPr>
            <a:xfrm>
              <a:off x="5180520" y="3428396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4C7838CF-438D-31F1-EE2F-2907A11B924A}"/>
                </a:ext>
              </a:extLst>
            </p:cNvPr>
            <p:cNvSpPr/>
            <p:nvPr userDrawn="1"/>
          </p:nvSpPr>
          <p:spPr>
            <a:xfrm>
              <a:off x="5180520" y="4001282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93452295-1A7F-D929-76EF-DB26B33A4DA2}"/>
                </a:ext>
              </a:extLst>
            </p:cNvPr>
            <p:cNvSpPr/>
            <p:nvPr userDrawn="1"/>
          </p:nvSpPr>
          <p:spPr>
            <a:xfrm>
              <a:off x="5180520" y="457416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A4FD181-BC5B-BC54-371C-2D8C00F45AD1}"/>
                </a:ext>
              </a:extLst>
            </p:cNvPr>
            <p:cNvSpPr/>
            <p:nvPr userDrawn="1"/>
          </p:nvSpPr>
          <p:spPr>
            <a:xfrm>
              <a:off x="5180520" y="5147054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31464BC3-D4FE-CB12-EED1-DB11138CAB70}"/>
                </a:ext>
              </a:extLst>
            </p:cNvPr>
            <p:cNvSpPr/>
            <p:nvPr userDrawn="1"/>
          </p:nvSpPr>
          <p:spPr>
            <a:xfrm>
              <a:off x="5180520" y="5719940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1CE4F8F-EB67-4681-D504-035670478894}"/>
                </a:ext>
              </a:extLst>
            </p:cNvPr>
            <p:cNvSpPr/>
            <p:nvPr userDrawn="1"/>
          </p:nvSpPr>
          <p:spPr>
            <a:xfrm>
              <a:off x="5180520" y="628192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047898F7-8A26-62E4-70C2-D6DD187FD84D}"/>
                </a:ext>
              </a:extLst>
            </p:cNvPr>
            <p:cNvSpPr/>
            <p:nvPr userDrawn="1"/>
          </p:nvSpPr>
          <p:spPr>
            <a:xfrm>
              <a:off x="571944" y="6281928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A11EE247-662E-BC29-B9D2-84AE5FACC29F}"/>
                </a:ext>
              </a:extLst>
            </p:cNvPr>
            <p:cNvSpPr/>
            <p:nvPr userDrawn="1"/>
          </p:nvSpPr>
          <p:spPr>
            <a:xfrm>
              <a:off x="1148016" y="628192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335EF4DC-8310-F72A-B86C-9750305BE3CC}"/>
                </a:ext>
              </a:extLst>
            </p:cNvPr>
            <p:cNvSpPr/>
            <p:nvPr userDrawn="1"/>
          </p:nvSpPr>
          <p:spPr>
            <a:xfrm>
              <a:off x="1724088" y="6281928"/>
              <a:ext cx="576072" cy="57607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61D684FE-FF4C-F492-93E4-0190D372FF74}"/>
                </a:ext>
              </a:extLst>
            </p:cNvPr>
            <p:cNvSpPr/>
            <p:nvPr userDrawn="1"/>
          </p:nvSpPr>
          <p:spPr>
            <a:xfrm>
              <a:off x="2300160" y="6281928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00D87E94-57CD-6196-FB75-728F4B3CCB00}"/>
                </a:ext>
              </a:extLst>
            </p:cNvPr>
            <p:cNvSpPr/>
            <p:nvPr userDrawn="1"/>
          </p:nvSpPr>
          <p:spPr>
            <a:xfrm>
              <a:off x="2876232" y="6281928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7A02B06F-2A62-CA70-718A-39F70D679508}"/>
                </a:ext>
              </a:extLst>
            </p:cNvPr>
            <p:cNvSpPr/>
            <p:nvPr userDrawn="1"/>
          </p:nvSpPr>
          <p:spPr>
            <a:xfrm>
              <a:off x="3452304" y="628192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EE770F47-FDBD-BC83-C73C-6A5F931E912F}"/>
                </a:ext>
              </a:extLst>
            </p:cNvPr>
            <p:cNvSpPr/>
            <p:nvPr userDrawn="1"/>
          </p:nvSpPr>
          <p:spPr>
            <a:xfrm>
              <a:off x="4028376" y="6281928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971CB88E-18B7-78A9-14A6-B0CD5B3FE429}"/>
                </a:ext>
              </a:extLst>
            </p:cNvPr>
            <p:cNvSpPr/>
            <p:nvPr userDrawn="1"/>
          </p:nvSpPr>
          <p:spPr>
            <a:xfrm>
              <a:off x="4604448" y="6281928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517904"/>
            <a:ext cx="5029200" cy="3931920"/>
          </a:xfrm>
        </p:spPr>
        <p:txBody>
          <a:bodyPr lIns="0" anchor="b">
            <a:noAutofit/>
          </a:bodyPr>
          <a:lstStyle>
            <a:lvl1pPr algn="l">
              <a:lnSpc>
                <a:spcPct val="80000"/>
              </a:lnSpc>
              <a:def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7351" y="572886"/>
            <a:ext cx="4608577" cy="5715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2" name="Date Placeholder 3">
            <a:extLst>
              <a:ext uri="{FF2B5EF4-FFF2-40B4-BE49-F238E27FC236}">
                <a16:creationId xmlns:a16="http://schemas.microsoft.com/office/drawing/2014/main" id="{A156C4CF-5CE6-43DE-AA90-A75AB2BB67B7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35025" y="6356350"/>
            <a:ext cx="806416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4EA599FC-289F-4C20-9865-DAA03F574EC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771956" y="6356350"/>
            <a:ext cx="3028643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6" name="Slide Number Placeholder 5">
            <a:extLst>
              <a:ext uri="{FF2B5EF4-FFF2-40B4-BE49-F238E27FC236}">
                <a16:creationId xmlns:a16="http://schemas.microsoft.com/office/drawing/2014/main" id="{D18BF7DD-991C-4210-9977-3CCAFDB578A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4951850" y="6356350"/>
            <a:ext cx="809507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164A393-A656-DDEC-2315-695347040E83}"/>
              </a:ext>
            </a:extLst>
          </p:cNvPr>
          <p:cNvSpPr/>
          <p:nvPr userDrawn="1"/>
        </p:nvSpPr>
        <p:spPr>
          <a:xfrm>
            <a:off x="731520" y="1133856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74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352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FA95EA-1624-9B84-3B44-E7543166FCB6}"/>
              </a:ext>
            </a:extLst>
          </p:cNvPr>
          <p:cNvSpPr/>
          <p:nvPr userDrawn="1"/>
        </p:nvSpPr>
        <p:spPr>
          <a:xfrm>
            <a:off x="6120384" y="0"/>
            <a:ext cx="6071616" cy="6858000"/>
          </a:xfrm>
          <a:prstGeom prst="rect">
            <a:avLst/>
          </a:prstGeom>
          <a:solidFill>
            <a:schemeClr val="accent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6E491E-8435-44CE-B968-83D09EE49881}"/>
              </a:ext>
            </a:extLst>
          </p:cNvPr>
          <p:cNvSpPr/>
          <p:nvPr userDrawn="1"/>
        </p:nvSpPr>
        <p:spPr>
          <a:xfrm>
            <a:off x="6120384" y="625094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A03180-44BE-4E4D-BF73-EE5DAD729554}"/>
              </a:ext>
            </a:extLst>
          </p:cNvPr>
          <p:cNvSpPr/>
          <p:nvPr userDrawn="1"/>
        </p:nvSpPr>
        <p:spPr>
          <a:xfrm>
            <a:off x="7334730" y="6252097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23494C-1FD5-4EBA-8A6B-6C58A70E245E}"/>
              </a:ext>
            </a:extLst>
          </p:cNvPr>
          <p:cNvSpPr/>
          <p:nvPr userDrawn="1"/>
        </p:nvSpPr>
        <p:spPr>
          <a:xfrm>
            <a:off x="7941903" y="6252097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B4F5D5-9FB3-40E0-9D7F-F5F040B1600D}"/>
              </a:ext>
            </a:extLst>
          </p:cNvPr>
          <p:cNvSpPr/>
          <p:nvPr userDrawn="1"/>
        </p:nvSpPr>
        <p:spPr>
          <a:xfrm>
            <a:off x="8549076" y="6252097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5FAC9F-7B71-487B-85A6-B4F56F65E4C2}"/>
              </a:ext>
            </a:extLst>
          </p:cNvPr>
          <p:cNvSpPr/>
          <p:nvPr userDrawn="1"/>
        </p:nvSpPr>
        <p:spPr>
          <a:xfrm>
            <a:off x="9156249" y="6252097"/>
            <a:ext cx="607060" cy="60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321CDD-C6D0-43F2-A170-9E4DF40B2894}"/>
              </a:ext>
            </a:extLst>
          </p:cNvPr>
          <p:cNvSpPr/>
          <p:nvPr userDrawn="1"/>
        </p:nvSpPr>
        <p:spPr>
          <a:xfrm>
            <a:off x="9763422" y="6252097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A8C59A-C559-4262-8FCA-EAC9CF7210A9}"/>
              </a:ext>
            </a:extLst>
          </p:cNvPr>
          <p:cNvSpPr/>
          <p:nvPr userDrawn="1"/>
        </p:nvSpPr>
        <p:spPr>
          <a:xfrm>
            <a:off x="10370595" y="6252097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3707CE-E446-40A9-83AF-F04214AFAEF3}"/>
              </a:ext>
            </a:extLst>
          </p:cNvPr>
          <p:cNvSpPr/>
          <p:nvPr userDrawn="1"/>
        </p:nvSpPr>
        <p:spPr>
          <a:xfrm>
            <a:off x="10977768" y="6252097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B05DAC-B1E0-42D0-B507-570CF69E87E7}"/>
              </a:ext>
            </a:extLst>
          </p:cNvPr>
          <p:cNvSpPr/>
          <p:nvPr userDrawn="1"/>
        </p:nvSpPr>
        <p:spPr>
          <a:xfrm>
            <a:off x="11584940" y="6252097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FA9F79-40D8-44D3-BDF1-C1310C2FC407}"/>
              </a:ext>
            </a:extLst>
          </p:cNvPr>
          <p:cNvSpPr/>
          <p:nvPr userDrawn="1"/>
        </p:nvSpPr>
        <p:spPr>
          <a:xfrm>
            <a:off x="6727557" y="6252097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B852A5-9EEB-4624-BADD-F5FF19960517}"/>
              </a:ext>
            </a:extLst>
          </p:cNvPr>
          <p:cNvSpPr/>
          <p:nvPr userDrawn="1"/>
        </p:nvSpPr>
        <p:spPr>
          <a:xfrm>
            <a:off x="822960" y="1133856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600200"/>
            <a:ext cx="4572000" cy="2103120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71AC6584-0E69-2448-7E9C-29FBCA3F534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960" y="4206240"/>
            <a:ext cx="4572000" cy="2011680"/>
          </a:xfrm>
        </p:spPr>
        <p:txBody>
          <a:bodyPr lIns="0" tIns="0" rIns="0" bIns="0" anchor="t">
            <a:normAutofit/>
          </a:bodyPr>
          <a:lstStyle>
            <a:lvl1pPr marL="228600" indent="-228600">
              <a:spcBef>
                <a:spcPts val="16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057F79-B380-7B5C-4B74-0FE587AEBA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675120" y="1133856"/>
            <a:ext cx="4846320" cy="4480560"/>
          </a:xfrm>
        </p:spPr>
        <p:txBody>
          <a:bodyPr lIns="0" tIns="0" rIns="0" bIns="0">
            <a:normAutofit/>
          </a:bodyPr>
          <a:lstStyle>
            <a:lvl1pPr marL="512064" indent="-512064">
              <a:spcBef>
                <a:spcPts val="1600"/>
              </a:spcBef>
              <a:buFont typeface="+mj-lt"/>
              <a:buAutoNum type="arabicPeriod"/>
              <a:defRPr sz="1800" b="1">
                <a:solidFill>
                  <a:schemeClr val="bg1"/>
                </a:solidFill>
              </a:defRPr>
            </a:lvl1pPr>
            <a:lvl2pPr marL="512064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1005840" indent="-457200">
              <a:spcBef>
                <a:spcPts val="1000"/>
              </a:spcBef>
              <a:buFont typeface="+mj-lt"/>
              <a:buAutoNum type="alphaLcPeriod"/>
              <a:defRPr sz="1600" b="1">
                <a:solidFill>
                  <a:schemeClr val="bg1"/>
                </a:solidFill>
              </a:defRPr>
            </a:lvl3pPr>
            <a:lvl4pPr marL="1005840" indent="0">
              <a:buNone/>
              <a:defRPr sz="1400">
                <a:solidFill>
                  <a:schemeClr val="bg1"/>
                </a:solidFill>
              </a:defRPr>
            </a:lvl4pPr>
            <a:lvl5pPr marL="146304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2D1610F-F8AC-4CFC-BF3C-E85A51D67E2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5025" y="6356350"/>
            <a:ext cx="806416" cy="365125"/>
          </a:xfr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B9B1A01F-A9EE-4009-8274-36D560D838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71957" y="6356350"/>
            <a:ext cx="2590346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816387B0-6878-4D33-A72D-26350FC7B1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518778" y="6356350"/>
            <a:ext cx="809507" cy="365125"/>
          </a:xfr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621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597D0707-6223-4E41-9E36-C3BF6C78CA4D}"/>
              </a:ext>
            </a:extLst>
          </p:cNvPr>
          <p:cNvSpPr/>
          <p:nvPr userDrawn="1"/>
        </p:nvSpPr>
        <p:spPr>
          <a:xfrm>
            <a:off x="8755907" y="5138928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02CDF5-333B-4D96-98D8-CDFB79A8430E}"/>
              </a:ext>
            </a:extLst>
          </p:cNvPr>
          <p:cNvSpPr/>
          <p:nvPr userDrawn="1"/>
        </p:nvSpPr>
        <p:spPr>
          <a:xfrm>
            <a:off x="10472928" y="3425952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BE2D702-5FB5-4F75-B96D-4F210F10EA62}"/>
              </a:ext>
            </a:extLst>
          </p:cNvPr>
          <p:cNvSpPr/>
          <p:nvPr userDrawn="1"/>
        </p:nvSpPr>
        <p:spPr>
          <a:xfrm>
            <a:off x="7040890" y="0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952" y="640080"/>
            <a:ext cx="5522976" cy="3840480"/>
          </a:xfrm>
        </p:spPr>
        <p:txBody>
          <a:bodyPr lIns="0" bIns="0" anchor="b">
            <a:normAutofit/>
          </a:bodyPr>
          <a:lstStyle>
            <a:lvl1pPr algn="ctr">
              <a:def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C85266-52B0-409F-8CE4-E444E424D5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8952" y="4754880"/>
            <a:ext cx="5522976" cy="1371600"/>
          </a:xfrm>
        </p:spPr>
        <p:txBody>
          <a:bodyPr lIns="0">
            <a:normAutofit/>
          </a:bodyPr>
          <a:lstStyle>
            <a:lvl1pPr marL="0" indent="0" algn="ctr">
              <a:lnSpc>
                <a:spcPct val="90000"/>
              </a:lnSpc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683976C8-BDBA-48C4-AC83-73D1D8F0F1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72928" y="5138928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55E561-1242-4C3A-8D37-3138CA80547F}"/>
              </a:ext>
            </a:extLst>
          </p:cNvPr>
          <p:cNvSpPr/>
          <p:nvPr userDrawn="1"/>
        </p:nvSpPr>
        <p:spPr>
          <a:xfrm>
            <a:off x="10472928" y="1712976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FF298D-0F6B-4888-9B03-1FDDFE28B82B}"/>
              </a:ext>
            </a:extLst>
          </p:cNvPr>
          <p:cNvSpPr/>
          <p:nvPr userDrawn="1"/>
        </p:nvSpPr>
        <p:spPr>
          <a:xfrm>
            <a:off x="8755907" y="0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C19AED-A027-4017-B01A-E1E6583F81C6}"/>
              </a:ext>
            </a:extLst>
          </p:cNvPr>
          <p:cNvSpPr/>
          <p:nvPr userDrawn="1"/>
        </p:nvSpPr>
        <p:spPr>
          <a:xfrm>
            <a:off x="8755907" y="1716477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8C741F-060F-4718-A57B-A1162A01F72C}"/>
              </a:ext>
            </a:extLst>
          </p:cNvPr>
          <p:cNvSpPr/>
          <p:nvPr userDrawn="1"/>
        </p:nvSpPr>
        <p:spPr>
          <a:xfrm>
            <a:off x="8755907" y="3425952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67E4DE3-DDB5-444E-86D9-7B201F0BFC0F}"/>
              </a:ext>
            </a:extLst>
          </p:cNvPr>
          <p:cNvSpPr/>
          <p:nvPr userDrawn="1"/>
        </p:nvSpPr>
        <p:spPr>
          <a:xfrm>
            <a:off x="7040890" y="3425952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447C29C-1D94-4217-A4D7-E0E0A8CACEBC}"/>
              </a:ext>
            </a:extLst>
          </p:cNvPr>
          <p:cNvSpPr/>
          <p:nvPr userDrawn="1"/>
        </p:nvSpPr>
        <p:spPr>
          <a:xfrm>
            <a:off x="7040890" y="5138928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5A7DF4-DC11-39A8-A785-A365A6A6B606}"/>
              </a:ext>
            </a:extLst>
          </p:cNvPr>
          <p:cNvSpPr/>
          <p:nvPr userDrawn="1"/>
        </p:nvSpPr>
        <p:spPr>
          <a:xfrm>
            <a:off x="7040890" y="1716477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8C7691-771D-AB5C-EB5E-86096D76FEFD}"/>
              </a:ext>
            </a:extLst>
          </p:cNvPr>
          <p:cNvSpPr/>
          <p:nvPr userDrawn="1"/>
        </p:nvSpPr>
        <p:spPr>
          <a:xfrm>
            <a:off x="10472928" y="0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436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1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216" y="1600200"/>
            <a:ext cx="3931920" cy="2468880"/>
          </a:xfrm>
        </p:spPr>
        <p:txBody>
          <a:bodyPr lIns="0"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B27F20-1796-4DA8-9840-EFA1E9ABA0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29001" y="3438144"/>
            <a:ext cx="3420479" cy="3438144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2200" y="4206240"/>
            <a:ext cx="3931920" cy="1828800"/>
          </a:xfrm>
        </p:spPr>
        <p:txBody>
          <a:bodyPr lIns="0"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42200" y="6356350"/>
            <a:ext cx="1005116" cy="365125"/>
          </a:xfrm>
        </p:spPr>
        <p:txBody>
          <a:bodyPr lIns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88829" y="6356350"/>
            <a:ext cx="1981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1542" y="6356350"/>
            <a:ext cx="642257" cy="365125"/>
          </a:xfr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7ADB92-0B1B-4197-89C6-501F1706428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3435096"/>
            <a:ext cx="3438144" cy="34381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6E6F19-D213-4BFC-8D80-D66C9D2BD837}"/>
              </a:ext>
            </a:extLst>
          </p:cNvPr>
          <p:cNvSpPr>
            <a:spLocks noChangeAspect="1"/>
          </p:cNvSpPr>
          <p:nvPr userDrawn="1"/>
        </p:nvSpPr>
        <p:spPr>
          <a:xfrm>
            <a:off x="3429001" y="0"/>
            <a:ext cx="3420479" cy="34381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2BCC36-E2CF-410A-AD2C-722D76849BDC}"/>
              </a:ext>
            </a:extLst>
          </p:cNvPr>
          <p:cNvSpPr/>
          <p:nvPr userDrawn="1"/>
        </p:nvSpPr>
        <p:spPr>
          <a:xfrm>
            <a:off x="7442200" y="1134423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052582-71CF-00F8-8014-99BF801E3F7C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3438144" cy="34198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801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4A94B9-9E00-4DD6-BCD4-604645044CAD}"/>
              </a:ext>
            </a:extLst>
          </p:cNvPr>
          <p:cNvSpPr/>
          <p:nvPr userDrawn="1"/>
        </p:nvSpPr>
        <p:spPr>
          <a:xfrm>
            <a:off x="5017194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39AA0F-90FD-444F-B618-EE6F4C1F122A}"/>
              </a:ext>
            </a:extLst>
          </p:cNvPr>
          <p:cNvSpPr/>
          <p:nvPr userDrawn="1"/>
        </p:nvSpPr>
        <p:spPr>
          <a:xfrm>
            <a:off x="430045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35D740-BF58-4DAE-A85B-5EF9B6EE3615}"/>
              </a:ext>
            </a:extLst>
          </p:cNvPr>
          <p:cNvSpPr/>
          <p:nvPr userDrawn="1"/>
        </p:nvSpPr>
        <p:spPr>
          <a:xfrm>
            <a:off x="5375565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B3B2E1-FF09-40A7-993A-BFF59632C25C}"/>
              </a:ext>
            </a:extLst>
          </p:cNvPr>
          <p:cNvSpPr/>
          <p:nvPr userDrawn="1"/>
        </p:nvSpPr>
        <p:spPr>
          <a:xfrm>
            <a:off x="358371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9981C2-BC8B-44CC-9A8B-A5B381264380}"/>
              </a:ext>
            </a:extLst>
          </p:cNvPr>
          <p:cNvSpPr/>
          <p:nvPr userDrawn="1"/>
        </p:nvSpPr>
        <p:spPr>
          <a:xfrm>
            <a:off x="286696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FAAD0A-E8F9-47F8-874E-433E4C9A92AC}"/>
              </a:ext>
            </a:extLst>
          </p:cNvPr>
          <p:cNvSpPr/>
          <p:nvPr userDrawn="1"/>
        </p:nvSpPr>
        <p:spPr>
          <a:xfrm>
            <a:off x="215022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71ABB2-3607-4850-A2E7-141BF30EA1E4}"/>
              </a:ext>
            </a:extLst>
          </p:cNvPr>
          <p:cNvSpPr/>
          <p:nvPr userDrawn="1"/>
        </p:nvSpPr>
        <p:spPr>
          <a:xfrm>
            <a:off x="3225339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FBB6AA-DB66-48A4-BBD2-9B36C02E5371}"/>
              </a:ext>
            </a:extLst>
          </p:cNvPr>
          <p:cNvSpPr/>
          <p:nvPr userDrawn="1"/>
        </p:nvSpPr>
        <p:spPr>
          <a:xfrm>
            <a:off x="1791855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9AC868-5C63-419B-8791-593862E707C6}"/>
              </a:ext>
            </a:extLst>
          </p:cNvPr>
          <p:cNvSpPr/>
          <p:nvPr userDrawn="1"/>
        </p:nvSpPr>
        <p:spPr>
          <a:xfrm>
            <a:off x="1433484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6AF71-D03B-4190-8590-1688288FB9F2}"/>
              </a:ext>
            </a:extLst>
          </p:cNvPr>
          <p:cNvSpPr/>
          <p:nvPr userDrawn="1"/>
        </p:nvSpPr>
        <p:spPr>
          <a:xfrm>
            <a:off x="6092307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A6CEDE-A238-4C3A-B315-B3D3081EC7CC}"/>
              </a:ext>
            </a:extLst>
          </p:cNvPr>
          <p:cNvSpPr/>
          <p:nvPr userDrawn="1"/>
        </p:nvSpPr>
        <p:spPr>
          <a:xfrm>
            <a:off x="358371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ACE100-6140-4208-8CE9-DFE45B35007E}"/>
              </a:ext>
            </a:extLst>
          </p:cNvPr>
          <p:cNvSpPr/>
          <p:nvPr userDrawn="1"/>
        </p:nvSpPr>
        <p:spPr>
          <a:xfrm>
            <a:off x="4658823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75F84B-6DC9-4492-A492-95E4ABEF1B78}"/>
              </a:ext>
            </a:extLst>
          </p:cNvPr>
          <p:cNvSpPr/>
          <p:nvPr userDrawn="1"/>
        </p:nvSpPr>
        <p:spPr>
          <a:xfrm>
            <a:off x="1075113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A788D4C-E960-45E8-ABC4-72FC2128647B}"/>
              </a:ext>
            </a:extLst>
          </p:cNvPr>
          <p:cNvSpPr/>
          <p:nvPr userDrawn="1"/>
        </p:nvSpPr>
        <p:spPr>
          <a:xfrm>
            <a:off x="250859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28D71AB-A26E-43A9-B413-A59CFBCDD9B1}"/>
              </a:ext>
            </a:extLst>
          </p:cNvPr>
          <p:cNvSpPr/>
          <p:nvPr userDrawn="1"/>
        </p:nvSpPr>
        <p:spPr>
          <a:xfrm>
            <a:off x="716742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1E9C91-A1C1-432A-9523-A511B304162F}"/>
              </a:ext>
            </a:extLst>
          </p:cNvPr>
          <p:cNvSpPr/>
          <p:nvPr userDrawn="1"/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1D3C8E1-8F58-4916-9097-718454DAC9FC}"/>
              </a:ext>
            </a:extLst>
          </p:cNvPr>
          <p:cNvSpPr/>
          <p:nvPr userDrawn="1"/>
        </p:nvSpPr>
        <p:spPr>
          <a:xfrm>
            <a:off x="5733936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1465436-7CD8-4713-84B2-BE392283D713}"/>
              </a:ext>
            </a:extLst>
          </p:cNvPr>
          <p:cNvSpPr/>
          <p:nvPr userDrawn="1"/>
        </p:nvSpPr>
        <p:spPr>
          <a:xfrm>
            <a:off x="3942081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54BFDB3-CC2F-4666-9557-90812A8E5147}"/>
              </a:ext>
            </a:extLst>
          </p:cNvPr>
          <p:cNvSpPr/>
          <p:nvPr userDrawn="1"/>
        </p:nvSpPr>
        <p:spPr>
          <a:xfrm>
            <a:off x="1146787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DD356C3-53D1-4AF1-B3FD-AEEFF75FDB5C}"/>
              </a:ext>
            </a:extLst>
          </p:cNvPr>
          <p:cNvSpPr/>
          <p:nvPr userDrawn="1"/>
        </p:nvSpPr>
        <p:spPr>
          <a:xfrm>
            <a:off x="1075113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8C89E7C-AF7A-4E82-B01B-1A945C7BBF79}"/>
              </a:ext>
            </a:extLst>
          </p:cNvPr>
          <p:cNvSpPr/>
          <p:nvPr userDrawn="1"/>
        </p:nvSpPr>
        <p:spPr>
          <a:xfrm>
            <a:off x="1182624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605B19F-DE4A-4705-A964-0579015AED0E}"/>
              </a:ext>
            </a:extLst>
          </p:cNvPr>
          <p:cNvSpPr/>
          <p:nvPr userDrawn="1"/>
        </p:nvSpPr>
        <p:spPr>
          <a:xfrm>
            <a:off x="10034388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D299157-3482-4535-BECD-566EFFF308AD}"/>
              </a:ext>
            </a:extLst>
          </p:cNvPr>
          <p:cNvSpPr/>
          <p:nvPr userDrawn="1"/>
        </p:nvSpPr>
        <p:spPr>
          <a:xfrm>
            <a:off x="931764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C8CCBF5-CCDC-43C9-B57D-B9DAE23B58BE}"/>
              </a:ext>
            </a:extLst>
          </p:cNvPr>
          <p:cNvSpPr/>
          <p:nvPr userDrawn="1"/>
        </p:nvSpPr>
        <p:spPr>
          <a:xfrm>
            <a:off x="8600904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412D896-790A-420A-BBFB-AFDB7BD9B603}"/>
              </a:ext>
            </a:extLst>
          </p:cNvPr>
          <p:cNvSpPr/>
          <p:nvPr userDrawn="1"/>
        </p:nvSpPr>
        <p:spPr>
          <a:xfrm>
            <a:off x="967601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5941E70-EE67-4F80-B753-2F6426D0A9DA}"/>
              </a:ext>
            </a:extLst>
          </p:cNvPr>
          <p:cNvSpPr/>
          <p:nvPr userDrawn="1"/>
        </p:nvSpPr>
        <p:spPr>
          <a:xfrm>
            <a:off x="8242533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751E552-2222-4200-8E39-4DF2BEB677FD}"/>
              </a:ext>
            </a:extLst>
          </p:cNvPr>
          <p:cNvSpPr/>
          <p:nvPr userDrawn="1"/>
        </p:nvSpPr>
        <p:spPr>
          <a:xfrm>
            <a:off x="7884162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43002CA-9883-43A9-B000-00F9F7A14D27}"/>
              </a:ext>
            </a:extLst>
          </p:cNvPr>
          <p:cNvSpPr/>
          <p:nvPr userDrawn="1"/>
        </p:nvSpPr>
        <p:spPr>
          <a:xfrm>
            <a:off x="6809049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61A1E0B-5D8C-42BB-8493-4A6E267A7C73}"/>
              </a:ext>
            </a:extLst>
          </p:cNvPr>
          <p:cNvSpPr/>
          <p:nvPr userDrawn="1"/>
        </p:nvSpPr>
        <p:spPr>
          <a:xfrm>
            <a:off x="11109501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1E86EA3-C77E-4F5B-B2D8-06ACD07DECA4}"/>
              </a:ext>
            </a:extLst>
          </p:cNvPr>
          <p:cNvSpPr/>
          <p:nvPr userDrawn="1"/>
        </p:nvSpPr>
        <p:spPr>
          <a:xfrm>
            <a:off x="7525791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DD0E5EA-DA68-48FA-984B-26F2185EF431}"/>
              </a:ext>
            </a:extLst>
          </p:cNvPr>
          <p:cNvSpPr/>
          <p:nvPr userDrawn="1"/>
        </p:nvSpPr>
        <p:spPr>
          <a:xfrm>
            <a:off x="8959275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1E5F851-80EC-44A1-B97A-D40F00A63A11}"/>
              </a:ext>
            </a:extLst>
          </p:cNvPr>
          <p:cNvSpPr/>
          <p:nvPr userDrawn="1"/>
        </p:nvSpPr>
        <p:spPr>
          <a:xfrm>
            <a:off x="716742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06D6FCB-D2DE-4100-B034-4F158AA21763}"/>
              </a:ext>
            </a:extLst>
          </p:cNvPr>
          <p:cNvSpPr/>
          <p:nvPr userDrawn="1"/>
        </p:nvSpPr>
        <p:spPr>
          <a:xfrm>
            <a:off x="645067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3C2CDE-BD78-4521-A433-7332BF3D57FA}"/>
              </a:ext>
            </a:extLst>
          </p:cNvPr>
          <p:cNvSpPr/>
          <p:nvPr userDrawn="1"/>
        </p:nvSpPr>
        <p:spPr>
          <a:xfrm>
            <a:off x="10392759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9FDBCD91-EE94-4107-8814-059FE0E8F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822960"/>
            <a:ext cx="5029200" cy="3474720"/>
          </a:xfrm>
        </p:spPr>
        <p:txBody>
          <a:bodyPr anchor="b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AA378BB-A5C4-B488-66D0-67352E965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97280" y="5138928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88210B3D-B146-5C61-9C02-6F9BC9B1F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5577840"/>
            <a:ext cx="5029200" cy="457200"/>
          </a:xfrm>
        </p:spPr>
        <p:txBody>
          <a:bodyPr l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88813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0" y="65151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0" y="54864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8FFED0C-C9D9-439B-8A01-3C4181694F90}"/>
              </a:ext>
            </a:extLst>
          </p:cNvPr>
          <p:cNvSpPr/>
          <p:nvPr userDrawn="1"/>
        </p:nvSpPr>
        <p:spPr>
          <a:xfrm>
            <a:off x="0" y="6858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E12DC0D-3BAD-4A09-83DE-A880AF5D71CB}"/>
              </a:ext>
            </a:extLst>
          </p:cNvPr>
          <p:cNvSpPr/>
          <p:nvPr userDrawn="1"/>
        </p:nvSpPr>
        <p:spPr>
          <a:xfrm>
            <a:off x="0" y="17145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0" y="20574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560320"/>
            <a:ext cx="4645152" cy="3566160"/>
          </a:xfrm>
        </p:spPr>
        <p:txBody>
          <a:bodyPr lIns="0" anchor="t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A1B7E8-2CFA-29DD-500E-429274984C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2560320"/>
            <a:ext cx="5257800" cy="356552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E0B9BB-DE60-45D5-BB83-F9309D54A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C1814D13-F502-4AE1-80E4-7479F5797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D4AA35C5-6F41-4930-94A5-EE0C651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8E699F-5AAB-313F-E7C1-1C2F2A9D7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97280" y="1941820"/>
            <a:ext cx="628650" cy="1822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96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ramed picture lef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648" y="1517904"/>
            <a:ext cx="5029200" cy="3931920"/>
          </a:xfrm>
        </p:spPr>
        <p:txBody>
          <a:bodyPr lIns="0" anchor="b">
            <a:normAutofit/>
          </a:bodyPr>
          <a:lstStyle>
            <a:lvl1pPr>
              <a:lnSpc>
                <a:spcPct val="80000"/>
              </a:lnSpc>
              <a:def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944" y="553068"/>
            <a:ext cx="4608576" cy="574867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7648" y="5577840"/>
            <a:ext cx="5029200" cy="727092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B87F0D-3BAB-446D-B8D9-08B2C2BB3BD7}"/>
              </a:ext>
            </a:extLst>
          </p:cNvPr>
          <p:cNvSpPr/>
          <p:nvPr userDrawn="1"/>
        </p:nvSpPr>
        <p:spPr>
          <a:xfrm>
            <a:off x="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04AEEB-DA23-4423-A0A2-D2E04125C4A7}"/>
              </a:ext>
            </a:extLst>
          </p:cNvPr>
          <p:cNvSpPr/>
          <p:nvPr userDrawn="1"/>
        </p:nvSpPr>
        <p:spPr>
          <a:xfrm>
            <a:off x="0" y="572886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058B74-EF5C-4574-9B30-072FA59B9B21}"/>
              </a:ext>
            </a:extLst>
          </p:cNvPr>
          <p:cNvSpPr/>
          <p:nvPr userDrawn="1"/>
        </p:nvSpPr>
        <p:spPr>
          <a:xfrm>
            <a:off x="0" y="1145772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E24787-0FCF-4199-AB93-6593FE032C55}"/>
              </a:ext>
            </a:extLst>
          </p:cNvPr>
          <p:cNvSpPr/>
          <p:nvPr userDrawn="1"/>
        </p:nvSpPr>
        <p:spPr>
          <a:xfrm>
            <a:off x="0" y="1718658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44E538-795F-4C68-9305-B6955DBC7F5D}"/>
              </a:ext>
            </a:extLst>
          </p:cNvPr>
          <p:cNvSpPr/>
          <p:nvPr userDrawn="1"/>
        </p:nvSpPr>
        <p:spPr>
          <a:xfrm>
            <a:off x="0" y="2291544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1A0463E-1142-44E9-8CB3-9F22F5DF78A8}"/>
              </a:ext>
            </a:extLst>
          </p:cNvPr>
          <p:cNvSpPr/>
          <p:nvPr userDrawn="1"/>
        </p:nvSpPr>
        <p:spPr>
          <a:xfrm>
            <a:off x="0" y="286443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898DBE-884D-4A00-AF2F-4295EAF41E13}"/>
              </a:ext>
            </a:extLst>
          </p:cNvPr>
          <p:cNvSpPr/>
          <p:nvPr userDrawn="1"/>
        </p:nvSpPr>
        <p:spPr>
          <a:xfrm>
            <a:off x="0" y="3437316"/>
            <a:ext cx="576072" cy="576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3AB5AC4-C502-4D78-A602-3027D20AB33A}"/>
              </a:ext>
            </a:extLst>
          </p:cNvPr>
          <p:cNvSpPr/>
          <p:nvPr userDrawn="1"/>
        </p:nvSpPr>
        <p:spPr>
          <a:xfrm>
            <a:off x="0" y="4010202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F81845-E621-4070-9AD6-1F40FFDD82E2}"/>
              </a:ext>
            </a:extLst>
          </p:cNvPr>
          <p:cNvSpPr/>
          <p:nvPr userDrawn="1"/>
        </p:nvSpPr>
        <p:spPr>
          <a:xfrm>
            <a:off x="0" y="458308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9190B9C-4A97-4EDC-9CBD-A68122AE2419}"/>
              </a:ext>
            </a:extLst>
          </p:cNvPr>
          <p:cNvSpPr/>
          <p:nvPr userDrawn="1"/>
        </p:nvSpPr>
        <p:spPr>
          <a:xfrm>
            <a:off x="0" y="5155974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90346E6-78BF-48E9-8EF6-B77BAA49AADA}"/>
              </a:ext>
            </a:extLst>
          </p:cNvPr>
          <p:cNvSpPr/>
          <p:nvPr userDrawn="1"/>
        </p:nvSpPr>
        <p:spPr>
          <a:xfrm>
            <a:off x="0" y="572886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2A3902D-54BA-48ED-8547-8856B4F50D2D}"/>
              </a:ext>
            </a:extLst>
          </p:cNvPr>
          <p:cNvSpPr/>
          <p:nvPr userDrawn="1"/>
        </p:nvSpPr>
        <p:spPr>
          <a:xfrm>
            <a:off x="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85555D5-968D-4715-BA22-C95642914BC2}"/>
              </a:ext>
            </a:extLst>
          </p:cNvPr>
          <p:cNvSpPr/>
          <p:nvPr userDrawn="1"/>
        </p:nvSpPr>
        <p:spPr>
          <a:xfrm>
            <a:off x="571944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F24F0F4-135E-4625-9A8E-38755078B5E7}"/>
              </a:ext>
            </a:extLst>
          </p:cNvPr>
          <p:cNvSpPr/>
          <p:nvPr userDrawn="1"/>
        </p:nvSpPr>
        <p:spPr>
          <a:xfrm>
            <a:off x="1148016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1969E72-FA7B-4358-8C46-7F15CF01A747}"/>
              </a:ext>
            </a:extLst>
          </p:cNvPr>
          <p:cNvSpPr/>
          <p:nvPr userDrawn="1"/>
        </p:nvSpPr>
        <p:spPr>
          <a:xfrm>
            <a:off x="1724088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2F9FDD1-1288-44CD-9C55-6CE3B2FB39F9}"/>
              </a:ext>
            </a:extLst>
          </p:cNvPr>
          <p:cNvSpPr/>
          <p:nvPr userDrawn="1"/>
        </p:nvSpPr>
        <p:spPr>
          <a:xfrm>
            <a:off x="2300160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30AC56B-D539-45B3-AD66-457D7D874CD8}"/>
              </a:ext>
            </a:extLst>
          </p:cNvPr>
          <p:cNvSpPr/>
          <p:nvPr userDrawn="1"/>
        </p:nvSpPr>
        <p:spPr>
          <a:xfrm>
            <a:off x="2876232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6434293-E220-465A-9EF3-FF90D0E0F19B}"/>
              </a:ext>
            </a:extLst>
          </p:cNvPr>
          <p:cNvSpPr/>
          <p:nvPr userDrawn="1"/>
        </p:nvSpPr>
        <p:spPr>
          <a:xfrm>
            <a:off x="3452304" y="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751B4BA-EAD6-4F27-B051-F799EBBAAE12}"/>
              </a:ext>
            </a:extLst>
          </p:cNvPr>
          <p:cNvSpPr/>
          <p:nvPr userDrawn="1"/>
        </p:nvSpPr>
        <p:spPr>
          <a:xfrm>
            <a:off x="4028376" y="0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F6A1809-5EEE-4801-A2B0-7350405CDEB5}"/>
              </a:ext>
            </a:extLst>
          </p:cNvPr>
          <p:cNvSpPr/>
          <p:nvPr userDrawn="1"/>
        </p:nvSpPr>
        <p:spPr>
          <a:xfrm>
            <a:off x="4604448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3B41004-5241-4ED8-8DBD-6D7345DFC934}"/>
              </a:ext>
            </a:extLst>
          </p:cNvPr>
          <p:cNvSpPr/>
          <p:nvPr userDrawn="1"/>
        </p:nvSpPr>
        <p:spPr>
          <a:xfrm>
            <a:off x="518052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2EC9AD5-87ED-4FC3-A142-A87EB8359263}"/>
              </a:ext>
            </a:extLst>
          </p:cNvPr>
          <p:cNvSpPr/>
          <p:nvPr userDrawn="1"/>
        </p:nvSpPr>
        <p:spPr>
          <a:xfrm>
            <a:off x="5180520" y="563966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BFD4027-F2BA-4F92-8229-FC2C25423B98}"/>
              </a:ext>
            </a:extLst>
          </p:cNvPr>
          <p:cNvSpPr/>
          <p:nvPr userDrawn="1"/>
        </p:nvSpPr>
        <p:spPr>
          <a:xfrm>
            <a:off x="5180520" y="1136852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5A0F8C7-1908-4500-B7D3-5BEDCCC233D8}"/>
              </a:ext>
            </a:extLst>
          </p:cNvPr>
          <p:cNvSpPr/>
          <p:nvPr userDrawn="1"/>
        </p:nvSpPr>
        <p:spPr>
          <a:xfrm>
            <a:off x="5180520" y="170973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4614BC4-1B39-4DE0-ACCE-6DDED4710BEF}"/>
              </a:ext>
            </a:extLst>
          </p:cNvPr>
          <p:cNvSpPr/>
          <p:nvPr userDrawn="1"/>
        </p:nvSpPr>
        <p:spPr>
          <a:xfrm>
            <a:off x="5180520" y="2282624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F20A7E0-34F3-480A-9BE6-79B88802E55B}"/>
              </a:ext>
            </a:extLst>
          </p:cNvPr>
          <p:cNvSpPr/>
          <p:nvPr userDrawn="1"/>
        </p:nvSpPr>
        <p:spPr>
          <a:xfrm>
            <a:off x="5180520" y="285551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6A8074E-3117-4E9F-A0E2-53086DF7453D}"/>
              </a:ext>
            </a:extLst>
          </p:cNvPr>
          <p:cNvSpPr/>
          <p:nvPr userDrawn="1"/>
        </p:nvSpPr>
        <p:spPr>
          <a:xfrm>
            <a:off x="5180520" y="3428396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7D0C6A1-221D-421D-9992-0F6CB576A685}"/>
              </a:ext>
            </a:extLst>
          </p:cNvPr>
          <p:cNvSpPr/>
          <p:nvPr userDrawn="1"/>
        </p:nvSpPr>
        <p:spPr>
          <a:xfrm>
            <a:off x="5180520" y="4001282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39E7BB0-5CBA-4258-A058-DD0BD25C2F8E}"/>
              </a:ext>
            </a:extLst>
          </p:cNvPr>
          <p:cNvSpPr/>
          <p:nvPr userDrawn="1"/>
        </p:nvSpPr>
        <p:spPr>
          <a:xfrm>
            <a:off x="5180520" y="457416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3B2A275-45FA-4398-8B2D-80B189135727}"/>
              </a:ext>
            </a:extLst>
          </p:cNvPr>
          <p:cNvSpPr/>
          <p:nvPr userDrawn="1"/>
        </p:nvSpPr>
        <p:spPr>
          <a:xfrm>
            <a:off x="5180520" y="5147054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D63E382-D846-4749-9843-91E603EB5230}"/>
              </a:ext>
            </a:extLst>
          </p:cNvPr>
          <p:cNvSpPr/>
          <p:nvPr userDrawn="1"/>
        </p:nvSpPr>
        <p:spPr>
          <a:xfrm>
            <a:off x="5180520" y="571994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530F3E2-4C57-4A9F-BD15-4E34F155226A}"/>
              </a:ext>
            </a:extLst>
          </p:cNvPr>
          <p:cNvSpPr/>
          <p:nvPr userDrawn="1"/>
        </p:nvSpPr>
        <p:spPr>
          <a:xfrm>
            <a:off x="5180520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DD1FBBA-C4C1-423C-8D85-CC2FA3147C8D}"/>
              </a:ext>
            </a:extLst>
          </p:cNvPr>
          <p:cNvSpPr/>
          <p:nvPr userDrawn="1"/>
        </p:nvSpPr>
        <p:spPr>
          <a:xfrm>
            <a:off x="571944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348BA8A-9E10-4BDA-92EB-6C1021EBD8BB}"/>
              </a:ext>
            </a:extLst>
          </p:cNvPr>
          <p:cNvSpPr/>
          <p:nvPr userDrawn="1"/>
        </p:nvSpPr>
        <p:spPr>
          <a:xfrm>
            <a:off x="1148016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CF99AB6-B5E9-4BF1-A002-3ED17781E3B2}"/>
              </a:ext>
            </a:extLst>
          </p:cNvPr>
          <p:cNvSpPr/>
          <p:nvPr userDrawn="1"/>
        </p:nvSpPr>
        <p:spPr>
          <a:xfrm>
            <a:off x="1724088" y="6281928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D504C16-D7B1-4B1A-BD29-5F63709EFBC0}"/>
              </a:ext>
            </a:extLst>
          </p:cNvPr>
          <p:cNvSpPr/>
          <p:nvPr userDrawn="1"/>
        </p:nvSpPr>
        <p:spPr>
          <a:xfrm>
            <a:off x="230016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7BFC63B-0BE4-439A-A676-C1171E900B0F}"/>
              </a:ext>
            </a:extLst>
          </p:cNvPr>
          <p:cNvSpPr/>
          <p:nvPr userDrawn="1"/>
        </p:nvSpPr>
        <p:spPr>
          <a:xfrm>
            <a:off x="2876232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BAB1FD7-5A5C-40DF-9C8E-6FCB53B52D50}"/>
              </a:ext>
            </a:extLst>
          </p:cNvPr>
          <p:cNvSpPr/>
          <p:nvPr userDrawn="1"/>
        </p:nvSpPr>
        <p:spPr>
          <a:xfrm>
            <a:off x="3452304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E54DCBE-7693-49E1-A5FF-9553046ADC6C}"/>
              </a:ext>
            </a:extLst>
          </p:cNvPr>
          <p:cNvSpPr/>
          <p:nvPr userDrawn="1"/>
        </p:nvSpPr>
        <p:spPr>
          <a:xfrm>
            <a:off x="4028376" y="6281928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CBA41F1-ED75-4F55-BA4B-F88B6BBAD51B}"/>
              </a:ext>
            </a:extLst>
          </p:cNvPr>
          <p:cNvSpPr/>
          <p:nvPr userDrawn="1"/>
        </p:nvSpPr>
        <p:spPr>
          <a:xfrm>
            <a:off x="4604448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4292027F-AAE9-4110-9FB9-9485D82493DC}"/>
              </a:ext>
            </a:extLst>
          </p:cNvPr>
          <p:cNvSpPr/>
          <p:nvPr userDrawn="1"/>
        </p:nvSpPr>
        <p:spPr>
          <a:xfrm>
            <a:off x="6327648" y="1133856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120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0" y="65151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0" y="54864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8FFED0C-C9D9-439B-8A01-3C4181694F90}"/>
              </a:ext>
            </a:extLst>
          </p:cNvPr>
          <p:cNvSpPr/>
          <p:nvPr userDrawn="1"/>
        </p:nvSpPr>
        <p:spPr>
          <a:xfrm>
            <a:off x="0" y="6858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E12DC0D-3BAD-4A09-83DE-A880AF5D71CB}"/>
              </a:ext>
            </a:extLst>
          </p:cNvPr>
          <p:cNvSpPr/>
          <p:nvPr userDrawn="1"/>
        </p:nvSpPr>
        <p:spPr>
          <a:xfrm>
            <a:off x="0" y="17145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0" y="20574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216" y="1600200"/>
            <a:ext cx="3931920" cy="2468880"/>
          </a:xfrm>
        </p:spPr>
        <p:txBody>
          <a:bodyPr lIns="0" anchor="t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81336A6-FDB1-681C-EC4F-5339DD8CCF3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61288" y="292608"/>
            <a:ext cx="5358384" cy="6172200"/>
          </a:xfrm>
        </p:spPr>
        <p:txBody>
          <a:bodyPr anchor="ctr">
            <a:normAutofit/>
          </a:bodyPr>
          <a:lstStyle>
            <a:lvl1pPr>
              <a:spcBef>
                <a:spcPts val="1600"/>
              </a:spcBef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A1B7E8-2CFA-29DD-500E-429274984C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43216" y="4206240"/>
            <a:ext cx="3931920" cy="201168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E0B9BB-DE60-45D5-BB83-F9309D54A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C1814D13-F502-4AE1-80E4-7479F5797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D4AA35C5-6F41-4930-94A5-EE0C651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8E699F-5AAB-313F-E7C1-1C2F2A9D7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43216" y="1133856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784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pictur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C3D54C-F4F9-4FBF-80F6-F45EFD6A2CFF}"/>
              </a:ext>
            </a:extLst>
          </p:cNvPr>
          <p:cNvSpPr/>
          <p:nvPr userDrawn="1"/>
        </p:nvSpPr>
        <p:spPr>
          <a:xfrm>
            <a:off x="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70E28C-9E20-435C-99D0-48CF2909019B}"/>
              </a:ext>
            </a:extLst>
          </p:cNvPr>
          <p:cNvSpPr/>
          <p:nvPr userDrawn="1"/>
        </p:nvSpPr>
        <p:spPr>
          <a:xfrm>
            <a:off x="1213390" y="0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06EA5A-9289-4E46-9AB8-457FE7AD1491}"/>
              </a:ext>
            </a:extLst>
          </p:cNvPr>
          <p:cNvSpPr/>
          <p:nvPr userDrawn="1"/>
        </p:nvSpPr>
        <p:spPr>
          <a:xfrm>
            <a:off x="1820085" y="0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425AF3-AF4E-4334-8EF6-9C9C36BFF6E9}"/>
              </a:ext>
            </a:extLst>
          </p:cNvPr>
          <p:cNvSpPr/>
          <p:nvPr userDrawn="1"/>
        </p:nvSpPr>
        <p:spPr>
          <a:xfrm>
            <a:off x="242678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4959B-5FB7-4710-8EB4-C6F2E27C47D4}"/>
              </a:ext>
            </a:extLst>
          </p:cNvPr>
          <p:cNvSpPr/>
          <p:nvPr userDrawn="1"/>
        </p:nvSpPr>
        <p:spPr>
          <a:xfrm>
            <a:off x="3033475" y="0"/>
            <a:ext cx="607060" cy="60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72CBB0-055F-4C86-A198-4CCA83E0D07C}"/>
              </a:ext>
            </a:extLst>
          </p:cNvPr>
          <p:cNvSpPr/>
          <p:nvPr userDrawn="1"/>
        </p:nvSpPr>
        <p:spPr>
          <a:xfrm>
            <a:off x="3640170" y="0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507067-9434-4548-88C1-96187DB5A02A}"/>
              </a:ext>
            </a:extLst>
          </p:cNvPr>
          <p:cNvSpPr/>
          <p:nvPr userDrawn="1"/>
        </p:nvSpPr>
        <p:spPr>
          <a:xfrm>
            <a:off x="4246865" y="0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ACD849-640F-48CE-8342-1AE774134F52}"/>
              </a:ext>
            </a:extLst>
          </p:cNvPr>
          <p:cNvSpPr/>
          <p:nvPr userDrawn="1"/>
        </p:nvSpPr>
        <p:spPr>
          <a:xfrm>
            <a:off x="485356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195952-CF8E-4D15-9CC8-CA4743A73453}"/>
              </a:ext>
            </a:extLst>
          </p:cNvPr>
          <p:cNvSpPr/>
          <p:nvPr userDrawn="1"/>
        </p:nvSpPr>
        <p:spPr>
          <a:xfrm>
            <a:off x="5460256" y="0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1A4A50-99ED-4ED2-8288-09A681E55857}"/>
              </a:ext>
            </a:extLst>
          </p:cNvPr>
          <p:cNvSpPr/>
          <p:nvPr userDrawn="1"/>
        </p:nvSpPr>
        <p:spPr>
          <a:xfrm>
            <a:off x="606695" y="0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5E24E4D-15D7-4BF5-9092-BD4E86DB7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20" y="548640"/>
            <a:ext cx="4572000" cy="2103120"/>
          </a:xfrm>
        </p:spPr>
        <p:txBody>
          <a:bodyPr lIns="0" anchor="b">
            <a:normAutofit/>
          </a:bodyPr>
          <a:lstStyle>
            <a:lvl1pPr>
              <a:lnSpc>
                <a:spcPct val="80000"/>
              </a:lnSpc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8">
            <a:extLst>
              <a:ext uri="{FF2B5EF4-FFF2-40B4-BE49-F238E27FC236}">
                <a16:creationId xmlns:a16="http://schemas.microsoft.com/office/drawing/2014/main" id="{F5B0F680-047E-4915-A8F5-EFB05A62D5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607060"/>
            <a:ext cx="6071616" cy="6254745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9B083665-5C4D-5D9C-5068-E7DF81B599E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75120" y="3429000"/>
            <a:ext cx="4572000" cy="25146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93E355-5671-4FE4-8958-99FC40EF5B1D}"/>
              </a:ext>
            </a:extLst>
          </p:cNvPr>
          <p:cNvSpPr/>
          <p:nvPr userDrawn="1"/>
        </p:nvSpPr>
        <p:spPr>
          <a:xfrm>
            <a:off x="6743700" y="2850249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49138" y="6356350"/>
            <a:ext cx="783776" cy="365125"/>
          </a:xfrm>
        </p:spPr>
        <p:txBody>
          <a:bodyPr lIns="0"/>
          <a:lstStyle>
            <a:lvl1pPr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F3D699E8-339D-4753-8032-13F328CF9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47214" y="6356350"/>
            <a:ext cx="2808515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C24FE381-D866-4C7F-95D5-4CF34B3AD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0030" y="6356350"/>
            <a:ext cx="783770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829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E1FA9687-5666-46AC-B2C5-FDA4A4EF6670}"/>
              </a:ext>
            </a:extLst>
          </p:cNvPr>
          <p:cNvSpPr/>
          <p:nvPr userDrawn="1"/>
        </p:nvSpPr>
        <p:spPr>
          <a:xfrm>
            <a:off x="6099048" y="2560320"/>
            <a:ext cx="6089904" cy="4297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A0B6809-6EF5-4C1C-AE26-93D43D084EE4}"/>
              </a:ext>
            </a:extLst>
          </p:cNvPr>
          <p:cNvSpPr/>
          <p:nvPr userDrawn="1"/>
        </p:nvSpPr>
        <p:spPr>
          <a:xfrm>
            <a:off x="0" y="2560320"/>
            <a:ext cx="6099048" cy="4297680"/>
          </a:xfrm>
          <a:prstGeom prst="rect">
            <a:avLst/>
          </a:prstGeom>
          <a:solidFill>
            <a:schemeClr val="accent4"/>
          </a:solidFill>
          <a:ln w="349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5017194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430045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5375565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358371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286696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215022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322533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1791855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1433484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6092307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358371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4658823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1075113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250859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716742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5733936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3942081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8EB2E-CD96-47B9-A63A-8D18CCA89512}"/>
              </a:ext>
            </a:extLst>
          </p:cNvPr>
          <p:cNvSpPr/>
          <p:nvPr userDrawn="1"/>
        </p:nvSpPr>
        <p:spPr>
          <a:xfrm>
            <a:off x="1146787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38708E-067F-4FA9-BA12-1C4EA2B37A63}"/>
              </a:ext>
            </a:extLst>
          </p:cNvPr>
          <p:cNvSpPr/>
          <p:nvPr userDrawn="1"/>
        </p:nvSpPr>
        <p:spPr>
          <a:xfrm>
            <a:off x="1075113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35FFEA-E06D-408B-A778-0B32F03EFF9F}"/>
              </a:ext>
            </a:extLst>
          </p:cNvPr>
          <p:cNvSpPr/>
          <p:nvPr userDrawn="1"/>
        </p:nvSpPr>
        <p:spPr>
          <a:xfrm>
            <a:off x="1182624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8561E-6688-489C-BA9B-9C5D3AD90706}"/>
              </a:ext>
            </a:extLst>
          </p:cNvPr>
          <p:cNvSpPr/>
          <p:nvPr userDrawn="1"/>
        </p:nvSpPr>
        <p:spPr>
          <a:xfrm>
            <a:off x="10034388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6BE74A-DCDC-4736-A000-7680D880DF04}"/>
              </a:ext>
            </a:extLst>
          </p:cNvPr>
          <p:cNvSpPr/>
          <p:nvPr userDrawn="1"/>
        </p:nvSpPr>
        <p:spPr>
          <a:xfrm>
            <a:off x="931764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030A29-CB1B-4217-961C-E14F3593D004}"/>
              </a:ext>
            </a:extLst>
          </p:cNvPr>
          <p:cNvSpPr/>
          <p:nvPr userDrawn="1"/>
        </p:nvSpPr>
        <p:spPr>
          <a:xfrm>
            <a:off x="8600904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0C4995-9291-4EC8-9EE7-99138E697D86}"/>
              </a:ext>
            </a:extLst>
          </p:cNvPr>
          <p:cNvSpPr/>
          <p:nvPr userDrawn="1"/>
        </p:nvSpPr>
        <p:spPr>
          <a:xfrm>
            <a:off x="967601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F7B342-9394-4E5F-BE39-DC03310AD81F}"/>
              </a:ext>
            </a:extLst>
          </p:cNvPr>
          <p:cNvSpPr/>
          <p:nvPr userDrawn="1"/>
        </p:nvSpPr>
        <p:spPr>
          <a:xfrm>
            <a:off x="8242533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4940C5-39A1-40E8-8A26-EDA81A5FF6E2}"/>
              </a:ext>
            </a:extLst>
          </p:cNvPr>
          <p:cNvSpPr/>
          <p:nvPr userDrawn="1"/>
        </p:nvSpPr>
        <p:spPr>
          <a:xfrm>
            <a:off x="7884162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268A38-2DB0-40ED-A3BD-7B0DBF3DC185}"/>
              </a:ext>
            </a:extLst>
          </p:cNvPr>
          <p:cNvSpPr/>
          <p:nvPr userDrawn="1"/>
        </p:nvSpPr>
        <p:spPr>
          <a:xfrm>
            <a:off x="6809049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22658B-4E93-40D4-8683-4BFDB7FD28AC}"/>
              </a:ext>
            </a:extLst>
          </p:cNvPr>
          <p:cNvSpPr/>
          <p:nvPr userDrawn="1"/>
        </p:nvSpPr>
        <p:spPr>
          <a:xfrm>
            <a:off x="11109501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E94E203-4D9D-4315-811B-6AEBDA949895}"/>
              </a:ext>
            </a:extLst>
          </p:cNvPr>
          <p:cNvSpPr/>
          <p:nvPr userDrawn="1"/>
        </p:nvSpPr>
        <p:spPr>
          <a:xfrm>
            <a:off x="7525791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58DF5A4-693E-486D-BAB8-69D0BDAE74CE}"/>
              </a:ext>
            </a:extLst>
          </p:cNvPr>
          <p:cNvSpPr/>
          <p:nvPr userDrawn="1"/>
        </p:nvSpPr>
        <p:spPr>
          <a:xfrm>
            <a:off x="8959275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FBA4F83-ED0B-439D-983D-DBBFB23D2612}"/>
              </a:ext>
            </a:extLst>
          </p:cNvPr>
          <p:cNvSpPr/>
          <p:nvPr userDrawn="1"/>
        </p:nvSpPr>
        <p:spPr>
          <a:xfrm>
            <a:off x="716742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EB3F76F-9FC5-454E-9B4F-C471289878CD}"/>
              </a:ext>
            </a:extLst>
          </p:cNvPr>
          <p:cNvSpPr/>
          <p:nvPr userDrawn="1"/>
        </p:nvSpPr>
        <p:spPr>
          <a:xfrm>
            <a:off x="645067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1B303D9-4182-4C78-A463-7ED50F26193B}"/>
              </a:ext>
            </a:extLst>
          </p:cNvPr>
          <p:cNvSpPr/>
          <p:nvPr userDrawn="1"/>
        </p:nvSpPr>
        <p:spPr>
          <a:xfrm>
            <a:off x="1039275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10515600" cy="1463040"/>
          </a:xfrm>
        </p:spPr>
        <p:txBody>
          <a:bodyPr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8AE114F-BA87-536C-036A-0DB6E0BE7D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41248" y="3474720"/>
            <a:ext cx="4544568" cy="2514600"/>
          </a:xfrm>
        </p:spPr>
        <p:txBody>
          <a:bodyPr anchor="t">
            <a:normAutofit/>
          </a:bodyPr>
          <a:lstStyle>
            <a:lvl1pPr marL="0" indent="0"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6DAC790-B1F2-BF98-BA0C-C7E1773C47D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675120" y="3474720"/>
            <a:ext cx="4544568" cy="25146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4" name="Date Placeholder 3">
            <a:extLst>
              <a:ext uri="{FF2B5EF4-FFF2-40B4-BE49-F238E27FC236}">
                <a16:creationId xmlns:a16="http://schemas.microsoft.com/office/drawing/2014/main" id="{403A449B-E2DB-41B6-A150-A5C66BE78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75" name="Footer Placeholder 4">
            <a:extLst>
              <a:ext uri="{FF2B5EF4-FFF2-40B4-BE49-F238E27FC236}">
                <a16:creationId xmlns:a16="http://schemas.microsoft.com/office/drawing/2014/main" id="{1D45A931-0FDA-46B3-A78A-EDB46C29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6" name="Slide Number Placeholder 5">
            <a:extLst>
              <a:ext uri="{FF2B5EF4-FFF2-40B4-BE49-F238E27FC236}">
                <a16:creationId xmlns:a16="http://schemas.microsoft.com/office/drawing/2014/main" id="{43592334-BF43-483B-9ED5-B96DF770B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251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548640"/>
            <a:ext cx="4572000" cy="2103120"/>
          </a:xfrm>
        </p:spPr>
        <p:txBody>
          <a:bodyPr lIns="0" tIns="0" rIns="0" bIns="0"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8AE114F-BA87-536C-036A-0DB6E0BE7D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2960" y="3429000"/>
            <a:ext cx="4572000" cy="2743200"/>
          </a:xfrm>
        </p:spPr>
        <p:txBody>
          <a:bodyPr lIns="0" tIns="0" rIns="0" bIns="0" anchor="t">
            <a:normAutofit/>
          </a:bodyPr>
          <a:lstStyle>
            <a:lvl1pPr marL="228600" indent="-228600">
              <a:spcBef>
                <a:spcPts val="16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6DAC790-B1F2-BF98-BA0C-C7E1773C47D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61304" y="795528"/>
            <a:ext cx="5495544" cy="52578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4" name="Date Placeholder 3">
            <a:extLst>
              <a:ext uri="{FF2B5EF4-FFF2-40B4-BE49-F238E27FC236}">
                <a16:creationId xmlns:a16="http://schemas.microsoft.com/office/drawing/2014/main" id="{403A449B-E2DB-41B6-A150-A5C66BE78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75" name="Footer Placeholder 4">
            <a:extLst>
              <a:ext uri="{FF2B5EF4-FFF2-40B4-BE49-F238E27FC236}">
                <a16:creationId xmlns:a16="http://schemas.microsoft.com/office/drawing/2014/main" id="{1D45A931-0FDA-46B3-A78A-EDB46C29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6" name="Slide Number Placeholder 5">
            <a:extLst>
              <a:ext uri="{FF2B5EF4-FFF2-40B4-BE49-F238E27FC236}">
                <a16:creationId xmlns:a16="http://schemas.microsoft.com/office/drawing/2014/main" id="{43592334-BF43-483B-9ED5-B96DF770B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6421C9-A6E7-D6F1-2797-6D59639AEF04}"/>
              </a:ext>
            </a:extLst>
          </p:cNvPr>
          <p:cNvSpPr/>
          <p:nvPr userDrawn="1"/>
        </p:nvSpPr>
        <p:spPr>
          <a:xfrm>
            <a:off x="822960" y="2850249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61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56" r:id="rId3"/>
    <p:sldLayoutId id="2147483675" r:id="rId4"/>
    <p:sldLayoutId id="2147483676" r:id="rId5"/>
    <p:sldLayoutId id="2147483691" r:id="rId6"/>
    <p:sldLayoutId id="2147483668" r:id="rId7"/>
    <p:sldLayoutId id="2147483679" r:id="rId8"/>
    <p:sldLayoutId id="2147483692" r:id="rId9"/>
    <p:sldLayoutId id="2147483693" r:id="rId10"/>
    <p:sldLayoutId id="2147483678" r:id="rId11"/>
    <p:sldLayoutId id="2147483673" r:id="rId12"/>
    <p:sldLayoutId id="2147483681" r:id="rId13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9577" y="640080"/>
            <a:ext cx="6082732" cy="3657600"/>
          </a:xfrm>
        </p:spPr>
        <p:txBody>
          <a:bodyPr tIns="0" rIns="0" bIns="0">
            <a:norm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Ședință</a:t>
            </a:r>
            <a:r>
              <a:rPr lang="en-US" dirty="0">
                <a:latin typeface="Times New Roman"/>
                <a:cs typeface="Times New Roman"/>
              </a:rPr>
              <a:t> cu </a:t>
            </a:r>
            <a:r>
              <a:rPr lang="en-US" dirty="0" err="1">
                <a:latin typeface="Times New Roman"/>
                <a:cs typeface="Times New Roman"/>
              </a:rPr>
              <a:t>părinții</a:t>
            </a:r>
            <a:br>
              <a:rPr lang="en-US" dirty="0">
                <a:latin typeface="Times New Roman"/>
                <a:cs typeface="Times New Roman"/>
              </a:rPr>
            </a:br>
            <a:br>
              <a:rPr lang="en-US" dirty="0">
                <a:latin typeface="Times New Roman"/>
                <a:cs typeface="Times New Roman"/>
              </a:rPr>
            </a:br>
            <a:r>
              <a:rPr lang="en-US" dirty="0">
                <a:latin typeface="Times New Roman"/>
                <a:cs typeface="Times New Roman"/>
              </a:rPr>
              <a:t>Clasa </a:t>
            </a:r>
            <a:r>
              <a:rPr lang="en-US" dirty="0" err="1">
                <a:latin typeface="Times New Roman"/>
                <a:cs typeface="Times New Roman"/>
              </a:rPr>
              <a:t>pregătitoare</a:t>
            </a:r>
            <a:r>
              <a:rPr lang="en-US" dirty="0">
                <a:latin typeface="Times New Roman"/>
                <a:cs typeface="Times New Roman"/>
              </a:rPr>
              <a:t> B</a:t>
            </a:r>
            <a:endParaRPr lang="ro-RO" dirty="0">
              <a:latin typeface="Times New Roman"/>
              <a:cs typeface="Times New Roman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9577" y="5577840"/>
            <a:ext cx="5724144" cy="472073"/>
          </a:xfrm>
        </p:spPr>
        <p:txBody>
          <a:bodyPr vert="horz" lIns="0" tIns="91440" rIns="0" bIns="0" rtlCol="0" anchor="t">
            <a:noAutofit/>
          </a:bodyPr>
          <a:lstStyle/>
          <a:p>
            <a:r>
              <a:rPr lang="en-US" sz="3200" dirty="0">
                <a:latin typeface="Times New Roman"/>
                <a:cs typeface="Times New Roman"/>
              </a:rPr>
              <a:t>Prof. Elisabeta </a:t>
            </a:r>
            <a:r>
              <a:rPr lang="en-US" sz="3200" err="1">
                <a:latin typeface="Times New Roman"/>
                <a:cs typeface="Times New Roman"/>
              </a:rPr>
              <a:t>Mînecuță</a:t>
            </a:r>
            <a:endParaRPr lang="ro-RO" sz="3200" err="1">
              <a:latin typeface="Times New Roman"/>
              <a:cs typeface="Times New Roman"/>
            </a:endParaRPr>
          </a:p>
        </p:txBody>
      </p:sp>
      <p:pic>
        <p:nvPicPr>
          <p:cNvPr id="12" name="Substituent imagine 11" descr="O imagine care conține produse de papetărie, Artă de copii, papetărie, instrument de scris&#10;&#10;Conținutul generat de inteligența artificială poate fi incorect.">
            <a:extLst>
              <a:ext uri="{FF2B5EF4-FFF2-40B4-BE49-F238E27FC236}">
                <a16:creationId xmlns:a16="http://schemas.microsoft.com/office/drawing/2014/main" id="{9A4A4F7E-E3B4-B887-C939-AA9F69D2FDF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6667" r="16667"/>
          <a:stretch/>
        </p:blipFill>
        <p:spPr>
          <a:xfrm>
            <a:off x="0" y="1719072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EDEDA47C-74F6-41B7-57E5-82084B275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1194" y="283023"/>
            <a:ext cx="2020929" cy="105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5B957-3661-3475-34C1-B1415A5A3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ine 10" descr="O imagine care conține text, schiță, desen, diagramă&#10;&#10;Conținutul generat de inteligența artificială poate fi incorect.">
            <a:extLst>
              <a:ext uri="{FF2B5EF4-FFF2-40B4-BE49-F238E27FC236}">
                <a16:creationId xmlns:a16="http://schemas.microsoft.com/office/drawing/2014/main" id="{4C947220-645C-85A1-54A8-D4EA07FFF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28600"/>
            <a:ext cx="10972800" cy="6400800"/>
          </a:xfrm>
          <a:prstGeom prst="rect">
            <a:avLst/>
          </a:prstGeom>
        </p:spPr>
      </p:pic>
      <p:pic>
        <p:nvPicPr>
          <p:cNvPr id="2" name="Imagine 1">
            <a:extLst>
              <a:ext uri="{FF2B5EF4-FFF2-40B4-BE49-F238E27FC236}">
                <a16:creationId xmlns:a16="http://schemas.microsoft.com/office/drawing/2014/main" id="{79123DBA-7846-CB9E-C83F-92901D2A6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584" y="5579272"/>
            <a:ext cx="2020929" cy="105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02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ADEBD-25A2-DB06-FC8E-A92B47B72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 descr="O imagine care conține text, diagramă, captură de ecran, Font&#10;&#10;Conținutul generat de inteligența artificială poate fi incorect.">
            <a:extLst>
              <a:ext uri="{FF2B5EF4-FFF2-40B4-BE49-F238E27FC236}">
                <a16:creationId xmlns:a16="http://schemas.microsoft.com/office/drawing/2014/main" id="{67A27283-ADA2-CBD9-6671-5FBC0B571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" y="0"/>
            <a:ext cx="1098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38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E808-D651-B324-BC4C-A13AC921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548640"/>
            <a:ext cx="4572000" cy="2103120"/>
          </a:xfrm>
        </p:spPr>
        <p:txBody>
          <a:bodyPr/>
          <a:lstStyle/>
          <a:p>
            <a:r>
              <a:rPr lang="en-US" err="1">
                <a:latin typeface="Times New Roman"/>
                <a:cs typeface="Times New Roman"/>
              </a:rPr>
              <a:t>Rezultate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obținute</a:t>
            </a:r>
            <a:endParaRPr lang="ro-RO" err="1">
              <a:latin typeface="Times New Roman"/>
              <a:cs typeface="Times New Roman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C4A7E4-232D-AE28-EE1D-904758F80DA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2960" y="3429000"/>
            <a:ext cx="4572000" cy="2743200"/>
          </a:xfrm>
        </p:spPr>
        <p:txBody>
          <a:bodyPr/>
          <a:lstStyle/>
          <a:p>
            <a:r>
              <a:rPr lang="en-US" sz="4400" err="1"/>
              <a:t>Grafice</a:t>
            </a:r>
            <a:r>
              <a:rPr lang="en-US" sz="4400" dirty="0"/>
              <a:t> </a:t>
            </a:r>
          </a:p>
        </p:txBody>
      </p:sp>
      <p:sp>
        <p:nvSpPr>
          <p:cNvPr id="6" name="Substituent conținut 5">
            <a:extLst>
              <a:ext uri="{FF2B5EF4-FFF2-40B4-BE49-F238E27FC236}">
                <a16:creationId xmlns:a16="http://schemas.microsoft.com/office/drawing/2014/main" id="{035F3B70-3B40-16FC-BA98-97AD273B59F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" name="Imagine 2">
            <a:extLst>
              <a:ext uri="{FF2B5EF4-FFF2-40B4-BE49-F238E27FC236}">
                <a16:creationId xmlns:a16="http://schemas.microsoft.com/office/drawing/2014/main" id="{AEF89856-6CE1-6568-3D04-3A79F445E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863" y="192263"/>
            <a:ext cx="2020929" cy="105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80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C59F6-9B22-C211-4B4C-A2FD4B914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10515600" cy="1463040"/>
          </a:xfrm>
          <a:noFill/>
        </p:spPr>
        <p:txBody>
          <a:bodyPr lIns="0" tIns="0" rIns="0" bIns="0" anchor="ctr" anchorCtr="0">
            <a:noAutofit/>
          </a:bodyPr>
          <a:lstStyle/>
          <a:p>
            <a:r>
              <a:rPr lang="en-US" sz="4800">
                <a:latin typeface="Times New Roman"/>
                <a:cs typeface="Times New Roman"/>
              </a:rPr>
              <a:t>Recomandări</a:t>
            </a:r>
            <a:endParaRPr lang="ro-RO"/>
          </a:p>
        </p:txBody>
      </p:sp>
      <p:pic>
        <p:nvPicPr>
          <p:cNvPr id="6" name="Substituent conținut 5" descr="O imagine care conține text, Font, captură de ecran&#10;&#10;Conținutul generat de inteligența artificială poate fi incorect.">
            <a:extLst>
              <a:ext uri="{FF2B5EF4-FFF2-40B4-BE49-F238E27FC236}">
                <a16:creationId xmlns:a16="http://schemas.microsoft.com/office/drawing/2014/main" id="{C28F8237-CA90-FF01-EA44-2E7B428B1ECF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491162" y="3296479"/>
            <a:ext cx="11116380" cy="3036381"/>
          </a:xfrm>
          <a:prstGeom prst="rect">
            <a:avLst/>
          </a:prstGeom>
        </p:spPr>
      </p:pic>
      <p:pic>
        <p:nvPicPr>
          <p:cNvPr id="3" name="Imagine 2">
            <a:extLst>
              <a:ext uri="{FF2B5EF4-FFF2-40B4-BE49-F238E27FC236}">
                <a16:creationId xmlns:a16="http://schemas.microsoft.com/office/drawing/2014/main" id="{F9D6F939-6136-0618-7E19-34832C203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1985" y="230032"/>
            <a:ext cx="2020929" cy="105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30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034E89-1952-5288-08A0-70A4A73BE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90" y="3063990"/>
            <a:ext cx="5901634" cy="729312"/>
          </a:xfrm>
          <a:noFill/>
        </p:spPr>
        <p:txBody>
          <a:bodyPr lIns="0" tIns="0" rIns="0" bIns="0">
            <a:noAutofit/>
          </a:bodyPr>
          <a:lstStyle/>
          <a:p>
            <a:pPr algn="ctr"/>
            <a:r>
              <a:rPr lang="en-US">
                <a:latin typeface="Times New Roman"/>
                <a:cs typeface="Times New Roman"/>
              </a:rPr>
              <a:t>Programul de </a:t>
            </a:r>
            <a:br>
              <a:rPr lang="en-US">
                <a:latin typeface="Times New Roman"/>
                <a:cs typeface="Times New Roman"/>
              </a:rPr>
            </a:br>
            <a:br>
              <a:rPr lang="en-US">
                <a:latin typeface="Times New Roman"/>
                <a:cs typeface="Times New Roman"/>
              </a:rPr>
            </a:br>
            <a:r>
              <a:rPr lang="en-US">
                <a:latin typeface="Times New Roman"/>
                <a:cs typeface="Times New Roman"/>
              </a:rPr>
              <a:t>Învățare remedială</a:t>
            </a:r>
            <a:endParaRPr lang="ro-RO"/>
          </a:p>
        </p:txBody>
      </p:sp>
      <p:pic>
        <p:nvPicPr>
          <p:cNvPr id="14" name="Substituent imagine 13" descr="O imagine care conține Artă de copii, produse de papetărie, de interior, papetărie&#10;&#10;Conținutul generat de inteligența artificială poate fi incorect.">
            <a:extLst>
              <a:ext uri="{FF2B5EF4-FFF2-40B4-BE49-F238E27FC236}">
                <a16:creationId xmlns:a16="http://schemas.microsoft.com/office/drawing/2014/main" id="{ECECD883-A4BB-5E9F-A155-32F6A343B5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3105" r="23105"/>
          <a:stretch/>
        </p:blipFill>
        <p:spPr>
          <a:prstGeom prst="rect">
            <a:avLst/>
          </a:prstGeom>
        </p:spPr>
      </p:pic>
      <p:pic>
        <p:nvPicPr>
          <p:cNvPr id="2" name="Imagine 1">
            <a:extLst>
              <a:ext uri="{FF2B5EF4-FFF2-40B4-BE49-F238E27FC236}">
                <a16:creationId xmlns:a16="http://schemas.microsoft.com/office/drawing/2014/main" id="{088C8FBE-99B5-4488-663D-B0AD41036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90" y="5587223"/>
            <a:ext cx="2020929" cy="105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85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C7BF3-8178-E461-1EEE-288E404A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830" y="1445591"/>
            <a:ext cx="5532781" cy="2103120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4. ȘCOALA ALTFEL</a:t>
            </a:r>
            <a:br>
              <a:rPr lang="en-US" dirty="0">
                <a:latin typeface="Times New Roman"/>
                <a:cs typeface="Times New Roman"/>
              </a:rPr>
            </a:br>
            <a:r>
              <a:rPr lang="en-US" dirty="0">
                <a:latin typeface="Times New Roman"/>
                <a:cs typeface="Times New Roman"/>
              </a:rPr>
              <a:t>         </a:t>
            </a:r>
            <a:br>
              <a:rPr lang="en-US" dirty="0">
                <a:latin typeface="Times New Roman"/>
                <a:cs typeface="Times New Roman"/>
              </a:rPr>
            </a:br>
            <a:r>
              <a:rPr lang="en-US" dirty="0">
                <a:latin typeface="Times New Roman"/>
                <a:cs typeface="Times New Roman"/>
              </a:rPr>
              <a:t>       20.10-24.10.2025</a:t>
            </a:r>
            <a:endParaRPr lang="ro-RO" dirty="0">
              <a:latin typeface="Times New Roman"/>
              <a:cs typeface="Times New Roman"/>
            </a:endParaRPr>
          </a:p>
        </p:txBody>
      </p:sp>
      <p:sp>
        <p:nvSpPr>
          <p:cNvPr id="12" name="Substituent conținut 11">
            <a:extLst>
              <a:ext uri="{FF2B5EF4-FFF2-40B4-BE49-F238E27FC236}">
                <a16:creationId xmlns:a16="http://schemas.microsoft.com/office/drawing/2014/main" id="{074DD544-EEBC-0D54-5B99-DBBF4C52F43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99033" y="758378"/>
            <a:ext cx="5398493" cy="4480560"/>
          </a:xfrm>
        </p:spPr>
        <p:txBody>
          <a:bodyPr vert="horz" lIns="0" tIns="0" rIns="0" bIns="0" rtlCol="0" anchor="t">
            <a:noAutofit/>
          </a:bodyPr>
          <a:lstStyle/>
          <a:p>
            <a:pPr marL="511810" indent="-511810"/>
            <a:r>
              <a:rPr lang="ro-RO" sz="2800" b="0" dirty="0">
                <a:latin typeface="Times New Roman"/>
                <a:ea typeface="+mn-lt"/>
                <a:cs typeface="+mn-lt"/>
              </a:rPr>
              <a:t>Program național al </a:t>
            </a:r>
            <a:r>
              <a:rPr lang="ro-RO" sz="2800" dirty="0">
                <a:latin typeface="Times New Roman"/>
                <a:ea typeface="+mn-lt"/>
                <a:cs typeface="+mn-lt"/>
              </a:rPr>
              <a:t>Ministerului Educației</a:t>
            </a:r>
            <a:r>
              <a:rPr lang="ro-RO" sz="2800" b="0" dirty="0">
                <a:latin typeface="Times New Roman"/>
                <a:ea typeface="+mn-lt"/>
                <a:cs typeface="+mn-lt"/>
              </a:rPr>
              <a:t>, lansat în </a:t>
            </a:r>
            <a:r>
              <a:rPr lang="ro-RO" sz="2800" dirty="0">
                <a:latin typeface="Times New Roman"/>
                <a:ea typeface="+mn-lt"/>
                <a:cs typeface="+mn-lt"/>
              </a:rPr>
              <a:t>2011</a:t>
            </a:r>
            <a:r>
              <a:rPr lang="ro-RO" sz="2800" b="0" dirty="0">
                <a:latin typeface="Times New Roman"/>
                <a:ea typeface="+mn-lt"/>
                <a:cs typeface="+mn-lt"/>
              </a:rPr>
              <a:t>.</a:t>
            </a:r>
            <a:endParaRPr lang="ro-RO" sz="2800">
              <a:latin typeface="Times New Roman"/>
              <a:cs typeface="Times New Roman"/>
            </a:endParaRPr>
          </a:p>
          <a:p>
            <a:pPr marL="511810" indent="-511810"/>
            <a:r>
              <a:rPr lang="ro-RO" sz="2800" b="0" dirty="0">
                <a:latin typeface="Times New Roman"/>
                <a:ea typeface="+mn-lt"/>
                <a:cs typeface="+mn-lt"/>
              </a:rPr>
              <a:t>Se desfășoară o săptămână pe an, cu activități </a:t>
            </a:r>
            <a:r>
              <a:rPr lang="ro-RO" sz="2800" b="0" err="1">
                <a:latin typeface="Times New Roman"/>
                <a:ea typeface="+mn-lt"/>
                <a:cs typeface="+mn-lt"/>
              </a:rPr>
              <a:t>extracurriculare</a:t>
            </a:r>
            <a:r>
              <a:rPr lang="ro-RO" sz="2800" b="0" dirty="0">
                <a:latin typeface="Times New Roman"/>
                <a:ea typeface="+mn-lt"/>
                <a:cs typeface="+mn-lt"/>
              </a:rPr>
              <a:t> și extrașcolare.</a:t>
            </a:r>
            <a:endParaRPr lang="ro-RO" sz="2800">
              <a:latin typeface="Times New Roman"/>
              <a:cs typeface="Times New Roman"/>
            </a:endParaRPr>
          </a:p>
          <a:p>
            <a:pPr marL="511810" indent="-511810"/>
            <a:r>
              <a:rPr lang="ro-RO" sz="2800" b="0" dirty="0">
                <a:latin typeface="Times New Roman"/>
                <a:ea typeface="+mn-lt"/>
                <a:cs typeface="+mn-lt"/>
              </a:rPr>
              <a:t>Include vizite, ateliere, jocuri, activități culturale, sportive, ecologice.</a:t>
            </a:r>
            <a:endParaRPr lang="ro-RO" sz="2800">
              <a:latin typeface="Times New Roman"/>
              <a:cs typeface="Times New Roman"/>
            </a:endParaRPr>
          </a:p>
          <a:p>
            <a:pPr marL="511810" indent="-511810"/>
            <a:r>
              <a:rPr lang="ro-RO" sz="2800" b="0" dirty="0">
                <a:latin typeface="Times New Roman"/>
                <a:ea typeface="+mn-lt"/>
                <a:cs typeface="+mn-lt"/>
              </a:rPr>
              <a:t>Scop: </a:t>
            </a:r>
            <a:r>
              <a:rPr lang="ro-RO" sz="2800" dirty="0">
                <a:latin typeface="Times New Roman"/>
                <a:ea typeface="+mn-lt"/>
                <a:cs typeface="+mn-lt"/>
              </a:rPr>
              <a:t>învățare prin experiențe noi</a:t>
            </a:r>
            <a:r>
              <a:rPr lang="ro-RO" sz="2800" b="0" dirty="0">
                <a:latin typeface="Times New Roman"/>
                <a:ea typeface="+mn-lt"/>
                <a:cs typeface="+mn-lt"/>
              </a:rPr>
              <a:t> și apropierea de viața reală.</a:t>
            </a:r>
            <a:endParaRPr lang="ro-RO" sz="2800">
              <a:latin typeface="Times New Roman"/>
              <a:cs typeface="Times New Roman"/>
            </a:endParaRPr>
          </a:p>
          <a:p>
            <a:pPr marL="511810" indent="-511810"/>
            <a:endParaRPr lang="ro-RO" dirty="0"/>
          </a:p>
        </p:txBody>
      </p:sp>
      <p:pic>
        <p:nvPicPr>
          <p:cNvPr id="13" name="Imagine 12" descr="O imagine care conține text, îmbrăcăminte, Desen animat, Chip de om&#10;&#10;Conținutul generat de inteligența artificială poate fi incorect.">
            <a:extLst>
              <a:ext uri="{FF2B5EF4-FFF2-40B4-BE49-F238E27FC236}">
                <a16:creationId xmlns:a16="http://schemas.microsoft.com/office/drawing/2014/main" id="{B128E3C9-8AD9-14F9-7D6B-C0CD443F1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09" y="3216414"/>
            <a:ext cx="4814957" cy="316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81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4604" y="297732"/>
            <a:ext cx="5522976" cy="925002"/>
          </a:xfrm>
        </p:spPr>
        <p:txBody>
          <a:bodyPr tIns="0" rIns="0">
            <a:no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discuții</a:t>
            </a:r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Substituent imagine 5" descr="O imagine care conține floare, plantă, petală, frangipani&#10;&#10;Conținutul generat de inteligența artificială poate fi incorect.">
            <a:extLst>
              <a:ext uri="{FF2B5EF4-FFF2-40B4-BE49-F238E27FC236}">
                <a16:creationId xmlns:a16="http://schemas.microsoft.com/office/drawing/2014/main" id="{2C3B8051-EB7F-2ACC-C757-7041D650CFC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6675" r="16675"/>
          <a:stretch/>
        </p:blipFill>
        <p:spPr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</p:pic>
      <p:pic>
        <p:nvPicPr>
          <p:cNvPr id="4" name="Imagine 3" descr="mesaje de multumire pentru urari | DivaHair.ro">
            <a:extLst>
              <a:ext uri="{FF2B5EF4-FFF2-40B4-BE49-F238E27FC236}">
                <a16:creationId xmlns:a16="http://schemas.microsoft.com/office/drawing/2014/main" id="{75FE32AC-660A-5E89-3B1A-3172B1968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04" y="3116436"/>
            <a:ext cx="5522976" cy="3443832"/>
          </a:xfrm>
          <a:prstGeom prst="rect">
            <a:avLst/>
          </a:prstGeo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9D023C49-FC17-1A1E-62FA-4AD555DAB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5506" y="218100"/>
            <a:ext cx="1505566" cy="78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23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8C48D-8FE7-491A-A6C7-72647C2A7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1157" y="1600200"/>
            <a:ext cx="3931920" cy="2468880"/>
          </a:xfrm>
        </p:spPr>
        <p:txBody>
          <a:bodyPr tIns="0" rIns="0" bIns="0">
            <a:noAutofit/>
          </a:bodyPr>
          <a:lstStyle/>
          <a:p>
            <a:r>
              <a:rPr lang="en-US" sz="5400" dirty="0">
                <a:latin typeface="Times New Roman"/>
                <a:cs typeface="Times New Roman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3D4FE-F554-41E3-B768-8EE98FC1E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0141" y="3141681"/>
            <a:ext cx="4424978" cy="1828800"/>
          </a:xfrm>
        </p:spPr>
        <p:txBody>
          <a:bodyPr vert="horz" lIns="0" tIns="0" rIns="0" bIns="0" numCol="1" rtlCol="0" anchor="t">
            <a:noAutofit/>
          </a:bodyPr>
          <a:lstStyle/>
          <a:p>
            <a:pPr marL="342900" indent="-342900">
              <a:buAutoNum type="arabicPeriod"/>
            </a:pPr>
            <a:r>
              <a:rPr lang="en-US" sz="3200" dirty="0">
                <a:latin typeface="Times New Roman"/>
                <a:cs typeface="Times New Roman"/>
              </a:rPr>
              <a:t>Moment </a:t>
            </a:r>
            <a:r>
              <a:rPr lang="en-US" sz="3200" dirty="0" err="1">
                <a:latin typeface="Times New Roman"/>
                <a:cs typeface="Times New Roman"/>
              </a:rPr>
              <a:t>introductiv</a:t>
            </a:r>
          </a:p>
          <a:p>
            <a:pPr marL="342900" indent="-342900">
              <a:buAutoNum type="arabicPeriod"/>
            </a:pPr>
            <a:r>
              <a:rPr lang="en-US" sz="3200" err="1">
                <a:latin typeface="Times New Roman"/>
                <a:cs typeface="Times New Roman"/>
              </a:rPr>
              <a:t>Aspecte</a:t>
            </a:r>
            <a:r>
              <a:rPr lang="en-US" sz="3200" dirty="0">
                <a:latin typeface="Times New Roman"/>
                <a:cs typeface="Times New Roman"/>
              </a:rPr>
              <a:t> generale</a:t>
            </a:r>
          </a:p>
          <a:p>
            <a:pPr marL="342900" indent="-342900">
              <a:buAutoNum type="arabicPeriod"/>
            </a:pPr>
            <a:r>
              <a:rPr lang="en-US" sz="3200" err="1">
                <a:latin typeface="Times New Roman"/>
                <a:cs typeface="Times New Roman"/>
              </a:rPr>
              <a:t>Evaluarea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err="1">
                <a:latin typeface="Times New Roman"/>
                <a:cs typeface="Times New Roman"/>
              </a:rPr>
              <a:t>inițială</a:t>
            </a:r>
            <a:endParaRPr lang="en-US" sz="3200" dirty="0">
              <a:latin typeface="Times New Roman"/>
              <a:cs typeface="Times New Roman"/>
            </a:endParaRPr>
          </a:p>
          <a:p>
            <a:pPr marL="342900" indent="-342900">
              <a:buAutoNum type="arabicPeriod"/>
            </a:pPr>
            <a:r>
              <a:rPr lang="en-US" sz="3200" dirty="0" err="1">
                <a:latin typeface="Times New Roman"/>
                <a:cs typeface="Times New Roman"/>
              </a:rPr>
              <a:t>Școala</a:t>
            </a:r>
            <a:r>
              <a:rPr lang="en-US" sz="3200" dirty="0">
                <a:latin typeface="Times New Roman"/>
                <a:cs typeface="Times New Roman"/>
              </a:rPr>
              <a:t> </a:t>
            </a:r>
            <a:r>
              <a:rPr lang="en-US" sz="3200" dirty="0" err="1">
                <a:latin typeface="Times New Roman"/>
                <a:cs typeface="Times New Roman"/>
              </a:rPr>
              <a:t>altfel</a:t>
            </a:r>
            <a:endParaRPr lang="en-US" sz="3200">
              <a:latin typeface="Times New Roman"/>
              <a:cs typeface="Times New Roman"/>
            </a:endParaRPr>
          </a:p>
          <a:p>
            <a:pPr marL="342900" indent="-342900">
              <a:buAutoNum type="arabicPeriod"/>
            </a:pPr>
            <a:r>
              <a:rPr lang="en-US" sz="3200" dirty="0">
                <a:latin typeface="Times New Roman"/>
                <a:cs typeface="Times New Roman"/>
              </a:rPr>
              <a:t>Alte </a:t>
            </a:r>
            <a:r>
              <a:rPr lang="en-US" sz="3200" err="1">
                <a:latin typeface="Times New Roman"/>
                <a:cs typeface="Times New Roman"/>
              </a:rPr>
              <a:t>discuții</a:t>
            </a:r>
            <a:endParaRPr lang="en-US" sz="3200" dirty="0">
              <a:latin typeface="Times New Roman"/>
              <a:cs typeface="Times New Roman"/>
            </a:endParaRPr>
          </a:p>
        </p:txBody>
      </p:sp>
      <p:pic>
        <p:nvPicPr>
          <p:cNvPr id="6" name="Substituent imagine 5" descr="O imagine care conține roz, proiectare&#10;&#10;Conținutul generat de inteligența artificială poate fi incorect.">
            <a:extLst>
              <a:ext uri="{FF2B5EF4-FFF2-40B4-BE49-F238E27FC236}">
                <a16:creationId xmlns:a16="http://schemas.microsoft.com/office/drawing/2014/main" id="{79294E54-559A-CFD7-7F03-D01D30E9919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9299" r="9299"/>
          <a:stretch/>
        </p:blipFill>
        <p:spPr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4" name="Imagine 3">
            <a:extLst>
              <a:ext uri="{FF2B5EF4-FFF2-40B4-BE49-F238E27FC236}">
                <a16:creationId xmlns:a16="http://schemas.microsoft.com/office/drawing/2014/main" id="{98911CD1-954E-FF3F-14AA-0176E3092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1194" y="283023"/>
            <a:ext cx="2020929" cy="105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5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63CB3-2956-E8D2-C23D-A3BAA7295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541" y="745656"/>
            <a:ext cx="9395920" cy="978894"/>
          </a:xfrm>
          <a:noFill/>
        </p:spPr>
        <p:txBody>
          <a:bodyPr lIns="0" tIns="0" rIns="0" bIns="0">
            <a:noAutofit/>
          </a:bodyPr>
          <a:lstStyle/>
          <a:p>
            <a:pPr marL="914400" indent="-914400">
              <a:buAutoNum type="arabicPeriod"/>
            </a:pPr>
            <a:r>
              <a:rPr lang="en-US">
                <a:latin typeface="Times New Roman"/>
                <a:cs typeface="Times New Roman"/>
              </a:rPr>
              <a:t>Momentul introductiv</a:t>
            </a:r>
            <a:endParaRPr lang="ro-RO">
              <a:latin typeface="Times New Roman"/>
              <a:cs typeface="Times New Roman"/>
            </a:endParaRPr>
          </a:p>
        </p:txBody>
      </p:sp>
      <p:sp>
        <p:nvSpPr>
          <p:cNvPr id="5" name="Subtitlu 4">
            <a:extLst>
              <a:ext uri="{FF2B5EF4-FFF2-40B4-BE49-F238E27FC236}">
                <a16:creationId xmlns:a16="http://schemas.microsoft.com/office/drawing/2014/main" id="{9CB84AFA-1A07-2A3F-5476-FA44B75597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780" y="2653104"/>
            <a:ext cx="5578288" cy="457200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ro-RO" sz="4000" dirty="0">
                <a:latin typeface="Times New Roman"/>
                <a:ea typeface="+mn-lt"/>
                <a:cs typeface="+mn-lt"/>
              </a:rPr>
              <a:t>Priviți foaia. </a:t>
            </a:r>
            <a:endParaRPr lang="ro-RO" sz="4000" dirty="0">
              <a:latin typeface="Times New Roman"/>
              <a:ea typeface="+mn-lt"/>
              <a:cs typeface="Times New Roman"/>
            </a:endParaRPr>
          </a:p>
          <a:p>
            <a:r>
              <a:rPr lang="ro-RO" sz="4000" dirty="0">
                <a:latin typeface="Times New Roman"/>
                <a:ea typeface="+mn-lt"/>
                <a:cs typeface="+mn-lt"/>
              </a:rPr>
              <a:t>Vă rog să scrieți în câteva cuvinte ce observați!</a:t>
            </a:r>
            <a:endParaRPr lang="ro-RO" sz="4000">
              <a:latin typeface="Times New Roman"/>
              <a:cs typeface="Times New Roman"/>
            </a:endParaRPr>
          </a:p>
        </p:txBody>
      </p:sp>
      <p:pic>
        <p:nvPicPr>
          <p:cNvPr id="3" name="Imagine 2" descr="O imagine care conține schiță, desen, text, Artă de copii&#10;&#10;Conținutul generat de inteligența artificială poate fi incorect.">
            <a:extLst>
              <a:ext uri="{FF2B5EF4-FFF2-40B4-BE49-F238E27FC236}">
                <a16:creationId xmlns:a16="http://schemas.microsoft.com/office/drawing/2014/main" id="{13343C3E-F802-DEE8-11B5-5C776DC72A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5" t="-1008" r="2179" b="756"/>
          <a:stretch>
            <a:fillRect/>
          </a:stretch>
        </p:blipFill>
        <p:spPr>
          <a:xfrm>
            <a:off x="7625043" y="2051797"/>
            <a:ext cx="4292899" cy="4468934"/>
          </a:xfrm>
          <a:prstGeom prst="rect">
            <a:avLst/>
          </a:prstGeom>
        </p:spPr>
      </p:pic>
      <p:pic>
        <p:nvPicPr>
          <p:cNvPr id="4" name="Imagine 3">
            <a:extLst>
              <a:ext uri="{FF2B5EF4-FFF2-40B4-BE49-F238E27FC236}">
                <a16:creationId xmlns:a16="http://schemas.microsoft.com/office/drawing/2014/main" id="{D7FD2AC6-4A6F-EF46-7A6A-1B8725DBF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5231" y="613635"/>
            <a:ext cx="2020929" cy="105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95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AD005F56-ABAC-137C-0811-2CF0DFE9D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303" y="1898374"/>
            <a:ext cx="4727050" cy="823402"/>
          </a:xfrm>
        </p:spPr>
        <p:txBody>
          <a:bodyPr/>
          <a:lstStyle/>
          <a:p>
            <a:pPr algn="ctr"/>
            <a:r>
              <a:rPr lang="ro-RO" dirty="0">
                <a:latin typeface="Times New Roman"/>
                <a:cs typeface="Times New Roman"/>
              </a:rPr>
              <a:t>Să ascultăm ce ați scris.</a:t>
            </a:r>
          </a:p>
        </p:txBody>
      </p:sp>
      <p:pic>
        <p:nvPicPr>
          <p:cNvPr id="5" name="Substituent imagine 4" descr="O imagine care conține Dreptunghi, cerc, artă, imprimare&#10;&#10;Conținutul generat de inteligența artificială poate fi incorect.">
            <a:extLst>
              <a:ext uri="{FF2B5EF4-FFF2-40B4-BE49-F238E27FC236}">
                <a16:creationId xmlns:a16="http://schemas.microsoft.com/office/drawing/2014/main" id="{74F3CCD1-40F5-835F-C9FE-797BB112CB4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54" r="254"/>
          <a:stretch/>
        </p:blipFill>
        <p:spPr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</p:pic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CA9DD978-36DB-2507-D3C9-876AC015E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7852" y="3532588"/>
            <a:ext cx="3931920" cy="1828800"/>
          </a:xfrm>
        </p:spPr>
        <p:txBody>
          <a:bodyPr vert="horz" lIns="0" tIns="45720" rIns="91440" bIns="45720" numCol="1" rtlCol="0" anchor="t">
            <a:normAutofit/>
          </a:bodyPr>
          <a:lstStyle/>
          <a:p>
            <a:pPr algn="ctr"/>
            <a:r>
              <a:rPr lang="ro-RO" sz="3600" b="1" dirty="0">
                <a:latin typeface="Times New Roman"/>
                <a:cs typeface="Times New Roman"/>
              </a:rPr>
              <a:t>Povestea punctului negru</a:t>
            </a:r>
            <a:endParaRPr lang="ro-RO" dirty="0"/>
          </a:p>
        </p:txBody>
      </p:sp>
      <p:pic>
        <p:nvPicPr>
          <p:cNvPr id="3" name="Imagine 2">
            <a:extLst>
              <a:ext uri="{FF2B5EF4-FFF2-40B4-BE49-F238E27FC236}">
                <a16:creationId xmlns:a16="http://schemas.microsoft.com/office/drawing/2014/main" id="{2DA7A5F5-B7A6-DE19-ACE6-4BC372AB7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1194" y="283023"/>
            <a:ext cx="2020929" cy="105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53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0A1A1-F484-80DF-63D4-026BFC3A8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8A8DC-E328-D14A-93DB-B7A7952DC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541" y="745656"/>
            <a:ext cx="9395920" cy="978894"/>
          </a:xfrm>
          <a:noFill/>
        </p:spPr>
        <p:txBody>
          <a:bodyPr lIns="0" tIns="0" rIns="0" bIns="0">
            <a:noAutofit/>
          </a:bodyPr>
          <a:lstStyle/>
          <a:p>
            <a:r>
              <a:rPr lang="en-US" err="1">
                <a:latin typeface="Times New Roman"/>
                <a:cs typeface="Times New Roman"/>
              </a:rPr>
              <a:t>Povestea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punctului</a:t>
            </a:r>
            <a:r>
              <a:rPr lang="en-US">
                <a:latin typeface="Times New Roman"/>
                <a:cs typeface="Times New Roman"/>
              </a:rPr>
              <a:t> negru</a:t>
            </a:r>
          </a:p>
        </p:txBody>
      </p:sp>
      <p:sp>
        <p:nvSpPr>
          <p:cNvPr id="5" name="Subtitlu 4">
            <a:extLst>
              <a:ext uri="{FF2B5EF4-FFF2-40B4-BE49-F238E27FC236}">
                <a16:creationId xmlns:a16="http://schemas.microsoft.com/office/drawing/2014/main" id="{AF3F9C89-780B-0620-7BE1-E138E2AFD8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6345" y="1913191"/>
            <a:ext cx="11122113" cy="457200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ro-RO" sz="2800" dirty="0">
                <a:latin typeface="Times New Roman"/>
                <a:ea typeface="+mn-lt"/>
                <a:cs typeface="+mn-lt"/>
              </a:rPr>
              <a:t>Exact așa procedăm și noi, de multe ori, în viață: ne concentrăm pe probleme, greșeli sau lipsuri și uităm de tot binele, frumosul și curatul care există în jur – ”foaia albă”.</a:t>
            </a:r>
            <a:br>
              <a:rPr lang="ro-RO" sz="2800" dirty="0">
                <a:latin typeface="Times New Roman"/>
                <a:ea typeface="+mn-lt"/>
                <a:cs typeface="+mn-lt"/>
              </a:rPr>
            </a:br>
            <a:r>
              <a:rPr lang="ro-RO" sz="2800" dirty="0">
                <a:latin typeface="Times New Roman"/>
                <a:ea typeface="+mn-lt"/>
                <a:cs typeface="+mn-lt"/>
              </a:rPr>
              <a:t>La fel și în cazul copiilor: este important să vedem și să apreciem </a:t>
            </a:r>
            <a:r>
              <a:rPr lang="ro-RO" sz="2800" b="1" dirty="0">
                <a:latin typeface="Times New Roman"/>
                <a:ea typeface="+mn-lt"/>
                <a:cs typeface="+mn-lt"/>
              </a:rPr>
              <a:t>progresele, calitățile și potențialul lor</a:t>
            </a:r>
            <a:r>
              <a:rPr lang="ro-RO" sz="2800" dirty="0">
                <a:latin typeface="Times New Roman"/>
                <a:ea typeface="+mn-lt"/>
                <a:cs typeface="+mn-lt"/>
              </a:rPr>
              <a:t>, nu doar micile dificultăți sau greșeli. Împreună, părinți și școală, îi putem ajuta să descopere cât de mult ”alb” frumos există în fiecare dintre ei.</a:t>
            </a:r>
            <a:endParaRPr lang="ro-RO" sz="2800" dirty="0">
              <a:latin typeface="Times New Roman"/>
            </a:endParaRPr>
          </a:p>
        </p:txBody>
      </p:sp>
      <p:pic>
        <p:nvPicPr>
          <p:cNvPr id="3" name="Imagine 2" descr="O imagine care conține schiță, desen, text, Artă de copii&#10;&#10;Conținutul generat de inteligența artificială poate fi incorect.">
            <a:extLst>
              <a:ext uri="{FF2B5EF4-FFF2-40B4-BE49-F238E27FC236}">
                <a16:creationId xmlns:a16="http://schemas.microsoft.com/office/drawing/2014/main" id="{B5A9267A-F1A0-AFB0-1F42-7C6FFDF350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5" t="-1008" r="2179" b="756"/>
          <a:stretch>
            <a:fillRect/>
          </a:stretch>
        </p:blipFill>
        <p:spPr>
          <a:xfrm>
            <a:off x="9944172" y="4558665"/>
            <a:ext cx="1973770" cy="2127718"/>
          </a:xfrm>
          <a:prstGeom prst="rect">
            <a:avLst/>
          </a:prstGeom>
        </p:spPr>
      </p:pic>
      <p:pic>
        <p:nvPicPr>
          <p:cNvPr id="4" name="Imagine 3">
            <a:extLst>
              <a:ext uri="{FF2B5EF4-FFF2-40B4-BE49-F238E27FC236}">
                <a16:creationId xmlns:a16="http://schemas.microsoft.com/office/drawing/2014/main" id="{8D05F54E-4787-3DB9-0B99-F9E48A4D3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0767" y="674422"/>
            <a:ext cx="2020929" cy="105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68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6442" y="845551"/>
            <a:ext cx="5029200" cy="872715"/>
          </a:xfrm>
          <a:noFill/>
        </p:spPr>
        <p:txBody>
          <a:bodyPr lIns="0" tIns="0" rIns="0" bIns="0">
            <a:noAutofit/>
          </a:bodyPr>
          <a:lstStyle/>
          <a:p>
            <a:pPr algn="ctr"/>
            <a:r>
              <a:rPr lang="en-US" sz="4400">
                <a:latin typeface="Times New Roman"/>
                <a:cs typeface="Times New Roman"/>
              </a:rPr>
              <a:t>3. </a:t>
            </a:r>
            <a:r>
              <a:rPr lang="en-US" sz="4400" err="1">
                <a:latin typeface="Times New Roman"/>
                <a:cs typeface="Times New Roman"/>
              </a:rPr>
              <a:t>Evaluarea</a:t>
            </a:r>
            <a:r>
              <a:rPr lang="en-US" sz="4400">
                <a:latin typeface="Times New Roman"/>
                <a:cs typeface="Times New Roman"/>
              </a:rPr>
              <a:t> </a:t>
            </a:r>
            <a:r>
              <a:rPr lang="en-US" sz="4400" err="1">
                <a:latin typeface="Times New Roman"/>
                <a:cs typeface="Times New Roman"/>
              </a:rPr>
              <a:t>inițială</a:t>
            </a:r>
            <a:r>
              <a:rPr lang="en-US" sz="4400">
                <a:latin typeface="Times New Roman"/>
                <a:cs typeface="Times New Roman"/>
              </a:rPr>
              <a:t> la CP</a:t>
            </a:r>
            <a:br>
              <a:rPr lang="en-US" sz="4400" dirty="0">
                <a:latin typeface="Times New Roman"/>
              </a:rPr>
            </a:br>
            <a:endParaRPr lang="en-US" sz="1200"/>
          </a:p>
        </p:txBody>
      </p:sp>
      <p:sp>
        <p:nvSpPr>
          <p:cNvPr id="5" name="Substituent text 4">
            <a:extLst>
              <a:ext uri="{FF2B5EF4-FFF2-40B4-BE49-F238E27FC236}">
                <a16:creationId xmlns:a16="http://schemas.microsoft.com/office/drawing/2014/main" id="{03ACB85F-4916-0B2C-F0C9-3C7FBD61F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2325" y="2451399"/>
            <a:ext cx="5466229" cy="3405296"/>
          </a:xfrm>
        </p:spPr>
        <p:txBody>
          <a:bodyPr vert="horz" lIns="0" tIns="45720" rIns="91440" bIns="45720" rtlCol="0" anchor="t">
            <a:noAutofit/>
          </a:bodyPr>
          <a:lstStyle/>
          <a:p>
            <a:pPr marL="285750" indent="-285750">
              <a:lnSpc>
                <a:spcPct val="80000"/>
              </a:lnSpc>
              <a:spcBef>
                <a:spcPct val="0"/>
              </a:spcBef>
              <a:buFont typeface="Arial,Sans-Serif"/>
              <a:buChar char="•"/>
            </a:pPr>
            <a:r>
              <a:rPr lang="en-US" b="1" err="1">
                <a:latin typeface="Times New Roman"/>
                <a:cs typeface="Times New Roman"/>
              </a:rPr>
              <a:t>Obiective</a:t>
            </a:r>
            <a:r>
              <a:rPr lang="en-US" b="1">
                <a:latin typeface="Times New Roman"/>
                <a:cs typeface="Times New Roman"/>
              </a:rPr>
              <a:t>: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verificarea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competențelor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formate</a:t>
            </a:r>
            <a:r>
              <a:rPr lang="en-US">
                <a:latin typeface="Times New Roman"/>
                <a:cs typeface="Times New Roman"/>
              </a:rPr>
              <a:t> la </a:t>
            </a:r>
            <a:r>
              <a:rPr lang="en-US" err="1">
                <a:latin typeface="Times New Roman"/>
                <a:cs typeface="Times New Roman"/>
              </a:rPr>
              <a:t>finalul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grădiniței</a:t>
            </a:r>
            <a:r>
              <a:rPr lang="en-US">
                <a:latin typeface="Times New Roman"/>
                <a:cs typeface="Times New Roman"/>
              </a:rPr>
              <a:t>, </a:t>
            </a:r>
            <a:r>
              <a:rPr lang="en-US" err="1">
                <a:latin typeface="Times New Roman"/>
                <a:cs typeface="Times New Roman"/>
              </a:rPr>
              <a:t>stabilirea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nivelului</a:t>
            </a:r>
            <a:r>
              <a:rPr lang="en-US">
                <a:latin typeface="Times New Roman"/>
                <a:cs typeface="Times New Roman"/>
              </a:rPr>
              <a:t> de </a:t>
            </a:r>
            <a:r>
              <a:rPr lang="en-US" err="1">
                <a:latin typeface="Times New Roman"/>
                <a:cs typeface="Times New Roman"/>
              </a:rPr>
              <a:t>pornire</a:t>
            </a:r>
            <a:r>
              <a:rPr lang="en-US">
                <a:latin typeface="Times New Roman"/>
                <a:cs typeface="Times New Roman"/>
              </a:rPr>
              <a:t>.</a:t>
            </a:r>
            <a:endParaRPr lang="en-US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85750" indent="-285750">
              <a:lnSpc>
                <a:spcPct val="80000"/>
              </a:lnSpc>
              <a:spcBef>
                <a:spcPct val="0"/>
              </a:spcBef>
              <a:buFont typeface="Arial,Sans-Serif"/>
              <a:buChar char="•"/>
            </a:pPr>
            <a:endParaRPr lang="en-US" b="1">
              <a:latin typeface="Times New Roman"/>
              <a:cs typeface="Times New Roman"/>
            </a:endParaRPr>
          </a:p>
          <a:p>
            <a:pPr marL="285750" indent="-285750">
              <a:lnSpc>
                <a:spcPct val="80000"/>
              </a:lnSpc>
              <a:spcBef>
                <a:spcPct val="0"/>
              </a:spcBef>
              <a:buFont typeface="Arial,Sans-Serif"/>
              <a:buChar char="•"/>
            </a:pPr>
            <a:r>
              <a:rPr lang="en-US" b="1">
                <a:latin typeface="Times New Roman"/>
                <a:cs typeface="Times New Roman"/>
              </a:rPr>
              <a:t>Conținut:</a:t>
            </a:r>
            <a:r>
              <a:rPr lang="en-US">
                <a:latin typeface="Times New Roman"/>
                <a:cs typeface="Times New Roman"/>
              </a:rPr>
              <a:t> ce a presupus testul (discipline, tipuri de itemi, durată).</a:t>
            </a:r>
            <a:br>
              <a:rPr lang="en-US" dirty="0">
                <a:latin typeface="Times New Roman"/>
              </a:rPr>
            </a:br>
            <a:endParaRPr lang="en-US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85750" indent="-285750">
              <a:lnSpc>
                <a:spcPct val="80000"/>
              </a:lnSpc>
              <a:spcBef>
                <a:spcPct val="0"/>
              </a:spcBef>
              <a:buFont typeface="Arial,Sans-Serif"/>
              <a:buChar char="•"/>
            </a:pPr>
            <a:r>
              <a:rPr lang="en-US" b="1" err="1">
                <a:latin typeface="Times New Roman"/>
                <a:cs typeface="Times New Roman"/>
              </a:rPr>
              <a:t>Rezultate</a:t>
            </a:r>
            <a:r>
              <a:rPr lang="en-US" b="1">
                <a:latin typeface="Times New Roman"/>
                <a:cs typeface="Times New Roman"/>
              </a:rPr>
              <a:t>: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prezentare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generală</a:t>
            </a:r>
            <a:r>
              <a:rPr lang="en-US">
                <a:latin typeface="Times New Roman"/>
                <a:cs typeface="Times New Roman"/>
              </a:rPr>
              <a:t> (</a:t>
            </a:r>
            <a:r>
              <a:rPr lang="en-US" err="1">
                <a:latin typeface="Times New Roman"/>
                <a:cs typeface="Times New Roman"/>
              </a:rPr>
              <a:t>puncte</a:t>
            </a:r>
            <a:r>
              <a:rPr lang="en-US">
                <a:latin typeface="Times New Roman"/>
                <a:cs typeface="Times New Roman"/>
              </a:rPr>
              <a:t> tari, </a:t>
            </a:r>
            <a:r>
              <a:rPr lang="en-US" err="1">
                <a:latin typeface="Times New Roman"/>
                <a:cs typeface="Times New Roman"/>
              </a:rPr>
              <a:t>aspecte</a:t>
            </a:r>
            <a:r>
              <a:rPr lang="en-US">
                <a:latin typeface="Times New Roman"/>
                <a:cs typeface="Times New Roman"/>
              </a:rPr>
              <a:t> de </a:t>
            </a:r>
            <a:r>
              <a:rPr lang="en-US" err="1">
                <a:latin typeface="Times New Roman"/>
                <a:cs typeface="Times New Roman"/>
              </a:rPr>
              <a:t>îmbunătățit</a:t>
            </a:r>
            <a:r>
              <a:rPr lang="en-US">
                <a:latin typeface="Times New Roman"/>
                <a:cs typeface="Times New Roman"/>
              </a:rPr>
              <a:t>), eventual </a:t>
            </a:r>
            <a:r>
              <a:rPr lang="en-US" err="1">
                <a:latin typeface="Times New Roman"/>
                <a:cs typeface="Times New Roman"/>
              </a:rPr>
              <a:t>susținută</a:t>
            </a:r>
            <a:r>
              <a:rPr lang="en-US">
                <a:latin typeface="Times New Roman"/>
                <a:cs typeface="Times New Roman"/>
              </a:rPr>
              <a:t> de </a:t>
            </a:r>
            <a:r>
              <a:rPr lang="en-US" err="1">
                <a:latin typeface="Times New Roman"/>
                <a:cs typeface="Times New Roman"/>
              </a:rPr>
              <a:t>grafic</a:t>
            </a:r>
            <a:r>
              <a:rPr lang="en-US">
                <a:latin typeface="Times New Roman"/>
                <a:cs typeface="Times New Roman"/>
              </a:rPr>
              <a:t>/</a:t>
            </a:r>
            <a:r>
              <a:rPr lang="en-US" err="1">
                <a:latin typeface="Times New Roman"/>
                <a:cs typeface="Times New Roman"/>
              </a:rPr>
              <a:t>sinopsis</a:t>
            </a:r>
            <a:r>
              <a:rPr lang="en-US">
                <a:latin typeface="Times New Roman"/>
                <a:cs typeface="Times New Roman"/>
              </a:rPr>
              <a:t>.</a:t>
            </a:r>
            <a:br>
              <a:rPr lang="en-US" dirty="0">
                <a:latin typeface="Times New Roman"/>
              </a:rPr>
            </a:br>
            <a:endParaRPr lang="en-US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85750" indent="-285750">
              <a:lnSpc>
                <a:spcPct val="80000"/>
              </a:lnSpc>
              <a:spcBef>
                <a:spcPct val="0"/>
              </a:spcBef>
              <a:buFont typeface="Arial,Sans-Serif"/>
              <a:buChar char="•"/>
            </a:pPr>
            <a:r>
              <a:rPr lang="en-US" b="1" err="1">
                <a:latin typeface="Times New Roman"/>
                <a:cs typeface="Times New Roman"/>
              </a:rPr>
              <a:t>Recomandări</a:t>
            </a:r>
            <a:r>
              <a:rPr lang="en-US" b="1">
                <a:latin typeface="Times New Roman"/>
                <a:cs typeface="Times New Roman"/>
              </a:rPr>
              <a:t>: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exerciții</a:t>
            </a:r>
            <a:r>
              <a:rPr lang="en-US">
                <a:latin typeface="Times New Roman"/>
                <a:cs typeface="Times New Roman"/>
              </a:rPr>
              <a:t> utile </a:t>
            </a:r>
            <a:r>
              <a:rPr lang="en-US" err="1">
                <a:latin typeface="Times New Roman"/>
                <a:cs typeface="Times New Roman"/>
              </a:rPr>
              <a:t>pentru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acasă</a:t>
            </a:r>
            <a:r>
              <a:rPr lang="en-US">
                <a:latin typeface="Times New Roman"/>
                <a:cs typeface="Times New Roman"/>
              </a:rPr>
              <a:t>, </a:t>
            </a:r>
            <a:r>
              <a:rPr lang="en-US" err="1">
                <a:latin typeface="Times New Roman"/>
                <a:cs typeface="Times New Roman"/>
              </a:rPr>
              <a:t>atitudini</a:t>
            </a:r>
            <a:r>
              <a:rPr lang="en-US">
                <a:latin typeface="Times New Roman"/>
                <a:cs typeface="Times New Roman"/>
              </a:rPr>
              <a:t> de </a:t>
            </a:r>
            <a:r>
              <a:rPr lang="en-US" err="1">
                <a:latin typeface="Times New Roman"/>
                <a:cs typeface="Times New Roman"/>
              </a:rPr>
              <a:t>sprijin</a:t>
            </a:r>
            <a:r>
              <a:rPr lang="en-US">
                <a:latin typeface="Times New Roman"/>
                <a:cs typeface="Times New Roman"/>
              </a:rPr>
              <a:t>, </a:t>
            </a:r>
            <a:r>
              <a:rPr lang="en-US" err="1">
                <a:latin typeface="Times New Roman"/>
                <a:cs typeface="Times New Roman"/>
              </a:rPr>
              <a:t>colaborare</a:t>
            </a:r>
            <a:r>
              <a:rPr lang="en-US">
                <a:latin typeface="Times New Roman"/>
                <a:cs typeface="Times New Roman"/>
              </a:rPr>
              <a:t> școală–familie.</a:t>
            </a:r>
            <a:endParaRPr lang="ro-RO">
              <a:latin typeface="Times New Roman"/>
              <a:cs typeface="Times New Roman"/>
            </a:endParaRPr>
          </a:p>
        </p:txBody>
      </p:sp>
      <p:pic>
        <p:nvPicPr>
          <p:cNvPr id="6" name="Substituent imagine 5" descr="O imagine care conține carte, text, Artă de copii, desen&#10;&#10;Conținutul generat de inteligența artificială poate fi incorect.">
            <a:extLst>
              <a:ext uri="{FF2B5EF4-FFF2-40B4-BE49-F238E27FC236}">
                <a16:creationId xmlns:a16="http://schemas.microsoft.com/office/drawing/2014/main" id="{BAE351AC-FA9E-32F1-7619-988F9FECD5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0612" r="20612"/>
          <a:stretch/>
        </p:blipFill>
        <p:spPr>
          <a:xfrm>
            <a:off x="583150" y="553068"/>
            <a:ext cx="4608576" cy="5748673"/>
          </a:xfrm>
          <a:prstGeom prst="rect">
            <a:avLst/>
          </a:prstGeom>
        </p:spPr>
      </p:pic>
      <p:pic>
        <p:nvPicPr>
          <p:cNvPr id="3" name="Imagine 2">
            <a:extLst>
              <a:ext uri="{FF2B5EF4-FFF2-40B4-BE49-F238E27FC236}">
                <a16:creationId xmlns:a16="http://schemas.microsoft.com/office/drawing/2014/main" id="{E0C61CD7-1CB0-DACD-B432-666FA50C3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802" y="5539700"/>
            <a:ext cx="2020929" cy="105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37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AC361-0D7A-DC05-86B5-6DD77D32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10515600" cy="1463040"/>
          </a:xfrm>
          <a:noFill/>
        </p:spPr>
        <p:txBody>
          <a:bodyPr lIns="0" tIns="0" rIns="0" bIns="0" anchor="ctr" anchorCtr="0">
            <a:noAutofit/>
          </a:bodyPr>
          <a:lstStyle/>
          <a:p>
            <a:r>
              <a:rPr lang="en-US" sz="6600">
                <a:latin typeface="Times New Roman"/>
                <a:cs typeface="Times New Roman"/>
              </a:rPr>
              <a:t>DISCIPLINE </a:t>
            </a:r>
            <a:endParaRPr lang="ro-RO"/>
          </a:p>
        </p:txBody>
      </p:sp>
      <p:pic>
        <p:nvPicPr>
          <p:cNvPr id="4" name="Imagine 3" descr="O imagine care conține text, Font, Grafică, design grafic&#10;&#10;Conținutul generat de inteligența artificială poate fi incorect.">
            <a:extLst>
              <a:ext uri="{FF2B5EF4-FFF2-40B4-BE49-F238E27FC236}">
                <a16:creationId xmlns:a16="http://schemas.microsoft.com/office/drawing/2014/main" id="{0F540ED7-55BB-B83E-B0B7-A61783AE23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06" r="-74" b="-327"/>
          <a:stretch>
            <a:fillRect/>
          </a:stretch>
        </p:blipFill>
        <p:spPr>
          <a:xfrm>
            <a:off x="6245111" y="3147451"/>
            <a:ext cx="5693297" cy="3398046"/>
          </a:xfrm>
          <a:prstGeom prst="rect">
            <a:avLst/>
          </a:prstGeom>
        </p:spPr>
      </p:pic>
      <p:pic>
        <p:nvPicPr>
          <p:cNvPr id="9" name="Substituent conținut 8" descr="O imagine care conține text, steag&#10;&#10;Conținutul generat de inteligența artificială poate fi incorect.">
            <a:extLst>
              <a:ext uri="{FF2B5EF4-FFF2-40B4-BE49-F238E27FC236}">
                <a16:creationId xmlns:a16="http://schemas.microsoft.com/office/drawing/2014/main" id="{63F56FBE-82C8-61E7-4E42-8B29365F675B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rcRect l="8542" r="-200"/>
          <a:stretch>
            <a:fillRect/>
          </a:stretch>
        </p:blipFill>
        <p:spPr>
          <a:xfrm>
            <a:off x="200892" y="3148131"/>
            <a:ext cx="5683159" cy="3402939"/>
          </a:xfrm>
          <a:prstGeom prst="rect">
            <a:avLst/>
          </a:prstGeom>
        </p:spPr>
      </p:pic>
      <p:pic>
        <p:nvPicPr>
          <p:cNvPr id="3" name="Imagine 2">
            <a:extLst>
              <a:ext uri="{FF2B5EF4-FFF2-40B4-BE49-F238E27FC236}">
                <a16:creationId xmlns:a16="http://schemas.microsoft.com/office/drawing/2014/main" id="{9D0B6E64-CA63-0728-D7F2-8A2327F7E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7479" y="157587"/>
            <a:ext cx="2020929" cy="105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02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A2AC7A-02FB-8113-BAFB-800DDB466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 descr="O imagine care conține cui, deget, persoană, mână&#10;&#10;Conținutul generat de inteligența artificială poate fi incorect.">
            <a:extLst>
              <a:ext uri="{FF2B5EF4-FFF2-40B4-BE49-F238E27FC236}">
                <a16:creationId xmlns:a16="http://schemas.microsoft.com/office/drawing/2014/main" id="{D278960A-A7CB-A048-C4E7-15BDB4216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326" y="4141304"/>
            <a:ext cx="3362739" cy="2285999"/>
          </a:xfrm>
          <a:prstGeom prst="rect">
            <a:avLst/>
          </a:prstGeom>
        </p:spPr>
      </p:pic>
      <p:pic>
        <p:nvPicPr>
          <p:cNvPr id="7" name="Imagine 6" descr="5+ Thousand Countdown 30 Minutes Royalty-Free Images, Stock Photos &amp;  Pictures | Shutterstock">
            <a:extLst>
              <a:ext uri="{FF2B5EF4-FFF2-40B4-BE49-F238E27FC236}">
                <a16:creationId xmlns:a16="http://schemas.microsoft.com/office/drawing/2014/main" id="{FB1A18EE-AF1E-8B5C-05E0-05CB8D1B6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772" y="4163944"/>
            <a:ext cx="4039152" cy="2284895"/>
          </a:xfrm>
          <a:prstGeom prst="rect">
            <a:avLst/>
          </a:prstGeom>
        </p:spPr>
      </p:pic>
      <p:pic>
        <p:nvPicPr>
          <p:cNvPr id="8" name="Imagine 7" descr="O imagine care conține text, captură de ecran, Font&#10;&#10;Conținutul generat de inteligența artificială poate fi incorect.">
            <a:extLst>
              <a:ext uri="{FF2B5EF4-FFF2-40B4-BE49-F238E27FC236}">
                <a16:creationId xmlns:a16="http://schemas.microsoft.com/office/drawing/2014/main" id="{F4C6670A-3B16-E689-9C0E-D9E1C573E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823" y="586547"/>
            <a:ext cx="10377832" cy="2548558"/>
          </a:xfrm>
          <a:prstGeom prst="rect">
            <a:avLst/>
          </a:prstGeom>
        </p:spPr>
      </p:pic>
      <p:pic>
        <p:nvPicPr>
          <p:cNvPr id="2" name="Imagine 1">
            <a:extLst>
              <a:ext uri="{FF2B5EF4-FFF2-40B4-BE49-F238E27FC236}">
                <a16:creationId xmlns:a16="http://schemas.microsoft.com/office/drawing/2014/main" id="{E502EAAE-B237-3A8D-D473-0FA0527BA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1193" y="147648"/>
            <a:ext cx="2020929" cy="105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5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27C8-165C-5513-DB4B-9D840097C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20" y="548640"/>
            <a:ext cx="4572000" cy="2103120"/>
          </a:xfrm>
          <a:noFill/>
        </p:spPr>
        <p:txBody>
          <a:bodyPr lIns="0" tIns="0" rIns="0" bIns="0">
            <a:noAutofit/>
          </a:bodyPr>
          <a:lstStyle/>
          <a:p>
            <a:r>
              <a:rPr lang="en-US">
                <a:latin typeface="Times New Roman"/>
                <a:cs typeface="Times New Roman"/>
              </a:rPr>
              <a:t>Prezentarea testelor</a:t>
            </a:r>
          </a:p>
        </p:txBody>
      </p:sp>
      <p:sp>
        <p:nvSpPr>
          <p:cNvPr id="5" name="Substituent conținut 4">
            <a:extLst>
              <a:ext uri="{FF2B5EF4-FFF2-40B4-BE49-F238E27FC236}">
                <a16:creationId xmlns:a16="http://schemas.microsoft.com/office/drawing/2014/main" id="{2CA98A10-418E-33F5-0C07-3443BCC4FE6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30" name="Substituent imagine 29" descr="O imagine care conține copil mic, persoană, Artă de copii, Chip de om&#10;&#10;Conținutul generat de inteligența artificială poate fi incorect.">
            <a:extLst>
              <a:ext uri="{FF2B5EF4-FFF2-40B4-BE49-F238E27FC236}">
                <a16:creationId xmlns:a16="http://schemas.microsoft.com/office/drawing/2014/main" id="{295BC5E7-C94B-A78D-2EBD-E35C950752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7640" r="17640"/>
          <a:stretch/>
        </p:blipFill>
        <p:spPr>
          <a:prstGeom prst="rect">
            <a:avLst/>
          </a:prstGeom>
        </p:spPr>
      </p:pic>
      <p:pic>
        <p:nvPicPr>
          <p:cNvPr id="3" name="Imagine 2">
            <a:extLst>
              <a:ext uri="{FF2B5EF4-FFF2-40B4-BE49-F238E27FC236}">
                <a16:creationId xmlns:a16="http://schemas.microsoft.com/office/drawing/2014/main" id="{96E90D25-12D1-361E-D932-A993FB059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0767" y="674422"/>
            <a:ext cx="2020929" cy="105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09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ustom">
  <a:themeElements>
    <a:clrScheme name="Custom 1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1353C"/>
      </a:accent1>
      <a:accent2>
        <a:srgbClr val="DB8802"/>
      </a:accent2>
      <a:accent3>
        <a:srgbClr val="D91D62"/>
      </a:accent3>
      <a:accent4>
        <a:srgbClr val="42529B"/>
      </a:accent4>
      <a:accent5>
        <a:srgbClr val="CBDA00"/>
      </a:accent5>
      <a:accent6>
        <a:srgbClr val="76DCFD"/>
      </a:accent6>
      <a:hlink>
        <a:srgbClr val="0563C1"/>
      </a:hlink>
      <a:folHlink>
        <a:srgbClr val="954F72"/>
      </a:folHlink>
    </a:clrScheme>
    <a:fontScheme name="Custom 61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orful conference presentation_V1_win32_EF_v3" id="{C1B0A8D0-9AA0-40AF-A770-3ACC1E8A96D3}" vid="{CB18F5D6-447A-4043-9583-16EEB5BF63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  <Background xmlns="71af3243-3dd4-4a8d-8c0d-dd76da1f02a5">false</Background>
  </documentManagement>
</p:properties>
</file>

<file path=customXml/itemProps1.xml><?xml version="1.0" encoding="utf-8"?>
<ds:datastoreItem xmlns:ds="http://schemas.openxmlformats.org/officeDocument/2006/customXml" ds:itemID="{F7DB28BE-4CC0-4691-9CA5-2BA850A679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172974-42F8-4DE5-A936-8FC698C36730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C03C5E8-6E73-4A29-90A5-6BDD54A3FA10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289</Words>
  <Application>Microsoft Office PowerPoint</Application>
  <PresentationFormat>Ecran lat</PresentationFormat>
  <Paragraphs>34</Paragraphs>
  <Slides>16</Slides>
  <Notes>1</Notes>
  <HiddenSlides>0</HiddenSlides>
  <MMClips>0</MMClips>
  <ScaleCrop>false</ScaleCrop>
  <HeadingPairs>
    <vt:vector size="6" baseType="variant">
      <vt:variant>
        <vt:lpstr>Fonturi utilizate</vt:lpstr>
      </vt:variant>
      <vt:variant>
        <vt:i4>5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16</vt:i4>
      </vt:variant>
    </vt:vector>
  </HeadingPairs>
  <TitlesOfParts>
    <vt:vector size="22" baseType="lpstr">
      <vt:lpstr>Arial</vt:lpstr>
      <vt:lpstr>Arial,Sans-Serif</vt:lpstr>
      <vt:lpstr>Calibri</vt:lpstr>
      <vt:lpstr>Gill Sans Nova</vt:lpstr>
      <vt:lpstr>Times New Roman</vt:lpstr>
      <vt:lpstr>Custom</vt:lpstr>
      <vt:lpstr>Ședință cu părinții  Clasa pregătitoare B</vt:lpstr>
      <vt:lpstr>Agenda</vt:lpstr>
      <vt:lpstr>Momentul introductiv</vt:lpstr>
      <vt:lpstr>Să ascultăm ce ați scris.</vt:lpstr>
      <vt:lpstr>Povestea punctului negru</vt:lpstr>
      <vt:lpstr>3. Evaluarea inițială la CP </vt:lpstr>
      <vt:lpstr>DISCIPLINE </vt:lpstr>
      <vt:lpstr>Prezentare PowerPoint</vt:lpstr>
      <vt:lpstr>Prezentarea testelor</vt:lpstr>
      <vt:lpstr>Prezentare PowerPoint</vt:lpstr>
      <vt:lpstr>Prezentare PowerPoint</vt:lpstr>
      <vt:lpstr>Rezultate obținute</vt:lpstr>
      <vt:lpstr>Recomandări</vt:lpstr>
      <vt:lpstr>Programul de   Învățare remedială</vt:lpstr>
      <vt:lpstr>4. ȘCOALA ALTFEL                  20.10-24.10.2025</vt:lpstr>
      <vt:lpstr>Alte discuții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eli</dc:creator>
  <cp:lastModifiedBy>mihai manecuta</cp:lastModifiedBy>
  <cp:revision>416</cp:revision>
  <dcterms:created xsi:type="dcterms:W3CDTF">2025-09-28T10:10:35Z</dcterms:created>
  <dcterms:modified xsi:type="dcterms:W3CDTF">2025-09-28T14:01:15Z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