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33"/>
  </p:notesMasterIdLst>
  <p:sldIdLst>
    <p:sldId id="2598" r:id="rId5"/>
    <p:sldId id="2599" r:id="rId6"/>
    <p:sldId id="2592" r:id="rId7"/>
    <p:sldId id="2594" r:id="rId8"/>
    <p:sldId id="2595" r:id="rId9"/>
    <p:sldId id="2585" r:id="rId10"/>
    <p:sldId id="2561" r:id="rId11"/>
    <p:sldId id="2573" r:id="rId12"/>
    <p:sldId id="2581" r:id="rId13"/>
    <p:sldId id="2590" r:id="rId14"/>
    <p:sldId id="2591" r:id="rId15"/>
    <p:sldId id="2565" r:id="rId16"/>
    <p:sldId id="2563" r:id="rId17"/>
    <p:sldId id="2566" r:id="rId18"/>
    <p:sldId id="2569" r:id="rId19"/>
    <p:sldId id="2575" r:id="rId20"/>
    <p:sldId id="2588" r:id="rId21"/>
    <p:sldId id="2587" r:id="rId22"/>
    <p:sldId id="2586" r:id="rId23"/>
    <p:sldId id="2570" r:id="rId24"/>
    <p:sldId id="2568" r:id="rId25"/>
    <p:sldId id="2574" r:id="rId26"/>
    <p:sldId id="2564" r:id="rId27"/>
    <p:sldId id="2600" r:id="rId28"/>
    <p:sldId id="2596" r:id="rId29"/>
    <p:sldId id="2593" r:id="rId30"/>
    <p:sldId id="2582" r:id="rId31"/>
    <p:sldId id="25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39A418-C943-DD85-ADF2-615A2809C342}" name="Michaele Watts" initials="mlw" userId="Michaele Watts" providerId="None"/>
  <p188:author id="{010E4221-6F06-64E5-5214-772388C857B5}" name="Elizabeth Feldbruegge (ALLEGIS GROUP HOLDINGS INC)" initials="" userId="S::v-felizabeth@microsoft.com::ba5aea11-28e4-484d-8e49-c15efb1bd2e9" providerId="AD"/>
  <p188:author id="{98C28768-C62F-F64F-6347-87559A624ABE}" name="Kaila Orsucci" initials="K" userId="S::kaila@andersenconsultants.com::11b61a15-dbbf-4176-9673-5e6d6ac372ec" providerId="AD"/>
  <p188:author id="{9941987A-41B7-49AC-EE6E-03F2D0BD95BA}" name="Daria Naidenov" initials="DN" userId="S::danaidenov@microsoft.com::ab38ab5f-bdf0-4774-ae5a-d2782abb2027" providerId="AD"/>
  <p188:author id="{05079B93-9652-6626-7181-414354FAD15D}" name="Sher Dionisio" initials="SD" userId="Sher Dionisio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448231-2A50-424A-AB43-EBD242FCFD0B}" v="4" dt="2025-10-19T05:36:16.181"/>
    <p1510:client id="{7301F23C-28A7-711F-0EAE-4917EF2DED5A}" v="596" dt="2025-10-19T07:34:58.830"/>
  </p1510:revLst>
</p1510:revInfo>
</file>

<file path=ppt/tableStyles.xml><?xml version="1.0" encoding="utf-8"?>
<a:tblStyleLst xmlns:a="http://schemas.openxmlformats.org/drawingml/2006/main" def="{7E9639D4-E3E2-4D34-9284-5A2195B3D0D7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6" y="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FA5EA-0E1E-4764-B5B7-A47DCC3A898E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6B470-179D-4B95-8906-D61C195EF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5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364EE-F4BB-F9CE-5BF3-1837C9618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0B5D8D-D09B-E483-7D09-ADB7DBBC6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5F47C5-4639-E1C6-4BD9-8030C8B30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AI-generated content may be incorrect.
---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F045F-EC01-74CF-1AF8-CC9BED49F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6B470-179D-4B95-8906-D61C195EFD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4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AI-generated content may be incorrect.
---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6B470-179D-4B95-8906-D61C195EFD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4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471B0-481F-110B-2E2E-AB4C46077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9CE24-F1D5-018C-7DDE-4BA8AD002D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41459-8F65-D9AD-FD48-6B5B96F380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AI-generated content may be incorrect.
---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7EE56-21C8-4C98-475E-B2DC76A535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6B470-179D-4B95-8906-D61C195EFD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9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6B470-179D-4B95-8906-D61C195EFD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5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79867CD-CD09-0EEC-D165-96584688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64007"/>
            <a:ext cx="12015216" cy="5120639"/>
          </a:xfrm>
        </p:spPr>
        <p:txBody>
          <a:bodyPr>
            <a:normAutofit/>
          </a:bodyPr>
          <a:lstStyle>
            <a:lvl1pPr>
              <a:defRPr sz="110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5360878"/>
            <a:ext cx="10037064" cy="566928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1F8589-B640-4540-D0AD-2B0461C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387805" y="5749927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601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6390" y="1411358"/>
            <a:ext cx="3736010" cy="284556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6388" y="4403039"/>
            <a:ext cx="3729915" cy="112312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A639AF-317A-79DF-3175-64C726EA3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617785" cy="6858000"/>
          </a:xfrm>
          <a:custGeom>
            <a:avLst/>
            <a:gdLst>
              <a:gd name="connsiteX0" fmla="*/ 0 w 7195675"/>
              <a:gd name="connsiteY0" fmla="*/ 0 h 6858000"/>
              <a:gd name="connsiteX1" fmla="*/ 7195675 w 7195675"/>
              <a:gd name="connsiteY1" fmla="*/ 0 h 6858000"/>
              <a:gd name="connsiteX2" fmla="*/ 7195675 w 7195675"/>
              <a:gd name="connsiteY2" fmla="*/ 6858000 h 6858000"/>
              <a:gd name="connsiteX3" fmla="*/ 0 w 71956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5675" h="6858000">
                <a:moveTo>
                  <a:pt x="0" y="0"/>
                </a:moveTo>
                <a:lnTo>
                  <a:pt x="7195675" y="0"/>
                </a:lnTo>
                <a:lnTo>
                  <a:pt x="719567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F8C2BF2-38FB-0598-A4BE-DD111229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46388" y="6438900"/>
            <a:ext cx="1714301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5A41BBAF-5441-8512-B575-2EB961DD485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896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9401810-4A83-D1CF-00A6-76F622C7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3764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392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055" y="1111101"/>
            <a:ext cx="4179762" cy="393598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688" y="5190622"/>
            <a:ext cx="4179762" cy="1095877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6DF655-18E5-0F01-A30A-A66220E09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4BF6-8944-BCD9-907F-19E062A9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1689" y="6430037"/>
            <a:ext cx="2604618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0A1EB0B-7080-C0FF-A599-2F24CE797B3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786513" y="6430037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E47F5A-D737-9005-3896-E6383830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9381" y="6430037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0050" y="0"/>
            <a:ext cx="669195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2062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1A7175-8061-E7CC-68E4-2B3CECB6C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6" y="1090244"/>
            <a:ext cx="10037064" cy="5159257"/>
          </a:xfrm>
        </p:spPr>
        <p:txBody>
          <a:bodyPr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A5A591-C2D3-D6A3-432F-2C1371951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5868"/>
            <a:ext cx="804195" cy="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0778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916BDA-9E36-8180-7EBC-AC2A35C79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0940" y="1088702"/>
            <a:ext cx="8479072" cy="139555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2AF672E-4752-50B9-9301-C8042FD003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6697" y="2484255"/>
            <a:ext cx="8467558" cy="3539514"/>
          </a:xfr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000"/>
            </a:lvl1pPr>
            <a:lvl2pPr marL="685800" indent="-457200">
              <a:lnSpc>
                <a:spcPct val="100000"/>
              </a:lnSpc>
              <a:buFont typeface="+mj-lt"/>
              <a:buAutoNum type="arabicPeriod"/>
              <a:defRPr sz="2000"/>
            </a:lvl2pPr>
            <a:lvl3pPr marL="800100" indent="-342900">
              <a:lnSpc>
                <a:spcPct val="100000"/>
              </a:lnSpc>
              <a:buFont typeface="+mj-lt"/>
              <a:buAutoNum type="arabicPeriod"/>
              <a:defRPr sz="2000"/>
            </a:lvl3pPr>
            <a:lvl4pPr marL="1028700" indent="-342900">
              <a:lnSpc>
                <a:spcPct val="100000"/>
              </a:lnSpc>
              <a:buFont typeface="+mj-lt"/>
              <a:buAutoNum type="arabicPeriod"/>
              <a:defRPr sz="2000"/>
            </a:lvl4pPr>
            <a:lvl5pPr marL="1257300" indent="-342900">
              <a:lnSpc>
                <a:spcPct val="100000"/>
              </a:lnSpc>
              <a:buFont typeface="+mj-lt"/>
              <a:buAutoNum type="arabicPeriod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65070F-FB67-7572-2807-986A25537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217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6" y="1088136"/>
            <a:ext cx="5749392" cy="155448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8136" y="2651760"/>
            <a:ext cx="5749392" cy="3694176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System Font Regular"/>
              <a:buChar char="-"/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0940" y="6438900"/>
            <a:ext cx="3915404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6344" y="6438900"/>
            <a:ext cx="1126120" cy="419100"/>
          </a:xfrm>
        </p:spPr>
        <p:txBody>
          <a:bodyPr/>
          <a:lstStyle/>
          <a:p>
            <a:fld id="{8A60B404-9532-4DA8-8A40-EC339A5BE635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32464" y="6438900"/>
            <a:ext cx="705064" cy="41910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4B52E79-E470-1B1A-EADF-94DA7253B3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0"/>
            <a:ext cx="487680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r>
              <a:rPr lang="en-US"/>
              <a:t>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C1AE97-7274-F222-2135-C3524958A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418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7999" y="405240"/>
            <a:ext cx="5916508" cy="1819662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4565591" cy="6858000"/>
          </a:xfrm>
          <a:custGeom>
            <a:avLst/>
            <a:gdLst>
              <a:gd name="connsiteX0" fmla="*/ 0 w 4565591"/>
              <a:gd name="connsiteY0" fmla="*/ 0 h 6858000"/>
              <a:gd name="connsiteX1" fmla="*/ 4565591 w 4565591"/>
              <a:gd name="connsiteY1" fmla="*/ 0 h 6858000"/>
              <a:gd name="connsiteX2" fmla="*/ 4565591 w 4565591"/>
              <a:gd name="connsiteY2" fmla="*/ 6858000 h 6858000"/>
              <a:gd name="connsiteX3" fmla="*/ 0 w 45655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5591" h="6858000">
                <a:moveTo>
                  <a:pt x="0" y="0"/>
                </a:moveTo>
                <a:lnTo>
                  <a:pt x="4565591" y="0"/>
                </a:lnTo>
                <a:lnTo>
                  <a:pt x="456559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0" y="2481119"/>
            <a:ext cx="5916507" cy="3394364"/>
          </a:xfrm>
        </p:spPr>
        <p:txBody>
          <a:bodyPr anchor="b">
            <a:normAutofit/>
          </a:bodyPr>
          <a:lstStyle>
            <a:lvl1pPr marL="457200" indent="-457200">
              <a:lnSpc>
                <a:spcPct val="100000"/>
              </a:lnSpc>
              <a:buFont typeface="+mj-lt"/>
              <a:buAutoNum type="arabicPeriod"/>
              <a:defRPr sz="2000"/>
            </a:lvl1pPr>
            <a:lvl2pPr marL="571500" indent="-342900">
              <a:lnSpc>
                <a:spcPct val="100000"/>
              </a:lnSpc>
              <a:buFont typeface="+mj-lt"/>
              <a:buAutoNum type="arabicPeriod"/>
              <a:defRPr sz="2000"/>
            </a:lvl2pPr>
            <a:lvl3pPr marL="800100" indent="-342900">
              <a:lnSpc>
                <a:spcPct val="100000"/>
              </a:lnSpc>
              <a:buFont typeface="+mj-lt"/>
              <a:buAutoNum type="arabicPeriod"/>
              <a:defRPr sz="2000"/>
            </a:lvl3pPr>
            <a:lvl4pPr marL="1028700" indent="-342900">
              <a:lnSpc>
                <a:spcPct val="100000"/>
              </a:lnSpc>
              <a:buFont typeface="+mj-lt"/>
              <a:buAutoNum type="arabicPeriod"/>
              <a:defRPr sz="2000"/>
            </a:lvl4pPr>
            <a:lvl5pPr>
              <a:lnSpc>
                <a:spcPct val="100000"/>
              </a:lnSpc>
              <a:buFont typeface="+mj-lt"/>
              <a:buAutoNum type="arabicPeriod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50F4DE-D5C9-EDEE-A6C1-8053893B1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387805" y="5715292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02C9ED-7E7F-43D6-3567-8A7D0DC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88000" y="6438900"/>
            <a:ext cx="3972690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4369780-1787-623B-A3F0-C72DED32992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896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9B34B61-93E0-16E5-3DE1-0085D9CB4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3764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61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A8E2B0F-68B7-6425-620F-3E3285F51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4"/>
            <a:ext cx="4659277" cy="16698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BB16B-437E-D6AB-E317-2BE63ABCB1E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44588" y="1090244"/>
            <a:ext cx="4680612" cy="1670050"/>
          </a:xfrm>
        </p:spPr>
        <p:txBody>
          <a:bodyPr/>
          <a:lstStyle>
            <a:lvl1pPr>
              <a:lnSpc>
                <a:spcPct val="100000"/>
              </a:lnSpc>
              <a:buFontTx/>
              <a:buNone/>
              <a:defRPr baseline="0"/>
            </a:lvl1pPr>
            <a:lvl2pPr marL="228600" indent="0">
              <a:lnSpc>
                <a:spcPct val="100000"/>
              </a:lnSpc>
              <a:buFontTx/>
              <a:buNone/>
              <a:defRPr baseline="0"/>
            </a:lvl2pPr>
            <a:lvl3pPr marL="457200" indent="0">
              <a:lnSpc>
                <a:spcPct val="100000"/>
              </a:lnSpc>
              <a:buFontTx/>
              <a:buNone/>
              <a:defRPr baseline="0"/>
            </a:lvl3pPr>
            <a:lvl4pPr marL="685800" indent="0">
              <a:lnSpc>
                <a:spcPct val="100000"/>
              </a:lnSpc>
              <a:buFontTx/>
              <a:buNone/>
              <a:defRPr baseline="0"/>
            </a:lvl4pPr>
            <a:lvl5pPr marL="914400" indent="0">
              <a:lnSpc>
                <a:spcPct val="100000"/>
              </a:lnSpc>
              <a:buFontTx/>
              <a:buNone/>
              <a:defRPr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7FC12-63BB-4A63-9424-BFBF8E1D71D9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FBA52A-0B44-31D0-A581-D65241A30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13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676" y="1114856"/>
            <a:ext cx="3493858" cy="345689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3141" y="1115290"/>
            <a:ext cx="5862059" cy="346121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7FA5-AD20-4A92-9D35-3CC6CFA49E64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C9ED00-129A-337D-199B-933973FFF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16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676" y="1114856"/>
            <a:ext cx="3923455" cy="408358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94612" y="1115290"/>
            <a:ext cx="5809713" cy="517121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B700-8552-46A0-B700-5DA0068ADBFC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54F329-E63B-9F25-4E06-2E98A6453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71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733" y="1119386"/>
            <a:ext cx="3496147" cy="494066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63418" y="1119386"/>
            <a:ext cx="6242849" cy="494066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AD61-D199-4B74-B80B-2001400510FA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7C024E-BDA9-596A-880A-BD5A17F5C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607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6"/>
            <a:ext cx="10840626" cy="7905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5" y="1880756"/>
            <a:ext cx="10840627" cy="455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144482-F463-E942-01AE-69DF54F41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586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482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01" y="1114655"/>
            <a:ext cx="2771326" cy="3675552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34532" y="1129145"/>
            <a:ext cx="7794231" cy="515735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D9374-B0AF-43C5-90A8-C409C7D54B55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47F2C9-46DC-B902-E883-CE0360E6D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412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788" y="1111101"/>
            <a:ext cx="6339412" cy="114300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6FB7CB50-241E-E6B6-1C0E-1B5466B147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" y="0"/>
            <a:ext cx="450658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1C94DDD-A7D7-1407-F63C-F296AB45422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85787" y="2402887"/>
            <a:ext cx="6339414" cy="38836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871FB-7459-8C2E-BA80-AD31AE855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375613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04282-04A3-1CE1-50A4-AF83D0D4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5788" y="6438900"/>
            <a:ext cx="4774902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A12AEFE-D7DE-804A-807C-704D5B34E13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896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C293909-C7AB-A707-F48B-6007FE72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3764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19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780" y="1111101"/>
            <a:ext cx="6339541" cy="114300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7907" y="2402887"/>
            <a:ext cx="6339414" cy="388361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E29EC-6D85-E8CA-F571-29C297798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F623F8-148C-BF68-DC1B-B1261EF2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781" y="6438900"/>
            <a:ext cx="4775030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39383-0924-E735-8737-2CFD7A1D40E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963017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79924-70A9-325D-5C94-812F3048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5885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5414" y="0"/>
            <a:ext cx="450658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49834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991" y="1112104"/>
            <a:ext cx="7321615" cy="93268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5189CF27-6D02-DB0D-F5D1-1535F147916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52643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373ED08-D584-FD0F-C5B0-EF4E07A0D8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76075" y="2187258"/>
            <a:ext cx="7349126" cy="40992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906524-8E7E-05A8-4F9E-A2C39750A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375613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56971-28FA-FA33-0A85-0B851EA7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6076" y="6438900"/>
            <a:ext cx="5784614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04B437D-29C2-D3ED-BEFA-E1F868B0FB5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896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EB108D-6128-5356-6097-7D1D1055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3764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96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94" y="1112104"/>
            <a:ext cx="7343564" cy="93268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3393" y="2187258"/>
            <a:ext cx="7343565" cy="409924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039FC6-F740-7D02-FD07-5B1B076DC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66571-786A-B2D2-4FC3-C22E71C24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3394" y="6438900"/>
            <a:ext cx="5779054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324A0C0-9CB0-6208-0780-67E3C7F2C02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962654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7421E2-5EEC-7791-DBEE-600FF517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5522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1964118-5CFA-FFA8-E19F-A107D63DDC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65559" y="0"/>
            <a:ext cx="352643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23332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751" y="1115736"/>
            <a:ext cx="4738450" cy="1283986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F01DFFF1-3C5B-AB29-A606-DE56528722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E2816D63-0E0C-C808-4BF8-6A562C1845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6751" y="2552124"/>
            <a:ext cx="4738450" cy="373437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FCA30A-9E9D-9618-76A9-8B4CFF8E3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375613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36C1912-E3D3-9A9F-E1CD-E0E6FFC24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6752" y="6438900"/>
            <a:ext cx="3173938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D67CAFB-8059-63E5-52A8-1184092A0F3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650896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D5E22B-CB25-9948-A8AA-BACF7E42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3764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2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066" y="1115736"/>
            <a:ext cx="4738583" cy="1288169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88192" y="2552124"/>
            <a:ext cx="4738450" cy="37343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84581EB-7A5A-925D-6E20-5C04A0EAA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4EA123-AEAB-8F33-C22D-31F9F11A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8066" y="6438900"/>
            <a:ext cx="3174065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A2FCA56-AA13-81B1-1707-7A5D7557B5F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352338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358A8E3-C7AA-9216-35FD-FE820598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25206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30221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355" y="1111101"/>
            <a:ext cx="3813845" cy="149386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F6B569F2-50A1-6E37-5081-684392708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" y="0"/>
            <a:ext cx="699976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7B790101-D67D-E697-E691-37D8E802AC8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311355" y="2700671"/>
            <a:ext cx="3813846" cy="358583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F1FBBF-D97E-831B-C809-27FFA216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375613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6D6AD1-4AB5-D3E4-10D2-9E53DB2C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1355" y="6438900"/>
            <a:ext cx="2249334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760FBEC-EA46-6A15-284D-4BBD1E04A1B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896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19DC249-6449-71C0-F0A2-E5A28E55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3764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22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396" y="1111101"/>
            <a:ext cx="3813845" cy="1493863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8397" y="2700671"/>
            <a:ext cx="3813846" cy="358583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A796DD-1556-39E2-B5E4-90C1C2459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13B13-BCC2-B853-769C-4BC6A57D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8395" y="6438900"/>
            <a:ext cx="2249335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9915D6C-CE56-12D3-C15C-C56B3EFEAFE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37937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3F576B-887C-7B84-0990-9143EA6C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0805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2232" y="0"/>
            <a:ext cx="699976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70458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75ACA1F-D859-596B-9F50-F1E9A265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7894207" y="1112431"/>
            <a:ext cx="3230993" cy="185894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2A43D9F3-C10E-5B48-BB59-16A8600BD3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2" y="0"/>
            <a:ext cx="7481777" cy="6858000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E10F120-2F5B-B2FD-DB40-683E6176C3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01280" y="3133255"/>
            <a:ext cx="3223920" cy="26562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  <a:lvl2pPr marL="228600" indent="0">
              <a:lnSpc>
                <a:spcPct val="100000"/>
              </a:lnSpc>
              <a:buNone/>
              <a:defRPr lang="en-US" dirty="0"/>
            </a:lvl2pPr>
            <a:lvl3pPr marL="457200" indent="0">
              <a:lnSpc>
                <a:spcPct val="100000"/>
              </a:lnSpc>
              <a:buNone/>
              <a:defRPr lang="en-US" dirty="0"/>
            </a:lvl3pPr>
            <a:lvl4pPr marL="685800" indent="0">
              <a:lnSpc>
                <a:spcPct val="100000"/>
              </a:lnSpc>
              <a:buNone/>
              <a:defRPr lang="en-US" dirty="0"/>
            </a:lvl4pPr>
            <a:lvl5pPr marL="914400" indent="0">
              <a:lnSpc>
                <a:spcPct val="100000"/>
              </a:lnSpc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9A12B08-97E1-66BD-9B69-377E28512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375613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EACEEC7-E0DC-ABF5-188B-5636A17B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4207" y="6438900"/>
            <a:ext cx="1666482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0A24C6D-468E-EAE9-2363-772EA5E51DD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650896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C85811-EF51-7552-5F12-17748D28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3764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10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7578674-8064-3B2C-DA7F-7E3D0B7E9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95763"/>
            <a:ext cx="9598152" cy="414456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ABABE3-CA0A-1CAB-38CF-F3A5729B7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5240329"/>
            <a:ext cx="7769354" cy="101239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FFF1FC-CDE9-3B47-D073-3394D4D03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761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46" y="1112431"/>
            <a:ext cx="3230992" cy="185894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2741" y="3133255"/>
            <a:ext cx="3223920" cy="26562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  <a:lvl2pPr marL="228600" indent="0">
              <a:lnSpc>
                <a:spcPct val="100000"/>
              </a:lnSpc>
              <a:buNone/>
              <a:defRPr lang="en-US" dirty="0"/>
            </a:lvl2pPr>
            <a:lvl3pPr marL="457200" indent="0">
              <a:lnSpc>
                <a:spcPct val="100000"/>
              </a:lnSpc>
              <a:buNone/>
              <a:defRPr lang="en-US" dirty="0"/>
            </a:lvl3pPr>
            <a:lvl4pPr marL="685800" indent="0">
              <a:lnSpc>
                <a:spcPct val="100000"/>
              </a:lnSpc>
              <a:buNone/>
              <a:defRPr lang="en-US" dirty="0"/>
            </a:lvl4pPr>
            <a:lvl5pPr marL="914400" indent="0">
              <a:lnSpc>
                <a:spcPct val="100000"/>
              </a:lnSpc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C26608-3419-7FD3-1CD3-EB1EF5977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F5E252-7CD5-70EF-A3E5-C079B418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1746" y="6438900"/>
            <a:ext cx="1656002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7204A7B0-14BD-7B7E-62AF-3685F9B4BFE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837954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A8D2A5-F36B-C5DD-6ABC-6D69A63E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0822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10223" y="0"/>
            <a:ext cx="7481777" cy="6858000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49206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132" y="4454843"/>
            <a:ext cx="2734129" cy="198882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911"/>
            <a:ext cx="12192000" cy="413645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6199" y="4454843"/>
            <a:ext cx="7579766" cy="19888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  <a:lvl2pPr marL="228600" indent="0">
              <a:lnSpc>
                <a:spcPct val="100000"/>
              </a:lnSpc>
              <a:buNone/>
              <a:defRPr lang="en-US" dirty="0"/>
            </a:lvl2pPr>
            <a:lvl3pPr marL="457200" indent="0">
              <a:lnSpc>
                <a:spcPct val="100000"/>
              </a:lnSpc>
              <a:buNone/>
              <a:defRPr lang="en-US" dirty="0"/>
            </a:lvl3pPr>
            <a:lvl4pPr marL="685800" indent="0">
              <a:lnSpc>
                <a:spcPct val="100000"/>
              </a:lnSpc>
              <a:buNone/>
              <a:defRPr lang="en-US" dirty="0"/>
            </a:lvl4pPr>
            <a:lvl5pPr marL="914400" indent="0">
              <a:lnSpc>
                <a:spcPct val="100000"/>
              </a:lnSpc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F35F03-6B82-7805-3568-C459D0906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4569435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6ECED-4F66-9F69-9550-8AEE33E6913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D64763-04B8-333B-5679-3D29011ED73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F9DBBC-106A-8C73-CFE2-A01128FF9A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24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324" y="3987802"/>
            <a:ext cx="3044954" cy="230978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0" cy="3443331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55935" y="3987802"/>
            <a:ext cx="7460029" cy="230978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  <a:lvl2pPr marL="228600" indent="0">
              <a:lnSpc>
                <a:spcPct val="100000"/>
              </a:lnSpc>
              <a:buNone/>
              <a:defRPr lang="en-US" dirty="0"/>
            </a:lvl2pPr>
            <a:lvl3pPr marL="457200" indent="0">
              <a:lnSpc>
                <a:spcPct val="100000"/>
              </a:lnSpc>
              <a:buNone/>
              <a:defRPr lang="en-US" dirty="0"/>
            </a:lvl3pPr>
            <a:lvl4pPr marL="685800" indent="0">
              <a:lnSpc>
                <a:spcPct val="100000"/>
              </a:lnSpc>
              <a:buNone/>
              <a:defRPr lang="en-US" dirty="0"/>
            </a:lvl4pPr>
            <a:lvl5pPr marL="914400" indent="0">
              <a:lnSpc>
                <a:spcPct val="100000"/>
              </a:lnSpc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699AE1-DA01-C4DA-C5BE-8DD9BE13F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4115092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3F0BC-3C5E-8E58-AFDC-804E1C1C761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6E5C888-EE74-5D59-47AA-40A53F6001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94CA46-7ABA-FF39-20BD-C83B4F6D95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88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305" y="1111141"/>
            <a:ext cx="3021873" cy="192678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4288" y="1033272"/>
            <a:ext cx="7188111" cy="239572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dirty="0"/>
            </a:lvl1pPr>
            <a:lvl2pPr marL="228600" indent="0">
              <a:lnSpc>
                <a:spcPct val="100000"/>
              </a:lnSpc>
              <a:buNone/>
              <a:defRPr lang="en-US" dirty="0"/>
            </a:lvl2pPr>
            <a:lvl3pPr marL="457200" indent="0">
              <a:lnSpc>
                <a:spcPct val="100000"/>
              </a:lnSpc>
              <a:buNone/>
              <a:defRPr lang="en-US" dirty="0"/>
            </a:lvl3pPr>
            <a:lvl4pPr marL="685800" indent="0">
              <a:lnSpc>
                <a:spcPct val="100000"/>
              </a:lnSpc>
              <a:buNone/>
              <a:defRPr lang="en-US" dirty="0"/>
            </a:lvl4pPr>
            <a:lvl5pPr marL="914400" indent="0">
              <a:lnSpc>
                <a:spcPct val="100000"/>
              </a:lnSpc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ACFAF5-0970-68B5-D05E-9879C8497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8A30E2-3F57-8F47-602F-5C22767194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88136" y="3498930"/>
            <a:ext cx="8562760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29AEB-6392-7627-D3BB-B1FE7ADEE11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896" y="349893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5316922-C670-FE33-CD5C-8173F74925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23764" y="3498930"/>
            <a:ext cx="601436" cy="419100"/>
          </a:xfrm>
        </p:spPr>
        <p:txBody>
          <a:bodyPr/>
          <a:lstStyle/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B92F6E-55FC-C88B-734D-26D3B9923E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3914863"/>
            <a:ext cx="12192000" cy="2943138"/>
          </a:xfrm>
          <a:custGeom>
            <a:avLst/>
            <a:gdLst>
              <a:gd name="connsiteX0" fmla="*/ 0 w 12192000"/>
              <a:gd name="connsiteY0" fmla="*/ 0 h 3221477"/>
              <a:gd name="connsiteX1" fmla="*/ 12192000 w 12192000"/>
              <a:gd name="connsiteY1" fmla="*/ 0 h 3221477"/>
              <a:gd name="connsiteX2" fmla="*/ 12192000 w 12192000"/>
              <a:gd name="connsiteY2" fmla="*/ 3221477 h 3221477"/>
              <a:gd name="connsiteX3" fmla="*/ 0 w 12192000"/>
              <a:gd name="connsiteY3" fmla="*/ 3221477 h 322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21477">
                <a:moveTo>
                  <a:pt x="0" y="0"/>
                </a:moveTo>
                <a:lnTo>
                  <a:pt x="12192000" y="0"/>
                </a:lnTo>
                <a:lnTo>
                  <a:pt x="12192000" y="3221477"/>
                </a:lnTo>
                <a:lnTo>
                  <a:pt x="0" y="3221477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57450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8DD8E17-974D-2F0F-D2EF-4321ADF69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120990"/>
            <a:ext cx="10477320" cy="969264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30C58BE-F380-22BA-CA7C-FB2B96D785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0940" y="2286008"/>
            <a:ext cx="4876515" cy="403396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998679-00B4-E130-BD79-0313E0E76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1E0CB0C-BB20-9ACF-5731-283BD5D2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0941" y="6438900"/>
            <a:ext cx="3312004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17475061-2831-1993-95F3-3031A57F145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493151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14588C-2112-9C19-7A4F-97067563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6019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A5194B-746E-D0FD-A7D1-71D10560BCC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286008"/>
            <a:ext cx="6096000" cy="4571992"/>
          </a:xfrm>
          <a:custGeom>
            <a:avLst/>
            <a:gdLst>
              <a:gd name="connsiteX0" fmla="*/ 0 w 5560101"/>
              <a:gd name="connsiteY0" fmla="*/ 0 h 4074407"/>
              <a:gd name="connsiteX1" fmla="*/ 5560101 w 5560101"/>
              <a:gd name="connsiteY1" fmla="*/ 0 h 4074407"/>
              <a:gd name="connsiteX2" fmla="*/ 5560101 w 5560101"/>
              <a:gd name="connsiteY2" fmla="*/ 4074407 h 4074407"/>
              <a:gd name="connsiteX3" fmla="*/ 0 w 5560101"/>
              <a:gd name="connsiteY3" fmla="*/ 4074407 h 407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0101" h="4074407">
                <a:moveTo>
                  <a:pt x="0" y="0"/>
                </a:moveTo>
                <a:lnTo>
                  <a:pt x="5560101" y="0"/>
                </a:lnTo>
                <a:lnTo>
                  <a:pt x="5560101" y="4074407"/>
                </a:lnTo>
                <a:lnTo>
                  <a:pt x="0" y="4074407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2211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C7A501-810E-43B8-6142-56CF2DD39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120990"/>
            <a:ext cx="10477320" cy="969264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FFBA175C-D562-25E3-032D-4775402236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0940" y="2286008"/>
            <a:ext cx="4876515" cy="403396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6CA4FE8-A575-44AF-2D37-5A551B6953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286008"/>
            <a:ext cx="5472260" cy="4033964"/>
          </a:xfrm>
          <a:custGeom>
            <a:avLst/>
            <a:gdLst>
              <a:gd name="connsiteX0" fmla="*/ 0 w 5560101"/>
              <a:gd name="connsiteY0" fmla="*/ 0 h 4074407"/>
              <a:gd name="connsiteX1" fmla="*/ 5560101 w 5560101"/>
              <a:gd name="connsiteY1" fmla="*/ 0 h 4074407"/>
              <a:gd name="connsiteX2" fmla="*/ 5560101 w 5560101"/>
              <a:gd name="connsiteY2" fmla="*/ 4074407 h 4074407"/>
              <a:gd name="connsiteX3" fmla="*/ 0 w 5560101"/>
              <a:gd name="connsiteY3" fmla="*/ 4074407 h 407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0101" h="4074407">
                <a:moveTo>
                  <a:pt x="0" y="0"/>
                </a:moveTo>
                <a:lnTo>
                  <a:pt x="5560101" y="0"/>
                </a:lnTo>
                <a:lnTo>
                  <a:pt x="5560101" y="4074407"/>
                </a:lnTo>
                <a:lnTo>
                  <a:pt x="0" y="4074407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/>
              <a:t>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2FC458-AD46-D16B-DA22-2B3ED9D3A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A7B643-7883-8028-6ECF-5692E317138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81F55-F029-7591-FDF9-168F3C85A6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88C49-7B47-A791-77EE-3E97DBBC9A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247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85BA164-9326-7934-95DF-A6AAB3F4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120990"/>
            <a:ext cx="10477320" cy="969264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2286008"/>
            <a:ext cx="6096000" cy="4571992"/>
          </a:xfrm>
          <a:custGeom>
            <a:avLst/>
            <a:gdLst>
              <a:gd name="connsiteX0" fmla="*/ 0 w 6460672"/>
              <a:gd name="connsiteY0" fmla="*/ 0 h 5029200"/>
              <a:gd name="connsiteX1" fmla="*/ 6460672 w 6460672"/>
              <a:gd name="connsiteY1" fmla="*/ 0 h 5029200"/>
              <a:gd name="connsiteX2" fmla="*/ 6460672 w 6460672"/>
              <a:gd name="connsiteY2" fmla="*/ 5029200 h 5029200"/>
              <a:gd name="connsiteX3" fmla="*/ 0 w 6460672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672" h="5029200">
                <a:moveTo>
                  <a:pt x="0" y="0"/>
                </a:moveTo>
                <a:lnTo>
                  <a:pt x="6460672" y="0"/>
                </a:lnTo>
                <a:lnTo>
                  <a:pt x="6460672" y="5029200"/>
                </a:lnTo>
                <a:lnTo>
                  <a:pt x="0" y="5029200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/>
              <a:t>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691745" y="2286008"/>
            <a:ext cx="4876515" cy="400049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B0BF8A-7D94-1C82-F661-F1B7A93A4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88C72B-1D4E-3882-C750-7F965F6E7B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691744" y="6438900"/>
            <a:ext cx="2959151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4FA71-0863-B2C8-8E42-C0A1F133DC6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6C2E8-E8FC-5DC8-863C-CF7823CD4AE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83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735FAB-6C69-9305-A8CD-D9A2ADB4C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120990"/>
            <a:ext cx="4194291" cy="1505157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0C28B273-3A6A-8E26-2D29-29957F83B5B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81100" y="2840181"/>
            <a:ext cx="4104132" cy="3446317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263ECDE9-389D-5CB3-FE9B-8EFC501599B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71977" y="1120989"/>
            <a:ext cx="6143988" cy="516551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FB4D-92F2-4C28-8BFC-2AE0229C3E9A}" type="datetime1">
              <a:rPr lang="en-US" smtClean="0"/>
              <a:t>10/19/2025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6A3193-AC76-4E78-CD10-F173CED7D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189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43CE06-05E5-2B64-1E1C-8F81B788D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122200"/>
            <a:ext cx="3696859" cy="1505157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ADE1102-BF4C-FC7C-22F6-B8453DE3B1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81100" y="2840181"/>
            <a:ext cx="3606699" cy="3446317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C8ACD7F-7B34-5741-6323-6829CFDA10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13673" y="1122201"/>
            <a:ext cx="6602291" cy="516429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10/19/2025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322A97-1C32-A52E-951B-60B114B30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14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9AD5248-C0E5-8356-EB8F-904EDDA5F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304" y="4757193"/>
            <a:ext cx="6477896" cy="1126554"/>
          </a:xfrm>
        </p:spPr>
        <p:txBody>
          <a:bodyPr anchor="b">
            <a:normAutofit/>
          </a:bodyPr>
          <a:lstStyle>
            <a:lvl1pPr algn="r"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F5F1C4-3BA4-0163-6A5F-9D95D58C7EA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" y="64008"/>
            <a:ext cx="12027408" cy="4600592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D3D17-73C9-402C-91E7-BA73E6829C50}" type="datetime1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84DB20-94E7-1E79-B65B-67C6158DB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387805" y="5715000"/>
            <a:ext cx="804195" cy="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848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CBFF047-7A6B-BC21-B7D8-F250A7B5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689380"/>
            <a:ext cx="7876287" cy="3614139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1F9B6D5-1061-6B04-A4A3-7F71A879F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5306113"/>
            <a:ext cx="7375466" cy="101239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99C91B-9803-3812-63A6-5705DB9FE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2DA3032-68CE-D997-667C-4C5C01E4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835D02-A0E8-5346-DE23-09C497D78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E3101-0B78-A7AE-A693-73443263E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-6626" y="4965465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749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0">
            <a:extLst>
              <a:ext uri="{FF2B5EF4-FFF2-40B4-BE49-F238E27FC236}">
                <a16:creationId xmlns:a16="http://schemas.microsoft.com/office/drawing/2014/main" id="{B6AA5ABE-1DAA-140F-061D-F98431F5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 anchor="t">
            <a:normAutofit/>
          </a:bodyPr>
          <a:lstStyle>
            <a:lvl1pPr algn="ctr">
              <a:defRPr sz="20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C37BF13F-F73B-BAD2-4508-876DA49EFA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03504"/>
            <a:ext cx="10543032" cy="420624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2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7A7CDD-9512-40CC-9351-FC0DE186CFBD}" type="datetime1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66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2BF491B-1AFE-7CD8-0B38-954C4D00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4297680"/>
            <a:ext cx="7525512" cy="1545336"/>
          </a:xfrm>
        </p:spPr>
        <p:txBody>
          <a:bodyPr anchor="b">
            <a:normAutofit/>
          </a:bodyPr>
          <a:lstStyle>
            <a:lvl1pPr>
              <a:defRPr sz="20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52FCE1AA-B772-B201-9710-EF4E78417EB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02790" y="417576"/>
            <a:ext cx="10713173" cy="3706364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3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3EFCC7-B7E8-4ABE-BBCB-C75FD27800CD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12899A-E63A-CD12-F97C-A2FA6094E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256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286261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8136" y="1039095"/>
            <a:ext cx="9418320" cy="5070068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6000" b="1"/>
            </a:lvl1pPr>
            <a:lvl2pPr marL="228600" indent="0">
              <a:lnSpc>
                <a:spcPct val="90000"/>
              </a:lnSpc>
              <a:buNone/>
              <a:defRPr sz="6000" b="1"/>
            </a:lvl2pPr>
            <a:lvl3pPr marL="457200" indent="0">
              <a:lnSpc>
                <a:spcPct val="90000"/>
              </a:lnSpc>
              <a:buNone/>
              <a:defRPr sz="6000" b="1"/>
            </a:lvl3pPr>
            <a:lvl4pPr marL="685800" indent="0">
              <a:lnSpc>
                <a:spcPct val="90000"/>
              </a:lnSpc>
              <a:buNone/>
              <a:defRPr sz="6000" b="1"/>
            </a:lvl4pPr>
            <a:lvl5pPr marL="914400" indent="0">
              <a:lnSpc>
                <a:spcPct val="90000"/>
              </a:lnSpc>
              <a:buNone/>
              <a:defRPr sz="6000" b="1"/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F2505C-CAED-34DC-7CD1-C57ADBBF9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6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286261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8136" y="1039095"/>
            <a:ext cx="9418320" cy="5070068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buNone/>
              <a:defRPr sz="6000" b="1">
                <a:solidFill>
                  <a:schemeClr val="bg1"/>
                </a:solidFill>
              </a:defRPr>
            </a:lvl1pPr>
            <a:lvl2pPr marL="228600" indent="0">
              <a:lnSpc>
                <a:spcPct val="90000"/>
              </a:lnSpc>
              <a:buNone/>
              <a:defRPr sz="6000" b="1">
                <a:solidFill>
                  <a:schemeClr val="bg1"/>
                </a:solidFill>
              </a:defRPr>
            </a:lvl2pPr>
            <a:lvl3pPr marL="457200" indent="0">
              <a:lnSpc>
                <a:spcPct val="90000"/>
              </a:lnSpc>
              <a:buNone/>
              <a:defRPr sz="6000" b="1">
                <a:solidFill>
                  <a:schemeClr val="bg1"/>
                </a:solidFill>
              </a:defRPr>
            </a:lvl3pPr>
            <a:lvl4pPr marL="685800" indent="0">
              <a:lnSpc>
                <a:spcPct val="90000"/>
              </a:lnSpc>
              <a:buNone/>
              <a:defRPr sz="6000" b="1">
                <a:solidFill>
                  <a:schemeClr val="bg1"/>
                </a:solidFill>
              </a:defRPr>
            </a:lvl4pPr>
            <a:lvl5pPr marL="914400" indent="0">
              <a:lnSpc>
                <a:spcPct val="90000"/>
              </a:lnSpc>
              <a:buNone/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7735E4-737B-43D4-B991-92C3D63DE68F}" type="datetime1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E120EF-96AD-49A8-BA09-D58A8714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5991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C837C73-FD1C-6BC3-42AE-E47123E0947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88136" y="962895"/>
            <a:ext cx="9418320" cy="50700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6000" b="1"/>
            </a:lvl1pPr>
            <a:lvl2pPr marL="228600" indent="0">
              <a:lnSpc>
                <a:spcPct val="90000"/>
              </a:lnSpc>
              <a:buNone/>
              <a:defRPr sz="6000" b="1"/>
            </a:lvl2pPr>
            <a:lvl3pPr marL="457200" indent="0">
              <a:lnSpc>
                <a:spcPct val="90000"/>
              </a:lnSpc>
              <a:buNone/>
              <a:defRPr sz="6000" b="1"/>
            </a:lvl3pPr>
            <a:lvl4pPr marL="685800" indent="0">
              <a:lnSpc>
                <a:spcPct val="90000"/>
              </a:lnSpc>
              <a:buNone/>
              <a:defRPr sz="6000" b="1"/>
            </a:lvl4pPr>
            <a:lvl5pPr marL="914400" indent="0">
              <a:lnSpc>
                <a:spcPct val="90000"/>
              </a:lnSpc>
              <a:buNone/>
              <a:defRPr sz="6000" b="1"/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5EEC7-2B19-40F0-9B64-A564E832ADEB}" type="datetime1">
              <a:rPr lang="en-US" smtClean="0"/>
              <a:t>10/19/2025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C237F4-1671-5EFD-3EAE-BEA28978B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715292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213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9">
            <a:extLst>
              <a:ext uri="{FF2B5EF4-FFF2-40B4-BE49-F238E27FC236}">
                <a16:creationId xmlns:a16="http://schemas.microsoft.com/office/drawing/2014/main" id="{873E5EF9-EDC5-CB2D-000A-85BB4DB58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5418360"/>
            <a:ext cx="10058400" cy="466345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2000" b="0" cap="none" baseline="0"/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D1FFC6-C597-BE81-1790-A08954F44C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5250" y="63500"/>
            <a:ext cx="11977688" cy="5080000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80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949BEA-90AC-BE5F-28A7-80D65BD19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387805" y="5715292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485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1792072-4C91-C8F5-8610-85D14AF77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5418360"/>
            <a:ext cx="9229888" cy="46634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000" b="0" cap="none" baseline="0"/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C136A94-B9AF-C114-ADA5-F7C4F9C6BB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824" y="1041245"/>
            <a:ext cx="9198864" cy="3657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60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D63035D-22A0-4334-A9AE-2457016C8B47}" type="datetime1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BA1285-A10F-FAE9-76E3-2B86ABE5A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194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623297E-8165-FAA9-BD47-048A40470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5418360"/>
            <a:ext cx="9229888" cy="466345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000" b="0" cap="none" baseline="0"/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B06CB5A-8941-99F2-1165-02A2756457A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7824" y="1041245"/>
            <a:ext cx="9198864" cy="3657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60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8418BD-2BA9-41CB-AB89-625779A7563D}" type="datetime1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632116-9F85-9512-0994-6B728E0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74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119132"/>
            <a:ext cx="9890066" cy="120459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20CA7A-449A-6AC2-BFC5-17AF5007E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014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115329"/>
            <a:ext cx="9949455" cy="8388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A35A86-E7F6-6593-119D-A6DC85581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78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C3FE82-1C77-7EDF-A1CD-DB107F252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4"/>
            <a:ext cx="10058400" cy="4021243"/>
          </a:xfrm>
        </p:spPr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08D0FD-E68E-587F-ED5A-5140B6EE7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586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65DB91C7-3013-1F4E-D55F-37E24A2C6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5360878"/>
            <a:ext cx="10015728" cy="56692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lnSpc>
                <a:spcPct val="100000"/>
              </a:lnSpc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612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104100"/>
            <a:ext cx="9922764" cy="1294228"/>
          </a:xfrm>
        </p:spPr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CF7AFD-0570-B046-A2C2-3EFA87354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476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45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6BBA35-FE70-186E-0D41-43FF7DB1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114007"/>
            <a:ext cx="3595634" cy="1757505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6776A3-4932-D86F-96CB-5A080182B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3151191"/>
            <a:ext cx="3595634" cy="312419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F432AC3-A40E-E003-2947-B99A796F9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706" y="1114007"/>
            <a:ext cx="6440258" cy="5161380"/>
          </a:xfr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lang="en-US" dirty="0"/>
            </a:lvl1pPr>
            <a:lvl2pPr>
              <a:lnSpc>
                <a:spcPct val="100000"/>
              </a:lnSpc>
              <a:defRPr lang="en-US" dirty="0"/>
            </a:lvl2pPr>
            <a:lvl3pPr>
              <a:lnSpc>
                <a:spcPct val="100000"/>
              </a:lnSpc>
              <a:defRPr lang="en-US" dirty="0"/>
            </a:lvl3pPr>
            <a:lvl4pPr>
              <a:lnSpc>
                <a:spcPct val="100000"/>
              </a:lnSpc>
              <a:defRPr lang="en-US" dirty="0"/>
            </a:lvl4pPr>
            <a:lvl5pPr>
              <a:lnSpc>
                <a:spcPct val="100000"/>
              </a:lnSpc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3EA1-DD0C-4B8D-8364-52024B4530F1}" type="datetime1">
              <a:rPr lang="en-US" smtClean="0"/>
              <a:t>10/19/2025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DA9D5E-44AB-AC59-BF1B-0A23217D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615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608BFB-2ED8-159F-6A27-89452808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121098"/>
            <a:ext cx="3595634" cy="158566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CDE9255-016B-D7F7-ECF1-C39D5F73C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812473"/>
            <a:ext cx="3585586" cy="332892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917ECD0-1364-5EE8-D8DC-C5D439E0457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576327" y="1143000"/>
            <a:ext cx="6139637" cy="499839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10/19/2025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438900"/>
            <a:ext cx="609600" cy="41910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7B791B-0FFC-B470-22DF-BCA62BD98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643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5"/>
            <a:ext cx="10627828" cy="2084551"/>
          </a:xfrm>
        </p:spPr>
        <p:txBody>
          <a:bodyPr anchor="t" anchorCtr="0">
            <a:no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19A5DD2-B3B3-D9BF-1A71-B20742D142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8134" y="3276600"/>
            <a:ext cx="10627829" cy="31623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 marL="2286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2pPr>
            <a:lvl3pPr marL="4572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3pPr>
            <a:lvl4pPr marL="6858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4pPr>
            <a:lvl5pPr marL="914400" indent="0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CA1022-3377-EB7D-8261-EDD841636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334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8430767" cy="1842020"/>
          </a:xfrm>
        </p:spPr>
        <p:txBody>
          <a:bodyPr anchor="t" anchorCtr="0">
            <a:noAutofit/>
          </a:bodyPr>
          <a:lstStyle>
            <a:lvl1pPr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06F55DC-E754-4B2B-C0AE-962C82565D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77213" y="4246692"/>
            <a:ext cx="8430639" cy="160800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829929-F774-AF4E-F1BE-2DA3C43D0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206128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101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CD39DEB-067C-9D79-3029-F27DEA1D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64009"/>
            <a:ext cx="12015216" cy="3364989"/>
          </a:xfrm>
        </p:spPr>
        <p:txBody>
          <a:bodyPr anchor="t" anchorCtr="0">
            <a:noAutofit/>
          </a:bodyPr>
          <a:lstStyle>
            <a:lvl1pPr>
              <a:defRPr sz="8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06F55DC-E754-4B2B-C0AE-962C82565D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47304" y="3673928"/>
            <a:ext cx="6477896" cy="2180771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228600" indent="0" algn="r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2pPr>
            <a:lvl3pPr marL="457200" indent="0" algn="r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r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4pPr>
            <a:lvl5pPr marL="914400" indent="0" algn="r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ED45B0-E181-14EB-63CB-0A762738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387805" y="5749927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52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F708609-7047-A87D-944D-1FAA546F3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64007"/>
            <a:ext cx="12015216" cy="5120639"/>
          </a:xfrm>
        </p:spPr>
        <p:txBody>
          <a:bodyPr>
            <a:normAutofit/>
          </a:bodyPr>
          <a:lstStyle>
            <a:lvl1pPr>
              <a:defRPr sz="11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3B55518-9256-4E26-0E87-88DBBA9A4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5348178"/>
            <a:ext cx="10037064" cy="566928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4158DF-756B-260C-69DA-D76C163B7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387805" y="5749927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86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697EF66-DC3D-B2CA-7F76-8D8A7ED2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64008"/>
            <a:ext cx="8229600" cy="2621154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F2A94AC-5C1C-CE45-09E9-C80B1B71F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3954" y="4431379"/>
            <a:ext cx="7611246" cy="1465254"/>
          </a:xfrm>
        </p:spPr>
        <p:txBody>
          <a:bodyPr anchor="b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E6B14D-48CB-3652-5FBF-557B0DB0C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387805" y="5715292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188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847" y="4676177"/>
            <a:ext cx="10835639" cy="131951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54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7847" y="6065134"/>
            <a:ext cx="10835639" cy="373766"/>
          </a:xfr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spcBef>
                <a:spcPts val="0"/>
              </a:spcBef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1999" cy="446782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765164-0D02-5316-1845-119CB0111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715000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A2081-8ED6-0719-D0B6-2818D60193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1F47A-9B8B-A343-2C56-110E21331A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59CCC4-FA9E-2074-3142-5EBA62F91B2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76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8905" y="284481"/>
            <a:ext cx="4244009" cy="432031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8905" y="4827642"/>
            <a:ext cx="3916294" cy="1033669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1A639AF-317A-79DF-3175-64C726EA31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67075" cy="6858000"/>
          </a:xfrm>
          <a:custGeom>
            <a:avLst/>
            <a:gdLst>
              <a:gd name="connsiteX0" fmla="*/ 0 w 7195675"/>
              <a:gd name="connsiteY0" fmla="*/ 0 h 6858000"/>
              <a:gd name="connsiteX1" fmla="*/ 7195675 w 7195675"/>
              <a:gd name="connsiteY1" fmla="*/ 0 h 6858000"/>
              <a:gd name="connsiteX2" fmla="*/ 7195675 w 7195675"/>
              <a:gd name="connsiteY2" fmla="*/ 6858000 h 6858000"/>
              <a:gd name="connsiteX3" fmla="*/ 0 w 71956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5675" h="6858000">
                <a:moveTo>
                  <a:pt x="0" y="0"/>
                </a:moveTo>
                <a:lnTo>
                  <a:pt x="7195675" y="0"/>
                </a:lnTo>
                <a:lnTo>
                  <a:pt x="719567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906" y="6438900"/>
            <a:ext cx="2351783" cy="4191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80C9AB94-8F6E-3F2E-B012-AADB80E5486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896" y="6438900"/>
            <a:ext cx="864704" cy="419100"/>
          </a:xfrm>
        </p:spPr>
        <p:txBody>
          <a:bodyPr/>
          <a:lstStyle/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3764" y="6438900"/>
            <a:ext cx="601436" cy="419100"/>
          </a:xfrm>
        </p:spPr>
        <p:txBody>
          <a:bodyPr/>
          <a:lstStyle/>
          <a:p>
            <a:fld id="{AEAA3239-9EA4-4A65-A281-97F994456D9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A6CE1C-3B05-36AC-25B7-6050ED0CB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387805" y="5715292"/>
            <a:ext cx="804195" cy="0"/>
          </a:xfrm>
          <a:prstGeom prst="line">
            <a:avLst/>
          </a:prstGeom>
          <a:ln w="1206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093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8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90245"/>
            <a:ext cx="9922764" cy="935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119745"/>
            <a:ext cx="9922764" cy="4166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8136" y="6438900"/>
            <a:ext cx="856276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50896" y="6438900"/>
            <a:ext cx="864704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900">
                <a:solidFill>
                  <a:schemeClr val="tx1"/>
                </a:solidFill>
              </a:defRPr>
            </a:lvl1pPr>
          </a:lstStyle>
          <a:p>
            <a:fld id="{2ABAD28B-DD56-4B56-883A-96608C765E28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3764" y="6438900"/>
            <a:ext cx="60143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900">
                <a:solidFill>
                  <a:schemeClr val="tx1"/>
                </a:solidFill>
              </a:defRPr>
            </a:lvl1pPr>
          </a:lstStyle>
          <a:p>
            <a:fld id="{7DF5BAF5-ABAB-4575-8E56-D109A3D17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6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30" r:id="rId2"/>
    <p:sldLayoutId id="2147483726" r:id="rId3"/>
    <p:sldLayoutId id="2147483737" r:id="rId4"/>
    <p:sldLayoutId id="2147483728" r:id="rId5"/>
    <p:sldLayoutId id="2147483729" r:id="rId6"/>
    <p:sldLayoutId id="2147483738" r:id="rId7"/>
    <p:sldLayoutId id="2147483789" r:id="rId8"/>
    <p:sldLayoutId id="2147483818" r:id="rId9"/>
    <p:sldLayoutId id="2147483819" r:id="rId10"/>
    <p:sldLayoutId id="2147483820" r:id="rId11"/>
    <p:sldLayoutId id="2147483731" r:id="rId12"/>
    <p:sldLayoutId id="2147483743" r:id="rId13"/>
    <p:sldLayoutId id="2147483788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816" r:id="rId21"/>
    <p:sldLayoutId id="2147483817" r:id="rId22"/>
    <p:sldLayoutId id="2147483814" r:id="rId23"/>
    <p:sldLayoutId id="2147483815" r:id="rId24"/>
    <p:sldLayoutId id="2147483812" r:id="rId25"/>
    <p:sldLayoutId id="2147483813" r:id="rId26"/>
    <p:sldLayoutId id="2147483811" r:id="rId27"/>
    <p:sldLayoutId id="2147483810" r:id="rId28"/>
    <p:sldLayoutId id="2147483809" r:id="rId29"/>
    <p:sldLayoutId id="2147483808" r:id="rId30"/>
    <p:sldLayoutId id="2147483807" r:id="rId31"/>
    <p:sldLayoutId id="2147483806" r:id="rId32"/>
    <p:sldLayoutId id="2147483805" r:id="rId33"/>
    <p:sldLayoutId id="2147483803" r:id="rId34"/>
    <p:sldLayoutId id="2147483804" r:id="rId35"/>
    <p:sldLayoutId id="2147483802" r:id="rId36"/>
    <p:sldLayoutId id="2147483801" r:id="rId37"/>
    <p:sldLayoutId id="2147483768" r:id="rId38"/>
    <p:sldLayoutId id="2147483769" r:id="rId39"/>
    <p:sldLayoutId id="2147483770" r:id="rId40"/>
    <p:sldLayoutId id="2147483771" r:id="rId41"/>
    <p:sldLayoutId id="2147483774" r:id="rId42"/>
    <p:sldLayoutId id="2147483800" r:id="rId43"/>
    <p:sldLayoutId id="2147483821" r:id="rId44"/>
    <p:sldLayoutId id="2147483775" r:id="rId45"/>
    <p:sldLayoutId id="2147483776" r:id="rId46"/>
    <p:sldLayoutId id="2147483778" r:id="rId47"/>
    <p:sldLayoutId id="2147483798" r:id="rId48"/>
    <p:sldLayoutId id="2147483799" r:id="rId49"/>
    <p:sldLayoutId id="2147483734" r:id="rId50"/>
    <p:sldLayoutId id="2147483782" r:id="rId51"/>
    <p:sldLayoutId id="2147483783" r:id="rId52"/>
    <p:sldLayoutId id="2147483784" r:id="rId53"/>
    <p:sldLayoutId id="2147483785" r:id="rId54"/>
    <p:sldLayoutId id="2147483786" r:id="rId55"/>
    <p:sldLayoutId id="2147483822" r:id="rId5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0"/>
        </a:spcBef>
        <a:buFont typeface="Neue Haas Grotesk Tex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744">
          <p15:clr>
            <a:srgbClr val="F26B43"/>
          </p15:clr>
        </p15:guide>
        <p15:guide id="6" userDrawn="1">
          <p15:clr>
            <a:srgbClr val="F26B43"/>
          </p15:clr>
        </p15:guide>
        <p15:guide id="8" pos="6936">
          <p15:clr>
            <a:srgbClr val="F26B43"/>
          </p15:clr>
        </p15:guide>
        <p15:guide id="10" orient="horz" pos="720">
          <p15:clr>
            <a:srgbClr val="F26B43"/>
          </p15:clr>
        </p15:guide>
        <p15:guide id="14" pos="6624" userDrawn="1">
          <p15:clr>
            <a:srgbClr val="F26B43"/>
          </p15:clr>
        </p15:guide>
        <p15:guide id="22" orient="horz" pos="360">
          <p15:clr>
            <a:srgbClr val="F26B43"/>
          </p15:clr>
        </p15:guide>
        <p15:guide id="23" orient="horz" pos="3960" userDrawn="1">
          <p15:clr>
            <a:srgbClr val="F26B43"/>
          </p15:clr>
        </p15:guide>
        <p15:guide id="24" orient="horz" pos="2160" userDrawn="1">
          <p15:clr>
            <a:srgbClr val="F26B43"/>
          </p15:clr>
        </p15:guide>
        <p15:guide id="25" pos="7680" userDrawn="1">
          <p15:clr>
            <a:srgbClr val="F26B43"/>
          </p15:clr>
        </p15:guide>
        <p15:guide id="26" pos="3840" userDrawn="1">
          <p15:clr>
            <a:srgbClr val="F26B43"/>
          </p15:clr>
        </p15:guide>
        <p15:guide id="27" pos="6168" userDrawn="1">
          <p15:clr>
            <a:srgbClr val="F26B43"/>
          </p15:clr>
        </p15:guide>
        <p15:guide id="28" pos="672" userDrawn="1">
          <p15:clr>
            <a:srgbClr val="F26B43"/>
          </p15:clr>
        </p15:guide>
        <p15:guide id="29" pos="7008" userDrawn="1">
          <p15:clr>
            <a:srgbClr val="F26B43"/>
          </p15:clr>
        </p15:guide>
        <p15:guide id="30" orient="horz" pos="4056" userDrawn="1">
          <p15:clr>
            <a:srgbClr val="F26B43"/>
          </p15:clr>
        </p15:guide>
        <p15:guide id="31" orient="horz" pos="3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youtube.com/watch?v=aeWik-yzefY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OEkd3znXZSM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ptunghi 6">
            <a:extLst>
              <a:ext uri="{FF2B5EF4-FFF2-40B4-BE49-F238E27FC236}">
                <a16:creationId xmlns:a16="http://schemas.microsoft.com/office/drawing/2014/main" id="{90BC3D47-242E-DB36-20D3-76A1AF56443D}"/>
              </a:ext>
            </a:extLst>
          </p:cNvPr>
          <p:cNvSpPr/>
          <p:nvPr/>
        </p:nvSpPr>
        <p:spPr>
          <a:xfrm>
            <a:off x="1801399" y="455363"/>
            <a:ext cx="85892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Captarea atenției</a:t>
            </a:r>
          </a:p>
          <a:p>
            <a:pPr algn="ctr"/>
            <a:r>
              <a:rPr lang="ro-RO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Descoperă cuvântul zilei!</a:t>
            </a:r>
          </a:p>
        </p:txBody>
      </p:sp>
      <p:pic>
        <p:nvPicPr>
          <p:cNvPr id="9" name="Imagine 8">
            <a:extLst>
              <a:ext uri="{FF2B5EF4-FFF2-40B4-BE49-F238E27FC236}">
                <a16:creationId xmlns:a16="http://schemas.microsoft.com/office/drawing/2014/main" id="{237DBB25-5F0B-10CB-E99E-085BE3C57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9"/>
          <a:stretch>
            <a:fillRect/>
          </a:stretch>
        </p:blipFill>
        <p:spPr>
          <a:xfrm>
            <a:off x="3637218" y="2400466"/>
            <a:ext cx="4619364" cy="1835204"/>
          </a:xfrm>
          <a:prstGeom prst="rect">
            <a:avLst/>
          </a:prstGeom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68C90D20-4D40-EBC4-7000-444E69E44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41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:a16="http://schemas.microsoft.com/office/drawing/2014/main" id="{3BEFF9CE-4075-959F-612E-1009E9D0F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9"/>
          <a:stretch>
            <a:fillRect/>
          </a:stretch>
        </p:blipFill>
        <p:spPr>
          <a:xfrm>
            <a:off x="1863615" y="819412"/>
            <a:ext cx="8464769" cy="47696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284604C3-2865-5ABC-3419-69F9D01C8C74}"/>
              </a:ext>
            </a:extLst>
          </p:cNvPr>
          <p:cNvSpPr txBox="1"/>
          <p:nvPr/>
        </p:nvSpPr>
        <p:spPr>
          <a:xfrm>
            <a:off x="3184634" y="588580"/>
            <a:ext cx="141889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IERI</a:t>
            </a: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BBA45583-0EBA-30D2-3901-F87EE74E89BB}"/>
              </a:ext>
            </a:extLst>
          </p:cNvPr>
          <p:cNvSpPr txBox="1"/>
          <p:nvPr/>
        </p:nvSpPr>
        <p:spPr>
          <a:xfrm>
            <a:off x="7693574" y="504696"/>
            <a:ext cx="141889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AZI</a:t>
            </a:r>
          </a:p>
        </p:txBody>
      </p:sp>
      <p:pic>
        <p:nvPicPr>
          <p:cNvPr id="9" name="Imagine 8">
            <a:extLst>
              <a:ext uri="{FF2B5EF4-FFF2-40B4-BE49-F238E27FC236}">
                <a16:creationId xmlns:a16="http://schemas.microsoft.com/office/drawing/2014/main" id="{FE77E097-09F1-80B2-3028-399F405C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53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3FD98-853F-81B4-1D76-E228B0D6D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CC1300E-61AC-0AFE-833E-30F10DAD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14" y="462455"/>
            <a:ext cx="5123793" cy="5123793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49825CEA-A36F-0965-0BA8-368EB72549C5}"/>
              </a:ext>
            </a:extLst>
          </p:cNvPr>
          <p:cNvSpPr txBox="1"/>
          <p:nvPr/>
        </p:nvSpPr>
        <p:spPr>
          <a:xfrm>
            <a:off x="8516007" y="1271752"/>
            <a:ext cx="30059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chemeClr val="tx1"/>
                </a:solidFill>
              </a:rPr>
              <a:t>NASTURI DE VALOARE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A52CDBEE-0E50-44C4-0CF8-9D65A8AA9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71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3E7C1-E7F9-4FE9-CB33-2BBC748DA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FBF20-5AC7-B165-056D-634DF6A47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407" y="867157"/>
            <a:ext cx="7072803" cy="2076064"/>
          </a:xfrm>
        </p:spPr>
        <p:txBody>
          <a:bodyPr/>
          <a:lstStyle/>
          <a:p>
            <a:r>
              <a:rPr lang="en-US" dirty="0">
                <a:solidFill>
                  <a:srgbClr val="EE0000"/>
                </a:solidFill>
              </a:rPr>
              <a:t>PROVOCĂRILE ACESTEI ZILE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324E0-71A7-4BCB-563D-E5BB8CAF2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3042" y="2176300"/>
            <a:ext cx="9041525" cy="1702017"/>
          </a:xfrm>
        </p:spPr>
        <p:txBody>
          <a:bodyPr>
            <a:normAutofit/>
          </a:bodyPr>
          <a:lstStyle/>
          <a:p>
            <a:r>
              <a:rPr lang="en-US" sz="2800" b="1" dirty="0"/>
              <a:t>EU ȘI NASTURII MEI/ NASTURELE MEU </a:t>
            </a:r>
            <a:endParaRPr lang="ro-RO" sz="2800" b="1" dirty="0"/>
          </a:p>
          <a:p>
            <a:endParaRPr lang="ro-RO" sz="2800" b="1" dirty="0"/>
          </a:p>
          <a:p>
            <a:r>
              <a:rPr lang="ro-RO" sz="2800" b="1" dirty="0"/>
              <a:t>Prezentarea obiectului adus</a:t>
            </a: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1EFB747C-0C6D-48F7-AF79-D1E009213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1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47AF-321D-88F5-54EA-450488B62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0063" y="745172"/>
            <a:ext cx="9292337" cy="2570372"/>
          </a:xfrm>
        </p:spPr>
        <p:txBody>
          <a:bodyPr>
            <a:normAutofit fontScale="90000"/>
          </a:bodyPr>
          <a:lstStyle/>
          <a:p>
            <a:br>
              <a:rPr lang="ro-RO" dirty="0"/>
            </a:br>
            <a:r>
              <a:rPr lang="en-US" dirty="0">
                <a:solidFill>
                  <a:srgbClr val="EE0000"/>
                </a:solidFill>
              </a:rPr>
              <a:t>PROVOCĂRILE ACESTEI ZILE</a:t>
            </a:r>
            <a:br>
              <a:rPr lang="ro-RO" dirty="0">
                <a:solidFill>
                  <a:srgbClr val="EE0000"/>
                </a:solidFill>
              </a:rPr>
            </a:br>
            <a:br>
              <a:rPr lang="ro-RO" dirty="0">
                <a:solidFill>
                  <a:srgbClr val="EE0000"/>
                </a:solidFill>
              </a:rPr>
            </a:br>
            <a:r>
              <a:rPr lang="ro-RO" dirty="0"/>
              <a:t>JOC SENZORIAL- </a:t>
            </a:r>
            <a:br>
              <a:rPr lang="ro-RO" dirty="0"/>
            </a:br>
            <a:br>
              <a:rPr lang="ro-RO" dirty="0"/>
            </a:br>
            <a:r>
              <a:rPr lang="ro-RO" dirty="0"/>
              <a:t>legați la ochi să găsească în nisip literele cuvântului nasture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033A6-0EB4-9BE1-AE37-F6E1A0801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95A1A9C9-421D-B53A-6BF5-579E977BC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1DF23-8E11-49F1-2C45-864831910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AE68-0BD9-2F0F-FA39-5D55C1F9F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4207" y="1665942"/>
            <a:ext cx="8692055" cy="2927077"/>
          </a:xfrm>
        </p:spPr>
        <p:txBody>
          <a:bodyPr>
            <a:normAutofit/>
          </a:bodyPr>
          <a:lstStyle/>
          <a:p>
            <a:pPr algn="ctr"/>
            <a:r>
              <a:rPr lang="en-US" sz="8000" dirty="0">
                <a:solidFill>
                  <a:srgbClr val="EE0000"/>
                </a:solidFill>
              </a:rPr>
              <a:t>PROVOCĂRILE ACESTEI ZILE</a:t>
            </a:r>
          </a:p>
        </p:txBody>
      </p:sp>
      <p:sp>
        <p:nvSpPr>
          <p:cNvPr id="9" name="Subtitlu 8">
            <a:extLst>
              <a:ext uri="{FF2B5EF4-FFF2-40B4-BE49-F238E27FC236}">
                <a16:creationId xmlns:a16="http://schemas.microsoft.com/office/drawing/2014/main" id="{3160B4C1-1012-5066-E2CB-EF0E4653CD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DA5E948D-679A-A353-A5FA-CE5D2A1C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81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12724E-5C41-DF7A-A487-18C8A358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" y="0"/>
            <a:ext cx="12405983" cy="6857999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0AC85D5-02A5-9C80-7EAF-2B67D1E51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49" y="1206901"/>
            <a:ext cx="6063572" cy="103366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o-RO" sz="2400" b="1" dirty="0">
                <a:solidFill>
                  <a:srgbClr val="EE0000"/>
                </a:solidFill>
              </a:rPr>
              <a:t>CÂNTECUL </a:t>
            </a:r>
            <a:r>
              <a:rPr lang="en-US" sz="2400" b="1" dirty="0">
                <a:solidFill>
                  <a:srgbClr val="EE0000"/>
                </a:solidFill>
              </a:rPr>
              <a:t>NASTURILOR</a:t>
            </a:r>
          </a:p>
          <a:p>
            <a:endParaRPr lang="en-US" sz="2400" b="1" dirty="0"/>
          </a:p>
          <a:p>
            <a:r>
              <a:rPr lang="en-US" sz="2400" b="1" i="1" dirty="0"/>
              <a:t>UN NĂSTUREL SE LEGĂNA PE O PÂNZĂ DE PĂIANJEN</a:t>
            </a:r>
          </a:p>
          <a:p>
            <a:pPr marL="457200" indent="-457200">
              <a:buAutoNum type="arabicPeriod"/>
            </a:pPr>
            <a:endParaRPr lang="en-US" sz="2400" b="1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6799DF9D-6964-8A43-B1E9-6A90509A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20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ine 6">
            <a:extLst>
              <a:ext uri="{FF2B5EF4-FFF2-40B4-BE49-F238E27FC236}">
                <a16:creationId xmlns:a16="http://schemas.microsoft.com/office/drawing/2014/main" id="{59366E9E-2C3C-0405-A2C7-C299AB064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601" y="5566581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40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5F82C6E3-0881-4713-08FE-A14C7175A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0" y="5577092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03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111322DB-BBB6-11DF-8034-60666F988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8" y="5716806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02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0E3A52C8-DD7D-C194-F54A-F4587310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5" y="5545561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18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D262E-C858-43F2-0DB9-AE075125C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ptunghi 6">
            <a:extLst>
              <a:ext uri="{FF2B5EF4-FFF2-40B4-BE49-F238E27FC236}">
                <a16:creationId xmlns:a16="http://schemas.microsoft.com/office/drawing/2014/main" id="{1E5C0861-6FC8-D46E-C65E-786D5C60DB7C}"/>
              </a:ext>
            </a:extLst>
          </p:cNvPr>
          <p:cNvSpPr/>
          <p:nvPr/>
        </p:nvSpPr>
        <p:spPr>
          <a:xfrm>
            <a:off x="1801399" y="455363"/>
            <a:ext cx="8589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Descoperă cuvântul zilei!</a:t>
            </a:r>
          </a:p>
        </p:txBody>
      </p:sp>
      <p:pic>
        <p:nvPicPr>
          <p:cNvPr id="9" name="Imagine 8">
            <a:extLst>
              <a:ext uri="{FF2B5EF4-FFF2-40B4-BE49-F238E27FC236}">
                <a16:creationId xmlns:a16="http://schemas.microsoft.com/office/drawing/2014/main" id="{7FB6DCE5-D7DA-A9A6-FE95-B93BDABF3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07"/>
          <a:stretch>
            <a:fillRect/>
          </a:stretch>
        </p:blipFill>
        <p:spPr>
          <a:xfrm>
            <a:off x="1661273" y="1537027"/>
            <a:ext cx="4619364" cy="2591948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:a16="http://schemas.microsoft.com/office/drawing/2014/main" id="{A731B78B-3564-0579-295D-C8A820849ED1}"/>
              </a:ext>
            </a:extLst>
          </p:cNvPr>
          <p:cNvSpPr/>
          <p:nvPr/>
        </p:nvSpPr>
        <p:spPr>
          <a:xfrm>
            <a:off x="6096000" y="1779667"/>
            <a:ext cx="491884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Vă vine să credeți că un nasture poate fi vedeta zilei? Vom începe cu o mică povestioară despre un... nasture.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B4BC4F88-0286-37D5-4FF7-DDE498557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34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86A2E-0515-7C5A-8E55-FB99466B7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4364-43E8-5DEE-3606-61E7C396D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0748" y="730522"/>
            <a:ext cx="7072803" cy="2076064"/>
          </a:xfrm>
        </p:spPr>
        <p:txBody>
          <a:bodyPr/>
          <a:lstStyle/>
          <a:p>
            <a:r>
              <a:rPr lang="en-US" dirty="0">
                <a:solidFill>
                  <a:srgbClr val="EE0000"/>
                </a:solidFill>
              </a:rPr>
              <a:t>PROVOCĂRILE ACESTEI ZILE</a:t>
            </a:r>
            <a:br>
              <a:rPr lang="ro-RO" dirty="0">
                <a:solidFill>
                  <a:srgbClr val="EE0000"/>
                </a:solidFill>
              </a:rPr>
            </a:br>
            <a:br>
              <a:rPr lang="ro-RO" dirty="0">
                <a:solidFill>
                  <a:srgbClr val="EE0000"/>
                </a:solidFill>
              </a:rPr>
            </a:br>
            <a:r>
              <a:rPr lang="ro-RO" dirty="0"/>
              <a:t>Să numărăm nasturii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1A80D-E16D-A95C-CE94-55DB38368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0748" y="3641511"/>
            <a:ext cx="8394348" cy="103366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dirty="0"/>
              <a:t>JOC VÂNĂTOAREA DE COMORI</a:t>
            </a:r>
            <a:r>
              <a:rPr lang="ro-RO" sz="2400" b="1" dirty="0"/>
              <a:t> </a:t>
            </a:r>
          </a:p>
          <a:p>
            <a:r>
              <a:rPr lang="ro-RO" sz="2400" b="1" dirty="0"/>
              <a:t>(nasturii vor fi ascunși în curtea școlii, pe hol sau în clasă, pe ușa bibliotecii vor găsi un indiciu- cartea </a:t>
            </a:r>
            <a:r>
              <a:rPr lang="ro-RO" sz="2400" b="1" i="1" dirty="0"/>
              <a:t>Năsturel</a:t>
            </a:r>
            <a:r>
              <a:rPr lang="ro-RO" sz="2400" b="1" dirty="0"/>
              <a:t> de Don </a:t>
            </a:r>
            <a:r>
              <a:rPr lang="ro-RO" sz="2400" b="1" dirty="0" err="1"/>
              <a:t>Freeman</a:t>
            </a:r>
            <a:r>
              <a:rPr lang="ro-RO" sz="2400" b="1" dirty="0"/>
              <a:t>)</a:t>
            </a:r>
            <a:endParaRPr lang="en-US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0B147002-696D-7633-2CA0-DFE034CF1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07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11AE7-A6AA-F9D4-4C1D-8FD78A09D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B53F0A-BA48-8BF3-BB0B-2D8DAC432E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9739" y="1901592"/>
            <a:ext cx="8394348" cy="103366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dirty="0"/>
              <a:t>EU SPIONEZ</a:t>
            </a:r>
          </a:p>
          <a:p>
            <a:r>
              <a:rPr lang="en-US" sz="2400" b="1" dirty="0"/>
              <a:t>JOC</a:t>
            </a:r>
            <a:r>
              <a:rPr lang="ro-RO" sz="2400" b="1" dirty="0"/>
              <a:t>:</a:t>
            </a:r>
            <a:r>
              <a:rPr lang="en-US" sz="2400" b="1" dirty="0"/>
              <a:t> GĂSEȘTE-ȚI NASTURELE</a:t>
            </a:r>
            <a:r>
              <a:rPr lang="ro-RO" sz="2400" b="1" dirty="0"/>
              <a:t>!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C2EE6-3987-50CE-4575-634B73EED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346" y="917273"/>
            <a:ext cx="2880207" cy="4320311"/>
          </a:xfrm>
          <a:prstGeom prst="rect">
            <a:avLst/>
          </a:prstGeom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7F57BB67-1EE5-2AEF-7A60-FF71834DAFB8}"/>
              </a:ext>
            </a:extLst>
          </p:cNvPr>
          <p:cNvSpPr txBox="1"/>
          <p:nvPr/>
        </p:nvSpPr>
        <p:spPr>
          <a:xfrm>
            <a:off x="1426056" y="1097196"/>
            <a:ext cx="6127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E0000"/>
                </a:solidFill>
              </a:rPr>
              <a:t>PROVOCĂRILE ACESTEI ZILE</a:t>
            </a:r>
            <a:endParaRPr lang="ro-RO" sz="2800" b="1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3D59374A-7F93-03B8-BA73-6FBA03297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951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6E293-090B-31EC-1FE2-A81247FC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9CF66-8875-1246-49B5-91EE5B440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3042" y="1140426"/>
            <a:ext cx="7072803" cy="2076064"/>
          </a:xfrm>
        </p:spPr>
        <p:txBody>
          <a:bodyPr/>
          <a:lstStyle/>
          <a:p>
            <a:r>
              <a:rPr lang="en-US"/>
              <a:t>PROVOCĂRILE ACESTEI ZILE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D8868-DFAD-80A8-ECCD-E86A14202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4588" y="2273413"/>
            <a:ext cx="5209581" cy="94307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dirty="0"/>
              <a:t>ASCULTĂ POVESTEA</a:t>
            </a:r>
            <a:endParaRPr lang="ro-RO" sz="2400" b="1" dirty="0"/>
          </a:p>
          <a:p>
            <a:r>
              <a:rPr lang="en-US" sz="2400" b="1" dirty="0">
                <a:hlinkClick r:id="rId2"/>
              </a:rPr>
              <a:t>https://www.youtube.com/watch?v=aeWik-yzefY</a:t>
            </a:r>
            <a:r>
              <a:rPr lang="ro-RO" sz="2400" b="1" dirty="0"/>
              <a:t> </a:t>
            </a:r>
            <a:r>
              <a:rPr lang="en-US" sz="2400" b="1" dirty="0"/>
              <a:t> </a:t>
            </a:r>
            <a:r>
              <a:rPr lang="ro-RO" sz="2400" b="1" dirty="0"/>
              <a:t> </a:t>
            </a:r>
            <a:endParaRPr lang="en-US" sz="2400" b="1" dirty="0"/>
          </a:p>
        </p:txBody>
      </p:sp>
      <p:pic>
        <p:nvPicPr>
          <p:cNvPr id="4" name="Picture 3" descr="Nasturel">
            <a:extLst>
              <a:ext uri="{FF2B5EF4-FFF2-40B4-BE49-F238E27FC236}">
                <a16:creationId xmlns:a16="http://schemas.microsoft.com/office/drawing/2014/main" id="{BB039053-9AA1-B1E5-9CA0-EFE47DCFB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212" y="2178458"/>
            <a:ext cx="2743200" cy="2508885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336EF162-1BE6-4FB7-B24D-9A332BF6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03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23B66ACD-BDB3-6D2C-03F8-4BB4954F1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653" y="1249036"/>
            <a:ext cx="9574926" cy="901835"/>
          </a:xfrm>
        </p:spPr>
        <p:txBody>
          <a:bodyPr>
            <a:noAutofit/>
          </a:bodyPr>
          <a:lstStyle/>
          <a:p>
            <a:pPr algn="just"/>
            <a:r>
              <a:rPr lang="ro-RO" sz="3200" b="1" dirty="0"/>
              <a:t>Joc ritmic- NASTURELE LUI MARTIN</a:t>
            </a:r>
          </a:p>
          <a:p>
            <a:pPr algn="just"/>
            <a:r>
              <a:rPr lang="ro-RO" sz="18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https://www.youtube.com/watch?v=OEkd3znXZSM</a:t>
            </a:r>
            <a:r>
              <a:rPr lang="ro-RO" sz="1800" dirty="0">
                <a:solidFill>
                  <a:srgbClr val="FFFF00"/>
                </a:solidFill>
              </a:rPr>
              <a:t> 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6" name="CasetăText 5">
            <a:extLst>
              <a:ext uri="{FF2B5EF4-FFF2-40B4-BE49-F238E27FC236}">
                <a16:creationId xmlns:a16="http://schemas.microsoft.com/office/drawing/2014/main" id="{924ED016-EBB2-A23B-AFC2-5F8C90C7F20B}"/>
              </a:ext>
            </a:extLst>
          </p:cNvPr>
          <p:cNvSpPr txBox="1"/>
          <p:nvPr/>
        </p:nvSpPr>
        <p:spPr>
          <a:xfrm>
            <a:off x="1828112" y="3222211"/>
            <a:ext cx="40787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/>
              <a:t>Povestea cântată: </a:t>
            </a:r>
          </a:p>
          <a:p>
            <a:r>
              <a:rPr lang="ro-RO" sz="2400" i="1" dirty="0"/>
              <a:t>Sub un nasture găsit de Martín se ascunde un șoricel jucăuș pe care îl bagă într-o șosetă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35BC33AE-F1C5-6B78-BCC4-640F6FE20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221" y="2150871"/>
            <a:ext cx="3991358" cy="3172387"/>
          </a:xfrm>
          <a:prstGeom prst="rect">
            <a:avLst/>
          </a:prstGeom>
        </p:spPr>
      </p:pic>
      <p:sp>
        <p:nvSpPr>
          <p:cNvPr id="10" name="CasetăText 9">
            <a:extLst>
              <a:ext uri="{FF2B5EF4-FFF2-40B4-BE49-F238E27FC236}">
                <a16:creationId xmlns:a16="http://schemas.microsoft.com/office/drawing/2014/main" id="{657EB315-2442-9948-B072-A2FEC45E796E}"/>
              </a:ext>
            </a:extLst>
          </p:cNvPr>
          <p:cNvSpPr txBox="1"/>
          <p:nvPr/>
        </p:nvSpPr>
        <p:spPr>
          <a:xfrm>
            <a:off x="2843048" y="556313"/>
            <a:ext cx="6127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E0000"/>
                </a:solidFill>
              </a:rPr>
              <a:t>PROVOCĂRILE ACESTEI ZILE</a:t>
            </a:r>
            <a:endParaRPr lang="ro-RO" sz="2800" b="1" dirty="0"/>
          </a:p>
        </p:txBody>
      </p:sp>
      <p:pic>
        <p:nvPicPr>
          <p:cNvPr id="11" name="Imagine 10">
            <a:extLst>
              <a:ext uri="{FF2B5EF4-FFF2-40B4-BE49-F238E27FC236}">
                <a16:creationId xmlns:a16="http://schemas.microsoft.com/office/drawing/2014/main" id="{067AFF69-CE36-1ACE-BA49-BA51E8954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158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995FD-AF6A-6CF3-D968-3396999E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C99BEB29-298B-55C1-DDC9-83EA51283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8537" y="3431628"/>
            <a:ext cx="9574926" cy="901835"/>
          </a:xfrm>
        </p:spPr>
        <p:txBody>
          <a:bodyPr>
            <a:noAutofit/>
          </a:bodyPr>
          <a:lstStyle/>
          <a:p>
            <a:pPr algn="just"/>
            <a:r>
              <a:rPr lang="ro-RO" sz="3200" b="1" dirty="0"/>
              <a:t>Exercițiu de imaginație- se lucrează în grupe mici de 4-5 copii</a:t>
            </a:r>
          </a:p>
          <a:p>
            <a:pPr algn="just"/>
            <a:r>
              <a:rPr lang="ro-RO" sz="3200" b="1" dirty="0"/>
              <a:t>Copiii primesc un nasture și vor spune:</a:t>
            </a:r>
          </a:p>
          <a:p>
            <a:pPr algn="just"/>
            <a:r>
              <a:rPr lang="ro-RO" sz="3200" b="1" dirty="0"/>
              <a:t>Acesta nu este un NASTURE, este ... (exemplu:</a:t>
            </a:r>
          </a:p>
          <a:p>
            <a:pPr algn="just"/>
            <a:r>
              <a:rPr lang="ro-RO" sz="3200" b="1" dirty="0">
                <a:solidFill>
                  <a:srgbClr val="EE0000"/>
                </a:solidFill>
              </a:rPr>
              <a:t>o roată de la mașină- </a:t>
            </a:r>
            <a:r>
              <a:rPr lang="ro-RO" sz="3200" b="1" dirty="0"/>
              <a:t>copilul mimează mișcarea roții)</a:t>
            </a:r>
          </a:p>
        </p:txBody>
      </p:sp>
      <p:sp>
        <p:nvSpPr>
          <p:cNvPr id="10" name="CasetăText 9">
            <a:extLst>
              <a:ext uri="{FF2B5EF4-FFF2-40B4-BE49-F238E27FC236}">
                <a16:creationId xmlns:a16="http://schemas.microsoft.com/office/drawing/2014/main" id="{AC5BBF9C-59E9-F4A9-23B4-688D9EB029F5}"/>
              </a:ext>
            </a:extLst>
          </p:cNvPr>
          <p:cNvSpPr txBox="1"/>
          <p:nvPr/>
        </p:nvSpPr>
        <p:spPr>
          <a:xfrm>
            <a:off x="2843048" y="556313"/>
            <a:ext cx="6127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E0000"/>
                </a:solidFill>
              </a:rPr>
              <a:t>PROVOCĂRILE ACESTEI ZILE</a:t>
            </a:r>
            <a:endParaRPr lang="ro-RO" sz="2800" b="1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CAA80719-816F-B93C-52A5-ABFFC2706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8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DE4A9-BBEE-9D3B-63D8-F137BF97B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203AF398-BAF4-9933-C5FB-D034FBE6C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653" y="1249036"/>
            <a:ext cx="9574926" cy="901835"/>
          </a:xfrm>
        </p:spPr>
        <p:txBody>
          <a:bodyPr>
            <a:noAutofit/>
          </a:bodyPr>
          <a:lstStyle/>
          <a:p>
            <a:pPr algn="just"/>
            <a:r>
              <a:rPr lang="ro-RO" sz="3200" b="1" dirty="0"/>
              <a:t>Să coasem nasturi</a:t>
            </a:r>
          </a:p>
        </p:txBody>
      </p:sp>
      <p:sp>
        <p:nvSpPr>
          <p:cNvPr id="10" name="CasetăText 9">
            <a:extLst>
              <a:ext uri="{FF2B5EF4-FFF2-40B4-BE49-F238E27FC236}">
                <a16:creationId xmlns:a16="http://schemas.microsoft.com/office/drawing/2014/main" id="{2A61D426-6587-16EC-637A-8ABDB8962B14}"/>
              </a:ext>
            </a:extLst>
          </p:cNvPr>
          <p:cNvSpPr txBox="1"/>
          <p:nvPr/>
        </p:nvSpPr>
        <p:spPr>
          <a:xfrm>
            <a:off x="2843048" y="556313"/>
            <a:ext cx="6127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E0000"/>
                </a:solidFill>
              </a:rPr>
              <a:t>PROVOCĂRILE ACESTEI ZILE</a:t>
            </a:r>
            <a:endParaRPr lang="ro-RO" sz="2800" b="1" dirty="0"/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82662B57-4675-617F-E52A-18BA92827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112" y="1954924"/>
            <a:ext cx="3468003" cy="2598518"/>
          </a:xfrm>
          <a:prstGeom prst="rect">
            <a:avLst/>
          </a:prstGeom>
        </p:spPr>
      </p:pic>
      <p:pic>
        <p:nvPicPr>
          <p:cNvPr id="2052" name="Picture 4" descr="Jak jsme šikovní…..při přišívání knoflíků… | Základní škola Čelákovice">
            <a:extLst>
              <a:ext uri="{FF2B5EF4-FFF2-40B4-BE49-F238E27FC236}">
                <a16:creationId xmlns:a16="http://schemas.microsoft.com/office/drawing/2014/main" id="{0E5D3A7B-0441-F2A6-6805-B8850FC23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45" y="2606566"/>
            <a:ext cx="3202152" cy="24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E993AD0E-2F51-E1C6-8AA1-5677C988C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96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tăText 5">
            <a:extLst>
              <a:ext uri="{FF2B5EF4-FFF2-40B4-BE49-F238E27FC236}">
                <a16:creationId xmlns:a16="http://schemas.microsoft.com/office/drawing/2014/main" id="{FB28E6EC-BCD2-2BE2-A874-B7E2B759170B}"/>
              </a:ext>
            </a:extLst>
          </p:cNvPr>
          <p:cNvSpPr txBox="1"/>
          <p:nvPr/>
        </p:nvSpPr>
        <p:spPr>
          <a:xfrm>
            <a:off x="2233449" y="2258989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3200" b="1" dirty="0"/>
              <a:t>Activitate practică: „Păsărele-năsturel pe sârmă</a:t>
            </a: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E51B1DBE-3635-10AC-D1CB-6A7CAFE9FA90}"/>
              </a:ext>
            </a:extLst>
          </p:cNvPr>
          <p:cNvSpPr txBox="1"/>
          <p:nvPr/>
        </p:nvSpPr>
        <p:spPr>
          <a:xfrm>
            <a:off x="1476705" y="1175686"/>
            <a:ext cx="5843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E0000"/>
                </a:solidFill>
              </a:rPr>
              <a:t>PROVOCĂRILE ACESTEI ZILE</a:t>
            </a:r>
            <a:endParaRPr lang="ro-RO" sz="2800" b="1" dirty="0"/>
          </a:p>
        </p:txBody>
      </p:sp>
      <p:pic>
        <p:nvPicPr>
          <p:cNvPr id="12" name="Imagine 11">
            <a:extLst>
              <a:ext uri="{FF2B5EF4-FFF2-40B4-BE49-F238E27FC236}">
                <a16:creationId xmlns:a16="http://schemas.microsoft.com/office/drawing/2014/main" id="{5CE00D5E-8F96-70F1-94A2-012E2DECB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3" b="21533"/>
          <a:stretch>
            <a:fillRect/>
          </a:stretch>
        </p:blipFill>
        <p:spPr>
          <a:xfrm>
            <a:off x="7488620" y="381000"/>
            <a:ext cx="4572000" cy="4981904"/>
          </a:xfrm>
          <a:prstGeom prst="rect">
            <a:avLst/>
          </a:prstGeom>
        </p:spPr>
      </p:pic>
      <p:pic>
        <p:nvPicPr>
          <p:cNvPr id="13" name="Imagine 12">
            <a:extLst>
              <a:ext uri="{FF2B5EF4-FFF2-40B4-BE49-F238E27FC236}">
                <a16:creationId xmlns:a16="http://schemas.microsoft.com/office/drawing/2014/main" id="{FE05E24B-9E84-458D-BFA5-AAEDD25BB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03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8F787-24D2-671B-27BC-39E230E92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ine 1">
            <a:extLst>
              <a:ext uri="{FF2B5EF4-FFF2-40B4-BE49-F238E27FC236}">
                <a16:creationId xmlns:a16="http://schemas.microsoft.com/office/drawing/2014/main" id="{2A6E8E0B-9449-05E8-73C2-83EBA915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594CACF8-FC69-DCD8-1C57-6CED06A16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29875"/>
            <a:ext cx="3210745" cy="3210745"/>
          </a:xfrm>
          <a:prstGeom prst="rect">
            <a:avLst/>
          </a:prstGeom>
        </p:spPr>
      </p:pic>
      <p:sp>
        <p:nvSpPr>
          <p:cNvPr id="6" name="CasetăText 5">
            <a:extLst>
              <a:ext uri="{FF2B5EF4-FFF2-40B4-BE49-F238E27FC236}">
                <a16:creationId xmlns:a16="http://schemas.microsoft.com/office/drawing/2014/main" id="{D66ADCBB-53BC-C558-11F6-513C971540D6}"/>
              </a:ext>
            </a:extLst>
          </p:cNvPr>
          <p:cNvSpPr txBox="1"/>
          <p:nvPr/>
        </p:nvSpPr>
        <p:spPr>
          <a:xfrm>
            <a:off x="4976891" y="493250"/>
            <a:ext cx="6127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800" b="1" dirty="0"/>
              <a:t>Alte variante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97FBD152-9655-4A9F-E238-5124F90CF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86" y="1179951"/>
            <a:ext cx="3210745" cy="321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033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:a16="http://schemas.microsoft.com/office/drawing/2014/main" id="{AB99D9FE-1547-065E-8526-00BEBA2EE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38" y="0"/>
            <a:ext cx="5087007" cy="6858000"/>
          </a:xfrm>
          <a:prstGeom prst="rect">
            <a:avLst/>
          </a:prstGeom>
        </p:spPr>
      </p:pic>
      <p:pic>
        <p:nvPicPr>
          <p:cNvPr id="5122" name="Picture 2" descr="Copac minimalist în linii negre">
            <a:extLst>
              <a:ext uri="{FF2B5EF4-FFF2-40B4-BE49-F238E27FC236}">
                <a16:creationId xmlns:a16="http://schemas.microsoft.com/office/drawing/2014/main" id="{64D35F45-4337-72E6-93A9-48ED9191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87" y="0"/>
            <a:ext cx="52472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112D5DCA-D0FD-6864-1FFF-3033E5FA2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690" y="5715028"/>
            <a:ext cx="1849822" cy="96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56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:a16="http://schemas.microsoft.com/office/drawing/2014/main" id="{00C100A3-ACD8-495F-16BA-E50CC370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5"/>
          <a:stretch>
            <a:fillRect/>
          </a:stretch>
        </p:blipFill>
        <p:spPr>
          <a:xfrm>
            <a:off x="-126126" y="0"/>
            <a:ext cx="5328745" cy="6676244"/>
          </a:xfrm>
          <a:prstGeom prst="rect">
            <a:avLst/>
          </a:prstGeom>
        </p:spPr>
      </p:pic>
      <p:sp>
        <p:nvSpPr>
          <p:cNvPr id="8" name="CasetăText 7">
            <a:extLst>
              <a:ext uri="{FF2B5EF4-FFF2-40B4-BE49-F238E27FC236}">
                <a16:creationId xmlns:a16="http://schemas.microsoft.com/office/drawing/2014/main" id="{B6B6E08C-CEF9-ECBC-FD5D-29B921B2D34F}"/>
              </a:ext>
            </a:extLst>
          </p:cNvPr>
          <p:cNvSpPr txBox="1"/>
          <p:nvPr/>
        </p:nvSpPr>
        <p:spPr>
          <a:xfrm>
            <a:off x="5549462" y="0"/>
            <a:ext cx="6306207" cy="5798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Năsturici</a:t>
            </a:r>
            <a:r>
              <a:rPr lang="ro-RO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și Ziua Magică a Nasturilor</a:t>
            </a:r>
            <a:endParaRPr lang="ro-RO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Într-o lume de poveste, ascuns printre fire de ață și cutii de cusut, trăia un nasture vesel pe nume </a:t>
            </a:r>
            <a:r>
              <a:rPr lang="ro-RO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Năsturici</a:t>
            </a:r>
            <a:r>
              <a:rPr lang="ro-RO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Era mic, rotund, colorat și mereu curios. Locuia într-un sertar plin de prieteni nasturi, fiecare cu o poveste și o culoare diferită.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o-RO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Într-o dimineață, </a:t>
            </a:r>
            <a:r>
              <a:rPr lang="ro-RO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Năsturici</a:t>
            </a:r>
            <a:r>
              <a:rPr lang="ro-RO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s-a trezit cu o tresărire: auzise un zvon printre firele de mătase că </a:t>
            </a:r>
            <a:r>
              <a:rPr lang="ro-RO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 21 octombrie</a:t>
            </a:r>
            <a:r>
              <a:rPr lang="ro-RO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copiii din lumea oamenilor vorbesc despre... </a:t>
            </a:r>
            <a:r>
              <a:rPr lang="ro-RO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nasturi</a:t>
            </a:r>
            <a:r>
              <a:rPr lang="ro-RO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</a:p>
        </p:txBody>
      </p:sp>
      <p:pic>
        <p:nvPicPr>
          <p:cNvPr id="10" name="Imagine 9">
            <a:extLst>
              <a:ext uri="{FF2B5EF4-FFF2-40B4-BE49-F238E27FC236}">
                <a16:creationId xmlns:a16="http://schemas.microsoft.com/office/drawing/2014/main" id="{DBE6D11D-541C-63D8-9D48-5023F0776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26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9AE43-BF3D-DAF0-2516-DAB26E14D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tăText 7">
            <a:extLst>
              <a:ext uri="{FF2B5EF4-FFF2-40B4-BE49-F238E27FC236}">
                <a16:creationId xmlns:a16="http://schemas.microsoft.com/office/drawing/2014/main" id="{3AB2368C-1C81-1AD7-EFEB-A4EDB165FCBD}"/>
              </a:ext>
            </a:extLst>
          </p:cNvPr>
          <p:cNvSpPr txBox="1"/>
          <p:nvPr/>
        </p:nvSpPr>
        <p:spPr>
          <a:xfrm>
            <a:off x="5580994" y="772571"/>
            <a:ext cx="59173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Așa că și-a pus pălăria de </a:t>
            </a:r>
            <a:r>
              <a:rPr lang="ro-RO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școlărel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și-a luat lupa și a pornit într-o aventură. A găsit un </a:t>
            </a:r>
            <a:r>
              <a:rPr lang="ro-R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abac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și a început să numere bilele, exersând matematica, ca un elev silitor. Apoi, a cântat un cântec vesel despre elefanți, s-a ascuns prin curtea școlii și în bibliotecă. 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0C95CE6A-16BA-D31D-7DD5-BEFC68889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0" y="152400"/>
            <a:ext cx="4368800" cy="6553200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765B410A-8CFF-E048-56F8-1F73DC9A0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58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AA6871-A282-4BF8-3E1A-C4BD1F06E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tăText 7">
            <a:extLst>
              <a:ext uri="{FF2B5EF4-FFF2-40B4-BE49-F238E27FC236}">
                <a16:creationId xmlns:a16="http://schemas.microsoft.com/office/drawing/2014/main" id="{813D7587-B491-8279-3D6E-2C00D686D2BA}"/>
              </a:ext>
            </a:extLst>
          </p:cNvPr>
          <p:cNvSpPr txBox="1"/>
          <p:nvPr/>
        </p:nvSpPr>
        <p:spPr>
          <a:xfrm>
            <a:off x="5381297" y="772571"/>
            <a:ext cx="62221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Ce minunat! Suntem iubiți, desenați, lipiți și chiar povestiți! a exclamat </a:t>
            </a:r>
            <a:r>
              <a:rPr lang="ro-RO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Năsturici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atunci, în fiecare an, pe 21 octombrie, </a:t>
            </a:r>
            <a:r>
              <a:rPr lang="ro-RO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Năsturici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îmbracă frumos și se pregătește să fie parte din activitățile copiilor. </a:t>
            </a:r>
          </a:p>
          <a:p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Pentru el, e cea mai specială zi din an — </a:t>
            </a:r>
            <a:r>
              <a:rPr lang="ro-R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Ziua Numărării Nasturilor</a:t>
            </a:r>
            <a:r>
              <a:rPr lang="ro-R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Imagine 2">
            <a:extLst>
              <a:ext uri="{FF2B5EF4-FFF2-40B4-BE49-F238E27FC236}">
                <a16:creationId xmlns:a16="http://schemas.microsoft.com/office/drawing/2014/main" id="{5B8165AF-65DC-E150-186A-BDDE8AE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9"/>
          <a:stretch>
            <a:fillRect/>
          </a:stretch>
        </p:blipFill>
        <p:spPr>
          <a:xfrm>
            <a:off x="121565" y="430924"/>
            <a:ext cx="4744725" cy="5791199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4D7D7E18-6E76-91B1-A3A9-BD61F2838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76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B11AA-D6AB-9020-0B91-C6008595E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10D49-6560-BFA5-B7D4-873482439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682" y="922633"/>
            <a:ext cx="10484635" cy="3751491"/>
          </a:xfrm>
        </p:spPr>
        <p:txBody>
          <a:bodyPr anchor="t">
            <a:normAutofit/>
          </a:bodyPr>
          <a:lstStyle/>
          <a:p>
            <a:pPr algn="ctr"/>
            <a:r>
              <a:rPr lang="en-US" dirty="0" err="1"/>
              <a:t>Ziua</a:t>
            </a:r>
            <a:r>
              <a:rPr lang="en-US" dirty="0"/>
              <a:t> </a:t>
            </a:r>
            <a:r>
              <a:rPr lang="en-US" dirty="0" err="1"/>
              <a:t>Numărării</a:t>
            </a:r>
            <a:r>
              <a:rPr lang="en-US" dirty="0"/>
              <a:t> </a:t>
            </a:r>
            <a:r>
              <a:rPr lang="en-US" dirty="0" err="1"/>
              <a:t>Nasturilor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 zi ”</a:t>
            </a:r>
            <a:r>
              <a:rPr lang="en-US" dirty="0" err="1"/>
              <a:t>altfel</a:t>
            </a:r>
            <a:r>
              <a:rPr lang="en-US" dirty="0"/>
              <a:t>” </a:t>
            </a:r>
            <a:r>
              <a:rPr lang="ro-RO" dirty="0"/>
              <a:t>în școala altfel</a:t>
            </a:r>
            <a:br>
              <a:rPr lang="ro-RO" dirty="0"/>
            </a:br>
            <a:br>
              <a:rPr lang="ro-RO" dirty="0"/>
            </a:br>
            <a:br>
              <a:rPr lang="ro-RO" dirty="0"/>
            </a:br>
            <a:br>
              <a:rPr lang="ro-RO" dirty="0"/>
            </a:b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81B2F-6443-F25D-4BEC-2F633DBC0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6104" y="3258207"/>
            <a:ext cx="3916294" cy="1033669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400" b="1" dirty="0"/>
              <a:t>21 </a:t>
            </a:r>
            <a:r>
              <a:rPr lang="en-US" sz="4400" b="1" dirty="0" err="1"/>
              <a:t>octombrie</a:t>
            </a:r>
            <a:endParaRPr lang="en-US" sz="4400" b="1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3179A4C8-0D12-C7BB-D97C-0F23618F6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30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9AF1-81C3-F888-46F6-0AD2512DD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2519" y="704193"/>
            <a:ext cx="7673743" cy="2890345"/>
          </a:xfrm>
        </p:spPr>
        <p:txBody>
          <a:bodyPr anchor="t">
            <a:normAutofit/>
          </a:bodyPr>
          <a:lstStyle/>
          <a:p>
            <a:pPr algn="ctr"/>
            <a:br>
              <a:rPr lang="ro-RO" dirty="0"/>
            </a:br>
            <a:br>
              <a:rPr lang="ro-RO" dirty="0"/>
            </a:br>
            <a:r>
              <a:rPr lang="ro-RO" dirty="0">
                <a:solidFill>
                  <a:srgbClr val="EE0000"/>
                </a:solidFill>
              </a:rPr>
              <a:t>brainstorming oral</a:t>
            </a:r>
            <a:br>
              <a:rPr lang="ro-RO" dirty="0">
                <a:solidFill>
                  <a:srgbClr val="EE0000"/>
                </a:solidFill>
              </a:rPr>
            </a:br>
            <a:br>
              <a:rPr lang="ro-RO" dirty="0"/>
            </a:br>
            <a:r>
              <a:rPr lang="ro-RO" i="1" dirty="0"/>
              <a:t>Ce știți despre nasture?</a:t>
            </a:r>
            <a:endParaRPr lang="en-US" i="1"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4A8BB3CE-1689-94F1-7B93-62E70C342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86027ABC-D25E-9AB8-370E-A0EC5ED42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30" y="56874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33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D5377-1606-D949-CC19-4758EC45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7AD49D-F3CA-FFFC-B1AC-82748ADD1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5778" y="1133937"/>
            <a:ext cx="8635891" cy="411882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en-US" sz="2800" dirty="0" err="1">
                <a:latin typeface="Times New Roman"/>
                <a:cs typeface="Times New Roman"/>
              </a:rPr>
              <a:t>Ziua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Numărării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Nasturilor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este</a:t>
            </a:r>
            <a:r>
              <a:rPr lang="en-US" sz="2800" dirty="0">
                <a:latin typeface="Times New Roman"/>
                <a:cs typeface="Times New Roman"/>
              </a:rPr>
              <a:t> o zi   </a:t>
            </a:r>
            <a:r>
              <a:rPr lang="en-US" sz="2800" dirty="0" err="1">
                <a:latin typeface="Times New Roman"/>
                <a:cs typeface="Times New Roman"/>
              </a:rPr>
              <a:t>distractivă</a:t>
            </a:r>
            <a:r>
              <a:rPr lang="en-US" sz="2800" dirty="0">
                <a:latin typeface="Times New Roman"/>
                <a:cs typeface="Times New Roman"/>
              </a:rPr>
              <a:t>,  </a:t>
            </a:r>
            <a:r>
              <a:rPr lang="en-US" sz="2800" dirty="0" err="1">
                <a:latin typeface="Times New Roman"/>
                <a:cs typeface="Times New Roman"/>
              </a:rPr>
              <a:t>sărbătorită</a:t>
            </a:r>
            <a:r>
              <a:rPr lang="en-US" sz="2800" dirty="0">
                <a:latin typeface="Times New Roman"/>
                <a:cs typeface="Times New Roman"/>
              </a:rPr>
              <a:t> pe 21 </a:t>
            </a:r>
            <a:r>
              <a:rPr lang="en-US" sz="2800" dirty="0" err="1">
                <a:latin typeface="Times New Roman"/>
                <a:cs typeface="Times New Roman"/>
              </a:rPr>
              <a:t>octombrie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în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fiecare</a:t>
            </a:r>
            <a:r>
              <a:rPr lang="en-US" sz="2800" dirty="0">
                <a:latin typeface="Times New Roman"/>
                <a:cs typeface="Times New Roman"/>
              </a:rPr>
              <a:t> an. </a:t>
            </a:r>
          </a:p>
          <a:p>
            <a:pPr algn="just"/>
            <a:endParaRPr lang="en-US" sz="2800" dirty="0">
              <a:solidFill>
                <a:srgbClr val="223354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800" dirty="0" err="1">
                <a:latin typeface="Times New Roman"/>
                <a:cs typeface="Times New Roman"/>
              </a:rPr>
              <a:t>Nasturii</a:t>
            </a:r>
            <a:r>
              <a:rPr lang="en-US" sz="2800" dirty="0">
                <a:latin typeface="Times New Roman"/>
                <a:cs typeface="Times New Roman"/>
              </a:rPr>
              <a:t> au </a:t>
            </a:r>
            <a:r>
              <a:rPr lang="en-US" sz="2800" dirty="0" err="1">
                <a:latin typeface="Times New Roman"/>
                <a:cs typeface="Times New Roman"/>
              </a:rPr>
              <a:t>făcut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parte</a:t>
            </a:r>
            <a:r>
              <a:rPr lang="en-US" sz="2800" dirty="0">
                <a:latin typeface="Times New Roman"/>
                <a:cs typeface="Times New Roman"/>
              </a:rPr>
              <a:t> din </a:t>
            </a:r>
            <a:r>
              <a:rPr lang="en-US" sz="2800" dirty="0" err="1">
                <a:latin typeface="Times New Roman"/>
                <a:cs typeface="Times New Roman"/>
              </a:rPr>
              <a:t>hainele</a:t>
            </a:r>
            <a:r>
              <a:rPr lang="en-US" sz="2800" dirty="0">
                <a:latin typeface="Times New Roman"/>
                <a:cs typeface="Times New Roman"/>
              </a:rPr>
              <a:t> de zi cu zi. Ele </a:t>
            </a:r>
            <a:r>
              <a:rPr lang="en-US" sz="2800" dirty="0" err="1">
                <a:latin typeface="Times New Roman"/>
                <a:cs typeface="Times New Roman"/>
              </a:rPr>
              <a:t>există</a:t>
            </a:r>
            <a:r>
              <a:rPr lang="en-US" sz="2800" dirty="0">
                <a:latin typeface="Times New Roman"/>
                <a:cs typeface="Times New Roman"/>
              </a:rPr>
              <a:t> din </a:t>
            </a:r>
            <a:r>
              <a:rPr lang="en-US" sz="2800" dirty="0" err="1">
                <a:latin typeface="Times New Roman"/>
                <a:cs typeface="Times New Roman"/>
              </a:rPr>
              <a:t>antichitate</a:t>
            </a:r>
            <a:r>
              <a:rPr lang="en-US" sz="2800" dirty="0">
                <a:latin typeface="Times New Roman"/>
                <a:cs typeface="Times New Roman"/>
              </a:rPr>
              <a:t>. Se </a:t>
            </a:r>
            <a:r>
              <a:rPr lang="en-US" sz="2800" dirty="0" err="1">
                <a:latin typeface="Times New Roman"/>
                <a:cs typeface="Times New Roman"/>
              </a:rPr>
              <a:t>găsesc</a:t>
            </a:r>
            <a:r>
              <a:rPr lang="en-US" sz="2800" dirty="0">
                <a:latin typeface="Times New Roman"/>
                <a:cs typeface="Times New Roman"/>
              </a:rPr>
              <a:t> pe </a:t>
            </a:r>
            <a:r>
              <a:rPr lang="en-US" sz="2800" dirty="0" err="1">
                <a:latin typeface="Times New Roman"/>
                <a:cs typeface="Times New Roman"/>
              </a:rPr>
              <a:t>cămăși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blugi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jachete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pantaloni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buzunare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și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orice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altă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garderobă</a:t>
            </a:r>
            <a:r>
              <a:rPr lang="en-US" sz="2800" dirty="0">
                <a:latin typeface="Times New Roman"/>
                <a:cs typeface="Times New Roman"/>
              </a:rPr>
              <a:t>. </a:t>
            </a:r>
          </a:p>
          <a:p>
            <a:pPr algn="just"/>
            <a:endParaRPr lang="en-US" sz="2800" dirty="0">
              <a:solidFill>
                <a:srgbClr val="223354"/>
              </a:solidFill>
              <a:latin typeface="Times New Roman"/>
              <a:cs typeface="Times New Roman"/>
            </a:endParaRPr>
          </a:p>
          <a:p>
            <a:pPr algn="just"/>
            <a:r>
              <a:rPr lang="en-US" sz="2800" dirty="0" err="1">
                <a:latin typeface="Times New Roman"/>
                <a:cs typeface="Times New Roman"/>
              </a:rPr>
              <a:t>Nasturii</a:t>
            </a:r>
            <a:r>
              <a:rPr lang="en-US" sz="2800" dirty="0">
                <a:latin typeface="Times New Roman"/>
                <a:cs typeface="Times New Roman"/>
              </a:rPr>
              <a:t> sunt </a:t>
            </a:r>
            <a:r>
              <a:rPr lang="en-US" sz="2800" dirty="0" err="1">
                <a:latin typeface="Times New Roman"/>
                <a:cs typeface="Times New Roman"/>
              </a:rPr>
              <a:t>disponibili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în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diferite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forme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mărimi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modele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și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culori</a:t>
            </a:r>
            <a:r>
              <a:rPr lang="en-US" sz="2800" dirty="0">
                <a:latin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cs typeface="Times New Roman"/>
              </a:rPr>
              <a:t>Adaugă</a:t>
            </a:r>
            <a:r>
              <a:rPr lang="en-US" sz="2800" dirty="0">
                <a:latin typeface="Times New Roman"/>
                <a:cs typeface="Times New Roman"/>
              </a:rPr>
              <a:t> aspect </a:t>
            </a:r>
            <a:r>
              <a:rPr lang="en-US" sz="2800" dirty="0" err="1">
                <a:latin typeface="Times New Roman"/>
                <a:cs typeface="Times New Roman"/>
              </a:rPr>
              <a:t>și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finisaj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oricărui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costum</a:t>
            </a:r>
            <a:r>
              <a:rPr lang="en-US" sz="2800" dirty="0">
                <a:latin typeface="Times New Roman"/>
                <a:cs typeface="Times New Roman"/>
              </a:rPr>
              <a:t>. </a:t>
            </a:r>
          </a:p>
          <a:p>
            <a:pPr>
              <a:spcAft>
                <a:spcPts val="600"/>
              </a:spcAft>
            </a:pPr>
            <a:endParaRPr lang="en-US" sz="3600"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F4FC9E2B-DA7C-443C-8ACF-244EF0A67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95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409A8F-52A0-3703-A916-9672DC468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2604" y="670700"/>
            <a:ext cx="7072803" cy="2076064"/>
          </a:xfrm>
        </p:spPr>
        <p:txBody>
          <a:bodyPr/>
          <a:lstStyle/>
          <a:p>
            <a:r>
              <a:rPr lang="en-US" dirty="0" err="1"/>
              <a:t>IstoriA</a:t>
            </a:r>
            <a:r>
              <a:rPr lang="en-US" dirty="0"/>
              <a:t> </a:t>
            </a:r>
            <a:r>
              <a:rPr lang="en-US" dirty="0" err="1"/>
              <a:t>ACESTui</a:t>
            </a:r>
            <a:r>
              <a:rPr lang="en-US" dirty="0"/>
              <a:t> </a:t>
            </a:r>
            <a:r>
              <a:rPr lang="en-US" dirty="0" err="1"/>
              <a:t>obiect</a:t>
            </a:r>
            <a:endParaRPr lang="en-US" dirty="0"/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2DFF60FC-E83D-033D-9175-5E9D5AE20E77}"/>
              </a:ext>
            </a:extLst>
          </p:cNvPr>
          <p:cNvSpPr txBox="1"/>
          <p:nvPr/>
        </p:nvSpPr>
        <p:spPr>
          <a:xfrm>
            <a:off x="1434663" y="1248915"/>
            <a:ext cx="93226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latin typeface="Times New Roman"/>
                <a:cs typeface="Times New Roman"/>
              </a:rPr>
              <a:t>Primul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nasture</a:t>
            </a:r>
            <a:r>
              <a:rPr lang="en-US" sz="2000" b="1" dirty="0">
                <a:latin typeface="Times New Roman"/>
                <a:cs typeface="Times New Roman"/>
              </a:rPr>
              <a:t> a </a:t>
            </a:r>
            <a:r>
              <a:rPr lang="en-US" sz="2000" b="1" dirty="0" err="1">
                <a:latin typeface="Times New Roman"/>
                <a:cs typeface="Times New Roman"/>
              </a:rPr>
              <a:t>apărut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în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urmă</a:t>
            </a:r>
            <a:r>
              <a:rPr lang="en-US" sz="2000" b="1" dirty="0">
                <a:latin typeface="Times New Roman"/>
                <a:cs typeface="Times New Roman"/>
              </a:rPr>
              <a:t> cu </a:t>
            </a:r>
            <a:r>
              <a:rPr lang="en-US" sz="2000" b="1" dirty="0" err="1">
                <a:latin typeface="Times New Roman"/>
                <a:cs typeface="Times New Roman"/>
              </a:rPr>
              <a:t>aproximativ</a:t>
            </a:r>
            <a:r>
              <a:rPr lang="en-US" sz="2000" b="1" dirty="0">
                <a:latin typeface="Times New Roman"/>
                <a:cs typeface="Times New Roman"/>
              </a:rPr>
              <a:t> 3000 de ani </a:t>
            </a:r>
            <a:r>
              <a:rPr lang="en-US" sz="2000" b="1" dirty="0" err="1">
                <a:latin typeface="Times New Roman"/>
                <a:cs typeface="Times New Roman"/>
              </a:rPr>
              <a:t>și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întâmplător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sau</a:t>
            </a:r>
            <a:r>
              <a:rPr lang="en-US" sz="2000" b="1" dirty="0">
                <a:latin typeface="Times New Roman"/>
                <a:cs typeface="Times New Roman"/>
              </a:rPr>
              <a:t> nu, </a:t>
            </a:r>
            <a:r>
              <a:rPr lang="en-US" sz="2000" b="1" dirty="0" err="1">
                <a:latin typeface="Times New Roman"/>
                <a:cs typeface="Times New Roman"/>
              </a:rPr>
              <a:t>rolul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acestui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obiect</a:t>
            </a:r>
            <a:r>
              <a:rPr lang="en-US" sz="2000" b="1" dirty="0">
                <a:latin typeface="Times New Roman"/>
                <a:cs typeface="Times New Roman"/>
              </a:rPr>
              <a:t> era </a:t>
            </a:r>
            <a:r>
              <a:rPr lang="en-US" sz="2000" b="1" dirty="0" err="1">
                <a:latin typeface="Times New Roman"/>
                <a:cs typeface="Times New Roman"/>
              </a:rPr>
              <a:t>pur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decorativ</a:t>
            </a:r>
            <a:r>
              <a:rPr lang="en-US" sz="2000" b="1" dirty="0">
                <a:latin typeface="Times New Roman"/>
                <a:cs typeface="Times New Roman"/>
              </a:rPr>
              <a:t>. </a:t>
            </a:r>
            <a:r>
              <a:rPr lang="en-US" sz="2000" b="1" dirty="0" err="1">
                <a:latin typeface="Times New Roman"/>
                <a:cs typeface="Times New Roman"/>
              </a:rPr>
              <a:t>Oamenii</a:t>
            </a:r>
            <a:r>
              <a:rPr lang="en-US" sz="2000" b="1" dirty="0">
                <a:latin typeface="Times New Roman"/>
                <a:cs typeface="Times New Roman"/>
              </a:rPr>
              <a:t> care </a:t>
            </a:r>
            <a:r>
              <a:rPr lang="en-US" sz="2000" b="1" dirty="0" err="1">
                <a:latin typeface="Times New Roman"/>
                <a:cs typeface="Times New Roman"/>
              </a:rPr>
              <a:t>trăiau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în</a:t>
            </a:r>
            <a:r>
              <a:rPr lang="en-US" sz="2000" b="1" dirty="0">
                <a:latin typeface="Times New Roman"/>
                <a:cs typeface="Times New Roman"/>
              </a:rPr>
              <a:t> Epoca de Bronz </a:t>
            </a:r>
            <a:r>
              <a:rPr lang="en-US" sz="2000" b="1" dirty="0" err="1">
                <a:latin typeface="Times New Roman"/>
                <a:cs typeface="Times New Roman"/>
              </a:rPr>
              <a:t>purtau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aceste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accesorii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făcute</a:t>
            </a:r>
            <a:r>
              <a:rPr lang="en-US" sz="2000" b="1" dirty="0">
                <a:latin typeface="Times New Roman"/>
                <a:cs typeface="Times New Roman"/>
              </a:rPr>
              <a:t> din </a:t>
            </a:r>
            <a:r>
              <a:rPr lang="en-US" sz="2000" b="1" dirty="0" err="1">
                <a:latin typeface="Times New Roman"/>
                <a:cs typeface="Times New Roman"/>
              </a:rPr>
              <a:t>os</a:t>
            </a:r>
            <a:r>
              <a:rPr lang="en-US" sz="2000" b="1" dirty="0">
                <a:latin typeface="Times New Roman"/>
                <a:cs typeface="Times New Roman"/>
              </a:rPr>
              <a:t>, corn, </a:t>
            </a:r>
            <a:r>
              <a:rPr lang="en-US" sz="2000" b="1" dirty="0" err="1">
                <a:latin typeface="Times New Roman"/>
                <a:cs typeface="Times New Roman"/>
              </a:rPr>
              <a:t>lemn</a:t>
            </a:r>
            <a:r>
              <a:rPr lang="en-US" sz="2000" b="1" dirty="0">
                <a:latin typeface="Times New Roman"/>
                <a:cs typeface="Times New Roman"/>
              </a:rPr>
              <a:t>, metal </a:t>
            </a:r>
            <a:r>
              <a:rPr lang="en-US" sz="2000" b="1" dirty="0" err="1">
                <a:latin typeface="Times New Roman"/>
                <a:cs typeface="Times New Roman"/>
              </a:rPr>
              <a:t>sau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chiar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cochilii</a:t>
            </a:r>
            <a:r>
              <a:rPr lang="en-US" sz="2000" b="1" dirty="0">
                <a:latin typeface="Times New Roman"/>
                <a:cs typeface="Times New Roman"/>
              </a:rPr>
              <a:t> de </a:t>
            </a:r>
            <a:r>
              <a:rPr lang="en-US" sz="2000" b="1" dirty="0" err="1">
                <a:latin typeface="Times New Roman"/>
                <a:cs typeface="Times New Roman"/>
              </a:rPr>
              <a:t>melci</a:t>
            </a:r>
            <a:r>
              <a:rPr lang="en-US" sz="2000" b="1" dirty="0">
                <a:latin typeface="Times New Roman"/>
                <a:cs typeface="Times New Roman"/>
              </a:rPr>
              <a:t>. </a:t>
            </a:r>
            <a:r>
              <a:rPr lang="en-US" sz="2000" b="1" dirty="0" err="1">
                <a:latin typeface="Times New Roman"/>
                <a:cs typeface="Times New Roman"/>
              </a:rPr>
              <a:t>Însă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pentru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că</a:t>
            </a:r>
            <a:r>
              <a:rPr lang="en-US" sz="2000" b="1" dirty="0">
                <a:latin typeface="Times New Roman"/>
                <a:cs typeface="Times New Roman"/>
              </a:rPr>
              <a:t> nu </a:t>
            </a:r>
            <a:r>
              <a:rPr lang="en-US" sz="2000" b="1" dirty="0" err="1">
                <a:latin typeface="Times New Roman"/>
                <a:cs typeface="Times New Roman"/>
              </a:rPr>
              <a:t>aveau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găuri</a:t>
            </a:r>
            <a:r>
              <a:rPr lang="en-US" sz="2000" b="1" dirty="0">
                <a:latin typeface="Times New Roman"/>
                <a:cs typeface="Times New Roman"/>
              </a:rPr>
              <a:t>, </a:t>
            </a:r>
            <a:r>
              <a:rPr lang="en-US" sz="2000" b="1" dirty="0" err="1">
                <a:latin typeface="Times New Roman"/>
                <a:cs typeface="Times New Roman"/>
              </a:rPr>
              <a:t>nasturii</a:t>
            </a:r>
            <a:r>
              <a:rPr lang="en-US" sz="2000" b="1" dirty="0">
                <a:latin typeface="Times New Roman"/>
                <a:cs typeface="Times New Roman"/>
              </a:rPr>
              <a:t> era </a:t>
            </a:r>
            <a:r>
              <a:rPr lang="en-US" sz="2000" b="1" dirty="0" err="1">
                <a:latin typeface="Times New Roman"/>
                <a:cs typeface="Times New Roman"/>
              </a:rPr>
              <a:t>mai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degrabă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niște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broșe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sau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butoni</a:t>
            </a:r>
            <a:r>
              <a:rPr lang="en-US" sz="2000" b="1" dirty="0">
                <a:latin typeface="Times New Roman"/>
                <a:cs typeface="Times New Roman"/>
              </a:rPr>
              <a:t>, la </a:t>
            </a:r>
            <a:r>
              <a:rPr lang="en-US" sz="2000" b="1" dirty="0" err="1">
                <a:latin typeface="Times New Roman"/>
                <a:cs typeface="Times New Roman"/>
              </a:rPr>
              <a:t>acea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vreme</a:t>
            </a:r>
            <a:r>
              <a:rPr lang="en-US" sz="2000" b="1" dirty="0">
                <a:latin typeface="Times New Roman"/>
                <a:cs typeface="Times New Roman"/>
              </a:rPr>
              <a:t>. </a:t>
            </a:r>
            <a:endParaRPr lang="ro-RO" sz="2000" b="1" dirty="0">
              <a:latin typeface="Times New Roman"/>
              <a:cs typeface="Times New Roman"/>
            </a:endParaRPr>
          </a:p>
          <a:p>
            <a:pPr algn="just"/>
            <a:r>
              <a:rPr lang="en-US" sz="2000" b="1" dirty="0">
                <a:latin typeface="Times New Roman"/>
                <a:cs typeface="Times New Roman"/>
              </a:rPr>
              <a:t>La un moment </a:t>
            </a:r>
            <a:r>
              <a:rPr lang="en-US" sz="2000" b="1" dirty="0" err="1">
                <a:latin typeface="Times New Roman"/>
                <a:cs typeface="Times New Roman"/>
              </a:rPr>
              <a:t>dat</a:t>
            </a:r>
            <a:r>
              <a:rPr lang="en-US" sz="2000" b="1" dirty="0">
                <a:latin typeface="Times New Roman"/>
                <a:cs typeface="Times New Roman"/>
              </a:rPr>
              <a:t>, un </a:t>
            </a:r>
            <a:r>
              <a:rPr lang="en-US" sz="2000" b="1" dirty="0" err="1">
                <a:latin typeface="Times New Roman"/>
                <a:cs typeface="Times New Roman"/>
              </a:rPr>
              <a:t>necunoscut</a:t>
            </a:r>
            <a:r>
              <a:rPr lang="en-US" sz="2000" b="1" dirty="0">
                <a:latin typeface="Times New Roman"/>
                <a:cs typeface="Times New Roman"/>
              </a:rPr>
              <a:t> a </a:t>
            </a:r>
            <a:r>
              <a:rPr lang="en-US" sz="2000" b="1" dirty="0" err="1">
                <a:latin typeface="Times New Roman"/>
                <a:cs typeface="Times New Roman"/>
              </a:rPr>
              <a:t>decis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să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perforeze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acel</a:t>
            </a:r>
            <a:r>
              <a:rPr lang="en-US" sz="2000" b="1" dirty="0">
                <a:latin typeface="Times New Roman"/>
                <a:cs typeface="Times New Roman"/>
              </a:rPr>
              <a:t> mic </a:t>
            </a:r>
            <a:r>
              <a:rPr lang="en-US" sz="2000" b="1" dirty="0" err="1">
                <a:latin typeface="Times New Roman"/>
                <a:cs typeface="Times New Roman"/>
              </a:rPr>
              <a:t>bănuț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pentru</a:t>
            </a:r>
            <a:r>
              <a:rPr lang="en-US" sz="2000" b="1" dirty="0">
                <a:latin typeface="Times New Roman"/>
                <a:cs typeface="Times New Roman"/>
              </a:rPr>
              <a:t> a-l </a:t>
            </a:r>
            <a:r>
              <a:rPr lang="en-US" sz="2000" b="1" dirty="0" err="1">
                <a:latin typeface="Times New Roman"/>
                <a:cs typeface="Times New Roman"/>
              </a:rPr>
              <a:t>folosi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într</a:t>
            </a:r>
            <a:r>
              <a:rPr lang="en-US" sz="2000" b="1" dirty="0">
                <a:latin typeface="Times New Roman"/>
                <a:cs typeface="Times New Roman"/>
              </a:rPr>
              <a:t>-un scop </a:t>
            </a:r>
            <a:r>
              <a:rPr lang="en-US" sz="2000" b="1" dirty="0" err="1">
                <a:latin typeface="Times New Roman"/>
                <a:cs typeface="Times New Roman"/>
              </a:rPr>
              <a:t>practic</a:t>
            </a:r>
            <a:r>
              <a:rPr lang="en-US" sz="2000" b="1" dirty="0">
                <a:latin typeface="Times New Roman"/>
                <a:cs typeface="Times New Roman"/>
              </a:rPr>
              <a:t>, </a:t>
            </a:r>
            <a:r>
              <a:rPr lang="en-US" sz="2000" b="1" dirty="0" err="1">
                <a:latin typeface="Times New Roman"/>
                <a:cs typeface="Times New Roman"/>
              </a:rPr>
              <a:t>informează</a:t>
            </a:r>
            <a:r>
              <a:rPr lang="en-US" sz="2000" b="1" dirty="0">
                <a:latin typeface="Times New Roman"/>
                <a:cs typeface="Times New Roman"/>
              </a:rPr>
              <a:t> Historia. </a:t>
            </a:r>
            <a:endParaRPr lang="ro-RO" sz="2000" b="1" dirty="0">
              <a:latin typeface="Times New Roman"/>
              <a:cs typeface="Times New Roman"/>
            </a:endParaRPr>
          </a:p>
          <a:p>
            <a:pPr algn="just"/>
            <a:r>
              <a:rPr lang="en-US" sz="2000" b="1" dirty="0" err="1">
                <a:latin typeface="Times New Roman"/>
                <a:cs typeface="Times New Roman"/>
              </a:rPr>
              <a:t>Ideea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aceasta</a:t>
            </a:r>
            <a:r>
              <a:rPr lang="en-US" sz="2000" b="1" dirty="0">
                <a:latin typeface="Times New Roman"/>
                <a:cs typeface="Times New Roman"/>
              </a:rPr>
              <a:t> a </a:t>
            </a:r>
            <a:r>
              <a:rPr lang="en-US" sz="2000" b="1" dirty="0" err="1">
                <a:latin typeface="Times New Roman"/>
                <a:cs typeface="Times New Roman"/>
              </a:rPr>
              <a:t>ajuns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în</a:t>
            </a:r>
            <a:r>
              <a:rPr lang="en-US" sz="2000" b="1" dirty="0">
                <a:latin typeface="Times New Roman"/>
                <a:cs typeface="Times New Roman"/>
              </a:rPr>
              <a:t> Europa </a:t>
            </a:r>
            <a:r>
              <a:rPr lang="en-US" sz="2000" b="1" dirty="0" err="1">
                <a:latin typeface="Times New Roman"/>
                <a:cs typeface="Times New Roman"/>
              </a:rPr>
              <a:t>prin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anul</a:t>
            </a:r>
            <a:r>
              <a:rPr lang="en-US" sz="2000" b="1" dirty="0">
                <a:latin typeface="Times New Roman"/>
                <a:cs typeface="Times New Roman"/>
              </a:rPr>
              <a:t> 1200 </a:t>
            </a:r>
            <a:r>
              <a:rPr lang="en-US" sz="2000" b="1" dirty="0" err="1">
                <a:latin typeface="Times New Roman"/>
                <a:cs typeface="Times New Roman"/>
              </a:rPr>
              <a:t>fiind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adusă</a:t>
            </a:r>
            <a:r>
              <a:rPr lang="en-US" sz="2000" b="1" dirty="0">
                <a:latin typeface="Times New Roman"/>
                <a:cs typeface="Times New Roman"/>
              </a:rPr>
              <a:t> de la </a:t>
            </a:r>
            <a:r>
              <a:rPr lang="en-US" sz="2000" b="1" dirty="0" err="1">
                <a:latin typeface="Times New Roman"/>
                <a:cs typeface="Times New Roman"/>
              </a:rPr>
              <a:t>turci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și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mongoli</a:t>
            </a:r>
            <a:r>
              <a:rPr lang="en-US" sz="2000" b="1" dirty="0">
                <a:latin typeface="Times New Roman"/>
                <a:cs typeface="Times New Roman"/>
              </a:rPr>
              <a:t> de </a:t>
            </a:r>
            <a:r>
              <a:rPr lang="en-US" sz="2000" b="1" dirty="0" err="1">
                <a:latin typeface="Times New Roman"/>
                <a:cs typeface="Times New Roman"/>
              </a:rPr>
              <a:t>către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cruciați</a:t>
            </a:r>
            <a:r>
              <a:rPr lang="en-US" sz="2000" b="1" dirty="0">
                <a:latin typeface="Times New Roman"/>
                <a:cs typeface="Times New Roman"/>
              </a:rPr>
              <a:t>. </a:t>
            </a:r>
            <a:r>
              <a:rPr lang="en-US" sz="2000" b="1" dirty="0" err="1">
                <a:latin typeface="Times New Roman"/>
                <a:cs typeface="Times New Roman"/>
              </a:rPr>
              <a:t>Francezii</a:t>
            </a:r>
            <a:r>
              <a:rPr lang="en-US" sz="2000" b="1" dirty="0">
                <a:latin typeface="Times New Roman"/>
                <a:cs typeface="Times New Roman"/>
              </a:rPr>
              <a:t> au </a:t>
            </a:r>
            <a:r>
              <a:rPr lang="en-US" sz="2000" b="1" dirty="0" err="1">
                <a:latin typeface="Times New Roman"/>
                <a:cs typeface="Times New Roman"/>
              </a:rPr>
              <a:t>simțit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potențialul</a:t>
            </a:r>
            <a:r>
              <a:rPr lang="en-US" sz="2000" b="1" dirty="0">
                <a:latin typeface="Times New Roman"/>
                <a:cs typeface="Times New Roman"/>
              </a:rPr>
              <a:t> pe care </a:t>
            </a:r>
            <a:r>
              <a:rPr lang="en-US" sz="2000" b="1" dirty="0" err="1">
                <a:latin typeface="Times New Roman"/>
                <a:cs typeface="Times New Roman"/>
              </a:rPr>
              <a:t>îl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poate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avea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acest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accesoriu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vestimentar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și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în</a:t>
            </a:r>
            <a:r>
              <a:rPr lang="en-US" sz="2000" b="1" dirty="0">
                <a:latin typeface="Times New Roman"/>
                <a:cs typeface="Times New Roman"/>
              </a:rPr>
              <a:t> 1250 au </a:t>
            </a:r>
            <a:r>
              <a:rPr lang="en-US" sz="2000" b="1" dirty="0" err="1">
                <a:latin typeface="Times New Roman"/>
                <a:cs typeface="Times New Roman"/>
              </a:rPr>
              <a:t>construit</a:t>
            </a:r>
            <a:r>
              <a:rPr lang="en-US" sz="2000" b="1" dirty="0">
                <a:latin typeface="Times New Roman"/>
                <a:cs typeface="Times New Roman"/>
              </a:rPr>
              <a:t> prima </a:t>
            </a:r>
            <a:r>
              <a:rPr lang="en-US" sz="2000" b="1" dirty="0" err="1">
                <a:latin typeface="Times New Roman"/>
                <a:cs typeface="Times New Roman"/>
              </a:rPr>
              <a:t>fabrică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dedicată</a:t>
            </a:r>
            <a:r>
              <a:rPr lang="en-US" sz="2000" b="1" dirty="0">
                <a:latin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cs typeface="Times New Roman"/>
              </a:rPr>
              <a:t>nasturilor</a:t>
            </a:r>
            <a:r>
              <a:rPr lang="en-US" sz="2000" b="1" dirty="0">
                <a:latin typeface="Times New Roman"/>
                <a:cs typeface="Times New Roman"/>
              </a:rPr>
              <a:t>. </a:t>
            </a:r>
            <a:endParaRPr lang="en-US" sz="2000" b="1" dirty="0"/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5CF287D2-0DC0-AA65-8F1B-D6CF5D785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30" y="5535050"/>
            <a:ext cx="2196182" cy="11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694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jorn">
  <a:themeElements>
    <a:clrScheme name="Bjorn">
      <a:dk1>
        <a:srgbClr val="000000"/>
      </a:dk1>
      <a:lt1>
        <a:srgbClr val="FFFFFF"/>
      </a:lt1>
      <a:dk2>
        <a:srgbClr val="003474"/>
      </a:dk2>
      <a:lt2>
        <a:srgbClr val="EFE6EB"/>
      </a:lt2>
      <a:accent1>
        <a:srgbClr val="28AE70"/>
      </a:accent1>
      <a:accent2>
        <a:srgbClr val="AC9E0C"/>
      </a:accent2>
      <a:accent3>
        <a:srgbClr val="EF3475"/>
      </a:accent3>
      <a:accent4>
        <a:srgbClr val="8961F3"/>
      </a:accent4>
      <a:accent5>
        <a:srgbClr val="11ADD3"/>
      </a:accent5>
      <a:accent6>
        <a:srgbClr val="E78813"/>
      </a:accent6>
      <a:hlink>
        <a:srgbClr val="CD45C3"/>
      </a:hlink>
      <a:folHlink>
        <a:srgbClr val="E34E4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 design_Copilot Layouts_win32_SD_V7" id="{D68CBEBD-98F0-4FAF-8687-8614116B2926}" vid="{DBF1F633-2586-48B7-A7E5-6478FA1D81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9D4D66-A82C-4C14-A5CE-108788051B7D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147B0A-A3D1-43B0-B0BE-D6581D3609D1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416ACBC-C288-4FE2-A121-1047B4270A6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731</Words>
  <Application>Microsoft Office PowerPoint</Application>
  <PresentationFormat>Ecran lat</PresentationFormat>
  <Paragraphs>66</Paragraphs>
  <Slides>28</Slides>
  <Notes>4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28</vt:i4>
      </vt:variant>
    </vt:vector>
  </HeadingPairs>
  <TitlesOfParts>
    <vt:vector size="34" baseType="lpstr">
      <vt:lpstr>Arial</vt:lpstr>
      <vt:lpstr>Calibri</vt:lpstr>
      <vt:lpstr>Neue Haas Grotesk Text Pro</vt:lpstr>
      <vt:lpstr>System Font Regular</vt:lpstr>
      <vt:lpstr>Times New Roman</vt:lpstr>
      <vt:lpstr>Bjorn</vt:lpstr>
      <vt:lpstr>Prezentare PowerPoint</vt:lpstr>
      <vt:lpstr>Prezentare PowerPoint</vt:lpstr>
      <vt:lpstr>Prezentare PowerPoint</vt:lpstr>
      <vt:lpstr>Prezentare PowerPoint</vt:lpstr>
      <vt:lpstr>Prezentare PowerPoint</vt:lpstr>
      <vt:lpstr>Ziua Numărării Nasturilor  o zi ”altfel” în școala altfel    </vt:lpstr>
      <vt:lpstr>  brainstorming oral  Ce știți despre nasture?</vt:lpstr>
      <vt:lpstr>Prezentare PowerPoint</vt:lpstr>
      <vt:lpstr>IstoriA ACESTui obiect</vt:lpstr>
      <vt:lpstr>Prezentare PowerPoint</vt:lpstr>
      <vt:lpstr>Prezentare PowerPoint</vt:lpstr>
      <vt:lpstr>PROVOCĂRILE ACESTEI ZILE</vt:lpstr>
      <vt:lpstr> PROVOCĂRILE ACESTEI ZILE  JOC SENZORIAL-   legați la ochi să găsească în nisip literele cuvântului nasture</vt:lpstr>
      <vt:lpstr>PROVOCĂRILE ACESTEI ZILE</vt:lpstr>
      <vt:lpstr>Prezentare PowerPoint</vt:lpstr>
      <vt:lpstr>Prezentare PowerPoint</vt:lpstr>
      <vt:lpstr>Prezentare PowerPoint</vt:lpstr>
      <vt:lpstr>Prezentare PowerPoint</vt:lpstr>
      <vt:lpstr>Prezentare PowerPoint</vt:lpstr>
      <vt:lpstr>PROVOCĂRILE ACESTEI ZILE  Să numărăm nasturii</vt:lpstr>
      <vt:lpstr>Prezentare PowerPoint</vt:lpstr>
      <vt:lpstr>PROVOCĂRILE ACESTEI ZILE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mihai manecuta</cp:lastModifiedBy>
  <cp:revision>193</cp:revision>
  <dcterms:created xsi:type="dcterms:W3CDTF">2022-04-13T19:23:35Z</dcterms:created>
  <dcterms:modified xsi:type="dcterms:W3CDTF">2025-10-19T15:25:28Z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