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4BE97-4008-C0B6-5DAA-E25C037E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428504-8F25-A888-203B-91073E09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6BB5-25C8-4E84-9CAE-AE609F80D687}" type="datetimeFigureOut">
              <a:rPr lang="es-EC" smtClean="0"/>
              <a:t>12/11/2025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1C4354-2E6F-B999-20F7-D5B47671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F80F26-A146-3734-5D87-163B5D3A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5D13-6D71-400C-86B1-A2319E90CF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04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13527F-05E1-2582-0437-E7F56299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39FB4D-86A1-EE56-2B42-224E447B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207AE-406D-E10C-BC0B-960EAC46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66BB5-25C8-4E84-9CAE-AE609F80D687}" type="datetimeFigureOut">
              <a:rPr lang="es-EC" smtClean="0"/>
              <a:t>12/11/2025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F9A89-DE87-F5FE-6713-2D2835B9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24224-DDFC-9CBB-5684-52924D327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55D13-6D71-400C-86B1-A2319E90CF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63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9BF93B-B169-1620-CD2B-B93DA48C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06C696-1A17-1C57-F08C-347275973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42AC23-7B26-8526-02DF-809FEF72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E1C422-1EB6-0CEF-00E1-7924E2E11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74D1F5-6803-91A5-9484-F1B5E7FF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AB2FB-38B9-B914-3F54-5E687B00D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4C271A-9B43-F685-729C-A4E1ED52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C6B8BF-31A9-4D78-7524-2423A721E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E5CA1E-4373-625C-7F88-BD0E4F69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DD3F3E-BB9B-750A-9388-081D19C82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02AF63-7B82-1ABC-9E97-5EA019F6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194F12-A301-5BC8-7359-773170334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90A0B6-B9A0-56B6-EE64-4E8B2ED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5D538E-9728-F79E-108F-6588B535C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2CD10A-6E7D-166C-CE95-EC09FF4B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7958E8-55C0-459D-D404-A9F3C923D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DC440F-A9F2-212B-B342-FF4CD2F7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5D4657-35F1-6634-C13D-B772CDEF8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AB8289-7697-4B35-9765-72EEA4B4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D50846-9A91-EF50-40DC-25F0F1D03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B4D454-E2F1-683F-9D08-309B487F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F5C5B-CEAC-B7F1-4969-F46824B79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Mercedes Recalde</dc:creator>
  <cp:lastModifiedBy>Mercedes Recalde</cp:lastModifiedBy>
  <cp:revision>1</cp:revision>
  <dcterms:created xsi:type="dcterms:W3CDTF">2025-11-12T20:21:27Z</dcterms:created>
  <dcterms:modified xsi:type="dcterms:W3CDTF">2025-11-12T20:21:27Z</dcterms:modified>
</cp:coreProperties>
</file>