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7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5470"/>
  </p:normalViewPr>
  <p:slideViewPr>
    <p:cSldViewPr snapToGrid="0" snapToObjects="1">
      <p:cViewPr varScale="1">
        <p:scale>
          <a:sx n="102" d="100"/>
          <a:sy n="102" d="100"/>
        </p:scale>
        <p:origin x="7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7/31/21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7/31/21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F2C7-FB30-114A-BCC8-063804B71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“</a:t>
            </a:r>
            <a:r>
              <a:rPr lang="en-US" sz="5400" dirty="0" err="1"/>
              <a:t>Menjadi</a:t>
            </a:r>
            <a:r>
              <a:rPr lang="en-US" sz="5400" dirty="0"/>
              <a:t> MAHASISWA Muslim Tangguh di zaman now”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0E959-72C7-5041-A1C9-F7084D807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Aris </a:t>
            </a:r>
            <a:r>
              <a:rPr lang="en-US" dirty="0" err="1"/>
              <a:t>Badaruddin</a:t>
            </a:r>
            <a:r>
              <a:rPr lang="en-US" dirty="0"/>
              <a:t> </a:t>
            </a:r>
            <a:r>
              <a:rPr lang="en-US" dirty="0" err="1"/>
              <a:t>Thoha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0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4AC5-1804-1348-932F-A4933071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qalbu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BB82-CBEF-B148-BD99-5609DE58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50568"/>
            <a:ext cx="5803392" cy="4622800"/>
          </a:xfrm>
        </p:spPr>
        <p:txBody>
          <a:bodyPr>
            <a:normAutofit fontScale="92500"/>
          </a:bodyPr>
          <a:lstStyle/>
          <a:p>
            <a:r>
              <a:rPr lang="en-ID" sz="2400" dirty="0" err="1"/>
              <a:t>Sekarang</a:t>
            </a:r>
            <a:r>
              <a:rPr lang="en-ID" sz="2400" dirty="0"/>
              <a:t> </a:t>
            </a:r>
            <a:r>
              <a:rPr lang="en-ID" sz="2400" dirty="0" err="1"/>
              <a:t>banyak</a:t>
            </a:r>
            <a:r>
              <a:rPr lang="en-ID" sz="2400" dirty="0"/>
              <a:t> org org </a:t>
            </a:r>
            <a:r>
              <a:rPr lang="en-ID" sz="2400" dirty="0" err="1"/>
              <a:t>cerdas</a:t>
            </a:r>
            <a:r>
              <a:rPr lang="en-ID" sz="2400" dirty="0"/>
              <a:t> </a:t>
            </a:r>
            <a:r>
              <a:rPr lang="en-ID" sz="2400" dirty="0" err="1"/>
              <a:t>akalnya</a:t>
            </a:r>
            <a:r>
              <a:rPr lang="en-ID" sz="2400" dirty="0"/>
              <a:t>,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s1, s2, s3, doctor, </a:t>
            </a:r>
            <a:r>
              <a:rPr lang="en-ID" sz="2400" dirty="0" err="1"/>
              <a:t>phd</a:t>
            </a:r>
            <a:r>
              <a:rPr lang="en-ID" sz="2400" dirty="0"/>
              <a:t>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efeknya</a:t>
            </a:r>
            <a:r>
              <a:rPr lang="en-ID" sz="2400" dirty="0"/>
              <a:t> </a:t>
            </a:r>
            <a:r>
              <a:rPr lang="en-ID" sz="2400" dirty="0" err="1"/>
              <a:t>akalnya</a:t>
            </a:r>
            <a:r>
              <a:rPr lang="en-ID" sz="2400" dirty="0"/>
              <a:t> hi tech, </a:t>
            </a:r>
            <a:r>
              <a:rPr lang="en-ID" sz="2400" dirty="0" err="1"/>
              <a:t>tapi</a:t>
            </a:r>
            <a:r>
              <a:rPr lang="en-ID" sz="2400" dirty="0"/>
              <a:t> </a:t>
            </a:r>
            <a:r>
              <a:rPr lang="en-ID" sz="2400" dirty="0" err="1"/>
              <a:t>batinnya</a:t>
            </a:r>
            <a:r>
              <a:rPr lang="en-ID" sz="2400" dirty="0"/>
              <a:t> low touch. </a:t>
            </a:r>
          </a:p>
          <a:p>
            <a:r>
              <a:rPr lang="en-ID" sz="2400" dirty="0" err="1"/>
              <a:t>Kalau</a:t>
            </a:r>
            <a:r>
              <a:rPr lang="en-ID" sz="2400" dirty="0"/>
              <a:t> </a:t>
            </a:r>
            <a:r>
              <a:rPr lang="en-ID" sz="2400" dirty="0" err="1"/>
              <a:t>mau</a:t>
            </a:r>
            <a:r>
              <a:rPr lang="en-ID" sz="2400" dirty="0"/>
              <a:t> </a:t>
            </a:r>
            <a:r>
              <a:rPr lang="en-ID" sz="2400" dirty="0" err="1"/>
              <a:t>jadi</a:t>
            </a:r>
            <a:r>
              <a:rPr lang="en-ID" sz="2400" dirty="0"/>
              <a:t> </a:t>
            </a:r>
            <a:r>
              <a:rPr lang="en-ID" sz="2400" dirty="0" err="1"/>
              <a:t>muslim</a:t>
            </a:r>
            <a:r>
              <a:rPr lang="en-ID" sz="2400" dirty="0"/>
              <a:t> </a:t>
            </a:r>
            <a:r>
              <a:rPr lang="en-ID" sz="2400" dirty="0" err="1"/>
              <a:t>yg</a:t>
            </a:r>
            <a:r>
              <a:rPr lang="en-ID" sz="2400" dirty="0"/>
              <a:t> </a:t>
            </a:r>
            <a:r>
              <a:rPr lang="en-ID" sz="2400" dirty="0" err="1"/>
              <a:t>tangguh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imbang</a:t>
            </a:r>
            <a:r>
              <a:rPr lang="en-ID" sz="2400" dirty="0"/>
              <a:t>, high tech </a:t>
            </a:r>
            <a:r>
              <a:rPr lang="en-ID" sz="2400" dirty="0" err="1"/>
              <a:t>akalnya</a:t>
            </a:r>
            <a:r>
              <a:rPr lang="en-ID" sz="2400" dirty="0"/>
              <a:t> high touch </a:t>
            </a:r>
            <a:r>
              <a:rPr lang="en-ID" sz="2400" dirty="0" err="1"/>
              <a:t>batinnya</a:t>
            </a:r>
            <a:r>
              <a:rPr lang="en-ID" sz="2400" dirty="0"/>
              <a:t>. </a:t>
            </a:r>
          </a:p>
          <a:p>
            <a:r>
              <a:rPr lang="en-ID" sz="2400" dirty="0"/>
              <a:t>Banyak </a:t>
            </a:r>
            <a:r>
              <a:rPr lang="en-ID" sz="2400" dirty="0" err="1"/>
              <a:t>remaja</a:t>
            </a:r>
            <a:r>
              <a:rPr lang="en-ID" sz="2400" dirty="0"/>
              <a:t> </a:t>
            </a:r>
            <a:r>
              <a:rPr lang="en-ID" sz="2400" dirty="0" err="1"/>
              <a:t>sekarang</a:t>
            </a:r>
            <a:r>
              <a:rPr lang="en-ID" sz="2400" dirty="0"/>
              <a:t> </a:t>
            </a:r>
            <a:r>
              <a:rPr lang="en-ID" sz="2400" dirty="0" err="1"/>
              <a:t>baperan</a:t>
            </a:r>
            <a:r>
              <a:rPr lang="en-ID" sz="2400" dirty="0"/>
              <a:t>, </a:t>
            </a:r>
            <a:r>
              <a:rPr lang="en-ID" sz="2400" dirty="0" err="1"/>
              <a:t>disinggung</a:t>
            </a:r>
            <a:r>
              <a:rPr lang="en-ID" sz="2400" dirty="0"/>
              <a:t> </a:t>
            </a:r>
            <a:r>
              <a:rPr lang="en-ID" sz="2400" dirty="0" err="1"/>
              <a:t>sedikit</a:t>
            </a:r>
            <a:r>
              <a:rPr lang="en-ID" sz="2400" dirty="0"/>
              <a:t> kaya </a:t>
            </a:r>
            <a:r>
              <a:rPr lang="en-ID" sz="2400" dirty="0" err="1"/>
              <a:t>kerupuk</a:t>
            </a:r>
            <a:r>
              <a:rPr lang="en-ID" sz="2400" dirty="0"/>
              <a:t> </a:t>
            </a:r>
            <a:r>
              <a:rPr lang="en-ID" sz="2400" dirty="0" err="1"/>
              <a:t>kena</a:t>
            </a:r>
            <a:r>
              <a:rPr lang="en-ID" sz="2400" dirty="0"/>
              <a:t> air. </a:t>
            </a:r>
          </a:p>
          <a:p>
            <a:r>
              <a:rPr lang="en-ID" sz="2400" dirty="0" err="1"/>
              <a:t>Putus</a:t>
            </a:r>
            <a:r>
              <a:rPr lang="en-ID" sz="2400" dirty="0"/>
              <a:t> </a:t>
            </a:r>
            <a:r>
              <a:rPr lang="en-ID" sz="2400" dirty="0" err="1"/>
              <a:t>sama</a:t>
            </a:r>
            <a:r>
              <a:rPr lang="en-ID" sz="2400" dirty="0"/>
              <a:t> </a:t>
            </a:r>
            <a:r>
              <a:rPr lang="en-ID" sz="2400" dirty="0" err="1"/>
              <a:t>pacar</a:t>
            </a:r>
            <a:r>
              <a:rPr lang="en-ID" sz="2400" dirty="0"/>
              <a:t> </a:t>
            </a:r>
            <a:r>
              <a:rPr lang="en-ID" sz="2400" dirty="0" err="1"/>
              <a:t>galau</a:t>
            </a:r>
            <a:r>
              <a:rPr lang="en-ID" sz="2400" dirty="0"/>
              <a:t>,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makan</a:t>
            </a:r>
            <a:r>
              <a:rPr lang="en-ID" sz="2400" dirty="0"/>
              <a:t> 2 </a:t>
            </a:r>
            <a:r>
              <a:rPr lang="en-ID" sz="2400" dirty="0" err="1"/>
              <a:t>bulan</a:t>
            </a:r>
            <a:r>
              <a:rPr lang="en-ID" sz="2400" dirty="0"/>
              <a:t>, </a:t>
            </a:r>
            <a:r>
              <a:rPr lang="en-ID" sz="2400" dirty="0" err="1"/>
              <a:t>padahal</a:t>
            </a:r>
            <a:r>
              <a:rPr lang="en-ID" sz="2400" dirty="0"/>
              <a:t> </a:t>
            </a:r>
            <a:r>
              <a:rPr lang="en-ID" sz="2400" dirty="0" err="1"/>
              <a:t>badannya</a:t>
            </a:r>
            <a:r>
              <a:rPr lang="en-ID" sz="2400" dirty="0"/>
              <a:t> six pack </a:t>
            </a:r>
            <a:r>
              <a:rPr lang="en-ID" sz="2400" dirty="0" err="1"/>
              <a:t>tapi</a:t>
            </a:r>
            <a:r>
              <a:rPr lang="en-ID" sz="2400" dirty="0"/>
              <a:t> </a:t>
            </a:r>
            <a:r>
              <a:rPr lang="en-ID" sz="2400" dirty="0" err="1"/>
              <a:t>jiwanya</a:t>
            </a:r>
            <a:r>
              <a:rPr lang="en-ID" sz="2400" dirty="0"/>
              <a:t> </a:t>
            </a:r>
            <a:r>
              <a:rPr lang="en-ID" sz="2400" dirty="0" err="1"/>
              <a:t>ngondek</a:t>
            </a:r>
            <a:r>
              <a:rPr lang="en-ID" sz="2400" dirty="0"/>
              <a:t>.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mau</a:t>
            </a:r>
            <a:r>
              <a:rPr lang="en-ID" sz="2400" dirty="0"/>
              <a:t> </a:t>
            </a:r>
            <a:r>
              <a:rPr lang="en-ID" sz="2400" dirty="0" err="1"/>
              <a:t>tangguh</a:t>
            </a:r>
            <a:r>
              <a:rPr lang="en-ID" sz="2400" dirty="0"/>
              <a:t> ?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66BEE-AAE9-E24D-8753-CA38FB433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942" y="1750568"/>
            <a:ext cx="4527848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3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EAAC-4029-3B45-B772-23DA0389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17232"/>
            <a:ext cx="10058400" cy="65989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BAGAIMANA MENJADI MUSLIM YANG TANGGUH ZAMAN NOW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43B9-3E1B-204E-9F24-D0BF0DC74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060192"/>
            <a:ext cx="10058400" cy="3040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b="1" dirty="0"/>
              <a:t>MENJADI MUSLIM  YANG :</a:t>
            </a:r>
          </a:p>
          <a:p>
            <a:pPr marL="0" indent="0" algn="ctr">
              <a:buNone/>
            </a:pPr>
            <a:r>
              <a:rPr lang="en-ID" sz="2800" b="1" dirty="0" err="1">
                <a:highlight>
                  <a:srgbClr val="00FF00"/>
                </a:highlight>
              </a:rPr>
              <a:t>Salimul</a:t>
            </a:r>
            <a:r>
              <a:rPr lang="en-ID" sz="2800" b="1" dirty="0">
                <a:highlight>
                  <a:srgbClr val="00FF00"/>
                </a:highlight>
              </a:rPr>
              <a:t> </a:t>
            </a:r>
            <a:r>
              <a:rPr lang="en-ID" sz="2800" b="1" dirty="0" err="1">
                <a:highlight>
                  <a:srgbClr val="00FF00"/>
                </a:highlight>
              </a:rPr>
              <a:t>Aqida</a:t>
            </a:r>
            <a:r>
              <a:rPr lang="en-ID" sz="2800" dirty="0" err="1">
                <a:highlight>
                  <a:srgbClr val="00FF00"/>
                </a:highlight>
              </a:rPr>
              <a:t>h</a:t>
            </a:r>
            <a:r>
              <a:rPr lang="en-ID" sz="2800" dirty="0">
                <a:highlight>
                  <a:srgbClr val="00FF00"/>
                </a:highlight>
              </a:rPr>
              <a:t> (</a:t>
            </a:r>
            <a:r>
              <a:rPr lang="en-ID" sz="2800" dirty="0" err="1">
                <a:highlight>
                  <a:srgbClr val="00FF00"/>
                </a:highlight>
              </a:rPr>
              <a:t>Aqidah</a:t>
            </a:r>
            <a:r>
              <a:rPr lang="en-ID" sz="2800" dirty="0">
                <a:highlight>
                  <a:srgbClr val="00FF00"/>
                </a:highlight>
              </a:rPr>
              <a:t> yang </a:t>
            </a:r>
            <a:r>
              <a:rPr lang="en-ID" sz="2800" dirty="0" err="1">
                <a:highlight>
                  <a:srgbClr val="00FF00"/>
                </a:highlight>
              </a:rPr>
              <a:t>bersih</a:t>
            </a:r>
            <a:r>
              <a:rPr lang="en-ID" sz="2800" dirty="0">
                <a:highlight>
                  <a:srgbClr val="00FF00"/>
                </a:highlight>
              </a:rPr>
              <a:t>)</a:t>
            </a:r>
          </a:p>
          <a:p>
            <a:pPr marL="0" indent="0" algn="ctr">
              <a:buNone/>
            </a:pPr>
            <a:r>
              <a:rPr lang="en-ID" sz="2800" b="1" dirty="0" err="1">
                <a:highlight>
                  <a:srgbClr val="00FFFF"/>
                </a:highlight>
              </a:rPr>
              <a:t>Shahihul</a:t>
            </a:r>
            <a:r>
              <a:rPr lang="en-ID" sz="2800" b="1" dirty="0">
                <a:highlight>
                  <a:srgbClr val="00FFFF"/>
                </a:highlight>
              </a:rPr>
              <a:t> Ibadah </a:t>
            </a:r>
            <a:r>
              <a:rPr lang="en-ID" sz="2800" dirty="0">
                <a:highlight>
                  <a:srgbClr val="00FFFF"/>
                </a:highlight>
              </a:rPr>
              <a:t>(Ibadah yang </a:t>
            </a:r>
            <a:r>
              <a:rPr lang="en-ID" sz="2800" dirty="0" err="1">
                <a:highlight>
                  <a:srgbClr val="00FFFF"/>
                </a:highlight>
              </a:rPr>
              <a:t>benar</a:t>
            </a:r>
            <a:r>
              <a:rPr lang="en-ID" sz="2800" dirty="0">
                <a:highlight>
                  <a:srgbClr val="00FFFF"/>
                </a:highlight>
              </a:rPr>
              <a:t>)</a:t>
            </a:r>
          </a:p>
          <a:p>
            <a:pPr marL="0" indent="0" algn="ctr">
              <a:buNone/>
            </a:pPr>
            <a:r>
              <a:rPr lang="en-ID" sz="2800" b="1" dirty="0" err="1">
                <a:highlight>
                  <a:srgbClr val="0000FF"/>
                </a:highlight>
              </a:rPr>
              <a:t>Matinul</a:t>
            </a:r>
            <a:r>
              <a:rPr lang="en-ID" sz="2800" b="1" dirty="0">
                <a:highlight>
                  <a:srgbClr val="0000FF"/>
                </a:highlight>
              </a:rPr>
              <a:t> </a:t>
            </a:r>
            <a:r>
              <a:rPr lang="en-ID" sz="2800" b="1" dirty="0" err="1">
                <a:highlight>
                  <a:srgbClr val="0000FF"/>
                </a:highlight>
              </a:rPr>
              <a:t>Khuluq</a:t>
            </a:r>
            <a:r>
              <a:rPr lang="en-ID" sz="2800" dirty="0">
                <a:highlight>
                  <a:srgbClr val="0000FF"/>
                </a:highlight>
              </a:rPr>
              <a:t> (</a:t>
            </a:r>
            <a:r>
              <a:rPr lang="en-ID" sz="2800" dirty="0" err="1">
                <a:highlight>
                  <a:srgbClr val="0000FF"/>
                </a:highlight>
              </a:rPr>
              <a:t>akhlak</a:t>
            </a:r>
            <a:r>
              <a:rPr lang="en-ID" sz="2800" dirty="0">
                <a:highlight>
                  <a:srgbClr val="0000FF"/>
                </a:highlight>
              </a:rPr>
              <a:t> yang </a:t>
            </a:r>
            <a:r>
              <a:rPr lang="en-ID" sz="2800" dirty="0" err="1">
                <a:highlight>
                  <a:srgbClr val="0000FF"/>
                </a:highlight>
              </a:rPr>
              <a:t>kokoh</a:t>
            </a:r>
            <a:r>
              <a:rPr lang="en-ID" sz="2800" dirty="0">
                <a:highlight>
                  <a:srgbClr val="0000FF"/>
                </a:highlight>
              </a:rPr>
              <a:t>) </a:t>
            </a:r>
          </a:p>
          <a:p>
            <a:pPr marL="0" indent="0" algn="ctr">
              <a:buNone/>
            </a:pPr>
            <a:r>
              <a:rPr lang="en-ID" sz="2800" b="1" dirty="0" err="1">
                <a:highlight>
                  <a:srgbClr val="FF0000"/>
                </a:highlight>
              </a:rPr>
              <a:t>Qowiyyul</a:t>
            </a:r>
            <a:r>
              <a:rPr lang="en-ID" sz="2800" b="1" dirty="0">
                <a:highlight>
                  <a:srgbClr val="FF0000"/>
                </a:highlight>
              </a:rPr>
              <a:t> </a:t>
            </a:r>
            <a:r>
              <a:rPr lang="en-ID" sz="2800" b="1" dirty="0" err="1">
                <a:highlight>
                  <a:srgbClr val="FF0000"/>
                </a:highlight>
              </a:rPr>
              <a:t>Jismi</a:t>
            </a:r>
            <a:r>
              <a:rPr lang="en-ID" sz="2800" dirty="0">
                <a:highlight>
                  <a:srgbClr val="FF0000"/>
                </a:highlight>
              </a:rPr>
              <a:t> ( </a:t>
            </a:r>
            <a:r>
              <a:rPr lang="en-ID" sz="2800" dirty="0" err="1">
                <a:highlight>
                  <a:srgbClr val="FF0000"/>
                </a:highlight>
              </a:rPr>
              <a:t>Fisik</a:t>
            </a:r>
            <a:r>
              <a:rPr lang="en-ID" sz="2800" dirty="0">
                <a:highlight>
                  <a:srgbClr val="FF0000"/>
                </a:highlight>
              </a:rPr>
              <a:t> yang </a:t>
            </a:r>
            <a:r>
              <a:rPr lang="en-ID" sz="2800" dirty="0" err="1">
                <a:highlight>
                  <a:srgbClr val="FF0000"/>
                </a:highlight>
              </a:rPr>
              <a:t>kuat</a:t>
            </a:r>
            <a:r>
              <a:rPr lang="en-ID" sz="2800" dirty="0">
                <a:solidFill>
                  <a:srgbClr val="FF0000"/>
                </a:solidFill>
                <a:highlight>
                  <a:srgbClr val="FF0000"/>
                </a:highlight>
              </a:rPr>
              <a:t>)</a:t>
            </a:r>
            <a:endParaRPr lang="en-ID" sz="2800" dirty="0">
              <a:highlight>
                <a:srgbClr val="FF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A90FC7-C44B-D745-B191-23BB9586F763}"/>
              </a:ext>
            </a:extLst>
          </p:cNvPr>
          <p:cNvSpPr/>
          <p:nvPr/>
        </p:nvSpPr>
        <p:spPr>
          <a:xfrm>
            <a:off x="2140105" y="1891605"/>
            <a:ext cx="79117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dirty="0" err="1">
                <a:highlight>
                  <a:srgbClr val="FFFF00"/>
                </a:highlight>
              </a:rPr>
              <a:t>Memberi</a:t>
            </a:r>
            <a:r>
              <a:rPr lang="en-ID" sz="2800" dirty="0">
                <a:highlight>
                  <a:srgbClr val="FFFF00"/>
                </a:highlight>
              </a:rPr>
              <a:t> </a:t>
            </a:r>
            <a:r>
              <a:rPr lang="en-ID" sz="2800" dirty="0" err="1">
                <a:highlight>
                  <a:srgbClr val="FFFF00"/>
                </a:highlight>
              </a:rPr>
              <a:t>makan</a:t>
            </a:r>
            <a:r>
              <a:rPr lang="en-ID" sz="2800" dirty="0">
                <a:highlight>
                  <a:srgbClr val="FFFF00"/>
                </a:highlight>
              </a:rPr>
              <a:t> yang </a:t>
            </a:r>
            <a:r>
              <a:rPr lang="en-ID" sz="2800" dirty="0" err="1">
                <a:highlight>
                  <a:srgbClr val="FFFF00"/>
                </a:highlight>
              </a:rPr>
              <a:t>baik</a:t>
            </a:r>
            <a:r>
              <a:rPr lang="en-ID" sz="2800" dirty="0">
                <a:highlight>
                  <a:srgbClr val="FFFF00"/>
                </a:highlight>
              </a:rPr>
              <a:t> dan </a:t>
            </a:r>
            <a:r>
              <a:rPr lang="en-ID" sz="2800" dirty="0" err="1">
                <a:highlight>
                  <a:srgbClr val="FFFF00"/>
                </a:highlight>
              </a:rPr>
              <a:t>menyeimbangkan</a:t>
            </a:r>
            <a:r>
              <a:rPr lang="en-ID" sz="2800" dirty="0">
                <a:highlight>
                  <a:srgbClr val="FFFF00"/>
                </a:highlight>
              </a:rPr>
              <a:t> </a:t>
            </a:r>
            <a:r>
              <a:rPr lang="en-ID" sz="2800" i="1" dirty="0">
                <a:highlight>
                  <a:srgbClr val="FFFF00"/>
                </a:highlight>
              </a:rPr>
              <a:t>MIND, BODY AND SOUL</a:t>
            </a:r>
          </a:p>
        </p:txBody>
      </p:sp>
    </p:spTree>
    <p:extLst>
      <p:ext uri="{BB962C8B-B14F-4D97-AF65-F5344CB8AC3E}">
        <p14:creationId xmlns:p14="http://schemas.microsoft.com/office/powerpoint/2010/main" val="258999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6746-71DB-CE46-BE5E-86FB5E2A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1120"/>
            <a:ext cx="10058400" cy="44714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BERIMAN, BERAMAL SHOLEH, SALING MENASEHATI DALAM KEBENARAN DAN KESABARAN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SELALU MENJAGA DIRI DARI HAL YANG DIHARAMKAN ALLAH SWT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MENGINGAT SELALU KOMITMENT KEPADA ALLAH SWT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MENYADARI BAHWA TIDAK ADA DAERAH BEBAS HUKUM ALLAH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BERSUNGGUH-SUNGGUH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SENANTIASA EVALUASI DIRI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MAKAN BERGIZI DAN OLAH RAGA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TERUS MENERUS MELAKUKAN PERBAIKAN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345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D1FE-F094-7C47-A818-A25B168C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en-US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9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3C27-CEA6-8345-B241-F3F6D8C2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motivitamin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07E6-6F9B-5342-9963-C0144831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7595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Firman</a:t>
            </a:r>
            <a:r>
              <a:rPr lang="en-US" dirty="0"/>
              <a:t> Allah SWT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At Tin :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A9624B-16AA-E44F-97ED-FE361F8D1B23}"/>
              </a:ext>
            </a:extLst>
          </p:cNvPr>
          <p:cNvSpPr/>
          <p:nvPr/>
        </p:nvSpPr>
        <p:spPr>
          <a:xfrm>
            <a:off x="2591927" y="2718241"/>
            <a:ext cx="8530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dirty="0">
                <a:solidFill>
                  <a:srgbClr val="333333"/>
                </a:solidFill>
                <a:latin typeface="Amiri"/>
              </a:rPr>
              <a:t>لَقَدْ خَلَقْنَا الْإِنْسَانَ فِي أَحْسَنِ تَقْوِيمٍ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73FC61-AE71-8948-BD72-A6DBE69B50A3}"/>
              </a:ext>
            </a:extLst>
          </p:cNvPr>
          <p:cNvSpPr/>
          <p:nvPr/>
        </p:nvSpPr>
        <p:spPr>
          <a:xfrm>
            <a:off x="2079321" y="3881022"/>
            <a:ext cx="8242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200" dirty="0">
                <a:solidFill>
                  <a:srgbClr val="333333"/>
                </a:solidFill>
                <a:latin typeface="-apple-system"/>
              </a:rPr>
              <a:t>“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sesungguhnya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 Kami 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telah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menciptakan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manusia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dalam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 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bentuk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 yang 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sebaik-baiknya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/</a:t>
            </a:r>
            <a:r>
              <a:rPr lang="en-ID" sz="3200" dirty="0" err="1">
                <a:solidFill>
                  <a:srgbClr val="333333"/>
                </a:solidFill>
                <a:latin typeface="-apple-system"/>
              </a:rPr>
              <a:t>sempurna</a:t>
            </a:r>
            <a:r>
              <a:rPr lang="en-ID" sz="3200" dirty="0">
                <a:solidFill>
                  <a:srgbClr val="333333"/>
                </a:solidFill>
                <a:latin typeface="-apple-system"/>
              </a:rPr>
              <a:t>”</a:t>
            </a:r>
          </a:p>
          <a:p>
            <a:pPr algn="ctr"/>
            <a:br>
              <a:rPr lang="en-ID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294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7FFC-5F06-D441-B095-D6BFBAF5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Kesempurnaan</a:t>
            </a:r>
            <a:r>
              <a:rPr lang="en-US" dirty="0"/>
              <a:t> = modal </a:t>
            </a:r>
            <a:r>
              <a:rPr lang="en-US" dirty="0" err="1"/>
              <a:t>utama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0942-CB7D-BE48-98EB-DD62B0DE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3" y="1946043"/>
            <a:ext cx="10197146" cy="4141606"/>
          </a:xfrm>
        </p:spPr>
        <p:txBody>
          <a:bodyPr>
            <a:normAutofit fontScale="92500" lnSpcReduction="20000"/>
          </a:bodyPr>
          <a:lstStyle/>
          <a:p>
            <a:r>
              <a:rPr lang="en-ID" sz="2400" dirty="0"/>
              <a:t>Allah </a:t>
            </a:r>
            <a:r>
              <a:rPr lang="en-ID" sz="2400" dirty="0" err="1"/>
              <a:t>menciptakan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bentuk</a:t>
            </a:r>
            <a:r>
              <a:rPr lang="en-ID" sz="2400" dirty="0"/>
              <a:t> yang </a:t>
            </a:r>
            <a:r>
              <a:rPr lang="en-ID" sz="2400" dirty="0" err="1"/>
              <a:t>sempurna</a:t>
            </a:r>
            <a:r>
              <a:rPr lang="en-ID" sz="2400" dirty="0"/>
              <a:t>, </a:t>
            </a:r>
            <a:r>
              <a:rPr lang="en-ID" sz="2400" dirty="0" err="1"/>
              <a:t>tubuh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dilengkapi</a:t>
            </a:r>
            <a:r>
              <a:rPr lang="en-ID" sz="2400" dirty="0"/>
              <a:t> </a:t>
            </a:r>
            <a:r>
              <a:rPr lang="en-ID" sz="2400" dirty="0" err="1"/>
              <a:t>anggota</a:t>
            </a:r>
            <a:r>
              <a:rPr lang="en-ID" sz="2400" dirty="0"/>
              <a:t> </a:t>
            </a:r>
            <a:r>
              <a:rPr lang="en-ID" sz="2400" dirty="0" err="1"/>
              <a:t>tubuh</a:t>
            </a:r>
            <a:r>
              <a:rPr lang="en-ID" sz="2400" dirty="0"/>
              <a:t> yang </a:t>
            </a:r>
            <a:r>
              <a:rPr lang="en-ID" sz="2400" dirty="0" err="1"/>
              <a:t>sempurna</a:t>
            </a:r>
            <a:r>
              <a:rPr lang="en-ID" sz="2400" dirty="0"/>
              <a:t>. </a:t>
            </a:r>
          </a:p>
          <a:p>
            <a:r>
              <a:rPr lang="en-ID" sz="2400" dirty="0"/>
              <a:t>Allah </a:t>
            </a:r>
            <a:r>
              <a:rPr lang="en-ID" sz="2400" dirty="0" err="1"/>
              <a:t>menciptakan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hidung</a:t>
            </a:r>
            <a:r>
              <a:rPr lang="en-ID" sz="2400" dirty="0"/>
              <a:t>, </a:t>
            </a:r>
            <a:r>
              <a:rPr lang="en-ID" sz="2400" dirty="0" err="1"/>
              <a:t>mata</a:t>
            </a:r>
            <a:r>
              <a:rPr lang="en-ID" sz="2400" dirty="0"/>
              <a:t>, </a:t>
            </a:r>
            <a:r>
              <a:rPr lang="en-ID" sz="2400" dirty="0" err="1"/>
              <a:t>tangan</a:t>
            </a:r>
            <a:r>
              <a:rPr lang="en-ID" sz="2400" dirty="0"/>
              <a:t>, kaki, </a:t>
            </a:r>
            <a:r>
              <a:rPr lang="en-ID" sz="2400" dirty="0" err="1"/>
              <a:t>lisan</a:t>
            </a:r>
            <a:r>
              <a:rPr lang="en-ID" sz="2400" dirty="0"/>
              <a:t>,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buah</a:t>
            </a:r>
            <a:r>
              <a:rPr lang="en-ID" sz="2400" dirty="0"/>
              <a:t> </a:t>
            </a:r>
            <a:r>
              <a:rPr lang="en-ID" sz="2400" dirty="0" err="1"/>
              <a:t>bibir</a:t>
            </a:r>
            <a:r>
              <a:rPr lang="en-ID" sz="2400" dirty="0"/>
              <a:t>, </a:t>
            </a:r>
            <a:r>
              <a:rPr lang="en-ID" sz="2400" dirty="0" err="1"/>
              <a:t>jantung</a:t>
            </a:r>
            <a:r>
              <a:rPr lang="en-ID" sz="2400" dirty="0"/>
              <a:t>, </a:t>
            </a:r>
            <a:r>
              <a:rPr lang="en-ID" sz="2400" dirty="0" err="1"/>
              <a:t>otak,ginjal</a:t>
            </a:r>
            <a:r>
              <a:rPr lang="en-ID" sz="2400" dirty="0"/>
              <a:t>, </a:t>
            </a:r>
            <a:r>
              <a:rPr lang="en-ID" sz="2400" dirty="0" err="1"/>
              <a:t>hepar</a:t>
            </a:r>
            <a:r>
              <a:rPr lang="en-ID" sz="2400" dirty="0"/>
              <a:t>, </a:t>
            </a:r>
            <a:r>
              <a:rPr lang="en-ID" sz="2400" dirty="0" err="1"/>
              <a:t>dll</a:t>
            </a:r>
            <a:r>
              <a:rPr lang="en-ID" sz="2400" dirty="0"/>
              <a:t>. </a:t>
            </a:r>
          </a:p>
          <a:p>
            <a:r>
              <a:rPr lang="en-ID" sz="2400" dirty="0" err="1"/>
              <a:t>Dibalik</a:t>
            </a:r>
            <a:r>
              <a:rPr lang="en-ID" sz="2400" dirty="0"/>
              <a:t> </a:t>
            </a:r>
            <a:r>
              <a:rPr lang="en-ID" sz="2400" dirty="0" err="1"/>
              <a:t>kesempurnaan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power dan power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memakmurkan</a:t>
            </a:r>
            <a:r>
              <a:rPr lang="en-ID" sz="2400" dirty="0"/>
              <a:t> </a:t>
            </a:r>
            <a:r>
              <a:rPr lang="en-ID" sz="2400" dirty="0" err="1"/>
              <a:t>bumi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perwujudan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kholifah</a:t>
            </a:r>
            <a:r>
              <a:rPr lang="en-ID" sz="2400" dirty="0"/>
              <a:t> fil </a:t>
            </a:r>
            <a:r>
              <a:rPr lang="en-ID" sz="2400" dirty="0" err="1"/>
              <a:t>ardh</a:t>
            </a:r>
            <a:r>
              <a:rPr lang="en-ID" sz="2400" dirty="0"/>
              <a:t>. </a:t>
            </a:r>
          </a:p>
          <a:p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kesempurnaan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modal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muslim</a:t>
            </a:r>
            <a:r>
              <a:rPr lang="en-ID" sz="2400" dirty="0"/>
              <a:t> yang </a:t>
            </a:r>
            <a:r>
              <a:rPr lang="en-ID" sz="2400" dirty="0" err="1"/>
              <a:t>tangguh</a:t>
            </a:r>
            <a:r>
              <a:rPr lang="en-ID" sz="2400" dirty="0"/>
              <a:t> di zaman now. </a:t>
            </a:r>
            <a:r>
              <a:rPr lang="en-ID" sz="2400" dirty="0" err="1"/>
              <a:t>Sebab</a:t>
            </a:r>
            <a:r>
              <a:rPr lang="en-ID" sz="2400" dirty="0"/>
              <a:t> </a:t>
            </a:r>
            <a:r>
              <a:rPr lang="en-ID" sz="2400" dirty="0" err="1"/>
              <a:t>kalau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tangguh</a:t>
            </a:r>
            <a:r>
              <a:rPr lang="en-ID" sz="2400" dirty="0"/>
              <a:t> di </a:t>
            </a:r>
            <a:r>
              <a:rPr lang="en-ID" sz="2400" dirty="0" err="1"/>
              <a:t>jaman</a:t>
            </a:r>
            <a:r>
              <a:rPr lang="en-ID" sz="2400" dirty="0"/>
              <a:t> </a:t>
            </a:r>
            <a:r>
              <a:rPr lang="en-ID" sz="2400" dirty="0" err="1"/>
              <a:t>sekarang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,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terseok</a:t>
            </a:r>
            <a:r>
              <a:rPr lang="en-ID" sz="2400" dirty="0"/>
              <a:t> </a:t>
            </a:r>
            <a:r>
              <a:rPr lang="en-ID" sz="2400" dirty="0" err="1"/>
              <a:t>seok</a:t>
            </a:r>
            <a:r>
              <a:rPr lang="en-ID" sz="2400" dirty="0"/>
              <a:t>. </a:t>
            </a:r>
            <a:r>
              <a:rPr lang="en-ID" sz="2400" dirty="0" err="1"/>
              <a:t>Terseok</a:t>
            </a:r>
            <a:r>
              <a:rPr lang="en-ID" sz="2400" dirty="0"/>
              <a:t> oleh issue, </a:t>
            </a:r>
            <a:r>
              <a:rPr lang="en-ID" sz="2400" dirty="0" err="1"/>
              <a:t>terseok</a:t>
            </a:r>
            <a:r>
              <a:rPr lang="en-ID" sz="2400" dirty="0"/>
              <a:t> oleh </a:t>
            </a:r>
            <a:r>
              <a:rPr lang="en-ID" sz="2400" dirty="0" err="1"/>
              <a:t>hoaks</a:t>
            </a:r>
            <a:r>
              <a:rPr lang="en-ID" sz="2400" dirty="0"/>
              <a:t>, </a:t>
            </a:r>
            <a:r>
              <a:rPr lang="en-ID" sz="2400" dirty="0" err="1"/>
              <a:t>terseok</a:t>
            </a:r>
            <a:r>
              <a:rPr lang="en-ID" sz="2400" dirty="0"/>
              <a:t> oleh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masalah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kehidupan</a:t>
            </a:r>
            <a:r>
              <a:rPr lang="en-ID" sz="2400" dirty="0"/>
              <a:t>. </a:t>
            </a:r>
          </a:p>
          <a:p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gunakan</a:t>
            </a:r>
            <a:r>
              <a:rPr lang="en-ID" sz="2400" dirty="0"/>
              <a:t> </a:t>
            </a:r>
            <a:r>
              <a:rPr lang="en-ID" sz="2400" dirty="0" err="1"/>
              <a:t>kesempurnaan</a:t>
            </a:r>
            <a:r>
              <a:rPr lang="en-ID" sz="2400" dirty="0"/>
              <a:t> yang kau </a:t>
            </a:r>
            <a:r>
              <a:rPr lang="en-ID" sz="2400" dirty="0" err="1"/>
              <a:t>miliki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muslim</a:t>
            </a:r>
            <a:r>
              <a:rPr lang="en-ID" sz="2400" dirty="0"/>
              <a:t> yang </a:t>
            </a:r>
            <a:r>
              <a:rPr lang="en-ID" sz="2400" dirty="0" err="1"/>
              <a:t>tangguh</a:t>
            </a:r>
            <a:r>
              <a:rPr lang="en-ID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4062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D6B-13A2-D544-BD3E-C9CBFF98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ZAMAN NOW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65FD-2A29-C443-9B7C-2364B4E3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650" y="1931019"/>
            <a:ext cx="5609573" cy="2550049"/>
          </a:xfrm>
        </p:spPr>
        <p:txBody>
          <a:bodyPr>
            <a:normAutofit/>
          </a:bodyPr>
          <a:lstStyle/>
          <a:p>
            <a:r>
              <a:rPr lang="en-ID" sz="2400" dirty="0"/>
              <a:t>Zaman now </a:t>
            </a:r>
            <a:r>
              <a:rPr lang="en-ID" sz="2400" dirty="0" err="1"/>
              <a:t>adalah</a:t>
            </a:r>
            <a:r>
              <a:rPr lang="en-ID" sz="2400" dirty="0"/>
              <a:t> Zaman </a:t>
            </a:r>
            <a:r>
              <a:rPr lang="en-ID" sz="2400" dirty="0" err="1"/>
              <a:t>Sekarang</a:t>
            </a:r>
            <a:r>
              <a:rPr lang="en-ID" sz="2400" dirty="0"/>
              <a:t>, </a:t>
            </a:r>
            <a:r>
              <a:rPr lang="en-ID" sz="2400" dirty="0" err="1"/>
              <a:t>lawannya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Zaman old/Zaman </a:t>
            </a:r>
            <a:r>
              <a:rPr lang="en-ID" sz="2400" dirty="0" err="1"/>
              <a:t>baheula</a:t>
            </a:r>
            <a:r>
              <a:rPr lang="en-ID" sz="2400" dirty="0"/>
              <a:t>. </a:t>
            </a:r>
          </a:p>
          <a:p>
            <a:r>
              <a:rPr lang="en-ID" sz="2400" dirty="0"/>
              <a:t>Era </a:t>
            </a:r>
            <a:r>
              <a:rPr lang="en-ID" sz="2400" dirty="0" err="1"/>
              <a:t>Revolusi</a:t>
            </a:r>
            <a:r>
              <a:rPr lang="en-ID" sz="2400" dirty="0"/>
              <a:t> </a:t>
            </a:r>
            <a:r>
              <a:rPr lang="en-ID" sz="2400" dirty="0" err="1"/>
              <a:t>Indutri</a:t>
            </a:r>
            <a:r>
              <a:rPr lang="en-ID" sz="2400" dirty="0"/>
              <a:t> 4.0</a:t>
            </a:r>
          </a:p>
          <a:p>
            <a:r>
              <a:rPr lang="en-ID" sz="2400" dirty="0"/>
              <a:t>Era </a:t>
            </a:r>
            <a:r>
              <a:rPr lang="en-ID" sz="2400" dirty="0" err="1"/>
              <a:t>Globalisasi</a:t>
            </a:r>
            <a:endParaRPr lang="en-ID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9E329-31C0-1347-9F86-451133B7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19" y="828729"/>
            <a:ext cx="42926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053E9F-76AC-634B-8664-398AA7C5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51" y="4191484"/>
            <a:ext cx="7019272" cy="2211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51D86E-09AA-1C4E-8ABE-165A5F985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48" y="3100169"/>
            <a:ext cx="2113941" cy="32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620746-C0BA-A045-97DE-CC4EE3F02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40200"/>
            <a:ext cx="2984500" cy="271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53006-4E41-8B4F-B30F-1BA4BC43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CIRI ZAMAN NOW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FF35D-2161-A244-8634-62F4977C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448" y="1870964"/>
            <a:ext cx="5026152" cy="4834636"/>
          </a:xfrm>
        </p:spPr>
        <p:txBody>
          <a:bodyPr>
            <a:normAutofit fontScale="92500" lnSpcReduction="10000"/>
          </a:bodyPr>
          <a:lstStyle/>
          <a:p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tandanya</a:t>
            </a:r>
            <a:r>
              <a:rPr lang="en-ID" sz="2400" dirty="0"/>
              <a:t> Zaman now ? Zaman now </a:t>
            </a:r>
            <a:r>
              <a:rPr lang="en-ID" sz="2400" dirty="0" err="1"/>
              <a:t>tandanya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3 </a:t>
            </a:r>
            <a:r>
              <a:rPr lang="en-ID" sz="2400" dirty="0" err="1"/>
              <a:t>yaitu</a:t>
            </a:r>
            <a:r>
              <a:rPr lang="en-ID" sz="2400" dirty="0"/>
              <a:t> 3 </a:t>
            </a:r>
            <a:r>
              <a:rPr lang="en-ID" sz="2400" dirty="0" err="1"/>
              <a:t>paradoks</a:t>
            </a:r>
            <a:r>
              <a:rPr lang="en-ID" sz="2400" dirty="0"/>
              <a:t> yang </a:t>
            </a:r>
            <a:r>
              <a:rPr lang="en-ID" sz="2400" dirty="0" err="1"/>
              <a:t>terus</a:t>
            </a:r>
            <a:r>
              <a:rPr lang="en-ID" sz="2400" dirty="0"/>
              <a:t> </a:t>
            </a:r>
            <a:r>
              <a:rPr lang="en-ID" sz="2400" dirty="0" err="1"/>
              <a:t>bergesekan</a:t>
            </a:r>
            <a:r>
              <a:rPr lang="en-ID" sz="2400" dirty="0"/>
              <a:t> pada </a:t>
            </a:r>
            <a:r>
              <a:rPr lang="en-ID" sz="2400" dirty="0" err="1"/>
              <a:t>saat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. </a:t>
            </a:r>
          </a:p>
          <a:p>
            <a:r>
              <a:rPr lang="en-ID" sz="2400" dirty="0" err="1">
                <a:highlight>
                  <a:srgbClr val="FFFF00"/>
                </a:highlight>
              </a:rPr>
              <a:t>Pertama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paradoks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human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mesin</a:t>
            </a:r>
            <a:r>
              <a:rPr lang="en-ID" sz="2400" dirty="0"/>
              <a:t>. </a:t>
            </a:r>
            <a:r>
              <a:rPr lang="en-ID" sz="2400" dirty="0" err="1"/>
              <a:t>Bagaimana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bersaing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mesin</a:t>
            </a:r>
            <a:r>
              <a:rPr lang="en-ID" sz="2400" dirty="0"/>
              <a:t>. </a:t>
            </a:r>
            <a:r>
              <a:rPr lang="en-ID" sz="2400" dirty="0" err="1"/>
              <a:t>Lihatlah</a:t>
            </a:r>
            <a:r>
              <a:rPr lang="en-ID" sz="2400" dirty="0"/>
              <a:t> </a:t>
            </a:r>
            <a:r>
              <a:rPr lang="en-ID" sz="2400" dirty="0" err="1"/>
              <a:t>kecerdasan-kecerdasan</a:t>
            </a:r>
            <a:r>
              <a:rPr lang="en-ID" sz="2400" dirty="0"/>
              <a:t> </a:t>
            </a:r>
            <a:r>
              <a:rPr lang="en-ID" sz="2400" dirty="0" err="1"/>
              <a:t>artifisial</a:t>
            </a:r>
            <a:r>
              <a:rPr lang="en-ID" sz="2400" dirty="0"/>
              <a:t> yang </a:t>
            </a:r>
            <a:r>
              <a:rPr lang="en-ID" sz="2400" dirty="0" err="1"/>
              <a:t>disebut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algoritma</a:t>
            </a:r>
            <a:r>
              <a:rPr lang="en-ID" sz="2400" dirty="0"/>
              <a:t> yang </a:t>
            </a:r>
            <a:r>
              <a:rPr lang="en-ID" sz="2400" dirty="0" err="1"/>
              <a:t>kemudian</a:t>
            </a:r>
            <a:r>
              <a:rPr lang="en-ID" sz="2400" dirty="0"/>
              <a:t> </a:t>
            </a:r>
            <a:r>
              <a:rPr lang="en-ID" sz="2400" dirty="0" err="1"/>
              <a:t>muncullah</a:t>
            </a:r>
            <a:r>
              <a:rPr lang="en-ID" sz="2400" dirty="0"/>
              <a:t> online. </a:t>
            </a:r>
          </a:p>
          <a:p>
            <a:r>
              <a:rPr lang="en-ID" sz="2400" dirty="0" err="1">
                <a:highlight>
                  <a:srgbClr val="FFFF00"/>
                </a:highlight>
              </a:rPr>
              <a:t>Paradoks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kedua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/>
              <a:t>: online versus offline. </a:t>
            </a:r>
          </a:p>
          <a:p>
            <a:r>
              <a:rPr lang="en-ID" sz="2400" dirty="0" err="1">
                <a:highlight>
                  <a:srgbClr val="FFFF00"/>
                </a:highlight>
              </a:rPr>
              <a:t>Paradoks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 err="1">
                <a:highlight>
                  <a:srgbClr val="FFFF00"/>
                </a:highlight>
              </a:rPr>
              <a:t>ketiga</a:t>
            </a:r>
            <a:r>
              <a:rPr lang="en-ID" sz="2400" dirty="0">
                <a:highlight>
                  <a:srgbClr val="FFFF00"/>
                </a:highlight>
              </a:rPr>
              <a:t> </a:t>
            </a:r>
            <a:r>
              <a:rPr lang="en-ID" sz="2400" dirty="0"/>
              <a:t>: </a:t>
            </a:r>
            <a:r>
              <a:rPr lang="en-ID" sz="2400" dirty="0" err="1"/>
              <a:t>sensasional</a:t>
            </a:r>
            <a:r>
              <a:rPr lang="en-ID" sz="2400" dirty="0"/>
              <a:t> versus </a:t>
            </a:r>
            <a:r>
              <a:rPr lang="en-ID" sz="2400" dirty="0" err="1"/>
              <a:t>substansial</a:t>
            </a:r>
            <a:r>
              <a:rPr lang="en-ID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0A954-577A-DB45-9736-01735C0A1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70964"/>
            <a:ext cx="3176826" cy="1749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EBE9C-883E-6743-8934-A0F984248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16222"/>
          <a:stretch/>
        </p:blipFill>
        <p:spPr>
          <a:xfrm>
            <a:off x="7820637" y="3206496"/>
            <a:ext cx="4070348" cy="17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3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C7E5-F938-804E-B2D2-84FB0977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62128"/>
            <a:ext cx="10058400" cy="1609344"/>
          </a:xfrm>
        </p:spPr>
        <p:txBody>
          <a:bodyPr/>
          <a:lstStyle/>
          <a:p>
            <a:r>
              <a:rPr lang="en-US" dirty="0"/>
              <a:t>3 POWER DALAM KESEMPURNAAN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242F2-3C6D-8D47-8784-E2CFD1F6C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497" y="1871472"/>
            <a:ext cx="6626352" cy="4514088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muslim</a:t>
            </a:r>
            <a:r>
              <a:rPr lang="en-ID" dirty="0"/>
              <a:t> yang </a:t>
            </a:r>
            <a:r>
              <a:rPr lang="en-ID" dirty="0" err="1"/>
              <a:t>tangguh</a:t>
            </a:r>
            <a:r>
              <a:rPr lang="en-ID" dirty="0"/>
              <a:t> zaman now,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power yang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didalam</a:t>
            </a:r>
            <a:r>
              <a:rPr lang="en-ID" dirty="0"/>
              <a:t> </a:t>
            </a:r>
            <a:r>
              <a:rPr lang="en-ID" dirty="0" err="1"/>
              <a:t>kesempurnaan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  <a:p>
            <a:r>
              <a:rPr lang="en-ID" dirty="0" err="1"/>
              <a:t>Dibalik</a:t>
            </a:r>
            <a:r>
              <a:rPr lang="en-ID" dirty="0"/>
              <a:t> </a:t>
            </a:r>
            <a:r>
              <a:rPr lang="en-ID" dirty="0" err="1"/>
              <a:t>kesempurnaan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3 power di </a:t>
            </a:r>
            <a:r>
              <a:rPr lang="en-ID" dirty="0" err="1"/>
              <a:t>dalamnya</a:t>
            </a:r>
            <a:r>
              <a:rPr lang="en-ID" dirty="0"/>
              <a:t>. </a:t>
            </a:r>
          </a:p>
          <a:p>
            <a:r>
              <a:rPr lang="en-ID" dirty="0" err="1">
                <a:highlight>
                  <a:srgbClr val="FFFF00"/>
                </a:highlight>
              </a:rPr>
              <a:t>Pertama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adalah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kekuatan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daya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pikir</a:t>
            </a:r>
            <a:r>
              <a:rPr lang="en-ID" dirty="0">
                <a:highlight>
                  <a:srgbClr val="FFFF00"/>
                </a:highlight>
              </a:rPr>
              <a:t>. </a:t>
            </a:r>
            <a:r>
              <a:rPr lang="en-ID" dirty="0" err="1"/>
              <a:t>Kalau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pikir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dioperasionalkan</a:t>
            </a:r>
            <a:r>
              <a:rPr lang="en-ID" dirty="0"/>
              <a:t> </a:t>
            </a:r>
            <a:r>
              <a:rPr lang="en-ID" dirty="0" err="1"/>
              <a:t>dimaksimalkan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keluarlah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. </a:t>
            </a:r>
          </a:p>
          <a:p>
            <a:r>
              <a:rPr lang="en-ID" dirty="0" err="1">
                <a:highlight>
                  <a:srgbClr val="FFFF00"/>
                </a:highlight>
              </a:rPr>
              <a:t>Kedua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adalah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daya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fisik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atau</a:t>
            </a:r>
            <a:r>
              <a:rPr lang="en-ID" dirty="0">
                <a:highlight>
                  <a:srgbClr val="FFFF00"/>
                </a:highlight>
              </a:rPr>
              <a:t> badan</a:t>
            </a:r>
            <a:r>
              <a:rPr lang="en-ID" dirty="0"/>
              <a:t>. Kalu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dilatih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diajari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melahirkan</a:t>
            </a:r>
            <a:r>
              <a:rPr lang="en-ID" dirty="0"/>
              <a:t> skill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ketrampilan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keahlian</a:t>
            </a:r>
            <a:r>
              <a:rPr lang="en-ID" dirty="0"/>
              <a:t>. </a:t>
            </a:r>
          </a:p>
          <a:p>
            <a:r>
              <a:rPr lang="en-ID" dirty="0" err="1"/>
              <a:t>Ketiga</a:t>
            </a:r>
            <a:r>
              <a:rPr lang="en-ID" dirty="0"/>
              <a:t> dan </a:t>
            </a:r>
            <a:r>
              <a:rPr lang="en-ID" dirty="0" err="1"/>
              <a:t>nggak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dilupakan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rajanya</a:t>
            </a:r>
            <a:r>
              <a:rPr lang="en-ID" dirty="0"/>
              <a:t> power </a:t>
            </a:r>
            <a:r>
              <a:rPr lang="en-ID" dirty="0" err="1">
                <a:highlight>
                  <a:srgbClr val="FFFF00"/>
                </a:highlight>
              </a:rPr>
              <a:t>yaitu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daya</a:t>
            </a:r>
            <a:r>
              <a:rPr lang="en-ID" dirty="0">
                <a:highlight>
                  <a:srgbClr val="FFFF00"/>
                </a:highlight>
              </a:rPr>
              <a:t> </a:t>
            </a:r>
            <a:r>
              <a:rPr lang="en-ID" dirty="0" err="1">
                <a:highlight>
                  <a:srgbClr val="FFFF00"/>
                </a:highlight>
              </a:rPr>
              <a:t>qalbu</a:t>
            </a:r>
            <a:r>
              <a:rPr lang="en-ID" dirty="0"/>
              <a:t>. </a:t>
            </a:r>
            <a:r>
              <a:rPr lang="en-ID" dirty="0" err="1"/>
              <a:t>Kalau</a:t>
            </a:r>
            <a:r>
              <a:rPr lang="en-ID" dirty="0"/>
              <a:t> </a:t>
            </a:r>
            <a:r>
              <a:rPr lang="en-ID" dirty="0" err="1"/>
              <a:t>hatimu</a:t>
            </a:r>
            <a:r>
              <a:rPr lang="en-ID" dirty="0"/>
              <a:t> </a:t>
            </a:r>
            <a:r>
              <a:rPr lang="en-ID" dirty="0" err="1"/>
              <a:t>merana</a:t>
            </a:r>
            <a:r>
              <a:rPr lang="en-ID" dirty="0"/>
              <a:t>, </a:t>
            </a:r>
            <a:r>
              <a:rPr lang="en-ID" dirty="0" err="1"/>
              <a:t>merana</a:t>
            </a:r>
            <a:r>
              <a:rPr lang="en-ID" dirty="0"/>
              <a:t> </a:t>
            </a:r>
            <a:r>
              <a:rPr lang="en-ID" dirty="0" err="1"/>
              <a:t>akalmu</a:t>
            </a:r>
            <a:r>
              <a:rPr lang="en-ID" dirty="0"/>
              <a:t>, </a:t>
            </a:r>
            <a:r>
              <a:rPr lang="en-ID" dirty="0" err="1"/>
              <a:t>kalau</a:t>
            </a:r>
            <a:r>
              <a:rPr lang="en-ID" dirty="0"/>
              <a:t> </a:t>
            </a:r>
            <a:r>
              <a:rPr lang="en-ID" dirty="0" err="1"/>
              <a:t>hatimu</a:t>
            </a:r>
            <a:r>
              <a:rPr lang="en-ID" dirty="0"/>
              <a:t> stress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badanmu</a:t>
            </a:r>
            <a:r>
              <a:rPr lang="en-ID" dirty="0"/>
              <a:t>. </a:t>
            </a:r>
            <a:r>
              <a:rPr lang="en-ID" dirty="0" err="1"/>
              <a:t>Itulah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qalbu</a:t>
            </a:r>
            <a:r>
              <a:rPr lang="en-ID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8D84C-1ED2-8943-86A9-A405A3EBF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49" y="1929892"/>
            <a:ext cx="4245429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CF42-8BF4-F14E-93DE-BD4B9CB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KESEIMBANGAN/POWER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52954-2575-A848-B4F7-385F62EF4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965" y="2023872"/>
            <a:ext cx="3307080" cy="4419600"/>
          </a:xfrm>
        </p:spPr>
        <p:txBody>
          <a:bodyPr>
            <a:normAutofit/>
          </a:bodyPr>
          <a:lstStyle/>
          <a:p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muslim</a:t>
            </a:r>
            <a:r>
              <a:rPr lang="en-ID" sz="2400" dirty="0"/>
              <a:t> yang </a:t>
            </a:r>
            <a:r>
              <a:rPr lang="en-ID" sz="2400" dirty="0" err="1"/>
              <a:t>tangguh</a:t>
            </a:r>
            <a:r>
              <a:rPr lang="en-ID" sz="2400" dirty="0"/>
              <a:t> </a:t>
            </a:r>
            <a:r>
              <a:rPr lang="en-ID" sz="2400" dirty="0" err="1"/>
              <a:t>syaratnya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menyeimbangkan</a:t>
            </a:r>
            <a:r>
              <a:rPr lang="en-ID" sz="2400" dirty="0"/>
              <a:t> 3 </a:t>
            </a:r>
            <a:r>
              <a:rPr lang="en-ID" sz="2400" dirty="0" err="1"/>
              <a:t>daya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. </a:t>
            </a:r>
          </a:p>
          <a:p>
            <a:r>
              <a:rPr lang="en-ID" sz="2400" dirty="0"/>
              <a:t>Optimizing head, hand and heart. Balance your mind, body and soul</a:t>
            </a:r>
          </a:p>
          <a:p>
            <a:r>
              <a:rPr lang="en-ID" sz="2400" dirty="0" err="1"/>
              <a:t>Ketiga</a:t>
            </a:r>
            <a:r>
              <a:rPr lang="en-ID" sz="2400" dirty="0"/>
              <a:t> </a:t>
            </a:r>
            <a:r>
              <a:rPr lang="en-ID" sz="2400" dirty="0" err="1"/>
              <a:t>daya</a:t>
            </a:r>
            <a:r>
              <a:rPr lang="en-ID" sz="2400" dirty="0"/>
              <a:t> (power) </a:t>
            </a:r>
            <a:r>
              <a:rPr lang="en-ID" sz="2400" dirty="0" err="1"/>
              <a:t>ini</a:t>
            </a:r>
            <a:r>
              <a:rPr lang="en-ID" sz="2400" dirty="0"/>
              <a:t> 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dikasih</a:t>
            </a:r>
            <a:r>
              <a:rPr lang="en-ID" sz="2400" dirty="0"/>
              <a:t> </a:t>
            </a:r>
            <a:r>
              <a:rPr lang="en-ID" sz="2400" dirty="0" err="1"/>
              <a:t>makan</a:t>
            </a:r>
            <a:r>
              <a:rPr lang="en-ID" sz="2400" dirty="0"/>
              <a:t> dan </a:t>
            </a:r>
            <a:r>
              <a:rPr lang="en-ID" sz="2400" dirty="0" err="1"/>
              <a:t>dirawat</a:t>
            </a:r>
            <a:r>
              <a:rPr lang="en-ID" sz="24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C1D640-195B-C049-9DD0-243F0477C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r="10173" b="11007"/>
          <a:stretch/>
        </p:blipFill>
        <p:spPr>
          <a:xfrm>
            <a:off x="8429093" y="1953768"/>
            <a:ext cx="2693059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6F97F3-99E4-E04D-AB6C-5B735B813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3" y="1953768"/>
            <a:ext cx="287549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51CD-7B61-AB40-B7D2-3F584FDE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Makanan</a:t>
            </a:r>
            <a:r>
              <a:rPr lang="en-US" dirty="0"/>
              <a:t> DAYA </a:t>
            </a:r>
            <a:r>
              <a:rPr lang="en-US" dirty="0" err="1"/>
              <a:t>fisik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183CF-0CE6-324C-80F4-70616BCF0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ID" sz="2800" dirty="0" err="1"/>
              <a:t>Kalau</a:t>
            </a:r>
            <a:r>
              <a:rPr lang="en-ID" sz="2800" dirty="0"/>
              <a:t> </a:t>
            </a:r>
            <a:r>
              <a:rPr lang="en-ID" sz="2800" dirty="0" err="1"/>
              <a:t>makanan</a:t>
            </a:r>
            <a:r>
              <a:rPr lang="en-ID" sz="2800" dirty="0"/>
              <a:t> </a:t>
            </a:r>
            <a:r>
              <a:rPr lang="en-ID" sz="2800" dirty="0" err="1"/>
              <a:t>fisik</a:t>
            </a:r>
            <a:r>
              <a:rPr lang="en-ID" sz="2800" dirty="0"/>
              <a:t> </a:t>
            </a:r>
            <a:r>
              <a:rPr lang="en-ID" sz="2800" dirty="0" err="1"/>
              <a:t>tentu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sudah</a:t>
            </a:r>
            <a:r>
              <a:rPr lang="en-ID" sz="2800" dirty="0"/>
              <a:t> </a:t>
            </a:r>
            <a:r>
              <a:rPr lang="en-ID" sz="2800" dirty="0" err="1"/>
              <a:t>tahu</a:t>
            </a:r>
            <a:r>
              <a:rPr lang="en-ID" sz="2800" dirty="0"/>
              <a:t>. </a:t>
            </a:r>
          </a:p>
          <a:p>
            <a:pPr algn="ctr"/>
            <a:r>
              <a:rPr lang="en-ID" sz="2800" dirty="0" err="1"/>
              <a:t>Misalnya</a:t>
            </a:r>
            <a:r>
              <a:rPr lang="en-ID" sz="2800" dirty="0"/>
              <a:t> </a:t>
            </a:r>
            <a:r>
              <a:rPr lang="en-ID" sz="2800" dirty="0" err="1"/>
              <a:t>dihadapan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3 </a:t>
            </a:r>
            <a:r>
              <a:rPr lang="en-ID" sz="2800" dirty="0" err="1"/>
              <a:t>hidangan</a:t>
            </a:r>
            <a:r>
              <a:rPr lang="en-ID" sz="2800" dirty="0"/>
              <a:t> </a:t>
            </a:r>
            <a:r>
              <a:rPr lang="en-ID" sz="2800" dirty="0" err="1"/>
              <a:t>makanan</a:t>
            </a:r>
            <a:r>
              <a:rPr lang="en-ID" sz="2800" dirty="0"/>
              <a:t>, </a:t>
            </a:r>
            <a:r>
              <a:rPr lang="en-ID" sz="2800" dirty="0" err="1"/>
              <a:t>pertama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makanan</a:t>
            </a:r>
            <a:r>
              <a:rPr lang="en-ID" sz="2800" dirty="0"/>
              <a:t> hotel </a:t>
            </a:r>
            <a:r>
              <a:rPr lang="en-ID" sz="2800" dirty="0" err="1"/>
              <a:t>bintang</a:t>
            </a:r>
            <a:r>
              <a:rPr lang="en-ID" sz="2800" dirty="0"/>
              <a:t> 5, </a:t>
            </a:r>
            <a:r>
              <a:rPr lang="en-ID" sz="2800" dirty="0" err="1"/>
              <a:t>kedua</a:t>
            </a:r>
            <a:r>
              <a:rPr lang="en-ID" sz="2800" dirty="0"/>
              <a:t> </a:t>
            </a:r>
            <a:r>
              <a:rPr lang="en-ID" sz="2800" dirty="0" err="1"/>
              <a:t>makanan</a:t>
            </a:r>
            <a:r>
              <a:rPr lang="en-ID" sz="2800" dirty="0"/>
              <a:t> </a:t>
            </a:r>
            <a:r>
              <a:rPr lang="en-ID" sz="2800" dirty="0" err="1"/>
              <a:t>rumahan</a:t>
            </a:r>
            <a:r>
              <a:rPr lang="en-ID" sz="2800" dirty="0"/>
              <a:t> dan </a:t>
            </a:r>
            <a:r>
              <a:rPr lang="en-ID" sz="2800" dirty="0" err="1"/>
              <a:t>ketiga</a:t>
            </a:r>
            <a:r>
              <a:rPr lang="en-ID" sz="2800" dirty="0"/>
              <a:t> </a:t>
            </a:r>
            <a:r>
              <a:rPr lang="en-ID" sz="2800" dirty="0" err="1"/>
              <a:t>hidangan</a:t>
            </a:r>
            <a:r>
              <a:rPr lang="en-ID" sz="2800" dirty="0"/>
              <a:t> </a:t>
            </a:r>
            <a:r>
              <a:rPr lang="en-ID" sz="2800" dirty="0" err="1"/>
              <a:t>sampah</a:t>
            </a:r>
            <a:r>
              <a:rPr lang="en-ID" sz="2800" dirty="0"/>
              <a:t>. </a:t>
            </a:r>
          </a:p>
          <a:p>
            <a:pPr algn="ctr"/>
            <a:r>
              <a:rPr lang="en-ID" sz="2800" dirty="0" err="1"/>
              <a:t>Pertanyaannya</a:t>
            </a:r>
            <a:r>
              <a:rPr lang="en-ID" sz="2800" dirty="0"/>
              <a:t>, mana </a:t>
            </a:r>
            <a:r>
              <a:rPr lang="en-ID" sz="2800" dirty="0" err="1"/>
              <a:t>yg</a:t>
            </a:r>
            <a:r>
              <a:rPr lang="en-ID" sz="2800" dirty="0"/>
              <a:t> </a:t>
            </a:r>
            <a:r>
              <a:rPr lang="en-ID" sz="2800" dirty="0" err="1"/>
              <a:t>anda</a:t>
            </a:r>
            <a:r>
              <a:rPr lang="en-ID" sz="2800" dirty="0"/>
              <a:t> </a:t>
            </a:r>
            <a:r>
              <a:rPr lang="en-ID" sz="2800" dirty="0" err="1"/>
              <a:t>pilih</a:t>
            </a:r>
            <a:r>
              <a:rPr lang="en-ID" sz="2800" dirty="0"/>
              <a:t> ? </a:t>
            </a:r>
          </a:p>
          <a:p>
            <a:pPr algn="ctr"/>
            <a:r>
              <a:rPr lang="en-ID" sz="2800" dirty="0" err="1"/>
              <a:t>Tentu</a:t>
            </a:r>
            <a:r>
              <a:rPr lang="en-ID" sz="2800" dirty="0"/>
              <a:t> </a:t>
            </a:r>
            <a:r>
              <a:rPr lang="en-ID" sz="2800" dirty="0" err="1"/>
              <a:t>pilih</a:t>
            </a:r>
            <a:r>
              <a:rPr lang="en-ID" sz="2800" dirty="0"/>
              <a:t> </a:t>
            </a:r>
            <a:r>
              <a:rPr lang="en-ID" sz="2800" dirty="0" err="1"/>
              <a:t>makanan</a:t>
            </a:r>
            <a:r>
              <a:rPr lang="en-ID" sz="2800" dirty="0"/>
              <a:t> hotel dan </a:t>
            </a:r>
            <a:r>
              <a:rPr lang="en-ID" sz="2800" dirty="0" err="1"/>
              <a:t>makanan</a:t>
            </a:r>
            <a:r>
              <a:rPr lang="en-ID" sz="2800" dirty="0"/>
              <a:t> </a:t>
            </a:r>
            <a:r>
              <a:rPr lang="en-ID" sz="2800" dirty="0" err="1"/>
              <a:t>rumah</a:t>
            </a:r>
            <a:r>
              <a:rPr lang="en-ID" sz="2800" dirty="0"/>
              <a:t>. </a:t>
            </a:r>
          </a:p>
          <a:p>
            <a:pPr algn="ctr"/>
            <a:r>
              <a:rPr lang="en-ID" sz="2800" dirty="0" err="1"/>
              <a:t>Kalo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milih</a:t>
            </a:r>
            <a:r>
              <a:rPr lang="en-ID" sz="2800" dirty="0"/>
              <a:t> </a:t>
            </a:r>
            <a:r>
              <a:rPr lang="en-ID" sz="2800" dirty="0" err="1"/>
              <a:t>makanan</a:t>
            </a:r>
            <a:r>
              <a:rPr lang="en-ID" sz="2800" dirty="0"/>
              <a:t> </a:t>
            </a:r>
            <a:r>
              <a:rPr lang="en-ID" sz="2800" dirty="0" err="1"/>
              <a:t>sampah</a:t>
            </a:r>
            <a:r>
              <a:rPr lang="en-ID" sz="2800" dirty="0"/>
              <a:t> </a:t>
            </a:r>
            <a:r>
              <a:rPr lang="en-ID" sz="2800" dirty="0" err="1"/>
              <a:t>tentu</a:t>
            </a:r>
            <a:r>
              <a:rPr lang="en-ID" sz="2800" dirty="0"/>
              <a:t> </a:t>
            </a:r>
            <a:r>
              <a:rPr lang="en-ID" sz="2800" dirty="0" err="1"/>
              <a:t>bakteri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masuk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</a:t>
            </a:r>
            <a:r>
              <a:rPr lang="en-ID" sz="2800" dirty="0" err="1"/>
              <a:t>tubuh</a:t>
            </a:r>
            <a:r>
              <a:rPr lang="en-ID" sz="2800" dirty="0"/>
              <a:t> </a:t>
            </a:r>
            <a:r>
              <a:rPr lang="en-ID" sz="2800" dirty="0" err="1"/>
              <a:t>kita</a:t>
            </a:r>
            <a:r>
              <a:rPr lang="en-ID" sz="2800" dirty="0"/>
              <a:t> dan </a:t>
            </a:r>
            <a:r>
              <a:rPr lang="en-ID" sz="2800" dirty="0" err="1"/>
              <a:t>kita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sakit</a:t>
            </a:r>
            <a:r>
              <a:rPr lang="en-ID" sz="2800" dirty="0"/>
              <a:t>. </a:t>
            </a:r>
          </a:p>
          <a:p>
            <a:pPr algn="ctr"/>
            <a:r>
              <a:rPr lang="en-ID" sz="2800" dirty="0" err="1"/>
              <a:t>Maka</a:t>
            </a:r>
            <a:r>
              <a:rPr lang="en-ID" sz="2800" dirty="0"/>
              <a:t> </a:t>
            </a:r>
            <a:r>
              <a:rPr lang="en-ID" sz="2800" dirty="0" err="1"/>
              <a:t>rawatlah</a:t>
            </a:r>
            <a:r>
              <a:rPr lang="en-ID" sz="2800" dirty="0"/>
              <a:t> </a:t>
            </a:r>
            <a:r>
              <a:rPr lang="en-ID" sz="2800" dirty="0" err="1"/>
              <a:t>fisikmu</a:t>
            </a:r>
            <a:r>
              <a:rPr lang="en-ID" sz="2800" dirty="0"/>
              <a:t> agar </a:t>
            </a:r>
            <a:r>
              <a:rPr lang="en-ID" sz="2800" dirty="0" err="1"/>
              <a:t>engkau</a:t>
            </a:r>
            <a:r>
              <a:rPr lang="en-ID" sz="2800" dirty="0"/>
              <a:t> </a:t>
            </a:r>
            <a:r>
              <a:rPr lang="en-ID" sz="2800" dirty="0" err="1"/>
              <a:t>selalu</a:t>
            </a:r>
            <a:r>
              <a:rPr lang="en-ID" sz="2800" dirty="0"/>
              <a:t> </a:t>
            </a:r>
            <a:r>
              <a:rPr lang="en-ID" sz="2800" dirty="0" err="1"/>
              <a:t>sehat</a:t>
            </a:r>
            <a:r>
              <a:rPr lang="en-ID" sz="2800" dirty="0"/>
              <a:t>, </a:t>
            </a:r>
            <a:r>
              <a:rPr lang="en-ID" sz="2800" dirty="0" err="1"/>
              <a:t>bisa</a:t>
            </a:r>
            <a:r>
              <a:rPr lang="en-ID" sz="2800" dirty="0"/>
              <a:t> </a:t>
            </a:r>
            <a:r>
              <a:rPr lang="en-ID" sz="2800" dirty="0" err="1"/>
              <a:t>berkarya</a:t>
            </a:r>
            <a:r>
              <a:rPr lang="en-ID" sz="2800" dirty="0"/>
              <a:t>, </a:t>
            </a:r>
            <a:r>
              <a:rPr lang="en-ID" sz="2800" dirty="0" err="1"/>
              <a:t>memimpin</a:t>
            </a:r>
            <a:r>
              <a:rPr lang="en-ID" sz="2800" dirty="0"/>
              <a:t> </a:t>
            </a:r>
            <a:r>
              <a:rPr lang="en-ID" sz="2800" dirty="0" err="1"/>
              <a:t>negri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, </a:t>
            </a:r>
            <a:r>
              <a:rPr lang="en-ID" sz="2800" dirty="0" err="1"/>
              <a:t>memakmurkan</a:t>
            </a:r>
            <a:r>
              <a:rPr lang="en-ID" sz="2800" dirty="0"/>
              <a:t> </a:t>
            </a:r>
            <a:r>
              <a:rPr lang="en-ID" sz="2800" dirty="0" err="1"/>
              <a:t>buminya</a:t>
            </a:r>
            <a:r>
              <a:rPr lang="en-ID" sz="2800" dirty="0"/>
              <a:t> Allah SWT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708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6C2F-E692-1941-B869-6CCBA888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MAKANAN UNTUK DAYA PIKIR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0902-9E3B-744C-AC4C-9EAC81CE0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889760"/>
            <a:ext cx="10789920" cy="4282440"/>
          </a:xfrm>
        </p:spPr>
        <p:txBody>
          <a:bodyPr>
            <a:normAutofit/>
          </a:bodyPr>
          <a:lstStyle/>
          <a:p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pikir</a:t>
            </a:r>
            <a:r>
              <a:rPr lang="en-ID" dirty="0"/>
              <a:t>, </a:t>
            </a:r>
            <a:r>
              <a:rPr lang="en-ID" dirty="0" err="1"/>
              <a:t>intelektual</a:t>
            </a:r>
            <a:r>
              <a:rPr lang="en-ID" dirty="0"/>
              <a:t>, your mind.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makanannya</a:t>
            </a:r>
            <a:r>
              <a:rPr lang="en-ID" dirty="0"/>
              <a:t>. </a:t>
            </a:r>
            <a:r>
              <a:rPr lang="en-ID" dirty="0" err="1"/>
              <a:t>Apa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. </a:t>
            </a:r>
          </a:p>
          <a:p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sy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menghidangkan</a:t>
            </a:r>
            <a:r>
              <a:rPr lang="en-ID" dirty="0"/>
              <a:t> data,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knowledge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validitasnya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al Quran,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validitasnya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hadist</a:t>
            </a:r>
            <a:r>
              <a:rPr lang="en-ID" dirty="0"/>
              <a:t> dan para ulama dan </a:t>
            </a:r>
            <a:r>
              <a:rPr lang="en-ID" dirty="0" err="1"/>
              <a:t>ketiga</a:t>
            </a:r>
            <a:r>
              <a:rPr lang="en-ID" dirty="0"/>
              <a:t> data dan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sampah</a:t>
            </a:r>
            <a:r>
              <a:rPr lang="en-ID" dirty="0"/>
              <a:t>. </a:t>
            </a:r>
            <a:r>
              <a:rPr lang="en-ID" dirty="0" err="1"/>
              <a:t>Pertanyaanya</a:t>
            </a:r>
            <a:r>
              <a:rPr lang="en-ID" dirty="0"/>
              <a:t> mana yang </a:t>
            </a:r>
            <a:r>
              <a:rPr lang="en-ID" dirty="0" err="1"/>
              <a:t>dipilih</a:t>
            </a:r>
            <a:r>
              <a:rPr lang="en-ID" dirty="0"/>
              <a:t> ? </a:t>
            </a:r>
          </a:p>
          <a:p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infomasi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valid. </a:t>
            </a:r>
          </a:p>
          <a:p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muslim</a:t>
            </a:r>
            <a:r>
              <a:rPr lang="en-ID" dirty="0"/>
              <a:t> </a:t>
            </a:r>
            <a:r>
              <a:rPr lang="en-ID" dirty="0" err="1"/>
              <a:t>jaman</a:t>
            </a:r>
            <a:r>
              <a:rPr lang="en-ID" dirty="0"/>
              <a:t> now </a:t>
            </a:r>
            <a:r>
              <a:rPr lang="en-ID" dirty="0" err="1"/>
              <a:t>memang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. Akan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racun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dihadapi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. Kita </a:t>
            </a:r>
            <a:r>
              <a:rPr lang="en-ID" dirty="0" err="1"/>
              <a:t>sdh</a:t>
            </a:r>
            <a:r>
              <a:rPr lang="en-ID" dirty="0"/>
              <a:t> </a:t>
            </a:r>
            <a:r>
              <a:rPr lang="en-ID" dirty="0" err="1"/>
              <a:t>akrab</a:t>
            </a:r>
            <a:r>
              <a:rPr lang="en-ID" dirty="0"/>
              <a:t> dg </a:t>
            </a:r>
            <a:r>
              <a:rPr lang="en-ID" dirty="0" err="1"/>
              <a:t>inernet</a:t>
            </a:r>
            <a:r>
              <a:rPr lang="en-ID" dirty="0"/>
              <a:t>, fb, </a:t>
            </a:r>
            <a:r>
              <a:rPr lang="en-ID" dirty="0" err="1"/>
              <a:t>instagram</a:t>
            </a:r>
            <a:r>
              <a:rPr lang="en-ID" dirty="0"/>
              <a:t>.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sampah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dg </a:t>
            </a:r>
            <a:r>
              <a:rPr lang="en-ID" dirty="0" err="1"/>
              <a:t>hoaks</a:t>
            </a:r>
            <a:r>
              <a:rPr lang="en-ID" dirty="0"/>
              <a:t>. </a:t>
            </a:r>
          </a:p>
          <a:p>
            <a:r>
              <a:rPr lang="en-ID" dirty="0"/>
              <a:t>Ketika </a:t>
            </a:r>
            <a:r>
              <a:rPr lang="en-ID" dirty="0" err="1"/>
              <a:t>hoaks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dimakan</a:t>
            </a:r>
            <a:r>
              <a:rPr lang="en-ID" dirty="0"/>
              <a:t> </a:t>
            </a:r>
            <a:r>
              <a:rPr lang="en-ID" dirty="0" err="1"/>
              <a:t>dikepala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remaja</a:t>
            </a:r>
            <a:r>
              <a:rPr lang="en-ID" dirty="0"/>
              <a:t>, orang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jiwa</a:t>
            </a:r>
            <a:r>
              <a:rPr lang="en-ID" dirty="0"/>
              <a:t>. </a:t>
            </a:r>
          </a:p>
          <a:p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muslim</a:t>
            </a:r>
            <a:r>
              <a:rPr lang="en-ID" dirty="0"/>
              <a:t> yang </a:t>
            </a:r>
            <a:r>
              <a:rPr lang="en-ID" dirty="0" err="1"/>
              <a:t>tangguh</a:t>
            </a:r>
            <a:r>
              <a:rPr lang="en-ID" dirty="0"/>
              <a:t>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masukkanlah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bermanfaat</a:t>
            </a:r>
            <a:r>
              <a:rPr lang="en-ID" dirty="0"/>
              <a:t> </a:t>
            </a:r>
            <a:r>
              <a:rPr lang="en-ID" dirty="0" err="1"/>
              <a:t>wabil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al </a:t>
            </a:r>
            <a:r>
              <a:rPr lang="en-ID" dirty="0" err="1"/>
              <a:t>quran</a:t>
            </a:r>
            <a:r>
              <a:rPr lang="en-ID" dirty="0"/>
              <a:t> al </a:t>
            </a:r>
            <a:r>
              <a:rPr lang="en-ID" dirty="0" err="1"/>
              <a:t>kariim</a:t>
            </a:r>
            <a:r>
              <a:rPr lang="en-ID" dirty="0"/>
              <a:t>. </a:t>
            </a:r>
            <a:r>
              <a:rPr lang="en-ID" dirty="0" err="1"/>
              <a:t>Itulah</a:t>
            </a:r>
            <a:r>
              <a:rPr lang="en-ID" dirty="0"/>
              <a:t> </a:t>
            </a:r>
            <a:r>
              <a:rPr lang="en-ID" dirty="0" err="1"/>
              <a:t>syarat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muslim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tangguh</a:t>
            </a:r>
            <a:endParaRPr lang="en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68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558</TotalTime>
  <Words>810</Words>
  <Application>Microsoft Macintosh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-apple-system</vt:lpstr>
      <vt:lpstr>Amiri</vt:lpstr>
      <vt:lpstr>Calibri</vt:lpstr>
      <vt:lpstr>Rockwell</vt:lpstr>
      <vt:lpstr>Rockwell Condensed</vt:lpstr>
      <vt:lpstr>Rockwell Extra Bold</vt:lpstr>
      <vt:lpstr>Wingdings</vt:lpstr>
      <vt:lpstr>Wood Type</vt:lpstr>
      <vt:lpstr>“Menjadi MAHASISWA Muslim Tangguh di zaman now”</vt:lpstr>
      <vt:lpstr>motivitamin</vt:lpstr>
      <vt:lpstr>Kesempurnaan = modal utama</vt:lpstr>
      <vt:lpstr>ZAMAN NOW ?</vt:lpstr>
      <vt:lpstr>APA CIRI ZAMAN NOW ?</vt:lpstr>
      <vt:lpstr>3 POWER DALAM KESEMPURNAAN</vt:lpstr>
      <vt:lpstr>KESEIMBANGAN/POWER BALANCING</vt:lpstr>
      <vt:lpstr>Makanan DAYA fisik</vt:lpstr>
      <vt:lpstr>MAKANAN UNTUK DAYA PIKIR</vt:lpstr>
      <vt:lpstr>Makanan untuk qalbu</vt:lpstr>
      <vt:lpstr>BAGAIMANA MENJADI MUSLIM YANG TANGGUH ZAMAN NOW ??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“Menjadi Muslim Tangguh di jaman now’</dc:title>
  <dc:creator>aris thoha</dc:creator>
  <cp:lastModifiedBy>aris thoha</cp:lastModifiedBy>
  <cp:revision>16</cp:revision>
  <dcterms:created xsi:type="dcterms:W3CDTF">2021-07-30T21:12:12Z</dcterms:created>
  <dcterms:modified xsi:type="dcterms:W3CDTF">2021-07-31T06:56:58Z</dcterms:modified>
</cp:coreProperties>
</file>