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57" r:id="rId4"/>
    <p:sldId id="287" r:id="rId5"/>
    <p:sldId id="284" r:id="rId6"/>
    <p:sldId id="258" r:id="rId7"/>
    <p:sldId id="278" r:id="rId8"/>
    <p:sldId id="259" r:id="rId9"/>
    <p:sldId id="260" r:id="rId10"/>
    <p:sldId id="290" r:id="rId11"/>
    <p:sldId id="291" r:id="rId12"/>
    <p:sldId id="292" r:id="rId13"/>
    <p:sldId id="293" r:id="rId14"/>
    <p:sldId id="294" r:id="rId15"/>
    <p:sldId id="295" r:id="rId16"/>
    <p:sldId id="296" r:id="rId17"/>
    <p:sldId id="297" r:id="rId18"/>
    <p:sldId id="285" r:id="rId19"/>
    <p:sldId id="261" r:id="rId20"/>
    <p:sldId id="263" r:id="rId21"/>
    <p:sldId id="288" r:id="rId22"/>
    <p:sldId id="289" r:id="rId23"/>
    <p:sldId id="264" r:id="rId24"/>
    <p:sldId id="265" r:id="rId25"/>
    <p:sldId id="271" r:id="rId26"/>
    <p:sldId id="269" r:id="rId27"/>
    <p:sldId id="267" r:id="rId28"/>
    <p:sldId id="268" r:id="rId29"/>
    <p:sldId id="270" r:id="rId30"/>
    <p:sldId id="272" r:id="rId31"/>
    <p:sldId id="266" r:id="rId32"/>
    <p:sldId id="273" r:id="rId33"/>
    <p:sldId id="274" r:id="rId34"/>
    <p:sldId id="275" r:id="rId35"/>
    <p:sldId id="276" r:id="rId36"/>
    <p:sldId id="277" r:id="rId37"/>
    <p:sldId id="279" r:id="rId38"/>
    <p:sldId id="280" r:id="rId39"/>
    <p:sldId id="281" r:id="rId40"/>
    <p:sldId id="282" r:id="rId41"/>
    <p:sldId id="283" r:id="rId4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5E3A3C-8D6F-4662-BB96-3057973BB384}" type="datetimeFigureOut">
              <a:rPr lang="en-US" smtClean="0"/>
              <a:pPr/>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E3A3C-8D6F-4662-BB96-3057973BB384}" type="datetimeFigureOut">
              <a:rPr lang="en-US" smtClean="0"/>
              <a:pPr/>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E3A3C-8D6F-4662-BB96-3057973BB384}" type="datetimeFigureOut">
              <a:rPr lang="en-US" smtClean="0"/>
              <a:pPr/>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E3A3C-8D6F-4662-BB96-3057973BB384}" type="datetimeFigureOut">
              <a:rPr lang="en-US" smtClean="0"/>
              <a:pPr/>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5E3A3C-8D6F-4662-BB96-3057973BB384}" type="datetimeFigureOut">
              <a:rPr lang="en-US" smtClean="0"/>
              <a:pPr/>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5E3A3C-8D6F-4662-BB96-3057973BB384}" type="datetimeFigureOut">
              <a:rPr lang="en-US" smtClean="0"/>
              <a:pPr/>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5E3A3C-8D6F-4662-BB96-3057973BB384}" type="datetimeFigureOut">
              <a:rPr lang="en-US" smtClean="0"/>
              <a:pPr/>
              <a:t>9/24/2021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5E3A3C-8D6F-4662-BB96-3057973BB384}" type="datetimeFigureOut">
              <a:rPr lang="en-US" smtClean="0"/>
              <a:pPr/>
              <a:t>9/24/2021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E3A3C-8D6F-4662-BB96-3057973BB384}" type="datetimeFigureOut">
              <a:rPr lang="en-US" smtClean="0"/>
              <a:pPr/>
              <a:t>9/24/2021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E3A3C-8D6F-4662-BB96-3057973BB384}" type="datetimeFigureOut">
              <a:rPr lang="en-US" smtClean="0"/>
              <a:pPr/>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E3A3C-8D6F-4662-BB96-3057973BB384}" type="datetimeFigureOut">
              <a:rPr lang="en-US" smtClean="0"/>
              <a:pPr/>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1C21B-E6D2-47C7-94AB-2F72A1E438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5E3A3C-8D6F-4662-BB96-3057973BB384}" type="datetimeFigureOut">
              <a:rPr lang="en-US" smtClean="0"/>
              <a:pPr/>
              <a:t>9/24/2021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B1C21B-E6D2-47C7-94AB-2F72A1E438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mak.stmikelrahma.ac.i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mikelrahma.ac.i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Pembekalan</a:t>
            </a:r>
            <a:r>
              <a:rPr lang="en-US" dirty="0" smtClean="0"/>
              <a:t> KP/SKRIPSI </a:t>
            </a:r>
            <a:br>
              <a:rPr lang="en-US" dirty="0" smtClean="0"/>
            </a:br>
            <a:r>
              <a:rPr lang="en-US" dirty="0" smtClean="0"/>
              <a:t>Program </a:t>
            </a:r>
            <a:r>
              <a:rPr lang="en-US" dirty="0" err="1" smtClean="0"/>
              <a:t>Studi</a:t>
            </a:r>
            <a:r>
              <a:rPr lang="en-US" dirty="0" smtClean="0"/>
              <a:t> </a:t>
            </a:r>
            <a:r>
              <a:rPr lang="en-US" dirty="0" err="1" smtClean="0"/>
              <a:t>Sistem</a:t>
            </a:r>
            <a:r>
              <a:rPr lang="en-US" dirty="0" smtClean="0"/>
              <a:t> </a:t>
            </a:r>
            <a:r>
              <a:rPr lang="en-US" dirty="0" err="1" smtClean="0"/>
              <a:t>Informasi</a:t>
            </a:r>
            <a:endParaRPr lang="en-US" dirty="0"/>
          </a:p>
        </p:txBody>
      </p:sp>
      <p:sp>
        <p:nvSpPr>
          <p:cNvPr id="3" name="Subtitle 2"/>
          <p:cNvSpPr>
            <a:spLocks noGrp="1"/>
          </p:cNvSpPr>
          <p:nvPr>
            <p:ph type="subTitle" idx="1"/>
          </p:nvPr>
        </p:nvSpPr>
        <p:spPr/>
        <p:txBody>
          <a:bodyPr/>
          <a:lstStyle/>
          <a:p>
            <a:r>
              <a:rPr lang="en-US" dirty="0" err="1" smtClean="0"/>
              <a:t>Oleh</a:t>
            </a:r>
            <a:endParaRPr lang="en-US" dirty="0" smtClean="0"/>
          </a:p>
          <a:p>
            <a:r>
              <a:rPr lang="en-US" u="sng" dirty="0" err="1" smtClean="0"/>
              <a:t>Herdiesel</a:t>
            </a:r>
            <a:r>
              <a:rPr lang="en-US" u="sng" dirty="0" smtClean="0"/>
              <a:t> </a:t>
            </a:r>
            <a:r>
              <a:rPr lang="en-US" u="sng" dirty="0" err="1" smtClean="0"/>
              <a:t>Santoso</a:t>
            </a:r>
            <a:r>
              <a:rPr lang="en-US" u="sng" dirty="0" smtClean="0"/>
              <a:t>, S.T., </a:t>
            </a:r>
            <a:r>
              <a:rPr lang="en-US" u="sng" dirty="0" err="1" smtClean="0"/>
              <a:t>S.Kom</a:t>
            </a:r>
            <a:r>
              <a:rPr lang="en-US" u="sng" dirty="0" smtClean="0"/>
              <a:t>., M.Cs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048602"/>
          <p:cNvSpPr>
            <a:spLocks noGrp="1"/>
          </p:cNvSpPr>
          <p:nvPr>
            <p:ph type="title"/>
          </p:nvPr>
        </p:nvSpPr>
        <p:spPr/>
        <p:txBody>
          <a:bodyPr/>
          <a:lstStyle/>
          <a:p>
            <a:r>
              <a:rPr lang="en-US" dirty="0" err="1"/>
              <a:t>Sistem</a:t>
            </a:r>
            <a:r>
              <a:rPr lang="en-US" dirty="0"/>
              <a:t> </a:t>
            </a:r>
            <a:r>
              <a:rPr lang="en-US" dirty="0" err="1"/>
              <a:t>Informasi</a:t>
            </a:r>
            <a:endParaRPr lang="x-none"/>
          </a:p>
        </p:txBody>
      </p:sp>
      <p:sp>
        <p:nvSpPr>
          <p:cNvPr id="1048604" name="Content Placeholder 1048603"/>
          <p:cNvSpPr>
            <a:spLocks noGrp="1"/>
          </p:cNvSpPr>
          <p:nvPr>
            <p:ph idx="1"/>
          </p:nvPr>
        </p:nvSpPr>
        <p:spPr>
          <a:xfrm>
            <a:off x="685800" y="1143000"/>
            <a:ext cx="7886700" cy="4836433"/>
          </a:xfrm>
        </p:spPr>
        <p:txBody>
          <a:bodyPr>
            <a:normAutofit fontScale="85357"/>
          </a:bodyPr>
          <a:lstStyle/>
          <a:p>
            <a:r>
              <a:rPr lang="en-US" dirty="0" err="1"/>
              <a:t>Menggunakan</a:t>
            </a:r>
            <a:r>
              <a:rPr lang="en-US" dirty="0"/>
              <a:t> </a:t>
            </a:r>
            <a:r>
              <a:rPr lang="en-US" dirty="0" err="1"/>
              <a:t>salah</a:t>
            </a:r>
            <a:r>
              <a:rPr lang="en-US" dirty="0"/>
              <a:t> </a:t>
            </a:r>
            <a:r>
              <a:rPr lang="en-US" dirty="0" err="1"/>
              <a:t>satu</a:t>
            </a:r>
            <a:r>
              <a:rPr lang="en-US" dirty="0"/>
              <a:t> </a:t>
            </a:r>
            <a:r>
              <a:rPr lang="en-US" dirty="0" err="1"/>
              <a:t>metode</a:t>
            </a:r>
            <a:r>
              <a:rPr lang="en-US" dirty="0"/>
              <a:t> </a:t>
            </a:r>
            <a:r>
              <a:rPr lang="en-US" dirty="0" err="1"/>
              <a:t>pengembangan</a:t>
            </a:r>
            <a:r>
              <a:rPr lang="en-US" dirty="0"/>
              <a:t>  </a:t>
            </a:r>
            <a:r>
              <a:rPr lang="en-US" dirty="0" err="1"/>
              <a:t>perangkat</a:t>
            </a:r>
            <a:r>
              <a:rPr lang="en-US" dirty="0"/>
              <a:t> </a:t>
            </a:r>
            <a:r>
              <a:rPr lang="en-US" dirty="0" err="1"/>
              <a:t>lunak</a:t>
            </a:r>
            <a:r>
              <a:rPr lang="en-US" dirty="0"/>
              <a:t> Waterfall, RAD,  Agile, Scrum </a:t>
            </a:r>
            <a:r>
              <a:rPr lang="en-US" dirty="0" err="1"/>
              <a:t>dll</a:t>
            </a:r>
            <a:endParaRPr lang="x-none"/>
          </a:p>
          <a:p>
            <a:r>
              <a:rPr lang="en-US" dirty="0" err="1" smtClean="0"/>
              <a:t>Studi</a:t>
            </a:r>
            <a:r>
              <a:rPr lang="en-US" dirty="0" smtClean="0"/>
              <a:t> </a:t>
            </a:r>
            <a:r>
              <a:rPr lang="en-US" dirty="0" err="1" smtClean="0"/>
              <a:t>Kasus</a:t>
            </a:r>
            <a:r>
              <a:rPr lang="en-US" dirty="0" smtClean="0"/>
              <a:t> </a:t>
            </a:r>
            <a:r>
              <a:rPr lang="en-US" dirty="0" err="1" smtClean="0"/>
              <a:t>nya</a:t>
            </a:r>
            <a:r>
              <a:rPr lang="en-US" dirty="0" smtClean="0"/>
              <a:t> </a:t>
            </a:r>
            <a:r>
              <a:rPr lang="en-US" dirty="0" err="1" smtClean="0"/>
              <a:t>jelas</a:t>
            </a:r>
            <a:r>
              <a:rPr lang="en-US" dirty="0" smtClean="0"/>
              <a:t>, </a:t>
            </a:r>
            <a:r>
              <a:rPr lang="en-US" dirty="0" err="1" smtClean="0"/>
              <a:t>ada</a:t>
            </a:r>
            <a:r>
              <a:rPr lang="en-US" dirty="0" smtClean="0"/>
              <a:t> </a:t>
            </a:r>
            <a:r>
              <a:rPr lang="en-US" dirty="0" err="1" smtClean="0"/>
              <a:t>perbaikan</a:t>
            </a:r>
            <a:r>
              <a:rPr lang="en-US" dirty="0" smtClean="0"/>
              <a:t> </a:t>
            </a:r>
            <a:r>
              <a:rPr lang="en-US" dirty="0" err="1" smtClean="0"/>
              <a:t>sistem</a:t>
            </a:r>
            <a:r>
              <a:rPr lang="en-US" smtClean="0"/>
              <a:t>.</a:t>
            </a:r>
          </a:p>
          <a:p>
            <a:r>
              <a:rPr lang="en-US" dirty="0" err="1" smtClean="0"/>
              <a:t>Bisa</a:t>
            </a:r>
            <a:r>
              <a:rPr lang="en-US" dirty="0" smtClean="0"/>
              <a:t> </a:t>
            </a:r>
            <a:r>
              <a:rPr lang="en-US" dirty="0" err="1"/>
              <a:t>eksport</a:t>
            </a:r>
            <a:r>
              <a:rPr lang="en-US" dirty="0"/>
              <a:t>/import data</a:t>
            </a:r>
            <a:endParaRPr lang="x-none"/>
          </a:p>
          <a:p>
            <a:r>
              <a:rPr lang="en-US" dirty="0" err="1"/>
              <a:t>Ada</a:t>
            </a:r>
            <a:r>
              <a:rPr lang="en-US" dirty="0"/>
              <a:t> </a:t>
            </a:r>
            <a:r>
              <a:rPr lang="en-US" dirty="0" err="1"/>
              <a:t>laporan</a:t>
            </a:r>
            <a:r>
              <a:rPr lang="en-US" dirty="0"/>
              <a:t> </a:t>
            </a:r>
            <a:r>
              <a:rPr lang="en-US" dirty="0" err="1"/>
              <a:t>dalam</a:t>
            </a:r>
            <a:r>
              <a:rPr lang="en-US" dirty="0"/>
              <a:t> </a:t>
            </a:r>
            <a:r>
              <a:rPr lang="en-US" dirty="0" err="1"/>
              <a:t>bentuk</a:t>
            </a:r>
            <a:r>
              <a:rPr lang="en-US" dirty="0"/>
              <a:t> </a:t>
            </a:r>
            <a:r>
              <a:rPr lang="en-US" dirty="0" err="1"/>
              <a:t>pdf</a:t>
            </a:r>
            <a:r>
              <a:rPr lang="en-US" dirty="0"/>
              <a:t>/word/excel</a:t>
            </a:r>
            <a:endParaRPr lang="x-none"/>
          </a:p>
          <a:p>
            <a:r>
              <a:rPr lang="en-US" dirty="0" err="1"/>
              <a:t>Ada</a:t>
            </a:r>
            <a:r>
              <a:rPr lang="en-US" dirty="0"/>
              <a:t> </a:t>
            </a:r>
            <a:r>
              <a:rPr lang="en-US" dirty="0" err="1"/>
              <a:t>laporan</a:t>
            </a:r>
            <a:r>
              <a:rPr lang="en-US" dirty="0"/>
              <a:t> </a:t>
            </a:r>
            <a:r>
              <a:rPr lang="en-US" dirty="0" err="1"/>
              <a:t>dalam</a:t>
            </a:r>
            <a:r>
              <a:rPr lang="en-US" dirty="0"/>
              <a:t> </a:t>
            </a:r>
            <a:r>
              <a:rPr lang="en-US" dirty="0" err="1"/>
              <a:t>bentuk</a:t>
            </a:r>
            <a:r>
              <a:rPr lang="en-US" dirty="0"/>
              <a:t> </a:t>
            </a:r>
            <a:r>
              <a:rPr lang="en-US" dirty="0" err="1"/>
              <a:t>grafik</a:t>
            </a:r>
            <a:endParaRPr lang="x-none"/>
          </a:p>
          <a:p>
            <a:r>
              <a:rPr lang="en-US" dirty="0" err="1"/>
              <a:t>Berbasis</a:t>
            </a:r>
            <a:r>
              <a:rPr lang="en-US" dirty="0"/>
              <a:t> Web </a:t>
            </a:r>
            <a:r>
              <a:rPr lang="en-US" dirty="0" err="1"/>
              <a:t>dan</a:t>
            </a:r>
            <a:r>
              <a:rPr lang="en-US" dirty="0"/>
              <a:t> Mobile </a:t>
            </a:r>
            <a:endParaRPr lang="x-none"/>
          </a:p>
          <a:p>
            <a:r>
              <a:rPr lang="en-US" dirty="0" err="1"/>
              <a:t>Aplikasi</a:t>
            </a:r>
            <a:r>
              <a:rPr lang="en-US" dirty="0"/>
              <a:t> mobile </a:t>
            </a:r>
            <a:r>
              <a:rPr lang="en-US" dirty="0" err="1" smtClean="0"/>
              <a:t>bisa</a:t>
            </a:r>
            <a:r>
              <a:rPr lang="en-US" dirty="0" smtClean="0"/>
              <a:t> </a:t>
            </a:r>
            <a:r>
              <a:rPr lang="en-US" dirty="0"/>
              <a:t>W</a:t>
            </a:r>
            <a:r>
              <a:rPr lang="en-US" dirty="0" smtClean="0"/>
              <a:t>eb </a:t>
            </a:r>
            <a:r>
              <a:rPr lang="en-US" dirty="0"/>
              <a:t>Responsive </a:t>
            </a:r>
            <a:r>
              <a:rPr lang="en-US" dirty="0" err="1"/>
              <a:t>atau</a:t>
            </a:r>
            <a:r>
              <a:rPr lang="en-US" dirty="0"/>
              <a:t> </a:t>
            </a:r>
            <a:r>
              <a:rPr lang="en-US" dirty="0" smtClean="0"/>
              <a:t>Android</a:t>
            </a:r>
            <a:endParaRPr lang="x-none"/>
          </a:p>
          <a:p>
            <a:r>
              <a:rPr lang="en-US" dirty="0" err="1"/>
              <a:t>Ada</a:t>
            </a:r>
            <a:r>
              <a:rPr lang="en-US" dirty="0"/>
              <a:t> </a:t>
            </a:r>
            <a:r>
              <a:rPr lang="en-US" dirty="0" err="1"/>
              <a:t>pengujian</a:t>
            </a:r>
            <a:r>
              <a:rPr lang="en-US" dirty="0"/>
              <a:t> </a:t>
            </a:r>
            <a:r>
              <a:rPr lang="en-US" dirty="0" err="1"/>
              <a:t>perangkat</a:t>
            </a:r>
            <a:r>
              <a:rPr lang="en-US" dirty="0"/>
              <a:t> </a:t>
            </a:r>
            <a:r>
              <a:rPr lang="en-US" dirty="0" err="1"/>
              <a:t>lunak</a:t>
            </a:r>
            <a:r>
              <a:rPr lang="en-US" dirty="0"/>
              <a:t> </a:t>
            </a:r>
            <a:r>
              <a:rPr lang="en-US" dirty="0" smtClean="0"/>
              <a:t>Black Box/White Box    </a:t>
            </a:r>
            <a:endParaRPr lang="x-non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048600"/>
          <p:cNvSpPr>
            <a:spLocks noGrp="1"/>
          </p:cNvSpPr>
          <p:nvPr>
            <p:ph type="title"/>
          </p:nvPr>
        </p:nvSpPr>
        <p:spPr/>
        <p:txBody>
          <a:bodyPr/>
          <a:lstStyle/>
          <a:p>
            <a:r>
              <a:rPr lang="en-US"/>
              <a:t>Ecommerce</a:t>
            </a:r>
            <a:endParaRPr lang="x-none"/>
          </a:p>
        </p:txBody>
      </p:sp>
      <p:sp>
        <p:nvSpPr>
          <p:cNvPr id="1048602" name="Content Placeholder 1048601"/>
          <p:cNvSpPr>
            <a:spLocks noGrp="1"/>
          </p:cNvSpPr>
          <p:nvPr>
            <p:ph idx="1"/>
          </p:nvPr>
        </p:nvSpPr>
        <p:spPr>
          <a:xfrm>
            <a:off x="609600" y="1295400"/>
            <a:ext cx="8229600" cy="4525963"/>
          </a:xfrm>
        </p:spPr>
        <p:txBody>
          <a:bodyPr>
            <a:normAutofit fontScale="89286" lnSpcReduction="20000"/>
          </a:bodyPr>
          <a:lstStyle/>
          <a:p>
            <a:pPr marL="0" indent="0">
              <a:buNone/>
            </a:pPr>
            <a:endParaRPr lang="x-none"/>
          </a:p>
          <a:p>
            <a:r>
              <a:rPr lang="en-US" sz="2800" dirty="0" err="1"/>
              <a:t>Menggunakan</a:t>
            </a:r>
            <a:r>
              <a:rPr lang="en-US" sz="2800" dirty="0"/>
              <a:t> </a:t>
            </a:r>
            <a:r>
              <a:rPr lang="en-US" sz="2800" dirty="0" err="1"/>
              <a:t>salah</a:t>
            </a:r>
            <a:r>
              <a:rPr lang="en-US" sz="2800" dirty="0"/>
              <a:t> </a:t>
            </a:r>
            <a:r>
              <a:rPr lang="en-US" sz="2800" dirty="0" err="1"/>
              <a:t>satu</a:t>
            </a:r>
            <a:r>
              <a:rPr lang="en-US" sz="2800" dirty="0"/>
              <a:t> </a:t>
            </a:r>
            <a:r>
              <a:rPr lang="en-US" sz="2800" dirty="0" err="1"/>
              <a:t>metode</a:t>
            </a:r>
            <a:r>
              <a:rPr lang="en-US" sz="2800" dirty="0"/>
              <a:t> </a:t>
            </a:r>
            <a:r>
              <a:rPr lang="en-US" sz="2800" dirty="0" err="1"/>
              <a:t>pengembangan</a:t>
            </a:r>
            <a:r>
              <a:rPr lang="en-US" sz="2800" dirty="0"/>
              <a:t>  </a:t>
            </a:r>
            <a:r>
              <a:rPr lang="en-US" sz="2800" dirty="0" err="1"/>
              <a:t>perangkat</a:t>
            </a:r>
            <a:r>
              <a:rPr lang="en-US" sz="2800" dirty="0"/>
              <a:t> </a:t>
            </a:r>
            <a:r>
              <a:rPr lang="en-US" sz="2800" dirty="0" err="1"/>
              <a:t>lunak</a:t>
            </a:r>
            <a:r>
              <a:rPr lang="en-US" sz="2800" dirty="0"/>
              <a:t> Waterfall, RAD,  Agile, Scrum </a:t>
            </a:r>
            <a:r>
              <a:rPr lang="en-US" sz="2800" dirty="0" err="1"/>
              <a:t>dll</a:t>
            </a:r>
            <a:endParaRPr lang="x-none" sz="2800"/>
          </a:p>
          <a:p>
            <a:r>
              <a:rPr lang="en-US" sz="2800" dirty="0" err="1"/>
              <a:t>Ada</a:t>
            </a:r>
            <a:r>
              <a:rPr lang="en-US" sz="2800" dirty="0"/>
              <a:t> </a:t>
            </a:r>
            <a:r>
              <a:rPr lang="en-US" sz="2800" dirty="0" err="1"/>
              <a:t>tabel</a:t>
            </a:r>
            <a:r>
              <a:rPr lang="en-US" sz="2800" dirty="0"/>
              <a:t> master </a:t>
            </a:r>
            <a:r>
              <a:rPr lang="en-US" sz="2800" dirty="0" err="1"/>
              <a:t>dan</a:t>
            </a:r>
            <a:r>
              <a:rPr lang="en-US" sz="2800" dirty="0"/>
              <a:t> </a:t>
            </a:r>
            <a:r>
              <a:rPr lang="en-US" sz="2800" dirty="0" err="1"/>
              <a:t>tabel</a:t>
            </a:r>
            <a:r>
              <a:rPr lang="en-US" sz="2800" dirty="0"/>
              <a:t> </a:t>
            </a:r>
            <a:r>
              <a:rPr lang="en-US" sz="2800" dirty="0" err="1"/>
              <a:t>transaksi</a:t>
            </a:r>
            <a:endParaRPr lang="x-none" sz="2800"/>
          </a:p>
          <a:p>
            <a:r>
              <a:rPr lang="x-none"/>
              <a:t>Bisa cek out dari web</a:t>
            </a:r>
          </a:p>
          <a:p>
            <a:r>
              <a:rPr lang="x-none"/>
              <a:t>Bisa pilih pengiriman dan tau ongkos kirim</a:t>
            </a:r>
          </a:p>
          <a:p>
            <a:r>
              <a:rPr lang="x-none"/>
              <a:t>Tracking Pengiriman dengan memasukan nomor resi</a:t>
            </a:r>
          </a:p>
          <a:p>
            <a:r>
              <a:rPr lang="x-none"/>
              <a:t>Validasi Pembayaran Via Bank  </a:t>
            </a:r>
          </a:p>
          <a:p>
            <a:r>
              <a:rPr lang="x-none"/>
              <a:t>Laporan Pembelian di kirim Via Emai</a:t>
            </a:r>
            <a:r>
              <a:rPr lang="en-US" dirty="0"/>
              <a:t>l</a:t>
            </a:r>
            <a:endParaRPr lang="x-none"/>
          </a:p>
          <a:p>
            <a:r>
              <a:rPr lang="en-US" sz="2800" dirty="0" err="1"/>
              <a:t>Ada</a:t>
            </a:r>
            <a:r>
              <a:rPr lang="en-US" sz="2800" dirty="0"/>
              <a:t> </a:t>
            </a:r>
            <a:r>
              <a:rPr lang="en-US" sz="2800" dirty="0" err="1"/>
              <a:t>pengujian</a:t>
            </a:r>
            <a:r>
              <a:rPr lang="en-US" sz="2800" dirty="0"/>
              <a:t> </a:t>
            </a:r>
            <a:r>
              <a:rPr lang="en-US" sz="2800" dirty="0" err="1"/>
              <a:t>perangkat</a:t>
            </a:r>
            <a:r>
              <a:rPr lang="en-US" sz="2800" dirty="0"/>
              <a:t> </a:t>
            </a:r>
            <a:r>
              <a:rPr lang="en-US" sz="2800" dirty="0" err="1"/>
              <a:t>lunak</a:t>
            </a:r>
            <a:r>
              <a:rPr lang="en-US" sz="2800" dirty="0"/>
              <a:t> black box/white box</a:t>
            </a:r>
            <a:endParaRPr lang="x-non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048604"/>
          <p:cNvSpPr>
            <a:spLocks noGrp="1"/>
          </p:cNvSpPr>
          <p:nvPr>
            <p:ph type="title"/>
          </p:nvPr>
        </p:nvSpPr>
        <p:spPr/>
        <p:txBody>
          <a:bodyPr/>
          <a:lstStyle/>
          <a:p>
            <a:r>
              <a:rPr lang="en-US"/>
              <a:t>Sistem Informasi Geografis</a:t>
            </a:r>
            <a:endParaRPr lang="x-none"/>
          </a:p>
        </p:txBody>
      </p:sp>
      <p:sp>
        <p:nvSpPr>
          <p:cNvPr id="1048606" name="Content Placeholder 1048605"/>
          <p:cNvSpPr>
            <a:spLocks noGrp="1"/>
          </p:cNvSpPr>
          <p:nvPr>
            <p:ph idx="1"/>
          </p:nvPr>
        </p:nvSpPr>
        <p:spPr/>
        <p:txBody>
          <a:bodyPr>
            <a:normAutofit fontScale="96786" lnSpcReduction="10000"/>
          </a:bodyPr>
          <a:lstStyle/>
          <a:p>
            <a:r>
              <a:rPr lang="en-US" sz="2800" dirty="0" err="1"/>
              <a:t>Menggunakan</a:t>
            </a:r>
            <a:r>
              <a:rPr lang="en-US" sz="2800" dirty="0"/>
              <a:t> </a:t>
            </a:r>
            <a:r>
              <a:rPr lang="en-US" sz="2800" dirty="0" err="1"/>
              <a:t>salah</a:t>
            </a:r>
            <a:r>
              <a:rPr lang="en-US" sz="2800" dirty="0"/>
              <a:t> </a:t>
            </a:r>
            <a:r>
              <a:rPr lang="en-US" sz="2800" dirty="0" err="1"/>
              <a:t>satu</a:t>
            </a:r>
            <a:r>
              <a:rPr lang="en-US" sz="2800" dirty="0"/>
              <a:t> </a:t>
            </a:r>
            <a:r>
              <a:rPr lang="en-US" sz="2800" dirty="0" err="1"/>
              <a:t>metode</a:t>
            </a:r>
            <a:r>
              <a:rPr lang="en-US" sz="2800" dirty="0"/>
              <a:t> </a:t>
            </a:r>
            <a:r>
              <a:rPr lang="en-US" sz="2800" dirty="0" err="1"/>
              <a:t>pengembangan</a:t>
            </a:r>
            <a:r>
              <a:rPr lang="en-US" sz="2800" dirty="0"/>
              <a:t>  </a:t>
            </a:r>
            <a:r>
              <a:rPr lang="en-US" sz="2800" dirty="0" err="1"/>
              <a:t>perangkat</a:t>
            </a:r>
            <a:r>
              <a:rPr lang="en-US" sz="2800" dirty="0"/>
              <a:t> </a:t>
            </a:r>
            <a:r>
              <a:rPr lang="en-US" sz="2800" dirty="0" err="1"/>
              <a:t>lunak</a:t>
            </a:r>
            <a:r>
              <a:rPr lang="en-US" sz="2800" dirty="0"/>
              <a:t> Waterfall, RAD,  Agile, Scrum </a:t>
            </a:r>
            <a:r>
              <a:rPr lang="en-US" sz="2800" dirty="0" err="1"/>
              <a:t>dll</a:t>
            </a:r>
            <a:endParaRPr lang="x-none" sz="2800"/>
          </a:p>
          <a:p>
            <a:r>
              <a:rPr lang="en-US" sz="2800" dirty="0" err="1"/>
              <a:t>Menampilkan</a:t>
            </a:r>
            <a:r>
              <a:rPr lang="en-US" sz="2800" dirty="0"/>
              <a:t> data </a:t>
            </a:r>
            <a:r>
              <a:rPr lang="en-US" sz="2800" dirty="0" err="1"/>
              <a:t>spasial</a:t>
            </a:r>
            <a:r>
              <a:rPr lang="en-US" sz="2800" dirty="0"/>
              <a:t> </a:t>
            </a:r>
            <a:r>
              <a:rPr lang="en-US" sz="2800" dirty="0" err="1"/>
              <a:t>lintang</a:t>
            </a:r>
            <a:r>
              <a:rPr lang="en-US" sz="2800" dirty="0"/>
              <a:t> </a:t>
            </a:r>
            <a:r>
              <a:rPr lang="en-US" sz="2800" dirty="0" err="1"/>
              <a:t>dan</a:t>
            </a:r>
            <a:r>
              <a:rPr lang="en-US" sz="2800" dirty="0"/>
              <a:t> </a:t>
            </a:r>
            <a:r>
              <a:rPr lang="en-US" sz="2800" dirty="0" err="1"/>
              <a:t>bujur</a:t>
            </a:r>
            <a:r>
              <a:rPr lang="en-US" sz="2800" dirty="0"/>
              <a:t> </a:t>
            </a:r>
            <a:r>
              <a:rPr lang="en-US" sz="2800" dirty="0" err="1"/>
              <a:t>dan</a:t>
            </a:r>
            <a:r>
              <a:rPr lang="en-US" sz="2800" dirty="0"/>
              <a:t> data non </a:t>
            </a:r>
            <a:r>
              <a:rPr lang="en-US" sz="2800" dirty="0" err="1"/>
              <a:t>spasial</a:t>
            </a:r>
            <a:r>
              <a:rPr lang="en-US" sz="2800" dirty="0"/>
              <a:t> (minimal </a:t>
            </a:r>
            <a:r>
              <a:rPr lang="en-US" sz="2800" dirty="0" err="1"/>
              <a:t>nama</a:t>
            </a:r>
            <a:r>
              <a:rPr lang="en-US" sz="2800" dirty="0"/>
              <a:t>, </a:t>
            </a:r>
            <a:r>
              <a:rPr lang="en-US" sz="2800" dirty="0" err="1"/>
              <a:t>alamat</a:t>
            </a:r>
            <a:r>
              <a:rPr lang="en-US" sz="2800" dirty="0"/>
              <a:t> </a:t>
            </a:r>
            <a:r>
              <a:rPr lang="en-US" sz="2800" dirty="0" err="1"/>
              <a:t>dan</a:t>
            </a:r>
            <a:r>
              <a:rPr lang="en-US" sz="2800" dirty="0"/>
              <a:t> </a:t>
            </a:r>
            <a:r>
              <a:rPr lang="en-US" sz="2800" dirty="0" err="1"/>
              <a:t>foto</a:t>
            </a:r>
            <a:r>
              <a:rPr lang="en-US" sz="2800" dirty="0"/>
              <a:t>) </a:t>
            </a:r>
            <a:r>
              <a:rPr lang="en-US" sz="2800" dirty="0" err="1"/>
              <a:t>pada</a:t>
            </a:r>
            <a:r>
              <a:rPr lang="en-US" sz="2800" dirty="0"/>
              <a:t> PETA digital</a:t>
            </a:r>
            <a:endParaRPr lang="x-none" sz="2800"/>
          </a:p>
          <a:p>
            <a:r>
              <a:rPr lang="en-US" sz="2800" dirty="0" err="1"/>
              <a:t>Ada</a:t>
            </a:r>
            <a:r>
              <a:rPr lang="en-US" sz="2800" dirty="0"/>
              <a:t> </a:t>
            </a:r>
            <a:r>
              <a:rPr lang="en-US" sz="2800" dirty="0" err="1"/>
              <a:t>laporan</a:t>
            </a:r>
            <a:r>
              <a:rPr lang="en-US" sz="2800" dirty="0"/>
              <a:t> </a:t>
            </a:r>
            <a:r>
              <a:rPr lang="en-US" sz="2800" dirty="0" err="1"/>
              <a:t>dalam</a:t>
            </a:r>
            <a:r>
              <a:rPr lang="en-US" sz="2800" dirty="0"/>
              <a:t> </a:t>
            </a:r>
            <a:r>
              <a:rPr lang="en-US" sz="2800" dirty="0" err="1"/>
              <a:t>bentuk</a:t>
            </a:r>
            <a:r>
              <a:rPr lang="en-US" sz="2800" dirty="0"/>
              <a:t> </a:t>
            </a:r>
            <a:r>
              <a:rPr lang="en-US" sz="2800" dirty="0" err="1"/>
              <a:t>pdf</a:t>
            </a:r>
            <a:r>
              <a:rPr lang="en-US" sz="2800" dirty="0"/>
              <a:t>/word/excel</a:t>
            </a:r>
            <a:endParaRPr lang="x-none" sz="2800"/>
          </a:p>
          <a:p>
            <a:r>
              <a:rPr lang="en-US" sz="2800" dirty="0" err="1"/>
              <a:t>Ada</a:t>
            </a:r>
            <a:r>
              <a:rPr lang="en-US" sz="2800" dirty="0"/>
              <a:t> </a:t>
            </a:r>
            <a:r>
              <a:rPr lang="en-US" sz="2800" dirty="0" err="1"/>
              <a:t>laporan</a:t>
            </a:r>
            <a:r>
              <a:rPr lang="en-US" sz="2800" dirty="0"/>
              <a:t> </a:t>
            </a:r>
            <a:r>
              <a:rPr lang="en-US" sz="2800" dirty="0" err="1"/>
              <a:t>dalam</a:t>
            </a:r>
            <a:r>
              <a:rPr lang="en-US" sz="2800" dirty="0"/>
              <a:t> </a:t>
            </a:r>
            <a:r>
              <a:rPr lang="en-US" sz="2800" dirty="0" err="1"/>
              <a:t>bentuk</a:t>
            </a:r>
            <a:r>
              <a:rPr lang="en-US" sz="2800" dirty="0"/>
              <a:t> </a:t>
            </a:r>
            <a:r>
              <a:rPr lang="en-US" sz="2800" dirty="0" err="1"/>
              <a:t>grafik</a:t>
            </a:r>
            <a:endParaRPr lang="x-none" sz="2800"/>
          </a:p>
          <a:p>
            <a:r>
              <a:rPr lang="en-US" sz="2800" dirty="0" err="1"/>
              <a:t>Berbasis</a:t>
            </a:r>
            <a:r>
              <a:rPr lang="en-US" sz="2800" dirty="0"/>
              <a:t> Web </a:t>
            </a:r>
            <a:r>
              <a:rPr lang="en-US" sz="2800" dirty="0" err="1" smtClean="0"/>
              <a:t>dan</a:t>
            </a:r>
            <a:r>
              <a:rPr lang="en-US" sz="2800" dirty="0" smtClean="0"/>
              <a:t> Mobile  </a:t>
            </a:r>
            <a:endParaRPr lang="x-none" sz="2800"/>
          </a:p>
          <a:p>
            <a:r>
              <a:rPr lang="en-US" sz="2800" dirty="0" err="1"/>
              <a:t>Aplikasi</a:t>
            </a:r>
            <a:r>
              <a:rPr lang="en-US" sz="2800" dirty="0"/>
              <a:t> mobile  </a:t>
            </a:r>
            <a:r>
              <a:rPr lang="en-US" sz="2800" dirty="0" err="1"/>
              <a:t>bisa</a:t>
            </a:r>
            <a:r>
              <a:rPr lang="en-US" sz="2800" dirty="0"/>
              <a:t> web Responsive </a:t>
            </a:r>
            <a:r>
              <a:rPr lang="en-US" sz="2800" dirty="0" err="1"/>
              <a:t>atau</a:t>
            </a:r>
            <a:r>
              <a:rPr lang="en-US" sz="2800" dirty="0"/>
              <a:t> android</a:t>
            </a:r>
            <a:endParaRPr lang="x-none" sz="2800"/>
          </a:p>
          <a:p>
            <a:r>
              <a:rPr lang="en-US" sz="2800" dirty="0" err="1"/>
              <a:t>Ada</a:t>
            </a:r>
            <a:r>
              <a:rPr lang="en-US" sz="2800" dirty="0"/>
              <a:t> </a:t>
            </a:r>
            <a:r>
              <a:rPr lang="en-US" sz="2800" dirty="0" err="1"/>
              <a:t>pengujian</a:t>
            </a:r>
            <a:r>
              <a:rPr lang="en-US" sz="2800" dirty="0"/>
              <a:t> </a:t>
            </a:r>
            <a:r>
              <a:rPr lang="en-US" sz="2800" dirty="0" err="1"/>
              <a:t>perangkat</a:t>
            </a:r>
            <a:r>
              <a:rPr lang="en-US" sz="2800" dirty="0"/>
              <a:t> </a:t>
            </a:r>
            <a:r>
              <a:rPr lang="en-US" sz="2800" dirty="0" err="1"/>
              <a:t>lunak</a:t>
            </a:r>
            <a:r>
              <a:rPr lang="en-US" sz="2800" dirty="0"/>
              <a:t> black box/white box</a:t>
            </a:r>
            <a:endParaRPr lang="x-non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title"/>
          </p:nvPr>
        </p:nvSpPr>
        <p:spPr/>
        <p:txBody>
          <a:bodyPr/>
          <a:lstStyle/>
          <a:p>
            <a:r>
              <a:rPr lang="en-US"/>
              <a:t>Sistem Pendukung Keputusan</a:t>
            </a:r>
            <a:endParaRPr lang="x-none"/>
          </a:p>
        </p:txBody>
      </p:sp>
      <p:sp>
        <p:nvSpPr>
          <p:cNvPr id="1048608" name="Content Placeholder 1048607"/>
          <p:cNvSpPr>
            <a:spLocks noGrp="1"/>
          </p:cNvSpPr>
          <p:nvPr>
            <p:ph idx="1"/>
          </p:nvPr>
        </p:nvSpPr>
        <p:spPr/>
        <p:txBody>
          <a:bodyPr>
            <a:normAutofit fontScale="85357"/>
          </a:bodyPr>
          <a:lstStyle/>
          <a:p>
            <a:r>
              <a:rPr lang="en-US"/>
              <a:t>Diarahkan menuju sistem pendukung keputusan kelompok (SPKK)</a:t>
            </a:r>
            <a:endParaRPr lang="x-none"/>
          </a:p>
          <a:p>
            <a:r>
              <a:rPr lang="en-US"/>
              <a:t>Jika SPK diarahkan menggunakan dua metode misalkan SAW dan AHP, SAW dan TOPSIS, AHP dan TOPSIS dll.</a:t>
            </a:r>
            <a:endParaRPr lang="x-none"/>
          </a:p>
          <a:p>
            <a:r>
              <a:rPr lang="en-US"/>
              <a:t>Studi Kasus jelas dan tidak terbatas alternatifnya</a:t>
            </a:r>
            <a:endParaRPr lang="x-none"/>
          </a:p>
          <a:p>
            <a:r>
              <a:rPr lang="en-US"/>
              <a:t>Pengujian dengan membandingkan hasil dari tiap algoritma. Misalkan : metode yang digunakan adalah SAW dan AHP maka pengujian dilakukan untuk (menggunakan) Algortima SAW dibandingkan AHP, dibandingankan SAW dan AHP. </a:t>
            </a:r>
            <a:endParaRPr lang="x-non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title"/>
          </p:nvPr>
        </p:nvSpPr>
        <p:spPr/>
        <p:txBody>
          <a:bodyPr/>
          <a:lstStyle/>
          <a:p>
            <a:r>
              <a:rPr lang="en-US"/>
              <a:t>Analisis Website</a:t>
            </a:r>
            <a:endParaRPr lang="x-none"/>
          </a:p>
        </p:txBody>
      </p:sp>
      <p:sp>
        <p:nvSpPr>
          <p:cNvPr id="1048593" name="Content Placeholder 1048592"/>
          <p:cNvSpPr>
            <a:spLocks noGrp="1"/>
          </p:cNvSpPr>
          <p:nvPr>
            <p:ph idx="1"/>
          </p:nvPr>
        </p:nvSpPr>
        <p:spPr/>
        <p:txBody>
          <a:bodyPr>
            <a:normAutofit fontScale="88929" lnSpcReduction="10000"/>
          </a:bodyPr>
          <a:lstStyle/>
          <a:p>
            <a:r>
              <a:rPr lang="en-US"/>
              <a:t>Metode pengambilan data jelas, harus ada bukti Quesioner minimal 50 Data.</a:t>
            </a:r>
            <a:endParaRPr lang="x-none"/>
          </a:p>
          <a:p>
            <a:r>
              <a:rPr lang="en-US"/>
              <a:t>Menggunakan salah satu/perbandingan metode analisis WebQual, IPA, Usabilitas dll.</a:t>
            </a:r>
            <a:endParaRPr lang="x-none"/>
          </a:p>
          <a:p>
            <a:r>
              <a:rPr lang="en-US"/>
              <a:t>Web/Aplikasi yg akan dianalisis sudah digunakan minimal 3 bulan.</a:t>
            </a:r>
            <a:endParaRPr lang="x-none"/>
          </a:p>
          <a:p>
            <a:r>
              <a:rPr lang="en-US"/>
              <a:t>Boleh menggunakan tools pengolahan statistik seperti SPSS / PLS</a:t>
            </a:r>
            <a:endParaRPr lang="x-none"/>
          </a:p>
          <a:p>
            <a:r>
              <a:rPr lang="en-US"/>
              <a:t>Analisis mendalam dan kesimpulan akhir menjawab tujuan penelitian.</a:t>
            </a:r>
            <a:endParaRPr lang="x-non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048589"/>
          <p:cNvSpPr>
            <a:spLocks noGrp="1"/>
          </p:cNvSpPr>
          <p:nvPr>
            <p:ph type="title"/>
          </p:nvPr>
        </p:nvSpPr>
        <p:spPr/>
        <p:txBody>
          <a:bodyPr/>
          <a:lstStyle/>
          <a:p>
            <a:r>
              <a:rPr lang="en-US"/>
              <a:t>DATA MINING STUDI KASUS</a:t>
            </a:r>
            <a:endParaRPr lang="x-none"/>
          </a:p>
        </p:txBody>
      </p:sp>
      <p:sp>
        <p:nvSpPr>
          <p:cNvPr id="1048591" name="Content Placeholder 1048590"/>
          <p:cNvSpPr>
            <a:spLocks noGrp="1"/>
          </p:cNvSpPr>
          <p:nvPr>
            <p:ph idx="1"/>
          </p:nvPr>
        </p:nvSpPr>
        <p:spPr/>
        <p:txBody>
          <a:bodyPr>
            <a:normAutofit fontScale="82143" lnSpcReduction="20000"/>
          </a:bodyPr>
          <a:lstStyle/>
          <a:p>
            <a:r>
              <a:rPr lang="en-US" dirty="0" err="1"/>
              <a:t>Penelitian</a:t>
            </a:r>
            <a:r>
              <a:rPr lang="en-US" dirty="0"/>
              <a:t> </a:t>
            </a:r>
            <a:r>
              <a:rPr lang="en-US" dirty="0" err="1"/>
              <a:t>diarahkan</a:t>
            </a:r>
            <a:r>
              <a:rPr lang="en-US" dirty="0"/>
              <a:t> </a:t>
            </a:r>
            <a:r>
              <a:rPr lang="en-US" dirty="0" err="1"/>
              <a:t>ke</a:t>
            </a:r>
            <a:r>
              <a:rPr lang="en-US" dirty="0"/>
              <a:t> </a:t>
            </a:r>
            <a:r>
              <a:rPr lang="en-US" dirty="0" err="1"/>
              <a:t>penerapan</a:t>
            </a:r>
            <a:r>
              <a:rPr lang="en-US" dirty="0"/>
              <a:t> </a:t>
            </a:r>
            <a:r>
              <a:rPr lang="en-US" dirty="0" err="1"/>
              <a:t>metode</a:t>
            </a:r>
            <a:r>
              <a:rPr lang="en-US" dirty="0"/>
              <a:t> data mining </a:t>
            </a:r>
            <a:r>
              <a:rPr lang="en-US" dirty="0" err="1"/>
              <a:t>untuk</a:t>
            </a:r>
            <a:r>
              <a:rPr lang="en-US" dirty="0"/>
              <a:t> </a:t>
            </a:r>
            <a:r>
              <a:rPr lang="en-US" dirty="0" err="1"/>
              <a:t>menyelesaikan</a:t>
            </a:r>
            <a:r>
              <a:rPr lang="en-US" dirty="0"/>
              <a:t> </a:t>
            </a:r>
            <a:r>
              <a:rPr lang="en-US" dirty="0" err="1"/>
              <a:t>suatu</a:t>
            </a:r>
            <a:r>
              <a:rPr lang="en-US" dirty="0"/>
              <a:t> </a:t>
            </a:r>
            <a:r>
              <a:rPr lang="en-US" dirty="0" err="1"/>
              <a:t>kasus</a:t>
            </a:r>
            <a:r>
              <a:rPr lang="en-US" dirty="0"/>
              <a:t>.</a:t>
            </a:r>
            <a:endParaRPr lang="x-none"/>
          </a:p>
          <a:p>
            <a:r>
              <a:rPr lang="en-US" dirty="0"/>
              <a:t>Data yang </a:t>
            </a:r>
            <a:r>
              <a:rPr lang="en-US" dirty="0" err="1"/>
              <a:t>digunakan</a:t>
            </a:r>
            <a:r>
              <a:rPr lang="en-US" dirty="0"/>
              <a:t> </a:t>
            </a:r>
            <a:r>
              <a:rPr lang="en-US" dirty="0" err="1"/>
              <a:t>adalah</a:t>
            </a:r>
            <a:r>
              <a:rPr lang="en-US" dirty="0"/>
              <a:t> data private </a:t>
            </a:r>
            <a:r>
              <a:rPr lang="en-US" dirty="0" err="1"/>
              <a:t>artinya</a:t>
            </a:r>
            <a:r>
              <a:rPr lang="en-US" dirty="0"/>
              <a:t> </a:t>
            </a:r>
            <a:r>
              <a:rPr lang="en-US" dirty="0" err="1"/>
              <a:t>peneliti</a:t>
            </a:r>
            <a:r>
              <a:rPr lang="en-US" dirty="0"/>
              <a:t> </a:t>
            </a:r>
            <a:r>
              <a:rPr lang="en-US" dirty="0" err="1"/>
              <a:t>mengambil</a:t>
            </a:r>
            <a:r>
              <a:rPr lang="en-US" dirty="0"/>
              <a:t> data </a:t>
            </a:r>
            <a:r>
              <a:rPr lang="en-US" dirty="0" err="1"/>
              <a:t>sendiri</a:t>
            </a:r>
            <a:r>
              <a:rPr lang="en-US" dirty="0"/>
              <a:t> </a:t>
            </a:r>
            <a:r>
              <a:rPr lang="en-US" dirty="0" err="1"/>
              <a:t>di</a:t>
            </a:r>
            <a:r>
              <a:rPr lang="en-US" dirty="0"/>
              <a:t> </a:t>
            </a:r>
            <a:r>
              <a:rPr lang="en-US" dirty="0" err="1"/>
              <a:t>instansi</a:t>
            </a:r>
            <a:r>
              <a:rPr lang="en-US" dirty="0"/>
              <a:t>/</a:t>
            </a:r>
            <a:r>
              <a:rPr lang="en-US" dirty="0" err="1"/>
              <a:t>perusahaan</a:t>
            </a:r>
            <a:r>
              <a:rPr lang="en-US" dirty="0"/>
              <a:t>.</a:t>
            </a:r>
            <a:endParaRPr lang="x-none"/>
          </a:p>
          <a:p>
            <a:r>
              <a:rPr lang="en-US" dirty="0" err="1"/>
              <a:t>Metode</a:t>
            </a:r>
            <a:r>
              <a:rPr lang="en-US" dirty="0"/>
              <a:t> </a:t>
            </a:r>
            <a:r>
              <a:rPr lang="en-US" dirty="0" err="1"/>
              <a:t>Pengembangan</a:t>
            </a:r>
            <a:r>
              <a:rPr lang="en-US" dirty="0"/>
              <a:t> Data </a:t>
            </a:r>
            <a:r>
              <a:rPr lang="en-US" dirty="0" err="1"/>
              <a:t>Miningnya</a:t>
            </a:r>
            <a:r>
              <a:rPr lang="en-US" dirty="0"/>
              <a:t> </a:t>
            </a:r>
            <a:r>
              <a:rPr lang="en-US" dirty="0" err="1"/>
              <a:t>j</a:t>
            </a:r>
            <a:r>
              <a:rPr lang="en-US" dirty="0" err="1" smtClean="0"/>
              <a:t>elas</a:t>
            </a:r>
            <a:r>
              <a:rPr lang="en-US" dirty="0"/>
              <a:t>, Dari </a:t>
            </a:r>
            <a:r>
              <a:rPr lang="en-US" dirty="0" err="1"/>
              <a:t>tahap</a:t>
            </a:r>
            <a:r>
              <a:rPr lang="en-US" dirty="0"/>
              <a:t> </a:t>
            </a:r>
            <a:r>
              <a:rPr lang="en-US" dirty="0" err="1"/>
              <a:t>pengumpulan</a:t>
            </a:r>
            <a:r>
              <a:rPr lang="en-US" dirty="0"/>
              <a:t> data </a:t>
            </a:r>
            <a:r>
              <a:rPr lang="en-US" dirty="0" err="1"/>
              <a:t>hingga</a:t>
            </a:r>
            <a:r>
              <a:rPr lang="en-US" dirty="0"/>
              <a:t> </a:t>
            </a:r>
            <a:r>
              <a:rPr lang="en-US" dirty="0" err="1"/>
              <a:t>evaluasi</a:t>
            </a:r>
            <a:r>
              <a:rPr lang="en-US" dirty="0"/>
              <a:t> </a:t>
            </a:r>
            <a:r>
              <a:rPr lang="en-US" dirty="0" err="1"/>
              <a:t>dan</a:t>
            </a:r>
            <a:r>
              <a:rPr lang="en-US" dirty="0"/>
              <a:t> development </a:t>
            </a:r>
            <a:r>
              <a:rPr lang="en-US" dirty="0" err="1"/>
              <a:t>perangkat</a:t>
            </a:r>
            <a:r>
              <a:rPr lang="en-US" dirty="0"/>
              <a:t> </a:t>
            </a:r>
            <a:r>
              <a:rPr lang="en-US" dirty="0" err="1"/>
              <a:t>lunak</a:t>
            </a:r>
            <a:r>
              <a:rPr lang="en-US" dirty="0"/>
              <a:t> (</a:t>
            </a:r>
            <a:r>
              <a:rPr lang="en-US" dirty="0" err="1"/>
              <a:t>jika</a:t>
            </a:r>
            <a:r>
              <a:rPr lang="en-US" dirty="0"/>
              <a:t> </a:t>
            </a:r>
            <a:r>
              <a:rPr lang="en-US" dirty="0" err="1"/>
              <a:t>mampu</a:t>
            </a:r>
            <a:r>
              <a:rPr lang="en-US" dirty="0"/>
              <a:t>)</a:t>
            </a:r>
            <a:endParaRPr lang="x-none"/>
          </a:p>
          <a:p>
            <a:r>
              <a:rPr lang="en-US" dirty="0" err="1"/>
              <a:t>Boleh</a:t>
            </a:r>
            <a:r>
              <a:rPr lang="en-US" dirty="0"/>
              <a:t> </a:t>
            </a:r>
            <a:r>
              <a:rPr lang="en-US" dirty="0" err="1"/>
              <a:t>menggunakan</a:t>
            </a:r>
            <a:r>
              <a:rPr lang="en-US" dirty="0"/>
              <a:t> software bantu </a:t>
            </a:r>
            <a:r>
              <a:rPr lang="en-US" dirty="0" err="1"/>
              <a:t>seperti</a:t>
            </a:r>
            <a:r>
              <a:rPr lang="en-US" dirty="0"/>
              <a:t> Orange, </a:t>
            </a:r>
            <a:r>
              <a:rPr lang="en-US" dirty="0" err="1"/>
              <a:t>Weka</a:t>
            </a:r>
            <a:r>
              <a:rPr lang="en-US" dirty="0"/>
              <a:t> </a:t>
            </a:r>
            <a:r>
              <a:rPr lang="en-US" dirty="0" err="1"/>
              <a:t>atau</a:t>
            </a:r>
            <a:r>
              <a:rPr lang="en-US" dirty="0"/>
              <a:t> </a:t>
            </a:r>
            <a:r>
              <a:rPr lang="en-US" dirty="0" err="1"/>
              <a:t>Rapidminer</a:t>
            </a:r>
            <a:r>
              <a:rPr lang="en-US" dirty="0"/>
              <a:t>.</a:t>
            </a:r>
            <a:endParaRPr lang="x-none"/>
          </a:p>
          <a:p>
            <a:r>
              <a:rPr lang="en-US" dirty="0" err="1"/>
              <a:t>Diarahkan</a:t>
            </a:r>
            <a:r>
              <a:rPr lang="en-US" dirty="0"/>
              <a:t> </a:t>
            </a:r>
            <a:r>
              <a:rPr lang="en-US" dirty="0" err="1"/>
              <a:t>ada</a:t>
            </a:r>
            <a:r>
              <a:rPr lang="en-US" dirty="0"/>
              <a:t> </a:t>
            </a:r>
            <a:r>
              <a:rPr lang="en-US" dirty="0" err="1"/>
              <a:t>perancangan</a:t>
            </a:r>
            <a:r>
              <a:rPr lang="en-US" dirty="0"/>
              <a:t> software </a:t>
            </a:r>
            <a:r>
              <a:rPr lang="en-US" dirty="0" err="1"/>
              <a:t>tetapi</a:t>
            </a:r>
            <a:r>
              <a:rPr lang="en-US" dirty="0"/>
              <a:t> </a:t>
            </a:r>
            <a:r>
              <a:rPr lang="en-US" dirty="0" err="1"/>
              <a:t>tidak</a:t>
            </a:r>
            <a:r>
              <a:rPr lang="en-US" dirty="0"/>
              <a:t> WAJIB.</a:t>
            </a:r>
            <a:endParaRPr lang="x-none"/>
          </a:p>
          <a:p>
            <a:r>
              <a:rPr lang="en-US" dirty="0" err="1"/>
              <a:t>Analisis</a:t>
            </a:r>
            <a:r>
              <a:rPr lang="en-US" dirty="0"/>
              <a:t> </a:t>
            </a:r>
            <a:r>
              <a:rPr lang="en-US" dirty="0" err="1"/>
              <a:t>harus</a:t>
            </a:r>
            <a:r>
              <a:rPr lang="en-US" dirty="0"/>
              <a:t> </a:t>
            </a:r>
            <a:r>
              <a:rPr lang="en-US" dirty="0" err="1"/>
              <a:t>jelas</a:t>
            </a:r>
            <a:r>
              <a:rPr lang="en-US" dirty="0"/>
              <a:t>, </a:t>
            </a:r>
            <a:r>
              <a:rPr lang="en-US" dirty="0" err="1"/>
              <a:t>kesimpulan</a:t>
            </a:r>
            <a:r>
              <a:rPr lang="en-US" dirty="0"/>
              <a:t> </a:t>
            </a:r>
            <a:r>
              <a:rPr lang="en-US" dirty="0" err="1"/>
              <a:t>menjawab</a:t>
            </a:r>
            <a:r>
              <a:rPr lang="en-US" dirty="0"/>
              <a:t> </a:t>
            </a:r>
            <a:r>
              <a:rPr lang="en-US" dirty="0" err="1"/>
              <a:t>tujuan</a:t>
            </a:r>
            <a:r>
              <a:rPr lang="en-US" dirty="0"/>
              <a:t> </a:t>
            </a:r>
            <a:r>
              <a:rPr lang="en-US" dirty="0" err="1"/>
              <a:t>penelitian</a:t>
            </a:r>
            <a:r>
              <a:rPr lang="en-US" dirty="0"/>
              <a:t>.</a:t>
            </a:r>
            <a:endParaRPr lang="x-non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048587"/>
          <p:cNvSpPr>
            <a:spLocks noGrp="1"/>
          </p:cNvSpPr>
          <p:nvPr>
            <p:ph type="title"/>
          </p:nvPr>
        </p:nvSpPr>
        <p:spPr/>
        <p:txBody>
          <a:bodyPr>
            <a:normAutofit fontScale="90000"/>
          </a:bodyPr>
          <a:lstStyle/>
          <a:p>
            <a:r>
              <a:rPr lang="en-US"/>
              <a:t>DATA MINING PENGEMBANGAN METODE</a:t>
            </a:r>
            <a:endParaRPr lang="x-none"/>
          </a:p>
        </p:txBody>
      </p:sp>
      <p:sp>
        <p:nvSpPr>
          <p:cNvPr id="1048589" name="Content Placeholder 1048588"/>
          <p:cNvSpPr>
            <a:spLocks noGrp="1"/>
          </p:cNvSpPr>
          <p:nvPr>
            <p:ph idx="1"/>
          </p:nvPr>
        </p:nvSpPr>
        <p:spPr/>
        <p:txBody>
          <a:bodyPr>
            <a:normAutofit fontScale="78571" lnSpcReduction="20000"/>
          </a:bodyPr>
          <a:lstStyle/>
          <a:p>
            <a:r>
              <a:rPr lang="en-US"/>
              <a:t>Penelitian diarahkan ke pengembangan/peningkatan /perbandingan metode.</a:t>
            </a:r>
            <a:endParaRPr lang="x-none"/>
          </a:p>
          <a:p>
            <a:r>
              <a:rPr lang="en-US"/>
              <a:t>Data yang digunakan adalah data private atau data public artinya peneliti boleh menggunakan data yang diambil sendiri atau data yang sudah dibagikan secara umum misal di kaggle atau UCI Machine learning.</a:t>
            </a:r>
            <a:endParaRPr lang="x-none"/>
          </a:p>
          <a:p>
            <a:r>
              <a:rPr lang="en-US"/>
              <a:t>Metode Pengembangan Data Miningnya Jelas, Dari tahap pengumpulan data hingga evaluasi </a:t>
            </a:r>
            <a:endParaRPr lang="x-none"/>
          </a:p>
          <a:p>
            <a:r>
              <a:rPr lang="en-US"/>
              <a:t>Boleh menggunakan software bantu seperti Orange, Weka atau Rapidminer.</a:t>
            </a:r>
            <a:endParaRPr lang="x-none"/>
          </a:p>
          <a:p>
            <a:r>
              <a:rPr lang="en-US"/>
              <a:t>TIDAK WAJIB membuat software/aplikasi.</a:t>
            </a:r>
            <a:endParaRPr lang="x-none"/>
          </a:p>
          <a:p>
            <a:r>
              <a:rPr lang="en-US"/>
              <a:t>Analisis harus jelas, kesimpulan menjawab tujuan penelitian.</a:t>
            </a:r>
            <a:endParaRPr lang="x-non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585"/>
          <p:cNvSpPr>
            <a:spLocks noGrp="1"/>
          </p:cNvSpPr>
          <p:nvPr>
            <p:ph type="title"/>
          </p:nvPr>
        </p:nvSpPr>
        <p:spPr/>
        <p:txBody>
          <a:bodyPr/>
          <a:lstStyle/>
          <a:p>
            <a:r>
              <a:rPr lang="en-US" dirty="0" smtClean="0"/>
              <a:t>Internet Of Think (IOT)</a:t>
            </a:r>
            <a:endParaRPr lang="x-none"/>
          </a:p>
        </p:txBody>
      </p:sp>
      <p:sp>
        <p:nvSpPr>
          <p:cNvPr id="1048587" name="Content Placeholder 1048586"/>
          <p:cNvSpPr>
            <a:spLocks noGrp="1"/>
          </p:cNvSpPr>
          <p:nvPr>
            <p:ph idx="1"/>
          </p:nvPr>
        </p:nvSpPr>
        <p:spPr>
          <a:xfrm>
            <a:off x="628650" y="1219200"/>
            <a:ext cx="7886700" cy="4810306"/>
          </a:xfrm>
        </p:spPr>
        <p:txBody>
          <a:bodyPr>
            <a:normAutofit lnSpcReduction="10000"/>
          </a:bodyPr>
          <a:lstStyle/>
          <a:p>
            <a:r>
              <a:rPr lang="en-US" dirty="0" err="1" smtClean="0"/>
              <a:t>Gambaran</a:t>
            </a:r>
            <a:r>
              <a:rPr lang="en-US" dirty="0" smtClean="0"/>
              <a:t> </a:t>
            </a:r>
            <a:r>
              <a:rPr lang="en-US" dirty="0" err="1"/>
              <a:t>Arsitektur</a:t>
            </a:r>
            <a:r>
              <a:rPr lang="en-US" dirty="0"/>
              <a:t> IOT </a:t>
            </a:r>
            <a:r>
              <a:rPr lang="en-US" dirty="0" err="1"/>
              <a:t>dengan</a:t>
            </a:r>
            <a:r>
              <a:rPr lang="en-US" dirty="0"/>
              <a:t> </a:t>
            </a:r>
            <a:r>
              <a:rPr lang="en-US" dirty="0" err="1"/>
              <a:t>jelas</a:t>
            </a:r>
            <a:r>
              <a:rPr lang="en-US" dirty="0"/>
              <a:t> </a:t>
            </a:r>
            <a:r>
              <a:rPr lang="en-US" dirty="0" err="1"/>
              <a:t>dan</a:t>
            </a:r>
            <a:r>
              <a:rPr lang="en-US" dirty="0"/>
              <a:t> </a:t>
            </a:r>
            <a:r>
              <a:rPr lang="en-US" dirty="0" err="1"/>
              <a:t>diberikan</a:t>
            </a:r>
            <a:r>
              <a:rPr lang="en-US" dirty="0"/>
              <a:t> </a:t>
            </a:r>
            <a:r>
              <a:rPr lang="en-US" dirty="0" err="1"/>
              <a:t>penjelasan</a:t>
            </a:r>
            <a:r>
              <a:rPr lang="en-US" dirty="0"/>
              <a:t> </a:t>
            </a:r>
            <a:r>
              <a:rPr lang="en-US" dirty="0" err="1"/>
              <a:t>dengan</a:t>
            </a:r>
            <a:r>
              <a:rPr lang="en-US" dirty="0"/>
              <a:t> detail. </a:t>
            </a:r>
            <a:r>
              <a:rPr lang="en-US" dirty="0" err="1"/>
              <a:t>Penjelasan</a:t>
            </a:r>
            <a:r>
              <a:rPr lang="en-US" dirty="0"/>
              <a:t> </a:t>
            </a:r>
            <a:r>
              <a:rPr lang="en-US" dirty="0" err="1"/>
              <a:t>diturunkan</a:t>
            </a:r>
            <a:r>
              <a:rPr lang="en-US" dirty="0"/>
              <a:t> </a:t>
            </a:r>
            <a:r>
              <a:rPr lang="en-US" dirty="0" err="1"/>
              <a:t>dengan</a:t>
            </a:r>
            <a:r>
              <a:rPr lang="en-US" dirty="0"/>
              <a:t> diagram </a:t>
            </a:r>
            <a:r>
              <a:rPr lang="en-US" dirty="0" err="1"/>
              <a:t>blok</a:t>
            </a:r>
            <a:r>
              <a:rPr lang="en-US" dirty="0"/>
              <a:t>.</a:t>
            </a:r>
            <a:endParaRPr lang="x-none"/>
          </a:p>
          <a:p>
            <a:r>
              <a:rPr lang="en-US" dirty="0" err="1"/>
              <a:t>Arsitektur</a:t>
            </a:r>
            <a:r>
              <a:rPr lang="en-US" dirty="0"/>
              <a:t> IOT </a:t>
            </a:r>
            <a:r>
              <a:rPr lang="en-US" dirty="0" err="1"/>
              <a:t>dimulai</a:t>
            </a:r>
            <a:r>
              <a:rPr lang="en-US" dirty="0"/>
              <a:t> </a:t>
            </a:r>
            <a:r>
              <a:rPr lang="en-US" dirty="0" err="1"/>
              <a:t>dari</a:t>
            </a:r>
            <a:r>
              <a:rPr lang="en-US" dirty="0"/>
              <a:t> </a:t>
            </a:r>
            <a:r>
              <a:rPr lang="en-US" dirty="0" err="1"/>
              <a:t>pemasalahan</a:t>
            </a:r>
            <a:r>
              <a:rPr lang="en-US" dirty="0"/>
              <a:t> </a:t>
            </a:r>
            <a:r>
              <a:rPr lang="en-US" dirty="0" err="1"/>
              <a:t>ditangkap</a:t>
            </a:r>
            <a:r>
              <a:rPr lang="en-US" dirty="0"/>
              <a:t> </a:t>
            </a:r>
            <a:r>
              <a:rPr lang="en-US" dirty="0" err="1"/>
              <a:t>dengan</a:t>
            </a:r>
            <a:r>
              <a:rPr lang="en-US" dirty="0"/>
              <a:t> sensor </a:t>
            </a:r>
            <a:r>
              <a:rPr lang="en-US" dirty="0" err="1"/>
              <a:t>sebagai</a:t>
            </a:r>
            <a:r>
              <a:rPr lang="en-US" dirty="0"/>
              <a:t> input, </a:t>
            </a:r>
            <a:r>
              <a:rPr lang="en-US" dirty="0" err="1"/>
              <a:t>diproses</a:t>
            </a:r>
            <a:r>
              <a:rPr lang="en-US" dirty="0"/>
              <a:t> </a:t>
            </a:r>
            <a:r>
              <a:rPr lang="en-US" dirty="0" err="1"/>
              <a:t>dengan</a:t>
            </a:r>
            <a:r>
              <a:rPr lang="en-US" dirty="0"/>
              <a:t> </a:t>
            </a:r>
            <a:r>
              <a:rPr lang="en-US" dirty="0" err="1"/>
              <a:t>dengan</a:t>
            </a:r>
            <a:r>
              <a:rPr lang="en-US" dirty="0"/>
              <a:t> </a:t>
            </a:r>
            <a:r>
              <a:rPr lang="en-US" dirty="0" err="1"/>
              <a:t>minikomputer</a:t>
            </a:r>
            <a:r>
              <a:rPr lang="en-US" dirty="0"/>
              <a:t> (</a:t>
            </a:r>
            <a:r>
              <a:rPr lang="en-US" dirty="0" err="1"/>
              <a:t>arduino</a:t>
            </a:r>
            <a:r>
              <a:rPr lang="en-US" dirty="0"/>
              <a:t>/</a:t>
            </a:r>
            <a:r>
              <a:rPr lang="en-US" dirty="0" err="1"/>
              <a:t>raspbery</a:t>
            </a:r>
            <a:r>
              <a:rPr lang="en-US" dirty="0"/>
              <a:t>) </a:t>
            </a:r>
            <a:r>
              <a:rPr lang="en-US" dirty="0" err="1"/>
              <a:t>dikontrol</a:t>
            </a:r>
            <a:r>
              <a:rPr lang="en-US" dirty="0"/>
              <a:t> </a:t>
            </a:r>
            <a:r>
              <a:rPr lang="en-US" dirty="0" err="1"/>
              <a:t>dan</a:t>
            </a:r>
            <a:r>
              <a:rPr lang="en-US" dirty="0"/>
              <a:t> </a:t>
            </a:r>
            <a:r>
              <a:rPr lang="en-US" dirty="0" err="1"/>
              <a:t>dimonitor</a:t>
            </a:r>
            <a:r>
              <a:rPr lang="en-US" dirty="0"/>
              <a:t> </a:t>
            </a:r>
            <a:r>
              <a:rPr lang="en-US" dirty="0" err="1"/>
              <a:t>melalui</a:t>
            </a:r>
            <a:r>
              <a:rPr lang="en-US" dirty="0"/>
              <a:t> GUI (</a:t>
            </a:r>
            <a:r>
              <a:rPr lang="en-US" dirty="0" err="1"/>
              <a:t>perangkat</a:t>
            </a:r>
            <a:r>
              <a:rPr lang="en-US" dirty="0"/>
              <a:t> </a:t>
            </a:r>
            <a:r>
              <a:rPr lang="en-US" dirty="0" err="1"/>
              <a:t>lunak</a:t>
            </a:r>
            <a:r>
              <a:rPr lang="en-US" dirty="0"/>
              <a:t>).</a:t>
            </a:r>
            <a:endParaRPr lang="x-none"/>
          </a:p>
          <a:p>
            <a:r>
              <a:rPr lang="en-US" dirty="0"/>
              <a:t> </a:t>
            </a:r>
            <a:r>
              <a:rPr lang="en-US" dirty="0" err="1"/>
              <a:t>Hasilnya</a:t>
            </a:r>
            <a:r>
              <a:rPr lang="en-US" dirty="0"/>
              <a:t> </a:t>
            </a:r>
            <a:r>
              <a:rPr lang="en-US" dirty="0" err="1"/>
              <a:t>berupa</a:t>
            </a:r>
            <a:r>
              <a:rPr lang="en-US" dirty="0"/>
              <a:t> prototype </a:t>
            </a:r>
            <a:r>
              <a:rPr lang="en-US" dirty="0" err="1"/>
              <a:t>Perangkat</a:t>
            </a:r>
            <a:r>
              <a:rPr lang="en-US" dirty="0"/>
              <a:t> </a:t>
            </a:r>
            <a:r>
              <a:rPr lang="en-US" dirty="0" err="1"/>
              <a:t>Keras</a:t>
            </a:r>
            <a:r>
              <a:rPr lang="en-US" dirty="0"/>
              <a:t> yang </a:t>
            </a:r>
            <a:r>
              <a:rPr lang="en-US" dirty="0" err="1"/>
              <a:t>siap</a:t>
            </a:r>
            <a:r>
              <a:rPr lang="en-US" dirty="0"/>
              <a:t> </a:t>
            </a:r>
            <a:r>
              <a:rPr lang="en-US" dirty="0" err="1"/>
              <a:t>di</a:t>
            </a:r>
            <a:r>
              <a:rPr lang="en-US" dirty="0"/>
              <a:t> </a:t>
            </a:r>
            <a:r>
              <a:rPr lang="en-US" dirty="0" err="1"/>
              <a:t>Implementasikan</a:t>
            </a:r>
            <a:r>
              <a:rPr lang="en-US" dirty="0"/>
              <a:t>.</a:t>
            </a:r>
            <a:endParaRPr lang="x-non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Tema</a:t>
            </a:r>
            <a:r>
              <a:rPr lang="en-US" dirty="0" smtClean="0"/>
              <a:t> </a:t>
            </a:r>
            <a:r>
              <a:rPr lang="en-US" dirty="0" err="1" smtClean="0"/>
              <a:t>Kerja</a:t>
            </a:r>
            <a:r>
              <a:rPr lang="en-US" dirty="0" smtClean="0"/>
              <a:t> </a:t>
            </a:r>
            <a:r>
              <a:rPr lang="en-US" dirty="0" err="1" smtClean="0"/>
              <a:t>praktek</a:t>
            </a:r>
            <a:r>
              <a:rPr lang="en-US" dirty="0" smtClean="0"/>
              <a:t> </a:t>
            </a:r>
            <a:r>
              <a:rPr lang="en-US" dirty="0" err="1" smtClean="0"/>
              <a:t>dan</a:t>
            </a:r>
            <a:r>
              <a:rPr lang="en-US" dirty="0" smtClean="0"/>
              <a:t> SKRIPSI</a:t>
            </a:r>
            <a:endParaRPr lang="en-US" dirty="0"/>
          </a:p>
        </p:txBody>
      </p:sp>
      <p:sp>
        <p:nvSpPr>
          <p:cNvPr id="3" name="Content Placeholder 2"/>
          <p:cNvSpPr>
            <a:spLocks noGrp="1"/>
          </p:cNvSpPr>
          <p:nvPr>
            <p:ph idx="1"/>
          </p:nvPr>
        </p:nvSpPr>
        <p:spPr>
          <a:xfrm>
            <a:off x="457200" y="1600200"/>
            <a:ext cx="8915400" cy="4525963"/>
          </a:xfrm>
        </p:spPr>
        <p:txBody>
          <a:bodyPr>
            <a:normAutofit fontScale="92500"/>
          </a:bodyPr>
          <a:lstStyle/>
          <a:p>
            <a:r>
              <a:rPr lang="en-US" dirty="0" err="1" smtClean="0"/>
              <a:t>Sistem</a:t>
            </a:r>
            <a:r>
              <a:rPr lang="en-US" dirty="0" smtClean="0"/>
              <a:t> </a:t>
            </a:r>
            <a:r>
              <a:rPr lang="en-US" dirty="0" err="1" smtClean="0"/>
              <a:t>Informasi</a:t>
            </a:r>
            <a:r>
              <a:rPr lang="en-US" dirty="0" smtClean="0"/>
              <a:t> </a:t>
            </a:r>
            <a:r>
              <a:rPr lang="en-US" dirty="0" err="1" smtClean="0"/>
              <a:t>Geografis</a:t>
            </a:r>
            <a:endParaRPr lang="en-US" dirty="0" smtClean="0"/>
          </a:p>
          <a:p>
            <a:r>
              <a:rPr lang="en-US" dirty="0" err="1" smtClean="0"/>
              <a:t>Sistem</a:t>
            </a:r>
            <a:r>
              <a:rPr lang="en-US" dirty="0" smtClean="0"/>
              <a:t> </a:t>
            </a:r>
            <a:r>
              <a:rPr lang="en-US" dirty="0" err="1" smtClean="0"/>
              <a:t>Pendukung</a:t>
            </a:r>
            <a:r>
              <a:rPr lang="en-US" dirty="0" smtClean="0"/>
              <a:t> </a:t>
            </a:r>
            <a:r>
              <a:rPr lang="en-US" dirty="0" err="1" smtClean="0"/>
              <a:t>Keputusan</a:t>
            </a:r>
            <a:endParaRPr lang="en-US" dirty="0" smtClean="0"/>
          </a:p>
          <a:p>
            <a:r>
              <a:rPr lang="en-US" dirty="0" err="1" smtClean="0"/>
              <a:t>Analisis</a:t>
            </a:r>
            <a:r>
              <a:rPr lang="en-US" dirty="0" smtClean="0"/>
              <a:t> </a:t>
            </a:r>
            <a:r>
              <a:rPr lang="en-US" dirty="0" err="1" smtClean="0"/>
              <a:t>Sistem</a:t>
            </a:r>
            <a:r>
              <a:rPr lang="en-US" dirty="0" smtClean="0"/>
              <a:t> </a:t>
            </a:r>
            <a:r>
              <a:rPr lang="en-US" dirty="0" err="1" smtClean="0"/>
              <a:t>Informasi</a:t>
            </a:r>
            <a:endParaRPr lang="en-US" dirty="0" smtClean="0"/>
          </a:p>
          <a:p>
            <a:r>
              <a:rPr lang="en-US" dirty="0" err="1" smtClean="0"/>
              <a:t>Bidang</a:t>
            </a:r>
            <a:r>
              <a:rPr lang="en-US" dirty="0" smtClean="0"/>
              <a:t> </a:t>
            </a:r>
            <a:r>
              <a:rPr lang="en-US" dirty="0" err="1" smtClean="0"/>
              <a:t>RekayasaWeb</a:t>
            </a:r>
            <a:r>
              <a:rPr lang="en-US" dirty="0" smtClean="0"/>
              <a:t> : </a:t>
            </a:r>
            <a:r>
              <a:rPr lang="en-US" dirty="0" err="1" smtClean="0"/>
              <a:t>Membuat</a:t>
            </a:r>
            <a:r>
              <a:rPr lang="en-US" dirty="0" smtClean="0"/>
              <a:t> API / Web Service.</a:t>
            </a:r>
          </a:p>
          <a:p>
            <a:r>
              <a:rPr lang="en-US" dirty="0" smtClean="0"/>
              <a:t>ERP(Enterprise Resource Planning)</a:t>
            </a:r>
          </a:p>
          <a:p>
            <a:r>
              <a:rPr lang="en-US" dirty="0" smtClean="0"/>
              <a:t>Information </a:t>
            </a:r>
            <a:r>
              <a:rPr lang="en-US" dirty="0" err="1" smtClean="0"/>
              <a:t>Retrival</a:t>
            </a:r>
            <a:r>
              <a:rPr lang="en-US" dirty="0" smtClean="0"/>
              <a:t> (</a:t>
            </a:r>
            <a:r>
              <a:rPr lang="en-US" dirty="0" err="1" smtClean="0"/>
              <a:t>Sistem</a:t>
            </a:r>
            <a:r>
              <a:rPr lang="en-US" dirty="0" smtClean="0"/>
              <a:t> </a:t>
            </a:r>
            <a:r>
              <a:rPr lang="en-US" dirty="0" err="1" smtClean="0"/>
              <a:t>Temu</a:t>
            </a:r>
            <a:r>
              <a:rPr lang="en-US" dirty="0" smtClean="0"/>
              <a:t> </a:t>
            </a:r>
            <a:r>
              <a:rPr lang="en-US" dirty="0" err="1" smtClean="0"/>
              <a:t>Kembali</a:t>
            </a:r>
            <a:r>
              <a:rPr lang="en-US" dirty="0" smtClean="0"/>
              <a:t> </a:t>
            </a:r>
            <a:r>
              <a:rPr lang="en-US" dirty="0" err="1" smtClean="0"/>
              <a:t>Informasi</a:t>
            </a:r>
            <a:r>
              <a:rPr lang="en-US" dirty="0" smtClean="0"/>
              <a:t>) </a:t>
            </a:r>
            <a:r>
              <a:rPr lang="en-US" dirty="0" err="1" smtClean="0"/>
              <a:t>dan</a:t>
            </a:r>
            <a:r>
              <a:rPr lang="en-US" dirty="0" smtClean="0"/>
              <a:t> Data mining</a:t>
            </a:r>
          </a:p>
          <a:p>
            <a:r>
              <a:rPr lang="en-US" dirty="0" err="1" smtClean="0"/>
              <a:t>Sistem</a:t>
            </a:r>
            <a:r>
              <a:rPr lang="en-US" dirty="0" smtClean="0"/>
              <a:t> </a:t>
            </a:r>
            <a:r>
              <a:rPr lang="en-US" dirty="0" err="1" smtClean="0"/>
              <a:t>Informasi</a:t>
            </a:r>
            <a:r>
              <a:rPr lang="en-US" dirty="0" smtClean="0"/>
              <a:t> </a:t>
            </a:r>
            <a:r>
              <a:rPr lang="en-US" dirty="0" err="1" smtClean="0"/>
              <a:t>berbasis</a:t>
            </a:r>
            <a:r>
              <a:rPr lang="en-US" dirty="0" smtClean="0"/>
              <a:t> Android </a:t>
            </a:r>
            <a:r>
              <a:rPr lang="en-US" dirty="0" err="1" smtClean="0"/>
              <a:t>berbasis</a:t>
            </a:r>
            <a:r>
              <a:rPr lang="en-US" dirty="0" smtClean="0"/>
              <a:t> OO</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Masa</a:t>
            </a:r>
            <a:r>
              <a:rPr lang="en-US" dirty="0" smtClean="0"/>
              <a:t> </a:t>
            </a:r>
            <a:r>
              <a:rPr lang="en-US" dirty="0" err="1" smtClean="0"/>
              <a:t>Pembimbingan</a:t>
            </a:r>
            <a:endParaRPr lang="en-US" dirty="0"/>
          </a:p>
        </p:txBody>
      </p:sp>
      <p:sp>
        <p:nvSpPr>
          <p:cNvPr id="3" name="Content Placeholder 2"/>
          <p:cNvSpPr>
            <a:spLocks noGrp="1"/>
          </p:cNvSpPr>
          <p:nvPr>
            <p:ph idx="1"/>
          </p:nvPr>
        </p:nvSpPr>
        <p:spPr/>
        <p:txBody>
          <a:bodyPr/>
          <a:lstStyle/>
          <a:p>
            <a:pPr lvl="0"/>
            <a:r>
              <a:rPr lang="en-US" dirty="0" err="1"/>
              <a:t>Masa</a:t>
            </a:r>
            <a:r>
              <a:rPr lang="en-US" dirty="0"/>
              <a:t> </a:t>
            </a:r>
            <a:r>
              <a:rPr lang="en-US" dirty="0" err="1"/>
              <a:t>pembimbingan</a:t>
            </a:r>
            <a:r>
              <a:rPr lang="en-US" dirty="0"/>
              <a:t>  </a:t>
            </a:r>
            <a:r>
              <a:rPr lang="en-US" dirty="0" err="1"/>
              <a:t>berlaku</a:t>
            </a:r>
            <a:r>
              <a:rPr lang="en-US" dirty="0"/>
              <a:t> </a:t>
            </a:r>
            <a:r>
              <a:rPr lang="en-US" dirty="0" err="1"/>
              <a:t>selama</a:t>
            </a:r>
            <a:r>
              <a:rPr lang="en-US" dirty="0"/>
              <a:t> 2 (</a:t>
            </a:r>
            <a:r>
              <a:rPr lang="en-US" dirty="0" err="1"/>
              <a:t>dua</a:t>
            </a:r>
            <a:r>
              <a:rPr lang="en-US" dirty="0"/>
              <a:t>) semester </a:t>
            </a:r>
            <a:r>
              <a:rPr lang="en-US" dirty="0" err="1"/>
              <a:t>sejak</a:t>
            </a:r>
            <a:r>
              <a:rPr lang="en-US" dirty="0"/>
              <a:t> </a:t>
            </a:r>
            <a:r>
              <a:rPr lang="en-US" dirty="0" err="1"/>
              <a:t>pengisian</a:t>
            </a:r>
            <a:r>
              <a:rPr lang="en-US" dirty="0"/>
              <a:t> KRS.</a:t>
            </a:r>
          </a:p>
          <a:p>
            <a:pPr lvl="0"/>
            <a:r>
              <a:rPr lang="en-US" dirty="0" err="1"/>
              <a:t>Apabila</a:t>
            </a:r>
            <a:r>
              <a:rPr lang="en-US" dirty="0"/>
              <a:t> </a:t>
            </a:r>
            <a:r>
              <a:rPr lang="en-US" dirty="0" err="1"/>
              <a:t>dalam</a:t>
            </a:r>
            <a:r>
              <a:rPr lang="en-US" dirty="0"/>
              <a:t> 2 (</a:t>
            </a:r>
            <a:r>
              <a:rPr lang="en-US" dirty="0" err="1"/>
              <a:t>dua</a:t>
            </a:r>
            <a:r>
              <a:rPr lang="en-US" dirty="0"/>
              <a:t>) semester </a:t>
            </a:r>
            <a:r>
              <a:rPr lang="en-US" dirty="0" err="1"/>
              <a:t>mahasiswa</a:t>
            </a:r>
            <a:r>
              <a:rPr lang="en-US" dirty="0"/>
              <a:t> </a:t>
            </a:r>
            <a:r>
              <a:rPr lang="en-US" dirty="0" err="1"/>
              <a:t>belum</a:t>
            </a:r>
            <a:r>
              <a:rPr lang="en-US" dirty="0"/>
              <a:t> </a:t>
            </a:r>
            <a:r>
              <a:rPr lang="en-US" dirty="0" err="1"/>
              <a:t>bisa</a:t>
            </a:r>
            <a:r>
              <a:rPr lang="en-US" dirty="0"/>
              <a:t> </a:t>
            </a:r>
            <a:r>
              <a:rPr lang="en-US" dirty="0" err="1"/>
              <a:t>menyelesaikan</a:t>
            </a:r>
            <a:r>
              <a:rPr lang="en-US" dirty="0"/>
              <a:t> </a:t>
            </a:r>
            <a:r>
              <a:rPr lang="en-US" dirty="0" err="1"/>
              <a:t>tugas</a:t>
            </a:r>
            <a:r>
              <a:rPr lang="en-US" dirty="0"/>
              <a:t> </a:t>
            </a:r>
            <a:r>
              <a:rPr lang="en-US" dirty="0" err="1"/>
              <a:t>akhir</a:t>
            </a:r>
            <a:r>
              <a:rPr lang="en-US" dirty="0"/>
              <a:t> </a:t>
            </a:r>
            <a:r>
              <a:rPr lang="en-US" dirty="0" err="1"/>
              <a:t>maka</a:t>
            </a:r>
            <a:r>
              <a:rPr lang="en-US" dirty="0"/>
              <a:t> </a:t>
            </a:r>
            <a:r>
              <a:rPr lang="en-US" dirty="0" err="1"/>
              <a:t>mahasiswa</a:t>
            </a:r>
            <a:r>
              <a:rPr lang="en-US" dirty="0"/>
              <a:t> </a:t>
            </a:r>
            <a:r>
              <a:rPr lang="en-US" dirty="0" err="1"/>
              <a:t>tersebut</a:t>
            </a:r>
            <a:r>
              <a:rPr lang="en-US" dirty="0"/>
              <a:t>  </a:t>
            </a:r>
            <a:r>
              <a:rPr lang="en-US" dirty="0" err="1"/>
              <a:t>harus</a:t>
            </a:r>
            <a:r>
              <a:rPr lang="en-US" dirty="0"/>
              <a:t> </a:t>
            </a:r>
            <a:r>
              <a:rPr lang="en-US" dirty="0" err="1"/>
              <a:t>memulai</a:t>
            </a:r>
            <a:r>
              <a:rPr lang="en-US" dirty="0"/>
              <a:t> </a:t>
            </a:r>
            <a:r>
              <a:rPr lang="en-US" dirty="0" err="1"/>
              <a:t>dengan</a:t>
            </a:r>
            <a:r>
              <a:rPr lang="en-US" dirty="0"/>
              <a:t> </a:t>
            </a:r>
            <a:r>
              <a:rPr lang="en-US" dirty="0" err="1"/>
              <a:t>prosedur</a:t>
            </a:r>
            <a:r>
              <a:rPr lang="en-US" dirty="0"/>
              <a:t> </a:t>
            </a:r>
            <a:r>
              <a:rPr lang="en-US" dirty="0" err="1"/>
              <a:t>awal</a:t>
            </a:r>
            <a:r>
              <a:rPr lang="en-US" dirty="0"/>
              <a:t> </a:t>
            </a:r>
            <a:r>
              <a:rPr lang="en-US" dirty="0" err="1"/>
              <a:t>pengajuan</a:t>
            </a:r>
            <a:r>
              <a:rPr lang="en-US" dirty="0"/>
              <a:t> </a:t>
            </a:r>
            <a:r>
              <a:rPr lang="en-US" dirty="0" err="1" smtClean="0"/>
              <a:t>Kerja</a:t>
            </a:r>
            <a:r>
              <a:rPr lang="en-US" dirty="0" smtClean="0"/>
              <a:t> </a:t>
            </a:r>
            <a:r>
              <a:rPr lang="en-US" dirty="0" err="1" smtClean="0"/>
              <a:t>Praktek</a:t>
            </a:r>
            <a:r>
              <a:rPr lang="en-US" dirty="0" smtClean="0"/>
              <a:t>/</a:t>
            </a:r>
            <a:r>
              <a:rPr lang="en-US" dirty="0" err="1" smtClean="0"/>
              <a:t>Skripsi</a:t>
            </a:r>
            <a:r>
              <a:rPr lang="en-US" dirty="0"/>
              <a:t>.</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solidFill>
                  <a:srgbClr val="FF0000"/>
                </a:solidFill>
              </a:rPr>
              <a:t>Cek</a:t>
            </a:r>
            <a:r>
              <a:rPr lang="en-US" sz="3200" dirty="0" smtClean="0">
                <a:solidFill>
                  <a:srgbClr val="FF0000"/>
                </a:solidFill>
              </a:rPr>
              <a:t> </a:t>
            </a:r>
            <a:r>
              <a:rPr lang="en-US" sz="3200" dirty="0" err="1" smtClean="0">
                <a:solidFill>
                  <a:srgbClr val="FF0000"/>
                </a:solidFill>
              </a:rPr>
              <a:t>Lagi</a:t>
            </a:r>
            <a:r>
              <a:rPr lang="en-US" sz="3200" dirty="0" smtClean="0">
                <a:solidFill>
                  <a:srgbClr val="FF0000"/>
                </a:solidFill>
              </a:rPr>
              <a:t> </a:t>
            </a:r>
            <a:br>
              <a:rPr lang="en-US" sz="3200" dirty="0" smtClean="0">
                <a:solidFill>
                  <a:srgbClr val="FF0000"/>
                </a:solidFill>
              </a:rPr>
            </a:br>
            <a:r>
              <a:rPr lang="en-US" sz="3200" dirty="0" err="1" smtClean="0">
                <a:solidFill>
                  <a:srgbClr val="FF0000"/>
                </a:solidFill>
              </a:rPr>
              <a:t>Syarat-syarat</a:t>
            </a:r>
            <a:r>
              <a:rPr lang="en-US" sz="3200" dirty="0" smtClean="0">
                <a:solidFill>
                  <a:srgbClr val="FF0000"/>
                </a:solidFill>
              </a:rPr>
              <a:t> </a:t>
            </a:r>
            <a:r>
              <a:rPr lang="en-US" sz="3200" dirty="0" err="1" smtClean="0">
                <a:solidFill>
                  <a:srgbClr val="FF0000"/>
                </a:solidFill>
              </a:rPr>
              <a:t>Pengambilan</a:t>
            </a:r>
            <a:r>
              <a:rPr lang="en-US" sz="3200" dirty="0" smtClean="0">
                <a:solidFill>
                  <a:srgbClr val="FF0000"/>
                </a:solidFill>
              </a:rPr>
              <a:t> </a:t>
            </a:r>
            <a:r>
              <a:rPr lang="en-US" sz="3200" dirty="0" err="1" smtClean="0">
                <a:solidFill>
                  <a:srgbClr val="FF0000"/>
                </a:solidFill>
              </a:rPr>
              <a:t>Kerja</a:t>
            </a:r>
            <a:r>
              <a:rPr lang="en-US" sz="3200" dirty="0" smtClean="0">
                <a:solidFill>
                  <a:srgbClr val="FF0000"/>
                </a:solidFill>
              </a:rPr>
              <a:t> </a:t>
            </a:r>
            <a:r>
              <a:rPr lang="en-US" sz="3200" dirty="0" err="1" smtClean="0">
                <a:solidFill>
                  <a:srgbClr val="FF0000"/>
                </a:solidFill>
              </a:rPr>
              <a:t>Praktek</a:t>
            </a:r>
            <a:r>
              <a:rPr lang="en-US" sz="3200" dirty="0" smtClean="0">
                <a:solidFill>
                  <a:srgbClr val="FF0000"/>
                </a:solidFill>
              </a:rPr>
              <a:t> !</a:t>
            </a:r>
            <a:endParaRPr lang="en-US" sz="3200"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a:bodyPr>
          <a:lstStyle/>
          <a:p>
            <a:pPr lvl="0"/>
            <a:r>
              <a:rPr lang="en-US" dirty="0" err="1" smtClean="0"/>
              <a:t>Telah</a:t>
            </a:r>
            <a:r>
              <a:rPr lang="en-US" dirty="0" smtClean="0"/>
              <a:t> </a:t>
            </a:r>
            <a:r>
              <a:rPr lang="en-US" dirty="0" err="1"/>
              <a:t>menempuh</a:t>
            </a:r>
            <a:r>
              <a:rPr lang="en-US" dirty="0"/>
              <a:t> minimal </a:t>
            </a:r>
            <a:r>
              <a:rPr lang="en-US" dirty="0" smtClean="0"/>
              <a:t>110 </a:t>
            </a:r>
            <a:r>
              <a:rPr lang="en-US" dirty="0"/>
              <a:t>SKS </a:t>
            </a:r>
            <a:r>
              <a:rPr lang="en-US" dirty="0" err="1"/>
              <a:t>bagi</a:t>
            </a:r>
            <a:r>
              <a:rPr lang="en-US" dirty="0"/>
              <a:t> S1 </a:t>
            </a:r>
          </a:p>
          <a:p>
            <a:pPr lvl="0"/>
            <a:r>
              <a:rPr lang="pt-BR" dirty="0" smtClean="0"/>
              <a:t>Mengambil </a:t>
            </a:r>
            <a:r>
              <a:rPr lang="pt-BR" dirty="0"/>
              <a:t>mata kuliah </a:t>
            </a:r>
            <a:r>
              <a:rPr lang="pt-BR" dirty="0" smtClean="0"/>
              <a:t>Kerja Praktek </a:t>
            </a:r>
            <a:r>
              <a:rPr lang="pt-BR" dirty="0"/>
              <a:t>ditunjukkan dalam KRS</a:t>
            </a:r>
            <a:endParaRPr lang="en-US" dirty="0"/>
          </a:p>
          <a:p>
            <a:pPr lvl="0"/>
            <a:r>
              <a:rPr lang="en-US" dirty="0" err="1" smtClean="0">
                <a:solidFill>
                  <a:srgbClr val="FF0000"/>
                </a:solidFill>
              </a:rPr>
              <a:t>Memiliki</a:t>
            </a:r>
            <a:r>
              <a:rPr lang="en-US" dirty="0" smtClean="0">
                <a:solidFill>
                  <a:srgbClr val="FF0000"/>
                </a:solidFill>
              </a:rPr>
              <a:t> </a:t>
            </a:r>
            <a:r>
              <a:rPr lang="en-US" dirty="0" err="1" smtClean="0">
                <a:solidFill>
                  <a:srgbClr val="FF0000"/>
                </a:solidFill>
              </a:rPr>
              <a:t>buku</a:t>
            </a:r>
            <a:r>
              <a:rPr lang="en-US" dirty="0" smtClean="0">
                <a:solidFill>
                  <a:srgbClr val="FF0000"/>
                </a:solidFill>
              </a:rPr>
              <a:t> </a:t>
            </a:r>
            <a:r>
              <a:rPr lang="en-US" dirty="0" err="1" smtClean="0">
                <a:solidFill>
                  <a:srgbClr val="FF0000"/>
                </a:solidFill>
              </a:rPr>
              <a:t>panduan</a:t>
            </a:r>
            <a:r>
              <a:rPr lang="en-US" dirty="0" smtClean="0">
                <a:solidFill>
                  <a:srgbClr val="FF0000"/>
                </a:solidFill>
              </a:rPr>
              <a:t> KP.</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Ujian</a:t>
            </a:r>
            <a:r>
              <a:rPr lang="en-US" dirty="0" smtClean="0"/>
              <a:t> KP/</a:t>
            </a:r>
            <a:r>
              <a:rPr lang="en-US" dirty="0" err="1" smtClean="0"/>
              <a:t>Skripsi</a:t>
            </a:r>
            <a:endParaRPr lang="en-US" dirty="0"/>
          </a:p>
        </p:txBody>
      </p:sp>
      <p:sp>
        <p:nvSpPr>
          <p:cNvPr id="3" name="Content Placeholder 2"/>
          <p:cNvSpPr>
            <a:spLocks noGrp="1"/>
          </p:cNvSpPr>
          <p:nvPr>
            <p:ph idx="1"/>
          </p:nvPr>
        </p:nvSpPr>
        <p:spPr/>
        <p:txBody>
          <a:bodyPr/>
          <a:lstStyle/>
          <a:p>
            <a:r>
              <a:rPr lang="en-US" dirty="0" err="1"/>
              <a:t>Ujian</a:t>
            </a:r>
            <a:r>
              <a:rPr lang="en-US" dirty="0"/>
              <a:t> </a:t>
            </a:r>
            <a:r>
              <a:rPr lang="en-US" dirty="0" err="1" smtClean="0"/>
              <a:t>Skripsi</a:t>
            </a:r>
            <a:r>
              <a:rPr lang="en-US" dirty="0" smtClean="0"/>
              <a:t> </a:t>
            </a:r>
            <a:r>
              <a:rPr lang="en-US" dirty="0" err="1"/>
              <a:t>akan</a:t>
            </a:r>
            <a:r>
              <a:rPr lang="en-US" dirty="0"/>
              <a:t> </a:t>
            </a:r>
            <a:r>
              <a:rPr lang="en-US" dirty="0" err="1"/>
              <a:t>dilaksanakan</a:t>
            </a:r>
            <a:r>
              <a:rPr lang="en-US" dirty="0"/>
              <a:t> </a:t>
            </a:r>
            <a:r>
              <a:rPr lang="en-US" dirty="0" err="1"/>
              <a:t>setiap</a:t>
            </a:r>
            <a:r>
              <a:rPr lang="en-US" dirty="0"/>
              <a:t> </a:t>
            </a:r>
            <a:r>
              <a:rPr lang="en-US" dirty="0" err="1"/>
              <a:t>minggu</a:t>
            </a:r>
            <a:r>
              <a:rPr lang="en-US" dirty="0"/>
              <a:t> </a:t>
            </a:r>
            <a:r>
              <a:rPr lang="en-US" dirty="0" err="1"/>
              <a:t>kedua</a:t>
            </a:r>
            <a:r>
              <a:rPr lang="en-US" dirty="0"/>
              <a:t> </a:t>
            </a:r>
            <a:r>
              <a:rPr lang="en-US" dirty="0" err="1"/>
              <a:t>bulan</a:t>
            </a:r>
            <a:r>
              <a:rPr lang="en-US" dirty="0"/>
              <a:t> </a:t>
            </a:r>
            <a:r>
              <a:rPr lang="en-US" dirty="0" err="1"/>
              <a:t>berjalan</a:t>
            </a:r>
            <a:endParaRPr lang="en-US" dirty="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Penilaian</a:t>
            </a:r>
            <a:r>
              <a:rPr lang="en-US" dirty="0" smtClean="0"/>
              <a:t> KP/</a:t>
            </a:r>
            <a:r>
              <a:rPr lang="en-US" dirty="0" err="1" smtClean="0"/>
              <a:t>Skripsi</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Faktor</a:t>
            </a:r>
            <a:r>
              <a:rPr lang="en-US" dirty="0" smtClean="0"/>
              <a:t> </a:t>
            </a:r>
            <a:r>
              <a:rPr lang="en-US" dirty="0" err="1" smtClean="0"/>
              <a:t>Kualitatif</a:t>
            </a:r>
            <a:r>
              <a:rPr lang="en-US" dirty="0" smtClean="0"/>
              <a:t> : </a:t>
            </a:r>
            <a:r>
              <a:rPr lang="en-US" dirty="0" err="1" smtClean="0"/>
              <a:t>Metodologi</a:t>
            </a:r>
            <a:r>
              <a:rPr lang="en-US" dirty="0" smtClean="0"/>
              <a:t> </a:t>
            </a:r>
            <a:r>
              <a:rPr lang="en-US" dirty="0" err="1" smtClean="0"/>
              <a:t>Penulisan</a:t>
            </a:r>
            <a:r>
              <a:rPr lang="en-US" dirty="0" smtClean="0"/>
              <a:t>, </a:t>
            </a:r>
            <a:r>
              <a:rPr lang="en-US" dirty="0" err="1" smtClean="0"/>
              <a:t>Sistematika</a:t>
            </a:r>
            <a:r>
              <a:rPr lang="en-US" dirty="0" smtClean="0"/>
              <a:t> </a:t>
            </a:r>
            <a:r>
              <a:rPr lang="en-US" dirty="0" err="1" smtClean="0"/>
              <a:t>Penulisan</a:t>
            </a:r>
            <a:r>
              <a:rPr lang="en-US" dirty="0" smtClean="0"/>
              <a:t>, </a:t>
            </a:r>
            <a:r>
              <a:rPr lang="en-US" dirty="0" err="1" smtClean="0"/>
              <a:t>Rancangan</a:t>
            </a:r>
            <a:r>
              <a:rPr lang="en-US" dirty="0" smtClean="0"/>
              <a:t> </a:t>
            </a:r>
            <a:r>
              <a:rPr lang="en-US" dirty="0" err="1" smtClean="0"/>
              <a:t>Sistem</a:t>
            </a:r>
            <a:r>
              <a:rPr lang="en-US" dirty="0" smtClean="0"/>
              <a:t>, </a:t>
            </a:r>
            <a:r>
              <a:rPr lang="en-US" dirty="0" err="1" smtClean="0"/>
              <a:t>Implementasi</a:t>
            </a:r>
            <a:r>
              <a:rPr lang="en-US" dirty="0" smtClean="0"/>
              <a:t> Program, </a:t>
            </a:r>
            <a:r>
              <a:rPr lang="en-US" dirty="0" err="1" smtClean="0"/>
              <a:t>Referensi</a:t>
            </a:r>
            <a:r>
              <a:rPr lang="en-US" dirty="0" smtClean="0"/>
              <a:t>/</a:t>
            </a:r>
            <a:r>
              <a:rPr lang="en-US" dirty="0" err="1" smtClean="0"/>
              <a:t>Sumber</a:t>
            </a:r>
            <a:r>
              <a:rPr lang="en-US" dirty="0" smtClean="0"/>
              <a:t>, Slide </a:t>
            </a:r>
            <a:r>
              <a:rPr lang="en-US" dirty="0" err="1" smtClean="0"/>
              <a:t>Presentasi</a:t>
            </a:r>
            <a:r>
              <a:rPr lang="en-US" dirty="0" smtClean="0"/>
              <a:t>.</a:t>
            </a:r>
          </a:p>
          <a:p>
            <a:r>
              <a:rPr lang="en-US" dirty="0" err="1" smtClean="0"/>
              <a:t>Faktor</a:t>
            </a:r>
            <a:r>
              <a:rPr lang="en-US" dirty="0" smtClean="0"/>
              <a:t> </a:t>
            </a:r>
            <a:r>
              <a:rPr lang="en-US" dirty="0" err="1" smtClean="0"/>
              <a:t>Kuantitatif</a:t>
            </a:r>
            <a:r>
              <a:rPr lang="en-US" dirty="0" smtClean="0"/>
              <a:t>: </a:t>
            </a:r>
            <a:r>
              <a:rPr lang="en-US" dirty="0" err="1" smtClean="0"/>
              <a:t>Penyampaian</a:t>
            </a:r>
            <a:r>
              <a:rPr lang="en-US" dirty="0" smtClean="0"/>
              <a:t>/</a:t>
            </a:r>
            <a:r>
              <a:rPr lang="en-US" dirty="0" err="1" smtClean="0"/>
              <a:t>Penguasaan</a:t>
            </a:r>
            <a:r>
              <a:rPr lang="en-US" dirty="0" smtClean="0"/>
              <a:t> </a:t>
            </a:r>
            <a:r>
              <a:rPr lang="en-US" dirty="0" err="1" smtClean="0"/>
              <a:t>Materi</a:t>
            </a:r>
            <a:r>
              <a:rPr lang="en-US" dirty="0" smtClean="0"/>
              <a:t>, </a:t>
            </a:r>
            <a:r>
              <a:rPr lang="en-US" dirty="0" err="1" smtClean="0"/>
              <a:t>Sikap</a:t>
            </a:r>
            <a:r>
              <a:rPr lang="en-US" dirty="0" smtClean="0"/>
              <a:t> </a:t>
            </a:r>
            <a:r>
              <a:rPr lang="en-US" dirty="0" err="1" smtClean="0"/>
              <a:t>dan</a:t>
            </a:r>
            <a:r>
              <a:rPr lang="en-US" dirty="0" smtClean="0"/>
              <a:t> </a:t>
            </a:r>
            <a:r>
              <a:rPr lang="en-US" dirty="0" err="1" smtClean="0"/>
              <a:t>Pengendalian</a:t>
            </a:r>
            <a:r>
              <a:rPr lang="en-US" dirty="0" smtClean="0"/>
              <a:t> </a:t>
            </a:r>
            <a:r>
              <a:rPr lang="en-US" dirty="0" err="1" smtClean="0"/>
              <a:t>Emosi</a:t>
            </a:r>
            <a:r>
              <a:rPr lang="en-US" dirty="0" smtClean="0"/>
              <a:t>, </a:t>
            </a:r>
            <a:r>
              <a:rPr lang="en-US" dirty="0" err="1" smtClean="0"/>
              <a:t>Demonstrasi</a:t>
            </a:r>
            <a:r>
              <a:rPr lang="en-US" dirty="0" smtClean="0"/>
              <a:t> Program/</a:t>
            </a:r>
            <a:r>
              <a:rPr lang="en-US" dirty="0" err="1" smtClean="0"/>
              <a:t>Alat</a:t>
            </a:r>
            <a:r>
              <a:rPr lang="en-US" dirty="0" smtClean="0"/>
              <a:t>, </a:t>
            </a:r>
            <a:r>
              <a:rPr lang="en-US" dirty="0" err="1" smtClean="0"/>
              <a:t>Praktik</a:t>
            </a:r>
            <a:r>
              <a:rPr lang="en-US" dirty="0" smtClean="0"/>
              <a:t> </a:t>
            </a:r>
            <a:r>
              <a:rPr lang="en-US" dirty="0" err="1" smtClean="0"/>
              <a:t>Pembuatan</a:t>
            </a:r>
            <a:r>
              <a:rPr lang="en-US" dirty="0" smtClean="0"/>
              <a:t> Program/</a:t>
            </a:r>
            <a:r>
              <a:rPr lang="en-US" dirty="0" err="1" smtClean="0"/>
              <a:t>Alat</a:t>
            </a:r>
            <a:r>
              <a:rPr lang="en-US" dirty="0" smtClean="0"/>
              <a:t>.</a:t>
            </a:r>
          </a:p>
          <a:p>
            <a:r>
              <a:rPr lang="en-US" dirty="0" err="1" smtClean="0"/>
              <a:t>Mahasiswa</a:t>
            </a:r>
            <a:r>
              <a:rPr lang="en-US" dirty="0" smtClean="0"/>
              <a:t> </a:t>
            </a:r>
            <a:r>
              <a:rPr lang="en-US" dirty="0" err="1" smtClean="0"/>
              <a:t>dinyatakan</a:t>
            </a:r>
            <a:r>
              <a:rPr lang="en-US" dirty="0" smtClean="0"/>
              <a:t> lulus </a:t>
            </a:r>
            <a:r>
              <a:rPr lang="en-US" dirty="0" err="1" smtClean="0"/>
              <a:t>apabila</a:t>
            </a:r>
            <a:r>
              <a:rPr lang="en-US" dirty="0" smtClean="0"/>
              <a:t> </a:t>
            </a:r>
            <a:r>
              <a:rPr lang="en-US" dirty="0" err="1" smtClean="0"/>
              <a:t>memperoleh</a:t>
            </a:r>
            <a:r>
              <a:rPr lang="en-US" dirty="0" smtClean="0"/>
              <a:t> </a:t>
            </a:r>
            <a:r>
              <a:rPr lang="en-US" dirty="0" err="1" smtClean="0"/>
              <a:t>nilai</a:t>
            </a:r>
            <a:r>
              <a:rPr lang="en-US" dirty="0" smtClean="0"/>
              <a:t> minimal C.</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Ketentuan</a:t>
            </a:r>
            <a:r>
              <a:rPr lang="en-US" dirty="0" smtClean="0"/>
              <a:t> </a:t>
            </a:r>
            <a:r>
              <a:rPr lang="en-US" dirty="0" err="1" smtClean="0"/>
              <a:t>Lainya</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10000"/>
          </a:bodyPr>
          <a:lstStyle/>
          <a:p>
            <a:r>
              <a:rPr lang="en-US" dirty="0" err="1" smtClean="0"/>
              <a:t>Laporan</a:t>
            </a:r>
            <a:r>
              <a:rPr lang="en-US" dirty="0" smtClean="0"/>
              <a:t> KP/</a:t>
            </a:r>
            <a:r>
              <a:rPr lang="en-US" dirty="0" err="1" smtClean="0"/>
              <a:t>Skripsi</a:t>
            </a:r>
            <a:r>
              <a:rPr lang="en-US" dirty="0" smtClean="0"/>
              <a:t> </a:t>
            </a:r>
            <a:r>
              <a:rPr lang="en-US" dirty="0" err="1" smtClean="0"/>
              <a:t>tidak</a:t>
            </a:r>
            <a:r>
              <a:rPr lang="en-US" dirty="0" smtClean="0"/>
              <a:t> </a:t>
            </a:r>
            <a:r>
              <a:rPr lang="en-US" dirty="0" err="1" smtClean="0"/>
              <a:t>boleh</a:t>
            </a:r>
            <a:r>
              <a:rPr lang="en-US" dirty="0" smtClean="0"/>
              <a:t> </a:t>
            </a:r>
            <a:r>
              <a:rPr lang="en-US" dirty="0" err="1" smtClean="0"/>
              <a:t>menjiplak</a:t>
            </a:r>
            <a:r>
              <a:rPr lang="en-US" dirty="0" smtClean="0"/>
              <a:t>, </a:t>
            </a:r>
            <a:r>
              <a:rPr lang="en-US" dirty="0" err="1" smtClean="0"/>
              <a:t>menyontek</a:t>
            </a:r>
            <a:r>
              <a:rPr lang="en-US" dirty="0" smtClean="0"/>
              <a:t> </a:t>
            </a:r>
            <a:r>
              <a:rPr lang="en-US" dirty="0" err="1" smtClean="0"/>
              <a:t>dan</a:t>
            </a:r>
            <a:r>
              <a:rPr lang="en-US" dirty="0" smtClean="0"/>
              <a:t> </a:t>
            </a:r>
            <a:r>
              <a:rPr lang="en-US" dirty="0" err="1" smtClean="0"/>
              <a:t>atau</a:t>
            </a:r>
            <a:r>
              <a:rPr lang="en-US" dirty="0" smtClean="0"/>
              <a:t> </a:t>
            </a:r>
            <a:r>
              <a:rPr lang="en-US" dirty="0" err="1" smtClean="0"/>
              <a:t>mengakui</a:t>
            </a:r>
            <a:r>
              <a:rPr lang="en-US" dirty="0" smtClean="0"/>
              <a:t>/</a:t>
            </a:r>
            <a:r>
              <a:rPr lang="en-US" dirty="0" err="1" smtClean="0"/>
              <a:t>memalsu</a:t>
            </a:r>
            <a:r>
              <a:rPr lang="en-US" dirty="0" smtClean="0"/>
              <a:t> </a:t>
            </a:r>
            <a:r>
              <a:rPr lang="en-US" dirty="0" err="1" smtClean="0"/>
              <a:t>pendapat</a:t>
            </a:r>
            <a:r>
              <a:rPr lang="en-US" dirty="0" smtClean="0"/>
              <a:t>/</a:t>
            </a:r>
            <a:r>
              <a:rPr lang="en-US" dirty="0" err="1" smtClean="0"/>
              <a:t>laporan</a:t>
            </a:r>
            <a:r>
              <a:rPr lang="en-US" dirty="0" smtClean="0"/>
              <a:t> </a:t>
            </a:r>
            <a:r>
              <a:rPr lang="en-US" dirty="0" err="1" smtClean="0"/>
              <a:t>orang</a:t>
            </a:r>
            <a:r>
              <a:rPr lang="en-US" dirty="0" smtClean="0"/>
              <a:t> lain </a:t>
            </a:r>
            <a:r>
              <a:rPr lang="en-US" dirty="0" err="1" smtClean="0"/>
              <a:t>sebagai</a:t>
            </a:r>
            <a:r>
              <a:rPr lang="en-US" dirty="0" smtClean="0"/>
              <a:t> </a:t>
            </a:r>
            <a:r>
              <a:rPr lang="en-US" dirty="0" err="1" smtClean="0"/>
              <a:t>pendapat</a:t>
            </a:r>
            <a:r>
              <a:rPr lang="en-US" dirty="0" smtClean="0"/>
              <a:t>/</a:t>
            </a:r>
            <a:r>
              <a:rPr lang="en-US" dirty="0" err="1" smtClean="0"/>
              <a:t>laporan</a:t>
            </a:r>
            <a:r>
              <a:rPr lang="en-US" dirty="0" smtClean="0"/>
              <a:t>/</a:t>
            </a:r>
            <a:r>
              <a:rPr lang="en-US" dirty="0" err="1" smtClean="0"/>
              <a:t>karya</a:t>
            </a:r>
            <a:r>
              <a:rPr lang="en-US" dirty="0" smtClean="0"/>
              <a:t> </a:t>
            </a:r>
            <a:r>
              <a:rPr lang="en-US" dirty="0" err="1" smtClean="0"/>
              <a:t>sendiri</a:t>
            </a:r>
            <a:r>
              <a:rPr lang="en-US" dirty="0" smtClean="0"/>
              <a:t>.</a:t>
            </a:r>
          </a:p>
          <a:p>
            <a:r>
              <a:rPr lang="en-US" dirty="0" smtClean="0"/>
              <a:t>Point a) </a:t>
            </a:r>
            <a:r>
              <a:rPr lang="en-US" dirty="0" err="1" smtClean="0"/>
              <a:t>dibuktikan</a:t>
            </a:r>
            <a:r>
              <a:rPr lang="en-US" dirty="0" smtClean="0"/>
              <a:t> </a:t>
            </a:r>
            <a:r>
              <a:rPr lang="en-US" dirty="0" err="1" smtClean="0"/>
              <a:t>Bab</a:t>
            </a:r>
            <a:r>
              <a:rPr lang="en-US" dirty="0" smtClean="0"/>
              <a:t> I </a:t>
            </a:r>
            <a:r>
              <a:rPr lang="en-US" dirty="0" err="1" smtClean="0"/>
              <a:t>dan</a:t>
            </a:r>
            <a:r>
              <a:rPr lang="en-US" dirty="0" smtClean="0"/>
              <a:t> </a:t>
            </a:r>
            <a:r>
              <a:rPr lang="en-US" dirty="0" err="1" smtClean="0"/>
              <a:t>Bab</a:t>
            </a:r>
            <a:r>
              <a:rPr lang="en-US" dirty="0" smtClean="0"/>
              <a:t> II </a:t>
            </a:r>
            <a:r>
              <a:rPr lang="en-US" dirty="0" err="1" smtClean="0"/>
              <a:t>telah</a:t>
            </a:r>
            <a:r>
              <a:rPr lang="en-US" dirty="0" smtClean="0"/>
              <a:t> </a:t>
            </a:r>
            <a:r>
              <a:rPr lang="en-US" dirty="0" err="1" smtClean="0"/>
              <a:t>diperiksa</a:t>
            </a:r>
            <a:r>
              <a:rPr lang="en-US" dirty="0" smtClean="0"/>
              <a:t> </a:t>
            </a:r>
            <a:r>
              <a:rPr lang="en-US" dirty="0" err="1" smtClean="0"/>
              <a:t>menggunakan</a:t>
            </a:r>
            <a:r>
              <a:rPr lang="en-US" dirty="0" smtClean="0"/>
              <a:t> Software Anti </a:t>
            </a:r>
            <a:r>
              <a:rPr lang="en-US" dirty="0" err="1" smtClean="0"/>
              <a:t>Plagiat</a:t>
            </a:r>
            <a:r>
              <a:rPr lang="en-US" dirty="0" smtClean="0"/>
              <a:t> </a:t>
            </a:r>
            <a:r>
              <a:rPr lang="en-US" dirty="0" err="1" smtClean="0"/>
              <a:t>dengan</a:t>
            </a:r>
            <a:r>
              <a:rPr lang="en-US" dirty="0" smtClean="0"/>
              <a:t> </a:t>
            </a:r>
            <a:r>
              <a:rPr lang="en-US" dirty="0" err="1" smtClean="0"/>
              <a:t>ambang</a:t>
            </a:r>
            <a:r>
              <a:rPr lang="en-US" dirty="0" smtClean="0"/>
              <a:t> </a:t>
            </a:r>
            <a:r>
              <a:rPr lang="en-US" dirty="0" err="1" smtClean="0"/>
              <a:t>batas</a:t>
            </a:r>
            <a:r>
              <a:rPr lang="en-US" dirty="0" smtClean="0"/>
              <a:t> 60%.</a:t>
            </a:r>
          </a:p>
          <a:p>
            <a:r>
              <a:rPr lang="en-US" dirty="0" err="1" smtClean="0"/>
              <a:t>Mahasiswa</a:t>
            </a:r>
            <a:r>
              <a:rPr lang="en-US" dirty="0" smtClean="0"/>
              <a:t> yang </a:t>
            </a:r>
            <a:r>
              <a:rPr lang="en-US" dirty="0" err="1" smtClean="0"/>
              <a:t>menyusun</a:t>
            </a:r>
            <a:r>
              <a:rPr lang="en-US" dirty="0" smtClean="0"/>
              <a:t> </a:t>
            </a:r>
            <a:r>
              <a:rPr lang="en-US" dirty="0" err="1" smtClean="0"/>
              <a:t>laporan</a:t>
            </a:r>
            <a:r>
              <a:rPr lang="en-US" dirty="0" smtClean="0"/>
              <a:t> </a:t>
            </a:r>
            <a:r>
              <a:rPr lang="en-US" dirty="0" err="1" smtClean="0"/>
              <a:t>kerja</a:t>
            </a:r>
            <a:r>
              <a:rPr lang="en-US" dirty="0" smtClean="0"/>
              <a:t> </a:t>
            </a:r>
            <a:r>
              <a:rPr lang="en-US" dirty="0" err="1" smtClean="0"/>
              <a:t>praktek</a:t>
            </a:r>
            <a:r>
              <a:rPr lang="en-US" dirty="0" smtClean="0"/>
              <a:t> yang </a:t>
            </a:r>
            <a:r>
              <a:rPr lang="en-US" dirty="0" err="1" smtClean="0"/>
              <a:t>terbukti</a:t>
            </a:r>
            <a:r>
              <a:rPr lang="en-US" dirty="0" smtClean="0"/>
              <a:t> </a:t>
            </a:r>
            <a:r>
              <a:rPr lang="en-US" dirty="0" err="1" smtClean="0"/>
              <a:t>menjiplak</a:t>
            </a:r>
            <a:r>
              <a:rPr lang="en-US" dirty="0" smtClean="0"/>
              <a:t>, </a:t>
            </a:r>
            <a:r>
              <a:rPr lang="en-US" dirty="0" err="1" smtClean="0"/>
              <a:t>menyontek</a:t>
            </a:r>
            <a:r>
              <a:rPr lang="en-US" dirty="0" smtClean="0"/>
              <a:t> </a:t>
            </a:r>
            <a:r>
              <a:rPr lang="en-US" dirty="0" err="1" smtClean="0"/>
              <a:t>dan</a:t>
            </a:r>
            <a:r>
              <a:rPr lang="en-US" dirty="0" smtClean="0"/>
              <a:t> </a:t>
            </a:r>
            <a:r>
              <a:rPr lang="en-US" dirty="0" err="1" smtClean="0"/>
              <a:t>atau</a:t>
            </a:r>
            <a:r>
              <a:rPr lang="en-US" dirty="0" smtClean="0"/>
              <a:t> </a:t>
            </a:r>
            <a:r>
              <a:rPr lang="en-US" dirty="0" err="1" smtClean="0"/>
              <a:t>mengakui</a:t>
            </a:r>
            <a:r>
              <a:rPr lang="en-US" dirty="0" smtClean="0"/>
              <a:t>/</a:t>
            </a:r>
            <a:r>
              <a:rPr lang="en-US" dirty="0" err="1" smtClean="0"/>
              <a:t>memalsu</a:t>
            </a:r>
            <a:r>
              <a:rPr lang="en-US" dirty="0" smtClean="0"/>
              <a:t> </a:t>
            </a:r>
            <a:r>
              <a:rPr lang="en-US" dirty="0" err="1" smtClean="0"/>
              <a:t>pendapat</a:t>
            </a:r>
            <a:r>
              <a:rPr lang="en-US" dirty="0" smtClean="0"/>
              <a:t>/</a:t>
            </a:r>
            <a:r>
              <a:rPr lang="en-US" dirty="0" err="1" smtClean="0"/>
              <a:t>laporan</a:t>
            </a:r>
            <a:r>
              <a:rPr lang="en-US" dirty="0" smtClean="0"/>
              <a:t>/</a:t>
            </a:r>
            <a:r>
              <a:rPr lang="en-US" dirty="0" err="1" smtClean="0"/>
              <a:t>karya</a:t>
            </a:r>
            <a:r>
              <a:rPr lang="en-US" dirty="0" smtClean="0"/>
              <a:t> </a:t>
            </a:r>
            <a:r>
              <a:rPr lang="en-US" dirty="0" err="1" smtClean="0"/>
              <a:t>orang</a:t>
            </a:r>
            <a:r>
              <a:rPr lang="en-US" dirty="0" smtClean="0"/>
              <a:t> lain, </a:t>
            </a:r>
            <a:r>
              <a:rPr lang="en-US" dirty="0" err="1" smtClean="0"/>
              <a:t>baik</a:t>
            </a:r>
            <a:r>
              <a:rPr lang="en-US" dirty="0" smtClean="0"/>
              <a:t> </a:t>
            </a:r>
            <a:r>
              <a:rPr lang="en-US" dirty="0" err="1" smtClean="0"/>
              <a:t>ketika</a:t>
            </a:r>
            <a:r>
              <a:rPr lang="en-US" dirty="0" smtClean="0"/>
              <a:t> </a:t>
            </a:r>
            <a:r>
              <a:rPr lang="en-US" dirty="0" err="1" smtClean="0"/>
              <a:t>kegiatan</a:t>
            </a:r>
            <a:r>
              <a:rPr lang="en-US" dirty="0" smtClean="0"/>
              <a:t> KP </a:t>
            </a:r>
            <a:r>
              <a:rPr lang="en-US" dirty="0" err="1" smtClean="0"/>
              <a:t>berlangsung</a:t>
            </a:r>
            <a:r>
              <a:rPr lang="en-US" dirty="0" smtClean="0"/>
              <a:t> </a:t>
            </a:r>
            <a:r>
              <a:rPr lang="en-US" dirty="0" err="1" smtClean="0"/>
              <a:t>maupun</a:t>
            </a:r>
            <a:r>
              <a:rPr lang="en-US" dirty="0" smtClean="0"/>
              <a:t> </a:t>
            </a:r>
            <a:r>
              <a:rPr lang="en-US" dirty="0" err="1" smtClean="0"/>
              <a:t>setelah</a:t>
            </a:r>
            <a:r>
              <a:rPr lang="en-US" dirty="0" smtClean="0"/>
              <a:t> lulus, </a:t>
            </a:r>
            <a:r>
              <a:rPr lang="en-US" dirty="0" err="1" smtClean="0"/>
              <a:t>maka</a:t>
            </a:r>
            <a:r>
              <a:rPr lang="en-US" dirty="0" smtClean="0"/>
              <a:t> </a:t>
            </a:r>
            <a:r>
              <a:rPr lang="en-US" dirty="0" err="1" smtClean="0"/>
              <a:t>dinyatakan</a:t>
            </a:r>
            <a:r>
              <a:rPr lang="en-US" dirty="0" smtClean="0"/>
              <a:t> </a:t>
            </a:r>
            <a:r>
              <a:rPr lang="en-US" dirty="0" err="1" smtClean="0"/>
              <a:t>gugur</a:t>
            </a:r>
            <a:r>
              <a:rPr lang="en-US" dirty="0" smtClean="0"/>
              <a:t> </a:t>
            </a:r>
            <a:r>
              <a:rPr lang="en-US" dirty="0" err="1" smtClean="0"/>
              <a:t>dan</a:t>
            </a:r>
            <a:r>
              <a:rPr lang="en-US" dirty="0" smtClean="0"/>
              <a:t> </a:t>
            </a:r>
            <a:r>
              <a:rPr lang="en-US" dirty="0" err="1" smtClean="0"/>
              <a:t>nilai</a:t>
            </a:r>
            <a:r>
              <a:rPr lang="en-US" dirty="0" smtClean="0"/>
              <a:t> </a:t>
            </a:r>
            <a:r>
              <a:rPr lang="en-US" dirty="0" err="1" smtClean="0"/>
              <a:t>praktek</a:t>
            </a:r>
            <a:r>
              <a:rPr lang="en-US" dirty="0" smtClean="0"/>
              <a:t> </a:t>
            </a:r>
            <a:r>
              <a:rPr lang="en-US" dirty="0" err="1" smtClean="0"/>
              <a:t>kerja</a:t>
            </a:r>
            <a:r>
              <a:rPr lang="en-US" dirty="0" smtClean="0"/>
              <a:t> yang </a:t>
            </a:r>
            <a:r>
              <a:rPr lang="en-US" dirty="0" err="1" smtClean="0"/>
              <a:t>sudah</a:t>
            </a:r>
            <a:r>
              <a:rPr lang="en-US" dirty="0" smtClean="0"/>
              <a:t> </a:t>
            </a:r>
            <a:r>
              <a:rPr lang="en-US" dirty="0" err="1" smtClean="0"/>
              <a:t>diberikan</a:t>
            </a:r>
            <a:r>
              <a:rPr lang="en-US" dirty="0" smtClean="0"/>
              <a:t> </a:t>
            </a:r>
            <a:r>
              <a:rPr lang="en-US" dirty="0" err="1" smtClean="0"/>
              <a:t>dinyatakan</a:t>
            </a:r>
            <a:r>
              <a:rPr lang="en-US" dirty="0" smtClean="0"/>
              <a:t> </a:t>
            </a:r>
            <a:r>
              <a:rPr lang="en-US" dirty="0" err="1" smtClean="0"/>
              <a:t>gugur</a:t>
            </a:r>
            <a:r>
              <a:rPr lang="en-US" dirty="0" smtClean="0"/>
              <a: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Urutan</a:t>
            </a:r>
            <a:r>
              <a:rPr lang="en-US" dirty="0" smtClean="0"/>
              <a:t> </a:t>
            </a:r>
            <a:r>
              <a:rPr lang="en-US" dirty="0" err="1" smtClean="0"/>
              <a:t>Penyajian</a:t>
            </a:r>
            <a:r>
              <a:rPr lang="en-US" dirty="0" smtClean="0"/>
              <a:t> </a:t>
            </a:r>
            <a:r>
              <a:rPr lang="en-US" dirty="0" err="1" smtClean="0"/>
              <a:t>Penulisan</a:t>
            </a:r>
            <a:r>
              <a:rPr lang="en-US" dirty="0" smtClean="0"/>
              <a:t> Proposal </a:t>
            </a:r>
            <a:r>
              <a:rPr lang="en-US" dirty="0" err="1" smtClean="0"/>
              <a:t>Skripsi</a:t>
            </a:r>
            <a:endParaRPr lang="en-US" dirty="0"/>
          </a:p>
        </p:txBody>
      </p:sp>
      <p:sp>
        <p:nvSpPr>
          <p:cNvPr id="3" name="Content Placeholder 2"/>
          <p:cNvSpPr>
            <a:spLocks noGrp="1"/>
          </p:cNvSpPr>
          <p:nvPr>
            <p:ph idx="1"/>
          </p:nvPr>
        </p:nvSpPr>
        <p:spPr/>
        <p:txBody>
          <a:bodyPr>
            <a:normAutofit fontScale="85000" lnSpcReduction="20000"/>
          </a:bodyPr>
          <a:lstStyle/>
          <a:p>
            <a:pPr lvl="0" hangingPunct="0"/>
            <a:r>
              <a:rPr lang="en-US" dirty="0" err="1"/>
              <a:t>Pendahuluan</a:t>
            </a:r>
            <a:r>
              <a:rPr lang="en-US" dirty="0"/>
              <a:t> </a:t>
            </a:r>
            <a:r>
              <a:rPr lang="en-US" dirty="0" err="1"/>
              <a:t>meliputi</a:t>
            </a:r>
            <a:r>
              <a:rPr lang="en-US" dirty="0"/>
              <a:t> </a:t>
            </a:r>
            <a:r>
              <a:rPr lang="en-US" dirty="0" err="1"/>
              <a:t>latar</a:t>
            </a:r>
            <a:r>
              <a:rPr lang="en-US" dirty="0"/>
              <a:t> </a:t>
            </a:r>
            <a:r>
              <a:rPr lang="en-US" dirty="0" err="1"/>
              <a:t>belakang</a:t>
            </a:r>
            <a:r>
              <a:rPr lang="en-US" dirty="0"/>
              <a:t> </a:t>
            </a:r>
            <a:r>
              <a:rPr lang="en-US" dirty="0" err="1"/>
              <a:t>dan</a:t>
            </a:r>
            <a:r>
              <a:rPr lang="en-US" dirty="0"/>
              <a:t> </a:t>
            </a:r>
            <a:r>
              <a:rPr lang="en-US" dirty="0" err="1"/>
              <a:t>permasalahan</a:t>
            </a:r>
            <a:r>
              <a:rPr lang="en-US" dirty="0"/>
              <a:t> </a:t>
            </a:r>
          </a:p>
          <a:p>
            <a:pPr lvl="0" hangingPunct="0"/>
            <a:r>
              <a:rPr lang="en-US" dirty="0" err="1"/>
              <a:t>Rumusan</a:t>
            </a:r>
            <a:r>
              <a:rPr lang="en-US" dirty="0"/>
              <a:t> </a:t>
            </a:r>
            <a:r>
              <a:rPr lang="en-US" dirty="0" err="1"/>
              <a:t>Masalah</a:t>
            </a:r>
            <a:r>
              <a:rPr lang="en-US" dirty="0"/>
              <a:t> </a:t>
            </a:r>
          </a:p>
          <a:p>
            <a:pPr lvl="0" hangingPunct="0"/>
            <a:r>
              <a:rPr lang="en-US" dirty="0" err="1"/>
              <a:t>Tujuan</a:t>
            </a:r>
            <a:r>
              <a:rPr lang="en-US" dirty="0"/>
              <a:t> </a:t>
            </a:r>
            <a:r>
              <a:rPr lang="en-US" dirty="0" err="1" smtClean="0"/>
              <a:t>Penelitian</a:t>
            </a:r>
            <a:endParaRPr lang="en-US" dirty="0"/>
          </a:p>
          <a:p>
            <a:pPr lvl="0" hangingPunct="0"/>
            <a:r>
              <a:rPr lang="en-US" dirty="0" err="1"/>
              <a:t>Manfaat</a:t>
            </a:r>
            <a:r>
              <a:rPr lang="en-US" dirty="0"/>
              <a:t> </a:t>
            </a:r>
            <a:r>
              <a:rPr lang="en-US" dirty="0" err="1"/>
              <a:t>Penelitian</a:t>
            </a:r>
            <a:r>
              <a:rPr lang="en-US" dirty="0"/>
              <a:t> </a:t>
            </a:r>
          </a:p>
          <a:p>
            <a:pPr lvl="0" hangingPunct="0"/>
            <a:r>
              <a:rPr lang="en-US" dirty="0" err="1"/>
              <a:t>Tinjauan</a:t>
            </a:r>
            <a:r>
              <a:rPr lang="en-US" dirty="0"/>
              <a:t> </a:t>
            </a:r>
            <a:r>
              <a:rPr lang="en-US" dirty="0" err="1"/>
              <a:t>Pustaka</a:t>
            </a:r>
            <a:r>
              <a:rPr lang="en-US" dirty="0"/>
              <a:t> </a:t>
            </a:r>
          </a:p>
          <a:p>
            <a:r>
              <a:rPr lang="en-US" dirty="0" err="1" smtClean="0"/>
              <a:t>Metode</a:t>
            </a:r>
            <a:r>
              <a:rPr lang="en-US" dirty="0" smtClean="0"/>
              <a:t> </a:t>
            </a:r>
            <a:r>
              <a:rPr lang="en-US" dirty="0" err="1"/>
              <a:t>Penelitian</a:t>
            </a:r>
            <a:r>
              <a:rPr lang="en-US" dirty="0"/>
              <a:t> </a:t>
            </a:r>
          </a:p>
          <a:p>
            <a:pPr lvl="0" hangingPunct="0"/>
            <a:r>
              <a:rPr lang="en-US" dirty="0" err="1"/>
              <a:t>Jadwal</a:t>
            </a:r>
            <a:r>
              <a:rPr lang="en-US" dirty="0"/>
              <a:t> </a:t>
            </a:r>
            <a:r>
              <a:rPr lang="en-US" dirty="0" err="1"/>
              <a:t>penelitian</a:t>
            </a:r>
            <a:r>
              <a:rPr lang="en-US" dirty="0"/>
              <a:t> </a:t>
            </a:r>
          </a:p>
          <a:p>
            <a:pPr lvl="0" hangingPunct="0"/>
            <a:r>
              <a:rPr lang="en-US" dirty="0" err="1"/>
              <a:t>Sistematika</a:t>
            </a:r>
            <a:r>
              <a:rPr lang="en-US" dirty="0"/>
              <a:t> </a:t>
            </a:r>
            <a:r>
              <a:rPr lang="en-US" dirty="0" err="1"/>
              <a:t>Penulisan</a:t>
            </a:r>
            <a:r>
              <a:rPr lang="en-US" dirty="0"/>
              <a:t> </a:t>
            </a:r>
          </a:p>
          <a:p>
            <a:r>
              <a:rPr lang="en-US" dirty="0" err="1"/>
              <a:t>Daftar</a:t>
            </a:r>
            <a:r>
              <a:rPr lang="en-US" dirty="0"/>
              <a:t> </a:t>
            </a:r>
            <a:r>
              <a:rPr lang="en-US" dirty="0" err="1"/>
              <a:t>Pustaka</a:t>
            </a:r>
            <a:endParaRPr lang="en-US" dirty="0"/>
          </a:p>
          <a:p>
            <a:r>
              <a:rPr lang="en-US" dirty="0" err="1"/>
              <a:t>Lampiran</a:t>
            </a:r>
            <a:endParaRPr lang="en-US" dirty="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Urutan</a:t>
            </a:r>
            <a:r>
              <a:rPr lang="en-US" dirty="0" smtClean="0"/>
              <a:t> </a:t>
            </a:r>
            <a:r>
              <a:rPr lang="en-US" dirty="0" err="1" smtClean="0"/>
              <a:t>Penyajian</a:t>
            </a:r>
            <a:r>
              <a:rPr lang="en-US" dirty="0" smtClean="0"/>
              <a:t> </a:t>
            </a:r>
            <a:r>
              <a:rPr lang="en-US" dirty="0" err="1" smtClean="0"/>
              <a:t>Penulisan</a:t>
            </a:r>
            <a:r>
              <a:rPr lang="en-US" dirty="0" smtClean="0"/>
              <a:t> KP/</a:t>
            </a:r>
            <a:r>
              <a:rPr lang="en-US" dirty="0" err="1" smtClean="0"/>
              <a:t>Skripsi</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a:t>Bab</a:t>
            </a:r>
            <a:r>
              <a:rPr lang="en-US" dirty="0"/>
              <a:t> I  </a:t>
            </a:r>
            <a:r>
              <a:rPr lang="en-US" dirty="0" err="1"/>
              <a:t>Pendahuluan</a:t>
            </a:r>
            <a:r>
              <a:rPr lang="en-US" dirty="0"/>
              <a:t>  </a:t>
            </a:r>
            <a:r>
              <a:rPr lang="en-US" dirty="0" err="1"/>
              <a:t>meliputi</a:t>
            </a:r>
            <a:r>
              <a:rPr lang="en-US" dirty="0"/>
              <a:t>  </a:t>
            </a:r>
            <a:r>
              <a:rPr lang="en-US" dirty="0" err="1"/>
              <a:t>latar</a:t>
            </a:r>
            <a:r>
              <a:rPr lang="en-US" dirty="0"/>
              <a:t>  </a:t>
            </a:r>
            <a:r>
              <a:rPr lang="en-US" dirty="0" err="1"/>
              <a:t>belakang</a:t>
            </a:r>
            <a:r>
              <a:rPr lang="en-US" dirty="0"/>
              <a:t>  </a:t>
            </a:r>
            <a:r>
              <a:rPr lang="en-US" dirty="0" err="1"/>
              <a:t>dan</a:t>
            </a:r>
            <a:r>
              <a:rPr lang="en-US" dirty="0"/>
              <a:t>  </a:t>
            </a:r>
            <a:r>
              <a:rPr lang="en-US" dirty="0" err="1"/>
              <a:t>permasalahan</a:t>
            </a:r>
            <a:r>
              <a:rPr lang="en-US" dirty="0"/>
              <a:t>,  </a:t>
            </a:r>
            <a:r>
              <a:rPr lang="en-US" dirty="0" err="1"/>
              <a:t>tujuan</a:t>
            </a:r>
            <a:r>
              <a:rPr lang="en-US" dirty="0"/>
              <a:t> </a:t>
            </a:r>
            <a:r>
              <a:rPr lang="en-US" dirty="0" err="1"/>
              <a:t>penelitian</a:t>
            </a:r>
            <a:r>
              <a:rPr lang="en-US" dirty="0"/>
              <a:t>, </a:t>
            </a:r>
            <a:r>
              <a:rPr lang="en-US" dirty="0" err="1"/>
              <a:t>manfaat</a:t>
            </a:r>
            <a:r>
              <a:rPr lang="en-US" dirty="0"/>
              <a:t> </a:t>
            </a:r>
            <a:r>
              <a:rPr lang="en-US" dirty="0" err="1"/>
              <a:t>penelitian</a:t>
            </a:r>
            <a:r>
              <a:rPr lang="en-US" dirty="0"/>
              <a:t>, </a:t>
            </a:r>
            <a:r>
              <a:rPr lang="en-US" dirty="0" err="1"/>
              <a:t>Metode</a:t>
            </a:r>
            <a:r>
              <a:rPr lang="en-US" dirty="0"/>
              <a:t> </a:t>
            </a:r>
            <a:r>
              <a:rPr lang="en-US" dirty="0" err="1"/>
              <a:t>Penelitian</a:t>
            </a:r>
            <a:r>
              <a:rPr lang="en-US" dirty="0"/>
              <a:t>, </a:t>
            </a:r>
            <a:r>
              <a:rPr lang="en-US" dirty="0" err="1" smtClean="0"/>
              <a:t>sistematika</a:t>
            </a:r>
            <a:r>
              <a:rPr lang="en-US" dirty="0" smtClean="0"/>
              <a:t> </a:t>
            </a:r>
            <a:r>
              <a:rPr lang="en-US" dirty="0" err="1"/>
              <a:t>penulisan</a:t>
            </a:r>
            <a:r>
              <a:rPr lang="en-US" dirty="0"/>
              <a:t>.</a:t>
            </a:r>
          </a:p>
          <a:p>
            <a:r>
              <a:rPr lang="en-US" dirty="0" err="1"/>
              <a:t>Bab</a:t>
            </a:r>
            <a:r>
              <a:rPr lang="en-US" dirty="0"/>
              <a:t> II   </a:t>
            </a:r>
            <a:r>
              <a:rPr lang="en-US" dirty="0" err="1"/>
              <a:t>Tinjauan</a:t>
            </a:r>
            <a:r>
              <a:rPr lang="en-US" dirty="0"/>
              <a:t> </a:t>
            </a:r>
            <a:r>
              <a:rPr lang="en-US" dirty="0" err="1"/>
              <a:t>Pustaka</a:t>
            </a:r>
            <a:r>
              <a:rPr lang="en-US" dirty="0"/>
              <a:t>.</a:t>
            </a:r>
          </a:p>
          <a:p>
            <a:r>
              <a:rPr lang="en-US" dirty="0" err="1"/>
              <a:t>Bab</a:t>
            </a:r>
            <a:r>
              <a:rPr lang="en-US" dirty="0"/>
              <a:t> III  </a:t>
            </a:r>
            <a:r>
              <a:rPr lang="en-US" dirty="0" err="1"/>
              <a:t>Landasan</a:t>
            </a:r>
            <a:r>
              <a:rPr lang="en-US" dirty="0"/>
              <a:t> </a:t>
            </a:r>
            <a:r>
              <a:rPr lang="en-US" dirty="0" err="1"/>
              <a:t>Teori</a:t>
            </a:r>
            <a:r>
              <a:rPr lang="en-US" dirty="0"/>
              <a:t>.</a:t>
            </a:r>
          </a:p>
          <a:p>
            <a:r>
              <a:rPr lang="en-US" dirty="0" err="1"/>
              <a:t>Bab</a:t>
            </a:r>
            <a:r>
              <a:rPr lang="en-US" dirty="0"/>
              <a:t> IV  </a:t>
            </a:r>
            <a:r>
              <a:rPr lang="en-US" dirty="0" err="1"/>
              <a:t>Rancangan</a:t>
            </a:r>
            <a:r>
              <a:rPr lang="en-US" dirty="0"/>
              <a:t> </a:t>
            </a:r>
            <a:r>
              <a:rPr lang="en-US" dirty="0" err="1"/>
              <a:t>Penelitian</a:t>
            </a:r>
            <a:r>
              <a:rPr lang="en-US" dirty="0"/>
              <a:t>.</a:t>
            </a:r>
          </a:p>
          <a:p>
            <a:r>
              <a:rPr lang="en-US" dirty="0" err="1"/>
              <a:t>Bab</a:t>
            </a:r>
            <a:r>
              <a:rPr lang="en-US" dirty="0"/>
              <a:t>  V  </a:t>
            </a:r>
            <a:r>
              <a:rPr lang="en-US" dirty="0" err="1"/>
              <a:t>Hasil</a:t>
            </a:r>
            <a:r>
              <a:rPr lang="en-US" dirty="0"/>
              <a:t> </a:t>
            </a:r>
            <a:r>
              <a:rPr lang="en-US" dirty="0" err="1"/>
              <a:t>Penelitian</a:t>
            </a:r>
            <a:r>
              <a:rPr lang="en-US" dirty="0"/>
              <a:t> </a:t>
            </a:r>
            <a:r>
              <a:rPr lang="en-US" dirty="0" err="1"/>
              <a:t>dan</a:t>
            </a:r>
            <a:r>
              <a:rPr lang="en-US" dirty="0"/>
              <a:t> </a:t>
            </a:r>
            <a:r>
              <a:rPr lang="en-US" dirty="0" err="1"/>
              <a:t>Pembahasan</a:t>
            </a:r>
            <a:r>
              <a:rPr lang="en-US" dirty="0"/>
              <a:t>.</a:t>
            </a:r>
          </a:p>
          <a:p>
            <a:r>
              <a:rPr lang="en-US" dirty="0" err="1"/>
              <a:t>Bab</a:t>
            </a:r>
            <a:r>
              <a:rPr lang="en-US" dirty="0"/>
              <a:t> VI  </a:t>
            </a:r>
            <a:r>
              <a:rPr lang="en-US" dirty="0" err="1"/>
              <a:t>Kesimpulan</a:t>
            </a:r>
            <a:r>
              <a:rPr lang="en-US" dirty="0"/>
              <a:t> </a:t>
            </a:r>
            <a:r>
              <a:rPr lang="en-US" dirty="0" err="1"/>
              <a:t>dan</a:t>
            </a:r>
            <a:r>
              <a:rPr lang="en-US" dirty="0"/>
              <a:t> Saran.</a:t>
            </a:r>
          </a:p>
          <a:p>
            <a:r>
              <a:rPr lang="en-US" dirty="0" err="1"/>
              <a:t>Daftar</a:t>
            </a:r>
            <a:r>
              <a:rPr lang="en-US" dirty="0"/>
              <a:t> </a:t>
            </a:r>
            <a:r>
              <a:rPr lang="en-US" dirty="0" err="1"/>
              <a:t>Pustaka</a:t>
            </a:r>
            <a:r>
              <a:rPr lang="en-US" dirty="0"/>
              <a:t>.</a:t>
            </a:r>
          </a:p>
          <a:p>
            <a:r>
              <a:rPr lang="en-US" dirty="0" err="1"/>
              <a:t>Lampiran</a:t>
            </a:r>
            <a:r>
              <a:rPr lang="en-US" dirty="0"/>
              <a:t>.</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Metode</a:t>
            </a:r>
            <a:r>
              <a:rPr lang="en-US" dirty="0" smtClean="0"/>
              <a:t> VS </a:t>
            </a:r>
            <a:r>
              <a:rPr lang="en-US" dirty="0" err="1" smtClean="0"/>
              <a:t>Metodologi</a:t>
            </a:r>
            <a:r>
              <a:rPr lang="en-US" dirty="0" smtClean="0"/>
              <a:t> </a:t>
            </a:r>
            <a:endParaRPr lang="en-US" dirty="0"/>
          </a:p>
        </p:txBody>
      </p:sp>
      <p:pic>
        <p:nvPicPr>
          <p:cNvPr id="4" name="Content Placeholder 3" descr="Metode.PNG"/>
          <p:cNvPicPr>
            <a:picLocks noGrp="1" noChangeAspect="1"/>
          </p:cNvPicPr>
          <p:nvPr>
            <p:ph idx="1"/>
          </p:nvPr>
        </p:nvPicPr>
        <p:blipFill>
          <a:blip r:embed="rId2" cstate="print"/>
          <a:stretch>
            <a:fillRect/>
          </a:stretch>
        </p:blipFill>
        <p:spPr>
          <a:xfrm>
            <a:off x="990600" y="1676147"/>
            <a:ext cx="7022468" cy="5181854"/>
          </a:xfrm>
        </p:spPr>
      </p:pic>
      <p:sp>
        <p:nvSpPr>
          <p:cNvPr id="5" name="Down Arrow 4"/>
          <p:cNvSpPr/>
          <p:nvPr/>
        </p:nvSpPr>
        <p:spPr>
          <a:xfrm>
            <a:off x="4038600" y="1143000"/>
            <a:ext cx="6858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14400" y="1295400"/>
            <a:ext cx="2769220" cy="369332"/>
          </a:xfrm>
          <a:prstGeom prst="rect">
            <a:avLst/>
          </a:prstGeom>
        </p:spPr>
        <p:txBody>
          <a:bodyPr wrap="none">
            <a:spAutoFit/>
          </a:bodyPr>
          <a:lstStyle/>
          <a:p>
            <a:pPr algn="ctr">
              <a:buNone/>
            </a:pPr>
            <a:r>
              <a:rPr lang="en-US" dirty="0" err="1" smtClean="0">
                <a:solidFill>
                  <a:srgbClr val="FF0000"/>
                </a:solidFill>
              </a:rPr>
              <a:t>Bagaimana</a:t>
            </a:r>
            <a:r>
              <a:rPr lang="en-US" dirty="0" smtClean="0">
                <a:solidFill>
                  <a:srgbClr val="FF0000"/>
                </a:solidFill>
              </a:rPr>
              <a:t> </a:t>
            </a:r>
            <a:r>
              <a:rPr lang="en-US" dirty="0" err="1" smtClean="0">
                <a:solidFill>
                  <a:srgbClr val="FF0000"/>
                </a:solidFill>
              </a:rPr>
              <a:t>menurut</a:t>
            </a:r>
            <a:r>
              <a:rPr lang="en-US" dirty="0" smtClean="0">
                <a:solidFill>
                  <a:srgbClr val="FF0000"/>
                </a:solidFill>
              </a:rPr>
              <a:t> </a:t>
            </a:r>
            <a:r>
              <a:rPr lang="en-US" dirty="0" err="1" smtClean="0">
                <a:solidFill>
                  <a:srgbClr val="FF0000"/>
                </a:solidFill>
              </a:rPr>
              <a:t>anda</a:t>
            </a:r>
            <a:r>
              <a:rPr lang="en-US" dirty="0" smtClean="0">
                <a:solidFill>
                  <a:srgbClr val="FF0000"/>
                </a:solidFill>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Metode</a:t>
            </a:r>
            <a:r>
              <a:rPr lang="en-US" dirty="0" smtClean="0"/>
              <a:t> VS </a:t>
            </a:r>
            <a:r>
              <a:rPr lang="en-US" dirty="0" err="1" smtClean="0"/>
              <a:t>Metodologi</a:t>
            </a:r>
            <a:r>
              <a:rPr lang="en-US" dirty="0" smtClean="0"/>
              <a:t> </a:t>
            </a:r>
            <a:endParaRPr lang="en-US" dirty="0"/>
          </a:p>
        </p:txBody>
      </p:sp>
      <p:sp>
        <p:nvSpPr>
          <p:cNvPr id="3" name="Content Placeholder 2"/>
          <p:cNvSpPr>
            <a:spLocks noGrp="1"/>
          </p:cNvSpPr>
          <p:nvPr>
            <p:ph idx="1"/>
          </p:nvPr>
        </p:nvSpPr>
        <p:spPr/>
        <p:txBody>
          <a:bodyPr/>
          <a:lstStyle/>
          <a:p>
            <a:r>
              <a:rPr lang="en-US" dirty="0" err="1" smtClean="0"/>
              <a:t>Metode</a:t>
            </a:r>
            <a:r>
              <a:rPr lang="en-US" dirty="0" smtClean="0"/>
              <a:t> </a:t>
            </a:r>
            <a:r>
              <a:rPr lang="en-US" dirty="0" err="1" smtClean="0"/>
              <a:t>Penelitian</a:t>
            </a:r>
            <a:endParaRPr lang="en-US" dirty="0" smtClean="0"/>
          </a:p>
          <a:p>
            <a:r>
              <a:rPr lang="en-US" dirty="0" err="1" smtClean="0"/>
              <a:t>Metode</a:t>
            </a:r>
            <a:r>
              <a:rPr lang="en-US" dirty="0" smtClean="0"/>
              <a:t> </a:t>
            </a:r>
            <a:r>
              <a:rPr lang="en-US" dirty="0" err="1" smtClean="0"/>
              <a:t>Pengumpulan</a:t>
            </a:r>
            <a:r>
              <a:rPr lang="en-US" dirty="0" smtClean="0"/>
              <a:t> data</a:t>
            </a:r>
          </a:p>
          <a:p>
            <a:r>
              <a:rPr lang="en-US" dirty="0" err="1" smtClean="0"/>
              <a:t>Metodologi</a:t>
            </a:r>
            <a:r>
              <a:rPr lang="en-US" dirty="0" smtClean="0"/>
              <a:t> </a:t>
            </a:r>
            <a:r>
              <a:rPr lang="en-US" dirty="0" err="1" smtClean="0"/>
              <a:t>Pengembangan</a:t>
            </a:r>
            <a:r>
              <a:rPr lang="en-US" dirty="0" smtClean="0"/>
              <a:t> </a:t>
            </a:r>
            <a:r>
              <a:rPr lang="en-US" dirty="0" err="1" smtClean="0"/>
              <a:t>Perangkat</a:t>
            </a:r>
            <a:r>
              <a:rPr lang="en-US" dirty="0" smtClean="0"/>
              <a:t> </a:t>
            </a:r>
            <a:r>
              <a:rPr lang="en-US" dirty="0" err="1" smtClean="0"/>
              <a:t>Lunak</a:t>
            </a:r>
            <a:r>
              <a:rPr lang="en-US" dirty="0" smtClean="0"/>
              <a:t> </a:t>
            </a:r>
            <a:r>
              <a:rPr lang="en-US" dirty="0" err="1" smtClean="0"/>
              <a:t>atau</a:t>
            </a:r>
            <a:r>
              <a:rPr lang="en-US" dirty="0" smtClean="0"/>
              <a:t> </a:t>
            </a:r>
            <a:r>
              <a:rPr lang="en-US" dirty="0" err="1" smtClean="0"/>
              <a:t>Pengembangan</a:t>
            </a:r>
            <a:r>
              <a:rPr lang="en-US" dirty="0" smtClean="0"/>
              <a:t> </a:t>
            </a:r>
            <a:r>
              <a:rPr lang="en-US" dirty="0" err="1" smtClean="0"/>
              <a:t>Sistem</a:t>
            </a:r>
            <a:endParaRPr lang="en-US" dirty="0" smtClean="0"/>
          </a:p>
          <a:p>
            <a:pPr algn="ctr">
              <a:buNone/>
            </a:pPr>
            <a:endParaRPr lang="en-US" dirty="0" smtClean="0"/>
          </a:p>
          <a:p>
            <a:pPr algn="ctr">
              <a:buNone/>
            </a:pPr>
            <a:endParaRPr lang="en-US" dirty="0" smtClean="0"/>
          </a:p>
          <a:p>
            <a:pPr algn="ctr">
              <a:buNone/>
            </a:pPr>
            <a:r>
              <a:rPr lang="en-US" sz="4800" dirty="0" smtClean="0">
                <a:solidFill>
                  <a:srgbClr val="FF0000"/>
                </a:solidFill>
              </a:rPr>
              <a:t>APA BEDANYA ?</a:t>
            </a: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Metode</a:t>
            </a:r>
            <a:r>
              <a:rPr lang="en-US" dirty="0" smtClean="0"/>
              <a:t> </a:t>
            </a:r>
            <a:r>
              <a:rPr lang="en-US" dirty="0" err="1" smtClean="0"/>
              <a:t>Penelitian</a:t>
            </a:r>
            <a:endParaRPr lang="en-US" dirty="0"/>
          </a:p>
        </p:txBody>
      </p:sp>
      <p:sp>
        <p:nvSpPr>
          <p:cNvPr id="3" name="Content Placeholder 2"/>
          <p:cNvSpPr>
            <a:spLocks noGrp="1"/>
          </p:cNvSpPr>
          <p:nvPr>
            <p:ph idx="1"/>
          </p:nvPr>
        </p:nvSpPr>
        <p:spPr/>
        <p:txBody>
          <a:bodyPr>
            <a:normAutofit lnSpcReduction="10000"/>
          </a:bodyPr>
          <a:lstStyle/>
          <a:p>
            <a:r>
              <a:rPr lang="en-US" dirty="0" err="1" smtClean="0"/>
              <a:t>Metode</a:t>
            </a:r>
            <a:r>
              <a:rPr lang="en-US" dirty="0" smtClean="0"/>
              <a:t> </a:t>
            </a:r>
            <a:r>
              <a:rPr lang="en-US" dirty="0" err="1" smtClean="0"/>
              <a:t>Penelitian</a:t>
            </a:r>
            <a:r>
              <a:rPr lang="en-US" dirty="0" smtClean="0"/>
              <a:t>, </a:t>
            </a:r>
            <a:r>
              <a:rPr lang="en-US" dirty="0" err="1" smtClean="0"/>
              <a:t>berhubungan</a:t>
            </a:r>
            <a:r>
              <a:rPr lang="en-US" dirty="0" smtClean="0"/>
              <a:t> </a:t>
            </a:r>
            <a:r>
              <a:rPr lang="en-US" dirty="0" err="1" smtClean="0"/>
              <a:t>dengan</a:t>
            </a:r>
            <a:r>
              <a:rPr lang="en-US" dirty="0" smtClean="0"/>
              <a:t> :</a:t>
            </a:r>
          </a:p>
          <a:p>
            <a:pPr marL="514350" indent="-514350">
              <a:buFont typeface="+mj-lt"/>
              <a:buAutoNum type="arabicPeriod"/>
            </a:pPr>
            <a:r>
              <a:rPr lang="en-US" dirty="0" err="1" smtClean="0"/>
              <a:t>Urutan</a:t>
            </a:r>
            <a:r>
              <a:rPr lang="en-US" dirty="0" smtClean="0"/>
              <a:t> </a:t>
            </a:r>
            <a:r>
              <a:rPr lang="en-US" dirty="0" err="1" smtClean="0"/>
              <a:t>kerja</a:t>
            </a:r>
            <a:r>
              <a:rPr lang="en-US" dirty="0" smtClean="0"/>
              <a:t> </a:t>
            </a:r>
            <a:r>
              <a:rPr lang="en-US" dirty="0" err="1" smtClean="0"/>
              <a:t>atau</a:t>
            </a:r>
            <a:r>
              <a:rPr lang="en-US" dirty="0" smtClean="0"/>
              <a:t> </a:t>
            </a:r>
            <a:r>
              <a:rPr lang="en-US" dirty="0" err="1" smtClean="0"/>
              <a:t>prosedur</a:t>
            </a:r>
            <a:r>
              <a:rPr lang="en-US" dirty="0" smtClean="0"/>
              <a:t> </a:t>
            </a:r>
            <a:r>
              <a:rPr lang="en-US" dirty="0" err="1" smtClean="0"/>
              <a:t>apa</a:t>
            </a:r>
            <a:r>
              <a:rPr lang="en-US" dirty="0" smtClean="0"/>
              <a:t> yang </a:t>
            </a:r>
            <a:r>
              <a:rPr lang="en-US" dirty="0" err="1" smtClean="0"/>
              <a:t>harus</a:t>
            </a:r>
            <a:r>
              <a:rPr lang="en-US" dirty="0" smtClean="0"/>
              <a:t> </a:t>
            </a:r>
            <a:r>
              <a:rPr lang="en-US" dirty="0" err="1" smtClean="0"/>
              <a:t>dilakukan</a:t>
            </a:r>
            <a:r>
              <a:rPr lang="en-US" dirty="0" smtClean="0"/>
              <a:t> </a:t>
            </a:r>
            <a:r>
              <a:rPr lang="en-US" dirty="0" err="1" smtClean="0"/>
              <a:t>dalam</a:t>
            </a:r>
            <a:r>
              <a:rPr lang="en-US" dirty="0" smtClean="0"/>
              <a:t> </a:t>
            </a:r>
            <a:r>
              <a:rPr lang="en-US" dirty="0" err="1" smtClean="0"/>
              <a:t>melaksanakan</a:t>
            </a:r>
            <a:r>
              <a:rPr lang="en-US" dirty="0" smtClean="0"/>
              <a:t> </a:t>
            </a:r>
            <a:r>
              <a:rPr lang="en-US" dirty="0" err="1" smtClean="0"/>
              <a:t>suatu</a:t>
            </a:r>
            <a:r>
              <a:rPr lang="en-US" dirty="0" smtClean="0"/>
              <a:t> </a:t>
            </a:r>
            <a:r>
              <a:rPr lang="en-US" dirty="0" err="1" smtClean="0"/>
              <a:t>penelitian</a:t>
            </a:r>
            <a:r>
              <a:rPr lang="en-US" dirty="0" smtClean="0"/>
              <a:t>.</a:t>
            </a:r>
          </a:p>
          <a:p>
            <a:pPr marL="514350" indent="-514350">
              <a:buFont typeface="+mj-lt"/>
              <a:buAutoNum type="arabicPeriod"/>
            </a:pPr>
            <a:r>
              <a:rPr lang="en-US" dirty="0" err="1" smtClean="0"/>
              <a:t>Alat-alat</a:t>
            </a:r>
            <a:r>
              <a:rPr lang="en-US" dirty="0" smtClean="0"/>
              <a:t> </a:t>
            </a:r>
            <a:r>
              <a:rPr lang="en-US" dirty="0" err="1" smtClean="0"/>
              <a:t>atau</a:t>
            </a:r>
            <a:r>
              <a:rPr lang="en-US" dirty="0" smtClean="0"/>
              <a:t> </a:t>
            </a:r>
            <a:r>
              <a:rPr lang="en-US" dirty="0" err="1" smtClean="0"/>
              <a:t>instrumen</a:t>
            </a:r>
            <a:r>
              <a:rPr lang="en-US" dirty="0" smtClean="0"/>
              <a:t> </a:t>
            </a:r>
            <a:r>
              <a:rPr lang="en-US" dirty="0" err="1" smtClean="0"/>
              <a:t>apa</a:t>
            </a:r>
            <a:r>
              <a:rPr lang="en-US" dirty="0" smtClean="0"/>
              <a:t> yang </a:t>
            </a:r>
            <a:r>
              <a:rPr lang="en-US" dirty="0" err="1" smtClean="0"/>
              <a:t>akan</a:t>
            </a:r>
            <a:r>
              <a:rPr lang="en-US" dirty="0" smtClean="0"/>
              <a:t> </a:t>
            </a:r>
            <a:r>
              <a:rPr lang="en-US" dirty="0" err="1" smtClean="0"/>
              <a:t>digunakan</a:t>
            </a:r>
            <a:r>
              <a:rPr lang="en-US" dirty="0" smtClean="0"/>
              <a:t> </a:t>
            </a:r>
            <a:r>
              <a:rPr lang="en-US" dirty="0" err="1" smtClean="0"/>
              <a:t>dalam</a:t>
            </a:r>
            <a:r>
              <a:rPr lang="en-US" dirty="0" smtClean="0"/>
              <a:t> </a:t>
            </a:r>
            <a:r>
              <a:rPr lang="en-US" dirty="0" err="1" smtClean="0"/>
              <a:t>mengukur</a:t>
            </a:r>
            <a:r>
              <a:rPr lang="en-US" dirty="0" smtClean="0"/>
              <a:t> </a:t>
            </a:r>
            <a:r>
              <a:rPr lang="en-US" dirty="0" err="1" smtClean="0"/>
              <a:t>ataupun</a:t>
            </a:r>
            <a:r>
              <a:rPr lang="en-US" dirty="0" smtClean="0"/>
              <a:t> </a:t>
            </a:r>
            <a:r>
              <a:rPr lang="en-US" dirty="0" err="1" smtClean="0"/>
              <a:t>dalam</a:t>
            </a:r>
            <a:r>
              <a:rPr lang="en-US" dirty="0" smtClean="0"/>
              <a:t> </a:t>
            </a:r>
            <a:r>
              <a:rPr lang="en-US" dirty="0" err="1" smtClean="0"/>
              <a:t>mengumpulkan</a:t>
            </a:r>
            <a:r>
              <a:rPr lang="en-US" dirty="0" smtClean="0"/>
              <a:t> data </a:t>
            </a:r>
            <a:r>
              <a:rPr lang="en-US" dirty="0" err="1" smtClean="0"/>
              <a:t>serta</a:t>
            </a:r>
            <a:r>
              <a:rPr lang="en-US" dirty="0" smtClean="0"/>
              <a:t> </a:t>
            </a:r>
            <a:r>
              <a:rPr lang="en-US" dirty="0" err="1" smtClean="0"/>
              <a:t>tenik</a:t>
            </a:r>
            <a:r>
              <a:rPr lang="en-US" dirty="0" smtClean="0"/>
              <a:t> </a:t>
            </a:r>
            <a:r>
              <a:rPr lang="en-US" dirty="0" err="1" smtClean="0"/>
              <a:t>apa</a:t>
            </a:r>
            <a:r>
              <a:rPr lang="en-US" dirty="0" smtClean="0"/>
              <a:t> yang </a:t>
            </a:r>
            <a:r>
              <a:rPr lang="en-US" dirty="0" err="1" smtClean="0"/>
              <a:t>akan</a:t>
            </a:r>
            <a:r>
              <a:rPr lang="en-US" dirty="0" smtClean="0"/>
              <a:t> </a:t>
            </a:r>
            <a:r>
              <a:rPr lang="en-US" dirty="0" err="1" smtClean="0"/>
              <a:t>digunakan</a:t>
            </a:r>
            <a:r>
              <a:rPr lang="en-US" dirty="0" smtClean="0"/>
              <a:t> </a:t>
            </a:r>
            <a:r>
              <a:rPr lang="en-US" dirty="0" err="1" smtClean="0"/>
              <a:t>dalam</a:t>
            </a:r>
            <a:r>
              <a:rPr lang="en-US" dirty="0" smtClean="0"/>
              <a:t> </a:t>
            </a:r>
            <a:r>
              <a:rPr lang="en-US" dirty="0" err="1" smtClean="0"/>
              <a:t>menganalisis</a:t>
            </a:r>
            <a:r>
              <a:rPr lang="en-US" dirty="0" smtClean="0"/>
              <a:t> data.</a:t>
            </a:r>
          </a:p>
          <a:p>
            <a:pPr marL="514350" indent="-514350">
              <a:buFont typeface="+mj-lt"/>
              <a:buAutoNum type="arabicPeriod"/>
            </a:pPr>
            <a:r>
              <a:rPr lang="en-US" dirty="0" err="1" smtClean="0"/>
              <a:t>Bagaimana</a:t>
            </a:r>
            <a:r>
              <a:rPr lang="en-US" dirty="0" smtClean="0"/>
              <a:t> </a:t>
            </a:r>
            <a:r>
              <a:rPr lang="en-US" dirty="0" err="1" smtClean="0"/>
              <a:t>pelaksanaan</a:t>
            </a:r>
            <a:r>
              <a:rPr lang="en-US" dirty="0" smtClean="0"/>
              <a:t> </a:t>
            </a:r>
            <a:r>
              <a:rPr lang="en-US" dirty="0" err="1" smtClean="0"/>
              <a:t>penelitian</a:t>
            </a:r>
            <a:r>
              <a:rPr lang="en-US" dirty="0" smtClean="0"/>
              <a:t> </a:t>
            </a:r>
            <a:r>
              <a:rPr lang="en-US" dirty="0" err="1" smtClean="0"/>
              <a:t>tersebut</a:t>
            </a:r>
            <a:r>
              <a:rPr lang="en-US" dirty="0" smtClean="0"/>
              <a:t>.</a:t>
            </a:r>
          </a:p>
          <a:p>
            <a:pPr marL="514350" indent="-514350">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Metode</a:t>
            </a:r>
            <a:r>
              <a:rPr lang="en-US" dirty="0" smtClean="0"/>
              <a:t> </a:t>
            </a:r>
            <a:r>
              <a:rPr lang="en-US" dirty="0" err="1" smtClean="0"/>
              <a:t>Penelitian</a:t>
            </a:r>
            <a:endParaRPr lang="en-US" dirty="0"/>
          </a:p>
        </p:txBody>
      </p:sp>
      <p:sp>
        <p:nvSpPr>
          <p:cNvPr id="3" name="Content Placeholder 2"/>
          <p:cNvSpPr>
            <a:spLocks noGrp="1"/>
          </p:cNvSpPr>
          <p:nvPr>
            <p:ph idx="1"/>
          </p:nvPr>
        </p:nvSpPr>
        <p:spPr/>
        <p:txBody>
          <a:bodyPr/>
          <a:lstStyle/>
          <a:p>
            <a:r>
              <a:rPr lang="en-US" dirty="0" err="1" smtClean="0"/>
              <a:t>Studi</a:t>
            </a:r>
            <a:r>
              <a:rPr lang="en-US" dirty="0" smtClean="0"/>
              <a:t> </a:t>
            </a:r>
            <a:r>
              <a:rPr lang="en-US" dirty="0" err="1" smtClean="0"/>
              <a:t>Kasus</a:t>
            </a:r>
            <a:r>
              <a:rPr lang="en-US" dirty="0" smtClean="0"/>
              <a:t> (</a:t>
            </a:r>
            <a:r>
              <a:rPr lang="en-US" dirty="0" err="1" smtClean="0"/>
              <a:t>Kualitatif</a:t>
            </a:r>
            <a:r>
              <a:rPr lang="en-US" dirty="0" smtClean="0"/>
              <a:t>)</a:t>
            </a:r>
          </a:p>
          <a:p>
            <a:r>
              <a:rPr lang="en-US" dirty="0" smtClean="0"/>
              <a:t>Experimental (</a:t>
            </a:r>
            <a:r>
              <a:rPr lang="en-US" dirty="0" err="1" smtClean="0"/>
              <a:t>Kuantitatif</a:t>
            </a:r>
            <a:r>
              <a:rPr lang="en-US" dirty="0" smtClean="0"/>
              <a:t>)</a:t>
            </a:r>
          </a:p>
          <a:p>
            <a:r>
              <a:rPr lang="en-US" dirty="0" err="1" smtClean="0"/>
              <a:t>Metode</a:t>
            </a:r>
            <a:r>
              <a:rPr lang="en-US" dirty="0" smtClean="0"/>
              <a:t> </a:t>
            </a:r>
            <a:r>
              <a:rPr lang="en-US" dirty="0" err="1" smtClean="0"/>
              <a:t>Penelitian</a:t>
            </a:r>
            <a:r>
              <a:rPr lang="en-US" dirty="0" smtClean="0"/>
              <a:t> </a:t>
            </a:r>
            <a:r>
              <a:rPr lang="en-US" dirty="0" err="1" smtClean="0"/>
              <a:t>dan</a:t>
            </a:r>
            <a:r>
              <a:rPr lang="en-US" dirty="0" smtClean="0"/>
              <a:t> </a:t>
            </a:r>
            <a:r>
              <a:rPr lang="en-US" dirty="0" err="1" smtClean="0"/>
              <a:t>Pengembangan</a:t>
            </a:r>
            <a:r>
              <a:rPr lang="en-US" dirty="0" smtClean="0"/>
              <a:t> (R &amp; D)</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Metode</a:t>
            </a:r>
            <a:r>
              <a:rPr lang="en-US" dirty="0" smtClean="0"/>
              <a:t> </a:t>
            </a:r>
            <a:r>
              <a:rPr lang="en-US" dirty="0" err="1" smtClean="0"/>
              <a:t>Pengumpulan</a:t>
            </a:r>
            <a:r>
              <a:rPr lang="en-US" dirty="0" smtClean="0"/>
              <a:t> Data</a:t>
            </a:r>
            <a:endParaRPr lang="en-US" dirty="0"/>
          </a:p>
        </p:txBody>
      </p:sp>
      <p:sp>
        <p:nvSpPr>
          <p:cNvPr id="3" name="Content Placeholder 2"/>
          <p:cNvSpPr>
            <a:spLocks noGrp="1"/>
          </p:cNvSpPr>
          <p:nvPr>
            <p:ph idx="1"/>
          </p:nvPr>
        </p:nvSpPr>
        <p:spPr/>
        <p:txBody>
          <a:bodyPr/>
          <a:lstStyle/>
          <a:p>
            <a:r>
              <a:rPr lang="en-US" dirty="0" err="1" smtClean="0"/>
              <a:t>Ada</a:t>
            </a:r>
            <a:r>
              <a:rPr lang="en-US" dirty="0" smtClean="0"/>
              <a:t> </a:t>
            </a:r>
            <a:r>
              <a:rPr lang="en-US" dirty="0" err="1" smtClean="0"/>
              <a:t>beberapa</a:t>
            </a:r>
            <a:r>
              <a:rPr lang="en-US" dirty="0" smtClean="0"/>
              <a:t> </a:t>
            </a:r>
            <a:r>
              <a:rPr lang="en-US" dirty="0" err="1" smtClean="0"/>
              <a:t>cara</a:t>
            </a:r>
            <a:r>
              <a:rPr lang="en-US" dirty="0" smtClean="0"/>
              <a:t> </a:t>
            </a:r>
            <a:r>
              <a:rPr lang="en-US" dirty="0" err="1" smtClean="0"/>
              <a:t>untuk</a:t>
            </a:r>
            <a:r>
              <a:rPr lang="en-US" dirty="0" smtClean="0"/>
              <a:t> </a:t>
            </a:r>
            <a:r>
              <a:rPr lang="en-US" dirty="0" err="1" smtClean="0"/>
              <a:t>mengumpulkan</a:t>
            </a:r>
            <a:r>
              <a:rPr lang="en-US" dirty="0" smtClean="0"/>
              <a:t> data </a:t>
            </a:r>
            <a:r>
              <a:rPr lang="en-US" dirty="0" err="1" smtClean="0"/>
              <a:t>yaitu</a:t>
            </a:r>
            <a:r>
              <a:rPr lang="en-US" dirty="0" smtClean="0"/>
              <a:t>:</a:t>
            </a:r>
          </a:p>
          <a:p>
            <a:pPr lvl="1"/>
            <a:r>
              <a:rPr lang="en-US" dirty="0" err="1" smtClean="0"/>
              <a:t>Kuesioner</a:t>
            </a:r>
            <a:endParaRPr lang="en-US" dirty="0" smtClean="0"/>
          </a:p>
          <a:p>
            <a:pPr lvl="1"/>
            <a:r>
              <a:rPr lang="en-US" dirty="0" err="1" smtClean="0"/>
              <a:t>Observasi</a:t>
            </a:r>
            <a:endParaRPr lang="en-US" dirty="0" smtClean="0"/>
          </a:p>
          <a:p>
            <a:pPr lvl="1"/>
            <a:r>
              <a:rPr lang="en-US" dirty="0" err="1" smtClean="0"/>
              <a:t>Analisis</a:t>
            </a:r>
            <a:r>
              <a:rPr lang="en-US" dirty="0" smtClean="0"/>
              <a:t> </a:t>
            </a:r>
            <a:r>
              <a:rPr lang="en-US" dirty="0" err="1" smtClean="0"/>
              <a:t>Dokumen</a:t>
            </a:r>
            <a:endParaRPr lang="en-US" dirty="0" smtClean="0"/>
          </a:p>
          <a:p>
            <a:pPr lvl="1"/>
            <a:r>
              <a:rPr lang="en-US" dirty="0" err="1" smtClean="0"/>
              <a:t>Wawancara</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solidFill>
                  <a:srgbClr val="FF0000"/>
                </a:solidFill>
              </a:rPr>
              <a:t>Cek</a:t>
            </a:r>
            <a:r>
              <a:rPr lang="en-US" dirty="0" smtClean="0">
                <a:solidFill>
                  <a:srgbClr val="FF0000"/>
                </a:solidFill>
              </a:rPr>
              <a:t> </a:t>
            </a:r>
            <a:r>
              <a:rPr lang="en-US" dirty="0" err="1" smtClean="0">
                <a:solidFill>
                  <a:srgbClr val="FF0000"/>
                </a:solidFill>
              </a:rPr>
              <a:t>Lagi</a:t>
            </a:r>
            <a:r>
              <a:rPr lang="en-US" dirty="0" smtClean="0">
                <a:solidFill>
                  <a:srgbClr val="FF0000"/>
                </a:solidFill>
              </a:rPr>
              <a:t> </a:t>
            </a:r>
            <a:br>
              <a:rPr lang="en-US" dirty="0" smtClean="0">
                <a:solidFill>
                  <a:srgbClr val="FF0000"/>
                </a:solidFill>
              </a:rPr>
            </a:br>
            <a:r>
              <a:rPr lang="en-US" dirty="0" err="1" smtClean="0">
                <a:solidFill>
                  <a:srgbClr val="FF0000"/>
                </a:solidFill>
              </a:rPr>
              <a:t>Syarat-syarat</a:t>
            </a:r>
            <a:r>
              <a:rPr lang="en-US" dirty="0" smtClean="0">
                <a:solidFill>
                  <a:srgbClr val="FF0000"/>
                </a:solidFill>
              </a:rPr>
              <a:t> </a:t>
            </a:r>
            <a:r>
              <a:rPr lang="en-US" dirty="0" err="1" smtClean="0">
                <a:solidFill>
                  <a:srgbClr val="FF0000"/>
                </a:solidFill>
              </a:rPr>
              <a:t>Pengambilan</a:t>
            </a:r>
            <a:r>
              <a:rPr lang="en-US" dirty="0" smtClean="0">
                <a:solidFill>
                  <a:srgbClr val="FF0000"/>
                </a:solidFill>
              </a:rPr>
              <a:t> </a:t>
            </a:r>
            <a:r>
              <a:rPr lang="en-US" dirty="0" err="1" smtClean="0">
                <a:solidFill>
                  <a:srgbClr val="FF0000"/>
                </a:solidFill>
              </a:rPr>
              <a:t>Skripsi</a:t>
            </a:r>
            <a:r>
              <a:rPr lang="en-US" dirty="0" smtClean="0">
                <a:solidFill>
                  <a:srgbClr val="FF0000"/>
                </a:solidFill>
              </a:rPr>
              <a:t> !</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a:bodyPr>
          <a:lstStyle/>
          <a:p>
            <a:pPr lvl="0"/>
            <a:r>
              <a:rPr lang="en-US" dirty="0" err="1" smtClean="0"/>
              <a:t>Telah</a:t>
            </a:r>
            <a:r>
              <a:rPr lang="en-US" dirty="0" smtClean="0"/>
              <a:t> </a:t>
            </a:r>
            <a:r>
              <a:rPr lang="en-US" dirty="0" err="1"/>
              <a:t>menempuh</a:t>
            </a:r>
            <a:r>
              <a:rPr lang="en-US" dirty="0"/>
              <a:t> minimal 130 SKS </a:t>
            </a:r>
            <a:r>
              <a:rPr lang="en-US" dirty="0" err="1"/>
              <a:t>bagi</a:t>
            </a:r>
            <a:r>
              <a:rPr lang="en-US" dirty="0"/>
              <a:t> S1 </a:t>
            </a:r>
          </a:p>
          <a:p>
            <a:pPr lvl="0"/>
            <a:r>
              <a:rPr lang="pt-BR" dirty="0"/>
              <a:t>Indeks Prestasi kumulatif (IPK) minimal 2.00.</a:t>
            </a:r>
            <a:endParaRPr lang="en-US" dirty="0"/>
          </a:p>
          <a:p>
            <a:pPr lvl="0"/>
            <a:r>
              <a:rPr lang="pt-BR" dirty="0"/>
              <a:t>Mengambil mata kuliah </a:t>
            </a:r>
            <a:r>
              <a:rPr lang="pt-BR" dirty="0" smtClean="0"/>
              <a:t>Skripsi </a:t>
            </a:r>
            <a:r>
              <a:rPr lang="pt-BR" dirty="0"/>
              <a:t>ditunjukkan dalam KRS</a:t>
            </a:r>
            <a:endParaRPr lang="en-US" dirty="0"/>
          </a:p>
          <a:p>
            <a:pPr lvl="0"/>
            <a:r>
              <a:rPr lang="en-US" dirty="0" err="1" smtClean="0"/>
              <a:t>Telah</a:t>
            </a:r>
            <a:r>
              <a:rPr lang="en-US" dirty="0" smtClean="0"/>
              <a:t> </a:t>
            </a:r>
            <a:r>
              <a:rPr lang="en-US" dirty="0" err="1"/>
              <a:t>selesai</a:t>
            </a:r>
            <a:r>
              <a:rPr lang="en-US" dirty="0"/>
              <a:t> </a:t>
            </a:r>
            <a:r>
              <a:rPr lang="en-US" dirty="0" err="1"/>
              <a:t>dalam</a:t>
            </a:r>
            <a:r>
              <a:rPr lang="en-US" dirty="0"/>
              <a:t> </a:t>
            </a:r>
            <a:r>
              <a:rPr lang="en-US" dirty="0" err="1"/>
              <a:t>mata</a:t>
            </a:r>
            <a:r>
              <a:rPr lang="en-US" dirty="0"/>
              <a:t> </a:t>
            </a:r>
            <a:r>
              <a:rPr lang="en-US" dirty="0" err="1"/>
              <a:t>kuliah</a:t>
            </a:r>
            <a:r>
              <a:rPr lang="en-US" dirty="0"/>
              <a:t> </a:t>
            </a:r>
            <a:r>
              <a:rPr lang="en-US" dirty="0" err="1"/>
              <a:t>Kerja</a:t>
            </a:r>
            <a:r>
              <a:rPr lang="en-US" dirty="0"/>
              <a:t> </a:t>
            </a:r>
            <a:r>
              <a:rPr lang="en-US" dirty="0" err="1"/>
              <a:t>Praktek</a:t>
            </a:r>
            <a:r>
              <a:rPr lang="en-US" dirty="0"/>
              <a:t> </a:t>
            </a:r>
            <a:r>
              <a:rPr lang="en-US" dirty="0" err="1"/>
              <a:t>dan</a:t>
            </a:r>
            <a:r>
              <a:rPr lang="en-US" dirty="0"/>
              <a:t> seminar. </a:t>
            </a:r>
            <a:endParaRPr lang="en-US" dirty="0" smtClean="0"/>
          </a:p>
          <a:p>
            <a:pPr lvl="0"/>
            <a:r>
              <a:rPr lang="en-US" dirty="0" err="1" smtClean="0">
                <a:solidFill>
                  <a:srgbClr val="FF0000"/>
                </a:solidFill>
              </a:rPr>
              <a:t>Memiliki</a:t>
            </a:r>
            <a:r>
              <a:rPr lang="en-US" dirty="0" smtClean="0">
                <a:solidFill>
                  <a:srgbClr val="FF0000"/>
                </a:solidFill>
              </a:rPr>
              <a:t> </a:t>
            </a:r>
            <a:r>
              <a:rPr lang="en-US" dirty="0" err="1" smtClean="0">
                <a:solidFill>
                  <a:srgbClr val="FF0000"/>
                </a:solidFill>
              </a:rPr>
              <a:t>buku</a:t>
            </a:r>
            <a:r>
              <a:rPr lang="en-US" dirty="0" smtClean="0">
                <a:solidFill>
                  <a:srgbClr val="FF0000"/>
                </a:solidFill>
              </a:rPr>
              <a:t> </a:t>
            </a:r>
            <a:r>
              <a:rPr lang="en-US" dirty="0" err="1" smtClean="0">
                <a:solidFill>
                  <a:srgbClr val="FF0000"/>
                </a:solidFill>
              </a:rPr>
              <a:t>panduan</a:t>
            </a:r>
            <a:r>
              <a:rPr lang="en-US" dirty="0" smtClean="0">
                <a:solidFill>
                  <a:srgbClr val="FF0000"/>
                </a:solidFill>
              </a:rPr>
              <a:t> KP/SKRIPSI .</a:t>
            </a:r>
          </a:p>
          <a:p>
            <a:pPr lvl="0"/>
            <a:r>
              <a:rPr lang="en-US" dirty="0" err="1" smtClean="0">
                <a:solidFill>
                  <a:srgbClr val="FF0000"/>
                </a:solidFill>
              </a:rPr>
              <a:t>Mengikuti</a:t>
            </a:r>
            <a:r>
              <a:rPr lang="en-US" dirty="0" smtClean="0">
                <a:solidFill>
                  <a:srgbClr val="FF0000"/>
                </a:solidFill>
              </a:rPr>
              <a:t> </a:t>
            </a:r>
            <a:r>
              <a:rPr lang="en-US" dirty="0" err="1" smtClean="0">
                <a:solidFill>
                  <a:srgbClr val="FF0000"/>
                </a:solidFill>
              </a:rPr>
              <a:t>Pembekalan</a:t>
            </a:r>
            <a:r>
              <a:rPr lang="en-US" dirty="0" smtClean="0">
                <a:solidFill>
                  <a:srgbClr val="FF0000"/>
                </a:solidFill>
              </a:rPr>
              <a:t> </a:t>
            </a:r>
            <a:r>
              <a:rPr lang="en-US" dirty="0" err="1" smtClean="0">
                <a:solidFill>
                  <a:srgbClr val="FF0000"/>
                </a:solidFill>
              </a:rPr>
              <a:t>dan</a:t>
            </a:r>
            <a:r>
              <a:rPr lang="en-US" dirty="0" smtClean="0">
                <a:solidFill>
                  <a:srgbClr val="FF0000"/>
                </a:solidFill>
              </a:rPr>
              <a:t> Workshop </a:t>
            </a:r>
            <a:r>
              <a:rPr lang="en-US" dirty="0" err="1" smtClean="0">
                <a:solidFill>
                  <a:srgbClr val="FF0000"/>
                </a:solidFill>
              </a:rPr>
              <a:t>Penulisan</a:t>
            </a:r>
            <a:r>
              <a:rPr lang="en-US" dirty="0" smtClean="0">
                <a:solidFill>
                  <a:srgbClr val="FF0000"/>
                </a:solidFill>
              </a:rPr>
              <a:t> </a:t>
            </a:r>
            <a:r>
              <a:rPr lang="en-US" dirty="0" err="1" smtClean="0">
                <a:solidFill>
                  <a:srgbClr val="FF0000"/>
                </a:solidFill>
              </a:rPr>
              <a:t>Skripsi</a:t>
            </a:r>
            <a:r>
              <a:rPr lang="en-US" dirty="0" smtClean="0">
                <a:solidFill>
                  <a:srgbClr val="FF0000"/>
                </a:solidFill>
              </a:rPr>
              <a:t>.</a:t>
            </a:r>
            <a:endParaRPr lang="en-US" dirty="0">
              <a:solidFill>
                <a:srgbClr val="FF0000"/>
              </a:solidFill>
            </a:endParaRP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Metodelogi</a:t>
            </a:r>
            <a:r>
              <a:rPr lang="en-US" dirty="0" smtClean="0"/>
              <a:t> </a:t>
            </a:r>
            <a:r>
              <a:rPr lang="en-US" dirty="0" err="1" smtClean="0"/>
              <a:t>Pengembangan</a:t>
            </a:r>
            <a:r>
              <a:rPr lang="en-US" dirty="0" smtClean="0"/>
              <a:t> </a:t>
            </a:r>
            <a:r>
              <a:rPr lang="en-US" dirty="0" err="1" smtClean="0"/>
              <a:t>Perangkat</a:t>
            </a:r>
            <a:r>
              <a:rPr lang="en-US" dirty="0" smtClean="0"/>
              <a:t> </a:t>
            </a:r>
            <a:r>
              <a:rPr lang="en-US" dirty="0" err="1" smtClean="0"/>
              <a:t>Lunak</a:t>
            </a:r>
            <a:r>
              <a:rPr lang="en-US" dirty="0" smtClean="0"/>
              <a:t> </a:t>
            </a:r>
            <a:r>
              <a:rPr lang="en-US" dirty="0" err="1" smtClean="0"/>
              <a:t>atau</a:t>
            </a:r>
            <a:r>
              <a:rPr lang="en-US" dirty="0" smtClean="0"/>
              <a:t> </a:t>
            </a:r>
            <a:r>
              <a:rPr lang="en-US" dirty="0" err="1" smtClean="0"/>
              <a:t>Pengembangan</a:t>
            </a:r>
            <a:r>
              <a:rPr lang="en-US" dirty="0" smtClean="0"/>
              <a:t> </a:t>
            </a:r>
            <a:r>
              <a:rPr lang="en-US" dirty="0" err="1" smtClean="0"/>
              <a:t>Sistem</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err="1" smtClean="0"/>
              <a:t>Proses</a:t>
            </a:r>
            <a:r>
              <a:rPr lang="en-US" dirty="0" smtClean="0"/>
              <a:t> </a:t>
            </a:r>
            <a:r>
              <a:rPr lang="en-US" dirty="0" err="1" smtClean="0"/>
              <a:t>ini</a:t>
            </a:r>
            <a:r>
              <a:rPr lang="en-US" dirty="0" smtClean="0"/>
              <a:t> </a:t>
            </a:r>
            <a:r>
              <a:rPr lang="en-US" dirty="0" err="1" smtClean="0"/>
              <a:t>mencakup</a:t>
            </a:r>
            <a:r>
              <a:rPr lang="en-US" dirty="0" smtClean="0"/>
              <a:t> </a:t>
            </a:r>
            <a:r>
              <a:rPr lang="en-US" dirty="0" err="1" smtClean="0"/>
              <a:t>aktivitas</a:t>
            </a:r>
            <a:r>
              <a:rPr lang="en-US" dirty="0" smtClean="0"/>
              <a:t> </a:t>
            </a:r>
            <a:r>
              <a:rPr lang="en-US" dirty="0" err="1" smtClean="0"/>
              <a:t>penerjemahan</a:t>
            </a:r>
            <a:r>
              <a:rPr lang="en-US" dirty="0" smtClean="0"/>
              <a:t> </a:t>
            </a:r>
            <a:r>
              <a:rPr lang="en-US" dirty="0" err="1" smtClean="0"/>
              <a:t>kebutuhan</a:t>
            </a:r>
            <a:r>
              <a:rPr lang="en-US" dirty="0" smtClean="0"/>
              <a:t> </a:t>
            </a:r>
            <a:r>
              <a:rPr lang="en-US" dirty="0" err="1" smtClean="0"/>
              <a:t>pemakai</a:t>
            </a:r>
            <a:r>
              <a:rPr lang="en-US" dirty="0" smtClean="0"/>
              <a:t> </a:t>
            </a:r>
            <a:r>
              <a:rPr lang="en-US" dirty="0" err="1" smtClean="0"/>
              <a:t>menjadi</a:t>
            </a:r>
            <a:r>
              <a:rPr lang="en-US" dirty="0" smtClean="0"/>
              <a:t> </a:t>
            </a:r>
            <a:r>
              <a:rPr lang="en-US" dirty="0" err="1" smtClean="0"/>
              <a:t>kebutuhan</a:t>
            </a:r>
            <a:r>
              <a:rPr lang="en-US" dirty="0" smtClean="0"/>
              <a:t> </a:t>
            </a:r>
            <a:r>
              <a:rPr lang="en-US" dirty="0" err="1" smtClean="0"/>
              <a:t>perangkat</a:t>
            </a:r>
            <a:r>
              <a:rPr lang="en-US" dirty="0" smtClean="0"/>
              <a:t> </a:t>
            </a:r>
            <a:r>
              <a:rPr lang="en-US" dirty="0" err="1" smtClean="0"/>
              <a:t>lunak</a:t>
            </a:r>
            <a:r>
              <a:rPr lang="en-US" dirty="0" smtClean="0"/>
              <a:t>, </a:t>
            </a:r>
            <a:r>
              <a:rPr lang="en-US" dirty="0" err="1" smtClean="0"/>
              <a:t>transformasi</a:t>
            </a:r>
            <a:r>
              <a:rPr lang="en-US" dirty="0" smtClean="0"/>
              <a:t> </a:t>
            </a:r>
            <a:r>
              <a:rPr lang="en-US" dirty="0" err="1" smtClean="0"/>
              <a:t>kebutuhan</a:t>
            </a:r>
            <a:r>
              <a:rPr lang="en-US" dirty="0" smtClean="0"/>
              <a:t> </a:t>
            </a:r>
            <a:r>
              <a:rPr lang="en-US" dirty="0" err="1" smtClean="0"/>
              <a:t>perangkat</a:t>
            </a:r>
            <a:r>
              <a:rPr lang="en-US" dirty="0" smtClean="0"/>
              <a:t> </a:t>
            </a:r>
            <a:r>
              <a:rPr lang="en-US" dirty="0" err="1" smtClean="0"/>
              <a:t>lunak</a:t>
            </a:r>
            <a:r>
              <a:rPr lang="en-US" dirty="0" smtClean="0"/>
              <a:t> </a:t>
            </a:r>
            <a:r>
              <a:rPr lang="en-US" dirty="0" err="1" smtClean="0"/>
              <a:t>menjadi</a:t>
            </a:r>
            <a:r>
              <a:rPr lang="en-US" dirty="0" smtClean="0"/>
              <a:t> </a:t>
            </a:r>
            <a:r>
              <a:rPr lang="en-US" dirty="0" err="1" smtClean="0"/>
              <a:t>desain</a:t>
            </a:r>
            <a:r>
              <a:rPr lang="en-US" dirty="0" smtClean="0"/>
              <a:t>, </a:t>
            </a:r>
            <a:r>
              <a:rPr lang="en-US" dirty="0" err="1" smtClean="0"/>
              <a:t>penerapan</a:t>
            </a:r>
            <a:r>
              <a:rPr lang="en-US" dirty="0" smtClean="0"/>
              <a:t> </a:t>
            </a:r>
            <a:r>
              <a:rPr lang="en-US" dirty="0" err="1" smtClean="0"/>
              <a:t>desain</a:t>
            </a:r>
            <a:r>
              <a:rPr lang="en-US" dirty="0" smtClean="0"/>
              <a:t> </a:t>
            </a:r>
            <a:r>
              <a:rPr lang="en-US" dirty="0" err="1" smtClean="0"/>
              <a:t>menjadi</a:t>
            </a:r>
            <a:r>
              <a:rPr lang="en-US" dirty="0" smtClean="0"/>
              <a:t> </a:t>
            </a:r>
            <a:r>
              <a:rPr lang="en-US" dirty="0" err="1" smtClean="0"/>
              <a:t>kode</a:t>
            </a:r>
            <a:r>
              <a:rPr lang="en-US" dirty="0" smtClean="0"/>
              <a:t> program, </a:t>
            </a:r>
            <a:r>
              <a:rPr lang="en-US" dirty="0" err="1" smtClean="0"/>
              <a:t>uji</a:t>
            </a:r>
            <a:r>
              <a:rPr lang="en-US" dirty="0" smtClean="0"/>
              <a:t> </a:t>
            </a:r>
            <a:r>
              <a:rPr lang="en-US" dirty="0" err="1" smtClean="0"/>
              <a:t>coba</a:t>
            </a:r>
            <a:r>
              <a:rPr lang="en-US" dirty="0" smtClean="0"/>
              <a:t> </a:t>
            </a:r>
            <a:r>
              <a:rPr lang="en-US" dirty="0" err="1" smtClean="0"/>
              <a:t>kode</a:t>
            </a:r>
            <a:r>
              <a:rPr lang="en-US" dirty="0" smtClean="0"/>
              <a:t> program, </a:t>
            </a:r>
            <a:r>
              <a:rPr lang="en-US" dirty="0" err="1" smtClean="0"/>
              <a:t>dan</a:t>
            </a:r>
            <a:r>
              <a:rPr lang="en-US" dirty="0" smtClean="0"/>
              <a:t> </a:t>
            </a:r>
            <a:r>
              <a:rPr lang="en-US" dirty="0" err="1" smtClean="0"/>
              <a:t>instalasi</a:t>
            </a:r>
            <a:r>
              <a:rPr lang="en-US" dirty="0" smtClean="0"/>
              <a:t> </a:t>
            </a:r>
            <a:r>
              <a:rPr lang="en-US" dirty="0" err="1" smtClean="0"/>
              <a:t>serta</a:t>
            </a:r>
            <a:r>
              <a:rPr lang="en-US" dirty="0" smtClean="0"/>
              <a:t> </a:t>
            </a:r>
            <a:r>
              <a:rPr lang="en-US" dirty="0" err="1" smtClean="0"/>
              <a:t>pemeriksaan</a:t>
            </a:r>
            <a:r>
              <a:rPr lang="en-US" dirty="0" smtClean="0"/>
              <a:t> </a:t>
            </a:r>
            <a:r>
              <a:rPr lang="en-US" dirty="0" err="1" smtClean="0"/>
              <a:t>kebenaran</a:t>
            </a:r>
            <a:r>
              <a:rPr lang="en-US" dirty="0" smtClean="0"/>
              <a:t> </a:t>
            </a:r>
            <a:r>
              <a:rPr lang="en-US" dirty="0" err="1" smtClean="0"/>
              <a:t>perangkat</a:t>
            </a:r>
            <a:r>
              <a:rPr lang="en-US" dirty="0" smtClean="0"/>
              <a:t> </a:t>
            </a:r>
            <a:r>
              <a:rPr lang="en-US" dirty="0" err="1" smtClean="0"/>
              <a:t>lunak</a:t>
            </a:r>
            <a:r>
              <a:rPr lang="en-US" dirty="0" smtClean="0"/>
              <a:t> </a:t>
            </a:r>
            <a:r>
              <a:rPr lang="en-US" dirty="0" err="1" smtClean="0"/>
              <a:t>untuk</a:t>
            </a:r>
            <a:r>
              <a:rPr lang="en-US" dirty="0" smtClean="0"/>
              <a:t> </a:t>
            </a:r>
            <a:r>
              <a:rPr lang="en-US" dirty="0" err="1" smtClean="0"/>
              <a:t>operasional</a:t>
            </a:r>
            <a:endParaRPr lang="en-US" dirty="0" smtClean="0"/>
          </a:p>
          <a:p>
            <a:r>
              <a:rPr lang="en-US" dirty="0" err="1" smtClean="0"/>
              <a:t>Macamnya</a:t>
            </a:r>
            <a:r>
              <a:rPr lang="en-US" dirty="0" smtClean="0"/>
              <a:t> : </a:t>
            </a:r>
          </a:p>
          <a:p>
            <a:pPr lvl="1"/>
            <a:r>
              <a:rPr lang="en-US" dirty="0" smtClean="0"/>
              <a:t>Linear Sequential Model, </a:t>
            </a:r>
            <a:r>
              <a:rPr lang="en-US" i="1" dirty="0" smtClean="0"/>
              <a:t>classic life cycle</a:t>
            </a:r>
            <a:r>
              <a:rPr lang="en-US" dirty="0" smtClean="0"/>
              <a:t>, Waterfall Model</a:t>
            </a:r>
          </a:p>
          <a:p>
            <a:pPr lvl="1"/>
            <a:r>
              <a:rPr lang="en-US" dirty="0" smtClean="0"/>
              <a:t>Prototyping Model</a:t>
            </a:r>
          </a:p>
          <a:p>
            <a:pPr lvl="1"/>
            <a:r>
              <a:rPr lang="en-US" dirty="0" smtClean="0"/>
              <a:t>RAD (Rapid Application Development) Model</a:t>
            </a:r>
          </a:p>
          <a:p>
            <a:pPr lvl="1"/>
            <a:r>
              <a:rPr lang="en-US" dirty="0" smtClean="0"/>
              <a:t>Spiral Model</a:t>
            </a:r>
          </a:p>
          <a:p>
            <a:pPr lvl="1"/>
            <a:r>
              <a:rPr lang="en-US" dirty="0" smtClean="0"/>
              <a:t>Fourth Generation Techniques (4GT)</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Waterfall Model</a:t>
            </a:r>
            <a:endParaRPr lang="en-US" dirty="0"/>
          </a:p>
        </p:txBody>
      </p:sp>
      <p:sp>
        <p:nvSpPr>
          <p:cNvPr id="3" name="Content Placeholder 2"/>
          <p:cNvSpPr>
            <a:spLocks noGrp="1"/>
          </p:cNvSpPr>
          <p:nvPr>
            <p:ph idx="1"/>
          </p:nvPr>
        </p:nvSpPr>
        <p:spPr/>
        <p:txBody>
          <a:bodyPr/>
          <a:lstStyle/>
          <a:p>
            <a:endParaRPr lang="en-US"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7" name="Object 1"/>
          <p:cNvGraphicFramePr>
            <a:graphicFrameLocks noChangeAspect="1"/>
          </p:cNvGraphicFramePr>
          <p:nvPr/>
        </p:nvGraphicFramePr>
        <p:xfrm>
          <a:off x="914400" y="1600200"/>
          <a:ext cx="7306022" cy="4800600"/>
        </p:xfrm>
        <a:graphic>
          <a:graphicData uri="http://schemas.openxmlformats.org/presentationml/2006/ole">
            <p:oleObj spid="_x0000_s4097" name="Visio" r:id="rId3" imgW="4650017" imgH="3040541" progId="Visio.Drawing.11">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Rancangan</a:t>
            </a:r>
            <a:r>
              <a:rPr lang="en-US" dirty="0" smtClean="0"/>
              <a:t> </a:t>
            </a:r>
            <a:r>
              <a:rPr lang="en-US" dirty="0" err="1" smtClean="0"/>
              <a:t>Penelitian</a:t>
            </a:r>
            <a:endParaRPr lang="en-US" dirty="0"/>
          </a:p>
        </p:txBody>
      </p:sp>
      <p:sp>
        <p:nvSpPr>
          <p:cNvPr id="3" name="Content Placeholder 2"/>
          <p:cNvSpPr>
            <a:spLocks noGrp="1"/>
          </p:cNvSpPr>
          <p:nvPr>
            <p:ph idx="1"/>
          </p:nvPr>
        </p:nvSpPr>
        <p:spPr/>
        <p:txBody>
          <a:bodyPr/>
          <a:lstStyle/>
          <a:p>
            <a:pPr marL="342900" lvl="2" indent="-342900"/>
            <a:r>
              <a:rPr lang="en-US" dirty="0" err="1" smtClean="0"/>
              <a:t>Analisis</a:t>
            </a:r>
            <a:r>
              <a:rPr lang="en-US" dirty="0" smtClean="0"/>
              <a:t> </a:t>
            </a:r>
            <a:r>
              <a:rPr lang="en-US" dirty="0" err="1" smtClean="0"/>
              <a:t>Sistem</a:t>
            </a:r>
            <a:r>
              <a:rPr lang="en-US" dirty="0" smtClean="0"/>
              <a:t> - </a:t>
            </a:r>
            <a:r>
              <a:rPr lang="en-US" sz="2000" dirty="0" smtClean="0"/>
              <a:t>SWOT, PIECES, </a:t>
            </a:r>
            <a:r>
              <a:rPr lang="en-US" sz="2000" dirty="0" err="1" smtClean="0"/>
              <a:t>FishBone</a:t>
            </a:r>
            <a:r>
              <a:rPr lang="en-US" sz="2000" dirty="0" smtClean="0"/>
              <a:t>, </a:t>
            </a:r>
            <a:r>
              <a:rPr lang="en-US" sz="2000" dirty="0" err="1" smtClean="0"/>
              <a:t>Cros</a:t>
            </a:r>
            <a:r>
              <a:rPr lang="en-US" sz="2000" dirty="0" smtClean="0"/>
              <a:t> Functional Flowchart </a:t>
            </a:r>
            <a:r>
              <a:rPr lang="en-US" sz="2000" dirty="0" err="1" smtClean="0"/>
              <a:t>dll</a:t>
            </a:r>
            <a:endParaRPr lang="en-US" sz="2000" dirty="0" smtClean="0"/>
          </a:p>
          <a:p>
            <a:pPr lvl="1"/>
            <a:r>
              <a:rPr lang="en-US" dirty="0" err="1" smtClean="0"/>
              <a:t>Analsisi</a:t>
            </a:r>
            <a:r>
              <a:rPr lang="en-US" dirty="0" smtClean="0"/>
              <a:t> </a:t>
            </a:r>
            <a:r>
              <a:rPr lang="en-US" dirty="0" err="1" smtClean="0"/>
              <a:t>Sistem</a:t>
            </a:r>
            <a:r>
              <a:rPr lang="en-US" dirty="0" smtClean="0"/>
              <a:t> Yang </a:t>
            </a:r>
            <a:r>
              <a:rPr lang="en-US" dirty="0" err="1" smtClean="0"/>
              <a:t>Sudah</a:t>
            </a:r>
            <a:r>
              <a:rPr lang="en-US" dirty="0" smtClean="0"/>
              <a:t> </a:t>
            </a:r>
            <a:r>
              <a:rPr lang="en-US" dirty="0" err="1" smtClean="0"/>
              <a:t>Berjalan</a:t>
            </a:r>
            <a:endParaRPr lang="en-US" dirty="0" smtClean="0"/>
          </a:p>
          <a:p>
            <a:pPr lvl="1"/>
            <a:r>
              <a:rPr lang="en-US" dirty="0" err="1" smtClean="0"/>
              <a:t>Analisis</a:t>
            </a:r>
            <a:r>
              <a:rPr lang="en-US" dirty="0" smtClean="0"/>
              <a:t> </a:t>
            </a:r>
            <a:r>
              <a:rPr lang="en-US" dirty="0" err="1" smtClean="0"/>
              <a:t>Kebutuhan</a:t>
            </a:r>
            <a:r>
              <a:rPr lang="en-US" dirty="0" smtClean="0"/>
              <a:t> </a:t>
            </a:r>
            <a:r>
              <a:rPr lang="en-US" dirty="0" err="1" smtClean="0"/>
              <a:t>Sistem</a:t>
            </a:r>
            <a:r>
              <a:rPr lang="en-US" dirty="0" smtClean="0"/>
              <a:t> Yang </a:t>
            </a:r>
            <a:r>
              <a:rPr lang="en-US" dirty="0" err="1" smtClean="0"/>
              <a:t>Akan</a:t>
            </a:r>
            <a:r>
              <a:rPr lang="en-US" dirty="0" smtClean="0"/>
              <a:t> </a:t>
            </a:r>
            <a:r>
              <a:rPr lang="en-US" dirty="0" err="1" smtClean="0"/>
              <a:t>dibangun</a:t>
            </a:r>
            <a:endParaRPr lang="en-US" dirty="0" smtClean="0"/>
          </a:p>
          <a:p>
            <a:r>
              <a:rPr lang="en-US" dirty="0" err="1" smtClean="0"/>
              <a:t>Desain</a:t>
            </a:r>
            <a:r>
              <a:rPr lang="en-US" dirty="0" smtClean="0"/>
              <a:t> </a:t>
            </a:r>
            <a:r>
              <a:rPr lang="en-US" dirty="0" err="1" smtClean="0"/>
              <a:t>Sistem</a:t>
            </a:r>
            <a:endParaRPr lang="en-US" dirty="0" smtClean="0"/>
          </a:p>
          <a:p>
            <a:pPr lvl="1"/>
            <a:r>
              <a:rPr lang="en-US" dirty="0" err="1" smtClean="0"/>
              <a:t>Desain</a:t>
            </a:r>
            <a:r>
              <a:rPr lang="en-US" dirty="0" smtClean="0"/>
              <a:t> </a:t>
            </a:r>
            <a:r>
              <a:rPr lang="en-US" dirty="0" err="1" smtClean="0"/>
              <a:t>Proses</a:t>
            </a:r>
            <a:endParaRPr lang="en-US" dirty="0" smtClean="0"/>
          </a:p>
          <a:p>
            <a:pPr lvl="1"/>
            <a:r>
              <a:rPr lang="en-US" dirty="0" err="1" smtClean="0"/>
              <a:t>Desain</a:t>
            </a:r>
            <a:r>
              <a:rPr lang="en-US" dirty="0" smtClean="0"/>
              <a:t> Data</a:t>
            </a:r>
          </a:p>
          <a:p>
            <a:pPr lvl="1"/>
            <a:r>
              <a:rPr lang="en-US" i="1" dirty="0" err="1" smtClean="0"/>
              <a:t>Desain</a:t>
            </a:r>
            <a:r>
              <a:rPr lang="en-US" i="1" dirty="0" smtClean="0"/>
              <a:t> Interface</a:t>
            </a:r>
          </a:p>
          <a:p>
            <a:endParaRPr lang="en-US" dirty="0"/>
          </a:p>
        </p:txBody>
      </p:sp>
      <p:sp>
        <p:nvSpPr>
          <p:cNvPr id="4" name="Right Brace 3"/>
          <p:cNvSpPr/>
          <p:nvPr/>
        </p:nvSpPr>
        <p:spPr>
          <a:xfrm>
            <a:off x="3581400" y="3810000"/>
            <a:ext cx="457200" cy="762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ectangle 4"/>
          <p:cNvSpPr/>
          <p:nvPr/>
        </p:nvSpPr>
        <p:spPr>
          <a:xfrm>
            <a:off x="4267200" y="3276600"/>
            <a:ext cx="4038600" cy="2057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sz="2800" dirty="0" err="1" smtClean="0">
                <a:solidFill>
                  <a:srgbClr val="FF0000"/>
                </a:solidFill>
              </a:rPr>
              <a:t>Berbasis</a:t>
            </a:r>
            <a:r>
              <a:rPr lang="en-US" sz="2800" dirty="0" smtClean="0">
                <a:solidFill>
                  <a:srgbClr val="FF0000"/>
                </a:solidFill>
              </a:rPr>
              <a:t> </a:t>
            </a:r>
            <a:r>
              <a:rPr lang="en-US" sz="2800" dirty="0" err="1" smtClean="0">
                <a:solidFill>
                  <a:srgbClr val="FF0000"/>
                </a:solidFill>
              </a:rPr>
              <a:t>Prosedural</a:t>
            </a:r>
            <a:r>
              <a:rPr lang="en-US" sz="2800" dirty="0" smtClean="0">
                <a:solidFill>
                  <a:srgbClr val="FF0000"/>
                </a:solidFill>
              </a:rPr>
              <a:t> : DFD </a:t>
            </a:r>
            <a:r>
              <a:rPr lang="en-US" sz="2800" dirty="0" err="1" smtClean="0">
                <a:solidFill>
                  <a:srgbClr val="FF0000"/>
                </a:solidFill>
              </a:rPr>
              <a:t>dan</a:t>
            </a:r>
            <a:r>
              <a:rPr lang="en-US" sz="2800" dirty="0" smtClean="0">
                <a:solidFill>
                  <a:srgbClr val="FF0000"/>
                </a:solidFill>
              </a:rPr>
              <a:t> ERD </a:t>
            </a:r>
            <a:r>
              <a:rPr lang="en-US" sz="2800" dirty="0" err="1" smtClean="0">
                <a:solidFill>
                  <a:srgbClr val="FF0000"/>
                </a:solidFill>
              </a:rPr>
              <a:t>atau</a:t>
            </a:r>
            <a:endParaRPr lang="en-US" sz="2800" dirty="0" smtClean="0">
              <a:solidFill>
                <a:srgbClr val="FF0000"/>
              </a:solidFill>
            </a:endParaRPr>
          </a:p>
          <a:p>
            <a:pPr>
              <a:buFont typeface="Arial" pitchFamily="34" charset="0"/>
              <a:buChar char="•"/>
            </a:pPr>
            <a:r>
              <a:rPr lang="en-US" sz="2800" dirty="0" err="1" smtClean="0">
                <a:solidFill>
                  <a:srgbClr val="FF0000"/>
                </a:solidFill>
              </a:rPr>
              <a:t>Berbasis</a:t>
            </a:r>
            <a:r>
              <a:rPr lang="en-US" sz="2800" dirty="0" smtClean="0">
                <a:solidFill>
                  <a:srgbClr val="FF0000"/>
                </a:solidFill>
              </a:rPr>
              <a:t> OOP : UML (Activity Diagram, Class Diagram </a:t>
            </a:r>
            <a:r>
              <a:rPr lang="en-US" sz="2800" dirty="0" err="1" smtClean="0">
                <a:solidFill>
                  <a:srgbClr val="FF0000"/>
                </a:solidFill>
              </a:rPr>
              <a:t>dll</a:t>
            </a:r>
            <a:r>
              <a:rPr lang="en-US" sz="2800" dirty="0" smtClean="0">
                <a:solidFill>
                  <a:srgbClr val="FF0000"/>
                </a:solidFill>
              </a:rPr>
              <a:t>)</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Hasil</a:t>
            </a:r>
            <a:r>
              <a:rPr lang="en-US" dirty="0" smtClean="0"/>
              <a:t> </a:t>
            </a:r>
            <a:r>
              <a:rPr lang="en-US" dirty="0" err="1" smtClean="0"/>
              <a:t>Penelitian</a:t>
            </a:r>
            <a:r>
              <a:rPr lang="en-US" dirty="0" smtClean="0"/>
              <a:t> </a:t>
            </a:r>
            <a:r>
              <a:rPr lang="en-US" dirty="0" err="1" smtClean="0"/>
              <a:t>dan</a:t>
            </a:r>
            <a:r>
              <a:rPr lang="en-US" dirty="0" smtClean="0"/>
              <a:t> </a:t>
            </a:r>
            <a:r>
              <a:rPr lang="en-US" dirty="0" err="1" smtClean="0"/>
              <a:t>Pembahasan</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err="1" smtClean="0"/>
              <a:t>Hasil</a:t>
            </a:r>
            <a:r>
              <a:rPr lang="en-US" dirty="0" smtClean="0"/>
              <a:t> </a:t>
            </a:r>
            <a:r>
              <a:rPr lang="en-US" dirty="0" err="1" smtClean="0"/>
              <a:t>Implementasi</a:t>
            </a:r>
            <a:r>
              <a:rPr lang="en-US" dirty="0" smtClean="0"/>
              <a:t> Database</a:t>
            </a:r>
          </a:p>
          <a:p>
            <a:pPr lvl="1"/>
            <a:r>
              <a:rPr lang="en-US" dirty="0" smtClean="0"/>
              <a:t>MYSQL, </a:t>
            </a:r>
            <a:r>
              <a:rPr lang="en-US" dirty="0" err="1" smtClean="0"/>
              <a:t>MariaDB</a:t>
            </a:r>
            <a:r>
              <a:rPr lang="en-US" dirty="0" smtClean="0"/>
              <a:t> </a:t>
            </a:r>
            <a:r>
              <a:rPr lang="en-US" dirty="0" err="1" smtClean="0"/>
              <a:t>dll</a:t>
            </a:r>
            <a:endParaRPr lang="en-US" dirty="0" smtClean="0"/>
          </a:p>
          <a:p>
            <a:r>
              <a:rPr lang="en-US" dirty="0" err="1" smtClean="0"/>
              <a:t>Hasil</a:t>
            </a:r>
            <a:r>
              <a:rPr lang="en-US" dirty="0" smtClean="0"/>
              <a:t> </a:t>
            </a:r>
            <a:r>
              <a:rPr lang="en-US" dirty="0" err="1" smtClean="0"/>
              <a:t>Implementasi</a:t>
            </a:r>
            <a:r>
              <a:rPr lang="en-US" dirty="0" smtClean="0"/>
              <a:t> Coding</a:t>
            </a:r>
          </a:p>
          <a:p>
            <a:pPr lvl="1"/>
            <a:r>
              <a:rPr lang="en-US" dirty="0" err="1" smtClean="0"/>
              <a:t>Prosedural</a:t>
            </a:r>
            <a:r>
              <a:rPr lang="en-US" dirty="0" smtClean="0"/>
              <a:t> : VB 6, PHP </a:t>
            </a:r>
            <a:r>
              <a:rPr lang="en-US" dirty="0" err="1" smtClean="0"/>
              <a:t>Prosedural</a:t>
            </a:r>
            <a:endParaRPr lang="en-US" dirty="0" smtClean="0"/>
          </a:p>
          <a:p>
            <a:pPr lvl="1"/>
            <a:r>
              <a:rPr lang="en-US" dirty="0" smtClean="0"/>
              <a:t>OOP : framework </a:t>
            </a:r>
            <a:r>
              <a:rPr lang="en-US" dirty="0" err="1" smtClean="0"/>
              <a:t>php</a:t>
            </a:r>
            <a:r>
              <a:rPr lang="en-US" dirty="0" smtClean="0"/>
              <a:t>, Java, Android</a:t>
            </a:r>
          </a:p>
          <a:p>
            <a:r>
              <a:rPr lang="en-US" dirty="0" err="1" smtClean="0"/>
              <a:t>Hasil</a:t>
            </a:r>
            <a:r>
              <a:rPr lang="en-US" dirty="0" smtClean="0"/>
              <a:t> </a:t>
            </a:r>
            <a:r>
              <a:rPr lang="en-US" dirty="0" err="1" smtClean="0"/>
              <a:t>Implementasi</a:t>
            </a:r>
            <a:r>
              <a:rPr lang="en-US" dirty="0" smtClean="0"/>
              <a:t> Interface</a:t>
            </a:r>
          </a:p>
          <a:p>
            <a:r>
              <a:rPr lang="en-US" dirty="0" err="1" smtClean="0"/>
              <a:t>Hasil</a:t>
            </a:r>
            <a:r>
              <a:rPr lang="en-US" dirty="0" smtClean="0"/>
              <a:t> </a:t>
            </a:r>
            <a:r>
              <a:rPr lang="en-US" dirty="0" err="1" smtClean="0"/>
              <a:t>Pengujian</a:t>
            </a:r>
            <a:endParaRPr lang="en-US" dirty="0" smtClean="0"/>
          </a:p>
          <a:p>
            <a:pPr lvl="1"/>
            <a:r>
              <a:rPr lang="en-US" dirty="0" err="1" smtClean="0"/>
              <a:t>Pengujian</a:t>
            </a:r>
            <a:r>
              <a:rPr lang="en-US" dirty="0" smtClean="0"/>
              <a:t> </a:t>
            </a:r>
            <a:r>
              <a:rPr lang="en-US" dirty="0" err="1" smtClean="0"/>
              <a:t>dengan</a:t>
            </a:r>
            <a:r>
              <a:rPr lang="en-US" dirty="0" smtClean="0"/>
              <a:t> data </a:t>
            </a:r>
            <a:r>
              <a:rPr lang="en-US" dirty="0" err="1" smtClean="0"/>
              <a:t>benar</a:t>
            </a:r>
            <a:endParaRPr lang="en-US" dirty="0" smtClean="0"/>
          </a:p>
          <a:p>
            <a:pPr lvl="1"/>
            <a:r>
              <a:rPr lang="en-US" dirty="0" err="1" smtClean="0"/>
              <a:t>Pengujian</a:t>
            </a:r>
            <a:r>
              <a:rPr lang="en-US" dirty="0" smtClean="0"/>
              <a:t> </a:t>
            </a:r>
            <a:r>
              <a:rPr lang="en-US" dirty="0" err="1" smtClean="0"/>
              <a:t>dengan</a:t>
            </a:r>
            <a:r>
              <a:rPr lang="en-US" dirty="0" smtClean="0"/>
              <a:t> data </a:t>
            </a:r>
            <a:r>
              <a:rPr lang="en-US" dirty="0" err="1" smtClean="0"/>
              <a:t>salah</a:t>
            </a:r>
            <a:endParaRPr lang="en-US" dirty="0" smtClean="0"/>
          </a:p>
          <a:p>
            <a:pPr lvl="1"/>
            <a:endParaRPr lang="en-US" dirty="0" smtClean="0"/>
          </a:p>
          <a:p>
            <a:pPr algn="ctr">
              <a:buNone/>
            </a:pPr>
            <a:r>
              <a:rPr lang="en-US" dirty="0" smtClean="0">
                <a:solidFill>
                  <a:srgbClr val="FF0000"/>
                </a:solidFill>
              </a:rPr>
              <a:t>JANGAN LUPA BERI PEMBAHASAN !!!!</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0200" y="2362200"/>
            <a:ext cx="3429000" cy="1706562"/>
          </a:xfrm>
        </p:spPr>
        <p:txBody>
          <a:bodyPr>
            <a:normAutofit/>
          </a:bodyPr>
          <a:lstStyle/>
          <a:p>
            <a:r>
              <a:rPr lang="en-US" sz="3600" dirty="0" err="1" smtClean="0"/>
              <a:t>Bagaimana</a:t>
            </a:r>
            <a:r>
              <a:rPr lang="en-US" sz="3600" dirty="0" smtClean="0"/>
              <a:t> </a:t>
            </a:r>
            <a:r>
              <a:rPr lang="en-US" sz="3600" dirty="0" err="1" smtClean="0"/>
              <a:t>menurut</a:t>
            </a:r>
            <a:r>
              <a:rPr lang="en-US" sz="3600" dirty="0" smtClean="0"/>
              <a:t> </a:t>
            </a:r>
            <a:r>
              <a:rPr lang="en-US" sz="3600" dirty="0" err="1" smtClean="0"/>
              <a:t>anda</a:t>
            </a:r>
            <a:r>
              <a:rPr lang="en-US" sz="3600" dirty="0" smtClean="0"/>
              <a:t> ?</a:t>
            </a:r>
            <a:endParaRPr lang="en-US" sz="3600" dirty="0"/>
          </a:p>
        </p:txBody>
      </p:sp>
      <p:pic>
        <p:nvPicPr>
          <p:cNvPr id="6" name="Content Placeholder 5" descr="IMG_20180314_145302.jpg"/>
          <p:cNvPicPr>
            <a:picLocks noGrp="1" noChangeAspect="1"/>
          </p:cNvPicPr>
          <p:nvPr>
            <p:ph idx="1"/>
          </p:nvPr>
        </p:nvPicPr>
        <p:blipFill>
          <a:blip r:embed="rId2" cstate="print"/>
          <a:stretch>
            <a:fillRect/>
          </a:stretch>
        </p:blipFill>
        <p:spPr>
          <a:xfrm>
            <a:off x="457200" y="152400"/>
            <a:ext cx="4876800" cy="6502400"/>
          </a:xfr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G_20180314_145524.jpg"/>
          <p:cNvPicPr>
            <a:picLocks noGrp="1" noChangeAspect="1"/>
          </p:cNvPicPr>
          <p:nvPr>
            <p:ph idx="1"/>
          </p:nvPr>
        </p:nvPicPr>
        <p:blipFill>
          <a:blip r:embed="rId2" cstate="print"/>
          <a:stretch>
            <a:fillRect/>
          </a:stretch>
        </p:blipFill>
        <p:spPr>
          <a:xfrm>
            <a:off x="304800" y="228600"/>
            <a:ext cx="4800600" cy="6400800"/>
          </a:xfrm>
        </p:spPr>
      </p:pic>
      <p:sp>
        <p:nvSpPr>
          <p:cNvPr id="5" name="Title 1"/>
          <p:cNvSpPr>
            <a:spLocks noGrp="1"/>
          </p:cNvSpPr>
          <p:nvPr>
            <p:ph type="title"/>
          </p:nvPr>
        </p:nvSpPr>
        <p:spPr>
          <a:xfrm>
            <a:off x="5410200" y="2362200"/>
            <a:ext cx="3429000" cy="1706562"/>
          </a:xfrm>
        </p:spPr>
        <p:txBody>
          <a:bodyPr>
            <a:normAutofit/>
          </a:bodyPr>
          <a:lstStyle/>
          <a:p>
            <a:r>
              <a:rPr lang="en-US" sz="3600" dirty="0" err="1" smtClean="0"/>
              <a:t>Bagaimana</a:t>
            </a:r>
            <a:r>
              <a:rPr lang="en-US" sz="3600" dirty="0" smtClean="0"/>
              <a:t> </a:t>
            </a:r>
            <a:r>
              <a:rPr lang="en-US" sz="3600" dirty="0" err="1" smtClean="0"/>
              <a:t>menurut</a:t>
            </a:r>
            <a:r>
              <a:rPr lang="en-US" sz="3600" dirty="0" smtClean="0"/>
              <a:t> </a:t>
            </a:r>
            <a:r>
              <a:rPr lang="en-US" sz="3600" dirty="0" err="1" smtClean="0"/>
              <a:t>anda</a:t>
            </a:r>
            <a:r>
              <a:rPr lang="en-US" sz="3600" dirty="0" smtClean="0"/>
              <a:t> ?</a:t>
            </a:r>
            <a:endParaRPr lang="en-US" sz="3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G_20180314_145627.jpg"/>
          <p:cNvPicPr>
            <a:picLocks noGrp="1" noChangeAspect="1"/>
          </p:cNvPicPr>
          <p:nvPr>
            <p:ph idx="1"/>
          </p:nvPr>
        </p:nvPicPr>
        <p:blipFill>
          <a:blip r:embed="rId2" cstate="print"/>
          <a:stretch>
            <a:fillRect/>
          </a:stretch>
        </p:blipFill>
        <p:spPr>
          <a:xfrm>
            <a:off x="457200" y="304800"/>
            <a:ext cx="4457700" cy="5943600"/>
          </a:xfrm>
        </p:spPr>
      </p:pic>
      <p:sp>
        <p:nvSpPr>
          <p:cNvPr id="5" name="Title 1"/>
          <p:cNvSpPr>
            <a:spLocks noGrp="1"/>
          </p:cNvSpPr>
          <p:nvPr>
            <p:ph type="title"/>
          </p:nvPr>
        </p:nvSpPr>
        <p:spPr>
          <a:xfrm>
            <a:off x="5181600" y="2286000"/>
            <a:ext cx="3429000" cy="1706562"/>
          </a:xfrm>
        </p:spPr>
        <p:txBody>
          <a:bodyPr>
            <a:normAutofit/>
          </a:bodyPr>
          <a:lstStyle/>
          <a:p>
            <a:r>
              <a:rPr lang="en-US" sz="3600" dirty="0" err="1" smtClean="0"/>
              <a:t>Bagaimana</a:t>
            </a:r>
            <a:r>
              <a:rPr lang="en-US" sz="3600" dirty="0" smtClean="0"/>
              <a:t> </a:t>
            </a:r>
            <a:r>
              <a:rPr lang="en-US" sz="3600" dirty="0" err="1" smtClean="0"/>
              <a:t>menurut</a:t>
            </a:r>
            <a:r>
              <a:rPr lang="en-US" sz="3600" dirty="0" smtClean="0"/>
              <a:t> </a:t>
            </a:r>
            <a:r>
              <a:rPr lang="en-US" sz="3600" dirty="0" err="1" smtClean="0"/>
              <a:t>anda</a:t>
            </a:r>
            <a:r>
              <a:rPr lang="en-US" sz="3600" dirty="0" smtClean="0"/>
              <a:t> ?</a:t>
            </a:r>
            <a:endParaRPr lang="en-US" sz="36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Daftar</a:t>
            </a:r>
            <a:r>
              <a:rPr lang="en-US" dirty="0" smtClean="0"/>
              <a:t> </a:t>
            </a:r>
            <a:r>
              <a:rPr lang="en-US" dirty="0" err="1" smtClean="0"/>
              <a:t>Pustaka</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a:buNone/>
            </a:pPr>
            <a:r>
              <a:rPr lang="en-US" dirty="0" err="1" smtClean="0"/>
              <a:t>Contoh</a:t>
            </a:r>
            <a:r>
              <a:rPr lang="en-US" dirty="0" smtClean="0"/>
              <a:t> </a:t>
            </a:r>
            <a:r>
              <a:rPr lang="en-US" dirty="0" err="1" smtClean="0"/>
              <a:t>Penulisan</a:t>
            </a:r>
            <a:r>
              <a:rPr lang="en-US" dirty="0" smtClean="0"/>
              <a:t> </a:t>
            </a:r>
            <a:r>
              <a:rPr lang="en-US" dirty="0" err="1" smtClean="0"/>
              <a:t>Daftar</a:t>
            </a:r>
            <a:r>
              <a:rPr lang="en-US" dirty="0" smtClean="0"/>
              <a:t> </a:t>
            </a:r>
            <a:r>
              <a:rPr lang="en-US" dirty="0" err="1" smtClean="0"/>
              <a:t>Pustaka</a:t>
            </a:r>
            <a:r>
              <a:rPr lang="en-US" dirty="0" smtClean="0"/>
              <a:t> :</a:t>
            </a:r>
          </a:p>
          <a:p>
            <a:r>
              <a:rPr lang="en-US" dirty="0" err="1" smtClean="0"/>
              <a:t>Anonim</a:t>
            </a:r>
            <a:r>
              <a:rPr lang="en-US" dirty="0" smtClean="0"/>
              <a:t>. 1992. </a:t>
            </a:r>
            <a:r>
              <a:rPr lang="en-US" dirty="0" err="1" smtClean="0"/>
              <a:t>HyperchemTM</a:t>
            </a:r>
            <a:r>
              <a:rPr lang="en-US" dirty="0" smtClean="0"/>
              <a:t> Release 3 for Windows : Manual. Autodesk Inc., Tulsa.</a:t>
            </a:r>
          </a:p>
          <a:p>
            <a:pPr hangingPunct="0"/>
            <a:r>
              <a:rPr lang="en-US" dirty="0" err="1" smtClean="0"/>
              <a:t>Brauer</a:t>
            </a:r>
            <a:r>
              <a:rPr lang="en-US" dirty="0" smtClean="0"/>
              <a:t>, F. and Castillo-Chavez, C., 2001,</a:t>
            </a:r>
            <a:r>
              <a:rPr lang="en-US" i="1" dirty="0" smtClean="0"/>
              <a:t>MathematicalModels in Population Biology and Epidemiology</a:t>
            </a:r>
            <a:r>
              <a:rPr lang="en-US" dirty="0" smtClean="0"/>
              <a:t>, Springer-</a:t>
            </a:r>
            <a:r>
              <a:rPr lang="en-US" dirty="0" err="1" smtClean="0"/>
              <a:t>Verlag</a:t>
            </a:r>
            <a:r>
              <a:rPr lang="en-US" dirty="0" smtClean="0"/>
              <a:t>, Inc., New York.</a:t>
            </a:r>
          </a:p>
          <a:p>
            <a:r>
              <a:rPr lang="en-US" dirty="0" err="1" smtClean="0"/>
              <a:t>Cheney,W</a:t>
            </a:r>
            <a:r>
              <a:rPr lang="en-US" dirty="0" smtClean="0"/>
              <a:t>., 2001, </a:t>
            </a:r>
            <a:r>
              <a:rPr lang="en-US" i="1" dirty="0" smtClean="0"/>
              <a:t>Analysis for Applied Mathematics</a:t>
            </a:r>
            <a:r>
              <a:rPr lang="en-US" dirty="0" smtClean="0"/>
              <a:t>, Springer, New York.</a:t>
            </a:r>
          </a:p>
          <a:p>
            <a:pPr hangingPunct="0"/>
            <a:r>
              <a:rPr lang="en-US" dirty="0" smtClean="0"/>
              <a:t>Creswell, C.J., </a:t>
            </a:r>
            <a:r>
              <a:rPr lang="en-US" dirty="0" err="1" smtClean="0"/>
              <a:t>Runquist</a:t>
            </a:r>
            <a:r>
              <a:rPr lang="en-US" dirty="0" smtClean="0"/>
              <a:t>, O.A. </a:t>
            </a:r>
            <a:r>
              <a:rPr lang="en-US" dirty="0" err="1" smtClean="0"/>
              <a:t>dan</a:t>
            </a:r>
            <a:r>
              <a:rPr lang="en-US" dirty="0" smtClean="0"/>
              <a:t> Campbell, M.M., 1982, </a:t>
            </a:r>
            <a:r>
              <a:rPr lang="en-US" dirty="0" err="1" smtClean="0"/>
              <a:t>Analisis</a:t>
            </a:r>
            <a:r>
              <a:rPr lang="en-US" dirty="0" smtClean="0"/>
              <a:t> </a:t>
            </a:r>
            <a:r>
              <a:rPr lang="en-US" dirty="0" err="1" smtClean="0"/>
              <a:t>Spektrum</a:t>
            </a:r>
            <a:r>
              <a:rPr lang="en-US" dirty="0" smtClean="0"/>
              <a:t> </a:t>
            </a:r>
            <a:r>
              <a:rPr lang="en-US" dirty="0" err="1" smtClean="0"/>
              <a:t>Senyawa</a:t>
            </a:r>
            <a:r>
              <a:rPr lang="en-US" dirty="0" smtClean="0"/>
              <a:t> </a:t>
            </a:r>
            <a:r>
              <a:rPr lang="en-US" dirty="0" err="1" smtClean="0"/>
              <a:t>Organik</a:t>
            </a:r>
            <a:r>
              <a:rPr lang="en-US" dirty="0" smtClean="0"/>
              <a:t> (</a:t>
            </a:r>
            <a:r>
              <a:rPr lang="en-US" dirty="0" err="1" smtClean="0"/>
              <a:t>diterjemahkan</a:t>
            </a:r>
            <a:r>
              <a:rPr lang="en-US" dirty="0" smtClean="0"/>
              <a:t> </a:t>
            </a:r>
            <a:r>
              <a:rPr lang="en-US" dirty="0" err="1" smtClean="0"/>
              <a:t>oleh</a:t>
            </a:r>
            <a:r>
              <a:rPr lang="en-US" dirty="0" smtClean="0"/>
              <a:t> </a:t>
            </a:r>
            <a:r>
              <a:rPr lang="en-US" dirty="0" err="1" smtClean="0"/>
              <a:t>Padmawinata</a:t>
            </a:r>
            <a:r>
              <a:rPr lang="en-US" dirty="0" smtClean="0"/>
              <a:t>, K. </a:t>
            </a:r>
            <a:r>
              <a:rPr lang="en-US" dirty="0" err="1" smtClean="0"/>
              <a:t>dan</a:t>
            </a:r>
            <a:r>
              <a:rPr lang="en-US" dirty="0" smtClean="0"/>
              <a:t> </a:t>
            </a:r>
            <a:r>
              <a:rPr lang="en-US" dirty="0" err="1" smtClean="0"/>
              <a:t>Soediro</a:t>
            </a:r>
            <a:r>
              <a:rPr lang="en-US" dirty="0" smtClean="0"/>
              <a:t>, I., </a:t>
            </a:r>
            <a:r>
              <a:rPr lang="en-US" dirty="0" err="1" smtClean="0"/>
              <a:t>edisi</a:t>
            </a:r>
            <a:r>
              <a:rPr lang="en-US" dirty="0" smtClean="0"/>
              <a:t> 2, </a:t>
            </a:r>
            <a:r>
              <a:rPr lang="en-US" dirty="0" err="1" smtClean="0"/>
              <a:t>Penerbit</a:t>
            </a:r>
            <a:r>
              <a:rPr lang="en-US" dirty="0" smtClean="0"/>
              <a:t> ITB, Bandung. </a:t>
            </a:r>
          </a:p>
          <a:p>
            <a:r>
              <a:rPr lang="en-US" dirty="0" smtClean="0"/>
              <a:t>Dai, L., 1989, Lecture Notes in Control and Information Sciences: Singular Control System, Springer-</a:t>
            </a:r>
            <a:r>
              <a:rPr lang="en-US" dirty="0" err="1" smtClean="0"/>
              <a:t>Verlag</a:t>
            </a:r>
            <a:r>
              <a:rPr lang="en-US" dirty="0" smtClean="0"/>
              <a:t>, Inc., New York</a:t>
            </a:r>
          </a:p>
          <a:p>
            <a:pPr lvl="1">
              <a:buNone/>
            </a:pPr>
            <a:endParaRPr lang="en-US" dirty="0" smtClean="0">
              <a:solidFill>
                <a:srgbClr val="FF0000"/>
              </a:solidFill>
            </a:endParaRPr>
          </a:p>
          <a:p>
            <a:pPr algn="ctr">
              <a:buNone/>
            </a:pPr>
            <a:r>
              <a:rPr lang="en-US" sz="6300" dirty="0" smtClean="0">
                <a:solidFill>
                  <a:srgbClr val="FF0000"/>
                </a:solidFill>
              </a:rPr>
              <a:t>STOP HOAX PENELITIAN</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a:t>
            </a:r>
            <a:r>
              <a:rPr lang="en-US" dirty="0" err="1" smtClean="0"/>
              <a:t>Referensi</a:t>
            </a:r>
            <a:endParaRPr lang="en-US" dirty="0"/>
          </a:p>
        </p:txBody>
      </p:sp>
      <p:pic>
        <p:nvPicPr>
          <p:cNvPr id="4" name="Content Placeholder 3" descr="Analisis_Perancangan_SI.jpg"/>
          <p:cNvPicPr>
            <a:picLocks noGrp="1" noChangeAspect="1"/>
          </p:cNvPicPr>
          <p:nvPr>
            <p:ph idx="1"/>
          </p:nvPr>
        </p:nvPicPr>
        <p:blipFill>
          <a:blip r:embed="rId2" cstate="print"/>
          <a:stretch>
            <a:fillRect/>
          </a:stretch>
        </p:blipFill>
        <p:spPr>
          <a:xfrm>
            <a:off x="304800" y="1371600"/>
            <a:ext cx="3657600" cy="4876800"/>
          </a:xfrm>
        </p:spPr>
      </p:pic>
      <p:pic>
        <p:nvPicPr>
          <p:cNvPr id="5" name="Picture 4" descr="Perancangan_SI_dan_Aplikasinya.jpg"/>
          <p:cNvPicPr>
            <a:picLocks noChangeAspect="1"/>
          </p:cNvPicPr>
          <p:nvPr/>
        </p:nvPicPr>
        <p:blipFill>
          <a:blip r:embed="rId3" cstate="print"/>
          <a:stretch>
            <a:fillRect/>
          </a:stretch>
        </p:blipFill>
        <p:spPr>
          <a:xfrm>
            <a:off x="4343400" y="1371600"/>
            <a:ext cx="3714750" cy="4953000"/>
          </a:xfrm>
          <a:prstGeom prst="rect">
            <a:avLst/>
          </a:prstGeo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a:t>
            </a:r>
            <a:r>
              <a:rPr lang="en-US" dirty="0" err="1" smtClean="0"/>
              <a:t>Referensi</a:t>
            </a:r>
            <a:endParaRPr lang="en-US" dirty="0"/>
          </a:p>
        </p:txBody>
      </p:sp>
      <p:pic>
        <p:nvPicPr>
          <p:cNvPr id="4" name="Content Placeholder 3" descr="Jalan_Pintas_Menjadi_Master_PHP.jpg"/>
          <p:cNvPicPr>
            <a:picLocks noGrp="1" noChangeAspect="1"/>
          </p:cNvPicPr>
          <p:nvPr>
            <p:ph idx="1"/>
          </p:nvPr>
        </p:nvPicPr>
        <p:blipFill>
          <a:blip r:embed="rId2" cstate="print"/>
          <a:stretch>
            <a:fillRect/>
          </a:stretch>
        </p:blipFill>
        <p:spPr>
          <a:xfrm>
            <a:off x="457200" y="1524000"/>
            <a:ext cx="3714750" cy="4953000"/>
          </a:xfrm>
        </p:spPr>
      </p:pic>
      <p:pic>
        <p:nvPicPr>
          <p:cNvPr id="5" name="Picture 4" descr="Web_Service_Pembayarakuliah.jpg"/>
          <p:cNvPicPr>
            <a:picLocks noChangeAspect="1"/>
          </p:cNvPicPr>
          <p:nvPr/>
        </p:nvPicPr>
        <p:blipFill>
          <a:blip r:embed="rId3" cstate="print"/>
          <a:stretch>
            <a:fillRect/>
          </a:stretch>
        </p:blipFill>
        <p:spPr>
          <a:xfrm>
            <a:off x="4953000" y="1600200"/>
            <a:ext cx="3657600" cy="48768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Maksud</a:t>
            </a:r>
            <a:r>
              <a:rPr lang="en-US" dirty="0" smtClean="0"/>
              <a:t> Dan </a:t>
            </a:r>
            <a:r>
              <a:rPr lang="en-US" dirty="0" err="1" smtClean="0"/>
              <a:t>Tujuan</a:t>
            </a:r>
            <a:r>
              <a:rPr lang="en-US" dirty="0" smtClean="0"/>
              <a:t> KP</a:t>
            </a:r>
            <a:endParaRPr lang="en-US" dirty="0"/>
          </a:p>
        </p:txBody>
      </p:sp>
      <p:sp>
        <p:nvSpPr>
          <p:cNvPr id="3" name="Content Placeholder 2"/>
          <p:cNvSpPr>
            <a:spLocks noGrp="1"/>
          </p:cNvSpPr>
          <p:nvPr>
            <p:ph idx="1"/>
          </p:nvPr>
        </p:nvSpPr>
        <p:spPr/>
        <p:txBody>
          <a:bodyPr/>
          <a:lstStyle/>
          <a:p>
            <a:r>
              <a:rPr lang="en-US" dirty="0" err="1" smtClean="0"/>
              <a:t>Kerja</a:t>
            </a:r>
            <a:r>
              <a:rPr lang="en-US" dirty="0" smtClean="0"/>
              <a:t> </a:t>
            </a:r>
            <a:r>
              <a:rPr lang="en-US" dirty="0" err="1" smtClean="0"/>
              <a:t>Praktek</a:t>
            </a:r>
            <a:r>
              <a:rPr lang="en-US" dirty="0" smtClean="0"/>
              <a:t> </a:t>
            </a:r>
            <a:r>
              <a:rPr lang="en-US" dirty="0" err="1" smtClean="0"/>
              <a:t>adalah</a:t>
            </a:r>
            <a:r>
              <a:rPr lang="en-US" dirty="0" smtClean="0"/>
              <a:t> </a:t>
            </a:r>
            <a:r>
              <a:rPr lang="en-US" dirty="0" err="1" smtClean="0"/>
              <a:t>kegiatan</a:t>
            </a:r>
            <a:r>
              <a:rPr lang="en-US" dirty="0" smtClean="0"/>
              <a:t> </a:t>
            </a:r>
            <a:r>
              <a:rPr lang="en-US" dirty="0" err="1" smtClean="0"/>
              <a:t>lapangan</a:t>
            </a:r>
            <a:r>
              <a:rPr lang="en-US" dirty="0" smtClean="0"/>
              <a:t> yang </a:t>
            </a:r>
            <a:r>
              <a:rPr lang="en-US" dirty="0" err="1" smtClean="0"/>
              <a:t>diwajibkan</a:t>
            </a:r>
            <a:r>
              <a:rPr lang="en-US" dirty="0" smtClean="0"/>
              <a:t>  </a:t>
            </a:r>
            <a:r>
              <a:rPr lang="en-US" dirty="0" err="1" smtClean="0"/>
              <a:t>kepada</a:t>
            </a:r>
            <a:r>
              <a:rPr lang="en-US" dirty="0" smtClean="0"/>
              <a:t> </a:t>
            </a:r>
            <a:r>
              <a:rPr lang="en-US" dirty="0" err="1" smtClean="0"/>
              <a:t>mahasiswa</a:t>
            </a:r>
            <a:r>
              <a:rPr lang="en-US" dirty="0" smtClean="0"/>
              <a:t> STMIK EL </a:t>
            </a:r>
            <a:r>
              <a:rPr lang="en-US" dirty="0" err="1" smtClean="0"/>
              <a:t>Rahma</a:t>
            </a:r>
            <a:r>
              <a:rPr lang="en-US" dirty="0" smtClean="0"/>
              <a:t> yang </a:t>
            </a:r>
            <a:r>
              <a:rPr lang="en-US" dirty="0" err="1" smtClean="0"/>
              <a:t>bertujuan</a:t>
            </a:r>
            <a:r>
              <a:rPr lang="en-US" dirty="0" smtClean="0"/>
              <a:t> </a:t>
            </a:r>
            <a:r>
              <a:rPr lang="en-US" dirty="0" err="1" smtClean="0"/>
              <a:t>untuk</a:t>
            </a:r>
            <a:r>
              <a:rPr lang="en-US" dirty="0" smtClean="0"/>
              <a:t> </a:t>
            </a:r>
            <a:r>
              <a:rPr lang="en-US" dirty="0" err="1" smtClean="0"/>
              <a:t>meningkatkan</a:t>
            </a:r>
            <a:r>
              <a:rPr lang="en-US" dirty="0" smtClean="0"/>
              <a:t> </a:t>
            </a:r>
            <a:r>
              <a:rPr lang="en-US" dirty="0" err="1" smtClean="0"/>
              <a:t>pengetahuan</a:t>
            </a:r>
            <a:r>
              <a:rPr lang="en-US" dirty="0" smtClean="0"/>
              <a:t> </a:t>
            </a:r>
            <a:r>
              <a:rPr lang="en-US" dirty="0" err="1" smtClean="0"/>
              <a:t>praktis</a:t>
            </a:r>
            <a:r>
              <a:rPr lang="en-US" dirty="0" smtClean="0"/>
              <a:t> </a:t>
            </a:r>
            <a:r>
              <a:rPr lang="en-US" dirty="0" err="1" smtClean="0"/>
              <a:t>dalam</a:t>
            </a:r>
            <a:r>
              <a:rPr lang="en-US" dirty="0" smtClean="0"/>
              <a:t> </a:t>
            </a:r>
            <a:r>
              <a:rPr lang="en-US" dirty="0" err="1" smtClean="0"/>
              <a:t>disiplin</a:t>
            </a:r>
            <a:r>
              <a:rPr lang="en-US" dirty="0" smtClean="0"/>
              <a:t> </a:t>
            </a:r>
            <a:r>
              <a:rPr lang="en-US" dirty="0" err="1" smtClean="0"/>
              <a:t>ilmu</a:t>
            </a:r>
            <a:r>
              <a:rPr lang="en-US" dirty="0" smtClean="0"/>
              <a:t> yang </a:t>
            </a:r>
            <a:r>
              <a:rPr lang="en-US" dirty="0" err="1" smtClean="0"/>
              <a:t>dipelajari</a:t>
            </a:r>
            <a:r>
              <a:rPr lang="en-US" dirty="0" smtClean="0"/>
              <a:t> </a:t>
            </a:r>
            <a:r>
              <a:rPr lang="en-US" dirty="0" err="1" smtClean="0"/>
              <a:t>sehingga</a:t>
            </a:r>
            <a:r>
              <a:rPr lang="en-US" dirty="0" smtClean="0"/>
              <a:t> </a:t>
            </a:r>
            <a:r>
              <a:rPr lang="en-US" dirty="0" err="1" smtClean="0"/>
              <a:t>dapat</a:t>
            </a:r>
            <a:r>
              <a:rPr lang="en-US" dirty="0" smtClean="0"/>
              <a:t> </a:t>
            </a:r>
            <a:r>
              <a:rPr lang="en-US" dirty="0" err="1" smtClean="0"/>
              <a:t>lebih</a:t>
            </a:r>
            <a:r>
              <a:rPr lang="en-US" dirty="0" smtClean="0"/>
              <a:t> </a:t>
            </a:r>
            <a:r>
              <a:rPr lang="en-US" dirty="0" err="1" smtClean="0"/>
              <a:t>memahami</a:t>
            </a:r>
            <a:r>
              <a:rPr lang="en-US" dirty="0" smtClean="0"/>
              <a:t> </a:t>
            </a:r>
            <a:r>
              <a:rPr lang="en-US" dirty="0" err="1" smtClean="0"/>
              <a:t>serta</a:t>
            </a:r>
            <a:r>
              <a:rPr lang="en-US" dirty="0" smtClean="0"/>
              <a:t> </a:t>
            </a:r>
            <a:r>
              <a:rPr lang="en-US" dirty="0" err="1" smtClean="0"/>
              <a:t>mengaplikasikan</a:t>
            </a:r>
            <a:r>
              <a:rPr lang="en-US" dirty="0" smtClean="0"/>
              <a:t> </a:t>
            </a:r>
            <a:r>
              <a:rPr lang="en-US" dirty="0" err="1" smtClean="0"/>
              <a:t>antara</a:t>
            </a:r>
            <a:r>
              <a:rPr lang="en-US" dirty="0" smtClean="0"/>
              <a:t> </a:t>
            </a:r>
            <a:r>
              <a:rPr lang="en-US" dirty="0" err="1" smtClean="0"/>
              <a:t>teori</a:t>
            </a:r>
            <a:r>
              <a:rPr lang="en-US" dirty="0" smtClean="0"/>
              <a:t> </a:t>
            </a:r>
            <a:r>
              <a:rPr lang="en-US" dirty="0" err="1" smtClean="0"/>
              <a:t>dan</a:t>
            </a:r>
            <a:r>
              <a:rPr lang="en-US" dirty="0" smtClean="0"/>
              <a:t> </a:t>
            </a:r>
            <a:r>
              <a:rPr lang="en-US" dirty="0" err="1" smtClean="0"/>
              <a:t>praktek</a:t>
            </a:r>
            <a:r>
              <a:rPr lang="en-US" dirty="0" smtClean="0"/>
              <a:t>.</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990600"/>
          </a:xfrm>
        </p:spPr>
        <p:txBody>
          <a:bodyPr>
            <a:normAutofit/>
          </a:bodyPr>
          <a:lstStyle/>
          <a:p>
            <a:pPr algn="ctr">
              <a:buNone/>
            </a:pPr>
            <a:r>
              <a:rPr lang="en-US" sz="4800" dirty="0" smtClean="0"/>
              <a:t>SULIT ? RIBET ? SUSAH?</a:t>
            </a:r>
            <a:endParaRPr lang="en-US" sz="4800" dirty="0"/>
          </a:p>
        </p:txBody>
      </p:sp>
      <p:sp>
        <p:nvSpPr>
          <p:cNvPr id="4" name="Content Placeholder 2"/>
          <p:cNvSpPr txBox="1">
            <a:spLocks/>
          </p:cNvSpPr>
          <p:nvPr/>
        </p:nvSpPr>
        <p:spPr>
          <a:xfrm>
            <a:off x="2057400" y="1219200"/>
            <a:ext cx="5029200" cy="9906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800" b="0" i="0" u="none" strike="noStrike" kern="1200" cap="none" spc="0" normalizeH="0" baseline="0" noProof="0" dirty="0" err="1" smtClean="0">
                <a:ln>
                  <a:noFill/>
                </a:ln>
                <a:solidFill>
                  <a:schemeClr val="tx1"/>
                </a:solidFill>
                <a:effectLst/>
                <a:uLnTx/>
                <a:uFillTx/>
                <a:latin typeface="+mn-lt"/>
                <a:ea typeface="+mn-ea"/>
                <a:cs typeface="+mn-cs"/>
              </a:rPr>
              <a:t>Tentu</a:t>
            </a:r>
            <a:r>
              <a:rPr kumimoji="0" lang="en-US" sz="4800" b="0" i="0" u="none" strike="noStrike" kern="1200" cap="none" spc="0" normalizeH="0" baseline="0" noProof="0" dirty="0" smtClean="0">
                <a:ln>
                  <a:noFill/>
                </a:ln>
                <a:solidFill>
                  <a:schemeClr val="tx1"/>
                </a:solidFill>
                <a:effectLst/>
                <a:uLnTx/>
                <a:uFillTx/>
                <a:latin typeface="+mn-lt"/>
                <a:ea typeface="+mn-ea"/>
                <a:cs typeface="+mn-cs"/>
              </a:rPr>
              <a:t> TIDAK !!!</a:t>
            </a:r>
            <a:endParaRPr kumimoji="0" lang="en-US" sz="48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panduan.png"/>
          <p:cNvPicPr>
            <a:picLocks noChangeAspect="1"/>
          </p:cNvPicPr>
          <p:nvPr/>
        </p:nvPicPr>
        <p:blipFill>
          <a:blip r:embed="rId2" cstate="print"/>
          <a:stretch>
            <a:fillRect/>
          </a:stretch>
        </p:blipFill>
        <p:spPr>
          <a:xfrm>
            <a:off x="228600" y="2590800"/>
            <a:ext cx="2286000" cy="2286000"/>
          </a:xfrm>
          <a:prstGeom prst="rect">
            <a:avLst/>
          </a:prstGeom>
        </p:spPr>
      </p:pic>
      <p:sp>
        <p:nvSpPr>
          <p:cNvPr id="6" name="Rectangle 5"/>
          <p:cNvSpPr/>
          <p:nvPr/>
        </p:nvSpPr>
        <p:spPr>
          <a:xfrm>
            <a:off x="152400" y="5410200"/>
            <a:ext cx="2743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Baca </a:t>
            </a:r>
            <a:r>
              <a:rPr lang="en-US" sz="2400" dirty="0" err="1" smtClean="0">
                <a:solidFill>
                  <a:schemeClr val="tx1"/>
                </a:solidFill>
              </a:rPr>
              <a:t>Panduan</a:t>
            </a:r>
            <a:r>
              <a:rPr lang="en-US" sz="2400" dirty="0" smtClean="0">
                <a:solidFill>
                  <a:schemeClr val="tx1"/>
                </a:solidFill>
              </a:rPr>
              <a:t> SKRIPSI</a:t>
            </a:r>
            <a:endParaRPr lang="en-US" sz="2400" dirty="0">
              <a:solidFill>
                <a:schemeClr val="tx1"/>
              </a:solidFill>
            </a:endParaRPr>
          </a:p>
        </p:txBody>
      </p:sp>
      <p:sp>
        <p:nvSpPr>
          <p:cNvPr id="7" name="Cross 6"/>
          <p:cNvSpPr/>
          <p:nvPr/>
        </p:nvSpPr>
        <p:spPr>
          <a:xfrm>
            <a:off x="2514600" y="3352800"/>
            <a:ext cx="685800" cy="7620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Pak Momon.jpeg"/>
          <p:cNvPicPr>
            <a:picLocks noChangeAspect="1"/>
          </p:cNvPicPr>
          <p:nvPr/>
        </p:nvPicPr>
        <p:blipFill>
          <a:blip r:embed="rId3" cstate="print"/>
          <a:stretch>
            <a:fillRect/>
          </a:stretch>
        </p:blipFill>
        <p:spPr>
          <a:xfrm>
            <a:off x="3352800" y="2159000"/>
            <a:ext cx="2362200" cy="3149600"/>
          </a:xfrm>
          <a:prstGeom prst="rect">
            <a:avLst/>
          </a:prstGeom>
        </p:spPr>
      </p:pic>
      <p:sp>
        <p:nvSpPr>
          <p:cNvPr id="9" name="Rectangle 8"/>
          <p:cNvSpPr/>
          <p:nvPr/>
        </p:nvSpPr>
        <p:spPr>
          <a:xfrm>
            <a:off x="3124200" y="5410200"/>
            <a:ext cx="2743200"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rPr>
              <a:t>Buka</a:t>
            </a:r>
            <a:r>
              <a:rPr lang="en-US" sz="2400" dirty="0" smtClean="0">
                <a:solidFill>
                  <a:schemeClr val="tx1"/>
                </a:solidFill>
              </a:rPr>
              <a:t> </a:t>
            </a:r>
            <a:r>
              <a:rPr lang="en-US" sz="2400" dirty="0" err="1" smtClean="0">
                <a:solidFill>
                  <a:schemeClr val="tx1"/>
                </a:solidFill>
              </a:rPr>
              <a:t>Lagi</a:t>
            </a:r>
            <a:r>
              <a:rPr lang="en-US" sz="2400" dirty="0" smtClean="0">
                <a:solidFill>
                  <a:schemeClr val="tx1"/>
                </a:solidFill>
              </a:rPr>
              <a:t> </a:t>
            </a:r>
            <a:r>
              <a:rPr lang="en-US" sz="2400" dirty="0" err="1" smtClean="0">
                <a:solidFill>
                  <a:schemeClr val="tx1"/>
                </a:solidFill>
              </a:rPr>
              <a:t>Materi</a:t>
            </a:r>
            <a:r>
              <a:rPr lang="en-US" sz="2400" dirty="0" smtClean="0">
                <a:solidFill>
                  <a:schemeClr val="tx1"/>
                </a:solidFill>
              </a:rPr>
              <a:t> </a:t>
            </a:r>
            <a:r>
              <a:rPr lang="en-US" sz="2400" dirty="0" err="1" smtClean="0">
                <a:solidFill>
                  <a:schemeClr val="tx1"/>
                </a:solidFill>
              </a:rPr>
              <a:t>Metodologi</a:t>
            </a:r>
            <a:r>
              <a:rPr lang="en-US" sz="2400" dirty="0" smtClean="0">
                <a:solidFill>
                  <a:schemeClr val="tx1"/>
                </a:solidFill>
              </a:rPr>
              <a:t> </a:t>
            </a:r>
            <a:r>
              <a:rPr lang="en-US" sz="2400" dirty="0" err="1" smtClean="0">
                <a:solidFill>
                  <a:schemeClr val="tx1"/>
                </a:solidFill>
              </a:rPr>
              <a:t>Penelitian</a:t>
            </a:r>
            <a:endParaRPr lang="en-US" sz="2400" dirty="0">
              <a:solidFill>
                <a:schemeClr val="tx1"/>
              </a:solidFill>
            </a:endParaRPr>
          </a:p>
        </p:txBody>
      </p:sp>
      <p:sp>
        <p:nvSpPr>
          <p:cNvPr id="10" name="Cross 9"/>
          <p:cNvSpPr/>
          <p:nvPr/>
        </p:nvSpPr>
        <p:spPr>
          <a:xfrm>
            <a:off x="6019800" y="3352800"/>
            <a:ext cx="685800" cy="7620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dospen.png"/>
          <p:cNvPicPr>
            <a:picLocks noChangeAspect="1"/>
          </p:cNvPicPr>
          <p:nvPr/>
        </p:nvPicPr>
        <p:blipFill>
          <a:blip r:embed="rId4" cstate="print"/>
          <a:stretch>
            <a:fillRect/>
          </a:stretch>
        </p:blipFill>
        <p:spPr>
          <a:xfrm>
            <a:off x="6781800" y="2514600"/>
            <a:ext cx="2362200" cy="2362200"/>
          </a:xfrm>
          <a:prstGeom prst="rect">
            <a:avLst/>
          </a:prstGeom>
        </p:spPr>
      </p:pic>
      <p:sp>
        <p:nvSpPr>
          <p:cNvPr id="12" name="Rectangle 11"/>
          <p:cNvSpPr/>
          <p:nvPr/>
        </p:nvSpPr>
        <p:spPr>
          <a:xfrm>
            <a:off x="6172200" y="5486400"/>
            <a:ext cx="2743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rPr>
              <a:t>Kosultasi</a:t>
            </a:r>
            <a:r>
              <a:rPr lang="en-US" sz="2400" dirty="0" smtClean="0">
                <a:solidFill>
                  <a:schemeClr val="tx1"/>
                </a:solidFill>
              </a:rPr>
              <a:t> </a:t>
            </a:r>
            <a:r>
              <a:rPr lang="en-US" sz="2400" dirty="0" err="1" smtClean="0">
                <a:solidFill>
                  <a:schemeClr val="tx1"/>
                </a:solidFill>
              </a:rPr>
              <a:t>Dengan</a:t>
            </a:r>
            <a:r>
              <a:rPr lang="en-US" sz="2400" dirty="0" smtClean="0">
                <a:solidFill>
                  <a:schemeClr val="tx1"/>
                </a:solidFill>
              </a:rPr>
              <a:t> </a:t>
            </a:r>
            <a:r>
              <a:rPr lang="en-US" sz="2400" dirty="0" err="1" smtClean="0">
                <a:solidFill>
                  <a:schemeClr val="tx1"/>
                </a:solidFill>
              </a:rPr>
              <a:t>Dosen</a:t>
            </a:r>
            <a:r>
              <a:rPr lang="en-US" sz="2400" dirty="0" smtClean="0">
                <a:solidFill>
                  <a:schemeClr val="tx1"/>
                </a:solidFill>
              </a:rPr>
              <a:t> </a:t>
            </a:r>
            <a:r>
              <a:rPr lang="en-US" sz="2400" dirty="0" err="1" smtClean="0">
                <a:solidFill>
                  <a:schemeClr val="tx1"/>
                </a:solidFill>
              </a:rPr>
              <a:t>Pembimbing</a:t>
            </a:r>
            <a:endParaRPr lang="en-US"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2000"/>
                                        <p:tgtEl>
                                          <p:spTgt spid="9"/>
                                        </p:tgtEl>
                                      </p:cBhvr>
                                    </p:animEffect>
                                  </p:childTnLst>
                                </p:cTn>
                              </p:par>
                              <p:par>
                                <p:cTn id="26" presetID="10"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2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2000"/>
                                        <p:tgtEl>
                                          <p:spTgt spid="1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animBg="1"/>
      <p:bldP spid="9" grpId="0" animBg="1"/>
      <p:bldP spid="1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SAMPAI KETEMU DI WISUDA</a:t>
            </a:r>
            <a:endParaRPr lang="en-US" dirty="0">
              <a:solidFill>
                <a:schemeClr val="tx2">
                  <a:lumMod val="75000"/>
                </a:schemeClr>
              </a:solidFill>
            </a:endParaRPr>
          </a:p>
        </p:txBody>
      </p:sp>
      <p:pic>
        <p:nvPicPr>
          <p:cNvPr id="4" name="Content Placeholder 3" descr="toga.jpg"/>
          <p:cNvPicPr>
            <a:picLocks noGrp="1" noChangeAspect="1"/>
          </p:cNvPicPr>
          <p:nvPr>
            <p:ph idx="1"/>
          </p:nvPr>
        </p:nvPicPr>
        <p:blipFill>
          <a:blip r:embed="rId2" cstate="print"/>
          <a:stretch>
            <a:fillRect/>
          </a:stretch>
        </p:blipFill>
        <p:spPr>
          <a:xfrm>
            <a:off x="3505200" y="1524000"/>
            <a:ext cx="2589371" cy="5159394"/>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Maksud</a:t>
            </a:r>
            <a:r>
              <a:rPr lang="en-US" dirty="0" smtClean="0"/>
              <a:t> Dan </a:t>
            </a:r>
            <a:r>
              <a:rPr lang="en-US" dirty="0" err="1" smtClean="0"/>
              <a:t>Tujuan</a:t>
            </a:r>
            <a:r>
              <a:rPr lang="en-US" dirty="0" smtClean="0"/>
              <a:t> </a:t>
            </a:r>
            <a:r>
              <a:rPr lang="en-US" dirty="0" err="1" smtClean="0"/>
              <a:t>Skripsi</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dirty="0" err="1" smtClean="0"/>
              <a:t>Maksud</a:t>
            </a:r>
            <a:r>
              <a:rPr lang="en-US" dirty="0" smtClean="0"/>
              <a:t> </a:t>
            </a:r>
            <a:r>
              <a:rPr lang="en-US" dirty="0" err="1" smtClean="0"/>
              <a:t>dan</a:t>
            </a:r>
            <a:r>
              <a:rPr lang="en-US" dirty="0" smtClean="0"/>
              <a:t> </a:t>
            </a:r>
            <a:r>
              <a:rPr lang="en-US" dirty="0" err="1" smtClean="0"/>
              <a:t>tujuan</a:t>
            </a:r>
            <a:r>
              <a:rPr lang="en-US" dirty="0" smtClean="0"/>
              <a:t> </a:t>
            </a:r>
            <a:r>
              <a:rPr lang="en-US" dirty="0" err="1" smtClean="0"/>
              <a:t>dari</a:t>
            </a:r>
            <a:r>
              <a:rPr lang="en-US" dirty="0" smtClean="0"/>
              <a:t> </a:t>
            </a:r>
            <a:r>
              <a:rPr lang="en-US" dirty="0" err="1" smtClean="0"/>
              <a:t>mata</a:t>
            </a:r>
            <a:r>
              <a:rPr lang="en-US" dirty="0" smtClean="0"/>
              <a:t> </a:t>
            </a:r>
            <a:r>
              <a:rPr lang="en-US" dirty="0" err="1" smtClean="0"/>
              <a:t>kuliah</a:t>
            </a:r>
            <a:r>
              <a:rPr lang="en-US" dirty="0" smtClean="0"/>
              <a:t> </a:t>
            </a:r>
            <a:r>
              <a:rPr lang="en-US" dirty="0" err="1" smtClean="0"/>
              <a:t>Skripsi</a:t>
            </a:r>
            <a:r>
              <a:rPr lang="en-US" dirty="0" smtClean="0"/>
              <a:t> </a:t>
            </a:r>
            <a:r>
              <a:rPr lang="en-US" dirty="0" err="1" smtClean="0"/>
              <a:t>adalah</a:t>
            </a:r>
            <a:r>
              <a:rPr lang="en-US" dirty="0" smtClean="0"/>
              <a:t>.</a:t>
            </a:r>
            <a:endParaRPr lang="en-US" sz="3600" dirty="0" smtClean="0"/>
          </a:p>
          <a:p>
            <a:r>
              <a:rPr lang="en-US" dirty="0" err="1" smtClean="0"/>
              <a:t>Mahasiswa</a:t>
            </a:r>
            <a:r>
              <a:rPr lang="en-US" dirty="0" smtClean="0"/>
              <a:t> </a:t>
            </a:r>
            <a:r>
              <a:rPr lang="en-US" dirty="0" err="1" smtClean="0"/>
              <a:t>mampu</a:t>
            </a:r>
            <a:r>
              <a:rPr lang="en-US" dirty="0" smtClean="0"/>
              <a:t> </a:t>
            </a:r>
            <a:r>
              <a:rPr lang="en-US" dirty="0" err="1" smtClean="0"/>
              <a:t>mengimplementasikan</a:t>
            </a:r>
            <a:r>
              <a:rPr lang="en-US" dirty="0" smtClean="0"/>
              <a:t>  </a:t>
            </a:r>
            <a:r>
              <a:rPr lang="en-US" dirty="0" err="1" smtClean="0"/>
              <a:t>dan</a:t>
            </a:r>
            <a:r>
              <a:rPr lang="en-US" dirty="0" smtClean="0"/>
              <a:t> </a:t>
            </a:r>
            <a:r>
              <a:rPr lang="en-US" dirty="0" err="1" smtClean="0"/>
              <a:t>sekaligus</a:t>
            </a:r>
            <a:r>
              <a:rPr lang="en-US" dirty="0" smtClean="0"/>
              <a:t> </a:t>
            </a:r>
            <a:r>
              <a:rPr lang="en-US" dirty="0" err="1" smtClean="0"/>
              <a:t>mengembangkan</a:t>
            </a:r>
            <a:r>
              <a:rPr lang="en-US" dirty="0" smtClean="0"/>
              <a:t> </a:t>
            </a:r>
            <a:r>
              <a:rPr lang="en-US" dirty="0" err="1" smtClean="0"/>
              <a:t>ilmu</a:t>
            </a:r>
            <a:r>
              <a:rPr lang="en-US" dirty="0" smtClean="0"/>
              <a:t> yang </a:t>
            </a:r>
            <a:r>
              <a:rPr lang="en-US" dirty="0" err="1" smtClean="0"/>
              <a:t>telah</a:t>
            </a:r>
            <a:r>
              <a:rPr lang="en-US" dirty="0" smtClean="0"/>
              <a:t> </a:t>
            </a:r>
            <a:r>
              <a:rPr lang="en-US" dirty="0" err="1" smtClean="0"/>
              <a:t>diperolehnya</a:t>
            </a:r>
            <a:r>
              <a:rPr lang="en-US" dirty="0" smtClean="0"/>
              <a:t> </a:t>
            </a:r>
            <a:r>
              <a:rPr lang="en-US" dirty="0" err="1" smtClean="0"/>
              <a:t>selama</a:t>
            </a:r>
            <a:r>
              <a:rPr lang="en-US" dirty="0" smtClean="0"/>
              <a:t> </a:t>
            </a:r>
            <a:r>
              <a:rPr lang="en-US" dirty="0" err="1" smtClean="0"/>
              <a:t>kuliah</a:t>
            </a:r>
            <a:r>
              <a:rPr lang="en-US" dirty="0" smtClean="0"/>
              <a:t>.</a:t>
            </a:r>
            <a:endParaRPr lang="en-US" sz="2800" dirty="0" smtClean="0"/>
          </a:p>
          <a:p>
            <a:r>
              <a:rPr lang="en-US" dirty="0" err="1" smtClean="0"/>
              <a:t>Mahasiswa</a:t>
            </a:r>
            <a:r>
              <a:rPr lang="en-US" dirty="0" smtClean="0"/>
              <a:t> </a:t>
            </a:r>
            <a:r>
              <a:rPr lang="en-US" dirty="0" err="1" smtClean="0"/>
              <a:t>mampu</a:t>
            </a:r>
            <a:r>
              <a:rPr lang="en-US" dirty="0" smtClean="0"/>
              <a:t> </a:t>
            </a:r>
            <a:r>
              <a:rPr lang="en-US" dirty="0" err="1" smtClean="0"/>
              <a:t>membuat</a:t>
            </a:r>
            <a:r>
              <a:rPr lang="en-US" dirty="0" smtClean="0"/>
              <a:t> </a:t>
            </a:r>
            <a:r>
              <a:rPr lang="en-US" dirty="0" err="1" smtClean="0"/>
              <a:t>karya</a:t>
            </a:r>
            <a:r>
              <a:rPr lang="en-US" dirty="0" smtClean="0"/>
              <a:t> </a:t>
            </a:r>
            <a:r>
              <a:rPr lang="en-US" dirty="0" err="1" smtClean="0"/>
              <a:t>ilmiah</a:t>
            </a:r>
            <a:r>
              <a:rPr lang="en-US" dirty="0" smtClean="0"/>
              <a:t> </a:t>
            </a:r>
            <a:r>
              <a:rPr lang="en-US" dirty="0" err="1" smtClean="0"/>
              <a:t>dalam</a:t>
            </a:r>
            <a:r>
              <a:rPr lang="en-US" dirty="0" smtClean="0"/>
              <a:t> </a:t>
            </a:r>
            <a:r>
              <a:rPr lang="en-US" dirty="0" err="1" smtClean="0"/>
              <a:t>bentuk</a:t>
            </a:r>
            <a:r>
              <a:rPr lang="en-US" dirty="0" smtClean="0"/>
              <a:t> </a:t>
            </a:r>
            <a:r>
              <a:rPr lang="en-US" dirty="0" err="1" smtClean="0"/>
              <a:t>tulisan</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kaidah-kaidah</a:t>
            </a:r>
            <a:r>
              <a:rPr lang="en-US" dirty="0" smtClean="0"/>
              <a:t> </a:t>
            </a:r>
            <a:r>
              <a:rPr lang="en-US" dirty="0" err="1" smtClean="0"/>
              <a:t>penulisan</a:t>
            </a:r>
            <a:r>
              <a:rPr lang="en-US" dirty="0" smtClean="0"/>
              <a:t> yang </a:t>
            </a:r>
            <a:r>
              <a:rPr lang="en-US" dirty="0" err="1" smtClean="0"/>
              <a:t>benar</a:t>
            </a:r>
            <a:r>
              <a:rPr lang="en-US" dirty="0" smtClean="0"/>
              <a:t>.</a:t>
            </a:r>
            <a:endParaRPr lang="en-US" sz="2800" dirty="0" smtClean="0"/>
          </a:p>
          <a:p>
            <a:r>
              <a:rPr lang="en-US" dirty="0" err="1" smtClean="0"/>
              <a:t>Memberikan</a:t>
            </a:r>
            <a:r>
              <a:rPr lang="en-US" dirty="0" smtClean="0"/>
              <a:t> </a:t>
            </a:r>
            <a:r>
              <a:rPr lang="en-US" dirty="0" err="1" smtClean="0"/>
              <a:t>bekal</a:t>
            </a:r>
            <a:r>
              <a:rPr lang="en-US" dirty="0" smtClean="0"/>
              <a:t> </a:t>
            </a:r>
            <a:r>
              <a:rPr lang="en-US" dirty="0" err="1" smtClean="0"/>
              <a:t>dan</a:t>
            </a:r>
            <a:r>
              <a:rPr lang="en-US" dirty="0" smtClean="0"/>
              <a:t> </a:t>
            </a:r>
            <a:r>
              <a:rPr lang="en-US" dirty="0" err="1" smtClean="0"/>
              <a:t>mempersiapkan</a:t>
            </a:r>
            <a:r>
              <a:rPr lang="en-US" dirty="0" smtClean="0"/>
              <a:t> </a:t>
            </a:r>
            <a:r>
              <a:rPr lang="en-US" dirty="0" err="1" smtClean="0"/>
              <a:t>mahasiswa</a:t>
            </a:r>
            <a:r>
              <a:rPr lang="en-US" dirty="0" smtClean="0"/>
              <a:t> </a:t>
            </a:r>
            <a:r>
              <a:rPr lang="en-US" dirty="0" err="1" smtClean="0"/>
              <a:t>menjadi</a:t>
            </a:r>
            <a:r>
              <a:rPr lang="en-US" dirty="0" smtClean="0"/>
              <a:t> SDM yang </a:t>
            </a:r>
            <a:r>
              <a:rPr lang="en-US" dirty="0" err="1" smtClean="0"/>
              <a:t>siap</a:t>
            </a:r>
            <a:r>
              <a:rPr lang="en-US" dirty="0" smtClean="0"/>
              <a:t> </a:t>
            </a:r>
            <a:r>
              <a:rPr lang="en-US" dirty="0" err="1" smtClean="0"/>
              <a:t>tempur</a:t>
            </a:r>
            <a:r>
              <a:rPr lang="en-US" dirty="0" smtClean="0"/>
              <a:t>, </a:t>
            </a:r>
            <a:r>
              <a:rPr lang="en-US" dirty="0" err="1" smtClean="0"/>
              <a:t>siap</a:t>
            </a:r>
            <a:r>
              <a:rPr lang="en-US" dirty="0" smtClean="0"/>
              <a:t> </a:t>
            </a:r>
            <a:r>
              <a:rPr lang="en-US" dirty="0" err="1" smtClean="0"/>
              <a:t>pakai</a:t>
            </a:r>
            <a:r>
              <a:rPr lang="en-US" dirty="0" smtClean="0"/>
              <a:t>, </a:t>
            </a:r>
            <a:r>
              <a:rPr lang="en-US" dirty="0" err="1" smtClean="0"/>
              <a:t>profesional</a:t>
            </a:r>
            <a:r>
              <a:rPr lang="en-US" dirty="0" smtClean="0"/>
              <a:t> </a:t>
            </a:r>
            <a:r>
              <a:rPr lang="en-US" dirty="0" err="1" smtClean="0"/>
              <a:t>dan</a:t>
            </a:r>
            <a:r>
              <a:rPr lang="en-US" dirty="0" smtClean="0"/>
              <a:t> </a:t>
            </a:r>
            <a:r>
              <a:rPr lang="en-US" dirty="0" err="1" smtClean="0"/>
              <a:t>menguasai</a:t>
            </a:r>
            <a:r>
              <a:rPr lang="en-US" dirty="0" smtClean="0"/>
              <a:t> </a:t>
            </a:r>
            <a:r>
              <a:rPr lang="en-US" dirty="0" err="1" smtClean="0"/>
              <a:t>bidangnya</a:t>
            </a:r>
            <a:r>
              <a:rPr lang="en-US" dirty="0" smtClean="0"/>
              <a:t> </a:t>
            </a:r>
            <a:r>
              <a:rPr lang="en-US" dirty="0" err="1" smtClean="0"/>
              <a:t>sehingga</a:t>
            </a:r>
            <a:r>
              <a:rPr lang="en-US" dirty="0" smtClean="0"/>
              <a:t> </a:t>
            </a:r>
            <a:r>
              <a:rPr lang="en-US" dirty="0" err="1" smtClean="0"/>
              <a:t>dapat</a:t>
            </a:r>
            <a:r>
              <a:rPr lang="en-US" dirty="0" smtClean="0"/>
              <a:t> </a:t>
            </a:r>
            <a:r>
              <a:rPr lang="en-US" dirty="0" err="1" smtClean="0"/>
              <a:t>memenuhi</a:t>
            </a:r>
            <a:r>
              <a:rPr lang="en-US" dirty="0" smtClean="0"/>
              <a:t> </a:t>
            </a:r>
            <a:r>
              <a:rPr lang="en-US" dirty="0" err="1" smtClean="0"/>
              <a:t>tuntutan</a:t>
            </a:r>
            <a:r>
              <a:rPr lang="en-US" dirty="0" smtClean="0"/>
              <a:t> </a:t>
            </a:r>
            <a:r>
              <a:rPr lang="en-US" dirty="0" err="1" smtClean="0"/>
              <a:t>dunia</a:t>
            </a:r>
            <a:r>
              <a:rPr lang="en-US" dirty="0" smtClean="0"/>
              <a:t> </a:t>
            </a:r>
            <a:r>
              <a:rPr lang="en-US" dirty="0" err="1" smtClean="0"/>
              <a:t>kerja</a:t>
            </a:r>
            <a:r>
              <a:rPr lang="en-US" dirty="0" smtClean="0"/>
              <a:t>.</a:t>
            </a:r>
            <a:endParaRPr lang="en-US" sz="2800" dirty="0" smtClean="0"/>
          </a:p>
          <a:p>
            <a:r>
              <a:rPr lang="en-US" dirty="0" err="1" smtClean="0"/>
              <a:t>Memberikan</a:t>
            </a:r>
            <a:r>
              <a:rPr lang="en-US" dirty="0" smtClean="0"/>
              <a:t> </a:t>
            </a:r>
            <a:r>
              <a:rPr lang="en-US" dirty="0" err="1" smtClean="0"/>
              <a:t>bekal</a:t>
            </a:r>
            <a:r>
              <a:rPr lang="en-US" dirty="0" smtClean="0"/>
              <a:t> </a:t>
            </a:r>
            <a:r>
              <a:rPr lang="en-US" dirty="0" err="1" smtClean="0"/>
              <a:t>nyata</a:t>
            </a:r>
            <a:r>
              <a:rPr lang="en-US" dirty="0" smtClean="0"/>
              <a:t> </a:t>
            </a:r>
            <a:r>
              <a:rPr lang="en-US" dirty="0" err="1" smtClean="0"/>
              <a:t>dan</a:t>
            </a:r>
            <a:r>
              <a:rPr lang="en-US" dirty="0" smtClean="0"/>
              <a:t> </a:t>
            </a:r>
            <a:r>
              <a:rPr lang="en-US" dirty="0" err="1" smtClean="0"/>
              <a:t>pengalaman</a:t>
            </a:r>
            <a:r>
              <a:rPr lang="en-US" dirty="0" smtClean="0"/>
              <a:t> </a:t>
            </a:r>
            <a:r>
              <a:rPr lang="en-US" dirty="0" err="1" smtClean="0"/>
              <a:t>kepada</a:t>
            </a:r>
            <a:r>
              <a:rPr lang="en-US" dirty="0" smtClean="0"/>
              <a:t> </a:t>
            </a:r>
            <a:r>
              <a:rPr lang="en-US" dirty="0" err="1" smtClean="0"/>
              <a:t>mahasiswa</a:t>
            </a:r>
            <a:r>
              <a:rPr lang="en-US" dirty="0" smtClean="0"/>
              <a:t> </a:t>
            </a:r>
            <a:r>
              <a:rPr lang="en-US" dirty="0" err="1" smtClean="0"/>
              <a:t>terhadap</a:t>
            </a:r>
            <a:r>
              <a:rPr lang="en-US" dirty="0" smtClean="0"/>
              <a:t> </a:t>
            </a:r>
            <a:r>
              <a:rPr lang="en-US" dirty="0" err="1" smtClean="0"/>
              <a:t>lingkungan</a:t>
            </a:r>
            <a:r>
              <a:rPr lang="en-US" dirty="0" smtClean="0"/>
              <a:t> </a:t>
            </a:r>
            <a:r>
              <a:rPr lang="en-US" dirty="0" err="1" smtClean="0"/>
              <a:t>dunia</a:t>
            </a:r>
            <a:r>
              <a:rPr lang="en-US" dirty="0" smtClean="0"/>
              <a:t> </a:t>
            </a:r>
            <a:r>
              <a:rPr lang="en-US" dirty="0" err="1" smtClean="0"/>
              <a:t>kerja</a:t>
            </a:r>
            <a:r>
              <a:rPr lang="en-US" dirty="0" smtClean="0"/>
              <a:t> yang </a:t>
            </a:r>
            <a:r>
              <a:rPr lang="en-US" dirty="0" err="1" smtClean="0"/>
              <a:t>sesungguhnya</a:t>
            </a:r>
            <a:r>
              <a:rPr lang="en-US" dirty="0" smtClean="0"/>
              <a:t>.</a:t>
            </a:r>
            <a:endParaRPr lang="en-US" sz="2800"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
            </a:r>
            <a:br>
              <a:rPr lang="en-US" dirty="0" smtClean="0"/>
            </a:br>
            <a:r>
              <a:rPr lang="en-US" dirty="0" err="1" smtClean="0"/>
              <a:t>Proses</a:t>
            </a:r>
            <a:r>
              <a:rPr lang="en-US" dirty="0" smtClean="0"/>
              <a:t> </a:t>
            </a:r>
            <a:r>
              <a:rPr lang="en-US" dirty="0" err="1" smtClean="0"/>
              <a:t>Pembimbingan</a:t>
            </a:r>
            <a:r>
              <a:rPr lang="en-US" dirty="0" smtClean="0"/>
              <a:t/>
            </a:r>
            <a:br>
              <a:rPr lang="en-US" dirty="0" smtClean="0"/>
            </a:br>
            <a:endParaRPr lang="en-US" dirty="0"/>
          </a:p>
        </p:txBody>
      </p:sp>
      <p:sp>
        <p:nvSpPr>
          <p:cNvPr id="3" name="Content Placeholder 2"/>
          <p:cNvSpPr>
            <a:spLocks noGrp="1"/>
          </p:cNvSpPr>
          <p:nvPr>
            <p:ph idx="1"/>
          </p:nvPr>
        </p:nvSpPr>
        <p:spPr>
          <a:xfrm>
            <a:off x="457200" y="762000"/>
            <a:ext cx="8229600" cy="6096000"/>
          </a:xfrm>
        </p:spPr>
        <p:txBody>
          <a:bodyPr>
            <a:normAutofit fontScale="62500" lnSpcReduction="20000"/>
          </a:bodyPr>
          <a:lstStyle/>
          <a:p>
            <a:pPr lvl="0"/>
            <a:r>
              <a:rPr lang="en-US" sz="3800" dirty="0" err="1"/>
              <a:t>Ketua</a:t>
            </a:r>
            <a:r>
              <a:rPr lang="en-US" sz="3800" dirty="0"/>
              <a:t> Program </a:t>
            </a:r>
            <a:r>
              <a:rPr lang="en-US" sz="3800" dirty="0" err="1"/>
              <a:t>Studi</a:t>
            </a:r>
            <a:r>
              <a:rPr lang="en-US" sz="3800" dirty="0"/>
              <a:t> </a:t>
            </a:r>
            <a:r>
              <a:rPr lang="en-US" sz="3800" dirty="0" err="1"/>
              <a:t>menetapkan</a:t>
            </a:r>
            <a:r>
              <a:rPr lang="en-US" sz="3800" dirty="0"/>
              <a:t> </a:t>
            </a:r>
            <a:r>
              <a:rPr lang="en-US" sz="3800" dirty="0" err="1"/>
              <a:t>dan</a:t>
            </a:r>
            <a:r>
              <a:rPr lang="en-US" sz="3800" dirty="0"/>
              <a:t> </a:t>
            </a:r>
            <a:r>
              <a:rPr lang="en-US" sz="3800" dirty="0" err="1"/>
              <a:t>mengumumkan</a:t>
            </a:r>
            <a:r>
              <a:rPr lang="en-US" sz="3800" dirty="0"/>
              <a:t> </a:t>
            </a:r>
            <a:r>
              <a:rPr lang="en-US" sz="3800" dirty="0" err="1"/>
              <a:t>tema-tema</a:t>
            </a:r>
            <a:r>
              <a:rPr lang="en-US" sz="3800" dirty="0"/>
              <a:t> </a:t>
            </a:r>
            <a:r>
              <a:rPr lang="en-US" sz="3800" dirty="0" err="1" smtClean="0"/>
              <a:t>Kerja</a:t>
            </a:r>
            <a:r>
              <a:rPr lang="en-US" sz="3800" dirty="0" smtClean="0"/>
              <a:t> </a:t>
            </a:r>
            <a:r>
              <a:rPr lang="en-US" sz="3800" dirty="0" err="1" smtClean="0"/>
              <a:t>Praktek</a:t>
            </a:r>
            <a:r>
              <a:rPr lang="en-US" sz="3800" dirty="0" smtClean="0"/>
              <a:t> </a:t>
            </a:r>
            <a:r>
              <a:rPr lang="en-US" sz="3800" dirty="0" err="1"/>
              <a:t>atau</a:t>
            </a:r>
            <a:r>
              <a:rPr lang="en-US" sz="3800" dirty="0"/>
              <a:t> </a:t>
            </a:r>
            <a:r>
              <a:rPr lang="en-US" sz="3800" dirty="0" err="1"/>
              <a:t>Skripsi</a:t>
            </a:r>
            <a:r>
              <a:rPr lang="en-US" sz="3800" dirty="0"/>
              <a:t> </a:t>
            </a:r>
            <a:r>
              <a:rPr lang="en-US" sz="3800" dirty="0" err="1"/>
              <a:t>setiap</a:t>
            </a:r>
            <a:r>
              <a:rPr lang="en-US" sz="3800" dirty="0"/>
              <a:t> </a:t>
            </a:r>
            <a:r>
              <a:rPr lang="en-US" sz="3800" dirty="0" err="1"/>
              <a:t>awal</a:t>
            </a:r>
            <a:r>
              <a:rPr lang="en-US" sz="3800" dirty="0"/>
              <a:t> semester.</a:t>
            </a:r>
          </a:p>
          <a:p>
            <a:pPr lvl="0"/>
            <a:r>
              <a:rPr lang="en-US" sz="3800" dirty="0" err="1"/>
              <a:t>Mahasiswa</a:t>
            </a:r>
            <a:r>
              <a:rPr lang="en-US" sz="3800" dirty="0"/>
              <a:t> </a:t>
            </a:r>
            <a:r>
              <a:rPr lang="en-US" sz="3800" dirty="0" err="1"/>
              <a:t>membuat</a:t>
            </a:r>
            <a:r>
              <a:rPr lang="en-US" sz="3800" dirty="0"/>
              <a:t> proposal </a:t>
            </a:r>
            <a:r>
              <a:rPr lang="en-US" sz="3800" dirty="0" err="1"/>
              <a:t>dan</a:t>
            </a:r>
            <a:r>
              <a:rPr lang="en-US" sz="3800" dirty="0"/>
              <a:t> </a:t>
            </a:r>
            <a:r>
              <a:rPr lang="en-US" sz="3800" dirty="0" err="1"/>
              <a:t>secara</a:t>
            </a:r>
            <a:r>
              <a:rPr lang="en-US" sz="3800" dirty="0"/>
              <a:t> </a:t>
            </a:r>
            <a:r>
              <a:rPr lang="en-US" sz="3800" dirty="0" err="1"/>
              <a:t>intensif</a:t>
            </a:r>
            <a:r>
              <a:rPr lang="en-US" sz="3800" dirty="0"/>
              <a:t> </a:t>
            </a:r>
            <a:r>
              <a:rPr lang="en-US" sz="3800" dirty="0" err="1"/>
              <a:t>berkonsultasi</a:t>
            </a:r>
            <a:r>
              <a:rPr lang="en-US" sz="3800" dirty="0"/>
              <a:t> </a:t>
            </a:r>
            <a:r>
              <a:rPr lang="en-US" sz="3800" dirty="0" err="1"/>
              <a:t>dengan</a:t>
            </a:r>
            <a:r>
              <a:rPr lang="en-US" sz="3800" dirty="0"/>
              <a:t> </a:t>
            </a:r>
            <a:r>
              <a:rPr lang="en-US" sz="3800" dirty="0" err="1"/>
              <a:t>dosen</a:t>
            </a:r>
            <a:r>
              <a:rPr lang="en-US" sz="3800" dirty="0"/>
              <a:t> </a:t>
            </a:r>
            <a:r>
              <a:rPr lang="en-US" sz="3800" dirty="0" err="1"/>
              <a:t>pembimbing</a:t>
            </a:r>
            <a:r>
              <a:rPr lang="en-US" sz="3800" dirty="0"/>
              <a:t>.</a:t>
            </a:r>
          </a:p>
          <a:p>
            <a:pPr lvl="0"/>
            <a:r>
              <a:rPr lang="en-US" sz="3800" dirty="0" err="1"/>
              <a:t>Mahasiswa</a:t>
            </a:r>
            <a:r>
              <a:rPr lang="en-US" sz="3800" dirty="0"/>
              <a:t> </a:t>
            </a:r>
            <a:r>
              <a:rPr lang="en-US" sz="3800" dirty="0" err="1"/>
              <a:t>meminta</a:t>
            </a:r>
            <a:r>
              <a:rPr lang="en-US" sz="3800" dirty="0"/>
              <a:t> </a:t>
            </a:r>
            <a:r>
              <a:rPr lang="en-US" sz="3800" dirty="0" err="1"/>
              <a:t>surat</a:t>
            </a:r>
            <a:r>
              <a:rPr lang="en-US" sz="3800" dirty="0"/>
              <a:t> </a:t>
            </a:r>
            <a:r>
              <a:rPr lang="en-US" sz="3800" dirty="0" err="1"/>
              <a:t>pengantar</a:t>
            </a:r>
            <a:r>
              <a:rPr lang="en-US" sz="3800" dirty="0"/>
              <a:t> </a:t>
            </a:r>
            <a:r>
              <a:rPr lang="en-US" sz="3800" dirty="0" err="1"/>
              <a:t>dari</a:t>
            </a:r>
            <a:r>
              <a:rPr lang="en-US" sz="3800" dirty="0"/>
              <a:t> </a:t>
            </a:r>
            <a:r>
              <a:rPr lang="en-US" sz="3800" dirty="0" err="1"/>
              <a:t>akademik</a:t>
            </a:r>
            <a:r>
              <a:rPr lang="en-US" sz="3800" dirty="0"/>
              <a:t> </a:t>
            </a:r>
            <a:r>
              <a:rPr lang="en-US" sz="3800" dirty="0" err="1"/>
              <a:t>untuk</a:t>
            </a:r>
            <a:r>
              <a:rPr lang="en-US" sz="3800" dirty="0"/>
              <a:t> </a:t>
            </a:r>
            <a:r>
              <a:rPr lang="en-US" sz="3800" dirty="0" err="1"/>
              <a:t>perusahaan</a:t>
            </a:r>
            <a:r>
              <a:rPr lang="en-US" sz="3800" dirty="0"/>
              <a:t> / </a:t>
            </a:r>
            <a:r>
              <a:rPr lang="en-US" sz="3800" dirty="0" err="1"/>
              <a:t>instansi</a:t>
            </a:r>
            <a:r>
              <a:rPr lang="en-US" sz="3800" dirty="0"/>
              <a:t> </a:t>
            </a:r>
            <a:r>
              <a:rPr lang="en-US" sz="3800" dirty="0" err="1"/>
              <a:t>tujuan</a:t>
            </a:r>
            <a:r>
              <a:rPr lang="en-US" sz="3800" dirty="0"/>
              <a:t> </a:t>
            </a:r>
            <a:r>
              <a:rPr lang="en-US" sz="3800" dirty="0" err="1"/>
              <a:t>guna</a:t>
            </a:r>
            <a:r>
              <a:rPr lang="en-US" sz="3800" dirty="0"/>
              <a:t> </a:t>
            </a:r>
            <a:r>
              <a:rPr lang="en-US" sz="3800" dirty="0" err="1"/>
              <a:t>melakukan</a:t>
            </a:r>
            <a:r>
              <a:rPr lang="en-US" sz="3800" dirty="0"/>
              <a:t> </a:t>
            </a:r>
            <a:r>
              <a:rPr lang="en-US" sz="3800" dirty="0" err="1"/>
              <a:t>penelitian</a:t>
            </a:r>
            <a:r>
              <a:rPr lang="en-US" sz="3800" dirty="0"/>
              <a:t>, </a:t>
            </a:r>
            <a:r>
              <a:rPr lang="en-US" sz="3800" dirty="0" err="1"/>
              <a:t>bila</a:t>
            </a:r>
            <a:r>
              <a:rPr lang="en-US" sz="3800" dirty="0"/>
              <a:t> </a:t>
            </a:r>
            <a:r>
              <a:rPr lang="en-US" sz="3800" dirty="0" err="1"/>
              <a:t>dibutuhkan</a:t>
            </a:r>
            <a:r>
              <a:rPr lang="en-US" sz="3800" dirty="0"/>
              <a:t>. </a:t>
            </a:r>
          </a:p>
          <a:p>
            <a:pPr lvl="0"/>
            <a:r>
              <a:rPr lang="en-US" sz="3800" dirty="0" err="1"/>
              <a:t>Setiap</a:t>
            </a:r>
            <a:r>
              <a:rPr lang="en-US" sz="3800" dirty="0"/>
              <a:t> </a:t>
            </a:r>
            <a:r>
              <a:rPr lang="en-US" sz="3800" dirty="0" err="1"/>
              <a:t>konsultasi</a:t>
            </a:r>
            <a:r>
              <a:rPr lang="en-US" sz="3800" dirty="0"/>
              <a:t>, </a:t>
            </a:r>
            <a:r>
              <a:rPr lang="en-US" sz="3800" dirty="0" err="1"/>
              <a:t>lembar</a:t>
            </a:r>
            <a:r>
              <a:rPr lang="en-US" sz="3800" dirty="0"/>
              <a:t> </a:t>
            </a:r>
            <a:r>
              <a:rPr lang="en-US" sz="3800" dirty="0" err="1"/>
              <a:t>konsultasi</a:t>
            </a:r>
            <a:r>
              <a:rPr lang="en-US" sz="3800" dirty="0"/>
              <a:t> </a:t>
            </a:r>
            <a:r>
              <a:rPr lang="en-US" sz="3800" dirty="0" err="1"/>
              <a:t>Tugas</a:t>
            </a:r>
            <a:r>
              <a:rPr lang="en-US" sz="3800" dirty="0"/>
              <a:t> </a:t>
            </a:r>
            <a:r>
              <a:rPr lang="en-US" sz="3800" dirty="0" err="1"/>
              <a:t>Akhir</a:t>
            </a:r>
            <a:r>
              <a:rPr lang="en-US" sz="3800" dirty="0"/>
              <a:t>/</a:t>
            </a:r>
            <a:r>
              <a:rPr lang="en-US" sz="3800" dirty="0" err="1"/>
              <a:t>Skripsi</a:t>
            </a:r>
            <a:r>
              <a:rPr lang="en-US" sz="3800" dirty="0"/>
              <a:t> (LKTA/S) </a:t>
            </a:r>
            <a:r>
              <a:rPr lang="en-US" sz="3800" dirty="0" err="1"/>
              <a:t>akan</a:t>
            </a:r>
            <a:r>
              <a:rPr lang="en-US" sz="3800" dirty="0"/>
              <a:t> </a:t>
            </a:r>
            <a:r>
              <a:rPr lang="en-US" sz="3800" dirty="0" err="1"/>
              <a:t>selalu</a:t>
            </a:r>
            <a:r>
              <a:rPr lang="en-US" sz="3800" dirty="0"/>
              <a:t> </a:t>
            </a:r>
            <a:r>
              <a:rPr lang="en-US" sz="3800" dirty="0" err="1"/>
              <a:t>diisi</a:t>
            </a:r>
            <a:r>
              <a:rPr lang="en-US" sz="3800" dirty="0"/>
              <a:t> </a:t>
            </a:r>
            <a:r>
              <a:rPr lang="en-US" sz="3800" dirty="0" err="1"/>
              <a:t>oleh</a:t>
            </a:r>
            <a:r>
              <a:rPr lang="en-US" sz="3800" dirty="0"/>
              <a:t> DPTA/DPS </a:t>
            </a:r>
            <a:r>
              <a:rPr lang="en-US" sz="3800" dirty="0" err="1"/>
              <a:t>sebagai</a:t>
            </a:r>
            <a:r>
              <a:rPr lang="en-US" sz="3800" dirty="0"/>
              <a:t> </a:t>
            </a:r>
            <a:r>
              <a:rPr lang="en-US" sz="3800" dirty="0" err="1"/>
              <a:t>catatan</a:t>
            </a:r>
            <a:r>
              <a:rPr lang="en-US" sz="3800" dirty="0"/>
              <a:t> </a:t>
            </a:r>
            <a:r>
              <a:rPr lang="en-US" sz="3800" dirty="0" err="1"/>
              <a:t>perkembangan</a:t>
            </a:r>
            <a:r>
              <a:rPr lang="en-US" sz="3800" dirty="0"/>
              <a:t> </a:t>
            </a:r>
            <a:r>
              <a:rPr lang="en-US" sz="3800" dirty="0" err="1"/>
              <a:t>pembimbingan</a:t>
            </a:r>
            <a:r>
              <a:rPr lang="en-US" sz="3800" dirty="0"/>
              <a:t>. LKTA/S </a:t>
            </a:r>
            <a:r>
              <a:rPr lang="en-US" sz="3800" dirty="0" err="1"/>
              <a:t>diisi</a:t>
            </a:r>
            <a:r>
              <a:rPr lang="en-US" sz="3800" dirty="0"/>
              <a:t> </a:t>
            </a:r>
            <a:r>
              <a:rPr lang="en-US" sz="3800" dirty="0" err="1"/>
              <a:t>secara</a:t>
            </a:r>
            <a:r>
              <a:rPr lang="en-US" sz="3800" dirty="0"/>
              <a:t> </a:t>
            </a:r>
            <a:r>
              <a:rPr lang="en-US" sz="3800" i="1" dirty="0"/>
              <a:t>on line</a:t>
            </a:r>
            <a:r>
              <a:rPr lang="en-US" sz="3800" dirty="0"/>
              <a:t> </a:t>
            </a:r>
            <a:r>
              <a:rPr lang="en-US" sz="3800" dirty="0" err="1"/>
              <a:t>oleh</a:t>
            </a:r>
            <a:r>
              <a:rPr lang="en-US" sz="3800" dirty="0"/>
              <a:t> DPTA/S (</a:t>
            </a:r>
            <a:r>
              <a:rPr lang="en-US" sz="3800" u="sng" dirty="0">
                <a:hlinkClick r:id="rId2"/>
              </a:rPr>
              <a:t>http://simak.stmikelrahma.ac.id</a:t>
            </a:r>
            <a:r>
              <a:rPr lang="en-US" sz="3800" dirty="0"/>
              <a:t>).</a:t>
            </a:r>
          </a:p>
          <a:p>
            <a:pPr lvl="0"/>
            <a:r>
              <a:rPr lang="en-US" sz="3800" dirty="0" err="1"/>
              <a:t>Proses</a:t>
            </a:r>
            <a:r>
              <a:rPr lang="en-US" sz="3800" dirty="0"/>
              <a:t> </a:t>
            </a:r>
            <a:r>
              <a:rPr lang="en-US" sz="3800" dirty="0" err="1"/>
              <a:t>pembimbingan</a:t>
            </a:r>
            <a:r>
              <a:rPr lang="en-US" sz="3800" dirty="0"/>
              <a:t> </a:t>
            </a:r>
            <a:r>
              <a:rPr lang="en-US" sz="3800" dirty="0" err="1"/>
              <a:t>Tugas</a:t>
            </a:r>
            <a:r>
              <a:rPr lang="en-US" sz="3800" dirty="0"/>
              <a:t> </a:t>
            </a:r>
            <a:r>
              <a:rPr lang="en-US" sz="3800" dirty="0" err="1"/>
              <a:t>Akhir</a:t>
            </a:r>
            <a:r>
              <a:rPr lang="en-US" sz="3800" dirty="0"/>
              <a:t> </a:t>
            </a:r>
            <a:r>
              <a:rPr lang="en-US" sz="3800" dirty="0" err="1"/>
              <a:t>atau</a:t>
            </a:r>
            <a:r>
              <a:rPr lang="en-US" sz="3800" dirty="0"/>
              <a:t> </a:t>
            </a:r>
            <a:r>
              <a:rPr lang="en-US" sz="3800" dirty="0" err="1"/>
              <a:t>Skripsi</a:t>
            </a:r>
            <a:r>
              <a:rPr lang="en-US" sz="3800" dirty="0"/>
              <a:t> minimal </a:t>
            </a:r>
            <a:r>
              <a:rPr lang="en-US" sz="3800" dirty="0" err="1"/>
              <a:t>dilakukan</a:t>
            </a:r>
            <a:r>
              <a:rPr lang="en-US" sz="3800" dirty="0"/>
              <a:t> </a:t>
            </a:r>
            <a:r>
              <a:rPr lang="en-US" sz="3800" dirty="0" err="1"/>
              <a:t>sebanyak</a:t>
            </a:r>
            <a:r>
              <a:rPr lang="en-US" sz="3800" dirty="0"/>
              <a:t> 12 kali.</a:t>
            </a:r>
          </a:p>
          <a:p>
            <a:pPr lvl="0"/>
            <a:r>
              <a:rPr lang="en-US" sz="3800" dirty="0" err="1"/>
              <a:t>Setelah</a:t>
            </a:r>
            <a:r>
              <a:rPr lang="en-US" sz="3800" dirty="0"/>
              <a:t> </a:t>
            </a:r>
            <a:r>
              <a:rPr lang="en-US" sz="3800" dirty="0" err="1"/>
              <a:t>kegiatan</a:t>
            </a:r>
            <a:r>
              <a:rPr lang="en-US" sz="3800" dirty="0"/>
              <a:t> </a:t>
            </a:r>
            <a:r>
              <a:rPr lang="en-US" sz="3800" dirty="0" err="1" smtClean="0"/>
              <a:t>Kerja</a:t>
            </a:r>
            <a:r>
              <a:rPr lang="en-US" sz="3800" dirty="0" smtClean="0"/>
              <a:t> </a:t>
            </a:r>
            <a:r>
              <a:rPr lang="en-US" sz="3800" dirty="0" err="1" smtClean="0"/>
              <a:t>Praktek</a:t>
            </a:r>
            <a:r>
              <a:rPr lang="en-US" sz="3800" dirty="0" smtClean="0"/>
              <a:t>/</a:t>
            </a:r>
            <a:r>
              <a:rPr lang="en-US" sz="3800" dirty="0" err="1" smtClean="0"/>
              <a:t>Skripsi</a:t>
            </a:r>
            <a:r>
              <a:rPr lang="en-US" sz="3800" dirty="0" smtClean="0"/>
              <a:t> </a:t>
            </a:r>
            <a:r>
              <a:rPr lang="en-US" sz="3800" dirty="0" err="1"/>
              <a:t>selesai</a:t>
            </a:r>
            <a:r>
              <a:rPr lang="en-US" sz="3800" dirty="0"/>
              <a:t> </a:t>
            </a:r>
            <a:r>
              <a:rPr lang="en-US" sz="3800" dirty="0" err="1"/>
              <a:t>meliputi</a:t>
            </a:r>
            <a:r>
              <a:rPr lang="en-US" sz="3800" dirty="0"/>
              <a:t> </a:t>
            </a:r>
            <a:r>
              <a:rPr lang="en-US" sz="3800" dirty="0" err="1"/>
              <a:t>penulisan</a:t>
            </a:r>
            <a:r>
              <a:rPr lang="en-US" sz="3800" dirty="0"/>
              <a:t>, </a:t>
            </a:r>
            <a:r>
              <a:rPr lang="en-US" sz="3800" dirty="0" err="1"/>
              <a:t>pembuatan</a:t>
            </a:r>
            <a:r>
              <a:rPr lang="en-US" sz="3800" dirty="0"/>
              <a:t> program </a:t>
            </a:r>
            <a:r>
              <a:rPr lang="en-US" sz="3800" dirty="0" err="1"/>
              <a:t>dan</a:t>
            </a:r>
            <a:r>
              <a:rPr lang="en-US" sz="3800" dirty="0"/>
              <a:t> </a:t>
            </a:r>
            <a:r>
              <a:rPr lang="en-US" sz="3800" dirty="0" err="1"/>
              <a:t>sebagainya</a:t>
            </a:r>
            <a:r>
              <a:rPr lang="en-US" sz="3800" dirty="0"/>
              <a:t> </a:t>
            </a:r>
            <a:r>
              <a:rPr lang="en-US" sz="3800" dirty="0" err="1"/>
              <a:t>dapat</a:t>
            </a:r>
            <a:r>
              <a:rPr lang="en-US" sz="3800" dirty="0"/>
              <a:t> </a:t>
            </a:r>
            <a:r>
              <a:rPr lang="en-US" sz="3800" dirty="0" err="1"/>
              <a:t>dilakukan</a:t>
            </a:r>
            <a:r>
              <a:rPr lang="en-US" sz="3800" dirty="0"/>
              <a:t> demo program / </a:t>
            </a:r>
            <a:r>
              <a:rPr lang="en-US" sz="3800" dirty="0" err="1"/>
              <a:t>alat</a:t>
            </a:r>
            <a:r>
              <a:rPr lang="en-US" sz="3800" dirty="0"/>
              <a:t> </a:t>
            </a:r>
            <a:r>
              <a:rPr lang="en-US" sz="3800" dirty="0" err="1"/>
              <a:t>dihadapan</a:t>
            </a:r>
            <a:r>
              <a:rPr lang="en-US" sz="3800" dirty="0"/>
              <a:t> </a:t>
            </a:r>
            <a:r>
              <a:rPr lang="en-US" sz="3800" dirty="0" err="1"/>
              <a:t>dosen</a:t>
            </a:r>
            <a:r>
              <a:rPr lang="en-US" sz="3800" dirty="0"/>
              <a:t> </a:t>
            </a:r>
            <a:r>
              <a:rPr lang="en-US" sz="3800" dirty="0" err="1"/>
              <a:t>pembimbing</a:t>
            </a:r>
            <a:r>
              <a:rPr lang="en-US" sz="3800" dirty="0"/>
              <a:t>.</a:t>
            </a:r>
          </a:p>
          <a:p>
            <a:pPr lvl="0"/>
            <a:r>
              <a:rPr lang="en-US" sz="3800" dirty="0" err="1"/>
              <a:t>Dosen</a:t>
            </a:r>
            <a:r>
              <a:rPr lang="en-US" sz="3800" dirty="0"/>
              <a:t> </a:t>
            </a:r>
            <a:r>
              <a:rPr lang="en-US" sz="3800" dirty="0" err="1"/>
              <a:t>Pembimbing</a:t>
            </a:r>
            <a:r>
              <a:rPr lang="en-US" sz="3800" dirty="0"/>
              <a:t> </a:t>
            </a:r>
            <a:r>
              <a:rPr lang="en-US" sz="3800" dirty="0" err="1"/>
              <a:t>memberi</a:t>
            </a:r>
            <a:r>
              <a:rPr lang="en-US" sz="3800" dirty="0"/>
              <a:t> </a:t>
            </a:r>
            <a:r>
              <a:rPr lang="en-US" sz="3800" dirty="0" err="1"/>
              <a:t>persetujuan</a:t>
            </a:r>
            <a:r>
              <a:rPr lang="en-US" sz="3800" dirty="0"/>
              <a:t> </a:t>
            </a:r>
            <a:r>
              <a:rPr lang="en-US" sz="3800" dirty="0" err="1"/>
              <a:t>kepada</a:t>
            </a:r>
            <a:r>
              <a:rPr lang="en-US" sz="3800" dirty="0"/>
              <a:t> </a:t>
            </a:r>
            <a:r>
              <a:rPr lang="en-US" sz="3800" dirty="0" err="1"/>
              <a:t>mahasiswa</a:t>
            </a:r>
            <a:r>
              <a:rPr lang="en-US" sz="3800" dirty="0"/>
              <a:t> </a:t>
            </a:r>
            <a:r>
              <a:rPr lang="en-US" sz="3800" dirty="0" err="1"/>
              <a:t>untuk</a:t>
            </a:r>
            <a:r>
              <a:rPr lang="en-US" sz="3800" dirty="0"/>
              <a:t> </a:t>
            </a:r>
            <a:r>
              <a:rPr lang="en-US" sz="3800" dirty="0" err="1"/>
              <a:t>mengikuti</a:t>
            </a:r>
            <a:r>
              <a:rPr lang="en-US" sz="3800" dirty="0"/>
              <a:t> </a:t>
            </a:r>
            <a:r>
              <a:rPr lang="en-US" sz="3800" dirty="0" err="1"/>
              <a:t>Ujian</a:t>
            </a:r>
            <a:r>
              <a:rPr lang="en-US" sz="3800" dirty="0"/>
              <a:t> </a:t>
            </a:r>
            <a:r>
              <a:rPr lang="en-US" sz="3800" dirty="0" err="1" smtClean="0"/>
              <a:t>Kerja</a:t>
            </a:r>
            <a:r>
              <a:rPr lang="en-US" sz="3800" dirty="0" smtClean="0"/>
              <a:t> </a:t>
            </a:r>
            <a:r>
              <a:rPr lang="en-US" sz="3800" dirty="0" err="1" smtClean="0"/>
              <a:t>Praktek</a:t>
            </a:r>
            <a:r>
              <a:rPr lang="en-US" sz="3800" dirty="0" smtClean="0"/>
              <a:t> </a:t>
            </a:r>
            <a:r>
              <a:rPr lang="en-US" sz="3800" dirty="0"/>
              <a:t>/ </a:t>
            </a:r>
            <a:r>
              <a:rPr lang="en-US" sz="3800" dirty="0" err="1"/>
              <a:t>Skripsi</a:t>
            </a:r>
            <a:r>
              <a:rPr lang="en-US" sz="3800" dirty="0"/>
              <a: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Proposal </a:t>
            </a:r>
            <a:r>
              <a:rPr lang="en-US" dirty="0" err="1" smtClean="0"/>
              <a:t>Kerja</a:t>
            </a:r>
            <a:r>
              <a:rPr lang="en-US" dirty="0" smtClean="0"/>
              <a:t> </a:t>
            </a:r>
            <a:r>
              <a:rPr lang="en-US" dirty="0" err="1" smtClean="0"/>
              <a:t>Praktek</a:t>
            </a:r>
            <a:r>
              <a:rPr lang="en-US" dirty="0" smtClean="0"/>
              <a:t>/</a:t>
            </a:r>
            <a:r>
              <a:rPr lang="en-US" dirty="0" err="1" smtClean="0"/>
              <a:t>Skripsi</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6000" dirty="0" smtClean="0">
                <a:solidFill>
                  <a:srgbClr val="FF0000"/>
                </a:solidFill>
              </a:rPr>
              <a:t>PENTING DAB !!!!!!</a:t>
            </a:r>
          </a:p>
          <a:p>
            <a:pPr>
              <a:buNone/>
            </a:pPr>
            <a:r>
              <a:rPr lang="en-US" dirty="0" smtClean="0"/>
              <a:t>	</a:t>
            </a:r>
            <a:r>
              <a:rPr lang="en-US" dirty="0" err="1" smtClean="0"/>
              <a:t>Penulisan</a:t>
            </a:r>
            <a:r>
              <a:rPr lang="en-US" dirty="0" smtClean="0"/>
              <a:t> </a:t>
            </a:r>
            <a:r>
              <a:rPr lang="en-US" dirty="0"/>
              <a:t>proposal </a:t>
            </a:r>
            <a:r>
              <a:rPr lang="en-US" dirty="0" err="1" smtClean="0"/>
              <a:t>kerja</a:t>
            </a:r>
            <a:r>
              <a:rPr lang="en-US" dirty="0" smtClean="0"/>
              <a:t> </a:t>
            </a:r>
            <a:r>
              <a:rPr lang="en-US" dirty="0" err="1" smtClean="0"/>
              <a:t>praktek</a:t>
            </a:r>
            <a:r>
              <a:rPr lang="en-US" dirty="0" smtClean="0"/>
              <a:t> </a:t>
            </a:r>
            <a:r>
              <a:rPr lang="en-US" dirty="0" err="1" smtClean="0"/>
              <a:t>dan</a:t>
            </a:r>
            <a:r>
              <a:rPr lang="en-US" dirty="0" smtClean="0"/>
              <a:t> </a:t>
            </a:r>
            <a:r>
              <a:rPr lang="en-US" dirty="0" err="1" smtClean="0"/>
              <a:t>Skripsi</a:t>
            </a:r>
            <a:r>
              <a:rPr lang="en-US" dirty="0" smtClean="0"/>
              <a:t> </a:t>
            </a:r>
            <a:r>
              <a:rPr lang="en-US" dirty="0" err="1"/>
              <a:t>mengikuti</a:t>
            </a:r>
            <a:r>
              <a:rPr lang="en-US" dirty="0"/>
              <a:t> </a:t>
            </a:r>
            <a:r>
              <a:rPr lang="en-US" dirty="0" err="1"/>
              <a:t>aturan</a:t>
            </a:r>
            <a:r>
              <a:rPr lang="en-US" dirty="0"/>
              <a:t> </a:t>
            </a:r>
            <a:r>
              <a:rPr lang="en-US" dirty="0" err="1"/>
              <a:t>penulisan</a:t>
            </a:r>
            <a:r>
              <a:rPr lang="en-US" dirty="0"/>
              <a:t> </a:t>
            </a:r>
            <a:r>
              <a:rPr lang="en-US" dirty="0" err="1" smtClean="0"/>
              <a:t>Skripsi</a:t>
            </a:r>
            <a:r>
              <a:rPr lang="en-US" dirty="0" smtClean="0"/>
              <a:t> </a:t>
            </a:r>
            <a:r>
              <a:rPr lang="en-US" dirty="0"/>
              <a:t>yang </a:t>
            </a:r>
            <a:r>
              <a:rPr lang="en-US" dirty="0" err="1"/>
              <a:t>berlakuk</a:t>
            </a:r>
            <a:r>
              <a:rPr lang="en-US" dirty="0"/>
              <a:t> </a:t>
            </a:r>
            <a:r>
              <a:rPr lang="en-US" dirty="0" err="1"/>
              <a:t>di</a:t>
            </a:r>
            <a:r>
              <a:rPr lang="en-US" dirty="0"/>
              <a:t> STMIK El </a:t>
            </a:r>
            <a:r>
              <a:rPr lang="en-US" dirty="0" err="1"/>
              <a:t>Rahma</a:t>
            </a:r>
            <a:r>
              <a:rPr lang="en-US" dirty="0"/>
              <a:t>. (</a:t>
            </a:r>
            <a:r>
              <a:rPr lang="en-US" dirty="0" err="1"/>
              <a:t>Penduan</a:t>
            </a:r>
            <a:r>
              <a:rPr lang="en-US" dirty="0"/>
              <a:t> </a:t>
            </a:r>
            <a:r>
              <a:rPr lang="en-US" dirty="0" err="1"/>
              <a:t>dapat</a:t>
            </a:r>
            <a:r>
              <a:rPr lang="en-US" dirty="0"/>
              <a:t> </a:t>
            </a:r>
            <a:r>
              <a:rPr lang="en-US" dirty="0" err="1"/>
              <a:t>didownload</a:t>
            </a:r>
            <a:r>
              <a:rPr lang="en-US" dirty="0"/>
              <a:t> </a:t>
            </a:r>
            <a:r>
              <a:rPr lang="en-US" dirty="0" err="1"/>
              <a:t>di</a:t>
            </a:r>
            <a:r>
              <a:rPr lang="en-US" dirty="0"/>
              <a:t> </a:t>
            </a:r>
            <a:r>
              <a:rPr lang="en-US" u="sng" dirty="0">
                <a:hlinkClick r:id="rId2"/>
              </a:rPr>
              <a:t>http://stmikelrahma.ac.id/</a:t>
            </a: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Tema</a:t>
            </a:r>
            <a:r>
              <a:rPr lang="en-US" dirty="0" smtClean="0"/>
              <a:t> </a:t>
            </a:r>
            <a:r>
              <a:rPr lang="en-US" dirty="0" err="1" smtClean="0"/>
              <a:t>Skripsi</a:t>
            </a:r>
            <a:r>
              <a:rPr lang="en-US" dirty="0" smtClean="0"/>
              <a:t> </a:t>
            </a:r>
            <a:r>
              <a:rPr lang="en-US" dirty="0" err="1" smtClean="0"/>
              <a:t>Sistem</a:t>
            </a:r>
            <a:r>
              <a:rPr lang="en-US" dirty="0" smtClean="0"/>
              <a:t> </a:t>
            </a:r>
            <a:r>
              <a:rPr lang="en-US" dirty="0" err="1" smtClean="0"/>
              <a:t>Informasi</a:t>
            </a:r>
            <a:endParaRPr lang="en-US" dirty="0"/>
          </a:p>
        </p:txBody>
      </p:sp>
      <p:sp>
        <p:nvSpPr>
          <p:cNvPr id="3" name="Content Placeholder 2"/>
          <p:cNvSpPr>
            <a:spLocks noGrp="1"/>
          </p:cNvSpPr>
          <p:nvPr>
            <p:ph idx="1"/>
          </p:nvPr>
        </p:nvSpPr>
        <p:spPr/>
        <p:txBody>
          <a:bodyPr/>
          <a:lstStyle/>
          <a:p>
            <a:r>
              <a:rPr lang="en-US" dirty="0" err="1" smtClean="0"/>
              <a:t>Sistem</a:t>
            </a:r>
            <a:r>
              <a:rPr lang="en-US" dirty="0" smtClean="0"/>
              <a:t> </a:t>
            </a:r>
            <a:r>
              <a:rPr lang="en-US" dirty="0" err="1" smtClean="0"/>
              <a:t>Informasi</a:t>
            </a:r>
            <a:r>
              <a:rPr lang="en-US" dirty="0" smtClean="0"/>
              <a:t> </a:t>
            </a:r>
            <a:r>
              <a:rPr lang="en-US" dirty="0" err="1" smtClean="0"/>
              <a:t>Direktori</a:t>
            </a:r>
            <a:r>
              <a:rPr lang="en-US" dirty="0" smtClean="0"/>
              <a:t> KP, TA </a:t>
            </a:r>
            <a:r>
              <a:rPr lang="en-US" dirty="0" err="1" smtClean="0"/>
              <a:t>dan</a:t>
            </a:r>
            <a:r>
              <a:rPr lang="en-US" dirty="0" smtClean="0"/>
              <a:t> </a:t>
            </a:r>
            <a:r>
              <a:rPr lang="en-US" dirty="0" err="1" smtClean="0"/>
              <a:t>Skripsi</a:t>
            </a:r>
            <a:endParaRPr lang="en-US" dirty="0" smtClean="0"/>
          </a:p>
          <a:p>
            <a:r>
              <a:rPr lang="en-US" dirty="0" smtClean="0"/>
              <a:t>Web Service SIMAK</a:t>
            </a:r>
          </a:p>
          <a:p>
            <a:r>
              <a:rPr lang="en-US" dirty="0" err="1" smtClean="0"/>
              <a:t>Sistem</a:t>
            </a:r>
            <a:r>
              <a:rPr lang="en-US" dirty="0" smtClean="0"/>
              <a:t> </a:t>
            </a:r>
            <a:r>
              <a:rPr lang="en-US" dirty="0" err="1" smtClean="0"/>
              <a:t>Informasi</a:t>
            </a:r>
            <a:r>
              <a:rPr lang="en-US" dirty="0" smtClean="0"/>
              <a:t> Bank </a:t>
            </a:r>
            <a:r>
              <a:rPr lang="en-US" dirty="0" err="1" smtClean="0"/>
              <a:t>Sampah</a:t>
            </a:r>
            <a:endParaRPr lang="en-US" dirty="0" smtClean="0"/>
          </a:p>
          <a:p>
            <a:r>
              <a:rPr lang="en-US" dirty="0" err="1" smtClean="0"/>
              <a:t>Sistem</a:t>
            </a:r>
            <a:r>
              <a:rPr lang="en-US" dirty="0" smtClean="0"/>
              <a:t> </a:t>
            </a:r>
            <a:r>
              <a:rPr lang="en-US" dirty="0" err="1" smtClean="0"/>
              <a:t>Informasi</a:t>
            </a:r>
            <a:r>
              <a:rPr lang="en-US" dirty="0" smtClean="0"/>
              <a:t> </a:t>
            </a:r>
            <a:r>
              <a:rPr lang="en-US" dirty="0" err="1" smtClean="0"/>
              <a:t>Geografis</a:t>
            </a:r>
            <a:r>
              <a:rPr lang="en-US" dirty="0" smtClean="0"/>
              <a:t> </a:t>
            </a:r>
            <a:r>
              <a:rPr lang="en-US" dirty="0" err="1" smtClean="0"/>
              <a:t>Wisata</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Tema</a:t>
            </a:r>
            <a:r>
              <a:rPr lang="en-US" dirty="0" smtClean="0"/>
              <a:t> </a:t>
            </a:r>
            <a:r>
              <a:rPr lang="en-US" dirty="0" err="1" smtClean="0"/>
              <a:t>Skripsi</a:t>
            </a:r>
            <a:r>
              <a:rPr lang="en-US" dirty="0" smtClean="0"/>
              <a:t> </a:t>
            </a:r>
            <a:r>
              <a:rPr lang="en-US" dirty="0" err="1" smtClean="0"/>
              <a:t>Sistem</a:t>
            </a:r>
            <a:r>
              <a:rPr lang="en-US" dirty="0" smtClean="0"/>
              <a:t> </a:t>
            </a:r>
            <a:r>
              <a:rPr lang="en-US" dirty="0" err="1" smtClean="0"/>
              <a:t>Informasi</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err="1" smtClean="0"/>
              <a:t>Fokus</a:t>
            </a:r>
            <a:r>
              <a:rPr lang="en-US" dirty="0" smtClean="0"/>
              <a:t> </a:t>
            </a:r>
            <a:r>
              <a:rPr lang="en-US" dirty="0" err="1" smtClean="0"/>
              <a:t>Tema</a:t>
            </a:r>
            <a:r>
              <a:rPr lang="en-US" dirty="0" smtClean="0"/>
              <a:t> </a:t>
            </a:r>
            <a:r>
              <a:rPr lang="en-US" dirty="0" err="1" smtClean="0"/>
              <a:t>Ada</a:t>
            </a:r>
            <a:r>
              <a:rPr lang="en-US" dirty="0" smtClean="0"/>
              <a:t> </a:t>
            </a:r>
            <a:r>
              <a:rPr lang="en-US" dirty="0" err="1" smtClean="0"/>
              <a:t>Kontribusi</a:t>
            </a:r>
            <a:r>
              <a:rPr lang="en-US" smtClean="0"/>
              <a:t> PENGUJIAN TEORI/PERBAIKAN </a:t>
            </a:r>
            <a:r>
              <a:rPr lang="en-US" dirty="0" smtClean="0"/>
              <a:t>SISTEM</a:t>
            </a:r>
          </a:p>
          <a:p>
            <a:pPr lvl="1"/>
            <a:r>
              <a:rPr lang="en-US" dirty="0" err="1" smtClean="0"/>
              <a:t>Manajemen</a:t>
            </a:r>
            <a:r>
              <a:rPr lang="en-US" dirty="0" smtClean="0"/>
              <a:t> </a:t>
            </a:r>
            <a:r>
              <a:rPr lang="en-US" dirty="0" err="1" smtClean="0"/>
              <a:t>dan</a:t>
            </a:r>
            <a:r>
              <a:rPr lang="en-US" dirty="0" smtClean="0"/>
              <a:t> </a:t>
            </a:r>
            <a:r>
              <a:rPr lang="en-US" dirty="0" err="1" smtClean="0"/>
              <a:t>Desain</a:t>
            </a:r>
            <a:r>
              <a:rPr lang="en-US" dirty="0" smtClean="0"/>
              <a:t>/</a:t>
            </a:r>
            <a:r>
              <a:rPr lang="en-US" dirty="0" err="1" smtClean="0"/>
              <a:t>Perancangan</a:t>
            </a:r>
            <a:r>
              <a:rPr lang="en-US" dirty="0" smtClean="0"/>
              <a:t> </a:t>
            </a:r>
            <a:r>
              <a:rPr lang="en-US" dirty="0" err="1" smtClean="0"/>
              <a:t>Sistem</a:t>
            </a:r>
            <a:r>
              <a:rPr lang="en-US" dirty="0" smtClean="0"/>
              <a:t> </a:t>
            </a:r>
            <a:r>
              <a:rPr lang="en-US" dirty="0" err="1" smtClean="0"/>
              <a:t>Baru</a:t>
            </a:r>
            <a:endParaRPr lang="en-US" dirty="0" smtClean="0"/>
          </a:p>
          <a:p>
            <a:pPr lvl="1"/>
            <a:r>
              <a:rPr lang="en-US" dirty="0" err="1" smtClean="0"/>
              <a:t>Pengukuran</a:t>
            </a:r>
            <a:r>
              <a:rPr lang="en-US" dirty="0" smtClean="0"/>
              <a:t> </a:t>
            </a:r>
            <a:r>
              <a:rPr lang="en-US" dirty="0" err="1" smtClean="0"/>
              <a:t>dan</a:t>
            </a:r>
            <a:r>
              <a:rPr lang="en-US" dirty="0" smtClean="0"/>
              <a:t> </a:t>
            </a:r>
            <a:r>
              <a:rPr lang="en-US" dirty="0" err="1" smtClean="0"/>
              <a:t>Analisis</a:t>
            </a:r>
            <a:r>
              <a:rPr lang="en-US" dirty="0" smtClean="0"/>
              <a:t> </a:t>
            </a:r>
            <a:r>
              <a:rPr lang="en-US" dirty="0" err="1" smtClean="0"/>
              <a:t>Sistem</a:t>
            </a:r>
            <a:endParaRPr lang="en-US" dirty="0" smtClean="0"/>
          </a:p>
          <a:p>
            <a:r>
              <a:rPr lang="en-US" dirty="0" err="1" smtClean="0"/>
              <a:t>Mahasiswa</a:t>
            </a:r>
            <a:r>
              <a:rPr lang="en-US" dirty="0" smtClean="0"/>
              <a:t> </a:t>
            </a:r>
            <a:r>
              <a:rPr lang="en-US" dirty="0" err="1"/>
              <a:t>tidak</a:t>
            </a:r>
            <a:r>
              <a:rPr lang="en-US" dirty="0"/>
              <a:t> </a:t>
            </a:r>
            <a:r>
              <a:rPr lang="en-US" dirty="0" err="1"/>
              <a:t>diperkenankan</a:t>
            </a:r>
            <a:r>
              <a:rPr lang="en-US" dirty="0"/>
              <a:t> </a:t>
            </a:r>
            <a:r>
              <a:rPr lang="en-US" dirty="0" err="1"/>
              <a:t>membuat</a:t>
            </a:r>
            <a:r>
              <a:rPr lang="en-US" dirty="0"/>
              <a:t> program </a:t>
            </a:r>
            <a:r>
              <a:rPr lang="en-US" dirty="0" err="1"/>
              <a:t>aplikasi</a:t>
            </a:r>
            <a:r>
              <a:rPr lang="en-US" dirty="0"/>
              <a:t> </a:t>
            </a:r>
            <a:r>
              <a:rPr lang="en-US" dirty="0" err="1"/>
              <a:t>untuk</a:t>
            </a:r>
            <a:r>
              <a:rPr lang="en-US" dirty="0"/>
              <a:t> </a:t>
            </a:r>
            <a:r>
              <a:rPr lang="en-US" dirty="0" err="1"/>
              <a:t>permasalahan</a:t>
            </a:r>
            <a:r>
              <a:rPr lang="en-US" dirty="0"/>
              <a:t> </a:t>
            </a:r>
            <a:r>
              <a:rPr lang="en-US" dirty="0" err="1"/>
              <a:t>dan</a:t>
            </a:r>
            <a:r>
              <a:rPr lang="en-US" dirty="0"/>
              <a:t> </a:t>
            </a:r>
            <a:r>
              <a:rPr lang="en-US" dirty="0" err="1"/>
              <a:t>tempat</a:t>
            </a:r>
            <a:r>
              <a:rPr lang="en-US" dirty="0"/>
              <a:t> yang </a:t>
            </a:r>
            <a:r>
              <a:rPr lang="en-US" dirty="0" err="1"/>
              <a:t>sama</a:t>
            </a:r>
            <a:r>
              <a:rPr lang="en-US" dirty="0"/>
              <a:t>, </a:t>
            </a:r>
            <a:r>
              <a:rPr lang="en-US" dirty="0" err="1"/>
              <a:t>kecuali</a:t>
            </a:r>
            <a:r>
              <a:rPr lang="en-US" dirty="0"/>
              <a:t> </a:t>
            </a:r>
            <a:r>
              <a:rPr lang="en-US" dirty="0" err="1"/>
              <a:t>dengan</a:t>
            </a:r>
            <a:r>
              <a:rPr lang="en-US" dirty="0"/>
              <a:t> </a:t>
            </a:r>
            <a:r>
              <a:rPr lang="en-US" dirty="0" err="1" smtClean="0"/>
              <a:t>kasus</a:t>
            </a:r>
            <a:r>
              <a:rPr lang="en-US" dirty="0" smtClean="0"/>
              <a:t> yang </a:t>
            </a:r>
            <a:r>
              <a:rPr lang="en-US" dirty="0" err="1" smtClean="0"/>
              <a:t>berbeda</a:t>
            </a:r>
            <a:r>
              <a:rPr lang="en-US" dirty="0" smtClean="0"/>
              <a:t> </a:t>
            </a:r>
            <a:r>
              <a:rPr lang="en-US" dirty="0" err="1" smtClean="0"/>
              <a:t>dan</a:t>
            </a:r>
            <a:r>
              <a:rPr lang="en-US" dirty="0" smtClean="0"/>
              <a:t> </a:t>
            </a:r>
            <a:r>
              <a:rPr lang="en-US" dirty="0" err="1" smtClean="0"/>
              <a:t>bahasa</a:t>
            </a:r>
            <a:r>
              <a:rPr lang="en-US" dirty="0" smtClean="0"/>
              <a:t> </a:t>
            </a:r>
            <a:r>
              <a:rPr lang="en-US" dirty="0" err="1"/>
              <a:t>pemrograman</a:t>
            </a:r>
            <a:r>
              <a:rPr lang="en-US" dirty="0"/>
              <a:t> yang </a:t>
            </a:r>
            <a:r>
              <a:rPr lang="en-US" dirty="0" err="1"/>
              <a:t>berbeda</a:t>
            </a:r>
            <a:r>
              <a:rPr lang="en-US" dirty="0"/>
              <a:t> </a:t>
            </a:r>
            <a:r>
              <a:rPr lang="en-US" dirty="0" err="1"/>
              <a:t>atau</a:t>
            </a:r>
            <a:r>
              <a:rPr lang="en-US" dirty="0"/>
              <a:t> program </a:t>
            </a:r>
            <a:r>
              <a:rPr lang="en-US" dirty="0" err="1"/>
              <a:t>aplikasi</a:t>
            </a:r>
            <a:r>
              <a:rPr lang="en-US" dirty="0"/>
              <a:t> </a:t>
            </a:r>
            <a:r>
              <a:rPr lang="en-US" dirty="0" err="1"/>
              <a:t>bersifat</a:t>
            </a:r>
            <a:r>
              <a:rPr lang="en-US" dirty="0"/>
              <a:t> </a:t>
            </a:r>
            <a:r>
              <a:rPr lang="en-US" dirty="0" err="1"/>
              <a:t>menyempurnakan</a:t>
            </a:r>
            <a:r>
              <a:rPr lang="en-US" dirty="0"/>
              <a:t> program yang </a:t>
            </a:r>
            <a:r>
              <a:rPr lang="en-US" dirty="0" err="1"/>
              <a:t>telah</a:t>
            </a:r>
            <a:r>
              <a:rPr lang="en-US" dirty="0"/>
              <a:t> </a:t>
            </a:r>
            <a:r>
              <a:rPr lang="en-US" dirty="0" err="1"/>
              <a:t>diuji</a:t>
            </a:r>
            <a:r>
              <a:rPr lang="en-US" dirty="0"/>
              <a:t>.</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1151</TotalTime>
  <Words>1586</Words>
  <Application>Microsoft Office PowerPoint</Application>
  <PresentationFormat>On-screen Show (4:3)</PresentationFormat>
  <Paragraphs>215</Paragraphs>
  <Slides>41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Office Theme</vt:lpstr>
      <vt:lpstr>Visio</vt:lpstr>
      <vt:lpstr>Pembekalan KP/SKRIPSI  Program Studi Sistem Informasi</vt:lpstr>
      <vt:lpstr>Cek Lagi  Syarat-syarat Pengambilan Kerja Praktek !</vt:lpstr>
      <vt:lpstr>Cek Lagi  Syarat-syarat Pengambilan Skripsi !</vt:lpstr>
      <vt:lpstr>Maksud Dan Tujuan KP</vt:lpstr>
      <vt:lpstr>Maksud Dan Tujuan Skripsi</vt:lpstr>
      <vt:lpstr> Proses Pembimbingan </vt:lpstr>
      <vt:lpstr> Proposal Kerja Praktek/Skripsi </vt:lpstr>
      <vt:lpstr>Tema Skripsi Sistem Informasi</vt:lpstr>
      <vt:lpstr>Tema Skripsi Sistem Informasi</vt:lpstr>
      <vt:lpstr>Sistem Informasi</vt:lpstr>
      <vt:lpstr>Ecommerce</vt:lpstr>
      <vt:lpstr>Sistem Informasi Geografis</vt:lpstr>
      <vt:lpstr>Sistem Pendukung Keputusan</vt:lpstr>
      <vt:lpstr>Analisis Website</vt:lpstr>
      <vt:lpstr>DATA MINING STUDI KASUS</vt:lpstr>
      <vt:lpstr>DATA MINING PENGEMBANGAN METODE</vt:lpstr>
      <vt:lpstr>Internet Of Think (IOT)</vt:lpstr>
      <vt:lpstr>Tema Kerja praktek dan SKRIPSI</vt:lpstr>
      <vt:lpstr>Masa Pembimbingan</vt:lpstr>
      <vt:lpstr>Ujian KP/Skripsi</vt:lpstr>
      <vt:lpstr>Penilaian KP/Skripsi</vt:lpstr>
      <vt:lpstr>Ketentuan Lainya</vt:lpstr>
      <vt:lpstr>Urutan Penyajian Penulisan Proposal Skripsi</vt:lpstr>
      <vt:lpstr>Urutan Penyajian Penulisan KP/Skripsi</vt:lpstr>
      <vt:lpstr>Metode VS Metodologi </vt:lpstr>
      <vt:lpstr>Metode VS Metodologi </vt:lpstr>
      <vt:lpstr>Metode Penelitian</vt:lpstr>
      <vt:lpstr>Metode Penelitian</vt:lpstr>
      <vt:lpstr>Metode Pengumpulan Data</vt:lpstr>
      <vt:lpstr> Metodelogi Pengembangan Perangkat Lunak atau Pengembangan Sistem </vt:lpstr>
      <vt:lpstr>Contoh Waterfall Model</vt:lpstr>
      <vt:lpstr>Rancangan Penelitian</vt:lpstr>
      <vt:lpstr>Hasil Penelitian dan Pembahasan</vt:lpstr>
      <vt:lpstr>Bagaimana menurut anda ?</vt:lpstr>
      <vt:lpstr>Bagaimana menurut anda ?</vt:lpstr>
      <vt:lpstr>Bagaimana menurut anda ?</vt:lpstr>
      <vt:lpstr>Daftar Pustaka</vt:lpstr>
      <vt:lpstr>Contoh Referensi</vt:lpstr>
      <vt:lpstr>Contoh Referensi</vt:lpstr>
      <vt:lpstr>Slide 40</vt:lpstr>
      <vt:lpstr>SAMPAI KETEMU DI WISUDA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Jarvis</cp:lastModifiedBy>
  <cp:revision>164</cp:revision>
  <dcterms:created xsi:type="dcterms:W3CDTF">2018-03-14T13:26:51Z</dcterms:created>
  <dcterms:modified xsi:type="dcterms:W3CDTF">2021-09-24T13:01:46Z</dcterms:modified>
</cp:coreProperties>
</file>