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C64-7D09-4A29-8607-6403ADCB5AE8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C809-F473-4CA5-8680-CA96E333AA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59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C64-7D09-4A29-8607-6403ADCB5AE8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C809-F473-4CA5-8680-CA96E333AA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292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C64-7D09-4A29-8607-6403ADCB5AE8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C809-F473-4CA5-8680-CA96E333AA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988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C64-7D09-4A29-8607-6403ADCB5AE8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C809-F473-4CA5-8680-CA96E333AA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658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C64-7D09-4A29-8607-6403ADCB5AE8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C809-F473-4CA5-8680-CA96E333AA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155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C64-7D09-4A29-8607-6403ADCB5AE8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C809-F473-4CA5-8680-CA96E333AA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743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C64-7D09-4A29-8607-6403ADCB5AE8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C809-F473-4CA5-8680-CA96E333AA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987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C64-7D09-4A29-8607-6403ADCB5AE8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C809-F473-4CA5-8680-CA96E333AA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500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C64-7D09-4A29-8607-6403ADCB5AE8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C809-F473-4CA5-8680-CA96E333AA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18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C64-7D09-4A29-8607-6403ADCB5AE8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C809-F473-4CA5-8680-CA96E333AA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015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C64-7D09-4A29-8607-6403ADCB5AE8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C809-F473-4CA5-8680-CA96E333AA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577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9C64-7D09-4A29-8607-6403ADCB5AE8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C809-F473-4CA5-8680-CA96E333AA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47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1" y="2919669"/>
            <a:ext cx="1467465" cy="133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439" y="5523805"/>
            <a:ext cx="1180729" cy="115479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12" y="4473388"/>
            <a:ext cx="1467465" cy="2205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2" y="171073"/>
            <a:ext cx="1435964" cy="253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6"/>
          <a:srcRect t="17164" b="19254"/>
          <a:stretch/>
        </p:blipFill>
        <p:spPr>
          <a:xfrm>
            <a:off x="1768047" y="5190675"/>
            <a:ext cx="2283947" cy="1452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תמונה 19"/>
          <p:cNvPicPr>
            <a:picLocks noChangeAspect="1"/>
          </p:cNvPicPr>
          <p:nvPr/>
        </p:nvPicPr>
        <p:blipFill rotWithShape="1">
          <a:blip r:embed="rId7"/>
          <a:srcRect l="12263" r="10999"/>
          <a:stretch/>
        </p:blipFill>
        <p:spPr>
          <a:xfrm>
            <a:off x="10862108" y="3900231"/>
            <a:ext cx="1155282" cy="150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תמונה 20"/>
          <p:cNvPicPr>
            <a:picLocks noChangeAspect="1"/>
          </p:cNvPicPr>
          <p:nvPr/>
        </p:nvPicPr>
        <p:blipFill rotWithShape="1">
          <a:blip r:embed="rId8"/>
          <a:srcRect l="27412" r="29294"/>
          <a:stretch/>
        </p:blipFill>
        <p:spPr>
          <a:xfrm>
            <a:off x="7541680" y="2088089"/>
            <a:ext cx="718320" cy="165916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9"/>
          <a:srcRect l="8247" r="20053"/>
          <a:stretch/>
        </p:blipFill>
        <p:spPr>
          <a:xfrm>
            <a:off x="4346881" y="271908"/>
            <a:ext cx="1685501" cy="1564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0020" y="3856857"/>
            <a:ext cx="1627000" cy="1082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11"/>
          <a:srcRect l="6429" r="18136"/>
          <a:stretch/>
        </p:blipFill>
        <p:spPr>
          <a:xfrm>
            <a:off x="7552182" y="5069423"/>
            <a:ext cx="1723970" cy="1609172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 rotWithShape="1">
          <a:blip r:embed="rId12"/>
          <a:srcRect l="13783" r="15261"/>
          <a:stretch/>
        </p:blipFill>
        <p:spPr>
          <a:xfrm>
            <a:off x="10863326" y="2447949"/>
            <a:ext cx="1160842" cy="125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1035" y="4649301"/>
            <a:ext cx="1442874" cy="1992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6264" y="3298257"/>
            <a:ext cx="2315320" cy="173425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3383" y="1741010"/>
            <a:ext cx="2252780" cy="141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תמונה 28"/>
          <p:cNvPicPr>
            <a:picLocks noChangeAspect="1"/>
          </p:cNvPicPr>
          <p:nvPr/>
        </p:nvPicPr>
        <p:blipFill rotWithShape="1">
          <a:blip r:embed="rId16"/>
          <a:srcRect l="15159" t="296" r="1781" b="-296"/>
          <a:stretch/>
        </p:blipFill>
        <p:spPr>
          <a:xfrm>
            <a:off x="1768047" y="171072"/>
            <a:ext cx="2359177" cy="1424645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88052" y="2151575"/>
            <a:ext cx="1257504" cy="1555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תמונה 30"/>
          <p:cNvPicPr>
            <a:picLocks noChangeAspect="1"/>
          </p:cNvPicPr>
          <p:nvPr/>
        </p:nvPicPr>
        <p:blipFill rotWithShape="1">
          <a:blip r:embed="rId18"/>
          <a:srcRect l="16480" r="13257"/>
          <a:stretch/>
        </p:blipFill>
        <p:spPr>
          <a:xfrm>
            <a:off x="6252039" y="171072"/>
            <a:ext cx="2064344" cy="176279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21949" y="4705745"/>
            <a:ext cx="1503200" cy="1935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3439" y="224599"/>
            <a:ext cx="1180729" cy="203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92619" y="2070647"/>
            <a:ext cx="1557052" cy="2498321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91916" y="2107887"/>
            <a:ext cx="1451670" cy="2380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תמונה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30995" y="176144"/>
            <a:ext cx="2295276" cy="1766287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/>
        </p:nvPicPr>
        <p:blipFill rotWithShape="1">
          <a:blip r:embed="rId24"/>
          <a:srcRect b="16601"/>
          <a:stretch/>
        </p:blipFill>
        <p:spPr>
          <a:xfrm rot="5400000">
            <a:off x="9443061" y="2506940"/>
            <a:ext cx="1589266" cy="851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41794" y="3899640"/>
            <a:ext cx="1221724" cy="2742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37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741" y="1779783"/>
            <a:ext cx="1467465" cy="133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99" y="3409461"/>
            <a:ext cx="1364513" cy="133453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513" y="2632489"/>
            <a:ext cx="1467465" cy="2205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019" y="2032652"/>
            <a:ext cx="1466010" cy="2584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6"/>
          <a:srcRect t="17164" b="19254"/>
          <a:stretch/>
        </p:blipFill>
        <p:spPr>
          <a:xfrm>
            <a:off x="6376895" y="248312"/>
            <a:ext cx="2283947" cy="1452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תמונה 19"/>
          <p:cNvPicPr>
            <a:picLocks noChangeAspect="1"/>
          </p:cNvPicPr>
          <p:nvPr/>
        </p:nvPicPr>
        <p:blipFill rotWithShape="1">
          <a:blip r:embed="rId7"/>
          <a:srcRect l="12263" r="10999"/>
          <a:stretch/>
        </p:blipFill>
        <p:spPr>
          <a:xfrm>
            <a:off x="4747552" y="5173108"/>
            <a:ext cx="1155282" cy="150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תמונה 20"/>
          <p:cNvPicPr>
            <a:picLocks noChangeAspect="1"/>
          </p:cNvPicPr>
          <p:nvPr/>
        </p:nvPicPr>
        <p:blipFill rotWithShape="1">
          <a:blip r:embed="rId8"/>
          <a:srcRect l="27412" r="29294"/>
          <a:stretch/>
        </p:blipFill>
        <p:spPr>
          <a:xfrm>
            <a:off x="6098133" y="5032168"/>
            <a:ext cx="718320" cy="165916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9"/>
          <a:srcRect l="8247" r="20053"/>
          <a:stretch/>
        </p:blipFill>
        <p:spPr>
          <a:xfrm>
            <a:off x="10477019" y="347734"/>
            <a:ext cx="1457543" cy="1352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5627" y="1988654"/>
            <a:ext cx="1627000" cy="1082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11"/>
          <a:srcRect l="6429" r="18136"/>
          <a:stretch/>
        </p:blipFill>
        <p:spPr>
          <a:xfrm>
            <a:off x="7881065" y="5076857"/>
            <a:ext cx="1723970" cy="1609172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 rotWithShape="1">
          <a:blip r:embed="rId12"/>
          <a:srcRect l="13783" r="15261"/>
          <a:stretch/>
        </p:blipFill>
        <p:spPr>
          <a:xfrm>
            <a:off x="1817383" y="5427072"/>
            <a:ext cx="1160842" cy="125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5832" y="1822116"/>
            <a:ext cx="1442874" cy="1992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20657" y="4978606"/>
            <a:ext cx="2315320" cy="173425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922" y="171072"/>
            <a:ext cx="2252780" cy="141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תמונה 28"/>
          <p:cNvPicPr>
            <a:picLocks noChangeAspect="1"/>
          </p:cNvPicPr>
          <p:nvPr/>
        </p:nvPicPr>
        <p:blipFill rotWithShape="1">
          <a:blip r:embed="rId16"/>
          <a:srcRect l="15159" t="296" r="1781" b="-296"/>
          <a:stretch/>
        </p:blipFill>
        <p:spPr>
          <a:xfrm>
            <a:off x="2508985" y="172995"/>
            <a:ext cx="2359177" cy="1424645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29449" y="248312"/>
            <a:ext cx="1257504" cy="1555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תמונה 30"/>
          <p:cNvPicPr>
            <a:picLocks noChangeAspect="1"/>
          </p:cNvPicPr>
          <p:nvPr/>
        </p:nvPicPr>
        <p:blipFill rotWithShape="1">
          <a:blip r:embed="rId18"/>
          <a:srcRect l="16480" r="13257"/>
          <a:stretch/>
        </p:blipFill>
        <p:spPr>
          <a:xfrm>
            <a:off x="8198534" y="3564914"/>
            <a:ext cx="1770577" cy="1511943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62795" y="3298257"/>
            <a:ext cx="1503200" cy="1935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6127" y="267052"/>
            <a:ext cx="1180729" cy="203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228" y="4246572"/>
            <a:ext cx="1557052" cy="2498321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5143" y="1727300"/>
            <a:ext cx="1451670" cy="2380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תמונה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56076" y="2119564"/>
            <a:ext cx="1772658" cy="1364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תמונה 36"/>
          <p:cNvPicPr>
            <a:picLocks noChangeAspect="1"/>
          </p:cNvPicPr>
          <p:nvPr/>
        </p:nvPicPr>
        <p:blipFill rotWithShape="1">
          <a:blip r:embed="rId24"/>
          <a:srcRect b="16601"/>
          <a:stretch/>
        </p:blipFill>
        <p:spPr>
          <a:xfrm rot="5400000">
            <a:off x="6544986" y="5435926"/>
            <a:ext cx="1589266" cy="851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69066" y="3936551"/>
            <a:ext cx="1221724" cy="2742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77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0</Words>
  <Application>Microsoft Office PowerPoint</Application>
  <PresentationFormat>מסך רחב</PresentationFormat>
  <Paragraphs>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Meir Avitan</dc:creator>
  <cp:lastModifiedBy>Meir Avitan</cp:lastModifiedBy>
  <cp:revision>18</cp:revision>
  <dcterms:created xsi:type="dcterms:W3CDTF">2020-10-25T08:05:36Z</dcterms:created>
  <dcterms:modified xsi:type="dcterms:W3CDTF">2020-11-25T13:29:12Z</dcterms:modified>
</cp:coreProperties>
</file>