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88" r:id="rId2"/>
    <p:sldId id="28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4" r:id="rId27"/>
    <p:sldId id="285" r:id="rId28"/>
    <p:sldId id="289" r:id="rId29"/>
    <p:sldId id="296" r:id="rId30"/>
    <p:sldId id="290" r:id="rId31"/>
    <p:sldId id="291" r:id="rId32"/>
    <p:sldId id="292" r:id="rId33"/>
    <p:sldId id="295" r:id="rId34"/>
    <p:sldId id="293" r:id="rId35"/>
    <p:sldId id="294" r:id="rId36"/>
  </p:sldIdLst>
  <p:sldSz cx="10691813" cy="7559675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2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4714"/>
  </p:normalViewPr>
  <p:slideViewPr>
    <p:cSldViewPr snapToGrid="0" snapToObjects="1">
      <p:cViewPr varScale="1">
        <p:scale>
          <a:sx n="57" d="100"/>
          <a:sy n="57" d="100"/>
        </p:scale>
        <p:origin x="117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5625994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2298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716901E-4F77-4146-B917-E1BE97A73389}" type="datetimeFigureOut">
              <a:rPr lang="he-IL" smtClean="0"/>
              <a:t>ט"ז/אייר/תשפ"א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5625994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22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0A6FB5D-1DD1-4D58-85D0-3844F178F6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6952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5625994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2298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9E90F50-7006-438D-9047-A890A05DB03F}" type="datetimeFigureOut">
              <a:rPr lang="he-IL" smtClean="0"/>
              <a:t>ט"ז/אייר/תשפ"א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485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5625994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22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411C9A7-7EDD-48D1-84E9-92FB9DCCBC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3338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1C9A7-7EDD-48D1-84E9-92FB9DCCBC7C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3038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1C9A7-7EDD-48D1-84E9-92FB9DCCBC7C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8229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1C9A7-7EDD-48D1-84E9-92FB9DCCBC7C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2595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1C9A7-7EDD-48D1-84E9-92FB9DCCBC7C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3360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1C9A7-7EDD-48D1-84E9-92FB9DCCBC7C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1970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1C9A7-7EDD-48D1-84E9-92FB9DCCBC7C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8184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1C9A7-7EDD-48D1-84E9-92FB9DCCBC7C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3773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1C9A7-7EDD-48D1-84E9-92FB9DCCBC7C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7697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1C9A7-7EDD-48D1-84E9-92FB9DCCBC7C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57511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1C9A7-7EDD-48D1-84E9-92FB9DCCBC7C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76223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1C9A7-7EDD-48D1-84E9-92FB9DCCBC7C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8204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1C9A7-7EDD-48D1-84E9-92FB9DCCBC7C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8312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1C9A7-7EDD-48D1-84E9-92FB9DCCBC7C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89535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1C9A7-7EDD-48D1-84E9-92FB9DCCBC7C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35632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1C9A7-7EDD-48D1-84E9-92FB9DCCBC7C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6835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1C9A7-7EDD-48D1-84E9-92FB9DCCBC7C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73440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1C9A7-7EDD-48D1-84E9-92FB9DCCBC7C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8758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1C9A7-7EDD-48D1-84E9-92FB9DCCBC7C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6752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1C9A7-7EDD-48D1-84E9-92FB9DCCBC7C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6310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1C9A7-7EDD-48D1-84E9-92FB9DCCBC7C}" type="slidenum">
              <a:rPr lang="he-IL" smtClean="0"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5126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1C9A7-7EDD-48D1-84E9-92FB9DCCBC7C}" type="slidenum">
              <a:rPr lang="he-IL" smtClean="0"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9227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1C9A7-7EDD-48D1-84E9-92FB9DCCBC7C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4048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1C9A7-7EDD-48D1-84E9-92FB9DCCBC7C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5407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1C9A7-7EDD-48D1-84E9-92FB9DCCBC7C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6333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1C9A7-7EDD-48D1-84E9-92FB9DCCBC7C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2718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1C9A7-7EDD-48D1-84E9-92FB9DCCBC7C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7282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1C9A7-7EDD-48D1-84E9-92FB9DCCBC7C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6213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1C9A7-7EDD-48D1-84E9-92FB9DCCBC7C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8290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FDF8B-2D66-4919-B3A9-27BD1D4D324D}" type="datetime1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E9F-F450-5344-814C-FD49EAA26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E774-8E25-4D66-987A-43912935933F}" type="datetime1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E9F-F450-5344-814C-FD49EAA26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07C6-7F4B-4DB5-8EFE-E02E17846B73}" type="datetime1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E9F-F450-5344-814C-FD49EAA26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A4F-034F-4AD7-BAF9-62CFA9D0F43D}" type="datetime1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E9F-F450-5344-814C-FD49EAA26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9562-1787-4C0C-BF59-5CDE57A61EEE}" type="datetime1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E9F-F450-5344-814C-FD49EAA26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8EE7-98C2-467E-A14E-6D1225B2E238}" type="datetime1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E9F-F450-5344-814C-FD49EAA26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01C6-84E7-4F8B-9622-297B0AED299B}" type="datetime1">
              <a:rPr lang="en-US" smtClean="0"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E9F-F450-5344-814C-FD49EAA26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E8FB-0534-4CDB-9337-587B6FB15385}" type="datetime1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E9F-F450-5344-814C-FD49EAA26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27E4-10B5-456A-A03C-C01F86C6F09E}" type="datetime1">
              <a:rPr lang="en-US" smtClean="0"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E9F-F450-5344-814C-FD49EAA26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4D0C-9D60-4A1C-B2D3-7D3E56BE3C9F}" type="datetime1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E9F-F450-5344-814C-FD49EAA26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FB55-BEF9-4C1C-9AC5-8798E39FA268}" type="datetime1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E9F-F450-5344-814C-FD49EAA26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146B9-984A-4C22-8FA0-3FE3DA0D7882}" type="datetime1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0EE9F-F450-5344-814C-FD49EAA26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0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0.jp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jp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jp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3.jp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4.jp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5.jp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6.jp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7.jp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8.jp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9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7.xml"/><Relationship Id="rId18" Type="http://schemas.openxmlformats.org/officeDocument/2006/relationships/image" Target="../media/image9.jpg"/><Relationship Id="rId26" Type="http://schemas.openxmlformats.org/officeDocument/2006/relationships/image" Target="../media/image13.jpg"/><Relationship Id="rId39" Type="http://schemas.openxmlformats.org/officeDocument/2006/relationships/slide" Target="slide20.xml"/><Relationship Id="rId21" Type="http://schemas.openxmlformats.org/officeDocument/2006/relationships/slide" Target="slide11.xml"/><Relationship Id="rId34" Type="http://schemas.openxmlformats.org/officeDocument/2006/relationships/image" Target="../media/image17.jpg"/><Relationship Id="rId42" Type="http://schemas.openxmlformats.org/officeDocument/2006/relationships/image" Target="../media/image21.jpg"/><Relationship Id="rId47" Type="http://schemas.openxmlformats.org/officeDocument/2006/relationships/slide" Target="slide24.xml"/><Relationship Id="rId50" Type="http://schemas.openxmlformats.org/officeDocument/2006/relationships/image" Target="../media/image25.jpg"/><Relationship Id="rId55" Type="http://schemas.openxmlformats.org/officeDocument/2006/relationships/slide" Target="slide30.xml"/><Relationship Id="rId7" Type="http://schemas.openxmlformats.org/officeDocument/2006/relationships/slide" Target="slide4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jpg"/><Relationship Id="rId29" Type="http://schemas.openxmlformats.org/officeDocument/2006/relationships/slide" Target="slide15.xml"/><Relationship Id="rId11" Type="http://schemas.openxmlformats.org/officeDocument/2006/relationships/slide" Target="slide6.xml"/><Relationship Id="rId24" Type="http://schemas.openxmlformats.org/officeDocument/2006/relationships/image" Target="../media/image12.jpg"/><Relationship Id="rId32" Type="http://schemas.openxmlformats.org/officeDocument/2006/relationships/image" Target="../media/image16.jpg"/><Relationship Id="rId37" Type="http://schemas.openxmlformats.org/officeDocument/2006/relationships/slide" Target="slide19.xml"/><Relationship Id="rId40" Type="http://schemas.openxmlformats.org/officeDocument/2006/relationships/image" Target="../media/image20.jpg"/><Relationship Id="rId45" Type="http://schemas.openxmlformats.org/officeDocument/2006/relationships/slide" Target="slide23.xml"/><Relationship Id="rId53" Type="http://schemas.openxmlformats.org/officeDocument/2006/relationships/slide" Target="slide27.xml"/><Relationship Id="rId58" Type="http://schemas.openxmlformats.org/officeDocument/2006/relationships/slide" Target="slide35.xml"/><Relationship Id="rId5" Type="http://schemas.openxmlformats.org/officeDocument/2006/relationships/slide" Target="slide3.xml"/><Relationship Id="rId19" Type="http://schemas.openxmlformats.org/officeDocument/2006/relationships/slide" Target="slide10.xml"/><Relationship Id="rId4" Type="http://schemas.openxmlformats.org/officeDocument/2006/relationships/image" Target="../media/image2.jpg"/><Relationship Id="rId9" Type="http://schemas.openxmlformats.org/officeDocument/2006/relationships/slide" Target="slide5.xml"/><Relationship Id="rId14" Type="http://schemas.openxmlformats.org/officeDocument/2006/relationships/image" Target="../media/image7.jpg"/><Relationship Id="rId22" Type="http://schemas.openxmlformats.org/officeDocument/2006/relationships/image" Target="../media/image11.jpg"/><Relationship Id="rId27" Type="http://schemas.openxmlformats.org/officeDocument/2006/relationships/slide" Target="slide14.xml"/><Relationship Id="rId30" Type="http://schemas.openxmlformats.org/officeDocument/2006/relationships/image" Target="../media/image15.jpg"/><Relationship Id="rId35" Type="http://schemas.openxmlformats.org/officeDocument/2006/relationships/slide" Target="slide18.xml"/><Relationship Id="rId43" Type="http://schemas.openxmlformats.org/officeDocument/2006/relationships/slide" Target="slide22.xml"/><Relationship Id="rId48" Type="http://schemas.openxmlformats.org/officeDocument/2006/relationships/image" Target="../media/image24.jpg"/><Relationship Id="rId56" Type="http://schemas.openxmlformats.org/officeDocument/2006/relationships/slide" Target="slide31.xml"/><Relationship Id="rId8" Type="http://schemas.openxmlformats.org/officeDocument/2006/relationships/image" Target="../media/image4.jpg"/><Relationship Id="rId51" Type="http://schemas.openxmlformats.org/officeDocument/2006/relationships/slide" Target="slide26.xml"/><Relationship Id="rId3" Type="http://schemas.openxmlformats.org/officeDocument/2006/relationships/image" Target="../media/image1.jpg"/><Relationship Id="rId12" Type="http://schemas.openxmlformats.org/officeDocument/2006/relationships/image" Target="../media/image6.jpg"/><Relationship Id="rId17" Type="http://schemas.openxmlformats.org/officeDocument/2006/relationships/slide" Target="slide9.xml"/><Relationship Id="rId25" Type="http://schemas.openxmlformats.org/officeDocument/2006/relationships/slide" Target="slide13.xml"/><Relationship Id="rId33" Type="http://schemas.openxmlformats.org/officeDocument/2006/relationships/slide" Target="slide17.xml"/><Relationship Id="rId38" Type="http://schemas.openxmlformats.org/officeDocument/2006/relationships/image" Target="../media/image19.jpg"/><Relationship Id="rId46" Type="http://schemas.openxmlformats.org/officeDocument/2006/relationships/image" Target="../media/image23.jpg"/><Relationship Id="rId59" Type="http://schemas.openxmlformats.org/officeDocument/2006/relationships/slide" Target="slide34.xml"/><Relationship Id="rId20" Type="http://schemas.openxmlformats.org/officeDocument/2006/relationships/image" Target="../media/image10.jpg"/><Relationship Id="rId41" Type="http://schemas.openxmlformats.org/officeDocument/2006/relationships/slide" Target="slide21.xml"/><Relationship Id="rId54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15" Type="http://schemas.openxmlformats.org/officeDocument/2006/relationships/slide" Target="slide8.xml"/><Relationship Id="rId23" Type="http://schemas.openxmlformats.org/officeDocument/2006/relationships/slide" Target="slide12.xml"/><Relationship Id="rId28" Type="http://schemas.openxmlformats.org/officeDocument/2006/relationships/image" Target="../media/image14.jpg"/><Relationship Id="rId36" Type="http://schemas.openxmlformats.org/officeDocument/2006/relationships/image" Target="../media/image18.jpg"/><Relationship Id="rId49" Type="http://schemas.openxmlformats.org/officeDocument/2006/relationships/slide" Target="slide25.xml"/><Relationship Id="rId57" Type="http://schemas.openxmlformats.org/officeDocument/2006/relationships/slide" Target="slide32.xml"/><Relationship Id="rId10" Type="http://schemas.openxmlformats.org/officeDocument/2006/relationships/image" Target="../media/image5.jpg"/><Relationship Id="rId31" Type="http://schemas.openxmlformats.org/officeDocument/2006/relationships/slide" Target="slide16.xml"/><Relationship Id="rId44" Type="http://schemas.openxmlformats.org/officeDocument/2006/relationships/image" Target="../media/image22.jpg"/><Relationship Id="rId52" Type="http://schemas.openxmlformats.org/officeDocument/2006/relationships/image" Target="../media/image26.jpg"/><Relationship Id="rId60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0.jpg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1.jpg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2.jpg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3.jpg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4.jpg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5.jpg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6.jpg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7.jpg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slide" Target="slide7.xml"/><Relationship Id="rId18" Type="http://schemas.openxmlformats.org/officeDocument/2006/relationships/image" Target="../media/image9.jpg"/><Relationship Id="rId26" Type="http://schemas.openxmlformats.org/officeDocument/2006/relationships/image" Target="../media/image13.jpg"/><Relationship Id="rId39" Type="http://schemas.openxmlformats.org/officeDocument/2006/relationships/slide" Target="slide20.xml"/><Relationship Id="rId21" Type="http://schemas.openxmlformats.org/officeDocument/2006/relationships/slide" Target="slide11.xml"/><Relationship Id="rId34" Type="http://schemas.openxmlformats.org/officeDocument/2006/relationships/image" Target="../media/image17.jpg"/><Relationship Id="rId42" Type="http://schemas.openxmlformats.org/officeDocument/2006/relationships/image" Target="../media/image21.jpg"/><Relationship Id="rId47" Type="http://schemas.openxmlformats.org/officeDocument/2006/relationships/slide" Target="slide24.xml"/><Relationship Id="rId50" Type="http://schemas.openxmlformats.org/officeDocument/2006/relationships/image" Target="../media/image25.jpg"/><Relationship Id="rId55" Type="http://schemas.openxmlformats.org/officeDocument/2006/relationships/slide" Target="slide30.xml"/><Relationship Id="rId7" Type="http://schemas.openxmlformats.org/officeDocument/2006/relationships/slide" Target="slide4.xml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8.jpg"/><Relationship Id="rId29" Type="http://schemas.openxmlformats.org/officeDocument/2006/relationships/slide" Target="slide15.xml"/><Relationship Id="rId11" Type="http://schemas.openxmlformats.org/officeDocument/2006/relationships/slide" Target="slide6.xml"/><Relationship Id="rId24" Type="http://schemas.openxmlformats.org/officeDocument/2006/relationships/image" Target="../media/image12.jpg"/><Relationship Id="rId32" Type="http://schemas.openxmlformats.org/officeDocument/2006/relationships/image" Target="../media/image16.jpg"/><Relationship Id="rId37" Type="http://schemas.openxmlformats.org/officeDocument/2006/relationships/slide" Target="slide19.xml"/><Relationship Id="rId40" Type="http://schemas.openxmlformats.org/officeDocument/2006/relationships/image" Target="../media/image20.jpg"/><Relationship Id="rId45" Type="http://schemas.openxmlformats.org/officeDocument/2006/relationships/slide" Target="slide23.xml"/><Relationship Id="rId53" Type="http://schemas.openxmlformats.org/officeDocument/2006/relationships/slide" Target="slide27.xml"/><Relationship Id="rId58" Type="http://schemas.openxmlformats.org/officeDocument/2006/relationships/slide" Target="slide35.xml"/><Relationship Id="rId5" Type="http://schemas.openxmlformats.org/officeDocument/2006/relationships/slide" Target="slide3.xml"/><Relationship Id="rId19" Type="http://schemas.openxmlformats.org/officeDocument/2006/relationships/slide" Target="slide10.xml"/><Relationship Id="rId4" Type="http://schemas.openxmlformats.org/officeDocument/2006/relationships/image" Target="../media/image2.jpg"/><Relationship Id="rId9" Type="http://schemas.openxmlformats.org/officeDocument/2006/relationships/slide" Target="slide5.xml"/><Relationship Id="rId14" Type="http://schemas.openxmlformats.org/officeDocument/2006/relationships/image" Target="../media/image7.jpg"/><Relationship Id="rId22" Type="http://schemas.openxmlformats.org/officeDocument/2006/relationships/image" Target="../media/image11.jpg"/><Relationship Id="rId27" Type="http://schemas.openxmlformats.org/officeDocument/2006/relationships/slide" Target="slide14.xml"/><Relationship Id="rId30" Type="http://schemas.openxmlformats.org/officeDocument/2006/relationships/image" Target="../media/image15.jpg"/><Relationship Id="rId35" Type="http://schemas.openxmlformats.org/officeDocument/2006/relationships/slide" Target="slide18.xml"/><Relationship Id="rId43" Type="http://schemas.openxmlformats.org/officeDocument/2006/relationships/slide" Target="slide22.xml"/><Relationship Id="rId48" Type="http://schemas.openxmlformats.org/officeDocument/2006/relationships/image" Target="../media/image24.jpg"/><Relationship Id="rId56" Type="http://schemas.openxmlformats.org/officeDocument/2006/relationships/slide" Target="slide31.xml"/><Relationship Id="rId8" Type="http://schemas.openxmlformats.org/officeDocument/2006/relationships/image" Target="../media/image4.jpg"/><Relationship Id="rId51" Type="http://schemas.openxmlformats.org/officeDocument/2006/relationships/slide" Target="slide26.xml"/><Relationship Id="rId3" Type="http://schemas.openxmlformats.org/officeDocument/2006/relationships/image" Target="../media/image1.jpg"/><Relationship Id="rId12" Type="http://schemas.openxmlformats.org/officeDocument/2006/relationships/image" Target="../media/image6.jpg"/><Relationship Id="rId17" Type="http://schemas.openxmlformats.org/officeDocument/2006/relationships/slide" Target="slide9.xml"/><Relationship Id="rId25" Type="http://schemas.openxmlformats.org/officeDocument/2006/relationships/slide" Target="slide13.xml"/><Relationship Id="rId33" Type="http://schemas.openxmlformats.org/officeDocument/2006/relationships/slide" Target="slide17.xml"/><Relationship Id="rId38" Type="http://schemas.openxmlformats.org/officeDocument/2006/relationships/image" Target="../media/image19.jpg"/><Relationship Id="rId46" Type="http://schemas.openxmlformats.org/officeDocument/2006/relationships/image" Target="../media/image23.jpg"/><Relationship Id="rId59" Type="http://schemas.openxmlformats.org/officeDocument/2006/relationships/slide" Target="slide34.xml"/><Relationship Id="rId20" Type="http://schemas.openxmlformats.org/officeDocument/2006/relationships/image" Target="../media/image10.jpg"/><Relationship Id="rId41" Type="http://schemas.openxmlformats.org/officeDocument/2006/relationships/slide" Target="slide21.xml"/><Relationship Id="rId54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15" Type="http://schemas.openxmlformats.org/officeDocument/2006/relationships/slide" Target="slide8.xml"/><Relationship Id="rId23" Type="http://schemas.openxmlformats.org/officeDocument/2006/relationships/slide" Target="slide12.xml"/><Relationship Id="rId28" Type="http://schemas.openxmlformats.org/officeDocument/2006/relationships/image" Target="../media/image14.jpg"/><Relationship Id="rId36" Type="http://schemas.openxmlformats.org/officeDocument/2006/relationships/image" Target="../media/image18.jpg"/><Relationship Id="rId49" Type="http://schemas.openxmlformats.org/officeDocument/2006/relationships/slide" Target="slide25.xml"/><Relationship Id="rId57" Type="http://schemas.openxmlformats.org/officeDocument/2006/relationships/slide" Target="slide32.xml"/><Relationship Id="rId10" Type="http://schemas.openxmlformats.org/officeDocument/2006/relationships/image" Target="../media/image5.jpg"/><Relationship Id="rId31" Type="http://schemas.openxmlformats.org/officeDocument/2006/relationships/slide" Target="slide16.xml"/><Relationship Id="rId44" Type="http://schemas.openxmlformats.org/officeDocument/2006/relationships/image" Target="../media/image22.jpg"/><Relationship Id="rId52" Type="http://schemas.openxmlformats.org/officeDocument/2006/relationships/image" Target="../media/image26.jpg"/><Relationship Id="rId60" Type="http://schemas.openxmlformats.org/officeDocument/2006/relationships/slide" Target="slide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6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7.jp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8.jp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9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/>
          <p:cNvGrpSpPr/>
          <p:nvPr/>
        </p:nvGrpSpPr>
        <p:grpSpPr>
          <a:xfrm>
            <a:off x="7038267" y="56100"/>
            <a:ext cx="3660284" cy="7503576"/>
            <a:chOff x="7038267" y="56099"/>
            <a:chExt cx="3660284" cy="76875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29" b="150"/>
            <a:stretch/>
          </p:blipFill>
          <p:spPr>
            <a:xfrm>
              <a:off x="7038267" y="196344"/>
              <a:ext cx="3653546" cy="7547318"/>
            </a:xfrm>
            <a:prstGeom prst="rect">
              <a:avLst/>
            </a:prstGeom>
          </p:spPr>
        </p:pic>
        <p:pic>
          <p:nvPicPr>
            <p:cNvPr id="3" name="תמונה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422" r="7965" b="63239"/>
            <a:stretch/>
          </p:blipFill>
          <p:spPr>
            <a:xfrm>
              <a:off x="7038267" y="56099"/>
              <a:ext cx="3653546" cy="1359915"/>
            </a:xfrm>
            <a:prstGeom prst="rect">
              <a:avLst/>
            </a:prstGeom>
          </p:spPr>
        </p:pic>
        <p:pic>
          <p:nvPicPr>
            <p:cNvPr id="11" name="תמונה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2635" r="7965" b="9705"/>
            <a:stretch/>
          </p:blipFill>
          <p:spPr>
            <a:xfrm>
              <a:off x="7045005" y="1162400"/>
              <a:ext cx="3653546" cy="1634200"/>
            </a:xfrm>
            <a:prstGeom prst="rect">
              <a:avLst/>
            </a:prstGeom>
          </p:spPr>
        </p:pic>
      </p:grp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553558" y="7012496"/>
            <a:ext cx="799448" cy="491380"/>
          </a:xfrm>
        </p:spPr>
        <p:txBody>
          <a:bodyPr/>
          <a:lstStyle/>
          <a:p>
            <a:pPr algn="ctr"/>
            <a:fld id="{A2C0EE9F-F450-5344-814C-FD49EAA26CA9}" type="slidenum">
              <a:rPr lang="en-US" sz="4000" b="1" smtClean="0">
                <a:solidFill>
                  <a:schemeClr val="bg1"/>
                </a:solidFill>
              </a:rPr>
              <a:pPr algn="ctr"/>
              <a:t>1</a:t>
            </a:fld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1529" y="3702556"/>
            <a:ext cx="325847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b="1" dirty="0">
                <a:solidFill>
                  <a:schemeClr val="bg1"/>
                </a:solidFill>
              </a:rPr>
              <a:t>העלו מצגת זו ושתפו בגוגל </a:t>
            </a:r>
          </a:p>
          <a:p>
            <a:endParaRPr lang="he-IL" b="1" dirty="0">
              <a:solidFill>
                <a:schemeClr val="bg1"/>
              </a:solidFill>
            </a:endParaRPr>
          </a:p>
          <a:p>
            <a:r>
              <a:rPr lang="he-IL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5490" y="902927"/>
            <a:ext cx="6097732" cy="603242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1" algn="ctr" rtl="1"/>
            <a:r>
              <a:rPr lang="he-IL" sz="4000" dirty="0">
                <a:solidFill>
                  <a:srgbClr val="C00000"/>
                </a:solidFill>
              </a:rPr>
              <a:t>מערך פעילות באמצעות קלפי נעלים ללמידה מרחוק</a:t>
            </a:r>
          </a:p>
          <a:p>
            <a:pPr lvl="1" algn="r" rtl="1"/>
            <a:endParaRPr lang="he-IL" dirty="0"/>
          </a:p>
          <a:p>
            <a:pPr lvl="1" algn="r" rtl="1"/>
            <a:r>
              <a:rPr lang="he-IL" b="1" dirty="0"/>
              <a:t>המשימה: </a:t>
            </a:r>
            <a:r>
              <a:rPr lang="he-IL" dirty="0"/>
              <a:t>לפניכם תמונות של נעלים מסוגים שונים, הגיבו בהתאם לשאלה שתוצג ע"י המנחה ברמה האישית וברמה הקבוצתית </a:t>
            </a:r>
          </a:p>
          <a:p>
            <a:pPr lvl="1" algn="r" rtl="1"/>
            <a:r>
              <a:rPr lang="he-IL" dirty="0"/>
              <a:t>  </a:t>
            </a:r>
          </a:p>
          <a:p>
            <a:pPr algn="r" rtl="1"/>
            <a:r>
              <a:rPr lang="he-IL" b="1" dirty="0"/>
              <a:t>משימה במישור האישי</a:t>
            </a:r>
          </a:p>
          <a:p>
            <a:pPr algn="r" rtl="1"/>
            <a:endParaRPr lang="he-IL" b="1" dirty="0"/>
          </a:p>
          <a:p>
            <a:pPr algn="r" rtl="1"/>
            <a:r>
              <a:rPr lang="he-IL" dirty="0"/>
              <a:t>בחרו קלף וציינו במילה אחת את תגובתכם בתוך הקלף (החלק הלבן)  והרחיבו במליאה. (באם המצגת משותפת רק 3 משתתפים יכולים להגיב, באם הטבלה מלאה זכרו את מס' הקלף והציגו את תגובתכם לקלף במליאה)</a:t>
            </a:r>
          </a:p>
          <a:p>
            <a:pPr algn="r" rtl="1"/>
            <a:endParaRPr lang="he-IL" dirty="0"/>
          </a:p>
          <a:p>
            <a:pPr algn="r" rtl="1"/>
            <a:r>
              <a:rPr lang="he-IL" b="1" dirty="0"/>
              <a:t>משימה במישור הקבוצתי </a:t>
            </a:r>
            <a:r>
              <a:rPr lang="he-IL" dirty="0"/>
              <a:t>(באמצעות חלוקה לחדרים בזום)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בנו סיפור קבוצתי באמצעות 4 קלפים לפחות, העתיקו את הקלפים מן המצגת  ושבצו אותם בעמודים  29-35 לפי מספר הקבוצה שלכם </a:t>
            </a:r>
          </a:p>
          <a:p>
            <a:pPr algn="r" rtl="1"/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6421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/>
          <p:cNvGrpSpPr/>
          <p:nvPr/>
        </p:nvGrpSpPr>
        <p:grpSpPr>
          <a:xfrm>
            <a:off x="7038267" y="56100"/>
            <a:ext cx="3660284" cy="7503576"/>
            <a:chOff x="7038267" y="56099"/>
            <a:chExt cx="3660284" cy="76875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29" b="150"/>
            <a:stretch/>
          </p:blipFill>
          <p:spPr>
            <a:xfrm>
              <a:off x="7038267" y="196344"/>
              <a:ext cx="3653546" cy="7547318"/>
            </a:xfrm>
            <a:prstGeom prst="rect">
              <a:avLst/>
            </a:prstGeom>
          </p:spPr>
        </p:pic>
        <p:pic>
          <p:nvPicPr>
            <p:cNvPr id="3" name="תמונה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422" r="7965" b="63239"/>
            <a:stretch/>
          </p:blipFill>
          <p:spPr>
            <a:xfrm>
              <a:off x="7038267" y="56099"/>
              <a:ext cx="3653546" cy="1359915"/>
            </a:xfrm>
            <a:prstGeom prst="rect">
              <a:avLst/>
            </a:prstGeom>
          </p:spPr>
        </p:pic>
        <p:pic>
          <p:nvPicPr>
            <p:cNvPr id="11" name="תמונה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2635" r="7965" b="9705"/>
            <a:stretch/>
          </p:blipFill>
          <p:spPr>
            <a:xfrm>
              <a:off x="7045005" y="1162400"/>
              <a:ext cx="3653546" cy="1634200"/>
            </a:xfrm>
            <a:prstGeom prst="rect">
              <a:avLst/>
            </a:prstGeom>
          </p:spPr>
        </p:pic>
      </p:grp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553558" y="7012496"/>
            <a:ext cx="799448" cy="491380"/>
          </a:xfrm>
        </p:spPr>
        <p:txBody>
          <a:bodyPr/>
          <a:lstStyle/>
          <a:p>
            <a:pPr algn="ctr"/>
            <a:fld id="{A2C0EE9F-F450-5344-814C-FD49EAA26CA9}" type="slidenum">
              <a:rPr lang="en-US" sz="4000" b="1" smtClean="0">
                <a:solidFill>
                  <a:schemeClr val="bg1"/>
                </a:solidFill>
              </a:rPr>
              <a:pPr algn="ctr"/>
              <a:t>10</a:t>
            </a:fld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8266" y="3739062"/>
            <a:ext cx="37516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התייחסו לבחירת הנעל עפ"י המשימה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2677" y="4408235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7420288" y="5150550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7420288" y="6004389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10" name="מלבן 9"/>
          <p:cNvSpPr/>
          <p:nvPr/>
        </p:nvSpPr>
        <p:spPr>
          <a:xfrm>
            <a:off x="194167" y="1013678"/>
            <a:ext cx="6796489" cy="6358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75" y="1135923"/>
            <a:ext cx="6097959" cy="6097959"/>
          </a:xfrm>
          <a:prstGeom prst="rect">
            <a:avLst/>
          </a:prstGeom>
        </p:spPr>
      </p:pic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8355003" y="1383467"/>
            <a:ext cx="1081605" cy="11089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42893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/>
          <p:cNvGrpSpPr/>
          <p:nvPr/>
        </p:nvGrpSpPr>
        <p:grpSpPr>
          <a:xfrm>
            <a:off x="7038267" y="56100"/>
            <a:ext cx="3660284" cy="7503576"/>
            <a:chOff x="7038267" y="56099"/>
            <a:chExt cx="3660284" cy="76875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29" b="150"/>
            <a:stretch/>
          </p:blipFill>
          <p:spPr>
            <a:xfrm>
              <a:off x="7038267" y="196344"/>
              <a:ext cx="3653546" cy="7547318"/>
            </a:xfrm>
            <a:prstGeom prst="rect">
              <a:avLst/>
            </a:prstGeom>
          </p:spPr>
        </p:pic>
        <p:pic>
          <p:nvPicPr>
            <p:cNvPr id="3" name="תמונה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422" r="7965" b="63239"/>
            <a:stretch/>
          </p:blipFill>
          <p:spPr>
            <a:xfrm>
              <a:off x="7038267" y="56099"/>
              <a:ext cx="3653546" cy="1359915"/>
            </a:xfrm>
            <a:prstGeom prst="rect">
              <a:avLst/>
            </a:prstGeom>
          </p:spPr>
        </p:pic>
        <p:pic>
          <p:nvPicPr>
            <p:cNvPr id="11" name="תמונה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2635" r="7965" b="9705"/>
            <a:stretch/>
          </p:blipFill>
          <p:spPr>
            <a:xfrm>
              <a:off x="7045005" y="1162400"/>
              <a:ext cx="3653546" cy="1634200"/>
            </a:xfrm>
            <a:prstGeom prst="rect">
              <a:avLst/>
            </a:prstGeom>
          </p:spPr>
        </p:pic>
      </p:grp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553558" y="7012496"/>
            <a:ext cx="799448" cy="491380"/>
          </a:xfrm>
        </p:spPr>
        <p:txBody>
          <a:bodyPr/>
          <a:lstStyle/>
          <a:p>
            <a:pPr algn="ctr"/>
            <a:fld id="{A2C0EE9F-F450-5344-814C-FD49EAA26CA9}" type="slidenum">
              <a:rPr lang="en-US" sz="4000" b="1" smtClean="0">
                <a:solidFill>
                  <a:schemeClr val="bg1"/>
                </a:solidFill>
              </a:rPr>
              <a:pPr algn="ctr"/>
              <a:t>11</a:t>
            </a:fld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8266" y="3739062"/>
            <a:ext cx="37516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התייחסו לבחירת הנעל עפ"י המשימה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2677" y="4408235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7420288" y="5150550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7420288" y="6004389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10" name="מלבן 9"/>
          <p:cNvSpPr/>
          <p:nvPr/>
        </p:nvSpPr>
        <p:spPr>
          <a:xfrm>
            <a:off x="194167" y="1013678"/>
            <a:ext cx="6796489" cy="6358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8" y="1072017"/>
            <a:ext cx="6279785" cy="6279785"/>
          </a:xfrm>
          <a:prstGeom prst="rect">
            <a:avLst/>
          </a:prstGeom>
        </p:spPr>
      </p:pic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8355003" y="1383467"/>
            <a:ext cx="1081605" cy="11089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62834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/>
          <p:cNvGrpSpPr/>
          <p:nvPr/>
        </p:nvGrpSpPr>
        <p:grpSpPr>
          <a:xfrm>
            <a:off x="7038267" y="56100"/>
            <a:ext cx="3660284" cy="7503576"/>
            <a:chOff x="7038267" y="56099"/>
            <a:chExt cx="3660284" cy="76875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29" b="150"/>
            <a:stretch/>
          </p:blipFill>
          <p:spPr>
            <a:xfrm>
              <a:off x="7038267" y="196344"/>
              <a:ext cx="3653546" cy="7547318"/>
            </a:xfrm>
            <a:prstGeom prst="rect">
              <a:avLst/>
            </a:prstGeom>
          </p:spPr>
        </p:pic>
        <p:pic>
          <p:nvPicPr>
            <p:cNvPr id="3" name="תמונה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422" r="7965" b="63239"/>
            <a:stretch/>
          </p:blipFill>
          <p:spPr>
            <a:xfrm>
              <a:off x="7038267" y="56099"/>
              <a:ext cx="3653546" cy="1359915"/>
            </a:xfrm>
            <a:prstGeom prst="rect">
              <a:avLst/>
            </a:prstGeom>
          </p:spPr>
        </p:pic>
        <p:pic>
          <p:nvPicPr>
            <p:cNvPr id="11" name="תמונה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2635" r="7965" b="9705"/>
            <a:stretch/>
          </p:blipFill>
          <p:spPr>
            <a:xfrm>
              <a:off x="7045005" y="1162400"/>
              <a:ext cx="3653546" cy="1634200"/>
            </a:xfrm>
            <a:prstGeom prst="rect">
              <a:avLst/>
            </a:prstGeom>
          </p:spPr>
        </p:pic>
      </p:grp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553558" y="7012496"/>
            <a:ext cx="799448" cy="491380"/>
          </a:xfrm>
        </p:spPr>
        <p:txBody>
          <a:bodyPr/>
          <a:lstStyle/>
          <a:p>
            <a:pPr algn="ctr"/>
            <a:fld id="{A2C0EE9F-F450-5344-814C-FD49EAA26CA9}" type="slidenum">
              <a:rPr lang="en-US" sz="4000" b="1" smtClean="0">
                <a:solidFill>
                  <a:schemeClr val="bg1"/>
                </a:solidFill>
              </a:rPr>
              <a:pPr algn="ctr"/>
              <a:t>12</a:t>
            </a:fld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8266" y="3739062"/>
            <a:ext cx="37516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התייחסו לבחירת הנעל עפ"י המשימה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2677" y="4408235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7420288" y="5150550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7420288" y="6004389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10" name="מלבן 9"/>
          <p:cNvSpPr/>
          <p:nvPr/>
        </p:nvSpPr>
        <p:spPr>
          <a:xfrm>
            <a:off x="194167" y="1013678"/>
            <a:ext cx="6796489" cy="6358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8" y="1246103"/>
            <a:ext cx="6146973" cy="6146973"/>
          </a:xfrm>
          <a:prstGeom prst="rect">
            <a:avLst/>
          </a:prstGeom>
        </p:spPr>
      </p:pic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8355003" y="1383467"/>
            <a:ext cx="1081605" cy="11089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39216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/>
          <p:cNvGrpSpPr/>
          <p:nvPr/>
        </p:nvGrpSpPr>
        <p:grpSpPr>
          <a:xfrm>
            <a:off x="7038267" y="56100"/>
            <a:ext cx="3660284" cy="7503576"/>
            <a:chOff x="7038267" y="56099"/>
            <a:chExt cx="3660284" cy="76875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29" b="150"/>
            <a:stretch/>
          </p:blipFill>
          <p:spPr>
            <a:xfrm>
              <a:off x="7038267" y="196344"/>
              <a:ext cx="3653546" cy="7547318"/>
            </a:xfrm>
            <a:prstGeom prst="rect">
              <a:avLst/>
            </a:prstGeom>
          </p:spPr>
        </p:pic>
        <p:pic>
          <p:nvPicPr>
            <p:cNvPr id="3" name="תמונה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422" r="7965" b="63239"/>
            <a:stretch/>
          </p:blipFill>
          <p:spPr>
            <a:xfrm>
              <a:off x="7038267" y="56099"/>
              <a:ext cx="3653546" cy="1359915"/>
            </a:xfrm>
            <a:prstGeom prst="rect">
              <a:avLst/>
            </a:prstGeom>
          </p:spPr>
        </p:pic>
        <p:pic>
          <p:nvPicPr>
            <p:cNvPr id="11" name="תמונה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2635" r="7965" b="9705"/>
            <a:stretch/>
          </p:blipFill>
          <p:spPr>
            <a:xfrm>
              <a:off x="7045005" y="1162400"/>
              <a:ext cx="3653546" cy="1634200"/>
            </a:xfrm>
            <a:prstGeom prst="rect">
              <a:avLst/>
            </a:prstGeom>
          </p:spPr>
        </p:pic>
      </p:grp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553558" y="7012496"/>
            <a:ext cx="799448" cy="491380"/>
          </a:xfrm>
        </p:spPr>
        <p:txBody>
          <a:bodyPr/>
          <a:lstStyle/>
          <a:p>
            <a:pPr algn="ctr"/>
            <a:fld id="{A2C0EE9F-F450-5344-814C-FD49EAA26CA9}" type="slidenum">
              <a:rPr lang="en-US" sz="4000" b="1" smtClean="0">
                <a:solidFill>
                  <a:schemeClr val="bg1"/>
                </a:solidFill>
              </a:rPr>
              <a:pPr algn="ctr"/>
              <a:t>13</a:t>
            </a:fld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8266" y="3739062"/>
            <a:ext cx="37516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התייחסו לבחירת הנעל עפ"י המשימה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2677" y="4408235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7420288" y="5150550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7420288" y="6004389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10" name="מלבן 9"/>
          <p:cNvSpPr/>
          <p:nvPr/>
        </p:nvSpPr>
        <p:spPr>
          <a:xfrm>
            <a:off x="194167" y="1013678"/>
            <a:ext cx="6796489" cy="6358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58" y="1135924"/>
            <a:ext cx="6221376" cy="6221376"/>
          </a:xfrm>
          <a:prstGeom prst="rect">
            <a:avLst/>
          </a:prstGeom>
        </p:spPr>
      </p:pic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8355003" y="1383467"/>
            <a:ext cx="1081605" cy="11089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14576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/>
          <p:cNvGrpSpPr/>
          <p:nvPr/>
        </p:nvGrpSpPr>
        <p:grpSpPr>
          <a:xfrm>
            <a:off x="7038267" y="56100"/>
            <a:ext cx="3660284" cy="7503576"/>
            <a:chOff x="7038267" y="56099"/>
            <a:chExt cx="3660284" cy="76875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29" b="150"/>
            <a:stretch/>
          </p:blipFill>
          <p:spPr>
            <a:xfrm>
              <a:off x="7038267" y="196344"/>
              <a:ext cx="3653546" cy="7547318"/>
            </a:xfrm>
            <a:prstGeom prst="rect">
              <a:avLst/>
            </a:prstGeom>
          </p:spPr>
        </p:pic>
        <p:pic>
          <p:nvPicPr>
            <p:cNvPr id="3" name="תמונה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422" r="7965" b="63239"/>
            <a:stretch/>
          </p:blipFill>
          <p:spPr>
            <a:xfrm>
              <a:off x="7038267" y="56099"/>
              <a:ext cx="3653546" cy="1359915"/>
            </a:xfrm>
            <a:prstGeom prst="rect">
              <a:avLst/>
            </a:prstGeom>
          </p:spPr>
        </p:pic>
        <p:pic>
          <p:nvPicPr>
            <p:cNvPr id="11" name="תמונה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2635" r="7965" b="9705"/>
            <a:stretch/>
          </p:blipFill>
          <p:spPr>
            <a:xfrm>
              <a:off x="7045005" y="1162400"/>
              <a:ext cx="3653546" cy="1634200"/>
            </a:xfrm>
            <a:prstGeom prst="rect">
              <a:avLst/>
            </a:prstGeom>
          </p:spPr>
        </p:pic>
      </p:grp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553558" y="7012496"/>
            <a:ext cx="799448" cy="491380"/>
          </a:xfrm>
        </p:spPr>
        <p:txBody>
          <a:bodyPr/>
          <a:lstStyle/>
          <a:p>
            <a:pPr algn="ctr"/>
            <a:fld id="{A2C0EE9F-F450-5344-814C-FD49EAA26CA9}" type="slidenum">
              <a:rPr lang="en-US" sz="4000" b="1" smtClean="0">
                <a:solidFill>
                  <a:schemeClr val="bg1"/>
                </a:solidFill>
              </a:rPr>
              <a:pPr algn="ctr"/>
              <a:t>14</a:t>
            </a:fld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8266" y="3739062"/>
            <a:ext cx="37516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התייחסו לבחירת הנעל עפ"י המשימה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2677" y="4408235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7420288" y="5150550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7420288" y="6004389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10" name="מלבן 9"/>
          <p:cNvSpPr/>
          <p:nvPr/>
        </p:nvSpPr>
        <p:spPr>
          <a:xfrm>
            <a:off x="194167" y="1013678"/>
            <a:ext cx="6796489" cy="6358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68" y="1135924"/>
            <a:ext cx="6401016" cy="6401016"/>
          </a:xfrm>
          <a:prstGeom prst="rect">
            <a:avLst/>
          </a:prstGeom>
        </p:spPr>
      </p:pic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8355003" y="1383467"/>
            <a:ext cx="1081605" cy="11089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69670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/>
          <p:cNvGrpSpPr/>
          <p:nvPr/>
        </p:nvGrpSpPr>
        <p:grpSpPr>
          <a:xfrm>
            <a:off x="7038267" y="56100"/>
            <a:ext cx="3660284" cy="7503576"/>
            <a:chOff x="7038267" y="56099"/>
            <a:chExt cx="3660284" cy="76875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29" b="150"/>
            <a:stretch/>
          </p:blipFill>
          <p:spPr>
            <a:xfrm>
              <a:off x="7038267" y="196344"/>
              <a:ext cx="3653546" cy="7547318"/>
            </a:xfrm>
            <a:prstGeom prst="rect">
              <a:avLst/>
            </a:prstGeom>
          </p:spPr>
        </p:pic>
        <p:pic>
          <p:nvPicPr>
            <p:cNvPr id="3" name="תמונה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422" r="7965" b="63239"/>
            <a:stretch/>
          </p:blipFill>
          <p:spPr>
            <a:xfrm>
              <a:off x="7038267" y="56099"/>
              <a:ext cx="3653546" cy="1359915"/>
            </a:xfrm>
            <a:prstGeom prst="rect">
              <a:avLst/>
            </a:prstGeom>
          </p:spPr>
        </p:pic>
        <p:pic>
          <p:nvPicPr>
            <p:cNvPr id="11" name="תמונה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2635" r="7965" b="9705"/>
            <a:stretch/>
          </p:blipFill>
          <p:spPr>
            <a:xfrm>
              <a:off x="7045005" y="1162400"/>
              <a:ext cx="3653546" cy="1634200"/>
            </a:xfrm>
            <a:prstGeom prst="rect">
              <a:avLst/>
            </a:prstGeom>
          </p:spPr>
        </p:pic>
      </p:grp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553558" y="7012496"/>
            <a:ext cx="799448" cy="491380"/>
          </a:xfrm>
        </p:spPr>
        <p:txBody>
          <a:bodyPr/>
          <a:lstStyle/>
          <a:p>
            <a:pPr algn="ctr"/>
            <a:fld id="{A2C0EE9F-F450-5344-814C-FD49EAA26CA9}" type="slidenum">
              <a:rPr lang="en-US" sz="4000" b="1" smtClean="0">
                <a:solidFill>
                  <a:schemeClr val="bg1"/>
                </a:solidFill>
              </a:rPr>
              <a:pPr algn="ctr"/>
              <a:t>15</a:t>
            </a:fld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8266" y="3739062"/>
            <a:ext cx="37516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התייחסו לבחירת הנעל עפ"י המשימה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2677" y="4408235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7420288" y="5150550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7420288" y="6004389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10" name="מלבן 9"/>
          <p:cNvSpPr/>
          <p:nvPr/>
        </p:nvSpPr>
        <p:spPr>
          <a:xfrm>
            <a:off x="194167" y="1013678"/>
            <a:ext cx="6796489" cy="6358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8" y="1178617"/>
            <a:ext cx="6325259" cy="6325259"/>
          </a:xfrm>
          <a:prstGeom prst="rect">
            <a:avLst/>
          </a:prstGeom>
        </p:spPr>
      </p:pic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8355003" y="1383467"/>
            <a:ext cx="1081605" cy="11089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08577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/>
          <p:cNvGrpSpPr/>
          <p:nvPr/>
        </p:nvGrpSpPr>
        <p:grpSpPr>
          <a:xfrm>
            <a:off x="7038267" y="56100"/>
            <a:ext cx="3660284" cy="7503576"/>
            <a:chOff x="7038267" y="56099"/>
            <a:chExt cx="3660284" cy="76875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29" b="150"/>
            <a:stretch/>
          </p:blipFill>
          <p:spPr>
            <a:xfrm>
              <a:off x="7038267" y="196344"/>
              <a:ext cx="3653546" cy="7547318"/>
            </a:xfrm>
            <a:prstGeom prst="rect">
              <a:avLst/>
            </a:prstGeom>
          </p:spPr>
        </p:pic>
        <p:pic>
          <p:nvPicPr>
            <p:cNvPr id="3" name="תמונה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422" r="7965" b="63239"/>
            <a:stretch/>
          </p:blipFill>
          <p:spPr>
            <a:xfrm>
              <a:off x="7038267" y="56099"/>
              <a:ext cx="3653546" cy="1359915"/>
            </a:xfrm>
            <a:prstGeom prst="rect">
              <a:avLst/>
            </a:prstGeom>
          </p:spPr>
        </p:pic>
        <p:pic>
          <p:nvPicPr>
            <p:cNvPr id="11" name="תמונה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2635" r="7965" b="9705"/>
            <a:stretch/>
          </p:blipFill>
          <p:spPr>
            <a:xfrm>
              <a:off x="7045005" y="1162400"/>
              <a:ext cx="3653546" cy="1634200"/>
            </a:xfrm>
            <a:prstGeom prst="rect">
              <a:avLst/>
            </a:prstGeom>
          </p:spPr>
        </p:pic>
      </p:grp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553558" y="7012496"/>
            <a:ext cx="799448" cy="491380"/>
          </a:xfrm>
        </p:spPr>
        <p:txBody>
          <a:bodyPr/>
          <a:lstStyle/>
          <a:p>
            <a:pPr algn="ctr"/>
            <a:fld id="{A2C0EE9F-F450-5344-814C-FD49EAA26CA9}" type="slidenum">
              <a:rPr lang="en-US" sz="4000" b="1" smtClean="0">
                <a:solidFill>
                  <a:schemeClr val="bg1"/>
                </a:solidFill>
              </a:rPr>
              <a:pPr algn="ctr"/>
              <a:t>16</a:t>
            </a:fld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8266" y="3739062"/>
            <a:ext cx="37516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התייחסו לבחירת הנעל עפ"י המשימה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2677" y="4408235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7420288" y="5150550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7420288" y="6004389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10" name="מלבן 9"/>
          <p:cNvSpPr/>
          <p:nvPr/>
        </p:nvSpPr>
        <p:spPr>
          <a:xfrm>
            <a:off x="194167" y="1013678"/>
            <a:ext cx="6796489" cy="6358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91" y="1135924"/>
            <a:ext cx="6229582" cy="6229582"/>
          </a:xfrm>
          <a:prstGeom prst="rect">
            <a:avLst/>
          </a:prstGeom>
        </p:spPr>
      </p:pic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8355003" y="1383467"/>
            <a:ext cx="1081605" cy="11089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10578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/>
          <p:cNvGrpSpPr/>
          <p:nvPr/>
        </p:nvGrpSpPr>
        <p:grpSpPr>
          <a:xfrm>
            <a:off x="7038267" y="56100"/>
            <a:ext cx="3660284" cy="7503576"/>
            <a:chOff x="7038267" y="56099"/>
            <a:chExt cx="3660284" cy="76875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29" b="150"/>
            <a:stretch/>
          </p:blipFill>
          <p:spPr>
            <a:xfrm>
              <a:off x="7038267" y="196344"/>
              <a:ext cx="3653546" cy="7547318"/>
            </a:xfrm>
            <a:prstGeom prst="rect">
              <a:avLst/>
            </a:prstGeom>
          </p:spPr>
        </p:pic>
        <p:pic>
          <p:nvPicPr>
            <p:cNvPr id="3" name="תמונה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422" r="7965" b="63239"/>
            <a:stretch/>
          </p:blipFill>
          <p:spPr>
            <a:xfrm>
              <a:off x="7038267" y="56099"/>
              <a:ext cx="3653546" cy="1359915"/>
            </a:xfrm>
            <a:prstGeom prst="rect">
              <a:avLst/>
            </a:prstGeom>
          </p:spPr>
        </p:pic>
        <p:pic>
          <p:nvPicPr>
            <p:cNvPr id="11" name="תמונה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2635" r="7965" b="9705"/>
            <a:stretch/>
          </p:blipFill>
          <p:spPr>
            <a:xfrm>
              <a:off x="7045005" y="1162400"/>
              <a:ext cx="3653546" cy="1634200"/>
            </a:xfrm>
            <a:prstGeom prst="rect">
              <a:avLst/>
            </a:prstGeom>
          </p:spPr>
        </p:pic>
      </p:grp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553558" y="7012496"/>
            <a:ext cx="799448" cy="491380"/>
          </a:xfrm>
        </p:spPr>
        <p:txBody>
          <a:bodyPr/>
          <a:lstStyle/>
          <a:p>
            <a:pPr algn="ctr"/>
            <a:fld id="{A2C0EE9F-F450-5344-814C-FD49EAA26CA9}" type="slidenum">
              <a:rPr lang="en-US" sz="4000" b="1" smtClean="0">
                <a:solidFill>
                  <a:schemeClr val="bg1"/>
                </a:solidFill>
              </a:rPr>
              <a:pPr algn="ctr"/>
              <a:t>17</a:t>
            </a:fld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8266" y="3739062"/>
            <a:ext cx="37516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התייחסו לבחירת הנעל עפ"י המשימה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2677" y="4408235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7420288" y="5150550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7420288" y="6004389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10" name="מלבן 9"/>
          <p:cNvSpPr/>
          <p:nvPr/>
        </p:nvSpPr>
        <p:spPr>
          <a:xfrm>
            <a:off x="194167" y="1013678"/>
            <a:ext cx="6796489" cy="6358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39" y="1201666"/>
            <a:ext cx="5992164" cy="5992164"/>
          </a:xfrm>
          <a:prstGeom prst="rect">
            <a:avLst/>
          </a:prstGeom>
        </p:spPr>
      </p:pic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8355003" y="1383467"/>
            <a:ext cx="1081605" cy="11089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30097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/>
          <p:cNvGrpSpPr/>
          <p:nvPr/>
        </p:nvGrpSpPr>
        <p:grpSpPr>
          <a:xfrm>
            <a:off x="7038267" y="56100"/>
            <a:ext cx="3660284" cy="7503576"/>
            <a:chOff x="7038267" y="56099"/>
            <a:chExt cx="3660284" cy="76875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29" b="150"/>
            <a:stretch/>
          </p:blipFill>
          <p:spPr>
            <a:xfrm>
              <a:off x="7038267" y="196344"/>
              <a:ext cx="3653546" cy="7547318"/>
            </a:xfrm>
            <a:prstGeom prst="rect">
              <a:avLst/>
            </a:prstGeom>
          </p:spPr>
        </p:pic>
        <p:pic>
          <p:nvPicPr>
            <p:cNvPr id="3" name="תמונה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422" r="7965" b="63239"/>
            <a:stretch/>
          </p:blipFill>
          <p:spPr>
            <a:xfrm>
              <a:off x="7038267" y="56099"/>
              <a:ext cx="3653546" cy="1359915"/>
            </a:xfrm>
            <a:prstGeom prst="rect">
              <a:avLst/>
            </a:prstGeom>
          </p:spPr>
        </p:pic>
        <p:pic>
          <p:nvPicPr>
            <p:cNvPr id="11" name="תמונה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2635" r="7965" b="9705"/>
            <a:stretch/>
          </p:blipFill>
          <p:spPr>
            <a:xfrm>
              <a:off x="7045005" y="1162400"/>
              <a:ext cx="3653546" cy="1634200"/>
            </a:xfrm>
            <a:prstGeom prst="rect">
              <a:avLst/>
            </a:prstGeom>
          </p:spPr>
        </p:pic>
      </p:grp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553558" y="7012496"/>
            <a:ext cx="799448" cy="491380"/>
          </a:xfrm>
        </p:spPr>
        <p:txBody>
          <a:bodyPr/>
          <a:lstStyle/>
          <a:p>
            <a:pPr algn="ctr"/>
            <a:fld id="{A2C0EE9F-F450-5344-814C-FD49EAA26CA9}" type="slidenum">
              <a:rPr lang="en-US" sz="4000" b="1" smtClean="0">
                <a:solidFill>
                  <a:schemeClr val="bg1"/>
                </a:solidFill>
              </a:rPr>
              <a:pPr algn="ctr"/>
              <a:t>18</a:t>
            </a:fld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8266" y="3739062"/>
            <a:ext cx="37516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התייחסו לבחירת הנעל עפ"י המשימה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2677" y="4408235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7420288" y="5150550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7420288" y="6004389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10" name="מלבן 9"/>
          <p:cNvSpPr/>
          <p:nvPr/>
        </p:nvSpPr>
        <p:spPr>
          <a:xfrm>
            <a:off x="194167" y="1013678"/>
            <a:ext cx="6796489" cy="6358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50" y="1089350"/>
            <a:ext cx="6199384" cy="6199384"/>
          </a:xfrm>
          <a:prstGeom prst="rect">
            <a:avLst/>
          </a:prstGeom>
        </p:spPr>
      </p:pic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8355003" y="1383467"/>
            <a:ext cx="1081605" cy="11089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90613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/>
          <p:cNvGrpSpPr/>
          <p:nvPr/>
        </p:nvGrpSpPr>
        <p:grpSpPr>
          <a:xfrm>
            <a:off x="7038267" y="56100"/>
            <a:ext cx="3660284" cy="7503576"/>
            <a:chOff x="7038267" y="56099"/>
            <a:chExt cx="3660284" cy="76875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29" b="150"/>
            <a:stretch/>
          </p:blipFill>
          <p:spPr>
            <a:xfrm>
              <a:off x="7038267" y="196344"/>
              <a:ext cx="3653546" cy="7547318"/>
            </a:xfrm>
            <a:prstGeom prst="rect">
              <a:avLst/>
            </a:prstGeom>
          </p:spPr>
        </p:pic>
        <p:pic>
          <p:nvPicPr>
            <p:cNvPr id="3" name="תמונה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422" r="7965" b="63239"/>
            <a:stretch/>
          </p:blipFill>
          <p:spPr>
            <a:xfrm>
              <a:off x="7038267" y="56099"/>
              <a:ext cx="3653546" cy="1359915"/>
            </a:xfrm>
            <a:prstGeom prst="rect">
              <a:avLst/>
            </a:prstGeom>
          </p:spPr>
        </p:pic>
        <p:pic>
          <p:nvPicPr>
            <p:cNvPr id="11" name="תמונה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2635" r="7965" b="9705"/>
            <a:stretch/>
          </p:blipFill>
          <p:spPr>
            <a:xfrm>
              <a:off x="7045005" y="1162400"/>
              <a:ext cx="3653546" cy="1634200"/>
            </a:xfrm>
            <a:prstGeom prst="rect">
              <a:avLst/>
            </a:prstGeom>
          </p:spPr>
        </p:pic>
      </p:grp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553558" y="7012496"/>
            <a:ext cx="799448" cy="491380"/>
          </a:xfrm>
        </p:spPr>
        <p:txBody>
          <a:bodyPr/>
          <a:lstStyle/>
          <a:p>
            <a:pPr algn="ctr"/>
            <a:fld id="{A2C0EE9F-F450-5344-814C-FD49EAA26CA9}" type="slidenum">
              <a:rPr lang="en-US" sz="4000" b="1" smtClean="0">
                <a:solidFill>
                  <a:schemeClr val="bg1"/>
                </a:solidFill>
              </a:rPr>
              <a:pPr algn="ctr"/>
              <a:t>19</a:t>
            </a:fld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8266" y="3739062"/>
            <a:ext cx="37516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התייחסו לבחירת הנעל עפ"י המשימה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2677" y="4408235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7420288" y="5150550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7420288" y="6004389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10" name="מלבן 9"/>
          <p:cNvSpPr/>
          <p:nvPr/>
        </p:nvSpPr>
        <p:spPr>
          <a:xfrm>
            <a:off x="194167" y="1013678"/>
            <a:ext cx="6796489" cy="6358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20" y="1135924"/>
            <a:ext cx="6055784" cy="6055784"/>
          </a:xfrm>
          <a:prstGeom prst="rect">
            <a:avLst/>
          </a:prstGeom>
        </p:spPr>
      </p:pic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8355003" y="1383467"/>
            <a:ext cx="1081605" cy="11089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79010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טבלה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569521"/>
              </p:ext>
            </p:extLst>
          </p:nvPr>
        </p:nvGraphicFramePr>
        <p:xfrm>
          <a:off x="500425" y="1011173"/>
          <a:ext cx="6302710" cy="63353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60542">
                  <a:extLst>
                    <a:ext uri="{9D8B030D-6E8A-4147-A177-3AD203B41FA5}">
                      <a16:colId xmlns:a16="http://schemas.microsoft.com/office/drawing/2014/main" val="1224593387"/>
                    </a:ext>
                  </a:extLst>
                </a:gridCol>
                <a:gridCol w="1260542">
                  <a:extLst>
                    <a:ext uri="{9D8B030D-6E8A-4147-A177-3AD203B41FA5}">
                      <a16:colId xmlns:a16="http://schemas.microsoft.com/office/drawing/2014/main" val="1391248090"/>
                    </a:ext>
                  </a:extLst>
                </a:gridCol>
                <a:gridCol w="1260542">
                  <a:extLst>
                    <a:ext uri="{9D8B030D-6E8A-4147-A177-3AD203B41FA5}">
                      <a16:colId xmlns:a16="http://schemas.microsoft.com/office/drawing/2014/main" val="1837274813"/>
                    </a:ext>
                  </a:extLst>
                </a:gridCol>
                <a:gridCol w="1260542">
                  <a:extLst>
                    <a:ext uri="{9D8B030D-6E8A-4147-A177-3AD203B41FA5}">
                      <a16:colId xmlns:a16="http://schemas.microsoft.com/office/drawing/2014/main" val="3453801640"/>
                    </a:ext>
                  </a:extLst>
                </a:gridCol>
                <a:gridCol w="1260542">
                  <a:extLst>
                    <a:ext uri="{9D8B030D-6E8A-4147-A177-3AD203B41FA5}">
                      <a16:colId xmlns:a16="http://schemas.microsoft.com/office/drawing/2014/main" val="580365809"/>
                    </a:ext>
                  </a:extLst>
                </a:gridCol>
              </a:tblGrid>
              <a:tr h="126707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3296239"/>
                  </a:ext>
                </a:extLst>
              </a:tr>
              <a:tr h="1267076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677835"/>
                  </a:ext>
                </a:extLst>
              </a:tr>
              <a:tr h="1267076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826086"/>
                  </a:ext>
                </a:extLst>
              </a:tr>
              <a:tr h="1267076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277638"/>
                  </a:ext>
                </a:extLst>
              </a:tr>
              <a:tr h="1267076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5351219"/>
                  </a:ext>
                </a:extLst>
              </a:tr>
            </a:tbl>
          </a:graphicData>
        </a:graphic>
      </p:graphicFrame>
      <p:grpSp>
        <p:nvGrpSpPr>
          <p:cNvPr id="12" name="קבוצה 11"/>
          <p:cNvGrpSpPr/>
          <p:nvPr/>
        </p:nvGrpSpPr>
        <p:grpSpPr>
          <a:xfrm>
            <a:off x="7044445" y="56099"/>
            <a:ext cx="3660284" cy="7503576"/>
            <a:chOff x="7038267" y="56099"/>
            <a:chExt cx="3660284" cy="76875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29" b="150"/>
            <a:stretch/>
          </p:blipFill>
          <p:spPr>
            <a:xfrm>
              <a:off x="7038267" y="196344"/>
              <a:ext cx="3653546" cy="7547318"/>
            </a:xfrm>
            <a:prstGeom prst="rect">
              <a:avLst/>
            </a:prstGeom>
          </p:spPr>
        </p:pic>
        <p:pic>
          <p:nvPicPr>
            <p:cNvPr id="3" name="תמונה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422" r="7965" b="63239"/>
            <a:stretch/>
          </p:blipFill>
          <p:spPr>
            <a:xfrm>
              <a:off x="7038267" y="56099"/>
              <a:ext cx="3653546" cy="1359915"/>
            </a:xfrm>
            <a:prstGeom prst="rect">
              <a:avLst/>
            </a:prstGeom>
          </p:spPr>
        </p:pic>
        <p:pic>
          <p:nvPicPr>
            <p:cNvPr id="11" name="תמונה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2635" r="7965" b="9705"/>
            <a:stretch/>
          </p:blipFill>
          <p:spPr>
            <a:xfrm>
              <a:off x="7045005" y="1162400"/>
              <a:ext cx="3653546" cy="1634200"/>
            </a:xfrm>
            <a:prstGeom prst="rect">
              <a:avLst/>
            </a:prstGeom>
          </p:spPr>
        </p:pic>
      </p:grp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553558" y="7012496"/>
            <a:ext cx="799448" cy="491380"/>
          </a:xfrm>
        </p:spPr>
        <p:txBody>
          <a:bodyPr/>
          <a:lstStyle/>
          <a:p>
            <a:pPr algn="ctr"/>
            <a:fld id="{A2C0EE9F-F450-5344-814C-FD49EAA26CA9}" type="slidenum">
              <a:rPr lang="en-US" sz="4000" b="1" smtClean="0">
                <a:solidFill>
                  <a:schemeClr val="bg1"/>
                </a:solidFill>
              </a:rPr>
              <a:pPr algn="ctr"/>
              <a:t>2</a:t>
            </a:fld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1529" y="2535086"/>
            <a:ext cx="37516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שאלה במישור האישי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85258" y="2953143"/>
            <a:ext cx="3219141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  <a:p>
            <a:pPr algn="r"/>
            <a:endParaRPr lang="he-IL" dirty="0"/>
          </a:p>
          <a:p>
            <a:pPr algn="r"/>
            <a:endParaRPr lang="he-IL" dirty="0"/>
          </a:p>
          <a:p>
            <a:pPr algn="r"/>
            <a:r>
              <a:rPr lang="he-IL" dirty="0"/>
              <a:t>השלימו את השאלה המתאימה לבחירת קלף מן המדריך למשתמש</a:t>
            </a:r>
          </a:p>
        </p:txBody>
      </p:sp>
      <p:pic>
        <p:nvPicPr>
          <p:cNvPr id="13" name="תמונה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1019258"/>
            <a:ext cx="1147722" cy="1147722"/>
          </a:xfrm>
          <a:prstGeom prst="rect">
            <a:avLst/>
          </a:prstGeom>
        </p:spPr>
      </p:pic>
      <p:pic>
        <p:nvPicPr>
          <p:cNvPr id="14" name="תמונה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59" y="2286672"/>
            <a:ext cx="1147722" cy="1147722"/>
          </a:xfrm>
          <a:prstGeom prst="rect">
            <a:avLst/>
          </a:prstGeom>
        </p:spPr>
      </p:pic>
      <p:pic>
        <p:nvPicPr>
          <p:cNvPr id="15" name="תמונה 1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24" y="3580154"/>
            <a:ext cx="1109912" cy="1109912"/>
          </a:xfrm>
          <a:prstGeom prst="rect">
            <a:avLst/>
          </a:prstGeom>
        </p:spPr>
      </p:pic>
      <p:pic>
        <p:nvPicPr>
          <p:cNvPr id="16" name="תמונה 1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4893703"/>
            <a:ext cx="1152823" cy="1152823"/>
          </a:xfrm>
          <a:prstGeom prst="rect">
            <a:avLst/>
          </a:prstGeom>
        </p:spPr>
      </p:pic>
      <p:pic>
        <p:nvPicPr>
          <p:cNvPr id="17" name="תמונה 16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5" y="6143230"/>
            <a:ext cx="1138810" cy="1138810"/>
          </a:xfrm>
          <a:prstGeom prst="rect">
            <a:avLst/>
          </a:prstGeom>
        </p:spPr>
      </p:pic>
      <p:pic>
        <p:nvPicPr>
          <p:cNvPr id="18" name="תמונה 17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22" y="1050102"/>
            <a:ext cx="1102792" cy="1102792"/>
          </a:xfrm>
          <a:prstGeom prst="rect">
            <a:avLst/>
          </a:prstGeom>
        </p:spPr>
      </p:pic>
      <p:pic>
        <p:nvPicPr>
          <p:cNvPr id="19" name="תמונה 18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436" y="2313617"/>
            <a:ext cx="1110963" cy="1111067"/>
          </a:xfrm>
          <a:prstGeom prst="rect">
            <a:avLst/>
          </a:prstGeom>
        </p:spPr>
      </p:pic>
      <p:pic>
        <p:nvPicPr>
          <p:cNvPr id="20" name="תמונה 19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53" y="3633297"/>
            <a:ext cx="1150604" cy="1150604"/>
          </a:xfrm>
          <a:prstGeom prst="rect">
            <a:avLst/>
          </a:prstGeom>
        </p:spPr>
      </p:pic>
      <p:pic>
        <p:nvPicPr>
          <p:cNvPr id="21" name="תמונה 20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95" y="4848659"/>
            <a:ext cx="1166974" cy="1136523"/>
          </a:xfrm>
          <a:prstGeom prst="rect">
            <a:avLst/>
          </a:prstGeom>
        </p:spPr>
      </p:pic>
      <p:pic>
        <p:nvPicPr>
          <p:cNvPr id="22" name="תמונה 21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898" y="6108922"/>
            <a:ext cx="1162580" cy="1162580"/>
          </a:xfrm>
          <a:prstGeom prst="rect">
            <a:avLst/>
          </a:prstGeom>
        </p:spPr>
      </p:pic>
      <p:pic>
        <p:nvPicPr>
          <p:cNvPr id="23" name="תמונה 22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97" y="1011170"/>
            <a:ext cx="1127763" cy="1127763"/>
          </a:xfrm>
          <a:prstGeom prst="rect">
            <a:avLst/>
          </a:prstGeom>
        </p:spPr>
      </p:pic>
      <p:pic>
        <p:nvPicPr>
          <p:cNvPr id="24" name="תמונה 23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97" y="2320744"/>
            <a:ext cx="1066747" cy="1066747"/>
          </a:xfrm>
          <a:prstGeom prst="rect">
            <a:avLst/>
          </a:prstGeom>
        </p:spPr>
      </p:pic>
      <p:pic>
        <p:nvPicPr>
          <p:cNvPr id="25" name="תמונה 24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734" y="3569302"/>
            <a:ext cx="1176113" cy="1176113"/>
          </a:xfrm>
          <a:prstGeom prst="rect">
            <a:avLst/>
          </a:prstGeom>
        </p:spPr>
      </p:pic>
      <p:pic>
        <p:nvPicPr>
          <p:cNvPr id="26" name="תמונה 25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734" y="4822816"/>
            <a:ext cx="1130158" cy="1122804"/>
          </a:xfrm>
          <a:prstGeom prst="rect">
            <a:avLst/>
          </a:prstGeom>
        </p:spPr>
      </p:pic>
      <p:pic>
        <p:nvPicPr>
          <p:cNvPr id="27" name="תמונה 26">
            <a:hlinkClick r:id="rId33" action="ppaction://hlinksldjump"/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231" y="6115099"/>
            <a:ext cx="1132245" cy="1132245"/>
          </a:xfrm>
          <a:prstGeom prst="rect">
            <a:avLst/>
          </a:prstGeom>
        </p:spPr>
      </p:pic>
      <p:pic>
        <p:nvPicPr>
          <p:cNvPr id="28" name="תמונה 27">
            <a:hlinkClick r:id="rId35" action="ppaction://hlinksldjump"/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27" y="1045182"/>
            <a:ext cx="1225986" cy="1225986"/>
          </a:xfrm>
          <a:prstGeom prst="rect">
            <a:avLst/>
          </a:prstGeom>
        </p:spPr>
      </p:pic>
      <p:pic>
        <p:nvPicPr>
          <p:cNvPr id="29" name="תמונה 28">
            <a:hlinkClick r:id="rId37" action="ppaction://hlinksldjump"/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091" y="2368086"/>
            <a:ext cx="1048618" cy="1048618"/>
          </a:xfrm>
          <a:prstGeom prst="rect">
            <a:avLst/>
          </a:prstGeom>
        </p:spPr>
      </p:pic>
      <p:pic>
        <p:nvPicPr>
          <p:cNvPr id="30" name="תמונה 29">
            <a:hlinkClick r:id="rId39" action="ppaction://hlinksldjump"/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413" y="3560685"/>
            <a:ext cx="1171223" cy="1171223"/>
          </a:xfrm>
          <a:prstGeom prst="rect">
            <a:avLst/>
          </a:prstGeom>
        </p:spPr>
      </p:pic>
      <p:pic>
        <p:nvPicPr>
          <p:cNvPr id="31" name="תמונה 30">
            <a:hlinkClick r:id="rId41" action="ppaction://hlinksldjump"/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55" y="4911681"/>
            <a:ext cx="1145783" cy="1145783"/>
          </a:xfrm>
          <a:prstGeom prst="rect">
            <a:avLst/>
          </a:prstGeom>
        </p:spPr>
      </p:pic>
      <p:pic>
        <p:nvPicPr>
          <p:cNvPr id="32" name="תמונה 31">
            <a:hlinkClick r:id="rId43" action="ppaction://hlinksldjump"/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02" y="6105761"/>
            <a:ext cx="1140795" cy="1140795"/>
          </a:xfrm>
          <a:prstGeom prst="rect">
            <a:avLst/>
          </a:prstGeom>
        </p:spPr>
      </p:pic>
      <p:pic>
        <p:nvPicPr>
          <p:cNvPr id="33" name="תמונה 32">
            <a:hlinkClick r:id="rId45" action="ppaction://hlinksldjump"/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381" y="1045181"/>
            <a:ext cx="1210311" cy="1210311"/>
          </a:xfrm>
          <a:prstGeom prst="rect">
            <a:avLst/>
          </a:prstGeom>
        </p:spPr>
      </p:pic>
      <p:pic>
        <p:nvPicPr>
          <p:cNvPr id="34" name="תמונה 33">
            <a:hlinkClick r:id="rId47" action="ppaction://hlinksldjump"/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522" y="2368085"/>
            <a:ext cx="1170117" cy="1170117"/>
          </a:xfrm>
          <a:prstGeom prst="rect">
            <a:avLst/>
          </a:prstGeom>
        </p:spPr>
      </p:pic>
      <p:pic>
        <p:nvPicPr>
          <p:cNvPr id="35" name="תמונה 34">
            <a:hlinkClick r:id="rId49" action="ppaction://hlinksldjump"/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803" y="3633297"/>
            <a:ext cx="1147713" cy="1147713"/>
          </a:xfrm>
          <a:prstGeom prst="rect">
            <a:avLst/>
          </a:prstGeom>
        </p:spPr>
      </p:pic>
      <p:pic>
        <p:nvPicPr>
          <p:cNvPr id="36" name="תמונה 35">
            <a:hlinkClick r:id="rId51" action="ppaction://hlinksldjump"/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77" y="4848659"/>
            <a:ext cx="1155730" cy="1155730"/>
          </a:xfrm>
          <a:prstGeom prst="rect">
            <a:avLst/>
          </a:prstGeom>
        </p:spPr>
      </p:pic>
      <p:pic>
        <p:nvPicPr>
          <p:cNvPr id="37" name="תמונה 36">
            <a:hlinkClick r:id="rId53" action="ppaction://hlinksldjump"/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992" y="6115100"/>
            <a:ext cx="1110647" cy="111064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031529" y="4716077"/>
            <a:ext cx="37516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שאלה במישור הקבוצתי 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85258" y="5134134"/>
            <a:ext cx="3219141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  <a:p>
            <a:pPr algn="r"/>
            <a:r>
              <a:rPr lang="he-IL" dirty="0"/>
              <a:t>השלימו את השאלה המתאימה לבחירת קלף מן המדריך למשתמש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49680" y="185881"/>
            <a:ext cx="6378265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1" algn="r" rtl="1"/>
            <a:r>
              <a:rPr lang="he-IL" b="1" dirty="0"/>
              <a:t>לחיצה על נעל תקדם אתכם לנעל הנבחר, לחיצה על האייקון "נעליים" בצד ימין תקדם אתכם למסך הראשי של הנעלים</a:t>
            </a:r>
          </a:p>
        </p:txBody>
      </p:sp>
      <p:sp>
        <p:nvSpPr>
          <p:cNvPr id="44" name="מלבן 43">
            <a:hlinkClick r:id="rId55" action="ppaction://hlinksldjump"/>
          </p:cNvPr>
          <p:cNvSpPr/>
          <p:nvPr/>
        </p:nvSpPr>
        <p:spPr>
          <a:xfrm>
            <a:off x="9436608" y="6188819"/>
            <a:ext cx="1029353" cy="342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קבוצה 1</a:t>
            </a:r>
          </a:p>
        </p:txBody>
      </p:sp>
      <p:sp>
        <p:nvSpPr>
          <p:cNvPr id="45" name="מלבן 44">
            <a:hlinkClick r:id="rId56" action="ppaction://hlinksldjump"/>
          </p:cNvPr>
          <p:cNvSpPr/>
          <p:nvPr/>
        </p:nvSpPr>
        <p:spPr>
          <a:xfrm>
            <a:off x="8307021" y="6188819"/>
            <a:ext cx="1029353" cy="342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קבוצה 2</a:t>
            </a:r>
          </a:p>
        </p:txBody>
      </p:sp>
      <p:sp>
        <p:nvSpPr>
          <p:cNvPr id="46" name="מלבן 45">
            <a:hlinkClick r:id="rId57" action="ppaction://hlinksldjump"/>
          </p:cNvPr>
          <p:cNvSpPr/>
          <p:nvPr/>
        </p:nvSpPr>
        <p:spPr>
          <a:xfrm>
            <a:off x="7192477" y="6188819"/>
            <a:ext cx="1029353" cy="342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קבוצה 3</a:t>
            </a:r>
          </a:p>
        </p:txBody>
      </p:sp>
      <p:sp>
        <p:nvSpPr>
          <p:cNvPr id="47" name="מלבן 46">
            <a:hlinkClick r:id="rId58" action="ppaction://hlinksldjump"/>
          </p:cNvPr>
          <p:cNvSpPr/>
          <p:nvPr/>
        </p:nvSpPr>
        <p:spPr>
          <a:xfrm>
            <a:off x="7166306" y="6637264"/>
            <a:ext cx="1029353" cy="342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קבוצה 6</a:t>
            </a:r>
          </a:p>
        </p:txBody>
      </p:sp>
      <p:sp>
        <p:nvSpPr>
          <p:cNvPr id="48" name="מלבן 47">
            <a:hlinkClick r:id="rId59" action="ppaction://hlinksldjump"/>
          </p:cNvPr>
          <p:cNvSpPr/>
          <p:nvPr/>
        </p:nvSpPr>
        <p:spPr>
          <a:xfrm>
            <a:off x="8307020" y="6662784"/>
            <a:ext cx="1029353" cy="342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קבוצה 5</a:t>
            </a:r>
          </a:p>
        </p:txBody>
      </p:sp>
      <p:sp>
        <p:nvSpPr>
          <p:cNvPr id="49" name="מלבן 48">
            <a:hlinkClick r:id="rId60" action="ppaction://hlinksldjump"/>
          </p:cNvPr>
          <p:cNvSpPr/>
          <p:nvPr/>
        </p:nvSpPr>
        <p:spPr>
          <a:xfrm>
            <a:off x="9458234" y="6662784"/>
            <a:ext cx="1029353" cy="342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קבוצה 4</a:t>
            </a:r>
          </a:p>
        </p:txBody>
      </p:sp>
    </p:spTree>
    <p:extLst>
      <p:ext uri="{BB962C8B-B14F-4D97-AF65-F5344CB8AC3E}">
        <p14:creationId xmlns:p14="http://schemas.microsoft.com/office/powerpoint/2010/main" val="3736712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/>
          <p:cNvGrpSpPr/>
          <p:nvPr/>
        </p:nvGrpSpPr>
        <p:grpSpPr>
          <a:xfrm>
            <a:off x="7038267" y="56100"/>
            <a:ext cx="3660284" cy="7503576"/>
            <a:chOff x="7038267" y="56099"/>
            <a:chExt cx="3660284" cy="76875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29" b="150"/>
            <a:stretch/>
          </p:blipFill>
          <p:spPr>
            <a:xfrm>
              <a:off x="7038267" y="196344"/>
              <a:ext cx="3653546" cy="7547318"/>
            </a:xfrm>
            <a:prstGeom prst="rect">
              <a:avLst/>
            </a:prstGeom>
          </p:spPr>
        </p:pic>
        <p:pic>
          <p:nvPicPr>
            <p:cNvPr id="3" name="תמונה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422" r="7965" b="63239"/>
            <a:stretch/>
          </p:blipFill>
          <p:spPr>
            <a:xfrm>
              <a:off x="7038267" y="56099"/>
              <a:ext cx="3653546" cy="1359915"/>
            </a:xfrm>
            <a:prstGeom prst="rect">
              <a:avLst/>
            </a:prstGeom>
          </p:spPr>
        </p:pic>
        <p:pic>
          <p:nvPicPr>
            <p:cNvPr id="11" name="תמונה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2635" r="7965" b="9705"/>
            <a:stretch/>
          </p:blipFill>
          <p:spPr>
            <a:xfrm>
              <a:off x="7045005" y="1162400"/>
              <a:ext cx="3653546" cy="1634200"/>
            </a:xfrm>
            <a:prstGeom prst="rect">
              <a:avLst/>
            </a:prstGeom>
          </p:spPr>
        </p:pic>
      </p:grp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553558" y="7012496"/>
            <a:ext cx="799448" cy="491380"/>
          </a:xfrm>
        </p:spPr>
        <p:txBody>
          <a:bodyPr/>
          <a:lstStyle/>
          <a:p>
            <a:pPr algn="ctr"/>
            <a:fld id="{A2C0EE9F-F450-5344-814C-FD49EAA26CA9}" type="slidenum">
              <a:rPr lang="en-US" sz="4000" b="1" smtClean="0">
                <a:solidFill>
                  <a:schemeClr val="bg1"/>
                </a:solidFill>
              </a:rPr>
              <a:pPr algn="ctr"/>
              <a:t>20</a:t>
            </a:fld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8266" y="3739062"/>
            <a:ext cx="37516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התייחסו לבחירת הנעל עפ"י המשימה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2677" y="4408235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7420288" y="5150550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7420288" y="6004389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10" name="מלבן 9"/>
          <p:cNvSpPr/>
          <p:nvPr/>
        </p:nvSpPr>
        <p:spPr>
          <a:xfrm>
            <a:off x="194167" y="1013678"/>
            <a:ext cx="6796489" cy="6358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98" y="1126602"/>
            <a:ext cx="6246075" cy="6246075"/>
          </a:xfrm>
          <a:prstGeom prst="rect">
            <a:avLst/>
          </a:prstGeom>
        </p:spPr>
      </p:pic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8355003" y="1383467"/>
            <a:ext cx="1081605" cy="11089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73965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/>
          <p:cNvGrpSpPr/>
          <p:nvPr/>
        </p:nvGrpSpPr>
        <p:grpSpPr>
          <a:xfrm>
            <a:off x="7038267" y="56100"/>
            <a:ext cx="3660284" cy="7503576"/>
            <a:chOff x="7038267" y="56099"/>
            <a:chExt cx="3660284" cy="76875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29" b="150"/>
            <a:stretch/>
          </p:blipFill>
          <p:spPr>
            <a:xfrm>
              <a:off x="7038267" y="196344"/>
              <a:ext cx="3653546" cy="7547318"/>
            </a:xfrm>
            <a:prstGeom prst="rect">
              <a:avLst/>
            </a:prstGeom>
          </p:spPr>
        </p:pic>
        <p:pic>
          <p:nvPicPr>
            <p:cNvPr id="3" name="תמונה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422" r="7965" b="63239"/>
            <a:stretch/>
          </p:blipFill>
          <p:spPr>
            <a:xfrm>
              <a:off x="7038267" y="56099"/>
              <a:ext cx="3653546" cy="1359915"/>
            </a:xfrm>
            <a:prstGeom prst="rect">
              <a:avLst/>
            </a:prstGeom>
          </p:spPr>
        </p:pic>
        <p:pic>
          <p:nvPicPr>
            <p:cNvPr id="11" name="תמונה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2635" r="7965" b="9705"/>
            <a:stretch/>
          </p:blipFill>
          <p:spPr>
            <a:xfrm>
              <a:off x="7045005" y="1162400"/>
              <a:ext cx="3653546" cy="1634200"/>
            </a:xfrm>
            <a:prstGeom prst="rect">
              <a:avLst/>
            </a:prstGeom>
          </p:spPr>
        </p:pic>
      </p:grp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553558" y="7012496"/>
            <a:ext cx="799448" cy="491380"/>
          </a:xfrm>
        </p:spPr>
        <p:txBody>
          <a:bodyPr/>
          <a:lstStyle/>
          <a:p>
            <a:pPr algn="ctr"/>
            <a:fld id="{A2C0EE9F-F450-5344-814C-FD49EAA26CA9}" type="slidenum">
              <a:rPr lang="en-US" sz="4000" b="1" smtClean="0">
                <a:solidFill>
                  <a:schemeClr val="bg1"/>
                </a:solidFill>
              </a:rPr>
              <a:pPr algn="ctr"/>
              <a:t>21</a:t>
            </a:fld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8266" y="3739062"/>
            <a:ext cx="37516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התייחסו לבחירת הנעל עפ"י המשימה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2677" y="4408235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7420288" y="5150550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7420288" y="6004389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10" name="מלבן 9"/>
          <p:cNvSpPr/>
          <p:nvPr/>
        </p:nvSpPr>
        <p:spPr>
          <a:xfrm>
            <a:off x="194167" y="1013678"/>
            <a:ext cx="6796489" cy="6358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22" y="1135924"/>
            <a:ext cx="6186706" cy="6186706"/>
          </a:xfrm>
          <a:prstGeom prst="rect">
            <a:avLst/>
          </a:prstGeom>
        </p:spPr>
      </p:pic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8355003" y="1383467"/>
            <a:ext cx="1081605" cy="11089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44106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/>
          <p:cNvGrpSpPr/>
          <p:nvPr/>
        </p:nvGrpSpPr>
        <p:grpSpPr>
          <a:xfrm>
            <a:off x="7038267" y="56100"/>
            <a:ext cx="3660284" cy="7503576"/>
            <a:chOff x="7038267" y="56099"/>
            <a:chExt cx="3660284" cy="76875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29" b="150"/>
            <a:stretch/>
          </p:blipFill>
          <p:spPr>
            <a:xfrm>
              <a:off x="7038267" y="196344"/>
              <a:ext cx="3653546" cy="7547318"/>
            </a:xfrm>
            <a:prstGeom prst="rect">
              <a:avLst/>
            </a:prstGeom>
          </p:spPr>
        </p:pic>
        <p:pic>
          <p:nvPicPr>
            <p:cNvPr id="3" name="תמונה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422" r="7965" b="63239"/>
            <a:stretch/>
          </p:blipFill>
          <p:spPr>
            <a:xfrm>
              <a:off x="7038267" y="56099"/>
              <a:ext cx="3653546" cy="1359915"/>
            </a:xfrm>
            <a:prstGeom prst="rect">
              <a:avLst/>
            </a:prstGeom>
          </p:spPr>
        </p:pic>
        <p:pic>
          <p:nvPicPr>
            <p:cNvPr id="11" name="תמונה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2635" r="7965" b="9705"/>
            <a:stretch/>
          </p:blipFill>
          <p:spPr>
            <a:xfrm>
              <a:off x="7045005" y="1162400"/>
              <a:ext cx="3653546" cy="1634200"/>
            </a:xfrm>
            <a:prstGeom prst="rect">
              <a:avLst/>
            </a:prstGeom>
          </p:spPr>
        </p:pic>
      </p:grp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553558" y="7012496"/>
            <a:ext cx="799448" cy="491380"/>
          </a:xfrm>
        </p:spPr>
        <p:txBody>
          <a:bodyPr/>
          <a:lstStyle/>
          <a:p>
            <a:pPr algn="ctr"/>
            <a:fld id="{A2C0EE9F-F450-5344-814C-FD49EAA26CA9}" type="slidenum">
              <a:rPr lang="en-US" sz="4000" b="1" smtClean="0">
                <a:solidFill>
                  <a:schemeClr val="bg1"/>
                </a:solidFill>
              </a:rPr>
              <a:pPr algn="ctr"/>
              <a:t>22</a:t>
            </a:fld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8266" y="3739062"/>
            <a:ext cx="37516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התייחסו לבחירת הנעל עפ"י המשימה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2677" y="4408235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7420288" y="5150550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7420288" y="6004389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10" name="מלבן 9"/>
          <p:cNvSpPr/>
          <p:nvPr/>
        </p:nvSpPr>
        <p:spPr>
          <a:xfrm>
            <a:off x="194167" y="1013678"/>
            <a:ext cx="6796489" cy="6358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52" y="1176450"/>
            <a:ext cx="6196227" cy="6196227"/>
          </a:xfrm>
          <a:prstGeom prst="rect">
            <a:avLst/>
          </a:prstGeom>
        </p:spPr>
      </p:pic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8355003" y="1383467"/>
            <a:ext cx="1081605" cy="11089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81335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/>
          <p:cNvGrpSpPr/>
          <p:nvPr/>
        </p:nvGrpSpPr>
        <p:grpSpPr>
          <a:xfrm>
            <a:off x="7038267" y="56100"/>
            <a:ext cx="3660284" cy="7503576"/>
            <a:chOff x="7038267" y="56099"/>
            <a:chExt cx="3660284" cy="76875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29" b="150"/>
            <a:stretch/>
          </p:blipFill>
          <p:spPr>
            <a:xfrm>
              <a:off x="7038267" y="196344"/>
              <a:ext cx="3653546" cy="7547318"/>
            </a:xfrm>
            <a:prstGeom prst="rect">
              <a:avLst/>
            </a:prstGeom>
          </p:spPr>
        </p:pic>
        <p:pic>
          <p:nvPicPr>
            <p:cNvPr id="3" name="תמונה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422" r="7965" b="63239"/>
            <a:stretch/>
          </p:blipFill>
          <p:spPr>
            <a:xfrm>
              <a:off x="7038267" y="56099"/>
              <a:ext cx="3653546" cy="1359915"/>
            </a:xfrm>
            <a:prstGeom prst="rect">
              <a:avLst/>
            </a:prstGeom>
          </p:spPr>
        </p:pic>
        <p:pic>
          <p:nvPicPr>
            <p:cNvPr id="11" name="תמונה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2635" r="7965" b="9705"/>
            <a:stretch/>
          </p:blipFill>
          <p:spPr>
            <a:xfrm>
              <a:off x="7045005" y="1162400"/>
              <a:ext cx="3653546" cy="1634200"/>
            </a:xfrm>
            <a:prstGeom prst="rect">
              <a:avLst/>
            </a:prstGeom>
          </p:spPr>
        </p:pic>
      </p:grp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553558" y="7012496"/>
            <a:ext cx="799448" cy="491380"/>
          </a:xfrm>
        </p:spPr>
        <p:txBody>
          <a:bodyPr/>
          <a:lstStyle/>
          <a:p>
            <a:pPr algn="ctr"/>
            <a:fld id="{A2C0EE9F-F450-5344-814C-FD49EAA26CA9}" type="slidenum">
              <a:rPr lang="en-US" sz="4000" b="1" smtClean="0">
                <a:solidFill>
                  <a:schemeClr val="bg1"/>
                </a:solidFill>
              </a:rPr>
              <a:pPr algn="ctr"/>
              <a:t>23</a:t>
            </a:fld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8266" y="3739062"/>
            <a:ext cx="37516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התייחסו לבחירת הנעל עפ"י המשימה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2677" y="4408235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7420288" y="5150550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7420288" y="6004389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10" name="מלבן 9"/>
          <p:cNvSpPr/>
          <p:nvPr/>
        </p:nvSpPr>
        <p:spPr>
          <a:xfrm>
            <a:off x="194167" y="1013678"/>
            <a:ext cx="6796489" cy="6358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06" y="1135924"/>
            <a:ext cx="6209739" cy="6209739"/>
          </a:xfrm>
          <a:prstGeom prst="rect">
            <a:avLst/>
          </a:prstGeom>
        </p:spPr>
      </p:pic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8355003" y="1383467"/>
            <a:ext cx="1081605" cy="11089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45796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/>
          <p:cNvGrpSpPr/>
          <p:nvPr/>
        </p:nvGrpSpPr>
        <p:grpSpPr>
          <a:xfrm>
            <a:off x="7038267" y="56100"/>
            <a:ext cx="3660284" cy="7503576"/>
            <a:chOff x="7038267" y="56099"/>
            <a:chExt cx="3660284" cy="76875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29" b="150"/>
            <a:stretch/>
          </p:blipFill>
          <p:spPr>
            <a:xfrm>
              <a:off x="7038267" y="196344"/>
              <a:ext cx="3653546" cy="7547318"/>
            </a:xfrm>
            <a:prstGeom prst="rect">
              <a:avLst/>
            </a:prstGeom>
          </p:spPr>
        </p:pic>
        <p:pic>
          <p:nvPicPr>
            <p:cNvPr id="3" name="תמונה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422" r="7965" b="63239"/>
            <a:stretch/>
          </p:blipFill>
          <p:spPr>
            <a:xfrm>
              <a:off x="7038267" y="56099"/>
              <a:ext cx="3653546" cy="1359915"/>
            </a:xfrm>
            <a:prstGeom prst="rect">
              <a:avLst/>
            </a:prstGeom>
          </p:spPr>
        </p:pic>
        <p:pic>
          <p:nvPicPr>
            <p:cNvPr id="11" name="תמונה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2635" r="7965" b="9705"/>
            <a:stretch/>
          </p:blipFill>
          <p:spPr>
            <a:xfrm>
              <a:off x="7045005" y="1162400"/>
              <a:ext cx="3653546" cy="1634200"/>
            </a:xfrm>
            <a:prstGeom prst="rect">
              <a:avLst/>
            </a:prstGeom>
          </p:spPr>
        </p:pic>
      </p:grp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553558" y="7012496"/>
            <a:ext cx="799448" cy="491380"/>
          </a:xfrm>
        </p:spPr>
        <p:txBody>
          <a:bodyPr/>
          <a:lstStyle/>
          <a:p>
            <a:pPr algn="ctr"/>
            <a:fld id="{A2C0EE9F-F450-5344-814C-FD49EAA26CA9}" type="slidenum">
              <a:rPr lang="en-US" sz="4000" b="1" smtClean="0">
                <a:solidFill>
                  <a:schemeClr val="bg1"/>
                </a:solidFill>
              </a:rPr>
              <a:pPr algn="ctr"/>
              <a:t>24</a:t>
            </a:fld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8266" y="3739062"/>
            <a:ext cx="37516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התייחסו לבחירת הנעל עפ"י המשימה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2677" y="4408235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7420288" y="5150550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7420288" y="6004389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10" name="מלבן 9"/>
          <p:cNvSpPr/>
          <p:nvPr/>
        </p:nvSpPr>
        <p:spPr>
          <a:xfrm>
            <a:off x="194167" y="1013678"/>
            <a:ext cx="6796489" cy="6358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54" y="1135923"/>
            <a:ext cx="6323955" cy="6323955"/>
          </a:xfrm>
          <a:prstGeom prst="rect">
            <a:avLst/>
          </a:prstGeom>
        </p:spPr>
      </p:pic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8355003" y="1383467"/>
            <a:ext cx="1081605" cy="11089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4551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/>
          <p:cNvGrpSpPr/>
          <p:nvPr/>
        </p:nvGrpSpPr>
        <p:grpSpPr>
          <a:xfrm>
            <a:off x="7038267" y="56100"/>
            <a:ext cx="3660284" cy="7503576"/>
            <a:chOff x="7038267" y="56099"/>
            <a:chExt cx="3660284" cy="76875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29" b="150"/>
            <a:stretch/>
          </p:blipFill>
          <p:spPr>
            <a:xfrm>
              <a:off x="7038267" y="196344"/>
              <a:ext cx="3653546" cy="7547318"/>
            </a:xfrm>
            <a:prstGeom prst="rect">
              <a:avLst/>
            </a:prstGeom>
          </p:spPr>
        </p:pic>
        <p:pic>
          <p:nvPicPr>
            <p:cNvPr id="3" name="תמונה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422" r="7965" b="63239"/>
            <a:stretch/>
          </p:blipFill>
          <p:spPr>
            <a:xfrm>
              <a:off x="7038267" y="56099"/>
              <a:ext cx="3653546" cy="1359915"/>
            </a:xfrm>
            <a:prstGeom prst="rect">
              <a:avLst/>
            </a:prstGeom>
          </p:spPr>
        </p:pic>
        <p:pic>
          <p:nvPicPr>
            <p:cNvPr id="11" name="תמונה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2635" r="7965" b="9705"/>
            <a:stretch/>
          </p:blipFill>
          <p:spPr>
            <a:xfrm>
              <a:off x="7045005" y="1162400"/>
              <a:ext cx="3653546" cy="1634200"/>
            </a:xfrm>
            <a:prstGeom prst="rect">
              <a:avLst/>
            </a:prstGeom>
          </p:spPr>
        </p:pic>
      </p:grp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553558" y="7012496"/>
            <a:ext cx="799448" cy="491380"/>
          </a:xfrm>
        </p:spPr>
        <p:txBody>
          <a:bodyPr/>
          <a:lstStyle/>
          <a:p>
            <a:pPr algn="ctr"/>
            <a:fld id="{A2C0EE9F-F450-5344-814C-FD49EAA26CA9}" type="slidenum">
              <a:rPr lang="en-US" sz="4000" b="1" smtClean="0">
                <a:solidFill>
                  <a:schemeClr val="bg1"/>
                </a:solidFill>
              </a:rPr>
              <a:pPr algn="ctr"/>
              <a:t>25</a:t>
            </a:fld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8266" y="3739062"/>
            <a:ext cx="37516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התייחסו לבחירת הנעל עפ"י המשימה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2677" y="4408235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7420288" y="5150550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7420288" y="6004389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10" name="מלבן 9"/>
          <p:cNvSpPr/>
          <p:nvPr/>
        </p:nvSpPr>
        <p:spPr>
          <a:xfrm>
            <a:off x="194167" y="1013678"/>
            <a:ext cx="6796489" cy="6358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6" y="1135924"/>
            <a:ext cx="6193478" cy="6193478"/>
          </a:xfrm>
          <a:prstGeom prst="rect">
            <a:avLst/>
          </a:prstGeom>
        </p:spPr>
      </p:pic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8355003" y="1383467"/>
            <a:ext cx="1081605" cy="11089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64027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/>
          <p:cNvGrpSpPr/>
          <p:nvPr/>
        </p:nvGrpSpPr>
        <p:grpSpPr>
          <a:xfrm>
            <a:off x="7038267" y="56100"/>
            <a:ext cx="3660284" cy="7503576"/>
            <a:chOff x="7038267" y="56099"/>
            <a:chExt cx="3660284" cy="76875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29" b="150"/>
            <a:stretch/>
          </p:blipFill>
          <p:spPr>
            <a:xfrm>
              <a:off x="7038267" y="196344"/>
              <a:ext cx="3653546" cy="7547318"/>
            </a:xfrm>
            <a:prstGeom prst="rect">
              <a:avLst/>
            </a:prstGeom>
          </p:spPr>
        </p:pic>
        <p:pic>
          <p:nvPicPr>
            <p:cNvPr id="3" name="תמונה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422" r="7965" b="63239"/>
            <a:stretch/>
          </p:blipFill>
          <p:spPr>
            <a:xfrm>
              <a:off x="7038267" y="56099"/>
              <a:ext cx="3653546" cy="1359915"/>
            </a:xfrm>
            <a:prstGeom prst="rect">
              <a:avLst/>
            </a:prstGeom>
          </p:spPr>
        </p:pic>
        <p:pic>
          <p:nvPicPr>
            <p:cNvPr id="11" name="תמונה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2635" r="7965" b="9705"/>
            <a:stretch/>
          </p:blipFill>
          <p:spPr>
            <a:xfrm>
              <a:off x="7045005" y="1162400"/>
              <a:ext cx="3653546" cy="1634200"/>
            </a:xfrm>
            <a:prstGeom prst="rect">
              <a:avLst/>
            </a:prstGeom>
          </p:spPr>
        </p:pic>
      </p:grp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553558" y="7012496"/>
            <a:ext cx="799448" cy="491380"/>
          </a:xfrm>
        </p:spPr>
        <p:txBody>
          <a:bodyPr/>
          <a:lstStyle/>
          <a:p>
            <a:pPr algn="ctr"/>
            <a:fld id="{A2C0EE9F-F450-5344-814C-FD49EAA26CA9}" type="slidenum">
              <a:rPr lang="en-US" sz="4000" b="1" smtClean="0">
                <a:solidFill>
                  <a:schemeClr val="bg1"/>
                </a:solidFill>
              </a:rPr>
              <a:pPr algn="ctr"/>
              <a:t>26</a:t>
            </a:fld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8266" y="3739062"/>
            <a:ext cx="37516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התייחסו לבחירת הנעל עפ"י המשימה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2677" y="4408235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7420288" y="5150550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7420288" y="6004389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10" name="מלבן 9"/>
          <p:cNvSpPr/>
          <p:nvPr/>
        </p:nvSpPr>
        <p:spPr>
          <a:xfrm>
            <a:off x="194167" y="1013678"/>
            <a:ext cx="6796489" cy="6358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62" y="1199414"/>
            <a:ext cx="6253190" cy="6253190"/>
          </a:xfrm>
          <a:prstGeom prst="rect">
            <a:avLst/>
          </a:prstGeom>
        </p:spPr>
      </p:pic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8355003" y="1383467"/>
            <a:ext cx="1081605" cy="11089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48125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/>
          <p:cNvGrpSpPr/>
          <p:nvPr/>
        </p:nvGrpSpPr>
        <p:grpSpPr>
          <a:xfrm>
            <a:off x="7038267" y="56100"/>
            <a:ext cx="3660284" cy="7503576"/>
            <a:chOff x="7038267" y="56099"/>
            <a:chExt cx="3660284" cy="76875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29" b="150"/>
            <a:stretch/>
          </p:blipFill>
          <p:spPr>
            <a:xfrm>
              <a:off x="7038267" y="196344"/>
              <a:ext cx="3653546" cy="7547318"/>
            </a:xfrm>
            <a:prstGeom prst="rect">
              <a:avLst/>
            </a:prstGeom>
          </p:spPr>
        </p:pic>
        <p:pic>
          <p:nvPicPr>
            <p:cNvPr id="3" name="תמונה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422" r="7965" b="63239"/>
            <a:stretch/>
          </p:blipFill>
          <p:spPr>
            <a:xfrm>
              <a:off x="7038267" y="56099"/>
              <a:ext cx="3653546" cy="1359915"/>
            </a:xfrm>
            <a:prstGeom prst="rect">
              <a:avLst/>
            </a:prstGeom>
          </p:spPr>
        </p:pic>
        <p:pic>
          <p:nvPicPr>
            <p:cNvPr id="11" name="תמונה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2635" r="7965" b="9705"/>
            <a:stretch/>
          </p:blipFill>
          <p:spPr>
            <a:xfrm>
              <a:off x="7045005" y="1162400"/>
              <a:ext cx="3653546" cy="1634200"/>
            </a:xfrm>
            <a:prstGeom prst="rect">
              <a:avLst/>
            </a:prstGeom>
          </p:spPr>
        </p:pic>
      </p:grp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553558" y="7012496"/>
            <a:ext cx="799448" cy="491380"/>
          </a:xfrm>
        </p:spPr>
        <p:txBody>
          <a:bodyPr/>
          <a:lstStyle/>
          <a:p>
            <a:pPr algn="ctr"/>
            <a:fld id="{A2C0EE9F-F450-5344-814C-FD49EAA26CA9}" type="slidenum">
              <a:rPr lang="en-US" sz="4000" b="1" smtClean="0">
                <a:solidFill>
                  <a:schemeClr val="bg1"/>
                </a:solidFill>
              </a:rPr>
              <a:pPr algn="ctr"/>
              <a:t>27</a:t>
            </a:fld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8266" y="3739062"/>
            <a:ext cx="37516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התייחסו לבחירת הנעל עפ"י המשימה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2677" y="4408235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7420288" y="5150550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7420288" y="6004389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10" name="מלבן 9"/>
          <p:cNvSpPr/>
          <p:nvPr/>
        </p:nvSpPr>
        <p:spPr>
          <a:xfrm>
            <a:off x="194167" y="1013678"/>
            <a:ext cx="6796489" cy="6358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07" y="1160609"/>
            <a:ext cx="6256572" cy="6256572"/>
          </a:xfrm>
          <a:prstGeom prst="rect">
            <a:avLst/>
          </a:prstGeom>
        </p:spPr>
      </p:pic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8355003" y="1383467"/>
            <a:ext cx="1081605" cy="11089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25441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קבוצה 3"/>
          <p:cNvGrpSpPr/>
          <p:nvPr/>
        </p:nvGrpSpPr>
        <p:grpSpPr>
          <a:xfrm>
            <a:off x="1786358" y="236013"/>
            <a:ext cx="7226997" cy="6397595"/>
            <a:chOff x="2037005" y="-612065"/>
            <a:chExt cx="8241030" cy="7295253"/>
          </a:xfrm>
        </p:grpSpPr>
        <p:pic>
          <p:nvPicPr>
            <p:cNvPr id="2" name="תמונה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476"/>
            <a:stretch/>
          </p:blipFill>
          <p:spPr>
            <a:xfrm>
              <a:off x="2037005" y="-612065"/>
              <a:ext cx="8241030" cy="729525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697143" y="2178422"/>
              <a:ext cx="6920753" cy="13673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3157" b="1" dirty="0">
                  <a:solidFill>
                    <a:srgbClr val="C00000"/>
                  </a:solidFill>
                </a:rPr>
                <a:t>הסיפור הקבוצתי  </a:t>
              </a:r>
            </a:p>
            <a:p>
              <a:pPr algn="ctr"/>
              <a:endParaRPr lang="he-IL" sz="2456" b="1" dirty="0">
                <a:solidFill>
                  <a:srgbClr val="C00000"/>
                </a:solidFill>
              </a:endParaRPr>
            </a:p>
            <a:p>
              <a:endParaRPr lang="he-IL" sz="1579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4910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טבלה 37"/>
          <p:cNvGraphicFramePr>
            <a:graphicFrameLocks noGrp="1"/>
          </p:cNvGraphicFramePr>
          <p:nvPr/>
        </p:nvGraphicFramePr>
        <p:xfrm>
          <a:off x="500425" y="1011173"/>
          <a:ext cx="6302710" cy="63353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60542">
                  <a:extLst>
                    <a:ext uri="{9D8B030D-6E8A-4147-A177-3AD203B41FA5}">
                      <a16:colId xmlns:a16="http://schemas.microsoft.com/office/drawing/2014/main" val="1224593387"/>
                    </a:ext>
                  </a:extLst>
                </a:gridCol>
                <a:gridCol w="1260542">
                  <a:extLst>
                    <a:ext uri="{9D8B030D-6E8A-4147-A177-3AD203B41FA5}">
                      <a16:colId xmlns:a16="http://schemas.microsoft.com/office/drawing/2014/main" val="1391248090"/>
                    </a:ext>
                  </a:extLst>
                </a:gridCol>
                <a:gridCol w="1260542">
                  <a:extLst>
                    <a:ext uri="{9D8B030D-6E8A-4147-A177-3AD203B41FA5}">
                      <a16:colId xmlns:a16="http://schemas.microsoft.com/office/drawing/2014/main" val="1837274813"/>
                    </a:ext>
                  </a:extLst>
                </a:gridCol>
                <a:gridCol w="1260542">
                  <a:extLst>
                    <a:ext uri="{9D8B030D-6E8A-4147-A177-3AD203B41FA5}">
                      <a16:colId xmlns:a16="http://schemas.microsoft.com/office/drawing/2014/main" val="3453801640"/>
                    </a:ext>
                  </a:extLst>
                </a:gridCol>
                <a:gridCol w="1260542">
                  <a:extLst>
                    <a:ext uri="{9D8B030D-6E8A-4147-A177-3AD203B41FA5}">
                      <a16:colId xmlns:a16="http://schemas.microsoft.com/office/drawing/2014/main" val="580365809"/>
                    </a:ext>
                  </a:extLst>
                </a:gridCol>
              </a:tblGrid>
              <a:tr h="126707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3296239"/>
                  </a:ext>
                </a:extLst>
              </a:tr>
              <a:tr h="1267076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677835"/>
                  </a:ext>
                </a:extLst>
              </a:tr>
              <a:tr h="1267076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826086"/>
                  </a:ext>
                </a:extLst>
              </a:tr>
              <a:tr h="1267076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277638"/>
                  </a:ext>
                </a:extLst>
              </a:tr>
              <a:tr h="1267076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5351219"/>
                  </a:ext>
                </a:extLst>
              </a:tr>
            </a:tbl>
          </a:graphicData>
        </a:graphic>
      </p:graphicFrame>
      <p:grpSp>
        <p:nvGrpSpPr>
          <p:cNvPr id="12" name="קבוצה 11"/>
          <p:cNvGrpSpPr/>
          <p:nvPr/>
        </p:nvGrpSpPr>
        <p:grpSpPr>
          <a:xfrm>
            <a:off x="7044445" y="56099"/>
            <a:ext cx="3660284" cy="7503576"/>
            <a:chOff x="7038267" y="56099"/>
            <a:chExt cx="3660284" cy="76875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29" b="150"/>
            <a:stretch/>
          </p:blipFill>
          <p:spPr>
            <a:xfrm>
              <a:off x="7038267" y="196344"/>
              <a:ext cx="3653546" cy="7547318"/>
            </a:xfrm>
            <a:prstGeom prst="rect">
              <a:avLst/>
            </a:prstGeom>
          </p:spPr>
        </p:pic>
        <p:pic>
          <p:nvPicPr>
            <p:cNvPr id="3" name="תמונה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422" r="7965" b="63239"/>
            <a:stretch/>
          </p:blipFill>
          <p:spPr>
            <a:xfrm>
              <a:off x="7038267" y="56099"/>
              <a:ext cx="3653546" cy="1359915"/>
            </a:xfrm>
            <a:prstGeom prst="rect">
              <a:avLst/>
            </a:prstGeom>
          </p:spPr>
        </p:pic>
        <p:pic>
          <p:nvPicPr>
            <p:cNvPr id="11" name="תמונה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2635" r="7965" b="9705"/>
            <a:stretch/>
          </p:blipFill>
          <p:spPr>
            <a:xfrm>
              <a:off x="7045005" y="1162400"/>
              <a:ext cx="3653546" cy="1634200"/>
            </a:xfrm>
            <a:prstGeom prst="rect">
              <a:avLst/>
            </a:prstGeom>
          </p:spPr>
        </p:pic>
      </p:grp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553558" y="7012496"/>
            <a:ext cx="799448" cy="491380"/>
          </a:xfrm>
        </p:spPr>
        <p:txBody>
          <a:bodyPr/>
          <a:lstStyle/>
          <a:p>
            <a:pPr algn="ctr"/>
            <a:fld id="{A2C0EE9F-F450-5344-814C-FD49EAA26CA9}" type="slidenum">
              <a:rPr lang="en-US" sz="4000" b="1" smtClean="0">
                <a:solidFill>
                  <a:schemeClr val="bg1"/>
                </a:solidFill>
              </a:rPr>
              <a:pPr algn="ctr"/>
              <a:t>29</a:t>
            </a:fld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1529" y="2535086"/>
            <a:ext cx="37516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שאלה במישור האישי </a:t>
            </a:r>
          </a:p>
        </p:txBody>
      </p:sp>
      <p:pic>
        <p:nvPicPr>
          <p:cNvPr id="13" name="תמונה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1019258"/>
            <a:ext cx="1147722" cy="1147722"/>
          </a:xfrm>
          <a:prstGeom prst="rect">
            <a:avLst/>
          </a:prstGeom>
        </p:spPr>
      </p:pic>
      <p:pic>
        <p:nvPicPr>
          <p:cNvPr id="14" name="תמונה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59" y="2286672"/>
            <a:ext cx="1147722" cy="1147722"/>
          </a:xfrm>
          <a:prstGeom prst="rect">
            <a:avLst/>
          </a:prstGeom>
        </p:spPr>
      </p:pic>
      <p:pic>
        <p:nvPicPr>
          <p:cNvPr id="15" name="תמונה 1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24" y="3580154"/>
            <a:ext cx="1109912" cy="1109912"/>
          </a:xfrm>
          <a:prstGeom prst="rect">
            <a:avLst/>
          </a:prstGeom>
        </p:spPr>
      </p:pic>
      <p:pic>
        <p:nvPicPr>
          <p:cNvPr id="16" name="תמונה 1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4893703"/>
            <a:ext cx="1152823" cy="1152823"/>
          </a:xfrm>
          <a:prstGeom prst="rect">
            <a:avLst/>
          </a:prstGeom>
        </p:spPr>
      </p:pic>
      <p:pic>
        <p:nvPicPr>
          <p:cNvPr id="17" name="תמונה 16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5" y="6143230"/>
            <a:ext cx="1138810" cy="1138810"/>
          </a:xfrm>
          <a:prstGeom prst="rect">
            <a:avLst/>
          </a:prstGeom>
        </p:spPr>
      </p:pic>
      <p:pic>
        <p:nvPicPr>
          <p:cNvPr id="18" name="תמונה 17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22" y="1050102"/>
            <a:ext cx="1102792" cy="1102792"/>
          </a:xfrm>
          <a:prstGeom prst="rect">
            <a:avLst/>
          </a:prstGeom>
        </p:spPr>
      </p:pic>
      <p:pic>
        <p:nvPicPr>
          <p:cNvPr id="19" name="תמונה 18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436" y="2313617"/>
            <a:ext cx="1110963" cy="1111067"/>
          </a:xfrm>
          <a:prstGeom prst="rect">
            <a:avLst/>
          </a:prstGeom>
        </p:spPr>
      </p:pic>
      <p:pic>
        <p:nvPicPr>
          <p:cNvPr id="20" name="תמונה 19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53" y="3633297"/>
            <a:ext cx="1150604" cy="1150604"/>
          </a:xfrm>
          <a:prstGeom prst="rect">
            <a:avLst/>
          </a:prstGeom>
        </p:spPr>
      </p:pic>
      <p:pic>
        <p:nvPicPr>
          <p:cNvPr id="21" name="תמונה 20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95" y="4848659"/>
            <a:ext cx="1166974" cy="1136523"/>
          </a:xfrm>
          <a:prstGeom prst="rect">
            <a:avLst/>
          </a:prstGeom>
        </p:spPr>
      </p:pic>
      <p:pic>
        <p:nvPicPr>
          <p:cNvPr id="22" name="תמונה 21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898" y="6108922"/>
            <a:ext cx="1162580" cy="1162580"/>
          </a:xfrm>
          <a:prstGeom prst="rect">
            <a:avLst/>
          </a:prstGeom>
        </p:spPr>
      </p:pic>
      <p:pic>
        <p:nvPicPr>
          <p:cNvPr id="23" name="תמונה 22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97" y="1011170"/>
            <a:ext cx="1127763" cy="1127763"/>
          </a:xfrm>
          <a:prstGeom prst="rect">
            <a:avLst/>
          </a:prstGeom>
        </p:spPr>
      </p:pic>
      <p:pic>
        <p:nvPicPr>
          <p:cNvPr id="24" name="תמונה 23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97" y="2320744"/>
            <a:ext cx="1066747" cy="1066747"/>
          </a:xfrm>
          <a:prstGeom prst="rect">
            <a:avLst/>
          </a:prstGeom>
        </p:spPr>
      </p:pic>
      <p:pic>
        <p:nvPicPr>
          <p:cNvPr id="25" name="תמונה 24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734" y="3569302"/>
            <a:ext cx="1176113" cy="1176113"/>
          </a:xfrm>
          <a:prstGeom prst="rect">
            <a:avLst/>
          </a:prstGeom>
        </p:spPr>
      </p:pic>
      <p:pic>
        <p:nvPicPr>
          <p:cNvPr id="26" name="תמונה 25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734" y="4822816"/>
            <a:ext cx="1130158" cy="1122804"/>
          </a:xfrm>
          <a:prstGeom prst="rect">
            <a:avLst/>
          </a:prstGeom>
        </p:spPr>
      </p:pic>
      <p:pic>
        <p:nvPicPr>
          <p:cNvPr id="27" name="תמונה 26">
            <a:hlinkClick r:id="rId33" action="ppaction://hlinksldjump"/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231" y="6115099"/>
            <a:ext cx="1132245" cy="1132245"/>
          </a:xfrm>
          <a:prstGeom prst="rect">
            <a:avLst/>
          </a:prstGeom>
        </p:spPr>
      </p:pic>
      <p:pic>
        <p:nvPicPr>
          <p:cNvPr id="28" name="תמונה 27">
            <a:hlinkClick r:id="rId35" action="ppaction://hlinksldjump"/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27" y="1045182"/>
            <a:ext cx="1225986" cy="1225986"/>
          </a:xfrm>
          <a:prstGeom prst="rect">
            <a:avLst/>
          </a:prstGeom>
        </p:spPr>
      </p:pic>
      <p:pic>
        <p:nvPicPr>
          <p:cNvPr id="29" name="תמונה 28">
            <a:hlinkClick r:id="rId37" action="ppaction://hlinksldjump"/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091" y="2368086"/>
            <a:ext cx="1048618" cy="1048618"/>
          </a:xfrm>
          <a:prstGeom prst="rect">
            <a:avLst/>
          </a:prstGeom>
        </p:spPr>
      </p:pic>
      <p:pic>
        <p:nvPicPr>
          <p:cNvPr id="30" name="תמונה 29">
            <a:hlinkClick r:id="rId39" action="ppaction://hlinksldjump"/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413" y="3560685"/>
            <a:ext cx="1171223" cy="1171223"/>
          </a:xfrm>
          <a:prstGeom prst="rect">
            <a:avLst/>
          </a:prstGeom>
        </p:spPr>
      </p:pic>
      <p:pic>
        <p:nvPicPr>
          <p:cNvPr id="31" name="תמונה 30">
            <a:hlinkClick r:id="rId41" action="ppaction://hlinksldjump"/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55" y="4911681"/>
            <a:ext cx="1145783" cy="1145783"/>
          </a:xfrm>
          <a:prstGeom prst="rect">
            <a:avLst/>
          </a:prstGeom>
        </p:spPr>
      </p:pic>
      <p:pic>
        <p:nvPicPr>
          <p:cNvPr id="32" name="תמונה 31">
            <a:hlinkClick r:id="rId43" action="ppaction://hlinksldjump"/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02" y="6105761"/>
            <a:ext cx="1140795" cy="1140795"/>
          </a:xfrm>
          <a:prstGeom prst="rect">
            <a:avLst/>
          </a:prstGeom>
        </p:spPr>
      </p:pic>
      <p:pic>
        <p:nvPicPr>
          <p:cNvPr id="33" name="תמונה 32">
            <a:hlinkClick r:id="rId45" action="ppaction://hlinksldjump"/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381" y="1045181"/>
            <a:ext cx="1210311" cy="1210311"/>
          </a:xfrm>
          <a:prstGeom prst="rect">
            <a:avLst/>
          </a:prstGeom>
        </p:spPr>
      </p:pic>
      <p:pic>
        <p:nvPicPr>
          <p:cNvPr id="34" name="תמונה 33">
            <a:hlinkClick r:id="rId47" action="ppaction://hlinksldjump"/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522" y="2368085"/>
            <a:ext cx="1170117" cy="1170117"/>
          </a:xfrm>
          <a:prstGeom prst="rect">
            <a:avLst/>
          </a:prstGeom>
        </p:spPr>
      </p:pic>
      <p:pic>
        <p:nvPicPr>
          <p:cNvPr id="35" name="תמונה 34">
            <a:hlinkClick r:id="rId49" action="ppaction://hlinksldjump"/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803" y="3633297"/>
            <a:ext cx="1147713" cy="1147713"/>
          </a:xfrm>
          <a:prstGeom prst="rect">
            <a:avLst/>
          </a:prstGeom>
        </p:spPr>
      </p:pic>
      <p:pic>
        <p:nvPicPr>
          <p:cNvPr id="36" name="תמונה 35">
            <a:hlinkClick r:id="rId51" action="ppaction://hlinksldjump"/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77" y="4848659"/>
            <a:ext cx="1155730" cy="1155730"/>
          </a:xfrm>
          <a:prstGeom prst="rect">
            <a:avLst/>
          </a:prstGeom>
        </p:spPr>
      </p:pic>
      <p:pic>
        <p:nvPicPr>
          <p:cNvPr id="37" name="תמונה 36">
            <a:hlinkClick r:id="rId53" action="ppaction://hlinksldjump"/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992" y="6115100"/>
            <a:ext cx="1110647" cy="111064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414478" y="3444126"/>
            <a:ext cx="2888187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1" algn="ctr" rtl="1"/>
            <a:r>
              <a:rPr lang="he-IL" b="1" dirty="0"/>
              <a:t>בחרו את הנעליים ושבצו אותם בתוך שקופית קבוצתכם.</a:t>
            </a:r>
          </a:p>
        </p:txBody>
      </p:sp>
      <p:sp>
        <p:nvSpPr>
          <p:cNvPr id="44" name="מלבן 43">
            <a:hlinkClick r:id="rId55" action="ppaction://hlinksldjump"/>
          </p:cNvPr>
          <p:cNvSpPr/>
          <p:nvPr/>
        </p:nvSpPr>
        <p:spPr>
          <a:xfrm>
            <a:off x="9436608" y="6188819"/>
            <a:ext cx="1029353" cy="342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קבוצה 1</a:t>
            </a:r>
          </a:p>
        </p:txBody>
      </p:sp>
      <p:sp>
        <p:nvSpPr>
          <p:cNvPr id="45" name="מלבן 44">
            <a:hlinkClick r:id="rId56" action="ppaction://hlinksldjump"/>
          </p:cNvPr>
          <p:cNvSpPr/>
          <p:nvPr/>
        </p:nvSpPr>
        <p:spPr>
          <a:xfrm>
            <a:off x="8307021" y="6188819"/>
            <a:ext cx="1029353" cy="342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קבוצה 2</a:t>
            </a:r>
          </a:p>
        </p:txBody>
      </p:sp>
      <p:sp>
        <p:nvSpPr>
          <p:cNvPr id="46" name="מלבן 45">
            <a:hlinkClick r:id="rId57" action="ppaction://hlinksldjump"/>
          </p:cNvPr>
          <p:cNvSpPr/>
          <p:nvPr/>
        </p:nvSpPr>
        <p:spPr>
          <a:xfrm>
            <a:off x="7192477" y="6188819"/>
            <a:ext cx="1029353" cy="342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קבוצה 3</a:t>
            </a:r>
          </a:p>
        </p:txBody>
      </p:sp>
      <p:sp>
        <p:nvSpPr>
          <p:cNvPr id="47" name="מלבן 46">
            <a:hlinkClick r:id="rId58" action="ppaction://hlinksldjump"/>
          </p:cNvPr>
          <p:cNvSpPr/>
          <p:nvPr/>
        </p:nvSpPr>
        <p:spPr>
          <a:xfrm>
            <a:off x="7166306" y="6637264"/>
            <a:ext cx="1029353" cy="342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קבוצה 6</a:t>
            </a:r>
          </a:p>
        </p:txBody>
      </p:sp>
      <p:sp>
        <p:nvSpPr>
          <p:cNvPr id="48" name="מלבן 47">
            <a:hlinkClick r:id="rId59" action="ppaction://hlinksldjump"/>
          </p:cNvPr>
          <p:cNvSpPr/>
          <p:nvPr/>
        </p:nvSpPr>
        <p:spPr>
          <a:xfrm>
            <a:off x="8307020" y="6662784"/>
            <a:ext cx="1029353" cy="342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קבוצה 5</a:t>
            </a:r>
          </a:p>
        </p:txBody>
      </p:sp>
      <p:sp>
        <p:nvSpPr>
          <p:cNvPr id="49" name="מלבן 48">
            <a:hlinkClick r:id="rId60" action="ppaction://hlinksldjump"/>
          </p:cNvPr>
          <p:cNvSpPr/>
          <p:nvPr/>
        </p:nvSpPr>
        <p:spPr>
          <a:xfrm>
            <a:off x="9458234" y="6662784"/>
            <a:ext cx="1029353" cy="342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קבוצה 4</a:t>
            </a:r>
          </a:p>
        </p:txBody>
      </p:sp>
    </p:spTree>
    <p:extLst>
      <p:ext uri="{BB962C8B-B14F-4D97-AF65-F5344CB8AC3E}">
        <p14:creationId xmlns:p14="http://schemas.microsoft.com/office/powerpoint/2010/main" val="3985755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/>
          <p:cNvGrpSpPr/>
          <p:nvPr/>
        </p:nvGrpSpPr>
        <p:grpSpPr>
          <a:xfrm>
            <a:off x="7038267" y="56100"/>
            <a:ext cx="3660284" cy="7503576"/>
            <a:chOff x="7038267" y="56099"/>
            <a:chExt cx="3660284" cy="76875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29" b="150"/>
            <a:stretch/>
          </p:blipFill>
          <p:spPr>
            <a:xfrm>
              <a:off x="7038267" y="196344"/>
              <a:ext cx="3653546" cy="7547318"/>
            </a:xfrm>
            <a:prstGeom prst="rect">
              <a:avLst/>
            </a:prstGeom>
          </p:spPr>
        </p:pic>
        <p:pic>
          <p:nvPicPr>
            <p:cNvPr id="3" name="תמונה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422" r="7965" b="63239"/>
            <a:stretch/>
          </p:blipFill>
          <p:spPr>
            <a:xfrm>
              <a:off x="7038267" y="56099"/>
              <a:ext cx="3653546" cy="1359915"/>
            </a:xfrm>
            <a:prstGeom prst="rect">
              <a:avLst/>
            </a:prstGeom>
          </p:spPr>
        </p:pic>
        <p:pic>
          <p:nvPicPr>
            <p:cNvPr id="11" name="תמונה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2635" r="7965" b="9705"/>
            <a:stretch/>
          </p:blipFill>
          <p:spPr>
            <a:xfrm>
              <a:off x="7045005" y="1162400"/>
              <a:ext cx="3653546" cy="1634200"/>
            </a:xfrm>
            <a:prstGeom prst="rect">
              <a:avLst/>
            </a:prstGeom>
          </p:spPr>
        </p:pic>
      </p:grp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553558" y="7012496"/>
            <a:ext cx="799448" cy="491380"/>
          </a:xfrm>
        </p:spPr>
        <p:txBody>
          <a:bodyPr/>
          <a:lstStyle/>
          <a:p>
            <a:pPr algn="ctr"/>
            <a:fld id="{A2C0EE9F-F450-5344-814C-FD49EAA26CA9}" type="slidenum">
              <a:rPr lang="en-US" sz="4000" b="1" smtClean="0">
                <a:solidFill>
                  <a:schemeClr val="bg1"/>
                </a:solidFill>
              </a:rPr>
              <a:pPr algn="ctr"/>
              <a:t>3</a:t>
            </a:fld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94" y="1050255"/>
            <a:ext cx="6280620" cy="62806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38266" y="3739062"/>
            <a:ext cx="37516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התייחסו לבחירת הנעל עפ"י המשימה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2677" y="4408235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7420288" y="5150550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7420288" y="6004389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10" name="מלבן 9"/>
          <p:cNvSpPr/>
          <p:nvPr/>
        </p:nvSpPr>
        <p:spPr>
          <a:xfrm>
            <a:off x="194167" y="1013678"/>
            <a:ext cx="6796489" cy="6358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8355003" y="1383467"/>
            <a:ext cx="1081605" cy="11089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14" name="TextBox 13">
            <a:hlinkClick r:id="rId6" action="ppaction://hlinksldjump"/>
          </p:cNvPr>
          <p:cNvSpPr txBox="1"/>
          <p:nvPr/>
        </p:nvSpPr>
        <p:spPr>
          <a:xfrm>
            <a:off x="8316914" y="1350082"/>
            <a:ext cx="1081605" cy="11089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2344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E9F-F450-5344-814C-FD49EAA26CA9}" type="slidenum">
              <a:rPr lang="en-US" smtClean="0"/>
              <a:t>30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97828" y="514846"/>
            <a:ext cx="6069176" cy="241700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he-IL" sz="3157" b="1" dirty="0">
                <a:solidFill>
                  <a:schemeClr val="tx2"/>
                </a:solidFill>
              </a:rPr>
              <a:t>קבוצה מספר 1 </a:t>
            </a:r>
          </a:p>
          <a:p>
            <a:pPr algn="ctr" rtl="1"/>
            <a:endParaRPr lang="he-IL" sz="3157" b="1" dirty="0">
              <a:solidFill>
                <a:srgbClr val="C00000"/>
              </a:solidFill>
            </a:endParaRPr>
          </a:p>
          <a:p>
            <a:pPr algn="ctr" rtl="1"/>
            <a:r>
              <a:rPr lang="he-IL" sz="3157" b="1" dirty="0">
                <a:solidFill>
                  <a:srgbClr val="C00000"/>
                </a:solidFill>
              </a:rPr>
              <a:t>הסיפור הקבוצתי</a:t>
            </a:r>
            <a:endParaRPr lang="he-IL" sz="1600" b="1" dirty="0">
              <a:solidFill>
                <a:srgbClr val="C00000"/>
              </a:solidFill>
            </a:endParaRPr>
          </a:p>
          <a:p>
            <a:pPr algn="ctr"/>
            <a:r>
              <a:rPr lang="he-IL" sz="1600" b="1" dirty="0">
                <a:solidFill>
                  <a:srgbClr val="C00000"/>
                </a:solidFill>
              </a:rPr>
              <a:t>הדביקו את התמונות שבחרתם ( 3-4 ) וכתבו את הסיפור מלמטה  </a:t>
            </a:r>
          </a:p>
          <a:p>
            <a:pPr algn="ctr"/>
            <a:endParaRPr lang="he-IL" sz="2456" b="1" dirty="0">
              <a:solidFill>
                <a:srgbClr val="C00000"/>
              </a:solidFill>
            </a:endParaRPr>
          </a:p>
          <a:p>
            <a:endParaRPr lang="he-IL" sz="1579" dirty="0">
              <a:solidFill>
                <a:srgbClr val="C00000"/>
              </a:solidFill>
            </a:endParaRPr>
          </a:p>
        </p:txBody>
      </p:sp>
      <p:grpSp>
        <p:nvGrpSpPr>
          <p:cNvPr id="5" name="קבוצה 4"/>
          <p:cNvGrpSpPr/>
          <p:nvPr/>
        </p:nvGrpSpPr>
        <p:grpSpPr>
          <a:xfrm>
            <a:off x="6840559" y="185351"/>
            <a:ext cx="3660284" cy="2674912"/>
            <a:chOff x="7038267" y="56099"/>
            <a:chExt cx="3660284" cy="2740501"/>
          </a:xfrm>
        </p:grpSpPr>
        <p:pic>
          <p:nvPicPr>
            <p:cNvPr id="6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29" b="66439"/>
            <a:stretch/>
          </p:blipFill>
          <p:spPr>
            <a:xfrm>
              <a:off x="7038267" y="196346"/>
              <a:ext cx="3653546" cy="2536783"/>
            </a:xfrm>
            <a:prstGeom prst="rect">
              <a:avLst/>
            </a:prstGeom>
          </p:spPr>
        </p:pic>
        <p:pic>
          <p:nvPicPr>
            <p:cNvPr id="7" name="תמונה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422" r="7965" b="63239"/>
            <a:stretch/>
          </p:blipFill>
          <p:spPr>
            <a:xfrm>
              <a:off x="7038267" y="56099"/>
              <a:ext cx="3653546" cy="1359915"/>
            </a:xfrm>
            <a:prstGeom prst="rect">
              <a:avLst/>
            </a:prstGeom>
          </p:spPr>
        </p:pic>
        <p:pic>
          <p:nvPicPr>
            <p:cNvPr id="8" name="תמונה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2635" r="7965" b="9705"/>
            <a:stretch/>
          </p:blipFill>
          <p:spPr>
            <a:xfrm>
              <a:off x="7045005" y="1162400"/>
              <a:ext cx="3653546" cy="1634200"/>
            </a:xfrm>
            <a:prstGeom prst="rect">
              <a:avLst/>
            </a:prstGeom>
          </p:spPr>
        </p:pic>
      </p:grpSp>
      <p:sp>
        <p:nvSpPr>
          <p:cNvPr id="9" name="מלבן 8"/>
          <p:cNvSpPr/>
          <p:nvPr/>
        </p:nvSpPr>
        <p:spPr>
          <a:xfrm>
            <a:off x="8057720" y="3261733"/>
            <a:ext cx="2272529" cy="1872048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תמונה</a:t>
            </a:r>
          </a:p>
        </p:txBody>
      </p:sp>
      <p:sp>
        <p:nvSpPr>
          <p:cNvPr id="10" name="מלבן 9"/>
          <p:cNvSpPr/>
          <p:nvPr/>
        </p:nvSpPr>
        <p:spPr>
          <a:xfrm>
            <a:off x="5370682" y="3271783"/>
            <a:ext cx="2272529" cy="1872048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תמונה</a:t>
            </a:r>
          </a:p>
        </p:txBody>
      </p:sp>
      <p:sp>
        <p:nvSpPr>
          <p:cNvPr id="11" name="מלבן 10"/>
          <p:cNvSpPr/>
          <p:nvPr/>
        </p:nvSpPr>
        <p:spPr>
          <a:xfrm>
            <a:off x="2844840" y="3271783"/>
            <a:ext cx="2272529" cy="1872048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תמונה</a:t>
            </a:r>
          </a:p>
        </p:txBody>
      </p:sp>
      <p:sp>
        <p:nvSpPr>
          <p:cNvPr id="12" name="מלבן 11"/>
          <p:cNvSpPr/>
          <p:nvPr/>
        </p:nvSpPr>
        <p:spPr>
          <a:xfrm>
            <a:off x="238400" y="3271783"/>
            <a:ext cx="2272529" cy="1872048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תמונה</a:t>
            </a:r>
          </a:p>
        </p:txBody>
      </p:sp>
      <p:sp>
        <p:nvSpPr>
          <p:cNvPr id="13" name="מלבן 12"/>
          <p:cNvSpPr/>
          <p:nvPr/>
        </p:nvSpPr>
        <p:spPr>
          <a:xfrm>
            <a:off x="8057719" y="5659156"/>
            <a:ext cx="2272529" cy="16498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he-IL" dirty="0"/>
              <a:t>כתבו את הסיפור כאן </a:t>
            </a:r>
          </a:p>
        </p:txBody>
      </p:sp>
      <p:sp>
        <p:nvSpPr>
          <p:cNvPr id="14" name="מלבן 13"/>
          <p:cNvSpPr/>
          <p:nvPr/>
        </p:nvSpPr>
        <p:spPr>
          <a:xfrm>
            <a:off x="5411693" y="5617303"/>
            <a:ext cx="2272529" cy="16498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he-IL" dirty="0"/>
              <a:t>כתבו את הסיפור כאן </a:t>
            </a:r>
          </a:p>
        </p:txBody>
      </p:sp>
      <p:sp>
        <p:nvSpPr>
          <p:cNvPr id="15" name="מלבן 14"/>
          <p:cNvSpPr/>
          <p:nvPr/>
        </p:nvSpPr>
        <p:spPr>
          <a:xfrm>
            <a:off x="2844839" y="5609732"/>
            <a:ext cx="2272529" cy="16498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he-IL" dirty="0"/>
              <a:t>כתבו את הסיפור כאן </a:t>
            </a:r>
          </a:p>
        </p:txBody>
      </p:sp>
      <p:sp>
        <p:nvSpPr>
          <p:cNvPr id="16" name="מלבן 15"/>
          <p:cNvSpPr/>
          <p:nvPr/>
        </p:nvSpPr>
        <p:spPr>
          <a:xfrm>
            <a:off x="245688" y="5598529"/>
            <a:ext cx="2272529" cy="16498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he-IL" dirty="0"/>
              <a:t>כתבו את הסיפור כאן </a:t>
            </a:r>
          </a:p>
        </p:txBody>
      </p:sp>
      <p:sp>
        <p:nvSpPr>
          <p:cNvPr id="17" name="TextBox 16">
            <a:hlinkClick r:id="rId4" action="ppaction://hlinksldjump"/>
          </p:cNvPr>
          <p:cNvSpPr txBox="1"/>
          <p:nvPr/>
        </p:nvSpPr>
        <p:spPr>
          <a:xfrm>
            <a:off x="8133267" y="1397609"/>
            <a:ext cx="1081605" cy="11089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7951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E9F-F450-5344-814C-FD49EAA26CA9}" type="slidenum">
              <a:rPr lang="en-US" smtClean="0"/>
              <a:t>31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97828" y="514846"/>
            <a:ext cx="6069176" cy="241700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he-IL" sz="3157" b="1" dirty="0">
                <a:solidFill>
                  <a:schemeClr val="tx2"/>
                </a:solidFill>
              </a:rPr>
              <a:t>קבוצה מספר 2 </a:t>
            </a:r>
          </a:p>
          <a:p>
            <a:pPr algn="ctr" rtl="1"/>
            <a:endParaRPr lang="he-IL" sz="3157" b="1" dirty="0">
              <a:solidFill>
                <a:srgbClr val="C00000"/>
              </a:solidFill>
            </a:endParaRPr>
          </a:p>
          <a:p>
            <a:pPr algn="ctr" rtl="1"/>
            <a:r>
              <a:rPr lang="he-IL" sz="3157" b="1" dirty="0">
                <a:solidFill>
                  <a:srgbClr val="C00000"/>
                </a:solidFill>
              </a:rPr>
              <a:t>הסיפור הקבוצתי</a:t>
            </a:r>
            <a:endParaRPr lang="he-IL" sz="1600" b="1" dirty="0">
              <a:solidFill>
                <a:srgbClr val="C00000"/>
              </a:solidFill>
            </a:endParaRPr>
          </a:p>
          <a:p>
            <a:pPr algn="ctr"/>
            <a:r>
              <a:rPr lang="he-IL" sz="1600" b="1" dirty="0">
                <a:solidFill>
                  <a:srgbClr val="C00000"/>
                </a:solidFill>
              </a:rPr>
              <a:t>הדביקו את התמונות שבחרתם ( 3-4 ) וכתבו את הסיפור מלמטה  </a:t>
            </a:r>
          </a:p>
          <a:p>
            <a:pPr algn="ctr"/>
            <a:endParaRPr lang="he-IL" sz="2456" b="1" dirty="0">
              <a:solidFill>
                <a:srgbClr val="C00000"/>
              </a:solidFill>
            </a:endParaRPr>
          </a:p>
          <a:p>
            <a:endParaRPr lang="he-IL" sz="1579" dirty="0">
              <a:solidFill>
                <a:srgbClr val="C00000"/>
              </a:solidFill>
            </a:endParaRPr>
          </a:p>
        </p:txBody>
      </p:sp>
      <p:grpSp>
        <p:nvGrpSpPr>
          <p:cNvPr id="5" name="קבוצה 4"/>
          <p:cNvGrpSpPr/>
          <p:nvPr/>
        </p:nvGrpSpPr>
        <p:grpSpPr>
          <a:xfrm>
            <a:off x="6840559" y="185351"/>
            <a:ext cx="3660284" cy="2674912"/>
            <a:chOff x="7038267" y="56099"/>
            <a:chExt cx="3660284" cy="2740501"/>
          </a:xfrm>
        </p:grpSpPr>
        <p:pic>
          <p:nvPicPr>
            <p:cNvPr id="6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29" b="66439"/>
            <a:stretch/>
          </p:blipFill>
          <p:spPr>
            <a:xfrm>
              <a:off x="7038267" y="196346"/>
              <a:ext cx="3653546" cy="2536783"/>
            </a:xfrm>
            <a:prstGeom prst="rect">
              <a:avLst/>
            </a:prstGeom>
          </p:spPr>
        </p:pic>
        <p:pic>
          <p:nvPicPr>
            <p:cNvPr id="7" name="תמונה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422" r="7965" b="63239"/>
            <a:stretch/>
          </p:blipFill>
          <p:spPr>
            <a:xfrm>
              <a:off x="7038267" y="56099"/>
              <a:ext cx="3653546" cy="1359915"/>
            </a:xfrm>
            <a:prstGeom prst="rect">
              <a:avLst/>
            </a:prstGeom>
          </p:spPr>
        </p:pic>
        <p:pic>
          <p:nvPicPr>
            <p:cNvPr id="8" name="תמונה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2635" r="7965" b="9705"/>
            <a:stretch/>
          </p:blipFill>
          <p:spPr>
            <a:xfrm>
              <a:off x="7045005" y="1162400"/>
              <a:ext cx="3653546" cy="1634200"/>
            </a:xfrm>
            <a:prstGeom prst="rect">
              <a:avLst/>
            </a:prstGeom>
          </p:spPr>
        </p:pic>
      </p:grpSp>
      <p:sp>
        <p:nvSpPr>
          <p:cNvPr id="9" name="מלבן 8"/>
          <p:cNvSpPr/>
          <p:nvPr/>
        </p:nvSpPr>
        <p:spPr>
          <a:xfrm>
            <a:off x="8057720" y="3261733"/>
            <a:ext cx="2272529" cy="1872048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תמונה</a:t>
            </a:r>
          </a:p>
        </p:txBody>
      </p:sp>
      <p:sp>
        <p:nvSpPr>
          <p:cNvPr id="10" name="מלבן 9"/>
          <p:cNvSpPr/>
          <p:nvPr/>
        </p:nvSpPr>
        <p:spPr>
          <a:xfrm>
            <a:off x="5370682" y="3271783"/>
            <a:ext cx="2272529" cy="1872048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תמונה</a:t>
            </a:r>
          </a:p>
        </p:txBody>
      </p:sp>
      <p:sp>
        <p:nvSpPr>
          <p:cNvPr id="11" name="מלבן 10"/>
          <p:cNvSpPr/>
          <p:nvPr/>
        </p:nvSpPr>
        <p:spPr>
          <a:xfrm>
            <a:off x="2844840" y="3271783"/>
            <a:ext cx="2272529" cy="1872048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תמונה</a:t>
            </a:r>
          </a:p>
        </p:txBody>
      </p:sp>
      <p:sp>
        <p:nvSpPr>
          <p:cNvPr id="12" name="מלבן 11"/>
          <p:cNvSpPr/>
          <p:nvPr/>
        </p:nvSpPr>
        <p:spPr>
          <a:xfrm>
            <a:off x="238400" y="3271783"/>
            <a:ext cx="2272529" cy="1872048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תמונה</a:t>
            </a:r>
          </a:p>
        </p:txBody>
      </p:sp>
      <p:sp>
        <p:nvSpPr>
          <p:cNvPr id="13" name="מלבן 12"/>
          <p:cNvSpPr/>
          <p:nvPr/>
        </p:nvSpPr>
        <p:spPr>
          <a:xfrm>
            <a:off x="8057719" y="5659156"/>
            <a:ext cx="2272529" cy="16498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he-IL" dirty="0"/>
              <a:t>כתבו את הסיפור כאן </a:t>
            </a:r>
          </a:p>
        </p:txBody>
      </p:sp>
      <p:sp>
        <p:nvSpPr>
          <p:cNvPr id="14" name="מלבן 13"/>
          <p:cNvSpPr/>
          <p:nvPr/>
        </p:nvSpPr>
        <p:spPr>
          <a:xfrm>
            <a:off x="5411693" y="5617303"/>
            <a:ext cx="2272529" cy="16498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he-IL" dirty="0"/>
              <a:t>כתבו את הסיפור כאן </a:t>
            </a:r>
          </a:p>
        </p:txBody>
      </p:sp>
      <p:sp>
        <p:nvSpPr>
          <p:cNvPr id="15" name="מלבן 14"/>
          <p:cNvSpPr/>
          <p:nvPr/>
        </p:nvSpPr>
        <p:spPr>
          <a:xfrm>
            <a:off x="2844839" y="5609732"/>
            <a:ext cx="2272529" cy="16498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he-IL" dirty="0"/>
              <a:t>כתבו את הסיפור כאן </a:t>
            </a:r>
          </a:p>
        </p:txBody>
      </p:sp>
      <p:sp>
        <p:nvSpPr>
          <p:cNvPr id="16" name="מלבן 15"/>
          <p:cNvSpPr/>
          <p:nvPr/>
        </p:nvSpPr>
        <p:spPr>
          <a:xfrm>
            <a:off x="245688" y="5598529"/>
            <a:ext cx="2272529" cy="16498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he-IL" dirty="0"/>
              <a:t>כתבו את הסיפור כאן </a:t>
            </a:r>
          </a:p>
        </p:txBody>
      </p:sp>
      <p:sp>
        <p:nvSpPr>
          <p:cNvPr id="17" name="TextBox 16">
            <a:hlinkClick r:id="rId4" action="ppaction://hlinksldjump"/>
          </p:cNvPr>
          <p:cNvSpPr txBox="1"/>
          <p:nvPr/>
        </p:nvSpPr>
        <p:spPr>
          <a:xfrm>
            <a:off x="8133267" y="1383467"/>
            <a:ext cx="1081605" cy="11089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023867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E9F-F450-5344-814C-FD49EAA26CA9}" type="slidenum">
              <a:rPr lang="en-US" smtClean="0"/>
              <a:t>32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97828" y="514846"/>
            <a:ext cx="6069176" cy="241700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he-IL" sz="3157" b="1" dirty="0">
                <a:solidFill>
                  <a:schemeClr val="tx2"/>
                </a:solidFill>
              </a:rPr>
              <a:t>קבוצה מספר 3 </a:t>
            </a:r>
          </a:p>
          <a:p>
            <a:pPr algn="ctr" rtl="1"/>
            <a:endParaRPr lang="he-IL" sz="3157" b="1" dirty="0">
              <a:solidFill>
                <a:srgbClr val="C00000"/>
              </a:solidFill>
            </a:endParaRPr>
          </a:p>
          <a:p>
            <a:pPr algn="ctr" rtl="1"/>
            <a:r>
              <a:rPr lang="he-IL" sz="3157" b="1" dirty="0">
                <a:solidFill>
                  <a:srgbClr val="C00000"/>
                </a:solidFill>
              </a:rPr>
              <a:t>הסיפור הקבוצתי</a:t>
            </a:r>
            <a:endParaRPr lang="he-IL" sz="1600" b="1" dirty="0">
              <a:solidFill>
                <a:srgbClr val="C00000"/>
              </a:solidFill>
            </a:endParaRPr>
          </a:p>
          <a:p>
            <a:pPr algn="ctr"/>
            <a:r>
              <a:rPr lang="he-IL" sz="1600" b="1" dirty="0">
                <a:solidFill>
                  <a:srgbClr val="C00000"/>
                </a:solidFill>
              </a:rPr>
              <a:t>הדביקו את התמונות שבחרתם ( 3-4 ) וכתבו את הסיפור מלמטה  </a:t>
            </a:r>
          </a:p>
          <a:p>
            <a:pPr algn="ctr"/>
            <a:endParaRPr lang="he-IL" sz="2456" b="1" dirty="0">
              <a:solidFill>
                <a:srgbClr val="C00000"/>
              </a:solidFill>
            </a:endParaRPr>
          </a:p>
          <a:p>
            <a:endParaRPr lang="he-IL" sz="1579" dirty="0">
              <a:solidFill>
                <a:srgbClr val="C00000"/>
              </a:solidFill>
            </a:endParaRPr>
          </a:p>
        </p:txBody>
      </p:sp>
      <p:grpSp>
        <p:nvGrpSpPr>
          <p:cNvPr id="5" name="קבוצה 4"/>
          <p:cNvGrpSpPr/>
          <p:nvPr/>
        </p:nvGrpSpPr>
        <p:grpSpPr>
          <a:xfrm>
            <a:off x="6840559" y="185351"/>
            <a:ext cx="3660284" cy="2674912"/>
            <a:chOff x="7038267" y="56099"/>
            <a:chExt cx="3660284" cy="2740501"/>
          </a:xfrm>
        </p:grpSpPr>
        <p:pic>
          <p:nvPicPr>
            <p:cNvPr id="6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29" b="66439"/>
            <a:stretch/>
          </p:blipFill>
          <p:spPr>
            <a:xfrm>
              <a:off x="7038267" y="196346"/>
              <a:ext cx="3653546" cy="2536783"/>
            </a:xfrm>
            <a:prstGeom prst="rect">
              <a:avLst/>
            </a:prstGeom>
          </p:spPr>
        </p:pic>
        <p:pic>
          <p:nvPicPr>
            <p:cNvPr id="7" name="תמונה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422" r="7965" b="63239"/>
            <a:stretch/>
          </p:blipFill>
          <p:spPr>
            <a:xfrm>
              <a:off x="7038267" y="56099"/>
              <a:ext cx="3653546" cy="1359915"/>
            </a:xfrm>
            <a:prstGeom prst="rect">
              <a:avLst/>
            </a:prstGeom>
          </p:spPr>
        </p:pic>
        <p:pic>
          <p:nvPicPr>
            <p:cNvPr id="8" name="תמונה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2635" r="7965" b="9705"/>
            <a:stretch/>
          </p:blipFill>
          <p:spPr>
            <a:xfrm>
              <a:off x="7045005" y="1162400"/>
              <a:ext cx="3653546" cy="1634200"/>
            </a:xfrm>
            <a:prstGeom prst="rect">
              <a:avLst/>
            </a:prstGeom>
          </p:spPr>
        </p:pic>
      </p:grpSp>
      <p:sp>
        <p:nvSpPr>
          <p:cNvPr id="9" name="מלבן 8"/>
          <p:cNvSpPr/>
          <p:nvPr/>
        </p:nvSpPr>
        <p:spPr>
          <a:xfrm>
            <a:off x="8057720" y="3261733"/>
            <a:ext cx="2272529" cy="1872048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תמונה</a:t>
            </a:r>
          </a:p>
        </p:txBody>
      </p:sp>
      <p:sp>
        <p:nvSpPr>
          <p:cNvPr id="10" name="מלבן 9"/>
          <p:cNvSpPr/>
          <p:nvPr/>
        </p:nvSpPr>
        <p:spPr>
          <a:xfrm>
            <a:off x="5370682" y="3271783"/>
            <a:ext cx="2272529" cy="1872048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תמונה</a:t>
            </a:r>
          </a:p>
        </p:txBody>
      </p:sp>
      <p:sp>
        <p:nvSpPr>
          <p:cNvPr id="11" name="מלבן 10"/>
          <p:cNvSpPr/>
          <p:nvPr/>
        </p:nvSpPr>
        <p:spPr>
          <a:xfrm>
            <a:off x="2844840" y="3271783"/>
            <a:ext cx="2272529" cy="1872048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תמונה</a:t>
            </a:r>
          </a:p>
        </p:txBody>
      </p:sp>
      <p:sp>
        <p:nvSpPr>
          <p:cNvPr id="12" name="מלבן 11"/>
          <p:cNvSpPr/>
          <p:nvPr/>
        </p:nvSpPr>
        <p:spPr>
          <a:xfrm>
            <a:off x="238400" y="3271783"/>
            <a:ext cx="2272529" cy="1872048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תמונה</a:t>
            </a:r>
          </a:p>
        </p:txBody>
      </p:sp>
      <p:sp>
        <p:nvSpPr>
          <p:cNvPr id="13" name="מלבן 12"/>
          <p:cNvSpPr/>
          <p:nvPr/>
        </p:nvSpPr>
        <p:spPr>
          <a:xfrm>
            <a:off x="8057719" y="5659156"/>
            <a:ext cx="2272529" cy="16498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he-IL" dirty="0"/>
              <a:t>כתבו את הסיפור כאן </a:t>
            </a:r>
          </a:p>
        </p:txBody>
      </p:sp>
      <p:sp>
        <p:nvSpPr>
          <p:cNvPr id="14" name="מלבן 13"/>
          <p:cNvSpPr/>
          <p:nvPr/>
        </p:nvSpPr>
        <p:spPr>
          <a:xfrm>
            <a:off x="5411693" y="5617303"/>
            <a:ext cx="2272529" cy="16498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he-IL" dirty="0"/>
              <a:t>כתבו את הסיפור כאן </a:t>
            </a:r>
          </a:p>
        </p:txBody>
      </p:sp>
      <p:sp>
        <p:nvSpPr>
          <p:cNvPr id="15" name="מלבן 14"/>
          <p:cNvSpPr/>
          <p:nvPr/>
        </p:nvSpPr>
        <p:spPr>
          <a:xfrm>
            <a:off x="2844839" y="5609732"/>
            <a:ext cx="2272529" cy="16498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he-IL" dirty="0"/>
              <a:t>כתבו את הסיפור כאן </a:t>
            </a:r>
          </a:p>
        </p:txBody>
      </p:sp>
      <p:sp>
        <p:nvSpPr>
          <p:cNvPr id="16" name="מלבן 15"/>
          <p:cNvSpPr/>
          <p:nvPr/>
        </p:nvSpPr>
        <p:spPr>
          <a:xfrm>
            <a:off x="245688" y="5598529"/>
            <a:ext cx="2272529" cy="16498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he-IL" dirty="0"/>
              <a:t>כתבו את הסיפור כאן </a:t>
            </a:r>
          </a:p>
        </p:txBody>
      </p:sp>
      <p:sp>
        <p:nvSpPr>
          <p:cNvPr id="17" name="TextBox 16">
            <a:hlinkClick r:id="rId4" action="ppaction://hlinksldjump"/>
          </p:cNvPr>
          <p:cNvSpPr txBox="1"/>
          <p:nvPr/>
        </p:nvSpPr>
        <p:spPr>
          <a:xfrm>
            <a:off x="8112378" y="1383467"/>
            <a:ext cx="1081605" cy="11089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85740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E9F-F450-5344-814C-FD49EAA26CA9}" type="slidenum">
              <a:rPr lang="en-US" smtClean="0"/>
              <a:t>33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97828" y="514846"/>
            <a:ext cx="6069176" cy="241700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he-IL" sz="3157" b="1" dirty="0">
                <a:solidFill>
                  <a:schemeClr val="tx2"/>
                </a:solidFill>
              </a:rPr>
              <a:t>קבוצה מספר 4 </a:t>
            </a:r>
          </a:p>
          <a:p>
            <a:pPr algn="ctr" rtl="1"/>
            <a:endParaRPr lang="he-IL" sz="3157" b="1" dirty="0">
              <a:solidFill>
                <a:srgbClr val="C00000"/>
              </a:solidFill>
            </a:endParaRPr>
          </a:p>
          <a:p>
            <a:pPr algn="ctr" rtl="1"/>
            <a:r>
              <a:rPr lang="he-IL" sz="3157" b="1" dirty="0">
                <a:solidFill>
                  <a:srgbClr val="C00000"/>
                </a:solidFill>
              </a:rPr>
              <a:t>הסיפור הקבוצתי</a:t>
            </a:r>
            <a:endParaRPr lang="he-IL" sz="1600" b="1" dirty="0">
              <a:solidFill>
                <a:srgbClr val="C00000"/>
              </a:solidFill>
            </a:endParaRPr>
          </a:p>
          <a:p>
            <a:pPr algn="ctr"/>
            <a:r>
              <a:rPr lang="he-IL" sz="1600" b="1" dirty="0">
                <a:solidFill>
                  <a:srgbClr val="C00000"/>
                </a:solidFill>
              </a:rPr>
              <a:t>הדביקו את התמונות שבחרתם ( 3-4 ) וכתבו את הסיפור מלמטה  </a:t>
            </a:r>
          </a:p>
          <a:p>
            <a:pPr algn="ctr"/>
            <a:endParaRPr lang="he-IL" sz="2456" b="1" dirty="0">
              <a:solidFill>
                <a:srgbClr val="C00000"/>
              </a:solidFill>
            </a:endParaRPr>
          </a:p>
          <a:p>
            <a:endParaRPr lang="he-IL" sz="1579" dirty="0">
              <a:solidFill>
                <a:srgbClr val="C00000"/>
              </a:solidFill>
            </a:endParaRPr>
          </a:p>
        </p:txBody>
      </p:sp>
      <p:grpSp>
        <p:nvGrpSpPr>
          <p:cNvPr id="5" name="קבוצה 4"/>
          <p:cNvGrpSpPr/>
          <p:nvPr/>
        </p:nvGrpSpPr>
        <p:grpSpPr>
          <a:xfrm>
            <a:off x="6840559" y="185351"/>
            <a:ext cx="3660284" cy="2674912"/>
            <a:chOff x="7038267" y="56099"/>
            <a:chExt cx="3660284" cy="2740501"/>
          </a:xfrm>
        </p:grpSpPr>
        <p:pic>
          <p:nvPicPr>
            <p:cNvPr id="6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29" b="66439"/>
            <a:stretch/>
          </p:blipFill>
          <p:spPr>
            <a:xfrm>
              <a:off x="7038267" y="196346"/>
              <a:ext cx="3653546" cy="2536783"/>
            </a:xfrm>
            <a:prstGeom prst="rect">
              <a:avLst/>
            </a:prstGeom>
          </p:spPr>
        </p:pic>
        <p:pic>
          <p:nvPicPr>
            <p:cNvPr id="7" name="תמונה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422" r="7965" b="63239"/>
            <a:stretch/>
          </p:blipFill>
          <p:spPr>
            <a:xfrm>
              <a:off x="7038267" y="56099"/>
              <a:ext cx="3653546" cy="1359915"/>
            </a:xfrm>
            <a:prstGeom prst="rect">
              <a:avLst/>
            </a:prstGeom>
          </p:spPr>
        </p:pic>
        <p:pic>
          <p:nvPicPr>
            <p:cNvPr id="8" name="תמונה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2635" r="7965" b="9705"/>
            <a:stretch/>
          </p:blipFill>
          <p:spPr>
            <a:xfrm>
              <a:off x="7045005" y="1162400"/>
              <a:ext cx="3653546" cy="1634200"/>
            </a:xfrm>
            <a:prstGeom prst="rect">
              <a:avLst/>
            </a:prstGeom>
          </p:spPr>
        </p:pic>
      </p:grpSp>
      <p:sp>
        <p:nvSpPr>
          <p:cNvPr id="9" name="מלבן 8"/>
          <p:cNvSpPr/>
          <p:nvPr/>
        </p:nvSpPr>
        <p:spPr>
          <a:xfrm>
            <a:off x="8057720" y="3261733"/>
            <a:ext cx="2272529" cy="1872048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תמונה</a:t>
            </a:r>
          </a:p>
        </p:txBody>
      </p:sp>
      <p:sp>
        <p:nvSpPr>
          <p:cNvPr id="10" name="מלבן 9"/>
          <p:cNvSpPr/>
          <p:nvPr/>
        </p:nvSpPr>
        <p:spPr>
          <a:xfrm>
            <a:off x="5370682" y="3271783"/>
            <a:ext cx="2272529" cy="1872048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תמונה</a:t>
            </a:r>
          </a:p>
        </p:txBody>
      </p:sp>
      <p:sp>
        <p:nvSpPr>
          <p:cNvPr id="11" name="מלבן 10"/>
          <p:cNvSpPr/>
          <p:nvPr/>
        </p:nvSpPr>
        <p:spPr>
          <a:xfrm>
            <a:off x="2844840" y="3271783"/>
            <a:ext cx="2272529" cy="1872048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תמונה</a:t>
            </a:r>
          </a:p>
        </p:txBody>
      </p:sp>
      <p:sp>
        <p:nvSpPr>
          <p:cNvPr id="12" name="מלבן 11"/>
          <p:cNvSpPr/>
          <p:nvPr/>
        </p:nvSpPr>
        <p:spPr>
          <a:xfrm>
            <a:off x="238400" y="3271783"/>
            <a:ext cx="2272529" cy="1872048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תמונה</a:t>
            </a:r>
          </a:p>
        </p:txBody>
      </p:sp>
      <p:sp>
        <p:nvSpPr>
          <p:cNvPr id="13" name="מלבן 12"/>
          <p:cNvSpPr/>
          <p:nvPr/>
        </p:nvSpPr>
        <p:spPr>
          <a:xfrm>
            <a:off x="8057719" y="5659156"/>
            <a:ext cx="2272529" cy="16498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he-IL" dirty="0"/>
              <a:t>כתבו את הסיפור כאן </a:t>
            </a:r>
          </a:p>
        </p:txBody>
      </p:sp>
      <p:sp>
        <p:nvSpPr>
          <p:cNvPr id="14" name="מלבן 13"/>
          <p:cNvSpPr/>
          <p:nvPr/>
        </p:nvSpPr>
        <p:spPr>
          <a:xfrm>
            <a:off x="5411693" y="5617303"/>
            <a:ext cx="2272529" cy="16498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he-IL" dirty="0"/>
              <a:t>כתבו את הסיפור כאן </a:t>
            </a:r>
          </a:p>
        </p:txBody>
      </p:sp>
      <p:sp>
        <p:nvSpPr>
          <p:cNvPr id="15" name="מלבן 14"/>
          <p:cNvSpPr/>
          <p:nvPr/>
        </p:nvSpPr>
        <p:spPr>
          <a:xfrm>
            <a:off x="2844839" y="5609732"/>
            <a:ext cx="2272529" cy="16498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he-IL" dirty="0"/>
              <a:t>כתבו את הסיפור כאן </a:t>
            </a:r>
          </a:p>
        </p:txBody>
      </p:sp>
      <p:sp>
        <p:nvSpPr>
          <p:cNvPr id="16" name="מלבן 15"/>
          <p:cNvSpPr/>
          <p:nvPr/>
        </p:nvSpPr>
        <p:spPr>
          <a:xfrm>
            <a:off x="245688" y="5598529"/>
            <a:ext cx="2272529" cy="16498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he-IL" dirty="0"/>
              <a:t>כתבו את הסיפור כאן </a:t>
            </a:r>
          </a:p>
        </p:txBody>
      </p:sp>
      <p:sp>
        <p:nvSpPr>
          <p:cNvPr id="17" name="TextBox 16">
            <a:hlinkClick r:id="rId4" action="ppaction://hlinksldjump"/>
          </p:cNvPr>
          <p:cNvSpPr txBox="1"/>
          <p:nvPr/>
        </p:nvSpPr>
        <p:spPr>
          <a:xfrm>
            <a:off x="8112378" y="1383467"/>
            <a:ext cx="1081605" cy="11089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262120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E9F-F450-5344-814C-FD49EAA26CA9}" type="slidenum">
              <a:rPr lang="en-US" smtClean="0"/>
              <a:t>34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97828" y="514846"/>
            <a:ext cx="6069176" cy="241700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he-IL" sz="3157" b="1" dirty="0">
                <a:solidFill>
                  <a:schemeClr val="tx2"/>
                </a:solidFill>
              </a:rPr>
              <a:t>קבוצה מספר 5 </a:t>
            </a:r>
          </a:p>
          <a:p>
            <a:pPr algn="ctr" rtl="1"/>
            <a:endParaRPr lang="he-IL" sz="3157" b="1" dirty="0">
              <a:solidFill>
                <a:srgbClr val="C00000"/>
              </a:solidFill>
            </a:endParaRPr>
          </a:p>
          <a:p>
            <a:pPr algn="ctr" rtl="1"/>
            <a:r>
              <a:rPr lang="he-IL" sz="3157" b="1" dirty="0">
                <a:solidFill>
                  <a:srgbClr val="C00000"/>
                </a:solidFill>
              </a:rPr>
              <a:t>הסיפור הקבוצתי</a:t>
            </a:r>
            <a:endParaRPr lang="he-IL" sz="1600" b="1" dirty="0">
              <a:solidFill>
                <a:srgbClr val="C00000"/>
              </a:solidFill>
            </a:endParaRPr>
          </a:p>
          <a:p>
            <a:pPr algn="ctr"/>
            <a:r>
              <a:rPr lang="he-IL" sz="1600" b="1" dirty="0">
                <a:solidFill>
                  <a:srgbClr val="C00000"/>
                </a:solidFill>
              </a:rPr>
              <a:t>הדביקו את התמונות שבחרתם ( 3-4 ) וכתבו את הסיפור מלמטה  </a:t>
            </a:r>
          </a:p>
          <a:p>
            <a:pPr algn="ctr"/>
            <a:endParaRPr lang="he-IL" sz="2456" b="1" dirty="0">
              <a:solidFill>
                <a:srgbClr val="C00000"/>
              </a:solidFill>
            </a:endParaRPr>
          </a:p>
          <a:p>
            <a:endParaRPr lang="he-IL" sz="1579" dirty="0">
              <a:solidFill>
                <a:srgbClr val="C00000"/>
              </a:solidFill>
            </a:endParaRPr>
          </a:p>
        </p:txBody>
      </p:sp>
      <p:grpSp>
        <p:nvGrpSpPr>
          <p:cNvPr id="5" name="קבוצה 4"/>
          <p:cNvGrpSpPr/>
          <p:nvPr/>
        </p:nvGrpSpPr>
        <p:grpSpPr>
          <a:xfrm>
            <a:off x="6840559" y="185351"/>
            <a:ext cx="3660284" cy="2674912"/>
            <a:chOff x="7038267" y="56099"/>
            <a:chExt cx="3660284" cy="2740501"/>
          </a:xfrm>
        </p:grpSpPr>
        <p:pic>
          <p:nvPicPr>
            <p:cNvPr id="6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29" b="66439"/>
            <a:stretch/>
          </p:blipFill>
          <p:spPr>
            <a:xfrm>
              <a:off x="7038267" y="196346"/>
              <a:ext cx="3653546" cy="2536783"/>
            </a:xfrm>
            <a:prstGeom prst="rect">
              <a:avLst/>
            </a:prstGeom>
          </p:spPr>
        </p:pic>
        <p:pic>
          <p:nvPicPr>
            <p:cNvPr id="7" name="תמונה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422" r="7965" b="63239"/>
            <a:stretch/>
          </p:blipFill>
          <p:spPr>
            <a:xfrm>
              <a:off x="7038267" y="56099"/>
              <a:ext cx="3653546" cy="1359915"/>
            </a:xfrm>
            <a:prstGeom prst="rect">
              <a:avLst/>
            </a:prstGeom>
          </p:spPr>
        </p:pic>
        <p:pic>
          <p:nvPicPr>
            <p:cNvPr id="8" name="תמונה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2635" r="7965" b="9705"/>
            <a:stretch/>
          </p:blipFill>
          <p:spPr>
            <a:xfrm>
              <a:off x="7045005" y="1162400"/>
              <a:ext cx="3653546" cy="1634200"/>
            </a:xfrm>
            <a:prstGeom prst="rect">
              <a:avLst/>
            </a:prstGeom>
          </p:spPr>
        </p:pic>
      </p:grpSp>
      <p:sp>
        <p:nvSpPr>
          <p:cNvPr id="9" name="מלבן 8"/>
          <p:cNvSpPr/>
          <p:nvPr/>
        </p:nvSpPr>
        <p:spPr>
          <a:xfrm>
            <a:off x="8057720" y="3261733"/>
            <a:ext cx="2272529" cy="1872048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תמונה</a:t>
            </a:r>
          </a:p>
        </p:txBody>
      </p:sp>
      <p:sp>
        <p:nvSpPr>
          <p:cNvPr id="10" name="מלבן 9"/>
          <p:cNvSpPr/>
          <p:nvPr/>
        </p:nvSpPr>
        <p:spPr>
          <a:xfrm>
            <a:off x="5370682" y="3271783"/>
            <a:ext cx="2272529" cy="1872048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תמונה</a:t>
            </a:r>
          </a:p>
        </p:txBody>
      </p:sp>
      <p:sp>
        <p:nvSpPr>
          <p:cNvPr id="11" name="מלבן 10"/>
          <p:cNvSpPr/>
          <p:nvPr/>
        </p:nvSpPr>
        <p:spPr>
          <a:xfrm>
            <a:off x="2844840" y="3271783"/>
            <a:ext cx="2272529" cy="1872048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תמונה</a:t>
            </a:r>
          </a:p>
        </p:txBody>
      </p:sp>
      <p:sp>
        <p:nvSpPr>
          <p:cNvPr id="12" name="מלבן 11"/>
          <p:cNvSpPr/>
          <p:nvPr/>
        </p:nvSpPr>
        <p:spPr>
          <a:xfrm>
            <a:off x="238400" y="3271783"/>
            <a:ext cx="2272529" cy="1872048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תמונה</a:t>
            </a:r>
          </a:p>
        </p:txBody>
      </p:sp>
      <p:sp>
        <p:nvSpPr>
          <p:cNvPr id="13" name="מלבן 12"/>
          <p:cNvSpPr/>
          <p:nvPr/>
        </p:nvSpPr>
        <p:spPr>
          <a:xfrm>
            <a:off x="8057719" y="5659156"/>
            <a:ext cx="2272529" cy="16498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he-IL" dirty="0"/>
              <a:t>כתבו את הסיפור כאן </a:t>
            </a:r>
          </a:p>
        </p:txBody>
      </p:sp>
      <p:sp>
        <p:nvSpPr>
          <p:cNvPr id="14" name="מלבן 13"/>
          <p:cNvSpPr/>
          <p:nvPr/>
        </p:nvSpPr>
        <p:spPr>
          <a:xfrm>
            <a:off x="5411693" y="5617303"/>
            <a:ext cx="2272529" cy="16498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he-IL" dirty="0"/>
              <a:t>כתבו את הסיפור כאן </a:t>
            </a:r>
          </a:p>
        </p:txBody>
      </p:sp>
      <p:sp>
        <p:nvSpPr>
          <p:cNvPr id="15" name="מלבן 14"/>
          <p:cNvSpPr/>
          <p:nvPr/>
        </p:nvSpPr>
        <p:spPr>
          <a:xfrm>
            <a:off x="2844839" y="5609732"/>
            <a:ext cx="2272529" cy="16498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he-IL" dirty="0"/>
              <a:t>כתבו את הסיפור כאן </a:t>
            </a:r>
          </a:p>
        </p:txBody>
      </p:sp>
      <p:sp>
        <p:nvSpPr>
          <p:cNvPr id="16" name="מלבן 15"/>
          <p:cNvSpPr/>
          <p:nvPr/>
        </p:nvSpPr>
        <p:spPr>
          <a:xfrm>
            <a:off x="245688" y="5598529"/>
            <a:ext cx="2272529" cy="16498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he-IL" dirty="0"/>
              <a:t>כתבו את הסיפור כאן </a:t>
            </a:r>
          </a:p>
        </p:txBody>
      </p:sp>
      <p:sp>
        <p:nvSpPr>
          <p:cNvPr id="17" name="TextBox 16">
            <a:hlinkClick r:id="rId4" action="ppaction://hlinksldjump"/>
          </p:cNvPr>
          <p:cNvSpPr txBox="1"/>
          <p:nvPr/>
        </p:nvSpPr>
        <p:spPr>
          <a:xfrm>
            <a:off x="8126529" y="1397609"/>
            <a:ext cx="1081605" cy="11089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646385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E9F-F450-5344-814C-FD49EAA26CA9}" type="slidenum">
              <a:rPr lang="en-US" smtClean="0"/>
              <a:t>35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97828" y="514846"/>
            <a:ext cx="6069176" cy="241700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he-IL" sz="3157" b="1" dirty="0">
                <a:solidFill>
                  <a:schemeClr val="tx2"/>
                </a:solidFill>
              </a:rPr>
              <a:t>קבוצה מספר 6 </a:t>
            </a:r>
          </a:p>
          <a:p>
            <a:pPr algn="ctr" rtl="1"/>
            <a:endParaRPr lang="he-IL" sz="3157" b="1" dirty="0">
              <a:solidFill>
                <a:srgbClr val="C00000"/>
              </a:solidFill>
            </a:endParaRPr>
          </a:p>
          <a:p>
            <a:pPr algn="ctr" rtl="1"/>
            <a:r>
              <a:rPr lang="he-IL" sz="3157" b="1" dirty="0">
                <a:solidFill>
                  <a:srgbClr val="C00000"/>
                </a:solidFill>
              </a:rPr>
              <a:t>הסיפור הקבוצתי</a:t>
            </a:r>
            <a:endParaRPr lang="he-IL" sz="1600" b="1" dirty="0">
              <a:solidFill>
                <a:srgbClr val="C00000"/>
              </a:solidFill>
            </a:endParaRPr>
          </a:p>
          <a:p>
            <a:pPr algn="ctr"/>
            <a:r>
              <a:rPr lang="he-IL" sz="1600" b="1" dirty="0">
                <a:solidFill>
                  <a:srgbClr val="C00000"/>
                </a:solidFill>
              </a:rPr>
              <a:t>הדביקו את התמונות שבחרתם ( 3-4 ) וכתבו את הסיפור מלמטה  </a:t>
            </a:r>
          </a:p>
          <a:p>
            <a:pPr algn="ctr"/>
            <a:endParaRPr lang="he-IL" sz="2456" b="1" dirty="0">
              <a:solidFill>
                <a:srgbClr val="C00000"/>
              </a:solidFill>
            </a:endParaRPr>
          </a:p>
          <a:p>
            <a:endParaRPr lang="he-IL" sz="1579" dirty="0">
              <a:solidFill>
                <a:srgbClr val="C00000"/>
              </a:solidFill>
            </a:endParaRPr>
          </a:p>
        </p:txBody>
      </p:sp>
      <p:grpSp>
        <p:nvGrpSpPr>
          <p:cNvPr id="5" name="קבוצה 4"/>
          <p:cNvGrpSpPr/>
          <p:nvPr/>
        </p:nvGrpSpPr>
        <p:grpSpPr>
          <a:xfrm>
            <a:off x="6840559" y="185351"/>
            <a:ext cx="3660284" cy="2674912"/>
            <a:chOff x="7038267" y="56099"/>
            <a:chExt cx="3660284" cy="2740501"/>
          </a:xfrm>
        </p:grpSpPr>
        <p:pic>
          <p:nvPicPr>
            <p:cNvPr id="6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29" b="66439"/>
            <a:stretch/>
          </p:blipFill>
          <p:spPr>
            <a:xfrm>
              <a:off x="7038267" y="196346"/>
              <a:ext cx="3653546" cy="2536783"/>
            </a:xfrm>
            <a:prstGeom prst="rect">
              <a:avLst/>
            </a:prstGeom>
          </p:spPr>
        </p:pic>
        <p:pic>
          <p:nvPicPr>
            <p:cNvPr id="7" name="תמונה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422" r="7965" b="63239"/>
            <a:stretch/>
          </p:blipFill>
          <p:spPr>
            <a:xfrm>
              <a:off x="7038267" y="56099"/>
              <a:ext cx="3653546" cy="1359915"/>
            </a:xfrm>
            <a:prstGeom prst="rect">
              <a:avLst/>
            </a:prstGeom>
          </p:spPr>
        </p:pic>
        <p:pic>
          <p:nvPicPr>
            <p:cNvPr id="8" name="תמונה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2635" r="7965" b="9705"/>
            <a:stretch/>
          </p:blipFill>
          <p:spPr>
            <a:xfrm>
              <a:off x="7045005" y="1162400"/>
              <a:ext cx="3653546" cy="1634200"/>
            </a:xfrm>
            <a:prstGeom prst="rect">
              <a:avLst/>
            </a:prstGeom>
          </p:spPr>
        </p:pic>
      </p:grpSp>
      <p:sp>
        <p:nvSpPr>
          <p:cNvPr id="9" name="מלבן 8"/>
          <p:cNvSpPr/>
          <p:nvPr/>
        </p:nvSpPr>
        <p:spPr>
          <a:xfrm>
            <a:off x="8057720" y="3261733"/>
            <a:ext cx="2272529" cy="1872048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תמונה</a:t>
            </a:r>
          </a:p>
        </p:txBody>
      </p:sp>
      <p:sp>
        <p:nvSpPr>
          <p:cNvPr id="10" name="מלבן 9"/>
          <p:cNvSpPr/>
          <p:nvPr/>
        </p:nvSpPr>
        <p:spPr>
          <a:xfrm>
            <a:off x="5370682" y="3271783"/>
            <a:ext cx="2272529" cy="1872048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תמונה</a:t>
            </a:r>
          </a:p>
        </p:txBody>
      </p:sp>
      <p:sp>
        <p:nvSpPr>
          <p:cNvPr id="11" name="מלבן 10"/>
          <p:cNvSpPr/>
          <p:nvPr/>
        </p:nvSpPr>
        <p:spPr>
          <a:xfrm>
            <a:off x="2844840" y="3271783"/>
            <a:ext cx="2272529" cy="1872048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תמונה</a:t>
            </a:r>
          </a:p>
        </p:txBody>
      </p:sp>
      <p:sp>
        <p:nvSpPr>
          <p:cNvPr id="12" name="מלבן 11"/>
          <p:cNvSpPr/>
          <p:nvPr/>
        </p:nvSpPr>
        <p:spPr>
          <a:xfrm>
            <a:off x="238400" y="3271783"/>
            <a:ext cx="2272529" cy="1872048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תמונה</a:t>
            </a:r>
          </a:p>
        </p:txBody>
      </p:sp>
      <p:sp>
        <p:nvSpPr>
          <p:cNvPr id="13" name="מלבן 12"/>
          <p:cNvSpPr/>
          <p:nvPr/>
        </p:nvSpPr>
        <p:spPr>
          <a:xfrm>
            <a:off x="8057719" y="5659156"/>
            <a:ext cx="2272529" cy="16498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he-IL" dirty="0"/>
              <a:t>כתבו את הסיפור כאן </a:t>
            </a:r>
          </a:p>
        </p:txBody>
      </p:sp>
      <p:sp>
        <p:nvSpPr>
          <p:cNvPr id="14" name="מלבן 13"/>
          <p:cNvSpPr/>
          <p:nvPr/>
        </p:nvSpPr>
        <p:spPr>
          <a:xfrm>
            <a:off x="5411693" y="5617303"/>
            <a:ext cx="2272529" cy="16498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he-IL" dirty="0"/>
              <a:t>כתבו את הסיפור כאן </a:t>
            </a:r>
          </a:p>
        </p:txBody>
      </p:sp>
      <p:sp>
        <p:nvSpPr>
          <p:cNvPr id="15" name="מלבן 14"/>
          <p:cNvSpPr/>
          <p:nvPr/>
        </p:nvSpPr>
        <p:spPr>
          <a:xfrm>
            <a:off x="2844839" y="5609732"/>
            <a:ext cx="2272529" cy="16498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he-IL" dirty="0"/>
              <a:t>כתבו את הסיפור כאן </a:t>
            </a:r>
          </a:p>
        </p:txBody>
      </p:sp>
      <p:sp>
        <p:nvSpPr>
          <p:cNvPr id="16" name="מלבן 15"/>
          <p:cNvSpPr/>
          <p:nvPr/>
        </p:nvSpPr>
        <p:spPr>
          <a:xfrm>
            <a:off x="245688" y="5598529"/>
            <a:ext cx="2272529" cy="16498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he-IL" dirty="0"/>
              <a:t>כתבו את הסיפור כאן </a:t>
            </a:r>
          </a:p>
        </p:txBody>
      </p:sp>
      <p:sp>
        <p:nvSpPr>
          <p:cNvPr id="17" name="TextBox 16">
            <a:hlinkClick r:id="rId4" action="ppaction://hlinksldjump"/>
          </p:cNvPr>
          <p:cNvSpPr txBox="1"/>
          <p:nvPr/>
        </p:nvSpPr>
        <p:spPr>
          <a:xfrm>
            <a:off x="8133267" y="1383467"/>
            <a:ext cx="1081605" cy="11089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25463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/>
          <p:cNvGrpSpPr/>
          <p:nvPr/>
        </p:nvGrpSpPr>
        <p:grpSpPr>
          <a:xfrm>
            <a:off x="7038267" y="56100"/>
            <a:ext cx="3660284" cy="7503576"/>
            <a:chOff x="7038267" y="56099"/>
            <a:chExt cx="3660284" cy="76875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29" b="150"/>
            <a:stretch/>
          </p:blipFill>
          <p:spPr>
            <a:xfrm>
              <a:off x="7038267" y="196344"/>
              <a:ext cx="3653546" cy="7547318"/>
            </a:xfrm>
            <a:prstGeom prst="rect">
              <a:avLst/>
            </a:prstGeom>
          </p:spPr>
        </p:pic>
        <p:pic>
          <p:nvPicPr>
            <p:cNvPr id="3" name="תמונה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422" r="7965" b="63239"/>
            <a:stretch/>
          </p:blipFill>
          <p:spPr>
            <a:xfrm>
              <a:off x="7038267" y="56099"/>
              <a:ext cx="3653546" cy="1359915"/>
            </a:xfrm>
            <a:prstGeom prst="rect">
              <a:avLst/>
            </a:prstGeom>
          </p:spPr>
        </p:pic>
        <p:pic>
          <p:nvPicPr>
            <p:cNvPr id="11" name="תמונה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2635" r="7965" b="9705"/>
            <a:stretch/>
          </p:blipFill>
          <p:spPr>
            <a:xfrm>
              <a:off x="7045005" y="1162400"/>
              <a:ext cx="3653546" cy="1634200"/>
            </a:xfrm>
            <a:prstGeom prst="rect">
              <a:avLst/>
            </a:prstGeom>
          </p:spPr>
        </p:pic>
      </p:grp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553558" y="7012496"/>
            <a:ext cx="799448" cy="491380"/>
          </a:xfrm>
        </p:spPr>
        <p:txBody>
          <a:bodyPr/>
          <a:lstStyle/>
          <a:p>
            <a:pPr algn="ctr"/>
            <a:fld id="{A2C0EE9F-F450-5344-814C-FD49EAA26CA9}" type="slidenum">
              <a:rPr lang="en-US" sz="4000" b="1" smtClean="0">
                <a:solidFill>
                  <a:schemeClr val="bg1"/>
                </a:solidFill>
              </a:rPr>
              <a:pPr algn="ctr"/>
              <a:t>4</a:t>
            </a:fld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8266" y="3739062"/>
            <a:ext cx="37516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התייחסו לבחירת הנעל עפ"י המשימה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2677" y="4408235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7420288" y="5150550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7420288" y="6004389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10" name="מלבן 9"/>
          <p:cNvSpPr/>
          <p:nvPr/>
        </p:nvSpPr>
        <p:spPr>
          <a:xfrm>
            <a:off x="194167" y="1013678"/>
            <a:ext cx="6796489" cy="6358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67" y="1135924"/>
            <a:ext cx="6303888" cy="6303888"/>
          </a:xfrm>
          <a:prstGeom prst="rect">
            <a:avLst/>
          </a:prstGeom>
        </p:spPr>
      </p:pic>
      <p:sp>
        <p:nvSpPr>
          <p:cNvPr id="14" name="TextBox 13">
            <a:hlinkClick r:id="rId6" action="ppaction://hlinksldjump"/>
          </p:cNvPr>
          <p:cNvSpPr txBox="1"/>
          <p:nvPr/>
        </p:nvSpPr>
        <p:spPr>
          <a:xfrm>
            <a:off x="8355003" y="1383467"/>
            <a:ext cx="1081605" cy="11089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15" name="TextBox 14">
            <a:hlinkClick r:id="rId6" action="ppaction://hlinksldjump"/>
          </p:cNvPr>
          <p:cNvSpPr txBox="1"/>
          <p:nvPr/>
        </p:nvSpPr>
        <p:spPr>
          <a:xfrm>
            <a:off x="8373289" y="1350082"/>
            <a:ext cx="1081605" cy="11089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8265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/>
          <p:cNvGrpSpPr/>
          <p:nvPr/>
        </p:nvGrpSpPr>
        <p:grpSpPr>
          <a:xfrm>
            <a:off x="7038267" y="56100"/>
            <a:ext cx="3660284" cy="7503576"/>
            <a:chOff x="7038267" y="56099"/>
            <a:chExt cx="3660284" cy="76875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29" b="150"/>
            <a:stretch/>
          </p:blipFill>
          <p:spPr>
            <a:xfrm>
              <a:off x="7038267" y="196344"/>
              <a:ext cx="3653546" cy="7547318"/>
            </a:xfrm>
            <a:prstGeom prst="rect">
              <a:avLst/>
            </a:prstGeom>
          </p:spPr>
        </p:pic>
        <p:pic>
          <p:nvPicPr>
            <p:cNvPr id="3" name="תמונה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422" r="7965" b="63239"/>
            <a:stretch/>
          </p:blipFill>
          <p:spPr>
            <a:xfrm>
              <a:off x="7038267" y="56099"/>
              <a:ext cx="3653546" cy="1359915"/>
            </a:xfrm>
            <a:prstGeom prst="rect">
              <a:avLst/>
            </a:prstGeom>
          </p:spPr>
        </p:pic>
        <p:pic>
          <p:nvPicPr>
            <p:cNvPr id="11" name="תמונה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2635" r="7965" b="9705"/>
            <a:stretch/>
          </p:blipFill>
          <p:spPr>
            <a:xfrm>
              <a:off x="7045005" y="1162400"/>
              <a:ext cx="3653546" cy="1634200"/>
            </a:xfrm>
            <a:prstGeom prst="rect">
              <a:avLst/>
            </a:prstGeom>
          </p:spPr>
        </p:pic>
      </p:grp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553558" y="7012496"/>
            <a:ext cx="799448" cy="491380"/>
          </a:xfrm>
        </p:spPr>
        <p:txBody>
          <a:bodyPr/>
          <a:lstStyle/>
          <a:p>
            <a:pPr algn="ctr"/>
            <a:fld id="{A2C0EE9F-F450-5344-814C-FD49EAA26CA9}" type="slidenum">
              <a:rPr lang="en-US" sz="4000" b="1" smtClean="0">
                <a:solidFill>
                  <a:schemeClr val="bg1"/>
                </a:solidFill>
              </a:rPr>
              <a:pPr algn="ctr"/>
              <a:t>5</a:t>
            </a:fld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8266" y="3739062"/>
            <a:ext cx="37516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התייחסו לבחירת הנעל עפ"י המשימה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2677" y="4408235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7420288" y="5150550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7420288" y="6004389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10" name="מלבן 9"/>
          <p:cNvSpPr/>
          <p:nvPr/>
        </p:nvSpPr>
        <p:spPr>
          <a:xfrm>
            <a:off x="194167" y="1013678"/>
            <a:ext cx="6796489" cy="6358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69" y="1135924"/>
            <a:ext cx="6193776" cy="6193776"/>
          </a:xfrm>
          <a:prstGeom prst="rect">
            <a:avLst/>
          </a:prstGeom>
        </p:spPr>
      </p:pic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8355003" y="1383467"/>
            <a:ext cx="1081605" cy="11089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91868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/>
          <p:cNvGrpSpPr/>
          <p:nvPr/>
        </p:nvGrpSpPr>
        <p:grpSpPr>
          <a:xfrm>
            <a:off x="7038267" y="56100"/>
            <a:ext cx="3660284" cy="7503576"/>
            <a:chOff x="7038267" y="56099"/>
            <a:chExt cx="3660284" cy="76875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29" b="150"/>
            <a:stretch/>
          </p:blipFill>
          <p:spPr>
            <a:xfrm>
              <a:off x="7038267" y="196344"/>
              <a:ext cx="3653546" cy="7547318"/>
            </a:xfrm>
            <a:prstGeom prst="rect">
              <a:avLst/>
            </a:prstGeom>
          </p:spPr>
        </p:pic>
        <p:pic>
          <p:nvPicPr>
            <p:cNvPr id="3" name="תמונה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422" r="7965" b="63239"/>
            <a:stretch/>
          </p:blipFill>
          <p:spPr>
            <a:xfrm>
              <a:off x="7038267" y="56099"/>
              <a:ext cx="3653546" cy="1359915"/>
            </a:xfrm>
            <a:prstGeom prst="rect">
              <a:avLst/>
            </a:prstGeom>
          </p:spPr>
        </p:pic>
        <p:pic>
          <p:nvPicPr>
            <p:cNvPr id="11" name="תמונה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2635" r="7965" b="9705"/>
            <a:stretch/>
          </p:blipFill>
          <p:spPr>
            <a:xfrm>
              <a:off x="7045005" y="1162400"/>
              <a:ext cx="3653546" cy="1634200"/>
            </a:xfrm>
            <a:prstGeom prst="rect">
              <a:avLst/>
            </a:prstGeom>
          </p:spPr>
        </p:pic>
      </p:grp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553558" y="7012496"/>
            <a:ext cx="799448" cy="491380"/>
          </a:xfrm>
        </p:spPr>
        <p:txBody>
          <a:bodyPr/>
          <a:lstStyle/>
          <a:p>
            <a:pPr algn="ctr"/>
            <a:fld id="{A2C0EE9F-F450-5344-814C-FD49EAA26CA9}" type="slidenum">
              <a:rPr lang="en-US" sz="4000" b="1" smtClean="0">
                <a:solidFill>
                  <a:schemeClr val="bg1"/>
                </a:solidFill>
              </a:rPr>
              <a:pPr algn="ctr"/>
              <a:t>6</a:t>
            </a:fld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8266" y="3739062"/>
            <a:ext cx="37516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התייחסו לבחירת הנעל עפ"י המשימה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2677" y="4408235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7420288" y="5150550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7420288" y="6004389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10" name="מלבן 9"/>
          <p:cNvSpPr/>
          <p:nvPr/>
        </p:nvSpPr>
        <p:spPr>
          <a:xfrm>
            <a:off x="194167" y="1013678"/>
            <a:ext cx="6796489" cy="6358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76" y="1093628"/>
            <a:ext cx="6199097" cy="6199097"/>
          </a:xfrm>
          <a:prstGeom prst="rect">
            <a:avLst/>
          </a:prstGeom>
        </p:spPr>
      </p:pic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8355003" y="1383467"/>
            <a:ext cx="1081605" cy="11089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15841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/>
          <p:cNvGrpSpPr/>
          <p:nvPr/>
        </p:nvGrpSpPr>
        <p:grpSpPr>
          <a:xfrm>
            <a:off x="7038267" y="56100"/>
            <a:ext cx="3660284" cy="7503576"/>
            <a:chOff x="7038267" y="56099"/>
            <a:chExt cx="3660284" cy="76875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29" b="150"/>
            <a:stretch/>
          </p:blipFill>
          <p:spPr>
            <a:xfrm>
              <a:off x="7038267" y="196344"/>
              <a:ext cx="3653546" cy="7547318"/>
            </a:xfrm>
            <a:prstGeom prst="rect">
              <a:avLst/>
            </a:prstGeom>
          </p:spPr>
        </p:pic>
        <p:pic>
          <p:nvPicPr>
            <p:cNvPr id="3" name="תמונה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422" r="7965" b="63239"/>
            <a:stretch/>
          </p:blipFill>
          <p:spPr>
            <a:xfrm>
              <a:off x="7038267" y="56099"/>
              <a:ext cx="3653546" cy="1359915"/>
            </a:xfrm>
            <a:prstGeom prst="rect">
              <a:avLst/>
            </a:prstGeom>
          </p:spPr>
        </p:pic>
        <p:pic>
          <p:nvPicPr>
            <p:cNvPr id="11" name="תמונה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2635" r="7965" b="9705"/>
            <a:stretch/>
          </p:blipFill>
          <p:spPr>
            <a:xfrm>
              <a:off x="7045005" y="1162400"/>
              <a:ext cx="3653546" cy="1634200"/>
            </a:xfrm>
            <a:prstGeom prst="rect">
              <a:avLst/>
            </a:prstGeom>
          </p:spPr>
        </p:pic>
      </p:grp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553558" y="7012496"/>
            <a:ext cx="799448" cy="491380"/>
          </a:xfrm>
        </p:spPr>
        <p:txBody>
          <a:bodyPr/>
          <a:lstStyle/>
          <a:p>
            <a:pPr algn="ctr"/>
            <a:fld id="{A2C0EE9F-F450-5344-814C-FD49EAA26CA9}" type="slidenum">
              <a:rPr lang="en-US" sz="4000" b="1" smtClean="0">
                <a:solidFill>
                  <a:schemeClr val="bg1"/>
                </a:solidFill>
              </a:rPr>
              <a:pPr algn="ctr"/>
              <a:t>7</a:t>
            </a:fld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8266" y="3739062"/>
            <a:ext cx="37516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התייחסו לבחירת הנעל עפ"י המשימה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2677" y="4408235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7420288" y="5150550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7420288" y="6004389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10" name="מלבן 9"/>
          <p:cNvSpPr/>
          <p:nvPr/>
        </p:nvSpPr>
        <p:spPr>
          <a:xfrm>
            <a:off x="194167" y="1013678"/>
            <a:ext cx="6796489" cy="6358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19" y="1199079"/>
            <a:ext cx="6196789" cy="6196789"/>
          </a:xfrm>
          <a:prstGeom prst="rect">
            <a:avLst/>
          </a:prstGeom>
        </p:spPr>
      </p:pic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8355003" y="1383467"/>
            <a:ext cx="1081605" cy="11089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54226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/>
          <p:cNvGrpSpPr/>
          <p:nvPr/>
        </p:nvGrpSpPr>
        <p:grpSpPr>
          <a:xfrm>
            <a:off x="7038267" y="56100"/>
            <a:ext cx="3660284" cy="7503576"/>
            <a:chOff x="7038267" y="56099"/>
            <a:chExt cx="3660284" cy="76875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29" b="150"/>
            <a:stretch/>
          </p:blipFill>
          <p:spPr>
            <a:xfrm>
              <a:off x="7038267" y="196344"/>
              <a:ext cx="3653546" cy="7547318"/>
            </a:xfrm>
            <a:prstGeom prst="rect">
              <a:avLst/>
            </a:prstGeom>
          </p:spPr>
        </p:pic>
        <p:pic>
          <p:nvPicPr>
            <p:cNvPr id="3" name="תמונה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422" r="7965" b="63239"/>
            <a:stretch/>
          </p:blipFill>
          <p:spPr>
            <a:xfrm>
              <a:off x="7038267" y="56099"/>
              <a:ext cx="3653546" cy="1359915"/>
            </a:xfrm>
            <a:prstGeom prst="rect">
              <a:avLst/>
            </a:prstGeom>
          </p:spPr>
        </p:pic>
        <p:pic>
          <p:nvPicPr>
            <p:cNvPr id="11" name="תמונה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2635" r="7965" b="9705"/>
            <a:stretch/>
          </p:blipFill>
          <p:spPr>
            <a:xfrm>
              <a:off x="7045005" y="1162400"/>
              <a:ext cx="3653546" cy="1634200"/>
            </a:xfrm>
            <a:prstGeom prst="rect">
              <a:avLst/>
            </a:prstGeom>
          </p:spPr>
        </p:pic>
      </p:grp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553558" y="7012496"/>
            <a:ext cx="799448" cy="491380"/>
          </a:xfrm>
        </p:spPr>
        <p:txBody>
          <a:bodyPr/>
          <a:lstStyle/>
          <a:p>
            <a:pPr algn="ctr"/>
            <a:fld id="{A2C0EE9F-F450-5344-814C-FD49EAA26CA9}" type="slidenum">
              <a:rPr lang="en-US" sz="4000" b="1" smtClean="0">
                <a:solidFill>
                  <a:schemeClr val="bg1"/>
                </a:solidFill>
              </a:rPr>
              <a:pPr algn="ctr"/>
              <a:t>8</a:t>
            </a:fld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8266" y="3739062"/>
            <a:ext cx="37516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התייחסו לבחירת הנעל עפ"י המשימה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2677" y="4408235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7420288" y="5150550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7420288" y="6004389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10" name="מלבן 9"/>
          <p:cNvSpPr/>
          <p:nvPr/>
        </p:nvSpPr>
        <p:spPr>
          <a:xfrm>
            <a:off x="194167" y="1013678"/>
            <a:ext cx="6796489" cy="6358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60" y="1057874"/>
            <a:ext cx="6428650" cy="6428650"/>
          </a:xfrm>
          <a:prstGeom prst="rect">
            <a:avLst/>
          </a:prstGeom>
        </p:spPr>
      </p:pic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8355003" y="1383467"/>
            <a:ext cx="1081605" cy="11089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27037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/>
          <p:cNvGrpSpPr/>
          <p:nvPr/>
        </p:nvGrpSpPr>
        <p:grpSpPr>
          <a:xfrm>
            <a:off x="7038267" y="56100"/>
            <a:ext cx="3660284" cy="7503576"/>
            <a:chOff x="7038267" y="56099"/>
            <a:chExt cx="3660284" cy="76875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29" b="150"/>
            <a:stretch/>
          </p:blipFill>
          <p:spPr>
            <a:xfrm>
              <a:off x="7038267" y="196344"/>
              <a:ext cx="3653546" cy="7547318"/>
            </a:xfrm>
            <a:prstGeom prst="rect">
              <a:avLst/>
            </a:prstGeom>
          </p:spPr>
        </p:pic>
        <p:pic>
          <p:nvPicPr>
            <p:cNvPr id="3" name="תמונה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422" r="7965" b="63239"/>
            <a:stretch/>
          </p:blipFill>
          <p:spPr>
            <a:xfrm>
              <a:off x="7038267" y="56099"/>
              <a:ext cx="3653546" cy="1359915"/>
            </a:xfrm>
            <a:prstGeom prst="rect">
              <a:avLst/>
            </a:prstGeom>
          </p:spPr>
        </p:pic>
        <p:pic>
          <p:nvPicPr>
            <p:cNvPr id="11" name="תמונה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52635" r="7965" b="9705"/>
            <a:stretch/>
          </p:blipFill>
          <p:spPr>
            <a:xfrm>
              <a:off x="7045005" y="1162400"/>
              <a:ext cx="3653546" cy="1634200"/>
            </a:xfrm>
            <a:prstGeom prst="rect">
              <a:avLst/>
            </a:prstGeom>
          </p:spPr>
        </p:pic>
      </p:grp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553558" y="7012496"/>
            <a:ext cx="799448" cy="491380"/>
          </a:xfrm>
        </p:spPr>
        <p:txBody>
          <a:bodyPr/>
          <a:lstStyle/>
          <a:p>
            <a:pPr algn="ctr"/>
            <a:fld id="{A2C0EE9F-F450-5344-814C-FD49EAA26CA9}" type="slidenum">
              <a:rPr lang="en-US" sz="4000" b="1" smtClean="0">
                <a:solidFill>
                  <a:schemeClr val="bg1"/>
                </a:solidFill>
              </a:rPr>
              <a:pPr algn="ctr"/>
              <a:t>9</a:t>
            </a:fld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8266" y="3739062"/>
            <a:ext cx="37516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התייחסו לבחירת הנעל עפ"י המשימה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2677" y="4408235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7420288" y="5150550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7420288" y="6004389"/>
            <a:ext cx="2889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endParaRPr lang="he-IL" dirty="0"/>
          </a:p>
        </p:txBody>
      </p:sp>
      <p:sp>
        <p:nvSpPr>
          <p:cNvPr id="10" name="מלבן 9"/>
          <p:cNvSpPr/>
          <p:nvPr/>
        </p:nvSpPr>
        <p:spPr>
          <a:xfrm>
            <a:off x="194167" y="1013678"/>
            <a:ext cx="6796489" cy="6358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82" y="1061338"/>
            <a:ext cx="6211127" cy="6211712"/>
          </a:xfrm>
          <a:prstGeom prst="rect">
            <a:avLst/>
          </a:prstGeom>
        </p:spPr>
      </p:pic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8355003" y="1383467"/>
            <a:ext cx="1081605" cy="11089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79204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3864</TotalTime>
  <Words>594</Words>
  <Application>Microsoft Office PowerPoint</Application>
  <PresentationFormat>מותאם אישית</PresentationFormat>
  <Paragraphs>198</Paragraphs>
  <Slides>35</Slides>
  <Notes>28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Anat Stotland</dc:creator>
  <cp:lastModifiedBy>אורית שלו</cp:lastModifiedBy>
  <cp:revision>74</cp:revision>
  <cp:lastPrinted>2020-05-17T12:09:38Z</cp:lastPrinted>
  <dcterms:created xsi:type="dcterms:W3CDTF">2017-12-13T07:39:25Z</dcterms:created>
  <dcterms:modified xsi:type="dcterms:W3CDTF">2021-04-28T03:30:36Z</dcterms:modified>
</cp:coreProperties>
</file>