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673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260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56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28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614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484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428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322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515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26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13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C9349-D5FD-4327-A5BC-F0915E0C75DD}" type="datetimeFigureOut">
              <a:rPr lang="he-IL" smtClean="0"/>
              <a:t>כ'/אייר/תשפ"א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69F4-E0E8-4C85-9496-F47179D2243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108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16"/>
          <p:cNvSpPr txBox="1"/>
          <p:nvPr/>
        </p:nvSpPr>
        <p:spPr>
          <a:xfrm>
            <a:off x="2213005" y="5227065"/>
            <a:ext cx="799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r>
              <a:rPr lang="en-US" sz="2800" dirty="0"/>
              <a:t> </a:t>
            </a:r>
          </a:p>
        </p:txBody>
      </p:sp>
      <p:sp>
        <p:nvSpPr>
          <p:cNvPr id="2" name="מלבן 1"/>
          <p:cNvSpPr/>
          <p:nvPr/>
        </p:nvSpPr>
        <p:spPr>
          <a:xfrm>
            <a:off x="4693920" y="1330472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b="1" dirty="0"/>
              <a:t>הַמָּקוֹם שֶׁבּוֹ אָנוּ צוֹדְקִים -  יהודה עמיחי</a:t>
            </a:r>
          </a:p>
          <a:p>
            <a:endParaRPr lang="he-IL" dirty="0"/>
          </a:p>
          <a:p>
            <a:r>
              <a:rPr lang="he-IL" dirty="0"/>
              <a:t>“מִן הַמָּקוֹם שֶׁבּוֹ אָנוּ צוֹדְקִים,</a:t>
            </a:r>
          </a:p>
          <a:p>
            <a:r>
              <a:rPr lang="he-IL" dirty="0"/>
              <a:t>לֹא יִצְמְחוּ לְעוֹלָם</a:t>
            </a:r>
          </a:p>
          <a:p>
            <a:r>
              <a:rPr lang="he-IL" dirty="0"/>
              <a:t>פְּרָחִים בָּאָבִיב.</a:t>
            </a:r>
          </a:p>
          <a:p>
            <a:endParaRPr lang="he-IL" dirty="0"/>
          </a:p>
          <a:p>
            <a:r>
              <a:rPr lang="he-IL" dirty="0"/>
              <a:t>הַמָּקוֹם שֶׁבּוֹ אָנוּ צוֹדְקִים</a:t>
            </a:r>
          </a:p>
          <a:p>
            <a:r>
              <a:rPr lang="he-IL" dirty="0"/>
              <a:t>הוּא רָמוּס וְקָשֶׁה</a:t>
            </a:r>
          </a:p>
          <a:p>
            <a:r>
              <a:rPr lang="he-IL" dirty="0"/>
              <a:t>כְּמוֹ חָצֵר.</a:t>
            </a:r>
          </a:p>
          <a:p>
            <a:endParaRPr lang="he-IL" dirty="0"/>
          </a:p>
          <a:p>
            <a:r>
              <a:rPr lang="he-IL" dirty="0"/>
              <a:t>אֲבָל סְפֵקוֹת וְאַהֲבוֹת עוֹשִׂים</a:t>
            </a:r>
          </a:p>
          <a:p>
            <a:r>
              <a:rPr lang="he-IL" dirty="0"/>
              <a:t>אֶת הָעוֹלָם לְתָחוּחַ</a:t>
            </a:r>
          </a:p>
          <a:p>
            <a:r>
              <a:rPr lang="he-IL" dirty="0"/>
              <a:t>כְּמוֹ חֲפַרְפֶּרֶת, כְּמוֹ חָרִישׁ.</a:t>
            </a:r>
          </a:p>
          <a:p>
            <a:r>
              <a:rPr lang="he-IL" dirty="0"/>
              <a:t>וּלְחִישָׁה תִּשָּׁמַע בַּמָּקוֹם</a:t>
            </a:r>
          </a:p>
          <a:p>
            <a:r>
              <a:rPr lang="he-IL" dirty="0"/>
              <a:t>שֶׁבּוֹ הָיָה הַבַּיִת</a:t>
            </a:r>
          </a:p>
          <a:p>
            <a:r>
              <a:rPr lang="he-IL" dirty="0"/>
              <a:t>אֲשֶׁר נֶחְרַב.”</a:t>
            </a:r>
          </a:p>
        </p:txBody>
      </p:sp>
      <p:pic>
        <p:nvPicPr>
          <p:cNvPr id="1028" name="Picture 4" descr="המקום שבו אנו צודקים - יהודה עמיחי - YouTub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21" y="98472"/>
            <a:ext cx="4210554" cy="643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0351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מסך רחב</PresentationFormat>
  <Paragraphs>18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Mali Elias</dc:creator>
  <cp:lastModifiedBy>אורית שלו</cp:lastModifiedBy>
  <cp:revision>3</cp:revision>
  <dcterms:created xsi:type="dcterms:W3CDTF">2020-09-23T16:23:10Z</dcterms:created>
  <dcterms:modified xsi:type="dcterms:W3CDTF">2021-05-02T05:24:23Z</dcterms:modified>
</cp:coreProperties>
</file>