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15FAAE6-D729-4019-AC0B-BB82A2FD2676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1F80E40-0574-4864-B1E3-DDBEABD206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3444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437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843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399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06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696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93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057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024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424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671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8762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179A-BCF0-48B8-AE5B-8E1747C669A7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74CB0-482B-48D4-A6ED-84C2ABF0A8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72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lcalist.co.il/local/articles/0,7340,L-3796830,00.htm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2" name="TextBox 1"/>
          <p:cNvSpPr txBox="1"/>
          <p:nvPr/>
        </p:nvSpPr>
        <p:spPr>
          <a:xfrm>
            <a:off x="1708727" y="2262647"/>
            <a:ext cx="852516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/>
              <a:t>בחירות לכנסת ה </a:t>
            </a:r>
            <a:r>
              <a:rPr lang="he-IL" sz="4800" dirty="0"/>
              <a:t>-24 23/3/2021</a:t>
            </a:r>
          </a:p>
        </p:txBody>
      </p:sp>
      <p:pic>
        <p:nvPicPr>
          <p:cNvPr id="1026" name="Picture 2" descr="ועדת הבחירות המרכזית לכנסת - Home | Face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54" y="3637985"/>
            <a:ext cx="10233891" cy="259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53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תיבת טקסט 2"/>
          <p:cNvSpPr txBox="1">
            <a:spLocks noChangeArrowheads="1"/>
          </p:cNvSpPr>
          <p:nvPr/>
        </p:nvSpPr>
        <p:spPr bwMode="auto">
          <a:xfrm flipH="1">
            <a:off x="4230255" y="1477727"/>
            <a:ext cx="7629240" cy="4650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המשימה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שלום לכם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במסגרת המאמצים להתמודד עם השפעותיה של הקורונה בתקופת בחירות אני פונה אליכם בבקשה להציע שיטה לקיום הבחירות בתקופת הקורונה.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במסמך הבא יוצגו האתגרים והדילמות ועליכם יהיה להציע לוועדת הבחירות המרכזית שיטה לקיום הבחירות הדמוקרטיות בתנאים המיוחדים השוררים בארץ בימים אלה.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he-IL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מה תייעצו לוועדת הבחירות המרכזית בנושא בחירות בתקופת קורונה?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כיצד ניתן לקיים את ההצבה בקלפי לאנשים חולים מבלי לשבור את הבידוד?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על איזה עקרונות דמוקרטיים שמרתם ועל איזה התפשרתם בהצעה שלכם?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מאחורי הפרגוד והמסכות: בחירות בתקופת קורונה | ישראל היו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" name="AutoShape 4" descr="מאחורי הפרגוד והמסכות: בחירות בתקופת קורונה | ישראל היו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54" name="Picture 6" descr="מאחורי הפרגוד והמסכות: בחירות בתקופת קורונה | ישראל היו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95" y="129321"/>
            <a:ext cx="3906396" cy="645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82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תיבת טקסט 2"/>
          <p:cNvSpPr txBox="1">
            <a:spLocks noChangeArrowheads="1"/>
          </p:cNvSpPr>
          <p:nvPr/>
        </p:nvSpPr>
        <p:spPr bwMode="auto">
          <a:xfrm flipH="1">
            <a:off x="766618" y="582233"/>
            <a:ext cx="11102110" cy="59294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he-IL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חומר עזר: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כיודע לכולם, הבחירות לכנסת נערכות על פי העקרונות הבאים: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e-I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הזכות לכל אזרח להצביע והחובה הערכית של כל אזרח להשתתף: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07000"/>
              </a:lnSpc>
              <a:spcAft>
                <a:spcPts val="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אין בחוק חובת הצבעה. יחד עם זאת,  מספר קטן של מצביעים ייתן תמונה לא מדויקת של התפיסות בקרב האזרחים.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הצבעה היא זכות ייסוד של האזרחים (כל אזרח ואזרחית מגיל 18 ומעלה) המדינה מאפשרת, דרך יום שבתון לכל האזרחים להצביע, ואין אפשרות למעסיק (המעוניין בכך) למנוע מעובד להצביע.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e-I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הזכות לחרות ההצבעה:</a:t>
            </a: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הבחירות נעשות בצורה אישית וחשאית במקום הקלפי, ולכן מוצבים בארץ מעל 10,000 קלפיות שיש להפעיל במקביל ביום אחד (תמיד יום ג' בשבוע) ולספור אותם בצורה מסודרת ואחראיות ולהימנע מזיופים.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האזרחים, בעלי זכות ההצבעה, מגיעים אל הקלפיות על מנת לאפשר את התהליך.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בחירות בעידן הקורונה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07000"/>
              </a:lnSpc>
              <a:spcAft>
                <a:spcPts val="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האתגר הגדול בהתמודדות עם מגפת הקורונה הוא מהירות ההדבקה שלה. לכן, אנשים חולים (מאומתים) נמצאים בבידוד כדי לא לסכן אלפי אנשים אחרים הנמצאים בקלפי ובסביבתו.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r" rtl="1">
              <a:lnSpc>
                <a:spcPct val="107000"/>
              </a:lnSpc>
              <a:spcAft>
                <a:spcPts val="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במאמר המצורף מעיתון </a:t>
            </a:r>
            <a:r>
              <a:rPr lang="he-I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כלכליסט</a:t>
            </a: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תוכלו לקרוא על ההערכות לבחירות כאשר היו 1,400 חולים בארץ. 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he-IL" dirty="0">
                <a:hlinkClick r:id="rId2"/>
              </a:rPr>
              <a:t>https://www.calcalist.co.il/local/articles/0,7340,L-3796830,00.html</a:t>
            </a:r>
            <a:endParaRPr lang="he-IL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282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1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4137891" y="1778650"/>
            <a:ext cx="7852064" cy="2956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מה תייעצו לוועדת הבחירות המרכזית בנושא בחירות בתקופת קורונה?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כיצד ניתן לקיים את ההצבעה בקלפי לאנשים חולים מבלי לשבור את הבידוד?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על איזה עקרונות דמוקרטיים שמרתם ועל איזה התפשרתם בהצעה שלכם?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5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2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786909" y="1778650"/>
            <a:ext cx="8203046" cy="2956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מה תייעצו לוועדת הבחירות המרכזית בנושא בחירות בתקופת קורונה?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כיצד ניתן לקיים את ההצבעה בקלפי לאנשים חולים מבלי לשבור את הבידוד?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על איזה עקרונות דמוקרטיים שמרתם ועל איזה התפשרתם בהצעה שלכם?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21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3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953164" y="1778650"/>
            <a:ext cx="803679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מה תייעצו לוועדת הבחירות המרכזית בנושא בחירות בתקופת קורונה?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כיצד ניתן לקיים את ההצבעה בקלפי לאנשים חולים מבלי לשבור את הבידוד?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על איזה עקרונות דמוקרטיים שמרתם ועל איזה התפשרתם בהצעה שלכם?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82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4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4442691" y="1778650"/>
            <a:ext cx="7547264" cy="2956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מה תייעצו לוועדת הבחירות המרכזית בנושא בחירות בתקופת קורונה?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כיצד ניתן לקיים את ההצבעה בקלפי לאנשים חולים מבלי לשבור את הבידוד?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על איזה עקרונות דמוקרטיים שמרתם ועל איזה התפשרתם בהצעה שלכם?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2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4400" dirty="0">
                <a:solidFill>
                  <a:srgbClr val="FF0000"/>
                </a:solidFill>
              </a:rPr>
              <a:t>קבוצה 5</a:t>
            </a:r>
            <a:br>
              <a:rPr lang="he-IL" sz="4400" dirty="0">
                <a:solidFill>
                  <a:srgbClr val="FF0000"/>
                </a:solidFill>
              </a:rPr>
            </a:br>
            <a:r>
              <a:rPr lang="he-IL" sz="4400" dirty="0">
                <a:solidFill>
                  <a:srgbClr val="FF0000"/>
                </a:solidFill>
              </a:rPr>
              <a:t>שמות התלמידים: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277163"/>
            <a:ext cx="2733964" cy="198105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4119418" y="1778650"/>
            <a:ext cx="7870537" cy="2956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מה תייעצו לוועדת הבחירות המרכזית בנושא בחירות בתקופת קורונה?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כיצד ניתן לקיים את ההצבעה בקלפי לאנשים חולים מבלי לשבור את הבידוד?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על איזה עקרונות דמוקרטיים שמרתם ועל איזה התפשרתם בהצעה שלכם?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7935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493</Words>
  <Application>Microsoft Office PowerPoint</Application>
  <PresentationFormat>מסך רחב</PresentationFormat>
  <Paragraphs>66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Mali Elias</dc:creator>
  <cp:lastModifiedBy>אורית שלו</cp:lastModifiedBy>
  <cp:revision>13</cp:revision>
  <dcterms:created xsi:type="dcterms:W3CDTF">2020-10-06T10:46:27Z</dcterms:created>
  <dcterms:modified xsi:type="dcterms:W3CDTF">2021-05-02T06:56:59Z</dcterms:modified>
</cp:coreProperties>
</file>