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15FAAE6-D729-4019-AC0B-BB82A2FD2676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F80E40-0574-4864-B1E3-DDBEABD206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344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3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43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399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6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96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3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57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24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424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71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76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2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" name="TextBox 1"/>
          <p:cNvSpPr txBox="1"/>
          <p:nvPr/>
        </p:nvSpPr>
        <p:spPr>
          <a:xfrm>
            <a:off x="1759527" y="2130518"/>
            <a:ext cx="852516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        </a:t>
            </a:r>
            <a:r>
              <a:rPr lang="he-IL" sz="4800" b="1" dirty="0"/>
              <a:t>"מצביעים ברגליים"</a:t>
            </a:r>
          </a:p>
        </p:txBody>
      </p:sp>
      <p:pic>
        <p:nvPicPr>
          <p:cNvPr id="1026" name="Picture 2" descr="ועדת הבחירות המרכזית לכנסת - Home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94" y="3160465"/>
            <a:ext cx="10233891" cy="259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3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 flipH="1">
            <a:off x="4230255" y="1477727"/>
            <a:ext cx="7629240" cy="3786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he-I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המשימה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קופירייטרים יקרים,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וועדת הבחירות המרכזית החליטה למנות אתכם להציע קמפיין שמטרתו עלייה באחוזי ההצבעה לכנסת.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מאחורי הפרגוד והמסכות: בחירות בתקופת קורונה | ישראל היו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מאחורי הפרגוד והמסכות: בחירות בתקופת קורונה | ישראל היו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7939"/>
            <a:ext cx="3906396" cy="663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2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 flipH="1">
            <a:off x="766618" y="582233"/>
            <a:ext cx="11102110" cy="5929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הנחיות: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1 . תנו שם לקמפיין.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2 בנו את הקמפיין, בהסתמך על מודל קמ"ח: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ק- קהל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•מי הקהל?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 מטריד אותם? מה חשוב להם?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 הסיבה, שירצו לשתף פעולה?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 הם לא יודעים, וחשוב שידעו?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מ- מציג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•מהם שני המשפטים הראשונים, שחשוב שנאמר אותם?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•מהם שני המשפטים האחרונים?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•מהם הערכים, שנחפש להעביר?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ח- חומר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•מה, מבין מה שנציג, הוא הדבר החשוב ביותר לקהל שלנו?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•איך נכון ביותר להציג את תוכן הדברים?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8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1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  <a:p>
            <a:pPr algn="r"/>
            <a:r>
              <a:rPr lang="he-IL" sz="4400" dirty="0">
                <a:solidFill>
                  <a:srgbClr val="FF0000"/>
                </a:solidFill>
              </a:rPr>
              <a:t>שם הקמפיין: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5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2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  <a:p>
            <a:pPr algn="r"/>
            <a:r>
              <a:rPr lang="he-IL" sz="4400" dirty="0">
                <a:solidFill>
                  <a:srgbClr val="FF0000"/>
                </a:solidFill>
              </a:rPr>
              <a:t>שם הקמפיין: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1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3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  <a:p>
            <a:pPr algn="r"/>
            <a:r>
              <a:rPr lang="he-IL" sz="4400" dirty="0">
                <a:solidFill>
                  <a:srgbClr val="FF0000"/>
                </a:solidFill>
              </a:rPr>
              <a:t>שם הקמפיין: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8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4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  <a:p>
            <a:pPr algn="r"/>
            <a:r>
              <a:rPr lang="he-IL" sz="4400" dirty="0">
                <a:solidFill>
                  <a:srgbClr val="FF0000"/>
                </a:solidFill>
              </a:rPr>
              <a:t>שם הקמפיין: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2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5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  <a:p>
            <a:pPr algn="r"/>
            <a:r>
              <a:rPr lang="he-IL" sz="4400" dirty="0">
                <a:solidFill>
                  <a:srgbClr val="FF0000"/>
                </a:solidFill>
              </a:rPr>
              <a:t>שם הקמפיין: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793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169</Words>
  <Application>Microsoft Office PowerPoint</Application>
  <PresentationFormat>מסך רחב</PresentationFormat>
  <Paragraphs>33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Mali Elias</dc:creator>
  <cp:lastModifiedBy>אורית שלו</cp:lastModifiedBy>
  <cp:revision>20</cp:revision>
  <dcterms:created xsi:type="dcterms:W3CDTF">2020-10-06T10:46:27Z</dcterms:created>
  <dcterms:modified xsi:type="dcterms:W3CDTF">2021-05-02T07:36:27Z</dcterms:modified>
</cp:coreProperties>
</file>