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0"/>
  </p:notesMasterIdLst>
  <p:sldIdLst>
    <p:sldId id="257" r:id="rId2"/>
    <p:sldId id="259" r:id="rId3"/>
    <p:sldId id="260" r:id="rId4"/>
    <p:sldId id="258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15FAAE6-D729-4019-AC0B-BB82A2FD2676}" type="datetimeFigureOut">
              <a:rPr lang="he-IL" smtClean="0"/>
              <a:t>כ'/אייר/תשפ"א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1F80E40-0574-4864-B1E3-DDBEABD206A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3444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179A-BCF0-48B8-AE5B-8E1747C669A7}" type="datetimeFigureOut">
              <a:rPr lang="he-IL" smtClean="0"/>
              <a:t>כ'/אייר/תשפ"א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74CB0-482B-48D4-A6ED-84C2ABF0A8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34379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179A-BCF0-48B8-AE5B-8E1747C669A7}" type="datetimeFigureOut">
              <a:rPr lang="he-IL" smtClean="0"/>
              <a:t>כ'/אייר/תשפ"א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74CB0-482B-48D4-A6ED-84C2ABF0A8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48430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179A-BCF0-48B8-AE5B-8E1747C669A7}" type="datetimeFigureOut">
              <a:rPr lang="he-IL" smtClean="0"/>
              <a:t>כ'/אייר/תשפ"א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74CB0-482B-48D4-A6ED-84C2ABF0A8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53998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179A-BCF0-48B8-AE5B-8E1747C669A7}" type="datetimeFigureOut">
              <a:rPr lang="he-IL" smtClean="0"/>
              <a:t>כ'/אייר/תשפ"א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74CB0-482B-48D4-A6ED-84C2ABF0A8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80665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179A-BCF0-48B8-AE5B-8E1747C669A7}" type="datetimeFigureOut">
              <a:rPr lang="he-IL" smtClean="0"/>
              <a:t>כ'/אייר/תשפ"א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74CB0-482B-48D4-A6ED-84C2ABF0A8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6967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179A-BCF0-48B8-AE5B-8E1747C669A7}" type="datetimeFigureOut">
              <a:rPr lang="he-IL" smtClean="0"/>
              <a:t>כ'/אייר/תשפ"א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74CB0-482B-48D4-A6ED-84C2ABF0A8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09302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179A-BCF0-48B8-AE5B-8E1747C669A7}" type="datetimeFigureOut">
              <a:rPr lang="he-IL" smtClean="0"/>
              <a:t>כ'/אייר/תשפ"א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74CB0-482B-48D4-A6ED-84C2ABF0A8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60575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179A-BCF0-48B8-AE5B-8E1747C669A7}" type="datetimeFigureOut">
              <a:rPr lang="he-IL" smtClean="0"/>
              <a:t>כ'/אייר/תשפ"א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74CB0-482B-48D4-A6ED-84C2ABF0A8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50245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179A-BCF0-48B8-AE5B-8E1747C669A7}" type="datetimeFigureOut">
              <a:rPr lang="he-IL" smtClean="0"/>
              <a:t>כ'/אייר/תשפ"א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74CB0-482B-48D4-A6ED-84C2ABF0A8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94248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179A-BCF0-48B8-AE5B-8E1747C669A7}" type="datetimeFigureOut">
              <a:rPr lang="he-IL" smtClean="0"/>
              <a:t>כ'/אייר/תשפ"א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74CB0-482B-48D4-A6ED-84C2ABF0A8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8671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179A-BCF0-48B8-AE5B-8E1747C669A7}" type="datetimeFigureOut">
              <a:rPr lang="he-IL" smtClean="0"/>
              <a:t>כ'/אייר/תשפ"א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74CB0-482B-48D4-A6ED-84C2ABF0A8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78762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179A-BCF0-48B8-AE5B-8E1747C669A7}" type="datetimeFigureOut">
              <a:rPr lang="he-IL" smtClean="0"/>
              <a:t>כ'/אייר/תשפ"א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74CB0-482B-48D4-A6ED-84C2ABF0A8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2723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6211" y="576296"/>
            <a:ext cx="1719579" cy="114201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1" y="6641431"/>
            <a:ext cx="12192000" cy="226195"/>
          </a:xfrm>
          <a:prstGeom prst="rect">
            <a:avLst/>
          </a:prstGeom>
          <a:solidFill>
            <a:srgbClr val="E123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2" name="TextBox 1"/>
          <p:cNvSpPr txBox="1"/>
          <p:nvPr/>
        </p:nvSpPr>
        <p:spPr>
          <a:xfrm>
            <a:off x="1759527" y="2130518"/>
            <a:ext cx="8525163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 dirty="0"/>
              <a:t>        </a:t>
            </a:r>
            <a:r>
              <a:rPr lang="he-IL" sz="4800" b="1" dirty="0"/>
              <a:t>"מצביעים ברגליים"</a:t>
            </a:r>
          </a:p>
        </p:txBody>
      </p:sp>
      <p:pic>
        <p:nvPicPr>
          <p:cNvPr id="1026" name="Picture 2" descr="ועדת הבחירות המרכזית לכנסת - Home | Facebo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94" y="3160465"/>
            <a:ext cx="10233891" cy="2591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1535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6211" y="576296"/>
            <a:ext cx="1719579" cy="114201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1" y="6641431"/>
            <a:ext cx="12192000" cy="226195"/>
          </a:xfrm>
          <a:prstGeom prst="rect">
            <a:avLst/>
          </a:prstGeom>
          <a:solidFill>
            <a:srgbClr val="E123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4" name="תיבת טקסט 2"/>
          <p:cNvSpPr txBox="1">
            <a:spLocks noChangeArrowheads="1"/>
          </p:cNvSpPr>
          <p:nvPr/>
        </p:nvSpPr>
        <p:spPr bwMode="auto">
          <a:xfrm flipH="1">
            <a:off x="4230255" y="1477727"/>
            <a:ext cx="7629240" cy="378687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he-IL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המשימה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קופירייטרים יקרים,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וועדת הבחירות המרכזית החליטה למנות אתכם להציע קמפיין שמטרתו עלייה באחוזי ההצבעה לכנסת.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he-IL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AutoShape 2" descr="מאחורי הפרגוד והמסכות: בחירות בתקופת קורונה | ישראל היו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3" name="AutoShape 4" descr="מאחורי הפרגוד והמסכות: בחירות בתקופת קורונה | ישראל היום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5575" y="7939"/>
            <a:ext cx="3906396" cy="6633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0822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6641431"/>
            <a:ext cx="12192000" cy="226195"/>
          </a:xfrm>
          <a:prstGeom prst="rect">
            <a:avLst/>
          </a:prstGeom>
          <a:solidFill>
            <a:srgbClr val="E123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4" name="תיבת טקסט 2"/>
          <p:cNvSpPr txBox="1">
            <a:spLocks noChangeArrowheads="1"/>
          </p:cNvSpPr>
          <p:nvPr/>
        </p:nvSpPr>
        <p:spPr bwMode="auto">
          <a:xfrm flipH="1">
            <a:off x="766618" y="582233"/>
            <a:ext cx="11102110" cy="59294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הנחיות: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1 . תנו שם לקמפיין.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2 בנו את הקמפיין, בהסתמך על מודל קמ"ח: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ק- קהל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•מי הקהל?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•מה מטריד אותם? מה חשוב להם?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•מה הסיבה, שירצו לשתף פעולה?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•מה הם לא יודעים, וחשוב שידעו?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מ- מציג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•מהם שני המשפטים הראשונים, שחשוב שנאמר אותם?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•מהם שני המשפטים האחרונים?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•מהם הערכים, שנחפש להעביר?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ח- חומר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•מה, מבין מה שנציג, הוא הדבר החשוב ביותר לקהל שלנו?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•איך נכון ביותר להציג את תוכן הדברים?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282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6641431"/>
            <a:ext cx="12192000" cy="226195"/>
          </a:xfrm>
          <a:prstGeom prst="rect">
            <a:avLst/>
          </a:prstGeom>
          <a:solidFill>
            <a:srgbClr val="E123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4" name="כותרת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b">
            <a:normAutofit fontScale="85000" lnSpcReduction="20000"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e-IL" sz="4400" dirty="0">
                <a:solidFill>
                  <a:srgbClr val="FF0000"/>
                </a:solidFill>
              </a:rPr>
              <a:t>קבוצה 1</a:t>
            </a:r>
            <a:br>
              <a:rPr lang="he-IL" sz="4400" dirty="0">
                <a:solidFill>
                  <a:srgbClr val="FF0000"/>
                </a:solidFill>
              </a:rPr>
            </a:br>
            <a:r>
              <a:rPr lang="he-IL" sz="4400" dirty="0">
                <a:solidFill>
                  <a:srgbClr val="FF0000"/>
                </a:solidFill>
              </a:rPr>
              <a:t>שמות התלמידים:</a:t>
            </a:r>
          </a:p>
          <a:p>
            <a:pPr algn="r"/>
            <a:r>
              <a:rPr lang="he-IL" sz="4400" dirty="0">
                <a:solidFill>
                  <a:srgbClr val="FF0000"/>
                </a:solidFill>
              </a:rPr>
              <a:t>שם הקמפיין:</a:t>
            </a: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277163"/>
            <a:ext cx="2733964" cy="1981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652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6641431"/>
            <a:ext cx="12192000" cy="226195"/>
          </a:xfrm>
          <a:prstGeom prst="rect">
            <a:avLst/>
          </a:prstGeom>
          <a:solidFill>
            <a:srgbClr val="E123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4" name="כותרת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b">
            <a:normAutofit fontScale="85000" lnSpcReduction="20000"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e-IL" sz="4400" dirty="0">
                <a:solidFill>
                  <a:srgbClr val="FF0000"/>
                </a:solidFill>
              </a:rPr>
              <a:t>קבוצה 2</a:t>
            </a:r>
            <a:br>
              <a:rPr lang="he-IL" sz="4400" dirty="0">
                <a:solidFill>
                  <a:srgbClr val="FF0000"/>
                </a:solidFill>
              </a:rPr>
            </a:br>
            <a:r>
              <a:rPr lang="he-IL" sz="4400" dirty="0">
                <a:solidFill>
                  <a:srgbClr val="FF0000"/>
                </a:solidFill>
              </a:rPr>
              <a:t>שמות התלמידים:</a:t>
            </a:r>
          </a:p>
          <a:p>
            <a:pPr algn="r"/>
            <a:r>
              <a:rPr lang="he-IL" sz="4400" dirty="0">
                <a:solidFill>
                  <a:srgbClr val="FF0000"/>
                </a:solidFill>
              </a:rPr>
              <a:t>שם הקמפיין:</a:t>
            </a: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277163"/>
            <a:ext cx="2733964" cy="1981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215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6641431"/>
            <a:ext cx="12192000" cy="226195"/>
          </a:xfrm>
          <a:prstGeom prst="rect">
            <a:avLst/>
          </a:prstGeom>
          <a:solidFill>
            <a:srgbClr val="E123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4" name="כותרת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b">
            <a:normAutofit fontScale="85000" lnSpcReduction="20000"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e-IL" sz="4400" dirty="0">
                <a:solidFill>
                  <a:srgbClr val="FF0000"/>
                </a:solidFill>
              </a:rPr>
              <a:t>קבוצה 3</a:t>
            </a:r>
            <a:br>
              <a:rPr lang="he-IL" sz="4400" dirty="0">
                <a:solidFill>
                  <a:srgbClr val="FF0000"/>
                </a:solidFill>
              </a:rPr>
            </a:br>
            <a:r>
              <a:rPr lang="he-IL" sz="4400" dirty="0">
                <a:solidFill>
                  <a:srgbClr val="FF0000"/>
                </a:solidFill>
              </a:rPr>
              <a:t>שמות התלמידים:</a:t>
            </a:r>
          </a:p>
          <a:p>
            <a:pPr algn="r"/>
            <a:r>
              <a:rPr lang="he-IL" sz="4400" dirty="0">
                <a:solidFill>
                  <a:srgbClr val="FF0000"/>
                </a:solidFill>
              </a:rPr>
              <a:t>שם הקמפיין:</a:t>
            </a: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277163"/>
            <a:ext cx="2733964" cy="1981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582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6641431"/>
            <a:ext cx="12192000" cy="226195"/>
          </a:xfrm>
          <a:prstGeom prst="rect">
            <a:avLst/>
          </a:prstGeom>
          <a:solidFill>
            <a:srgbClr val="E123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4" name="כותרת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b">
            <a:normAutofit fontScale="85000" lnSpcReduction="20000"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e-IL" sz="4400" dirty="0">
                <a:solidFill>
                  <a:srgbClr val="FF0000"/>
                </a:solidFill>
              </a:rPr>
              <a:t>קבוצה 4</a:t>
            </a:r>
            <a:br>
              <a:rPr lang="he-IL" sz="4400" dirty="0">
                <a:solidFill>
                  <a:srgbClr val="FF0000"/>
                </a:solidFill>
              </a:rPr>
            </a:br>
            <a:r>
              <a:rPr lang="he-IL" sz="4400" dirty="0">
                <a:solidFill>
                  <a:srgbClr val="FF0000"/>
                </a:solidFill>
              </a:rPr>
              <a:t>שמות התלמידים:</a:t>
            </a:r>
          </a:p>
          <a:p>
            <a:pPr algn="r"/>
            <a:r>
              <a:rPr lang="he-IL" sz="4400" dirty="0">
                <a:solidFill>
                  <a:srgbClr val="FF0000"/>
                </a:solidFill>
              </a:rPr>
              <a:t>שם הקמפיין:</a:t>
            </a: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277163"/>
            <a:ext cx="2733964" cy="1981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426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6641431"/>
            <a:ext cx="12192000" cy="226195"/>
          </a:xfrm>
          <a:prstGeom prst="rect">
            <a:avLst/>
          </a:prstGeom>
          <a:solidFill>
            <a:srgbClr val="E123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4" name="כותרת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b">
            <a:normAutofit fontScale="85000" lnSpcReduction="20000"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e-IL" sz="4400" dirty="0">
                <a:solidFill>
                  <a:srgbClr val="FF0000"/>
                </a:solidFill>
              </a:rPr>
              <a:t>קבוצה 5</a:t>
            </a:r>
            <a:br>
              <a:rPr lang="he-IL" sz="4400" dirty="0">
                <a:solidFill>
                  <a:srgbClr val="FF0000"/>
                </a:solidFill>
              </a:rPr>
            </a:br>
            <a:r>
              <a:rPr lang="he-IL" sz="4400" dirty="0">
                <a:solidFill>
                  <a:srgbClr val="FF0000"/>
                </a:solidFill>
              </a:rPr>
              <a:t>שמות התלמידים:</a:t>
            </a:r>
          </a:p>
          <a:p>
            <a:pPr algn="r"/>
            <a:r>
              <a:rPr lang="he-IL" sz="4400" dirty="0">
                <a:solidFill>
                  <a:srgbClr val="FF0000"/>
                </a:solidFill>
              </a:rPr>
              <a:t>שם הקמפיין:</a:t>
            </a: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277163"/>
            <a:ext cx="2733964" cy="1981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17935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169</Words>
  <Application>Microsoft Office PowerPoint</Application>
  <PresentationFormat>מסך רחב</PresentationFormat>
  <Paragraphs>33</Paragraphs>
  <Slides>8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Mali Elias</dc:creator>
  <cp:lastModifiedBy>אורית שלו</cp:lastModifiedBy>
  <cp:revision>20</cp:revision>
  <dcterms:created xsi:type="dcterms:W3CDTF">2020-10-06T10:46:27Z</dcterms:created>
  <dcterms:modified xsi:type="dcterms:W3CDTF">2021-05-02T07:36:27Z</dcterms:modified>
</cp:coreProperties>
</file>