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custDataLst>
    <p:tags r:id="rId13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EA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0334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8012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2845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5914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50037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4634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203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9561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0783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58458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2486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682E-4BA9-49D3-BF01-E6FC8196170A}" type="datetimeFigureOut">
              <a:rPr lang="he-IL" smtClean="0"/>
              <a:t>כ"ח/אייר/תשפ"א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1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1854" y="82206"/>
            <a:ext cx="6977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b="1">
                <a:latin typeface="Assistant ExtraBold" panose="00000900000000000000" pitchFamily="2" charset="-79"/>
                <a:cs typeface="Assistant ExtraBold" panose="00000900000000000000" pitchFamily="2" charset="-79"/>
              </a:rPr>
              <a:t>" פעם אחת היה...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3896" y="1012089"/>
            <a:ext cx="66399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>
                <a:latin typeface="Assistant SemiBold" panose="00000700000000000000" pitchFamily="2" charset="-79"/>
                <a:cs typeface="Assistant SemiBold" panose="00000700000000000000" pitchFamily="2" charset="-79"/>
              </a:rPr>
              <a:t>מאת: רעיה הרניק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454" y="5178920"/>
            <a:ext cx="109728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>
                <a:latin typeface="Assistant ExtraBold" panose="00000900000000000000" pitchFamily="2" charset="-79"/>
                <a:cs typeface="Assistant ExtraBold" panose="00000900000000000000" pitchFamily="2" charset="-79"/>
              </a:rPr>
              <a:t>לזכרו של רס"ן גוני הרניק ז"ל</a:t>
            </a:r>
          </a:p>
          <a:p>
            <a:pPr algn="ctr"/>
            <a:r>
              <a:rPr lang="he-IL" sz="4400" b="1">
                <a:latin typeface="Assistant SemiBold" panose="00000700000000000000" pitchFamily="2" charset="-79"/>
                <a:cs typeface="Assistant SemiBold" panose="00000700000000000000" pitchFamily="2" charset="-79"/>
              </a:rPr>
              <a:t>(1956-1982)</a:t>
            </a:r>
          </a:p>
        </p:txBody>
      </p:sp>
      <p:pic>
        <p:nvPicPr>
          <p:cNvPr id="1026" name="Picture 2" descr="רס&quot;ן גוני הרניק ז&quot;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658" y="961988"/>
            <a:ext cx="2903323" cy="39905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/>
        </p:spPr>
      </p:pic>
      <p:pic>
        <p:nvPicPr>
          <p:cNvPr id="1028" name="Picture 4" descr="דם-המכבים האדום – Helichrysum sanguineum (L.) Kostel. | צמחיית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082" y="3840698"/>
            <a:ext cx="978957" cy="133950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434" cy="11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76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2000" y="1090403"/>
            <a:ext cx="5580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ואם יהיה שלום ולא יהיו יותר מלחמות,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אז הסיפור על גוני יהיה כמו אגדה.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משהו שזוכרים- כמו חלום, כמו שיר.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שמתחיל כמו כל הסיפורים: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220098"/>
            <a:ext cx="5580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3200">
                <a:latin typeface="Assistant SemiBold" panose="00000700000000000000" pitchFamily="2" charset="-79"/>
                <a:cs typeface="Assistant SemiBold" panose="00000700000000000000" pitchFamily="2" charset="-79"/>
              </a:rPr>
              <a:t>"פעם אחת היה..."</a:t>
            </a:r>
          </a:p>
          <a:p>
            <a:pPr algn="just"/>
            <a:r>
              <a:rPr lang="he-IL" sz="3200">
                <a:latin typeface="Assistant SemiBold" panose="00000700000000000000" pitchFamily="2" charset="-79"/>
                <a:cs typeface="Assistant SemiBold" panose="00000700000000000000" pitchFamily="2" charset="-79"/>
              </a:rPr>
              <a:t>פעם אחת היה לי בן ושמו גוני. </a:t>
            </a:r>
          </a:p>
        </p:txBody>
      </p:sp>
      <p:pic>
        <p:nvPicPr>
          <p:cNvPr id="4102" name="Picture 6" descr="Old Book P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240" y="2691430"/>
            <a:ext cx="7589521" cy="23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9711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1055778"/>
            <a:ext cx="5400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כשאמות, משהו ממני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ימות בך, ימות בך.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כשתמות, משהו ממך בי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ימות איתך, ימות איתך.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כי כולנו, כן כולנו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כולנו רקמה אנושית אחת חיה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ואם אחד מאיתנו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הולך מעמנו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משהו מת בנו -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ומשהו, נשאר איתו.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24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937" y="1051245"/>
            <a:ext cx="5400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אם נדע, איך להרגיע, איך להרגיע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את האיבה, אם רק נדע.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אם נדע, אם נדע להשקיט את זעמנו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על אף עלבוננו, לומר סליחה.</a:t>
            </a:r>
          </a:p>
          <a:p>
            <a:pPr algn="ctr"/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אם נדע להתחיל מהתחלה.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24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5" name="רקמה אנושית-רוני דלומי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7526" y="4093699"/>
            <a:ext cx="2289078" cy="22890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42237" y="-101263"/>
            <a:ext cx="86134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>
                <a:latin typeface="Assistant SemiBold" panose="00000700000000000000" pitchFamily="2" charset="-79"/>
                <a:cs typeface="Assistant SemiBold" panose="00000700000000000000" pitchFamily="2" charset="-79"/>
              </a:rPr>
              <a:t>רקמה אנושית אחת </a:t>
            </a:r>
            <a:r>
              <a:rPr lang="he-IL" sz="3600">
                <a:latin typeface="Assistant SemiBold" panose="00000700000000000000" pitchFamily="2" charset="-79"/>
                <a:cs typeface="Assistant SemiBold" panose="00000700000000000000" pitchFamily="2" charset="-79"/>
              </a:rPr>
              <a:t>מילים: מוטי המר</a:t>
            </a:r>
          </a:p>
        </p:txBody>
      </p:sp>
    </p:spTree>
    <p:extLst>
      <p:ext uri="{BB962C8B-B14F-4D97-AF65-F5344CB8AC3E}">
        <p14:creationId xmlns:p14="http://schemas.microsoft.com/office/powerpoint/2010/main" val="217105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805" y="1422688"/>
            <a:ext cx="5598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הממשלה החליטה שצריך לצאת למלחמה.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זה היה באביב, בחודש יוני, בשנת 1982,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גוני היה אז בן 25.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בשבת, אחרי מסיבת השחרור,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עלה גוני על המכונית וחזר לצבא.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כי הייתה מלחמה.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והחיילים שלו,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שאימן אותם, והדריך אותם, ואהב אותם,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יצאו לכבוש את מבצר הבופור.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  <p:pic>
        <p:nvPicPr>
          <p:cNvPr id="5122" name="Picture 2" descr="ארבעה עיתונים המדווחים על אירועים היסטורים בתולדות מדינת ישראל עם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810" y="1199763"/>
            <a:ext cx="3678809" cy="527794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7782599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3700" y="1749188"/>
            <a:ext cx="5580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נכון שכבר היה להם מפקד אחר,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נכון שגוני היה יכול להשאר בבית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ולנסוע לארצות-הברית.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גוני אהב את החיילים שלו,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והרגיש שהוא אחראי עליהם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ולכן היה מוכרח לחזור לצבא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ולסיירת...</a:t>
            </a:r>
          </a:p>
        </p:txBody>
      </p:sp>
      <p:pic>
        <p:nvPicPr>
          <p:cNvPr id="2050" name="Picture 2" descr="גלרייה תמונות | רס&quot;ן גוני הרניק ז&quot;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00" y="1704588"/>
            <a:ext cx="3467100" cy="487680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8638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9396" y="1405619"/>
            <a:ext cx="5580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כל היום נסעו החיילים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וראו את המבצר מולם גבוה מאוד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מעל ההרים.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שדות התבואה של ארץ ישראל הבשילו,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פרחי האביב מילאו את השדות,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חיילי הסיירת רק הסתכלו למעלה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אל המבצר וחשבו: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מי יחיה עד מחר בבוקר?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074" name="Picture 2" descr="Library of army tank clip art free png files ▻▻▻ Clipart Art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38" y="1833886"/>
            <a:ext cx="5401224" cy="28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9347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4332" y="1424180"/>
            <a:ext cx="55800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כל הלילה נמשך הקרב,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הם נלחמו בתוך התעלות, ומעליהן,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ירו, זרקו רימונים.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וכשעלה הבוקר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התנוסס דגל גולני על מצודת הבופור.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שישה מחיילי הסיירת נהרגו.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וגם גוני. </a:t>
            </a:r>
          </a:p>
        </p:txBody>
      </p:sp>
      <p:pic>
        <p:nvPicPr>
          <p:cNvPr id="4100" name="Picture 4" descr="Israeli Control Over Beaufort Castle, Lebanon, 1995 - Konflict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669" y="1424180"/>
            <a:ext cx="5448994" cy="358654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3327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870" y="1853826"/>
            <a:ext cx="5580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עכשיו אני חושבת עליו כל הזמן.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בגאווה ובעצב.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אנשים אומרים לי: גוני נהרג כגיבור.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אני יודעת: הוא חי כגיבור,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הוא תמיד עשה את מה שחשב שצריך לעשות.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  <p:pic>
        <p:nvPicPr>
          <p:cNvPr id="1026" name="Picture 2" descr="Home Decor | Mom cave is an idea whose time has come | EiEi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9" y="1912147"/>
            <a:ext cx="4874612" cy="32522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213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9743" y="1010415"/>
            <a:ext cx="5580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למה נהרג גוני, הילד היפה שלי?!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כי הוא אהב את מולדתו ואהב את חבריו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וחשב שהוא אחראי לפקודיו.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הוא לא נהרג כי שנא ערבים,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והוא לא נהרג כי רצה להיות גיבור,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הוא נהרג בגלל האהבה לארץ היפה הזאת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שבה טייל כילד וכנער.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ולצבא שחשב שהוא הטוב מכולם.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ולסיירת ולחייליה שהאמין בהם. </a:t>
            </a:r>
          </a:p>
        </p:txBody>
      </p:sp>
      <p:pic>
        <p:nvPicPr>
          <p:cNvPr id="1026" name="Picture 2" descr="במה מיוחדת ארץ ישראל מכל הארצות בעולם? - הידברו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762" y="1604936"/>
            <a:ext cx="6020972" cy="400595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1678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936" y="914400"/>
            <a:ext cx="55800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בבוקר באו והודיעו לי שגוני נהרג.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הילד היפה והאמיץ שלי,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שהפך לגבר וללוחם, למפקד ולמנצח.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מת.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בצהריים הביאו אותו לקבורה בהר הרצל,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בית הקברות הצבאי בירושלים.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השמש ירדה אדומה מעל קברו.</a:t>
            </a:r>
          </a:p>
          <a:p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הרבה אנשים בכו.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ואני חשבתי על הילד הקטן,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וגם אני בכיתי.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074" name="Picture 2" descr="גוני הרניק – ויקיפדי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64" y="3730880"/>
            <a:ext cx="3713041" cy="279220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רס&quot;ן גיורא (גוני) הרניק ז&quot;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169" y="3721244"/>
            <a:ext cx="2082703" cy="280184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5515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6089" y="1616142"/>
            <a:ext cx="5580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זה סוף עצוב לסיפור אמיתי.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זה סוף עצוב לגוני ולי.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לא לכם, ילדים.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גוני רצה שתחיו בשקט ובשלווה,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שתגדלו בשמחה כמו שהוא גדל,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שתלכו לגן ולבית הספר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ותטיילו בארץ ותאהבו אותה.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050" name="Picture 2" descr="טיולים בחול המוע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25" y="1593981"/>
            <a:ext cx="6793866" cy="378888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Off x="0" y="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1777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3.14"/>
  <p:tag name="AS_TITLE" val="Aspose.Slides for .NET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518</Words>
  <Application>Microsoft Office PowerPoint</Application>
  <PresentationFormat>מסך רחב</PresentationFormat>
  <Paragraphs>85</Paragraphs>
  <Slides>11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Assistant</vt:lpstr>
      <vt:lpstr>Assistant ExtraBold</vt:lpstr>
      <vt:lpstr>Assistant SemiBold</vt:lpstr>
      <vt:lpstr>Calibri</vt:lpstr>
      <vt:lpstr>Calibri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אורית שלו</cp:lastModifiedBy>
  <cp:revision>44</cp:revision>
  <dcterms:created xsi:type="dcterms:W3CDTF">2020-04-21T19:00:41Z</dcterms:created>
  <dcterms:modified xsi:type="dcterms:W3CDTF">2021-05-10T12:59:43Z</dcterms:modified>
</cp:coreProperties>
</file>