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99" r:id="rId2"/>
    <p:sldId id="300" r:id="rId3"/>
    <p:sldId id="258" r:id="rId4"/>
    <p:sldId id="301" r:id="rId5"/>
    <p:sldId id="302" r:id="rId6"/>
    <p:sldId id="303" r:id="rId7"/>
    <p:sldId id="304" r:id="rId8"/>
    <p:sldId id="305" r:id="rId9"/>
    <p:sldId id="306" r:id="rId10"/>
    <p:sldId id="307" r:id="rId11"/>
    <p:sldId id="308" r:id="rId12"/>
    <p:sldId id="309" r:id="rId13"/>
    <p:sldId id="310" r:id="rId14"/>
    <p:sldId id="311" r:id="rId15"/>
    <p:sldId id="312" r:id="rId16"/>
    <p:sldId id="313" r:id="rId17"/>
    <p:sldId id="314" r:id="rId18"/>
    <p:sldId id="315" r:id="rId19"/>
    <p:sldId id="316" r:id="rId20"/>
    <p:sldId id="317" r:id="rId21"/>
    <p:sldId id="320" r:id="rId22"/>
    <p:sldId id="319" r:id="rId23"/>
    <p:sldId id="321" r:id="rId24"/>
    <p:sldId id="322" r:id="rId25"/>
    <p:sldId id="318" r:id="rId26"/>
    <p:sldId id="323" r:id="rId27"/>
    <p:sldId id="257" r:id="rId28"/>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43430"/>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162" autoAdjust="0"/>
    <p:restoredTop sz="94660"/>
  </p:normalViewPr>
  <p:slideViewPr>
    <p:cSldViewPr snapToGrid="0">
      <p:cViewPr>
        <p:scale>
          <a:sx n="75" d="100"/>
          <a:sy n="75" d="100"/>
        </p:scale>
        <p:origin x="926" y="19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602F01F6-1E4E-4722-A789-3E01F213DF61}" type="datetimeFigureOut">
              <a:rPr lang="he-IL" smtClean="0"/>
              <a:t>ב'/חשון/תשפ"ד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67C3319-00DE-4254-8F3F-FC0C6A1CAEC4}" type="slidenum">
              <a:rPr lang="he-IL" smtClean="0"/>
              <a:t>‹#›</a:t>
            </a:fld>
            <a:endParaRPr lang="he-IL"/>
          </a:p>
        </p:txBody>
      </p:sp>
    </p:spTree>
    <p:extLst>
      <p:ext uri="{BB962C8B-B14F-4D97-AF65-F5344CB8AC3E}">
        <p14:creationId xmlns:p14="http://schemas.microsoft.com/office/powerpoint/2010/main" val="382126867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602F01F6-1E4E-4722-A789-3E01F213DF61}" type="datetimeFigureOut">
              <a:rPr lang="he-IL" smtClean="0"/>
              <a:t>ב'/חשון/תשפ"ד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67C3319-00DE-4254-8F3F-FC0C6A1CAEC4}" type="slidenum">
              <a:rPr lang="he-IL" smtClean="0"/>
              <a:t>‹#›</a:t>
            </a:fld>
            <a:endParaRPr lang="he-IL"/>
          </a:p>
        </p:txBody>
      </p:sp>
    </p:spTree>
    <p:extLst>
      <p:ext uri="{BB962C8B-B14F-4D97-AF65-F5344CB8AC3E}">
        <p14:creationId xmlns:p14="http://schemas.microsoft.com/office/powerpoint/2010/main" val="77017123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602F01F6-1E4E-4722-A789-3E01F213DF61}" type="datetimeFigureOut">
              <a:rPr lang="he-IL" smtClean="0"/>
              <a:t>ב'/חשון/תשפ"ד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67C3319-00DE-4254-8F3F-FC0C6A1CAEC4}" type="slidenum">
              <a:rPr lang="he-IL" smtClean="0"/>
              <a:t>‹#›</a:t>
            </a:fld>
            <a:endParaRPr lang="he-IL"/>
          </a:p>
        </p:txBody>
      </p:sp>
    </p:spTree>
    <p:extLst>
      <p:ext uri="{BB962C8B-B14F-4D97-AF65-F5344CB8AC3E}">
        <p14:creationId xmlns:p14="http://schemas.microsoft.com/office/powerpoint/2010/main" val="16424991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602F01F6-1E4E-4722-A789-3E01F213DF61}" type="datetimeFigureOut">
              <a:rPr lang="he-IL" smtClean="0"/>
              <a:t>ב'/חשון/תשפ"ד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67C3319-00DE-4254-8F3F-FC0C6A1CAEC4}" type="slidenum">
              <a:rPr lang="he-IL" smtClean="0"/>
              <a:t>‹#›</a:t>
            </a:fld>
            <a:endParaRPr lang="he-IL"/>
          </a:p>
        </p:txBody>
      </p:sp>
    </p:spTree>
    <p:extLst>
      <p:ext uri="{BB962C8B-B14F-4D97-AF65-F5344CB8AC3E}">
        <p14:creationId xmlns:p14="http://schemas.microsoft.com/office/powerpoint/2010/main" val="80055872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ערוך סגנונות טקסט של תבנית בסיס</a:t>
            </a:r>
          </a:p>
        </p:txBody>
      </p:sp>
      <p:sp>
        <p:nvSpPr>
          <p:cNvPr id="4" name="מציין מיקום של תאריך 3"/>
          <p:cNvSpPr>
            <a:spLocks noGrp="1"/>
          </p:cNvSpPr>
          <p:nvPr>
            <p:ph type="dt" sz="half" idx="10"/>
          </p:nvPr>
        </p:nvSpPr>
        <p:spPr/>
        <p:txBody>
          <a:bodyPr/>
          <a:lstStyle/>
          <a:p>
            <a:fld id="{602F01F6-1E4E-4722-A789-3E01F213DF61}" type="datetimeFigureOut">
              <a:rPr lang="he-IL" smtClean="0"/>
              <a:t>ב'/חשון/תשפ"ד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67C3319-00DE-4254-8F3F-FC0C6A1CAEC4}" type="slidenum">
              <a:rPr lang="he-IL" smtClean="0"/>
              <a:t>‹#›</a:t>
            </a:fld>
            <a:endParaRPr lang="he-IL"/>
          </a:p>
        </p:txBody>
      </p:sp>
    </p:spTree>
    <p:extLst>
      <p:ext uri="{BB962C8B-B14F-4D97-AF65-F5344CB8AC3E}">
        <p14:creationId xmlns:p14="http://schemas.microsoft.com/office/powerpoint/2010/main" val="230942542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838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6172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602F01F6-1E4E-4722-A789-3E01F213DF61}" type="datetimeFigureOut">
              <a:rPr lang="he-IL" smtClean="0"/>
              <a:t>ב'/חשון/תשפ"ד</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167C3319-00DE-4254-8F3F-FC0C6A1CAEC4}" type="slidenum">
              <a:rPr lang="he-IL" smtClean="0"/>
              <a:t>‹#›</a:t>
            </a:fld>
            <a:endParaRPr lang="he-IL"/>
          </a:p>
        </p:txBody>
      </p:sp>
    </p:spTree>
    <p:extLst>
      <p:ext uri="{BB962C8B-B14F-4D97-AF65-F5344CB8AC3E}">
        <p14:creationId xmlns:p14="http://schemas.microsoft.com/office/powerpoint/2010/main" val="45420868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602F01F6-1E4E-4722-A789-3E01F213DF61}" type="datetimeFigureOut">
              <a:rPr lang="he-IL" smtClean="0"/>
              <a:t>ב'/חשון/תשפ"ד</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167C3319-00DE-4254-8F3F-FC0C6A1CAEC4}" type="slidenum">
              <a:rPr lang="he-IL" smtClean="0"/>
              <a:t>‹#›</a:t>
            </a:fld>
            <a:endParaRPr lang="he-IL"/>
          </a:p>
        </p:txBody>
      </p:sp>
    </p:spTree>
    <p:extLst>
      <p:ext uri="{BB962C8B-B14F-4D97-AF65-F5344CB8AC3E}">
        <p14:creationId xmlns:p14="http://schemas.microsoft.com/office/powerpoint/2010/main" val="316748363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602F01F6-1E4E-4722-A789-3E01F213DF61}" type="datetimeFigureOut">
              <a:rPr lang="he-IL" smtClean="0"/>
              <a:t>ב'/חשון/תשפ"ד</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167C3319-00DE-4254-8F3F-FC0C6A1CAEC4}" type="slidenum">
              <a:rPr lang="he-IL" smtClean="0"/>
              <a:t>‹#›</a:t>
            </a:fld>
            <a:endParaRPr lang="he-IL"/>
          </a:p>
        </p:txBody>
      </p:sp>
    </p:spTree>
    <p:extLst>
      <p:ext uri="{BB962C8B-B14F-4D97-AF65-F5344CB8AC3E}">
        <p14:creationId xmlns:p14="http://schemas.microsoft.com/office/powerpoint/2010/main" val="280015184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602F01F6-1E4E-4722-A789-3E01F213DF61}" type="datetimeFigureOut">
              <a:rPr lang="he-IL" smtClean="0"/>
              <a:t>ב'/חשון/תשפ"ד</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167C3319-00DE-4254-8F3F-FC0C6A1CAEC4}" type="slidenum">
              <a:rPr lang="he-IL" smtClean="0"/>
              <a:t>‹#›</a:t>
            </a:fld>
            <a:endParaRPr lang="he-IL"/>
          </a:p>
        </p:txBody>
      </p:sp>
    </p:spTree>
    <p:extLst>
      <p:ext uri="{BB962C8B-B14F-4D97-AF65-F5344CB8AC3E}">
        <p14:creationId xmlns:p14="http://schemas.microsoft.com/office/powerpoint/2010/main" val="185282274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p:cNvSpPr>
            <a:spLocks noGrp="1"/>
          </p:cNvSpPr>
          <p:nvPr>
            <p:ph type="dt" sz="half" idx="10"/>
          </p:nvPr>
        </p:nvSpPr>
        <p:spPr/>
        <p:txBody>
          <a:bodyPr/>
          <a:lstStyle/>
          <a:p>
            <a:fld id="{602F01F6-1E4E-4722-A789-3E01F213DF61}" type="datetimeFigureOut">
              <a:rPr lang="he-IL" smtClean="0"/>
              <a:t>ב'/חשון/תשפ"ד</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167C3319-00DE-4254-8F3F-FC0C6A1CAEC4}" type="slidenum">
              <a:rPr lang="he-IL" smtClean="0"/>
              <a:t>‹#›</a:t>
            </a:fld>
            <a:endParaRPr lang="he-IL"/>
          </a:p>
        </p:txBody>
      </p:sp>
    </p:spTree>
    <p:extLst>
      <p:ext uri="{BB962C8B-B14F-4D97-AF65-F5344CB8AC3E}">
        <p14:creationId xmlns:p14="http://schemas.microsoft.com/office/powerpoint/2010/main" val="265317395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p:cNvSpPr>
            <a:spLocks noGrp="1"/>
          </p:cNvSpPr>
          <p:nvPr>
            <p:ph type="dt" sz="half" idx="10"/>
          </p:nvPr>
        </p:nvSpPr>
        <p:spPr/>
        <p:txBody>
          <a:bodyPr/>
          <a:lstStyle/>
          <a:p>
            <a:fld id="{602F01F6-1E4E-4722-A789-3E01F213DF61}" type="datetimeFigureOut">
              <a:rPr lang="he-IL" smtClean="0"/>
              <a:t>ב'/חשון/תשפ"ד</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167C3319-00DE-4254-8F3F-FC0C6A1CAEC4}" type="slidenum">
              <a:rPr lang="he-IL" smtClean="0"/>
              <a:t>‹#›</a:t>
            </a:fld>
            <a:endParaRPr lang="he-IL"/>
          </a:p>
        </p:txBody>
      </p:sp>
    </p:spTree>
    <p:extLst>
      <p:ext uri="{BB962C8B-B14F-4D97-AF65-F5344CB8AC3E}">
        <p14:creationId xmlns:p14="http://schemas.microsoft.com/office/powerpoint/2010/main" val="302731635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hade val="85000"/>
          </a:srgbClr>
        </a:solidFill>
        <a:effectLst/>
      </p:bgPr>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02F01F6-1E4E-4722-A789-3E01F213DF61}" type="datetimeFigureOut">
              <a:rPr lang="he-IL" smtClean="0"/>
              <a:t>ב'/חשון/תשפ"ד</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67C3319-00DE-4254-8F3F-FC0C6A1CAEC4}" type="slidenum">
              <a:rPr lang="he-IL" smtClean="0"/>
              <a:t>‹#›</a:t>
            </a:fld>
            <a:endParaRPr lang="he-IL"/>
          </a:p>
        </p:txBody>
      </p:sp>
    </p:spTree>
    <p:extLst>
      <p:ext uri="{BB962C8B-B14F-4D97-AF65-F5344CB8AC3E}">
        <p14:creationId xmlns:p14="http://schemas.microsoft.com/office/powerpoint/2010/main" val="2247134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slide" Target="slide2.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slide" Target="slide2.xml"/><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slide" Target="slide2.xml"/><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slide" Target="slide2.xml"/><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slide" Target="slide2.xml"/><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slide" Target="slide2.xml"/><Relationship Id="rId4" Type="http://schemas.openxmlformats.org/officeDocument/2006/relationships/image" Target="../media/image5.jpe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slide" Target="slide2.xml"/><Relationship Id="rId4" Type="http://schemas.openxmlformats.org/officeDocument/2006/relationships/image" Target="../media/image5.jpe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slide" Target="slide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slide" Target="slide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4.xml"/><Relationship Id="rId18" Type="http://schemas.openxmlformats.org/officeDocument/2006/relationships/slide" Target="slide19.xml"/><Relationship Id="rId26" Type="http://schemas.openxmlformats.org/officeDocument/2006/relationships/slide" Target="slide11.xml"/><Relationship Id="rId3" Type="http://schemas.openxmlformats.org/officeDocument/2006/relationships/image" Target="../media/image3.png"/><Relationship Id="rId21" Type="http://schemas.openxmlformats.org/officeDocument/2006/relationships/slide" Target="slide23.xml"/><Relationship Id="rId7" Type="http://schemas.openxmlformats.org/officeDocument/2006/relationships/slide" Target="slide4.xml"/><Relationship Id="rId12" Type="http://schemas.openxmlformats.org/officeDocument/2006/relationships/slide" Target="slide13.xml"/><Relationship Id="rId17" Type="http://schemas.openxmlformats.org/officeDocument/2006/relationships/slide" Target="slide18.xml"/><Relationship Id="rId25" Type="http://schemas.openxmlformats.org/officeDocument/2006/relationships/slide" Target="slide10.xml"/><Relationship Id="rId2" Type="http://schemas.openxmlformats.org/officeDocument/2006/relationships/hyperlink" Target="https://www.darcaconnect.org.il/" TargetMode="External"/><Relationship Id="rId16" Type="http://schemas.openxmlformats.org/officeDocument/2006/relationships/slide" Target="slide17.xml"/><Relationship Id="rId20" Type="http://schemas.openxmlformats.org/officeDocument/2006/relationships/slide" Target="slide22.xml"/><Relationship Id="rId1" Type="http://schemas.openxmlformats.org/officeDocument/2006/relationships/slideLayout" Target="../slideLayouts/slideLayout7.xml"/><Relationship Id="rId6" Type="http://schemas.openxmlformats.org/officeDocument/2006/relationships/slide" Target="slide3.xml"/><Relationship Id="rId11" Type="http://schemas.openxmlformats.org/officeDocument/2006/relationships/slide" Target="slide12.xml"/><Relationship Id="rId24" Type="http://schemas.openxmlformats.org/officeDocument/2006/relationships/slide" Target="slide9.xml"/><Relationship Id="rId5" Type="http://schemas.openxmlformats.org/officeDocument/2006/relationships/slide" Target="slide26.xml"/><Relationship Id="rId15" Type="http://schemas.openxmlformats.org/officeDocument/2006/relationships/slide" Target="slide16.xml"/><Relationship Id="rId23" Type="http://schemas.openxmlformats.org/officeDocument/2006/relationships/slide" Target="slide8.xml"/><Relationship Id="rId10" Type="http://schemas.openxmlformats.org/officeDocument/2006/relationships/slide" Target="slide7.xml"/><Relationship Id="rId19" Type="http://schemas.openxmlformats.org/officeDocument/2006/relationships/slide" Target="slide20.xml"/><Relationship Id="rId4" Type="http://schemas.openxmlformats.org/officeDocument/2006/relationships/slide" Target="slide25.xml"/><Relationship Id="rId9" Type="http://schemas.openxmlformats.org/officeDocument/2006/relationships/slide" Target="slide6.xml"/><Relationship Id="rId14" Type="http://schemas.openxmlformats.org/officeDocument/2006/relationships/slide" Target="slide15.xml"/><Relationship Id="rId22"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slide" Target="slide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slide" Target="slide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slide" Target="slide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slide" Target="slide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slide" Target="slide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slide" Target="slide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slide" Target="slide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2.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slide" Target="slide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slide" Target="slide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slide" Target="slide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slide" Target="slide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slide" Target="slide2.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slide" Target="slide2.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email">
            <a:duotone>
              <a:schemeClr val="accent6">
                <a:shade val="45000"/>
                <a:satMod val="135000"/>
              </a:schemeClr>
              <a:prstClr val="white"/>
            </a:duotone>
            <a:extLst>
              <a:ext uri="{28A0092B-C50C-407E-A947-70E740481C1C}">
                <a14:useLocalDpi xmlns:a14="http://schemas.microsoft.com/office/drawing/2010/main"/>
              </a:ext>
            </a:extLst>
          </a:blip>
          <a:srcRect/>
          <a:stretch/>
        </p:blipFill>
        <p:spPr>
          <a:xfrm>
            <a:off x="-181311" y="-1824204"/>
            <a:ext cx="12369672" cy="596797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TextBox 3"/>
          <p:cNvSpPr txBox="1"/>
          <p:nvPr/>
        </p:nvSpPr>
        <p:spPr>
          <a:xfrm>
            <a:off x="640976" y="1839728"/>
            <a:ext cx="10580501" cy="3662541"/>
          </a:xfrm>
          <a:prstGeom prst="rect">
            <a:avLst/>
          </a:prstGeom>
          <a:noFill/>
        </p:spPr>
        <p:txBody>
          <a:bodyPr wrap="square" rtlCol="1">
            <a:spAutoFit/>
          </a:bodyPr>
          <a:lstStyle/>
          <a:p>
            <a:pPr algn="ctr"/>
            <a:r>
              <a:rPr lang="he-IL" sz="6600" b="1" dirty="0">
                <a:solidFill>
                  <a:schemeClr val="bg1"/>
                </a:solidFill>
              </a:rPr>
              <a:t>סליחה על השאלה </a:t>
            </a:r>
          </a:p>
          <a:p>
            <a:pPr algn="ctr"/>
            <a:r>
              <a:rPr lang="he-IL" sz="6600" b="1" dirty="0">
                <a:solidFill>
                  <a:schemeClr val="bg1"/>
                </a:solidFill>
              </a:rPr>
              <a:t>בעקבות מלחמת 'חרבות ברזל'</a:t>
            </a:r>
          </a:p>
          <a:p>
            <a:pPr algn="ctr"/>
            <a:endParaRPr lang="he-IL" dirty="0"/>
          </a:p>
          <a:p>
            <a:pPr algn="ctr"/>
            <a:r>
              <a:rPr lang="he-IL" dirty="0"/>
              <a:t>התנסות במשחק קלפים </a:t>
            </a:r>
            <a:r>
              <a:rPr lang="he-IL" b="1" dirty="0"/>
              <a:t>דיגיטלי באמצעות מצגת </a:t>
            </a:r>
          </a:p>
          <a:p>
            <a:pPr algn="ctr"/>
            <a:r>
              <a:rPr lang="he-IL" sz="2800" b="1" dirty="0"/>
              <a:t>בעקבות מלחמת 'חרבות ברזל' </a:t>
            </a:r>
          </a:p>
          <a:p>
            <a:pPr algn="ctr"/>
            <a:r>
              <a:rPr lang="he-IL" sz="3600" b="1" dirty="0">
                <a:solidFill>
                  <a:schemeClr val="bg1"/>
                </a:solidFill>
              </a:rPr>
              <a:t> </a:t>
            </a:r>
          </a:p>
        </p:txBody>
      </p:sp>
      <p:sp>
        <p:nvSpPr>
          <p:cNvPr id="5" name="Shape">
            <a:hlinkClick r:id="rId3" action="ppaction://hlinksldjump"/>
            <a:extLst>
              <a:ext uri="{FF2B5EF4-FFF2-40B4-BE49-F238E27FC236}">
                <a16:creationId xmlns:a16="http://schemas.microsoft.com/office/drawing/2014/main" id="{106BEE73-4B8B-439B-AD25-55FF6E2EA0C4}"/>
              </a:ext>
            </a:extLst>
          </p:cNvPr>
          <p:cNvSpPr/>
          <p:nvPr/>
        </p:nvSpPr>
        <p:spPr>
          <a:xfrm rot="19771174">
            <a:off x="6017037" y="5895810"/>
            <a:ext cx="572666" cy="674059"/>
          </a:xfrm>
          <a:custGeom>
            <a:avLst/>
            <a:gdLst/>
            <a:ahLst/>
            <a:cxnLst>
              <a:cxn ang="0">
                <a:pos x="wd2" y="hd2"/>
              </a:cxn>
              <a:cxn ang="5400000">
                <a:pos x="wd2" y="hd2"/>
              </a:cxn>
              <a:cxn ang="10800000">
                <a:pos x="wd2" y="hd2"/>
              </a:cxn>
              <a:cxn ang="16200000">
                <a:pos x="wd2" y="hd2"/>
              </a:cxn>
            </a:cxnLst>
            <a:rect l="0" t="0" r="r" b="b"/>
            <a:pathLst>
              <a:path w="21136" h="20384" extrusionOk="0">
                <a:moveTo>
                  <a:pt x="19743" y="8151"/>
                </a:moveTo>
                <a:lnTo>
                  <a:pt x="11924" y="4239"/>
                </a:lnTo>
                <a:lnTo>
                  <a:pt x="4105" y="327"/>
                </a:lnTo>
                <a:cubicBezTo>
                  <a:pt x="2248" y="-608"/>
                  <a:pt x="0" y="583"/>
                  <a:pt x="0" y="2368"/>
                </a:cubicBezTo>
                <a:lnTo>
                  <a:pt x="0" y="10192"/>
                </a:lnTo>
                <a:lnTo>
                  <a:pt x="0" y="18016"/>
                </a:lnTo>
                <a:cubicBezTo>
                  <a:pt x="0" y="19801"/>
                  <a:pt x="2248" y="20992"/>
                  <a:pt x="4105" y="20057"/>
                </a:cubicBezTo>
                <a:lnTo>
                  <a:pt x="11924" y="16145"/>
                </a:lnTo>
                <a:lnTo>
                  <a:pt x="19743" y="12233"/>
                </a:lnTo>
                <a:cubicBezTo>
                  <a:pt x="21600" y="11383"/>
                  <a:pt x="21600" y="9086"/>
                  <a:pt x="19743" y="8151"/>
                </a:cubicBezTo>
                <a:close/>
              </a:path>
            </a:pathLst>
          </a:custGeom>
          <a:solidFill>
            <a:schemeClr val="accent2">
              <a:lumMod val="75000"/>
            </a:schemeClr>
          </a:solidFill>
          <a:ln w="12700">
            <a:miter lim="400000"/>
          </a:ln>
        </p:spPr>
        <p:txBody>
          <a:bodyPr lIns="28575" tIns="28575" rIns="28575" bIns="28575" anchor="ctr"/>
          <a:lstStyle/>
          <a:p>
            <a:pPr>
              <a:defRPr sz="3000">
                <a:solidFill>
                  <a:srgbClr val="FFFFFF"/>
                </a:solidFill>
              </a:defRPr>
            </a:pPr>
            <a:endParaRPr sz="2250" dirty="0"/>
          </a:p>
        </p:txBody>
      </p:sp>
      <p:sp>
        <p:nvSpPr>
          <p:cNvPr id="6" name="TextBox 5"/>
          <p:cNvSpPr txBox="1"/>
          <p:nvPr/>
        </p:nvSpPr>
        <p:spPr>
          <a:xfrm>
            <a:off x="5391352" y="5033993"/>
            <a:ext cx="1824037" cy="646331"/>
          </a:xfrm>
          <a:prstGeom prst="rect">
            <a:avLst/>
          </a:prstGeom>
          <a:noFill/>
        </p:spPr>
        <p:txBody>
          <a:bodyPr wrap="square" rtlCol="1">
            <a:spAutoFit/>
          </a:bodyPr>
          <a:lstStyle/>
          <a:p>
            <a:pPr algn="ctr"/>
            <a:r>
              <a:rPr lang="he-IL" b="1" dirty="0"/>
              <a:t>לחץ  להפעלת המשחק</a:t>
            </a:r>
          </a:p>
        </p:txBody>
      </p:sp>
      <p:sp>
        <p:nvSpPr>
          <p:cNvPr id="7" name="TextBox 6"/>
          <p:cNvSpPr txBox="1"/>
          <p:nvPr/>
        </p:nvSpPr>
        <p:spPr>
          <a:xfrm>
            <a:off x="8462682" y="6376786"/>
            <a:ext cx="3454723" cy="400110"/>
          </a:xfrm>
          <a:prstGeom prst="rect">
            <a:avLst/>
          </a:prstGeom>
          <a:noFill/>
        </p:spPr>
        <p:txBody>
          <a:bodyPr wrap="square" rtlCol="1">
            <a:spAutoFit/>
          </a:bodyPr>
          <a:lstStyle/>
          <a:p>
            <a:r>
              <a:rPr lang="he-IL" sz="1000" b="1" dirty="0">
                <a:solidFill>
                  <a:srgbClr val="00B050"/>
                </a:solidFill>
              </a:rPr>
              <a:t>כתיבה ופיתוח: מאיר אביטן, מטה רשת דרכא</a:t>
            </a:r>
          </a:p>
          <a:p>
            <a:endParaRPr lang="he-IL" sz="1000" b="1" dirty="0"/>
          </a:p>
        </p:txBody>
      </p:sp>
      <p:pic>
        <p:nvPicPr>
          <p:cNvPr id="9" name="תמונה 8">
            <a:extLst>
              <a:ext uri="{FF2B5EF4-FFF2-40B4-BE49-F238E27FC236}">
                <a16:creationId xmlns:a16="http://schemas.microsoft.com/office/drawing/2014/main" id="{6FDF6A1F-1E00-4E73-8D92-0F7212244DCF}"/>
              </a:ext>
            </a:extLst>
          </p:cNvPr>
          <p:cNvPicPr/>
          <p:nvPr/>
        </p:nvPicPr>
        <p:blipFill rotWithShape="1">
          <a:blip r:embed="rId4" cstate="print">
            <a:duotone>
              <a:schemeClr val="accent6">
                <a:shade val="45000"/>
                <a:satMod val="135000"/>
              </a:schemeClr>
              <a:prstClr val="white"/>
            </a:duotone>
            <a:extLst>
              <a:ext uri="{28A0092B-C50C-407E-A947-70E740481C1C}">
                <a14:useLocalDpi xmlns:a14="http://schemas.microsoft.com/office/drawing/2010/main" val="0"/>
              </a:ext>
            </a:extLst>
          </a:blip>
          <a:srcRect l="12306" t="7423" r="6866" b="4897"/>
          <a:stretch/>
        </p:blipFill>
        <p:spPr bwMode="auto">
          <a:xfrm>
            <a:off x="4790443" y="-1579894"/>
            <a:ext cx="2140025" cy="158765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163702773"/>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EBD695B5-F769-475B-968C-34207F1AC745}"/>
              </a:ext>
            </a:extLst>
          </p:cNvPr>
          <p:cNvPicPr>
            <a:picLocks noChangeAspect="1"/>
          </p:cNvPicPr>
          <p:nvPr/>
        </p:nvPicPr>
        <p:blipFill rotWithShape="1">
          <a:blip r:embed="rId2"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B3093EFC-A51D-4929-AC89-54036E6EF461}"/>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8" name="TextBox 9">
            <a:extLst>
              <a:ext uri="{FF2B5EF4-FFF2-40B4-BE49-F238E27FC236}">
                <a16:creationId xmlns:a16="http://schemas.microsoft.com/office/drawing/2014/main" id="{5E46D3D6-BF4C-4D3D-A0E1-F54C397A1511}"/>
              </a:ext>
            </a:extLst>
          </p:cNvPr>
          <p:cNvSpPr txBox="1"/>
          <p:nvPr/>
        </p:nvSpPr>
        <p:spPr>
          <a:xfrm>
            <a:off x="5750558" y="-1432990"/>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יחד נזכור, נעשה וננצח!</a:t>
            </a:r>
            <a:endParaRPr lang="en-US" sz="3200" dirty="0">
              <a:solidFill>
                <a:schemeClr val="bg1"/>
              </a:solidFill>
              <a:effectLst/>
              <a:latin typeface="Times New Roman" panose="02020603050405020304" pitchFamily="18" charset="0"/>
              <a:ea typeface="Times New Roman" panose="02020603050405020304" pitchFamily="18" charset="0"/>
            </a:endParaRPr>
          </a:p>
        </p:txBody>
      </p:sp>
      <p:pic>
        <p:nvPicPr>
          <p:cNvPr id="9" name="Picture 2">
            <a:extLst>
              <a:ext uri="{FF2B5EF4-FFF2-40B4-BE49-F238E27FC236}">
                <a16:creationId xmlns:a16="http://schemas.microsoft.com/office/drawing/2014/main" id="{01778E6D-AC12-4184-8B39-488FA6DBE23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0800000">
            <a:off x="11353799" y="-2160975"/>
            <a:ext cx="838200" cy="5900905"/>
          </a:xfrm>
          <a:prstGeom prst="rect">
            <a:avLst/>
          </a:prstGeom>
          <a:noFill/>
          <a:extLst>
            <a:ext uri="{909E8E84-426E-40DD-AFC4-6F175D3DCCD1}">
              <a14:hiddenFill xmlns:a14="http://schemas.microsoft.com/office/drawing/2010/main">
                <a:solidFill>
                  <a:srgbClr val="FFFFFF"/>
                </a:solidFill>
              </a14:hiddenFill>
            </a:ext>
          </a:extLst>
        </p:spPr>
      </p:pic>
      <p:sp>
        <p:nvSpPr>
          <p:cNvPr id="5" name="Shape">
            <a:hlinkClick r:id="rId5"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61145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08</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269240" y="4303455"/>
            <a:ext cx="12019591" cy="2554545"/>
          </a:xfrm>
          <a:prstGeom prst="rect">
            <a:avLst/>
          </a:prstGeom>
          <a:noFill/>
        </p:spPr>
        <p:txBody>
          <a:bodyPr wrap="square">
            <a:spAutoFit/>
          </a:bodyPr>
          <a:lstStyle/>
          <a:p>
            <a:pPr lvl="0"/>
            <a:r>
              <a:rPr lang="he-IL" sz="8000" b="1" dirty="0"/>
              <a:t>אילו תמונות מחלישות אותך?</a:t>
            </a:r>
            <a:endParaRPr lang="en-US" sz="8000" b="1" dirty="0"/>
          </a:p>
        </p:txBody>
      </p:sp>
    </p:spTree>
    <p:extLst>
      <p:ext uri="{BB962C8B-B14F-4D97-AF65-F5344CB8AC3E}">
        <p14:creationId xmlns:p14="http://schemas.microsoft.com/office/powerpoint/2010/main" val="93443758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0419F934-4918-4D46-B89E-6D54039A5B09}"/>
              </a:ext>
            </a:extLst>
          </p:cNvPr>
          <p:cNvPicPr>
            <a:picLocks noChangeAspect="1"/>
          </p:cNvPicPr>
          <p:nvPr/>
        </p:nvPicPr>
        <p:blipFill rotWithShape="1">
          <a:blip r:embed="rId2"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897FC462-B215-47C3-A2A3-58AAC684B654}"/>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8" name="TextBox 9">
            <a:extLst>
              <a:ext uri="{FF2B5EF4-FFF2-40B4-BE49-F238E27FC236}">
                <a16:creationId xmlns:a16="http://schemas.microsoft.com/office/drawing/2014/main" id="{E81B0700-E8ED-436A-A15F-8A0262C9FB8A}"/>
              </a:ext>
            </a:extLst>
          </p:cNvPr>
          <p:cNvSpPr txBox="1"/>
          <p:nvPr/>
        </p:nvSpPr>
        <p:spPr>
          <a:xfrm>
            <a:off x="5750558" y="-1432990"/>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יחד נזכור, נעשה וננצח!</a:t>
            </a:r>
            <a:endParaRPr lang="en-US" sz="3200" dirty="0">
              <a:solidFill>
                <a:schemeClr val="bg1"/>
              </a:solidFill>
              <a:effectLst/>
              <a:latin typeface="Times New Roman" panose="02020603050405020304" pitchFamily="18" charset="0"/>
              <a:ea typeface="Times New Roman" panose="02020603050405020304" pitchFamily="18" charset="0"/>
            </a:endParaRPr>
          </a:p>
        </p:txBody>
      </p:sp>
      <p:pic>
        <p:nvPicPr>
          <p:cNvPr id="9" name="Picture 2">
            <a:extLst>
              <a:ext uri="{FF2B5EF4-FFF2-40B4-BE49-F238E27FC236}">
                <a16:creationId xmlns:a16="http://schemas.microsoft.com/office/drawing/2014/main" id="{D3EB72DD-8F81-49B2-A379-0B1C83F9932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0800000">
            <a:off x="11353799" y="-2160975"/>
            <a:ext cx="838200" cy="5900905"/>
          </a:xfrm>
          <a:prstGeom prst="rect">
            <a:avLst/>
          </a:prstGeom>
          <a:noFill/>
          <a:extLst>
            <a:ext uri="{909E8E84-426E-40DD-AFC4-6F175D3DCCD1}">
              <a14:hiddenFill xmlns:a14="http://schemas.microsoft.com/office/drawing/2010/main">
                <a:solidFill>
                  <a:srgbClr val="FFFFFF"/>
                </a:solidFill>
              </a14:hiddenFill>
            </a:ext>
          </a:extLst>
        </p:spPr>
      </p:pic>
      <p:sp>
        <p:nvSpPr>
          <p:cNvPr id="5" name="Shape">
            <a:hlinkClick r:id="rId5"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100769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09</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891540" y="5410324"/>
            <a:ext cx="10858811" cy="1323439"/>
          </a:xfrm>
          <a:prstGeom prst="rect">
            <a:avLst/>
          </a:prstGeom>
          <a:noFill/>
        </p:spPr>
        <p:txBody>
          <a:bodyPr wrap="square">
            <a:spAutoFit/>
          </a:bodyPr>
          <a:lstStyle/>
          <a:p>
            <a:pPr lvl="0"/>
            <a:r>
              <a:rPr lang="he-IL" sz="8000" b="1" dirty="0"/>
              <a:t>במה את/ה גאה?</a:t>
            </a:r>
            <a:endParaRPr lang="en-US" sz="8000" b="1" dirty="0"/>
          </a:p>
        </p:txBody>
      </p:sp>
    </p:spTree>
    <p:extLst>
      <p:ext uri="{BB962C8B-B14F-4D97-AF65-F5344CB8AC3E}">
        <p14:creationId xmlns:p14="http://schemas.microsoft.com/office/powerpoint/2010/main" val="171853119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17A0FB1B-9C8A-492F-AB8B-05373B69C44B}"/>
              </a:ext>
            </a:extLst>
          </p:cNvPr>
          <p:cNvPicPr>
            <a:picLocks noChangeAspect="1"/>
          </p:cNvPicPr>
          <p:nvPr/>
        </p:nvPicPr>
        <p:blipFill rotWithShape="1">
          <a:blip r:embed="rId2"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CF0E40E2-7345-484F-8BDE-B302870E8079}"/>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8" name="TextBox 9">
            <a:extLst>
              <a:ext uri="{FF2B5EF4-FFF2-40B4-BE49-F238E27FC236}">
                <a16:creationId xmlns:a16="http://schemas.microsoft.com/office/drawing/2014/main" id="{E6F5107A-CA1A-42B8-980B-0FE45304BC64}"/>
              </a:ext>
            </a:extLst>
          </p:cNvPr>
          <p:cNvSpPr txBox="1"/>
          <p:nvPr/>
        </p:nvSpPr>
        <p:spPr>
          <a:xfrm>
            <a:off x="5750558" y="-1432990"/>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יחד נזכור, נעשה וננצח!</a:t>
            </a:r>
            <a:endParaRPr lang="en-US" sz="3200" dirty="0">
              <a:solidFill>
                <a:schemeClr val="bg1"/>
              </a:solidFill>
              <a:effectLst/>
              <a:latin typeface="Times New Roman" panose="02020603050405020304" pitchFamily="18" charset="0"/>
              <a:ea typeface="Times New Roman" panose="02020603050405020304" pitchFamily="18" charset="0"/>
            </a:endParaRPr>
          </a:p>
        </p:txBody>
      </p:sp>
      <p:pic>
        <p:nvPicPr>
          <p:cNvPr id="9" name="Picture 2">
            <a:extLst>
              <a:ext uri="{FF2B5EF4-FFF2-40B4-BE49-F238E27FC236}">
                <a16:creationId xmlns:a16="http://schemas.microsoft.com/office/drawing/2014/main" id="{F1294525-16E4-42C4-909F-41BC304524C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0800000">
            <a:off x="11353799" y="-2160975"/>
            <a:ext cx="838200" cy="5900905"/>
          </a:xfrm>
          <a:prstGeom prst="rect">
            <a:avLst/>
          </a:prstGeom>
          <a:noFill/>
          <a:extLst>
            <a:ext uri="{909E8E84-426E-40DD-AFC4-6F175D3DCCD1}">
              <a14:hiddenFill xmlns:a14="http://schemas.microsoft.com/office/drawing/2010/main">
                <a:solidFill>
                  <a:srgbClr val="FFFFFF"/>
                </a:solidFill>
              </a14:hiddenFill>
            </a:ext>
          </a:extLst>
        </p:spPr>
      </p:pic>
      <p:sp>
        <p:nvSpPr>
          <p:cNvPr id="5" name="Shape">
            <a:hlinkClick r:id="rId5"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61145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10</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914088" y="4486030"/>
            <a:ext cx="10858811" cy="1938992"/>
          </a:xfrm>
          <a:prstGeom prst="rect">
            <a:avLst/>
          </a:prstGeom>
          <a:noFill/>
        </p:spPr>
        <p:txBody>
          <a:bodyPr wrap="square">
            <a:spAutoFit/>
          </a:bodyPr>
          <a:lstStyle/>
          <a:p>
            <a:pPr lvl="0"/>
            <a:r>
              <a:rPr lang="he-IL" sz="6000" b="1" dirty="0"/>
              <a:t>מה את/ה עושה  כשאת/ה מרגיש/ה לא בטוח/ה בעקבות המלחמה?</a:t>
            </a:r>
            <a:endParaRPr lang="en-US" sz="6000" b="1" dirty="0"/>
          </a:p>
        </p:txBody>
      </p:sp>
    </p:spTree>
    <p:extLst>
      <p:ext uri="{BB962C8B-B14F-4D97-AF65-F5344CB8AC3E}">
        <p14:creationId xmlns:p14="http://schemas.microsoft.com/office/powerpoint/2010/main" val="57636598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FCCB9266-3B23-4ED5-9B68-A0AF60E86B24}"/>
              </a:ext>
            </a:extLst>
          </p:cNvPr>
          <p:cNvPicPr>
            <a:picLocks noChangeAspect="1"/>
          </p:cNvPicPr>
          <p:nvPr/>
        </p:nvPicPr>
        <p:blipFill rotWithShape="1">
          <a:blip r:embed="rId2"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927453E2-5AB5-4792-A383-B8582EA05F94}"/>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8" name="TextBox 9">
            <a:extLst>
              <a:ext uri="{FF2B5EF4-FFF2-40B4-BE49-F238E27FC236}">
                <a16:creationId xmlns:a16="http://schemas.microsoft.com/office/drawing/2014/main" id="{B776D647-481D-447C-A5E1-88C479EB7A0B}"/>
              </a:ext>
            </a:extLst>
          </p:cNvPr>
          <p:cNvSpPr txBox="1"/>
          <p:nvPr/>
        </p:nvSpPr>
        <p:spPr>
          <a:xfrm>
            <a:off x="5750558" y="-1432990"/>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יחד נזכור, נעשה וננצח!</a:t>
            </a:r>
            <a:endParaRPr lang="en-US" sz="3200" dirty="0">
              <a:solidFill>
                <a:schemeClr val="bg1"/>
              </a:solidFill>
              <a:effectLst/>
              <a:latin typeface="Times New Roman" panose="02020603050405020304" pitchFamily="18" charset="0"/>
              <a:ea typeface="Times New Roman" panose="02020603050405020304" pitchFamily="18" charset="0"/>
            </a:endParaRPr>
          </a:p>
        </p:txBody>
      </p:sp>
      <p:pic>
        <p:nvPicPr>
          <p:cNvPr id="9" name="Picture 2">
            <a:extLst>
              <a:ext uri="{FF2B5EF4-FFF2-40B4-BE49-F238E27FC236}">
                <a16:creationId xmlns:a16="http://schemas.microsoft.com/office/drawing/2014/main" id="{49BEA128-ABB1-44D5-8DD5-2C6E457494B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0800000">
            <a:off x="11353799" y="-2160975"/>
            <a:ext cx="838200" cy="5900905"/>
          </a:xfrm>
          <a:prstGeom prst="rect">
            <a:avLst/>
          </a:prstGeom>
          <a:noFill/>
          <a:extLst>
            <a:ext uri="{909E8E84-426E-40DD-AFC4-6F175D3DCCD1}">
              <a14:hiddenFill xmlns:a14="http://schemas.microsoft.com/office/drawing/2010/main">
                <a:solidFill>
                  <a:srgbClr val="FFFFFF"/>
                </a:solidFill>
              </a14:hiddenFill>
            </a:ext>
          </a:extLst>
        </p:spPr>
      </p:pic>
      <p:sp>
        <p:nvSpPr>
          <p:cNvPr id="5" name="Shape">
            <a:hlinkClick r:id="rId5"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61145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11</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678180" y="3509469"/>
            <a:ext cx="11209331" cy="3416320"/>
          </a:xfrm>
          <a:prstGeom prst="rect">
            <a:avLst/>
          </a:prstGeom>
          <a:noFill/>
        </p:spPr>
        <p:txBody>
          <a:bodyPr wrap="square">
            <a:spAutoFit/>
          </a:bodyPr>
          <a:lstStyle/>
          <a:p>
            <a:pPr lvl="0"/>
            <a:r>
              <a:rPr lang="he-IL" sz="7200" b="1" dirty="0"/>
              <a:t>אילו פעולות את/ה עושה כדי לחזק את הביטחון האישי שלך, של המשפחה? </a:t>
            </a:r>
            <a:endParaRPr lang="en-US" sz="7200" b="1" dirty="0"/>
          </a:p>
        </p:txBody>
      </p:sp>
    </p:spTree>
    <p:extLst>
      <p:ext uri="{BB962C8B-B14F-4D97-AF65-F5344CB8AC3E}">
        <p14:creationId xmlns:p14="http://schemas.microsoft.com/office/powerpoint/2010/main" val="116882325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A6ECDF2C-9604-4A4A-8AD8-025DEF1C7F6E}"/>
              </a:ext>
            </a:extLst>
          </p:cNvPr>
          <p:cNvPicPr>
            <a:picLocks noChangeAspect="1"/>
          </p:cNvPicPr>
          <p:nvPr/>
        </p:nvPicPr>
        <p:blipFill rotWithShape="1">
          <a:blip r:embed="rId2"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DCB793C5-7AE7-4283-8C52-363509D92D29}"/>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8" name="TextBox 9">
            <a:extLst>
              <a:ext uri="{FF2B5EF4-FFF2-40B4-BE49-F238E27FC236}">
                <a16:creationId xmlns:a16="http://schemas.microsoft.com/office/drawing/2014/main" id="{FD0EDECE-F853-4D69-9762-DAED1CEDE6DC}"/>
              </a:ext>
            </a:extLst>
          </p:cNvPr>
          <p:cNvSpPr txBox="1"/>
          <p:nvPr/>
        </p:nvSpPr>
        <p:spPr>
          <a:xfrm>
            <a:off x="5750558" y="-1432990"/>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יחד נזכור, נעשה וננצח!</a:t>
            </a:r>
            <a:endParaRPr lang="en-US" sz="3200" dirty="0">
              <a:solidFill>
                <a:schemeClr val="bg1"/>
              </a:solidFill>
              <a:effectLst/>
              <a:latin typeface="Times New Roman" panose="02020603050405020304" pitchFamily="18" charset="0"/>
              <a:ea typeface="Times New Roman" panose="02020603050405020304" pitchFamily="18" charset="0"/>
            </a:endParaRPr>
          </a:p>
        </p:txBody>
      </p:sp>
      <p:pic>
        <p:nvPicPr>
          <p:cNvPr id="9" name="Picture 2">
            <a:extLst>
              <a:ext uri="{FF2B5EF4-FFF2-40B4-BE49-F238E27FC236}">
                <a16:creationId xmlns:a16="http://schemas.microsoft.com/office/drawing/2014/main" id="{6306B27D-46FA-459A-AB1B-ADCD2240C4AD}"/>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0800000">
            <a:off x="11353799" y="-2160975"/>
            <a:ext cx="838200" cy="5900905"/>
          </a:xfrm>
          <a:prstGeom prst="rect">
            <a:avLst/>
          </a:prstGeom>
          <a:noFill/>
          <a:extLst>
            <a:ext uri="{909E8E84-426E-40DD-AFC4-6F175D3DCCD1}">
              <a14:hiddenFill xmlns:a14="http://schemas.microsoft.com/office/drawing/2010/main">
                <a:solidFill>
                  <a:srgbClr val="FFFFFF"/>
                </a:solidFill>
              </a14:hiddenFill>
            </a:ext>
          </a:extLst>
        </p:spPr>
      </p:pic>
      <p:sp>
        <p:nvSpPr>
          <p:cNvPr id="5" name="Shape">
            <a:hlinkClick r:id="rId5"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68257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12</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1007699" y="4399961"/>
            <a:ext cx="10858811" cy="2554545"/>
          </a:xfrm>
          <a:prstGeom prst="rect">
            <a:avLst/>
          </a:prstGeom>
          <a:noFill/>
        </p:spPr>
        <p:txBody>
          <a:bodyPr wrap="square">
            <a:spAutoFit/>
          </a:bodyPr>
          <a:lstStyle/>
          <a:p>
            <a:pPr lvl="0"/>
            <a:r>
              <a:rPr lang="he-IL" sz="8000" b="1" dirty="0"/>
              <a:t>אילו תמונות משמחות אותך?</a:t>
            </a:r>
            <a:endParaRPr lang="en-US" sz="8000" b="1" dirty="0"/>
          </a:p>
        </p:txBody>
      </p:sp>
    </p:spTree>
    <p:extLst>
      <p:ext uri="{BB962C8B-B14F-4D97-AF65-F5344CB8AC3E}">
        <p14:creationId xmlns:p14="http://schemas.microsoft.com/office/powerpoint/2010/main" val="257245461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4B2FD9E1-A955-418F-9439-C15A9D3D91C4}"/>
              </a:ext>
            </a:extLst>
          </p:cNvPr>
          <p:cNvPicPr>
            <a:picLocks noChangeAspect="1"/>
          </p:cNvPicPr>
          <p:nvPr/>
        </p:nvPicPr>
        <p:blipFill rotWithShape="1">
          <a:blip r:embed="rId2"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61A6A1F3-0B14-4E82-936B-6FC4EE02D200}"/>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8" name="TextBox 9">
            <a:extLst>
              <a:ext uri="{FF2B5EF4-FFF2-40B4-BE49-F238E27FC236}">
                <a16:creationId xmlns:a16="http://schemas.microsoft.com/office/drawing/2014/main" id="{FFFFA18E-42B3-4FF0-8891-211F74118948}"/>
              </a:ext>
            </a:extLst>
          </p:cNvPr>
          <p:cNvSpPr txBox="1"/>
          <p:nvPr/>
        </p:nvSpPr>
        <p:spPr>
          <a:xfrm>
            <a:off x="5750558" y="-1432990"/>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יחד נזכור, נעשה וננצח!</a:t>
            </a:r>
            <a:endParaRPr lang="en-US" sz="3200" dirty="0">
              <a:solidFill>
                <a:schemeClr val="bg1"/>
              </a:solidFill>
              <a:effectLst/>
              <a:latin typeface="Times New Roman" panose="02020603050405020304" pitchFamily="18" charset="0"/>
              <a:ea typeface="Times New Roman" panose="02020603050405020304" pitchFamily="18" charset="0"/>
            </a:endParaRPr>
          </a:p>
        </p:txBody>
      </p:sp>
      <p:pic>
        <p:nvPicPr>
          <p:cNvPr id="9" name="Picture 2">
            <a:extLst>
              <a:ext uri="{FF2B5EF4-FFF2-40B4-BE49-F238E27FC236}">
                <a16:creationId xmlns:a16="http://schemas.microsoft.com/office/drawing/2014/main" id="{CA3CF391-3893-4840-B30F-E335AD0C7FD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0800000">
            <a:off x="11353799" y="-2160975"/>
            <a:ext cx="838200" cy="5900905"/>
          </a:xfrm>
          <a:prstGeom prst="rect">
            <a:avLst/>
          </a:prstGeom>
          <a:noFill/>
          <a:extLst>
            <a:ext uri="{909E8E84-426E-40DD-AFC4-6F175D3DCCD1}">
              <a14:hiddenFill xmlns:a14="http://schemas.microsoft.com/office/drawing/2010/main">
                <a:solidFill>
                  <a:srgbClr val="FFFFFF"/>
                </a:solidFill>
              </a14:hiddenFill>
            </a:ext>
          </a:extLst>
        </p:spPr>
      </p:pic>
      <p:sp>
        <p:nvSpPr>
          <p:cNvPr id="5" name="Shape">
            <a:hlinkClick r:id="rId5"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75369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13</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922020" y="5068645"/>
            <a:ext cx="10858811" cy="1323439"/>
          </a:xfrm>
          <a:prstGeom prst="rect">
            <a:avLst/>
          </a:prstGeom>
          <a:noFill/>
        </p:spPr>
        <p:txBody>
          <a:bodyPr wrap="square">
            <a:spAutoFit/>
          </a:bodyPr>
          <a:lstStyle/>
          <a:p>
            <a:pPr lvl="0"/>
            <a:r>
              <a:rPr lang="he-IL" sz="8000" b="1" dirty="0"/>
              <a:t>מה חסר לך עכשיו?</a:t>
            </a:r>
            <a:endParaRPr lang="en-US" sz="8000" b="1" dirty="0"/>
          </a:p>
        </p:txBody>
      </p:sp>
    </p:spTree>
    <p:extLst>
      <p:ext uri="{BB962C8B-B14F-4D97-AF65-F5344CB8AC3E}">
        <p14:creationId xmlns:p14="http://schemas.microsoft.com/office/powerpoint/2010/main" val="72807138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A5A90CCB-0A19-4282-B4F8-DEB84C03829C}"/>
              </a:ext>
            </a:extLst>
          </p:cNvPr>
          <p:cNvPicPr>
            <a:picLocks noChangeAspect="1"/>
          </p:cNvPicPr>
          <p:nvPr/>
        </p:nvPicPr>
        <p:blipFill rotWithShape="1">
          <a:blip r:embed="rId2"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3599B306-9C65-4C75-88A4-235314F63A0A}"/>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8" name="TextBox 9">
            <a:extLst>
              <a:ext uri="{FF2B5EF4-FFF2-40B4-BE49-F238E27FC236}">
                <a16:creationId xmlns:a16="http://schemas.microsoft.com/office/drawing/2014/main" id="{E6BED11B-F5CB-494E-AF7F-DDD27B976883}"/>
              </a:ext>
            </a:extLst>
          </p:cNvPr>
          <p:cNvSpPr txBox="1"/>
          <p:nvPr/>
        </p:nvSpPr>
        <p:spPr>
          <a:xfrm>
            <a:off x="5750558" y="-1432990"/>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יחד נזכור, נעשה וננצח!</a:t>
            </a:r>
            <a:endParaRPr lang="en-US" sz="3200" dirty="0">
              <a:solidFill>
                <a:schemeClr val="bg1"/>
              </a:solidFill>
              <a:effectLst/>
              <a:latin typeface="Times New Roman" panose="02020603050405020304" pitchFamily="18" charset="0"/>
              <a:ea typeface="Times New Roman" panose="02020603050405020304" pitchFamily="18" charset="0"/>
            </a:endParaRPr>
          </a:p>
        </p:txBody>
      </p:sp>
      <p:pic>
        <p:nvPicPr>
          <p:cNvPr id="9" name="Picture 2">
            <a:extLst>
              <a:ext uri="{FF2B5EF4-FFF2-40B4-BE49-F238E27FC236}">
                <a16:creationId xmlns:a16="http://schemas.microsoft.com/office/drawing/2014/main" id="{1E911A5C-25CB-4B9D-BD9C-2B21CCA34EB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0800000">
            <a:off x="11353799" y="-2160975"/>
            <a:ext cx="838200" cy="5900905"/>
          </a:xfrm>
          <a:prstGeom prst="rect">
            <a:avLst/>
          </a:prstGeom>
          <a:noFill/>
          <a:extLst>
            <a:ext uri="{909E8E84-426E-40DD-AFC4-6F175D3DCCD1}">
              <a14:hiddenFill xmlns:a14="http://schemas.microsoft.com/office/drawing/2010/main">
                <a:solidFill>
                  <a:srgbClr val="FFFFFF"/>
                </a:solidFill>
              </a14:hiddenFill>
            </a:ext>
          </a:extLst>
        </p:spPr>
      </p:pic>
      <p:sp>
        <p:nvSpPr>
          <p:cNvPr id="5" name="Shape">
            <a:hlinkClick r:id="rId5"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57589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14</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828039" y="4096597"/>
            <a:ext cx="12808080" cy="2308324"/>
          </a:xfrm>
          <a:prstGeom prst="rect">
            <a:avLst/>
          </a:prstGeom>
          <a:noFill/>
        </p:spPr>
        <p:txBody>
          <a:bodyPr wrap="square">
            <a:spAutoFit/>
          </a:bodyPr>
          <a:lstStyle/>
          <a:p>
            <a:pPr lvl="0"/>
            <a:r>
              <a:rPr lang="he-IL" sz="7200" b="1" dirty="0"/>
              <a:t>מה היו הדברים שהפחידו אותך וכיצד התגברת על פחד זה?</a:t>
            </a:r>
            <a:endParaRPr lang="en-US" sz="7200" b="1" dirty="0"/>
          </a:p>
        </p:txBody>
      </p:sp>
    </p:spTree>
    <p:extLst>
      <p:ext uri="{BB962C8B-B14F-4D97-AF65-F5344CB8AC3E}">
        <p14:creationId xmlns:p14="http://schemas.microsoft.com/office/powerpoint/2010/main" val="254628523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
            <a:extLst>
              <a:ext uri="{FF2B5EF4-FFF2-40B4-BE49-F238E27FC236}">
                <a16:creationId xmlns:a16="http://schemas.microsoft.com/office/drawing/2014/main" id="{DAD698C8-DA78-47E8-AFC3-6AC64D42B731}"/>
              </a:ext>
            </a:extLst>
          </p:cNvPr>
          <p:cNvPicPr>
            <a:picLocks noChangeAspect="1"/>
          </p:cNvPicPr>
          <p:nvPr/>
        </p:nvPicPr>
        <p:blipFill rotWithShape="1">
          <a:blip r:embed="rId2"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תמונה 11">
            <a:extLst>
              <a:ext uri="{FF2B5EF4-FFF2-40B4-BE49-F238E27FC236}">
                <a16:creationId xmlns:a16="http://schemas.microsoft.com/office/drawing/2014/main" id="{16CDCAE4-4F3D-44FD-B2A7-FB9137C6A16F}"/>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13" name="TextBox 9">
            <a:extLst>
              <a:ext uri="{FF2B5EF4-FFF2-40B4-BE49-F238E27FC236}">
                <a16:creationId xmlns:a16="http://schemas.microsoft.com/office/drawing/2014/main" id="{970AD822-47FA-483E-BCF8-6FB9860C2693}"/>
              </a:ext>
            </a:extLst>
          </p:cNvPr>
          <p:cNvSpPr txBox="1"/>
          <p:nvPr/>
        </p:nvSpPr>
        <p:spPr>
          <a:xfrm>
            <a:off x="5750558" y="-1432990"/>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יחד נזכור, נעשה וננצח!</a:t>
            </a:r>
            <a:endParaRPr lang="en-US" sz="3200" dirty="0">
              <a:solidFill>
                <a:schemeClr val="bg1"/>
              </a:solidFill>
              <a:effectLst/>
              <a:latin typeface="Times New Roman" panose="02020603050405020304" pitchFamily="18" charset="0"/>
              <a:ea typeface="Times New Roman" panose="02020603050405020304" pitchFamily="18" charset="0"/>
            </a:endParaRPr>
          </a:p>
        </p:txBody>
      </p:sp>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100769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15</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906780" y="4236277"/>
            <a:ext cx="10858811" cy="2554545"/>
          </a:xfrm>
          <a:prstGeom prst="rect">
            <a:avLst/>
          </a:prstGeom>
          <a:noFill/>
        </p:spPr>
        <p:txBody>
          <a:bodyPr wrap="square">
            <a:spAutoFit/>
          </a:bodyPr>
          <a:lstStyle/>
          <a:p>
            <a:pPr lvl="0"/>
            <a:r>
              <a:rPr lang="he-IL" sz="8000" b="1" dirty="0"/>
              <a:t>מה עוזר לך לעבור את הרגעים הקשים? </a:t>
            </a:r>
            <a:endParaRPr lang="en-US" sz="8000" b="1" dirty="0"/>
          </a:p>
        </p:txBody>
      </p:sp>
      <p:pic>
        <p:nvPicPr>
          <p:cNvPr id="14" name="Picture 2">
            <a:extLst>
              <a:ext uri="{FF2B5EF4-FFF2-40B4-BE49-F238E27FC236}">
                <a16:creationId xmlns:a16="http://schemas.microsoft.com/office/drawing/2014/main" id="{B6AF018D-25A2-4027-B42F-9F73C3354008}"/>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0800000">
            <a:off x="11353799" y="-2160975"/>
            <a:ext cx="838200" cy="59009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884035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1">
            <a:extLst>
              <a:ext uri="{FF2B5EF4-FFF2-40B4-BE49-F238E27FC236}">
                <a16:creationId xmlns:a16="http://schemas.microsoft.com/office/drawing/2014/main" id="{DF9D55DD-065E-4F54-99B7-4DEA89E8D485}"/>
              </a:ext>
            </a:extLst>
          </p:cNvPr>
          <p:cNvPicPr>
            <a:picLocks noChangeAspect="1"/>
          </p:cNvPicPr>
          <p:nvPr/>
        </p:nvPicPr>
        <p:blipFill rotWithShape="1">
          <a:blip r:embed="rId2"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תמונה 10">
            <a:extLst>
              <a:ext uri="{FF2B5EF4-FFF2-40B4-BE49-F238E27FC236}">
                <a16:creationId xmlns:a16="http://schemas.microsoft.com/office/drawing/2014/main" id="{B5CA800F-5CE8-49BE-873C-D7F5404260A6}"/>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12" name="TextBox 9">
            <a:extLst>
              <a:ext uri="{FF2B5EF4-FFF2-40B4-BE49-F238E27FC236}">
                <a16:creationId xmlns:a16="http://schemas.microsoft.com/office/drawing/2014/main" id="{DE182F22-C10A-4CB9-BCAA-BC3F101F5D31}"/>
              </a:ext>
            </a:extLst>
          </p:cNvPr>
          <p:cNvSpPr txBox="1"/>
          <p:nvPr/>
        </p:nvSpPr>
        <p:spPr>
          <a:xfrm>
            <a:off x="5750558" y="-1432990"/>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יחד נזכור, נעשה וננצח!</a:t>
            </a:r>
            <a:endParaRPr lang="en-US" sz="3200" dirty="0">
              <a:solidFill>
                <a:schemeClr val="bg1"/>
              </a:solidFill>
              <a:effectLst/>
              <a:latin typeface="Times New Roman" panose="02020603050405020304" pitchFamily="18" charset="0"/>
              <a:ea typeface="Times New Roman" panose="02020603050405020304" pitchFamily="18" charset="0"/>
            </a:endParaRPr>
          </a:p>
        </p:txBody>
      </p:sp>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57589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16</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1333189" y="3837539"/>
            <a:ext cx="10858811" cy="2554545"/>
          </a:xfrm>
          <a:prstGeom prst="rect">
            <a:avLst/>
          </a:prstGeom>
          <a:noFill/>
        </p:spPr>
        <p:txBody>
          <a:bodyPr wrap="square">
            <a:spAutoFit/>
          </a:bodyPr>
          <a:lstStyle/>
          <a:p>
            <a:pPr lvl="0"/>
            <a:r>
              <a:rPr lang="he-IL" sz="8000" b="1" dirty="0"/>
              <a:t>עד כמה, לדעתך, הומור וחיוך רצויים בתקופה הזו?</a:t>
            </a:r>
            <a:endParaRPr lang="en-US" sz="8000" b="1" dirty="0"/>
          </a:p>
        </p:txBody>
      </p:sp>
    </p:spTree>
    <p:extLst>
      <p:ext uri="{BB962C8B-B14F-4D97-AF65-F5344CB8AC3E}">
        <p14:creationId xmlns:p14="http://schemas.microsoft.com/office/powerpoint/2010/main" val="102971615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1">
            <a:extLst>
              <a:ext uri="{FF2B5EF4-FFF2-40B4-BE49-F238E27FC236}">
                <a16:creationId xmlns:a16="http://schemas.microsoft.com/office/drawing/2014/main" id="{A41BF1E3-7A00-425A-9CE0-3701675791E0}"/>
              </a:ext>
            </a:extLst>
          </p:cNvPr>
          <p:cNvPicPr>
            <a:picLocks noChangeAspect="1"/>
          </p:cNvPicPr>
          <p:nvPr/>
        </p:nvPicPr>
        <p:blipFill rotWithShape="1">
          <a:blip r:embed="rId2"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תמונה 10">
            <a:extLst>
              <a:ext uri="{FF2B5EF4-FFF2-40B4-BE49-F238E27FC236}">
                <a16:creationId xmlns:a16="http://schemas.microsoft.com/office/drawing/2014/main" id="{CB4AF0B6-6F55-4CBA-B5EA-99E81857B02A}"/>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12" name="TextBox 9">
            <a:extLst>
              <a:ext uri="{FF2B5EF4-FFF2-40B4-BE49-F238E27FC236}">
                <a16:creationId xmlns:a16="http://schemas.microsoft.com/office/drawing/2014/main" id="{029DBA9F-1210-40AC-AB11-55CC5DA15CE6}"/>
              </a:ext>
            </a:extLst>
          </p:cNvPr>
          <p:cNvSpPr txBox="1"/>
          <p:nvPr/>
        </p:nvSpPr>
        <p:spPr>
          <a:xfrm>
            <a:off x="5750558" y="-1432990"/>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יחד נזכור, נעשה וננצח!</a:t>
            </a:r>
            <a:endParaRPr lang="en-US" sz="3200" dirty="0">
              <a:solidFill>
                <a:schemeClr val="bg1"/>
              </a:solidFill>
              <a:effectLst/>
              <a:latin typeface="Times New Roman" panose="02020603050405020304" pitchFamily="18" charset="0"/>
              <a:ea typeface="Times New Roman" panose="02020603050405020304" pitchFamily="18" charset="0"/>
            </a:endParaRPr>
          </a:p>
        </p:txBody>
      </p:sp>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61145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17</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1121229" y="4748605"/>
            <a:ext cx="10858811" cy="1323439"/>
          </a:xfrm>
          <a:prstGeom prst="rect">
            <a:avLst/>
          </a:prstGeom>
          <a:noFill/>
        </p:spPr>
        <p:txBody>
          <a:bodyPr wrap="square">
            <a:spAutoFit/>
          </a:bodyPr>
          <a:lstStyle/>
          <a:p>
            <a:pPr lvl="0"/>
            <a:r>
              <a:rPr lang="he-IL" sz="8000" b="1" dirty="0"/>
              <a:t>מה היה לך עצוב לשמוע?</a:t>
            </a:r>
            <a:endParaRPr lang="en-US" sz="8000" b="1" dirty="0"/>
          </a:p>
        </p:txBody>
      </p:sp>
      <p:pic>
        <p:nvPicPr>
          <p:cNvPr id="13" name="Picture 2">
            <a:extLst>
              <a:ext uri="{FF2B5EF4-FFF2-40B4-BE49-F238E27FC236}">
                <a16:creationId xmlns:a16="http://schemas.microsoft.com/office/drawing/2014/main" id="{D7E3D339-C535-4473-B509-B5DF43630AD9}"/>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0800000">
            <a:off x="11353799" y="-2160975"/>
            <a:ext cx="838200" cy="59009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565246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 name="Picture 5">
            <a:hlinkClick r:id="rId2"/>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767857" y="192370"/>
            <a:ext cx="1161258" cy="771218"/>
          </a:xfrm>
          <a:prstGeom prst="rect">
            <a:avLst/>
          </a:prstGeom>
        </p:spPr>
      </p:pic>
      <p:sp>
        <p:nvSpPr>
          <p:cNvPr id="60" name="Shape">
            <a:extLst>
              <a:ext uri="{FF2B5EF4-FFF2-40B4-BE49-F238E27FC236}">
                <a16:creationId xmlns:a16="http://schemas.microsoft.com/office/drawing/2014/main" id="{DAA4052C-B925-42D8-AA01-1C24E296E16A}"/>
              </a:ext>
            </a:extLst>
          </p:cNvPr>
          <p:cNvSpPr/>
          <p:nvPr/>
        </p:nvSpPr>
        <p:spPr>
          <a:xfrm>
            <a:off x="7088315" y="2330861"/>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4" action="ppaction://hlinksldjump"/>
              </a:rPr>
              <a:t>21</a:t>
            </a:r>
            <a:endParaRPr sz="2800" b="1" dirty="0">
              <a:solidFill>
                <a:schemeClr val="bg1"/>
              </a:solidFill>
            </a:endParaRPr>
          </a:p>
        </p:txBody>
      </p:sp>
      <p:sp>
        <p:nvSpPr>
          <p:cNvPr id="63" name="Shape">
            <a:extLst>
              <a:ext uri="{FF2B5EF4-FFF2-40B4-BE49-F238E27FC236}">
                <a16:creationId xmlns:a16="http://schemas.microsoft.com/office/drawing/2014/main" id="{DAA4052C-B925-42D8-AA01-1C24E296E16A}"/>
              </a:ext>
            </a:extLst>
          </p:cNvPr>
          <p:cNvSpPr/>
          <p:nvPr/>
        </p:nvSpPr>
        <p:spPr>
          <a:xfrm>
            <a:off x="7074772" y="3214840"/>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2">
              <a:lumMod val="40000"/>
              <a:lumOff val="60000"/>
            </a:schemeClr>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5" action="ppaction://hlinksldjump"/>
              </a:rPr>
              <a:t>22</a:t>
            </a:r>
            <a:endParaRPr sz="2800" b="1" dirty="0">
              <a:solidFill>
                <a:schemeClr val="bg1"/>
              </a:solidFill>
            </a:endParaRPr>
          </a:p>
        </p:txBody>
      </p:sp>
      <p:sp>
        <p:nvSpPr>
          <p:cNvPr id="81" name="Shape">
            <a:extLst>
              <a:ext uri="{FF2B5EF4-FFF2-40B4-BE49-F238E27FC236}">
                <a16:creationId xmlns:a16="http://schemas.microsoft.com/office/drawing/2014/main" id="{DAA4052C-B925-42D8-AA01-1C24E296E16A}"/>
              </a:ext>
            </a:extLst>
          </p:cNvPr>
          <p:cNvSpPr/>
          <p:nvPr/>
        </p:nvSpPr>
        <p:spPr>
          <a:xfrm>
            <a:off x="11125245" y="2232192"/>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2"/>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6" action="ppaction://hlinksldjump">
                  <a:extLst>
                    <a:ext uri="{A12FA001-AC4F-418D-AE19-62706E023703}">
                      <ahyp:hlinkClr xmlns:ahyp="http://schemas.microsoft.com/office/drawing/2018/hyperlinkcolor" val="tx"/>
                    </a:ext>
                  </a:extLst>
                </a:hlinkClick>
              </a:rPr>
              <a:t>01</a:t>
            </a:r>
            <a:endParaRPr sz="2800" b="1" dirty="0">
              <a:solidFill>
                <a:schemeClr val="bg1"/>
              </a:solidFill>
            </a:endParaRPr>
          </a:p>
        </p:txBody>
      </p:sp>
      <p:sp>
        <p:nvSpPr>
          <p:cNvPr id="82" name="Shape">
            <a:extLst>
              <a:ext uri="{FF2B5EF4-FFF2-40B4-BE49-F238E27FC236}">
                <a16:creationId xmlns:a16="http://schemas.microsoft.com/office/drawing/2014/main" id="{DAA4052C-B925-42D8-AA01-1C24E296E16A}"/>
              </a:ext>
            </a:extLst>
          </p:cNvPr>
          <p:cNvSpPr/>
          <p:nvPr/>
        </p:nvSpPr>
        <p:spPr>
          <a:xfrm>
            <a:off x="11090870" y="3061506"/>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92D050"/>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7" action="ppaction://hlinksldjump">
                  <a:extLst>
                    <a:ext uri="{A12FA001-AC4F-418D-AE19-62706E023703}">
                      <ahyp:hlinkClr xmlns:ahyp="http://schemas.microsoft.com/office/drawing/2018/hyperlinkcolor" val="tx"/>
                    </a:ext>
                  </a:extLst>
                </a:hlinkClick>
              </a:rPr>
              <a:t>02</a:t>
            </a:r>
            <a:endParaRPr sz="2800" b="1" dirty="0">
              <a:solidFill>
                <a:schemeClr val="bg1"/>
              </a:solidFill>
            </a:endParaRPr>
          </a:p>
        </p:txBody>
      </p:sp>
      <p:sp>
        <p:nvSpPr>
          <p:cNvPr id="83" name="Shape">
            <a:extLst>
              <a:ext uri="{FF2B5EF4-FFF2-40B4-BE49-F238E27FC236}">
                <a16:creationId xmlns:a16="http://schemas.microsoft.com/office/drawing/2014/main" id="{DAA4052C-B925-42D8-AA01-1C24E296E16A}"/>
              </a:ext>
            </a:extLst>
          </p:cNvPr>
          <p:cNvSpPr/>
          <p:nvPr/>
        </p:nvSpPr>
        <p:spPr>
          <a:xfrm>
            <a:off x="11136659" y="3897761"/>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FF3399"/>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8" action="ppaction://hlinksldjump">
                  <a:extLst>
                    <a:ext uri="{A12FA001-AC4F-418D-AE19-62706E023703}">
                      <ahyp:hlinkClr xmlns:ahyp="http://schemas.microsoft.com/office/drawing/2018/hyperlinkcolor" val="tx"/>
                    </a:ext>
                  </a:extLst>
                </a:hlinkClick>
              </a:rPr>
              <a:t>03</a:t>
            </a:r>
            <a:endParaRPr sz="2800" b="1" dirty="0">
              <a:solidFill>
                <a:schemeClr val="bg1"/>
              </a:solidFill>
            </a:endParaRPr>
          </a:p>
        </p:txBody>
      </p:sp>
      <p:sp>
        <p:nvSpPr>
          <p:cNvPr id="84" name="Shape">
            <a:extLst>
              <a:ext uri="{FF2B5EF4-FFF2-40B4-BE49-F238E27FC236}">
                <a16:creationId xmlns:a16="http://schemas.microsoft.com/office/drawing/2014/main" id="{DAA4052C-B925-42D8-AA01-1C24E296E16A}"/>
              </a:ext>
            </a:extLst>
          </p:cNvPr>
          <p:cNvSpPr/>
          <p:nvPr/>
        </p:nvSpPr>
        <p:spPr>
          <a:xfrm>
            <a:off x="11136660" y="4757437"/>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FF3399"/>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9" action="ppaction://hlinksldjump">
                  <a:extLst>
                    <a:ext uri="{A12FA001-AC4F-418D-AE19-62706E023703}">
                      <ahyp:hlinkClr xmlns:ahyp="http://schemas.microsoft.com/office/drawing/2018/hyperlinkcolor" val="tx"/>
                    </a:ext>
                  </a:extLst>
                </a:hlinkClick>
              </a:rPr>
              <a:t>04</a:t>
            </a:r>
            <a:endParaRPr sz="2800" b="1" dirty="0">
              <a:solidFill>
                <a:schemeClr val="bg1"/>
              </a:solidFill>
            </a:endParaRPr>
          </a:p>
        </p:txBody>
      </p:sp>
      <p:sp>
        <p:nvSpPr>
          <p:cNvPr id="85" name="Shape">
            <a:extLst>
              <a:ext uri="{FF2B5EF4-FFF2-40B4-BE49-F238E27FC236}">
                <a16:creationId xmlns:a16="http://schemas.microsoft.com/office/drawing/2014/main" id="{DAA4052C-B925-42D8-AA01-1C24E296E16A}"/>
              </a:ext>
            </a:extLst>
          </p:cNvPr>
          <p:cNvSpPr/>
          <p:nvPr/>
        </p:nvSpPr>
        <p:spPr>
          <a:xfrm>
            <a:off x="11107122" y="5657983"/>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FF3399"/>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10" action="ppaction://hlinksldjump">
                  <a:extLst>
                    <a:ext uri="{A12FA001-AC4F-418D-AE19-62706E023703}">
                      <ahyp:hlinkClr xmlns:ahyp="http://schemas.microsoft.com/office/drawing/2018/hyperlinkcolor" val="tx"/>
                    </a:ext>
                  </a:extLst>
                </a:hlinkClick>
              </a:rPr>
              <a:t>05</a:t>
            </a:r>
            <a:endParaRPr sz="2800" b="1" dirty="0">
              <a:solidFill>
                <a:schemeClr val="bg1"/>
              </a:solidFill>
            </a:endParaRPr>
          </a:p>
        </p:txBody>
      </p:sp>
      <p:sp>
        <p:nvSpPr>
          <p:cNvPr id="90" name="Shape">
            <a:extLst>
              <a:ext uri="{FF2B5EF4-FFF2-40B4-BE49-F238E27FC236}">
                <a16:creationId xmlns:a16="http://schemas.microsoft.com/office/drawing/2014/main" id="{DAA4052C-B925-42D8-AA01-1C24E296E16A}"/>
              </a:ext>
            </a:extLst>
          </p:cNvPr>
          <p:cNvSpPr/>
          <p:nvPr/>
        </p:nvSpPr>
        <p:spPr>
          <a:xfrm>
            <a:off x="10211472" y="5629482"/>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11" action="ppaction://hlinksldjump"/>
              </a:rPr>
              <a:t>10</a:t>
            </a:r>
            <a:endParaRPr sz="2800" b="1" dirty="0">
              <a:solidFill>
                <a:schemeClr val="bg1"/>
              </a:solidFill>
            </a:endParaRPr>
          </a:p>
        </p:txBody>
      </p:sp>
      <p:sp>
        <p:nvSpPr>
          <p:cNvPr id="91" name="Shape">
            <a:hlinkClick r:id="rId12" action="ppaction://hlinksldjump"/>
            <a:extLst>
              <a:ext uri="{FF2B5EF4-FFF2-40B4-BE49-F238E27FC236}">
                <a16:creationId xmlns:a16="http://schemas.microsoft.com/office/drawing/2014/main" id="{DAA4052C-B925-42D8-AA01-1C24E296E16A}"/>
              </a:ext>
            </a:extLst>
          </p:cNvPr>
          <p:cNvSpPr/>
          <p:nvPr/>
        </p:nvSpPr>
        <p:spPr>
          <a:xfrm>
            <a:off x="9129767" y="2280611"/>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3"/>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12" action="ppaction://hlinksldjump"/>
              </a:rPr>
              <a:t>11</a:t>
            </a:r>
            <a:endParaRPr sz="2800" b="1" dirty="0">
              <a:solidFill>
                <a:schemeClr val="bg1"/>
              </a:solidFill>
            </a:endParaRPr>
          </a:p>
        </p:txBody>
      </p:sp>
      <p:sp>
        <p:nvSpPr>
          <p:cNvPr id="92" name="Shape">
            <a:extLst>
              <a:ext uri="{FF2B5EF4-FFF2-40B4-BE49-F238E27FC236}">
                <a16:creationId xmlns:a16="http://schemas.microsoft.com/office/drawing/2014/main" id="{DAA4052C-B925-42D8-AA01-1C24E296E16A}"/>
              </a:ext>
            </a:extLst>
          </p:cNvPr>
          <p:cNvSpPr/>
          <p:nvPr/>
        </p:nvSpPr>
        <p:spPr>
          <a:xfrm>
            <a:off x="9152372" y="3117013"/>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1">
              <a:lumMod val="40000"/>
              <a:lumOff val="60000"/>
            </a:schemeClr>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13" action="ppaction://hlinksldjump"/>
              </a:rPr>
              <a:t>12</a:t>
            </a:r>
            <a:endParaRPr sz="2800" b="1" dirty="0">
              <a:solidFill>
                <a:schemeClr val="bg1"/>
              </a:solidFill>
            </a:endParaRPr>
          </a:p>
        </p:txBody>
      </p:sp>
      <p:sp>
        <p:nvSpPr>
          <p:cNvPr id="93" name="Shape">
            <a:extLst>
              <a:ext uri="{FF2B5EF4-FFF2-40B4-BE49-F238E27FC236}">
                <a16:creationId xmlns:a16="http://schemas.microsoft.com/office/drawing/2014/main" id="{DAA4052C-B925-42D8-AA01-1C24E296E16A}"/>
              </a:ext>
            </a:extLst>
          </p:cNvPr>
          <p:cNvSpPr/>
          <p:nvPr/>
        </p:nvSpPr>
        <p:spPr>
          <a:xfrm>
            <a:off x="9129767" y="3929716"/>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6">
              <a:lumMod val="20000"/>
              <a:lumOff val="80000"/>
            </a:schemeClr>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14" action="ppaction://hlinksldjump"/>
              </a:rPr>
              <a:t>13</a:t>
            </a:r>
            <a:endParaRPr sz="2800" b="1" dirty="0">
              <a:solidFill>
                <a:schemeClr val="bg1"/>
              </a:solidFill>
            </a:endParaRPr>
          </a:p>
        </p:txBody>
      </p:sp>
      <p:sp>
        <p:nvSpPr>
          <p:cNvPr id="94" name="Shape">
            <a:extLst>
              <a:ext uri="{FF2B5EF4-FFF2-40B4-BE49-F238E27FC236}">
                <a16:creationId xmlns:a16="http://schemas.microsoft.com/office/drawing/2014/main" id="{DAA4052C-B925-42D8-AA01-1C24E296E16A}"/>
              </a:ext>
            </a:extLst>
          </p:cNvPr>
          <p:cNvSpPr/>
          <p:nvPr/>
        </p:nvSpPr>
        <p:spPr>
          <a:xfrm>
            <a:off x="9101382" y="4737810"/>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4">
              <a:lumMod val="60000"/>
              <a:lumOff val="40000"/>
            </a:schemeClr>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15" action="ppaction://hlinksldjump"/>
              </a:rPr>
              <a:t>14</a:t>
            </a:r>
            <a:endParaRPr sz="2800" b="1" dirty="0">
              <a:solidFill>
                <a:schemeClr val="bg1"/>
              </a:solidFill>
            </a:endParaRPr>
          </a:p>
        </p:txBody>
      </p:sp>
      <p:sp>
        <p:nvSpPr>
          <p:cNvPr id="95" name="Shape">
            <a:extLst>
              <a:ext uri="{FF2B5EF4-FFF2-40B4-BE49-F238E27FC236}">
                <a16:creationId xmlns:a16="http://schemas.microsoft.com/office/drawing/2014/main" id="{DAA4052C-B925-42D8-AA01-1C24E296E16A}"/>
              </a:ext>
            </a:extLst>
          </p:cNvPr>
          <p:cNvSpPr/>
          <p:nvPr/>
        </p:nvSpPr>
        <p:spPr>
          <a:xfrm>
            <a:off x="9129767" y="5650081"/>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FFC000"/>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16" action="ppaction://hlinksldjump"/>
              </a:rPr>
              <a:t>15</a:t>
            </a:r>
            <a:endParaRPr sz="2800" b="1" dirty="0">
              <a:solidFill>
                <a:schemeClr val="bg1"/>
              </a:solidFill>
            </a:endParaRPr>
          </a:p>
        </p:txBody>
      </p:sp>
      <p:sp>
        <p:nvSpPr>
          <p:cNvPr id="96" name="Shape">
            <a:extLst>
              <a:ext uri="{FF2B5EF4-FFF2-40B4-BE49-F238E27FC236}">
                <a16:creationId xmlns:a16="http://schemas.microsoft.com/office/drawing/2014/main" id="{DAA4052C-B925-42D8-AA01-1C24E296E16A}"/>
              </a:ext>
            </a:extLst>
          </p:cNvPr>
          <p:cNvSpPr/>
          <p:nvPr/>
        </p:nvSpPr>
        <p:spPr>
          <a:xfrm>
            <a:off x="8086054" y="2341297"/>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FFFF00"/>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17" action="ppaction://hlinksldjump"/>
              </a:rPr>
              <a:t>16</a:t>
            </a:r>
            <a:endParaRPr sz="2800" b="1" dirty="0">
              <a:solidFill>
                <a:schemeClr val="bg1"/>
              </a:solidFill>
            </a:endParaRPr>
          </a:p>
        </p:txBody>
      </p:sp>
      <p:sp>
        <p:nvSpPr>
          <p:cNvPr id="97" name="Shape">
            <a:extLst>
              <a:ext uri="{FF2B5EF4-FFF2-40B4-BE49-F238E27FC236}">
                <a16:creationId xmlns:a16="http://schemas.microsoft.com/office/drawing/2014/main" id="{DAA4052C-B925-42D8-AA01-1C24E296E16A}"/>
              </a:ext>
            </a:extLst>
          </p:cNvPr>
          <p:cNvSpPr/>
          <p:nvPr/>
        </p:nvSpPr>
        <p:spPr>
          <a:xfrm>
            <a:off x="8060498" y="3178110"/>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C43430"/>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18" action="ppaction://hlinksldjump"/>
              </a:rPr>
              <a:t>17</a:t>
            </a:r>
            <a:endParaRPr sz="2800" b="1" dirty="0">
              <a:solidFill>
                <a:schemeClr val="bg1"/>
              </a:solidFill>
            </a:endParaRPr>
          </a:p>
        </p:txBody>
      </p:sp>
      <p:sp>
        <p:nvSpPr>
          <p:cNvPr id="98" name="Shape">
            <a:extLst>
              <a:ext uri="{FF2B5EF4-FFF2-40B4-BE49-F238E27FC236}">
                <a16:creationId xmlns:a16="http://schemas.microsoft.com/office/drawing/2014/main" id="{DAA4052C-B925-42D8-AA01-1C24E296E16A}"/>
              </a:ext>
            </a:extLst>
          </p:cNvPr>
          <p:cNvSpPr/>
          <p:nvPr/>
        </p:nvSpPr>
        <p:spPr>
          <a:xfrm>
            <a:off x="8056374" y="4014923"/>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92D050"/>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19" action="ppaction://hlinksldjump"/>
              </a:rPr>
              <a:t>18</a:t>
            </a:r>
            <a:endParaRPr sz="2800" b="1" dirty="0">
              <a:solidFill>
                <a:schemeClr val="bg1"/>
              </a:solidFill>
            </a:endParaRPr>
          </a:p>
        </p:txBody>
      </p:sp>
      <p:sp>
        <p:nvSpPr>
          <p:cNvPr id="103" name="Shape">
            <a:hlinkClick r:id="rId20" action="ppaction://hlinksldjump"/>
            <a:extLst>
              <a:ext uri="{FF2B5EF4-FFF2-40B4-BE49-F238E27FC236}">
                <a16:creationId xmlns:a16="http://schemas.microsoft.com/office/drawing/2014/main" id="{DAA4052C-B925-42D8-AA01-1C24E296E16A}"/>
              </a:ext>
            </a:extLst>
          </p:cNvPr>
          <p:cNvSpPr/>
          <p:nvPr/>
        </p:nvSpPr>
        <p:spPr>
          <a:xfrm>
            <a:off x="8037993" y="4839862"/>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20" action="ppaction://hlinksldjump"/>
              </a:rPr>
              <a:t>19</a:t>
            </a:r>
            <a:endParaRPr sz="2800" b="1" dirty="0">
              <a:solidFill>
                <a:schemeClr val="bg1"/>
              </a:solidFill>
            </a:endParaRPr>
          </a:p>
        </p:txBody>
      </p:sp>
      <p:sp>
        <p:nvSpPr>
          <p:cNvPr id="104" name="Shape">
            <a:extLst>
              <a:ext uri="{FF2B5EF4-FFF2-40B4-BE49-F238E27FC236}">
                <a16:creationId xmlns:a16="http://schemas.microsoft.com/office/drawing/2014/main" id="{DAA4052C-B925-42D8-AA01-1C24E296E16A}"/>
              </a:ext>
            </a:extLst>
          </p:cNvPr>
          <p:cNvSpPr/>
          <p:nvPr/>
        </p:nvSpPr>
        <p:spPr>
          <a:xfrm>
            <a:off x="8056374" y="5675481"/>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2">
              <a:lumMod val="60000"/>
              <a:lumOff val="40000"/>
            </a:schemeClr>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21" action="ppaction://hlinksldjump"/>
              </a:rPr>
              <a:t>20</a:t>
            </a:r>
            <a:endParaRPr sz="2800" b="1" dirty="0">
              <a:solidFill>
                <a:schemeClr val="bg1"/>
              </a:solidFill>
            </a:endParaRPr>
          </a:p>
        </p:txBody>
      </p:sp>
      <p:sp>
        <p:nvSpPr>
          <p:cNvPr id="107" name="TextBox 106"/>
          <p:cNvSpPr txBox="1"/>
          <p:nvPr/>
        </p:nvSpPr>
        <p:spPr>
          <a:xfrm>
            <a:off x="5406329" y="291086"/>
            <a:ext cx="4346062" cy="1200329"/>
          </a:xfrm>
          <a:prstGeom prst="rect">
            <a:avLst/>
          </a:prstGeom>
          <a:noFill/>
        </p:spPr>
        <p:txBody>
          <a:bodyPr wrap="none" rtlCol="1">
            <a:spAutoFit/>
          </a:bodyPr>
          <a:lstStyle/>
          <a:p>
            <a:pPr algn="ctr"/>
            <a:r>
              <a:rPr lang="he-IL" sz="3600" b="1" dirty="0">
                <a:solidFill>
                  <a:srgbClr val="C43430"/>
                </a:solidFill>
              </a:rPr>
              <a:t>סליחה על השאלה </a:t>
            </a:r>
          </a:p>
          <a:p>
            <a:pPr algn="ctr"/>
            <a:r>
              <a:rPr lang="he-IL" sz="3600" b="1" dirty="0">
                <a:solidFill>
                  <a:srgbClr val="C43430"/>
                </a:solidFill>
              </a:rPr>
              <a:t>מלחמת 'חרבות ברזל' </a:t>
            </a:r>
          </a:p>
        </p:txBody>
      </p:sp>
      <p:pic>
        <p:nvPicPr>
          <p:cNvPr id="56" name="תמונה 55">
            <a:extLst>
              <a:ext uri="{FF2B5EF4-FFF2-40B4-BE49-F238E27FC236}">
                <a16:creationId xmlns:a16="http://schemas.microsoft.com/office/drawing/2014/main" id="{0F283C36-553A-4837-AAFC-B26D9205C259}"/>
              </a:ext>
            </a:extLst>
          </p:cNvPr>
          <p:cNvPicPr/>
          <p:nvPr/>
        </p:nvPicPr>
        <p:blipFill rotWithShape="1">
          <a:blip r:embed="rId22" cstate="print">
            <a:duotone>
              <a:schemeClr val="accent6">
                <a:shade val="45000"/>
                <a:satMod val="135000"/>
              </a:schemeClr>
              <a:prstClr val="white"/>
            </a:duotone>
            <a:extLst>
              <a:ext uri="{28A0092B-C50C-407E-A947-70E740481C1C}">
                <a14:useLocalDpi xmlns:a14="http://schemas.microsoft.com/office/drawing/2010/main" val="0"/>
              </a:ext>
            </a:extLst>
          </a:blip>
          <a:srcRect l="12306" t="7423" r="6866" b="4897"/>
          <a:stretch/>
        </p:blipFill>
        <p:spPr bwMode="auto">
          <a:xfrm>
            <a:off x="1859976" y="269541"/>
            <a:ext cx="3198851" cy="2233853"/>
          </a:xfrm>
          <a:prstGeom prst="rect">
            <a:avLst/>
          </a:prstGeom>
          <a:noFill/>
          <a:ln>
            <a:noFill/>
          </a:ln>
          <a:extLst>
            <a:ext uri="{53640926-AAD7-44D8-BBD7-CCE9431645EC}">
              <a14:shadowObscured xmlns:a14="http://schemas.microsoft.com/office/drawing/2010/main"/>
            </a:ext>
          </a:extLst>
        </p:spPr>
      </p:pic>
      <p:sp>
        <p:nvSpPr>
          <p:cNvPr id="58" name="Shape">
            <a:extLst>
              <a:ext uri="{FF2B5EF4-FFF2-40B4-BE49-F238E27FC236}">
                <a16:creationId xmlns:a16="http://schemas.microsoft.com/office/drawing/2014/main" id="{05F5ED1D-DCA4-41E1-AF78-9417F896F56F}"/>
              </a:ext>
            </a:extLst>
          </p:cNvPr>
          <p:cNvSpPr/>
          <p:nvPr/>
        </p:nvSpPr>
        <p:spPr>
          <a:xfrm>
            <a:off x="10268358" y="2248295"/>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FF3399"/>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23" action="ppaction://hlinksldjump">
                  <a:extLst>
                    <a:ext uri="{A12FA001-AC4F-418D-AE19-62706E023703}">
                      <ahyp:hlinkClr xmlns:ahyp="http://schemas.microsoft.com/office/drawing/2018/hyperlinkcolor" val="tx"/>
                    </a:ext>
                  </a:extLst>
                </a:hlinkClick>
              </a:rPr>
              <a:t>06</a:t>
            </a:r>
            <a:endParaRPr sz="2800" b="1" dirty="0">
              <a:solidFill>
                <a:schemeClr val="bg1"/>
              </a:solidFill>
            </a:endParaRPr>
          </a:p>
        </p:txBody>
      </p:sp>
      <p:sp>
        <p:nvSpPr>
          <p:cNvPr id="59" name="Shape">
            <a:extLst>
              <a:ext uri="{FF2B5EF4-FFF2-40B4-BE49-F238E27FC236}">
                <a16:creationId xmlns:a16="http://schemas.microsoft.com/office/drawing/2014/main" id="{4EF044B0-2697-44BA-9A06-F6E219A74DD1}"/>
              </a:ext>
            </a:extLst>
          </p:cNvPr>
          <p:cNvSpPr/>
          <p:nvPr/>
        </p:nvSpPr>
        <p:spPr>
          <a:xfrm>
            <a:off x="10211473" y="3101385"/>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24" action="ppaction://hlinksldjump">
                  <a:extLst>
                    <a:ext uri="{A12FA001-AC4F-418D-AE19-62706E023703}">
                      <ahyp:hlinkClr xmlns:ahyp="http://schemas.microsoft.com/office/drawing/2018/hyperlinkcolor" val="tx"/>
                    </a:ext>
                  </a:extLst>
                </a:hlinkClick>
              </a:rPr>
              <a:t>07</a:t>
            </a:r>
            <a:endParaRPr sz="2800" b="1" dirty="0">
              <a:solidFill>
                <a:schemeClr val="bg1"/>
              </a:solidFill>
            </a:endParaRPr>
          </a:p>
        </p:txBody>
      </p:sp>
      <p:sp>
        <p:nvSpPr>
          <p:cNvPr id="61" name="Shape">
            <a:extLst>
              <a:ext uri="{FF2B5EF4-FFF2-40B4-BE49-F238E27FC236}">
                <a16:creationId xmlns:a16="http://schemas.microsoft.com/office/drawing/2014/main" id="{15037425-5178-4EB9-A2AC-0B777D39910F}"/>
              </a:ext>
            </a:extLst>
          </p:cNvPr>
          <p:cNvSpPr/>
          <p:nvPr/>
        </p:nvSpPr>
        <p:spPr>
          <a:xfrm>
            <a:off x="10238521" y="3909471"/>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70C0"/>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25" action="ppaction://hlinksldjump">
                  <a:extLst>
                    <a:ext uri="{A12FA001-AC4F-418D-AE19-62706E023703}">
                      <ahyp:hlinkClr xmlns:ahyp="http://schemas.microsoft.com/office/drawing/2018/hyperlinkcolor" val="tx"/>
                    </a:ext>
                  </a:extLst>
                </a:hlinkClick>
              </a:rPr>
              <a:t>08</a:t>
            </a:r>
            <a:endParaRPr sz="2800" b="1" dirty="0">
              <a:solidFill>
                <a:schemeClr val="bg1"/>
              </a:solidFill>
            </a:endParaRPr>
          </a:p>
        </p:txBody>
      </p:sp>
      <p:sp>
        <p:nvSpPr>
          <p:cNvPr id="62" name="Shape">
            <a:extLst>
              <a:ext uri="{FF2B5EF4-FFF2-40B4-BE49-F238E27FC236}">
                <a16:creationId xmlns:a16="http://schemas.microsoft.com/office/drawing/2014/main" id="{CC3CFFA5-03BA-46D4-8ADF-5AE256E12D48}"/>
              </a:ext>
            </a:extLst>
          </p:cNvPr>
          <p:cNvSpPr/>
          <p:nvPr/>
        </p:nvSpPr>
        <p:spPr>
          <a:xfrm>
            <a:off x="10248640" y="4745712"/>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FF3399"/>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26" action="ppaction://hlinksldjump">
                  <a:extLst>
                    <a:ext uri="{A12FA001-AC4F-418D-AE19-62706E023703}">
                      <ahyp:hlinkClr xmlns:ahyp="http://schemas.microsoft.com/office/drawing/2018/hyperlinkcolor" val="tx"/>
                    </a:ext>
                  </a:extLst>
                </a:hlinkClick>
              </a:rPr>
              <a:t>09</a:t>
            </a:r>
            <a:endParaRPr sz="2800" b="1" dirty="0">
              <a:solidFill>
                <a:schemeClr val="bg1"/>
              </a:solidFill>
            </a:endParaRPr>
          </a:p>
        </p:txBody>
      </p:sp>
      <p:sp>
        <p:nvSpPr>
          <p:cNvPr id="3" name="TextBox 2">
            <a:extLst>
              <a:ext uri="{FF2B5EF4-FFF2-40B4-BE49-F238E27FC236}">
                <a16:creationId xmlns:a16="http://schemas.microsoft.com/office/drawing/2014/main" id="{6725D4A8-5668-4A37-BFCF-D3BAF0CE756F}"/>
              </a:ext>
            </a:extLst>
          </p:cNvPr>
          <p:cNvSpPr txBox="1"/>
          <p:nvPr/>
        </p:nvSpPr>
        <p:spPr>
          <a:xfrm>
            <a:off x="5938520" y="1614066"/>
            <a:ext cx="5771694" cy="523220"/>
          </a:xfrm>
          <a:prstGeom prst="rect">
            <a:avLst/>
          </a:prstGeom>
          <a:noFill/>
        </p:spPr>
        <p:txBody>
          <a:bodyPr wrap="square" rtlCol="1">
            <a:spAutoFit/>
          </a:bodyPr>
          <a:lstStyle/>
          <a:p>
            <a:r>
              <a:rPr lang="he-IL" sz="2800" b="1" dirty="0"/>
              <a:t>בחרו מספר וענו על השאלה</a:t>
            </a:r>
          </a:p>
        </p:txBody>
      </p:sp>
      <p:sp>
        <p:nvSpPr>
          <p:cNvPr id="4" name="מלבן 3">
            <a:extLst>
              <a:ext uri="{FF2B5EF4-FFF2-40B4-BE49-F238E27FC236}">
                <a16:creationId xmlns:a16="http://schemas.microsoft.com/office/drawing/2014/main" id="{9F922DAF-F76A-410C-BEE2-5F0AB4B159AF}"/>
              </a:ext>
            </a:extLst>
          </p:cNvPr>
          <p:cNvSpPr/>
          <p:nvPr/>
        </p:nvSpPr>
        <p:spPr>
          <a:xfrm>
            <a:off x="591343" y="2536260"/>
            <a:ext cx="5862706" cy="3903441"/>
          </a:xfrm>
          <a:prstGeom prst="rect">
            <a:avLst/>
          </a:prstGeom>
        </p:spPr>
        <p:txBody>
          <a:bodyPr wrap="square">
            <a:spAutoFit/>
          </a:bodyPr>
          <a:lstStyle/>
          <a:p>
            <a:pPr algn="just">
              <a:lnSpc>
                <a:spcPct val="107000"/>
              </a:lnSpc>
              <a:spcAft>
                <a:spcPts val="800"/>
              </a:spcAft>
            </a:pPr>
            <a:r>
              <a:rPr lang="he-IL" sz="2000" b="1" dirty="0">
                <a:latin typeface="Calibri" panose="020F0502020204030204" pitchFamily="34" charset="0"/>
                <a:ea typeface="Calibri" panose="020F0502020204030204" pitchFamily="34" charset="0"/>
              </a:rPr>
              <a:t>בבוקר שבת, חג שמיני עצרת ושמחת תורה, כ"ב בתשרי ה'תשפ"ד, 7 באוקטובר 2023. </a:t>
            </a:r>
            <a:r>
              <a:rPr lang="he-IL" sz="2000" b="1" dirty="0">
                <a:solidFill>
                  <a:srgbClr val="404041"/>
                </a:solidFill>
                <a:latin typeface="Calibri" panose="020F0502020204030204" pitchFamily="34" charset="0"/>
                <a:ea typeface="Times New Roman" panose="02020603050405020304" pitchFamily="18" charset="0"/>
              </a:rPr>
              <a:t> פתח ארגון חמאס במתקפה משולבת על ישראל, בדגש על יישובי עוטף עזה, שכללה ירי רקטות מסיבי לעבר הדרום, ירושלים וגוש דן </a:t>
            </a:r>
            <a:r>
              <a:rPr lang="he-IL" sz="2000" b="1" dirty="0">
                <a:latin typeface="Calibri" panose="020F0502020204030204" pitchFamily="34" charset="0"/>
                <a:ea typeface="Calibri" panose="020F0502020204030204" pitchFamily="34" charset="0"/>
              </a:rPr>
              <a:t>ובמסע טבח באזור עוטף עזה, שכלל גם השתלטות על בסיסי צה"ל, חטיפת חיילים ואזרחים בהם נשים, ילדים, קשישים ואזרחים זרים, תוך ביצוע פשעים נגד האנושות, פשעי מלחמה, בהם פיגוע הטרור הגדול ביותר בתולדות מדינת ישראל.</a:t>
            </a:r>
            <a:endParaRPr lang="en-US" sz="2000" b="1"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Bef>
                <a:spcPts val="825"/>
              </a:spcBef>
              <a:spcAft>
                <a:spcPts val="825"/>
              </a:spcAft>
            </a:pPr>
            <a:r>
              <a:rPr lang="he-IL" sz="2000" b="1" dirty="0">
                <a:solidFill>
                  <a:srgbClr val="404041"/>
                </a:solidFill>
                <a:latin typeface="Calibri" panose="020F0502020204030204" pitchFamily="34" charset="0"/>
                <a:ea typeface="Times New Roman" panose="02020603050405020304" pitchFamily="18" charset="0"/>
              </a:rPr>
              <a:t>מחבלי החמאס רצחו יותר מ-1,300 אזרחים ואנשי ביטחון ישראלים וחטפו יותר מ-130 לתוך שטחי הרצועה.</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5617598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1">
            <a:extLst>
              <a:ext uri="{FF2B5EF4-FFF2-40B4-BE49-F238E27FC236}">
                <a16:creationId xmlns:a16="http://schemas.microsoft.com/office/drawing/2014/main" id="{25D13420-A859-49CE-A665-313DA819A181}"/>
              </a:ext>
            </a:extLst>
          </p:cNvPr>
          <p:cNvPicPr>
            <a:picLocks noChangeAspect="1"/>
          </p:cNvPicPr>
          <p:nvPr/>
        </p:nvPicPr>
        <p:blipFill rotWithShape="1">
          <a:blip r:embed="rId2"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תמונה 10">
            <a:extLst>
              <a:ext uri="{FF2B5EF4-FFF2-40B4-BE49-F238E27FC236}">
                <a16:creationId xmlns:a16="http://schemas.microsoft.com/office/drawing/2014/main" id="{B338880C-85ED-46A6-B8D6-B6D2977255B1}"/>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12" name="TextBox 9">
            <a:extLst>
              <a:ext uri="{FF2B5EF4-FFF2-40B4-BE49-F238E27FC236}">
                <a16:creationId xmlns:a16="http://schemas.microsoft.com/office/drawing/2014/main" id="{27E93C84-9696-43C0-B39D-0A85FBE6504A}"/>
              </a:ext>
            </a:extLst>
          </p:cNvPr>
          <p:cNvSpPr txBox="1"/>
          <p:nvPr/>
        </p:nvSpPr>
        <p:spPr>
          <a:xfrm>
            <a:off x="5750558" y="-1432990"/>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יחד נזכור, נעשה וננצח!</a:t>
            </a:r>
            <a:endParaRPr lang="en-US" sz="3200" dirty="0">
              <a:solidFill>
                <a:schemeClr val="bg1"/>
              </a:solidFill>
              <a:effectLst/>
              <a:latin typeface="Times New Roman" panose="02020603050405020304" pitchFamily="18" charset="0"/>
              <a:ea typeface="Times New Roman" panose="02020603050405020304" pitchFamily="18" charset="0"/>
            </a:endParaRPr>
          </a:p>
        </p:txBody>
      </p:sp>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100769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18</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1121229" y="4158530"/>
            <a:ext cx="10858811" cy="2308324"/>
          </a:xfrm>
          <a:prstGeom prst="rect">
            <a:avLst/>
          </a:prstGeom>
          <a:noFill/>
        </p:spPr>
        <p:txBody>
          <a:bodyPr wrap="square">
            <a:spAutoFit/>
          </a:bodyPr>
          <a:lstStyle/>
          <a:p>
            <a:pPr lvl="0"/>
            <a:r>
              <a:rPr lang="he-IL" sz="7200" b="1" dirty="0"/>
              <a:t>כיצד המלחמה השפיעה על החברה הישראלית, לדעתך?</a:t>
            </a:r>
            <a:endParaRPr lang="en-US" sz="7200" b="1" dirty="0"/>
          </a:p>
        </p:txBody>
      </p:sp>
      <p:pic>
        <p:nvPicPr>
          <p:cNvPr id="13" name="Picture 2">
            <a:extLst>
              <a:ext uri="{FF2B5EF4-FFF2-40B4-BE49-F238E27FC236}">
                <a16:creationId xmlns:a16="http://schemas.microsoft.com/office/drawing/2014/main" id="{C43354A1-1DAC-48F3-B6B1-4346139C8839}"/>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0800000">
            <a:off x="11353799" y="-2160975"/>
            <a:ext cx="838200" cy="59009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440299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1">
            <a:extLst>
              <a:ext uri="{FF2B5EF4-FFF2-40B4-BE49-F238E27FC236}">
                <a16:creationId xmlns:a16="http://schemas.microsoft.com/office/drawing/2014/main" id="{BB09550E-E2F8-4837-AFFD-9CD7C88579FC}"/>
              </a:ext>
            </a:extLst>
          </p:cNvPr>
          <p:cNvPicPr>
            <a:picLocks noChangeAspect="1"/>
          </p:cNvPicPr>
          <p:nvPr/>
        </p:nvPicPr>
        <p:blipFill rotWithShape="1">
          <a:blip r:embed="rId2"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תמונה 10">
            <a:extLst>
              <a:ext uri="{FF2B5EF4-FFF2-40B4-BE49-F238E27FC236}">
                <a16:creationId xmlns:a16="http://schemas.microsoft.com/office/drawing/2014/main" id="{0BA0F772-4E56-4E3B-834C-00D58422EAB5}"/>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12" name="TextBox 9">
            <a:extLst>
              <a:ext uri="{FF2B5EF4-FFF2-40B4-BE49-F238E27FC236}">
                <a16:creationId xmlns:a16="http://schemas.microsoft.com/office/drawing/2014/main" id="{EC019593-EC8F-43E7-9DD3-5BCEC1DC7999}"/>
              </a:ext>
            </a:extLst>
          </p:cNvPr>
          <p:cNvSpPr txBox="1"/>
          <p:nvPr/>
        </p:nvSpPr>
        <p:spPr>
          <a:xfrm>
            <a:off x="5750558" y="-1432990"/>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יחד נזכור, נעשה וננצח!</a:t>
            </a:r>
            <a:endParaRPr lang="en-US" sz="3200" dirty="0">
              <a:solidFill>
                <a:schemeClr val="bg1"/>
              </a:solidFill>
              <a:effectLst/>
              <a:latin typeface="Times New Roman" panose="02020603050405020304" pitchFamily="18" charset="0"/>
              <a:ea typeface="Times New Roman" panose="02020603050405020304" pitchFamily="18" charset="0"/>
            </a:endParaRPr>
          </a:p>
        </p:txBody>
      </p:sp>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62669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18</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38649" y="3452258"/>
            <a:ext cx="12066400" cy="2554545"/>
          </a:xfrm>
          <a:prstGeom prst="rect">
            <a:avLst/>
          </a:prstGeom>
          <a:noFill/>
        </p:spPr>
        <p:txBody>
          <a:bodyPr wrap="square">
            <a:spAutoFit/>
          </a:bodyPr>
          <a:lstStyle/>
          <a:p>
            <a:pPr lvl="0"/>
            <a:r>
              <a:rPr lang="he-IL" sz="8000" b="1" dirty="0"/>
              <a:t>כיצד המלחמה השפיעה על החברה הישראלית, לדעתך?</a:t>
            </a:r>
            <a:endParaRPr lang="en-US" sz="8000" b="1" dirty="0"/>
          </a:p>
        </p:txBody>
      </p:sp>
      <p:pic>
        <p:nvPicPr>
          <p:cNvPr id="13" name="Picture 2">
            <a:extLst>
              <a:ext uri="{FF2B5EF4-FFF2-40B4-BE49-F238E27FC236}">
                <a16:creationId xmlns:a16="http://schemas.microsoft.com/office/drawing/2014/main" id="{E8D7719B-9BA1-4898-A64A-BED3EE258580}"/>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0800000">
            <a:off x="11353799" y="-2160975"/>
            <a:ext cx="838200" cy="59009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905255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9E2DE298-0564-4FBA-B347-0FA8ED9BB79E}"/>
              </a:ext>
            </a:extLst>
          </p:cNvPr>
          <p:cNvPicPr>
            <a:picLocks noChangeAspect="1"/>
          </p:cNvPicPr>
          <p:nvPr/>
        </p:nvPicPr>
        <p:blipFill rotWithShape="1">
          <a:blip r:embed="rId2"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E1A691C6-AADE-48CF-8566-D0A7B026FE3A}"/>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8" name="TextBox 9">
            <a:extLst>
              <a:ext uri="{FF2B5EF4-FFF2-40B4-BE49-F238E27FC236}">
                <a16:creationId xmlns:a16="http://schemas.microsoft.com/office/drawing/2014/main" id="{13EB3132-C7A3-494F-AAB2-9B6A7DD9A34F}"/>
              </a:ext>
            </a:extLst>
          </p:cNvPr>
          <p:cNvSpPr txBox="1"/>
          <p:nvPr/>
        </p:nvSpPr>
        <p:spPr>
          <a:xfrm>
            <a:off x="5750558" y="-1432990"/>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יחד נזכור, נעשה וננצח!</a:t>
            </a:r>
            <a:endParaRPr lang="en-US" sz="3200" dirty="0">
              <a:solidFill>
                <a:schemeClr val="bg1"/>
              </a:solidFill>
              <a:effectLst/>
              <a:latin typeface="Times New Roman" panose="02020603050405020304" pitchFamily="18" charset="0"/>
              <a:ea typeface="Times New Roman" panose="02020603050405020304" pitchFamily="18" charset="0"/>
            </a:endParaRPr>
          </a:p>
        </p:txBody>
      </p:sp>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64701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19</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1007699" y="4029135"/>
            <a:ext cx="10858811" cy="2585323"/>
          </a:xfrm>
          <a:prstGeom prst="rect">
            <a:avLst/>
          </a:prstGeom>
          <a:noFill/>
        </p:spPr>
        <p:txBody>
          <a:bodyPr wrap="square">
            <a:spAutoFit/>
          </a:bodyPr>
          <a:lstStyle/>
          <a:p>
            <a:pPr lvl="0"/>
            <a:r>
              <a:rPr lang="he-IL" sz="5400" b="1" dirty="0"/>
              <a:t>כמה שעות את/ה צופה בטלוויזיה או ברשתות החברתיות על המלחמה? </a:t>
            </a:r>
          </a:p>
          <a:p>
            <a:pPr lvl="0"/>
            <a:r>
              <a:rPr lang="he-IL" sz="5400" b="1" dirty="0"/>
              <a:t>עד כמה זה טוב או רע?</a:t>
            </a:r>
            <a:endParaRPr lang="en-US" sz="5400" b="1" dirty="0"/>
          </a:p>
        </p:txBody>
      </p:sp>
      <p:pic>
        <p:nvPicPr>
          <p:cNvPr id="9" name="Picture 2">
            <a:extLst>
              <a:ext uri="{FF2B5EF4-FFF2-40B4-BE49-F238E27FC236}">
                <a16:creationId xmlns:a16="http://schemas.microsoft.com/office/drawing/2014/main" id="{A37DEA47-4F84-46D7-B7C5-9C67A36F0D77}"/>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0800000">
            <a:off x="11353799" y="-2160975"/>
            <a:ext cx="838200" cy="59009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991877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7737747D-75FA-4FE2-AD80-99728F6EEE6C}"/>
              </a:ext>
            </a:extLst>
          </p:cNvPr>
          <p:cNvPicPr>
            <a:picLocks noChangeAspect="1"/>
          </p:cNvPicPr>
          <p:nvPr/>
        </p:nvPicPr>
        <p:blipFill rotWithShape="1">
          <a:blip r:embed="rId2"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7FC01C60-E92E-4E7E-A65F-1EEA06EDDA6C}"/>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8" name="TextBox 9">
            <a:extLst>
              <a:ext uri="{FF2B5EF4-FFF2-40B4-BE49-F238E27FC236}">
                <a16:creationId xmlns:a16="http://schemas.microsoft.com/office/drawing/2014/main" id="{413B1ABF-3A58-4025-B476-28A6E3E1C5C0}"/>
              </a:ext>
            </a:extLst>
          </p:cNvPr>
          <p:cNvSpPr txBox="1"/>
          <p:nvPr/>
        </p:nvSpPr>
        <p:spPr>
          <a:xfrm>
            <a:off x="5750558" y="-1432990"/>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יחד נזכור, נעשה וננצח!</a:t>
            </a:r>
            <a:endParaRPr lang="en-US" sz="3200" dirty="0">
              <a:solidFill>
                <a:schemeClr val="bg1"/>
              </a:solidFill>
              <a:effectLst/>
              <a:latin typeface="Times New Roman" panose="02020603050405020304" pitchFamily="18" charset="0"/>
              <a:ea typeface="Times New Roman" panose="02020603050405020304" pitchFamily="18" charset="0"/>
            </a:endParaRPr>
          </a:p>
        </p:txBody>
      </p:sp>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64701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20</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1121229" y="4852095"/>
            <a:ext cx="10858811" cy="923330"/>
          </a:xfrm>
          <a:prstGeom prst="rect">
            <a:avLst/>
          </a:prstGeom>
          <a:noFill/>
        </p:spPr>
        <p:txBody>
          <a:bodyPr wrap="square">
            <a:spAutoFit/>
          </a:bodyPr>
          <a:lstStyle/>
          <a:p>
            <a:pPr lvl="0"/>
            <a:r>
              <a:rPr lang="he-IL" sz="5400" b="1" dirty="0"/>
              <a:t>האם יצא לך לסייע או להתנדב, במה?</a:t>
            </a:r>
            <a:endParaRPr lang="en-US" sz="5400" b="1" dirty="0"/>
          </a:p>
        </p:txBody>
      </p:sp>
      <p:pic>
        <p:nvPicPr>
          <p:cNvPr id="9" name="Picture 2">
            <a:extLst>
              <a:ext uri="{FF2B5EF4-FFF2-40B4-BE49-F238E27FC236}">
                <a16:creationId xmlns:a16="http://schemas.microsoft.com/office/drawing/2014/main" id="{59AE795E-D67E-4E5F-9A74-2238ADC2B72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0800000">
            <a:off x="11353799" y="-2160975"/>
            <a:ext cx="838200" cy="59009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298756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CD2EAF13-A528-4A56-BFC8-E6D78B77FC0C}"/>
              </a:ext>
            </a:extLst>
          </p:cNvPr>
          <p:cNvPicPr>
            <a:picLocks noChangeAspect="1"/>
          </p:cNvPicPr>
          <p:nvPr/>
        </p:nvPicPr>
        <p:blipFill rotWithShape="1">
          <a:blip r:embed="rId2"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9975364C-D180-4E7F-B38B-8E95E8946080}"/>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8" name="TextBox 9">
            <a:extLst>
              <a:ext uri="{FF2B5EF4-FFF2-40B4-BE49-F238E27FC236}">
                <a16:creationId xmlns:a16="http://schemas.microsoft.com/office/drawing/2014/main" id="{770B399A-DF51-4508-83D0-0F56DC6B2E32}"/>
              </a:ext>
            </a:extLst>
          </p:cNvPr>
          <p:cNvSpPr txBox="1"/>
          <p:nvPr/>
        </p:nvSpPr>
        <p:spPr>
          <a:xfrm>
            <a:off x="5750558" y="-1432990"/>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יחד נזכור, נעשה וננצח!</a:t>
            </a:r>
            <a:endParaRPr lang="en-US" sz="3200" dirty="0">
              <a:solidFill>
                <a:schemeClr val="bg1"/>
              </a:solidFill>
              <a:effectLst/>
              <a:latin typeface="Times New Roman" panose="02020603050405020304" pitchFamily="18" charset="0"/>
              <a:ea typeface="Times New Roman" panose="02020603050405020304" pitchFamily="18" charset="0"/>
            </a:endParaRPr>
          </a:p>
        </p:txBody>
      </p:sp>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45397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20</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1121229" y="4852095"/>
            <a:ext cx="10858811" cy="923330"/>
          </a:xfrm>
          <a:prstGeom prst="rect">
            <a:avLst/>
          </a:prstGeom>
          <a:noFill/>
        </p:spPr>
        <p:txBody>
          <a:bodyPr wrap="square">
            <a:spAutoFit/>
          </a:bodyPr>
          <a:lstStyle/>
          <a:p>
            <a:pPr lvl="0"/>
            <a:r>
              <a:rPr lang="he-IL" sz="5400" b="1" dirty="0"/>
              <a:t>האם יצא לך לסייע או להתנדב, במה?</a:t>
            </a:r>
            <a:endParaRPr lang="en-US" sz="5400" b="1" dirty="0"/>
          </a:p>
        </p:txBody>
      </p:sp>
      <p:pic>
        <p:nvPicPr>
          <p:cNvPr id="9" name="Picture 2">
            <a:extLst>
              <a:ext uri="{FF2B5EF4-FFF2-40B4-BE49-F238E27FC236}">
                <a16:creationId xmlns:a16="http://schemas.microsoft.com/office/drawing/2014/main" id="{ABCA1F6F-6ABA-43E3-84A8-27F75CFBD34C}"/>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0800000">
            <a:off x="11353799" y="-2160975"/>
            <a:ext cx="838200" cy="59009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799598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EC1CDDBD-49C0-4DA7-B05F-F604EFA3413F}"/>
              </a:ext>
            </a:extLst>
          </p:cNvPr>
          <p:cNvPicPr>
            <a:picLocks noChangeAspect="1"/>
          </p:cNvPicPr>
          <p:nvPr/>
        </p:nvPicPr>
        <p:blipFill rotWithShape="1">
          <a:blip r:embed="rId2"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4351E812-F1F6-4E31-8229-4F5B69E5670F}"/>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8" name="TextBox 9">
            <a:extLst>
              <a:ext uri="{FF2B5EF4-FFF2-40B4-BE49-F238E27FC236}">
                <a16:creationId xmlns:a16="http://schemas.microsoft.com/office/drawing/2014/main" id="{5DCDE980-79EF-41A6-8BF8-16AE94F81CF9}"/>
              </a:ext>
            </a:extLst>
          </p:cNvPr>
          <p:cNvSpPr txBox="1"/>
          <p:nvPr/>
        </p:nvSpPr>
        <p:spPr>
          <a:xfrm>
            <a:off x="5750558" y="-1432990"/>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יחד נזכור, נעשה וננצח!</a:t>
            </a:r>
            <a:endParaRPr lang="en-US" sz="3200" dirty="0">
              <a:solidFill>
                <a:schemeClr val="bg1"/>
              </a:solidFill>
              <a:effectLst/>
              <a:latin typeface="Times New Roman" panose="02020603050405020304" pitchFamily="18" charset="0"/>
              <a:ea typeface="Times New Roman" panose="02020603050405020304" pitchFamily="18" charset="0"/>
            </a:endParaRPr>
          </a:p>
        </p:txBody>
      </p:sp>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57589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21</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1007699" y="4527862"/>
            <a:ext cx="11112130" cy="1938992"/>
          </a:xfrm>
          <a:prstGeom prst="rect">
            <a:avLst/>
          </a:prstGeom>
          <a:noFill/>
        </p:spPr>
        <p:txBody>
          <a:bodyPr wrap="square">
            <a:spAutoFit/>
          </a:bodyPr>
          <a:lstStyle/>
          <a:p>
            <a:pPr lvl="0"/>
            <a:r>
              <a:rPr lang="he-IL" sz="6000" b="1" dirty="0"/>
              <a:t>במה את/ה רוצה לעזור (או: למי את/ה רוצה לעזור) בתקופה זו?</a:t>
            </a:r>
            <a:endParaRPr lang="en-US" sz="6000" b="1" dirty="0"/>
          </a:p>
        </p:txBody>
      </p:sp>
      <p:pic>
        <p:nvPicPr>
          <p:cNvPr id="9" name="Picture 2">
            <a:extLst>
              <a:ext uri="{FF2B5EF4-FFF2-40B4-BE49-F238E27FC236}">
                <a16:creationId xmlns:a16="http://schemas.microsoft.com/office/drawing/2014/main" id="{520A7D89-AD93-45E0-9DC8-7D7B5AA14079}"/>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0800000">
            <a:off x="11353799" y="-2160975"/>
            <a:ext cx="838200" cy="59009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614173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6434EF63-E0D3-4162-BA0B-A2F7A534ABE0}"/>
              </a:ext>
            </a:extLst>
          </p:cNvPr>
          <p:cNvPicPr>
            <a:picLocks noChangeAspect="1"/>
          </p:cNvPicPr>
          <p:nvPr/>
        </p:nvPicPr>
        <p:blipFill rotWithShape="1">
          <a:blip r:embed="rId2"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9ABD5DF5-6669-4A18-8FC5-0C81034A3547}"/>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8" name="TextBox 9">
            <a:extLst>
              <a:ext uri="{FF2B5EF4-FFF2-40B4-BE49-F238E27FC236}">
                <a16:creationId xmlns:a16="http://schemas.microsoft.com/office/drawing/2014/main" id="{A1FE1C9A-62D9-44C3-AE4D-F1766595C907}"/>
              </a:ext>
            </a:extLst>
          </p:cNvPr>
          <p:cNvSpPr txBox="1"/>
          <p:nvPr/>
        </p:nvSpPr>
        <p:spPr>
          <a:xfrm>
            <a:off x="5750558" y="-1432990"/>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יחד נזכור, נעשה וננצח!</a:t>
            </a:r>
            <a:endParaRPr lang="en-US" sz="3200" dirty="0">
              <a:solidFill>
                <a:schemeClr val="bg1"/>
              </a:solidFill>
              <a:effectLst/>
              <a:latin typeface="Times New Roman" panose="02020603050405020304" pitchFamily="18" charset="0"/>
              <a:ea typeface="Times New Roman" panose="02020603050405020304" pitchFamily="18" charset="0"/>
            </a:endParaRPr>
          </a:p>
        </p:txBody>
      </p:sp>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74353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22</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836749" y="4583742"/>
            <a:ext cx="11112130" cy="1015663"/>
          </a:xfrm>
          <a:prstGeom prst="rect">
            <a:avLst/>
          </a:prstGeom>
          <a:noFill/>
        </p:spPr>
        <p:txBody>
          <a:bodyPr wrap="square">
            <a:spAutoFit/>
          </a:bodyPr>
          <a:lstStyle/>
          <a:p>
            <a:pPr lvl="0"/>
            <a:r>
              <a:rPr lang="he-IL" sz="6000" b="1" dirty="0"/>
              <a:t>המלחמה הזאת לימדה אותי ש...?</a:t>
            </a:r>
            <a:endParaRPr lang="en-US" sz="6000" b="1" dirty="0"/>
          </a:p>
        </p:txBody>
      </p:sp>
      <p:pic>
        <p:nvPicPr>
          <p:cNvPr id="9" name="Picture 2">
            <a:extLst>
              <a:ext uri="{FF2B5EF4-FFF2-40B4-BE49-F238E27FC236}">
                <a16:creationId xmlns:a16="http://schemas.microsoft.com/office/drawing/2014/main" id="{88916260-2BA1-414F-B9B3-85A21A73AC92}"/>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0800000">
            <a:off x="11353799" y="-2160975"/>
            <a:ext cx="838200" cy="59009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334252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t="17515"/>
          <a:stretch/>
        </p:blipFill>
        <p:spPr>
          <a:xfrm>
            <a:off x="0" y="0"/>
            <a:ext cx="12242042" cy="6947740"/>
          </a:xfrm>
          <a:prstGeom prst="rect">
            <a:avLst/>
          </a:prstGeom>
        </p:spPr>
      </p:pic>
    </p:spTree>
    <p:extLst>
      <p:ext uri="{BB962C8B-B14F-4D97-AF65-F5344CB8AC3E}">
        <p14:creationId xmlns:p14="http://schemas.microsoft.com/office/powerpoint/2010/main" val="294846199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a:hlinkClick r:id="rId2"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80449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01</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2583179" y="3974657"/>
            <a:ext cx="9182411" cy="2554545"/>
          </a:xfrm>
          <a:prstGeom prst="rect">
            <a:avLst/>
          </a:prstGeom>
          <a:noFill/>
        </p:spPr>
        <p:txBody>
          <a:bodyPr wrap="square">
            <a:spAutoFit/>
          </a:bodyPr>
          <a:lstStyle/>
          <a:p>
            <a:pPr lvl="0"/>
            <a:r>
              <a:rPr lang="he-IL" sz="8000" b="1" dirty="0"/>
              <a:t>היכן היית כששמעת על מתקפת החמאס?</a:t>
            </a:r>
            <a:endParaRPr lang="en-US" sz="8000" b="1" dirty="0"/>
          </a:p>
        </p:txBody>
      </p:sp>
      <p:pic>
        <p:nvPicPr>
          <p:cNvPr id="6" name="Picture 1">
            <a:extLst>
              <a:ext uri="{FF2B5EF4-FFF2-40B4-BE49-F238E27FC236}">
                <a16:creationId xmlns:a16="http://schemas.microsoft.com/office/drawing/2014/main" id="{0C20AB23-B62A-488A-A254-3D93A916A5E8}"/>
              </a:ext>
            </a:extLst>
          </p:cNvPr>
          <p:cNvPicPr>
            <a:picLocks noChangeAspect="1"/>
          </p:cNvPicPr>
          <p:nvPr/>
        </p:nvPicPr>
        <p:blipFill rotWithShape="1">
          <a:blip r:embed="rId3"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09DE67DF-0B8F-415B-8E16-2A40B3C8BE66}"/>
              </a:ext>
            </a:extLst>
          </p:cNvPr>
          <p:cNvPicPr/>
          <p:nvPr/>
        </p:nvPicPr>
        <p:blipFill rotWithShape="1">
          <a:blip r:embed="rId4"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9" name="TextBox 9">
            <a:extLst>
              <a:ext uri="{FF2B5EF4-FFF2-40B4-BE49-F238E27FC236}">
                <a16:creationId xmlns:a16="http://schemas.microsoft.com/office/drawing/2014/main" id="{9932FB68-67CC-4406-8563-820BE97E2038}"/>
              </a:ext>
            </a:extLst>
          </p:cNvPr>
          <p:cNvSpPr txBox="1"/>
          <p:nvPr/>
        </p:nvSpPr>
        <p:spPr>
          <a:xfrm>
            <a:off x="5750558" y="-1432990"/>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יחד נזכור, נעשה וננצח!</a:t>
            </a:r>
            <a:endParaRPr lang="en-US" sz="3200" dirty="0">
              <a:solidFill>
                <a:schemeClr val="bg1"/>
              </a:solidFill>
              <a:effectLst/>
              <a:latin typeface="Times New Roman" panose="02020603050405020304" pitchFamily="18" charset="0"/>
              <a:ea typeface="Times New Roman" panose="02020603050405020304" pitchFamily="18" charset="0"/>
            </a:endParaRPr>
          </a:p>
        </p:txBody>
      </p:sp>
      <p:pic>
        <p:nvPicPr>
          <p:cNvPr id="1026" name="Picture 2">
            <a:extLst>
              <a:ext uri="{FF2B5EF4-FFF2-40B4-BE49-F238E27FC236}">
                <a16:creationId xmlns:a16="http://schemas.microsoft.com/office/drawing/2014/main" id="{4AB371B2-E16C-4F33-9508-03491CAE7CB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0800000">
            <a:off x="11353799" y="-2160975"/>
            <a:ext cx="838200" cy="59009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030142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
            <a:extLst>
              <a:ext uri="{FF2B5EF4-FFF2-40B4-BE49-F238E27FC236}">
                <a16:creationId xmlns:a16="http://schemas.microsoft.com/office/drawing/2014/main" id="{19AEF9E4-31F6-44A4-955C-070F50840760}"/>
              </a:ext>
            </a:extLst>
          </p:cNvPr>
          <p:cNvPicPr>
            <a:picLocks noChangeAspect="1"/>
          </p:cNvPicPr>
          <p:nvPr/>
        </p:nvPicPr>
        <p:blipFill rotWithShape="1">
          <a:blip r:embed="rId2"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3" name="תמונה 12">
            <a:extLst>
              <a:ext uri="{FF2B5EF4-FFF2-40B4-BE49-F238E27FC236}">
                <a16:creationId xmlns:a16="http://schemas.microsoft.com/office/drawing/2014/main" id="{046B3977-FA5C-485B-8CB1-ABCD761861AF}"/>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14" name="TextBox 9">
            <a:extLst>
              <a:ext uri="{FF2B5EF4-FFF2-40B4-BE49-F238E27FC236}">
                <a16:creationId xmlns:a16="http://schemas.microsoft.com/office/drawing/2014/main" id="{B96A4AF1-7357-4C42-8A54-C1BBDB627C1E}"/>
              </a:ext>
            </a:extLst>
          </p:cNvPr>
          <p:cNvSpPr txBox="1"/>
          <p:nvPr/>
        </p:nvSpPr>
        <p:spPr>
          <a:xfrm>
            <a:off x="5750558" y="-1432990"/>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יחד נזכור, נעשה וננצח!</a:t>
            </a:r>
            <a:endParaRPr lang="en-US" sz="3200" dirty="0">
              <a:solidFill>
                <a:schemeClr val="bg1"/>
              </a:solidFill>
              <a:effectLst/>
              <a:latin typeface="Times New Roman" panose="02020603050405020304" pitchFamily="18" charset="0"/>
              <a:ea typeface="Times New Roman" panose="02020603050405020304" pitchFamily="18" charset="0"/>
            </a:endParaRPr>
          </a:p>
        </p:txBody>
      </p:sp>
      <p:pic>
        <p:nvPicPr>
          <p:cNvPr id="15" name="Picture 2">
            <a:extLst>
              <a:ext uri="{FF2B5EF4-FFF2-40B4-BE49-F238E27FC236}">
                <a16:creationId xmlns:a16="http://schemas.microsoft.com/office/drawing/2014/main" id="{4C48410D-A695-4834-88B3-9A6BC34AC7F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0800000">
            <a:off x="11353799" y="-2160975"/>
            <a:ext cx="838200" cy="5900905"/>
          </a:xfrm>
          <a:prstGeom prst="rect">
            <a:avLst/>
          </a:prstGeom>
          <a:noFill/>
          <a:extLst>
            <a:ext uri="{909E8E84-426E-40DD-AFC4-6F175D3DCCD1}">
              <a14:hiddenFill xmlns:a14="http://schemas.microsoft.com/office/drawing/2010/main">
                <a:solidFill>
                  <a:srgbClr val="FFFFFF"/>
                </a:solidFill>
              </a14:hiddenFill>
            </a:ext>
          </a:extLst>
        </p:spPr>
      </p:pic>
      <p:sp>
        <p:nvSpPr>
          <p:cNvPr id="5" name="Shape">
            <a:hlinkClick r:id="rId5"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72829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02</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38648" y="4152457"/>
            <a:ext cx="11819480" cy="2554545"/>
          </a:xfrm>
          <a:prstGeom prst="rect">
            <a:avLst/>
          </a:prstGeom>
          <a:noFill/>
        </p:spPr>
        <p:txBody>
          <a:bodyPr wrap="square">
            <a:spAutoFit/>
          </a:bodyPr>
          <a:lstStyle/>
          <a:p>
            <a:pPr lvl="0"/>
            <a:r>
              <a:rPr lang="he-IL" sz="8000" b="1" dirty="0"/>
              <a:t>מה הזיכרון החזק שלך מן הימים האלו?</a:t>
            </a:r>
            <a:endParaRPr lang="en-US" sz="8000" b="1" dirty="0"/>
          </a:p>
        </p:txBody>
      </p:sp>
    </p:spTree>
    <p:extLst>
      <p:ext uri="{BB962C8B-B14F-4D97-AF65-F5344CB8AC3E}">
        <p14:creationId xmlns:p14="http://schemas.microsoft.com/office/powerpoint/2010/main" val="129442577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5BFB4D3F-907E-4C5E-A743-1B2D5F17CC83}"/>
              </a:ext>
            </a:extLst>
          </p:cNvPr>
          <p:cNvPicPr>
            <a:picLocks noChangeAspect="1"/>
          </p:cNvPicPr>
          <p:nvPr/>
        </p:nvPicPr>
        <p:blipFill rotWithShape="1">
          <a:blip r:embed="rId2"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1A76D129-E14D-47A1-9B92-E8A6268989E6}"/>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8" name="TextBox 9">
            <a:extLst>
              <a:ext uri="{FF2B5EF4-FFF2-40B4-BE49-F238E27FC236}">
                <a16:creationId xmlns:a16="http://schemas.microsoft.com/office/drawing/2014/main" id="{2FF9C185-A7DB-42EA-AA8E-803F70CD793E}"/>
              </a:ext>
            </a:extLst>
          </p:cNvPr>
          <p:cNvSpPr txBox="1"/>
          <p:nvPr/>
        </p:nvSpPr>
        <p:spPr>
          <a:xfrm>
            <a:off x="5750558" y="-1432990"/>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יחד נזכור, נעשה וננצח!</a:t>
            </a:r>
            <a:endParaRPr lang="en-US" sz="3200" dirty="0">
              <a:solidFill>
                <a:schemeClr val="bg1"/>
              </a:solidFill>
              <a:effectLst/>
              <a:latin typeface="Times New Roman" panose="02020603050405020304" pitchFamily="18" charset="0"/>
              <a:ea typeface="Times New Roman" panose="02020603050405020304" pitchFamily="18" charset="0"/>
            </a:endParaRPr>
          </a:p>
        </p:txBody>
      </p:sp>
      <p:pic>
        <p:nvPicPr>
          <p:cNvPr id="9" name="Picture 2">
            <a:extLst>
              <a:ext uri="{FF2B5EF4-FFF2-40B4-BE49-F238E27FC236}">
                <a16:creationId xmlns:a16="http://schemas.microsoft.com/office/drawing/2014/main" id="{B03B497A-5E05-4F88-89CE-F6BB3D9CE67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0800000">
            <a:off x="11353799" y="-2160975"/>
            <a:ext cx="838200" cy="5900905"/>
          </a:xfrm>
          <a:prstGeom prst="rect">
            <a:avLst/>
          </a:prstGeom>
          <a:noFill/>
          <a:extLst>
            <a:ext uri="{909E8E84-426E-40DD-AFC4-6F175D3DCCD1}">
              <a14:hiddenFill xmlns:a14="http://schemas.microsoft.com/office/drawing/2010/main">
                <a:solidFill>
                  <a:srgbClr val="FFFFFF"/>
                </a:solidFill>
              </a14:hiddenFill>
            </a:ext>
          </a:extLst>
        </p:spPr>
      </p:pic>
      <p:sp>
        <p:nvSpPr>
          <p:cNvPr id="5" name="Shape">
            <a:hlinkClick r:id="rId5"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78417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03</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2560321" y="4303455"/>
            <a:ext cx="9350050" cy="2554545"/>
          </a:xfrm>
          <a:prstGeom prst="rect">
            <a:avLst/>
          </a:prstGeom>
          <a:noFill/>
        </p:spPr>
        <p:txBody>
          <a:bodyPr wrap="square">
            <a:spAutoFit/>
          </a:bodyPr>
          <a:lstStyle/>
          <a:p>
            <a:pPr lvl="0"/>
            <a:r>
              <a:rPr lang="he-IL" sz="8000" b="1" dirty="0"/>
              <a:t>אילו תמונות מחזקות אותך?</a:t>
            </a:r>
            <a:endParaRPr lang="en-US" sz="8000" b="1" dirty="0"/>
          </a:p>
        </p:txBody>
      </p:sp>
    </p:spTree>
    <p:extLst>
      <p:ext uri="{BB962C8B-B14F-4D97-AF65-F5344CB8AC3E}">
        <p14:creationId xmlns:p14="http://schemas.microsoft.com/office/powerpoint/2010/main" val="35481290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D71AEE74-A9C4-40B3-AF69-167F26D31585}"/>
              </a:ext>
            </a:extLst>
          </p:cNvPr>
          <p:cNvPicPr>
            <a:picLocks noChangeAspect="1"/>
          </p:cNvPicPr>
          <p:nvPr/>
        </p:nvPicPr>
        <p:blipFill rotWithShape="1">
          <a:blip r:embed="rId2"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31EDF820-D7EB-4FF1-8812-AAC96760F22A}"/>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8" name="TextBox 9">
            <a:extLst>
              <a:ext uri="{FF2B5EF4-FFF2-40B4-BE49-F238E27FC236}">
                <a16:creationId xmlns:a16="http://schemas.microsoft.com/office/drawing/2014/main" id="{E8A82CFC-18CF-4BDD-A8F8-66131ED98884}"/>
              </a:ext>
            </a:extLst>
          </p:cNvPr>
          <p:cNvSpPr txBox="1"/>
          <p:nvPr/>
        </p:nvSpPr>
        <p:spPr>
          <a:xfrm>
            <a:off x="5750558" y="-1432990"/>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יחד נזכור, נעשה וננצח!</a:t>
            </a:r>
            <a:endParaRPr lang="en-US" sz="3200" dirty="0">
              <a:solidFill>
                <a:schemeClr val="bg1"/>
              </a:solidFill>
              <a:effectLst/>
              <a:latin typeface="Times New Roman" panose="02020603050405020304" pitchFamily="18" charset="0"/>
              <a:ea typeface="Times New Roman" panose="02020603050405020304" pitchFamily="18" charset="0"/>
            </a:endParaRPr>
          </a:p>
        </p:txBody>
      </p:sp>
      <p:pic>
        <p:nvPicPr>
          <p:cNvPr id="9" name="Picture 2">
            <a:extLst>
              <a:ext uri="{FF2B5EF4-FFF2-40B4-BE49-F238E27FC236}">
                <a16:creationId xmlns:a16="http://schemas.microsoft.com/office/drawing/2014/main" id="{50E5394A-A9DF-4C61-8A3C-7E10FC35736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0800000">
            <a:off x="11353799" y="-2160975"/>
            <a:ext cx="838200" cy="5900905"/>
          </a:xfrm>
          <a:prstGeom prst="rect">
            <a:avLst/>
          </a:prstGeom>
          <a:noFill/>
          <a:extLst>
            <a:ext uri="{909E8E84-426E-40DD-AFC4-6F175D3DCCD1}">
              <a14:hiddenFill xmlns:a14="http://schemas.microsoft.com/office/drawing/2010/main">
                <a:solidFill>
                  <a:srgbClr val="FFFFFF"/>
                </a:solidFill>
              </a14:hiddenFill>
            </a:ext>
          </a:extLst>
        </p:spPr>
      </p:pic>
      <p:sp>
        <p:nvSpPr>
          <p:cNvPr id="5" name="Shape">
            <a:hlinkClick r:id="rId5"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53525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04</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2461261" y="5074477"/>
            <a:ext cx="9350050" cy="1323439"/>
          </a:xfrm>
          <a:prstGeom prst="rect">
            <a:avLst/>
          </a:prstGeom>
          <a:noFill/>
        </p:spPr>
        <p:txBody>
          <a:bodyPr wrap="square">
            <a:spAutoFit/>
          </a:bodyPr>
          <a:lstStyle/>
          <a:p>
            <a:pPr lvl="0"/>
            <a:r>
              <a:rPr lang="he-IL" sz="8000" b="1" dirty="0"/>
              <a:t>	מה הפתיע אותך?</a:t>
            </a:r>
            <a:endParaRPr lang="en-US" sz="8000" b="1" dirty="0"/>
          </a:p>
        </p:txBody>
      </p:sp>
    </p:spTree>
    <p:extLst>
      <p:ext uri="{BB962C8B-B14F-4D97-AF65-F5344CB8AC3E}">
        <p14:creationId xmlns:p14="http://schemas.microsoft.com/office/powerpoint/2010/main" val="276243338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903D59C7-F082-48D3-B9AA-981F4724EE25}"/>
              </a:ext>
            </a:extLst>
          </p:cNvPr>
          <p:cNvPicPr>
            <a:picLocks noChangeAspect="1"/>
          </p:cNvPicPr>
          <p:nvPr/>
        </p:nvPicPr>
        <p:blipFill rotWithShape="1">
          <a:blip r:embed="rId2"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F0A55E34-B740-4E5F-83EC-71BF8079372A}"/>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8" name="TextBox 9">
            <a:extLst>
              <a:ext uri="{FF2B5EF4-FFF2-40B4-BE49-F238E27FC236}">
                <a16:creationId xmlns:a16="http://schemas.microsoft.com/office/drawing/2014/main" id="{E87051ED-DD7E-47EE-B84B-271E5565179D}"/>
              </a:ext>
            </a:extLst>
          </p:cNvPr>
          <p:cNvSpPr txBox="1"/>
          <p:nvPr/>
        </p:nvSpPr>
        <p:spPr>
          <a:xfrm>
            <a:off x="5750558" y="-1432990"/>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יחד נזכור, נעשה וננצח!</a:t>
            </a:r>
            <a:endParaRPr lang="en-US" sz="3200" dirty="0">
              <a:solidFill>
                <a:schemeClr val="bg1"/>
              </a:solidFill>
              <a:effectLst/>
              <a:latin typeface="Times New Roman" panose="02020603050405020304" pitchFamily="18" charset="0"/>
              <a:ea typeface="Times New Roman" panose="02020603050405020304" pitchFamily="18" charset="0"/>
            </a:endParaRPr>
          </a:p>
        </p:txBody>
      </p:sp>
      <p:pic>
        <p:nvPicPr>
          <p:cNvPr id="9" name="Picture 2">
            <a:extLst>
              <a:ext uri="{FF2B5EF4-FFF2-40B4-BE49-F238E27FC236}">
                <a16:creationId xmlns:a16="http://schemas.microsoft.com/office/drawing/2014/main" id="{BDB4CC78-51A4-44EE-95C2-4DED27A5A6AD}"/>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0800000">
            <a:off x="11353799" y="-2160975"/>
            <a:ext cx="838200" cy="5900905"/>
          </a:xfrm>
          <a:prstGeom prst="rect">
            <a:avLst/>
          </a:prstGeom>
          <a:noFill/>
          <a:extLst>
            <a:ext uri="{909E8E84-426E-40DD-AFC4-6F175D3DCCD1}">
              <a14:hiddenFill xmlns:a14="http://schemas.microsoft.com/office/drawing/2010/main">
                <a:solidFill>
                  <a:srgbClr val="FFFFFF"/>
                </a:solidFill>
              </a14:hiddenFill>
            </a:ext>
          </a:extLst>
        </p:spPr>
      </p:pic>
      <p:sp>
        <p:nvSpPr>
          <p:cNvPr id="5" name="Shape">
            <a:hlinkClick r:id="rId5"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64701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05</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1485900" y="4571557"/>
            <a:ext cx="10706100" cy="1323439"/>
          </a:xfrm>
          <a:prstGeom prst="rect">
            <a:avLst/>
          </a:prstGeom>
          <a:noFill/>
        </p:spPr>
        <p:txBody>
          <a:bodyPr wrap="square">
            <a:spAutoFit/>
          </a:bodyPr>
          <a:lstStyle/>
          <a:p>
            <a:pPr lvl="0"/>
            <a:r>
              <a:rPr lang="he-IL" sz="8000" b="1" dirty="0"/>
              <a:t>מה עצוב  לך בתקופה זו?</a:t>
            </a:r>
            <a:endParaRPr lang="en-US" sz="8000" b="1" dirty="0"/>
          </a:p>
        </p:txBody>
      </p:sp>
    </p:spTree>
    <p:extLst>
      <p:ext uri="{BB962C8B-B14F-4D97-AF65-F5344CB8AC3E}">
        <p14:creationId xmlns:p14="http://schemas.microsoft.com/office/powerpoint/2010/main" val="180858311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581EC58F-4BDA-4213-B212-13BE857DEA78}"/>
              </a:ext>
            </a:extLst>
          </p:cNvPr>
          <p:cNvPicPr>
            <a:picLocks noChangeAspect="1"/>
          </p:cNvPicPr>
          <p:nvPr/>
        </p:nvPicPr>
        <p:blipFill rotWithShape="1">
          <a:blip r:embed="rId2"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63F1ECF7-E827-482E-8FEA-2086D4DC6882}"/>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8" name="TextBox 9">
            <a:extLst>
              <a:ext uri="{FF2B5EF4-FFF2-40B4-BE49-F238E27FC236}">
                <a16:creationId xmlns:a16="http://schemas.microsoft.com/office/drawing/2014/main" id="{39CA7EBE-1570-4C83-B4F7-F47278DACE30}"/>
              </a:ext>
            </a:extLst>
          </p:cNvPr>
          <p:cNvSpPr txBox="1"/>
          <p:nvPr/>
        </p:nvSpPr>
        <p:spPr>
          <a:xfrm>
            <a:off x="5750558" y="-1432990"/>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יחד נזכור, נעשה וננצח!</a:t>
            </a:r>
            <a:endParaRPr lang="en-US" sz="3200" dirty="0">
              <a:solidFill>
                <a:schemeClr val="bg1"/>
              </a:solidFill>
              <a:effectLst/>
              <a:latin typeface="Times New Roman" panose="02020603050405020304" pitchFamily="18" charset="0"/>
              <a:ea typeface="Times New Roman" panose="02020603050405020304" pitchFamily="18" charset="0"/>
            </a:endParaRPr>
          </a:p>
        </p:txBody>
      </p:sp>
      <p:pic>
        <p:nvPicPr>
          <p:cNvPr id="9" name="Picture 2">
            <a:extLst>
              <a:ext uri="{FF2B5EF4-FFF2-40B4-BE49-F238E27FC236}">
                <a16:creationId xmlns:a16="http://schemas.microsoft.com/office/drawing/2014/main" id="{2D1F3B7B-792D-49B8-AAB6-E1D4F307B58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0800000">
            <a:off x="11353799" y="-2160975"/>
            <a:ext cx="838200" cy="5900905"/>
          </a:xfrm>
          <a:prstGeom prst="rect">
            <a:avLst/>
          </a:prstGeom>
          <a:noFill/>
          <a:extLst>
            <a:ext uri="{909E8E84-426E-40DD-AFC4-6F175D3DCCD1}">
              <a14:hiddenFill xmlns:a14="http://schemas.microsoft.com/office/drawing/2010/main">
                <a:solidFill>
                  <a:srgbClr val="FFFFFF"/>
                </a:solidFill>
              </a14:hiddenFill>
            </a:ext>
          </a:extLst>
        </p:spPr>
      </p:pic>
      <p:sp>
        <p:nvSpPr>
          <p:cNvPr id="5" name="Shape">
            <a:hlinkClick r:id="rId5"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71305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06</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2095500" y="4125669"/>
            <a:ext cx="9769151" cy="2554545"/>
          </a:xfrm>
          <a:prstGeom prst="rect">
            <a:avLst/>
          </a:prstGeom>
          <a:noFill/>
        </p:spPr>
        <p:txBody>
          <a:bodyPr wrap="square">
            <a:spAutoFit/>
          </a:bodyPr>
          <a:lstStyle/>
          <a:p>
            <a:pPr lvl="0"/>
            <a:r>
              <a:rPr lang="he-IL" sz="8000" b="1" dirty="0"/>
              <a:t>מה הדברים שמצחיקים אותך עכשיו?</a:t>
            </a:r>
            <a:endParaRPr lang="en-US" sz="8000" b="1" dirty="0"/>
          </a:p>
        </p:txBody>
      </p:sp>
    </p:spTree>
    <p:extLst>
      <p:ext uri="{BB962C8B-B14F-4D97-AF65-F5344CB8AC3E}">
        <p14:creationId xmlns:p14="http://schemas.microsoft.com/office/powerpoint/2010/main" val="48401913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447E0462-FF8C-4427-868A-44B8E7D111AA}"/>
              </a:ext>
            </a:extLst>
          </p:cNvPr>
          <p:cNvPicPr>
            <a:picLocks noChangeAspect="1"/>
          </p:cNvPicPr>
          <p:nvPr/>
        </p:nvPicPr>
        <p:blipFill rotWithShape="1">
          <a:blip r:embed="rId2"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3059D9E0-C473-4013-BE88-AA09D6D2F9AA}"/>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8" name="TextBox 9">
            <a:extLst>
              <a:ext uri="{FF2B5EF4-FFF2-40B4-BE49-F238E27FC236}">
                <a16:creationId xmlns:a16="http://schemas.microsoft.com/office/drawing/2014/main" id="{99CB0882-C66D-4CE2-9E73-658A374BEA8A}"/>
              </a:ext>
            </a:extLst>
          </p:cNvPr>
          <p:cNvSpPr txBox="1"/>
          <p:nvPr/>
        </p:nvSpPr>
        <p:spPr>
          <a:xfrm>
            <a:off x="5750558" y="-1432990"/>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יחד נזכור, נעשה וננצח!</a:t>
            </a:r>
            <a:endParaRPr lang="en-US" sz="3200" dirty="0">
              <a:solidFill>
                <a:schemeClr val="bg1"/>
              </a:solidFill>
              <a:effectLst/>
              <a:latin typeface="Times New Roman" panose="02020603050405020304" pitchFamily="18" charset="0"/>
              <a:ea typeface="Times New Roman" panose="02020603050405020304" pitchFamily="18" charset="0"/>
            </a:endParaRPr>
          </a:p>
        </p:txBody>
      </p:sp>
      <p:pic>
        <p:nvPicPr>
          <p:cNvPr id="9" name="Picture 2">
            <a:extLst>
              <a:ext uri="{FF2B5EF4-FFF2-40B4-BE49-F238E27FC236}">
                <a16:creationId xmlns:a16="http://schemas.microsoft.com/office/drawing/2014/main" id="{3DCC76D8-4B7F-4E9C-B8CD-A275137D291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0800000">
            <a:off x="11353799" y="-2160975"/>
            <a:ext cx="838200" cy="5900905"/>
          </a:xfrm>
          <a:prstGeom prst="rect">
            <a:avLst/>
          </a:prstGeom>
          <a:noFill/>
          <a:extLst>
            <a:ext uri="{909E8E84-426E-40DD-AFC4-6F175D3DCCD1}">
              <a14:hiddenFill xmlns:a14="http://schemas.microsoft.com/office/drawing/2010/main">
                <a:solidFill>
                  <a:srgbClr val="FFFFFF"/>
                </a:solidFill>
              </a14:hiddenFill>
            </a:ext>
          </a:extLst>
        </p:spPr>
      </p:pic>
      <p:sp>
        <p:nvSpPr>
          <p:cNvPr id="5" name="Shape">
            <a:hlinkClick r:id="rId5"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57589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07</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891540" y="4175317"/>
            <a:ext cx="10858811" cy="2554545"/>
          </a:xfrm>
          <a:prstGeom prst="rect">
            <a:avLst/>
          </a:prstGeom>
          <a:noFill/>
        </p:spPr>
        <p:txBody>
          <a:bodyPr wrap="square">
            <a:spAutoFit/>
          </a:bodyPr>
          <a:lstStyle/>
          <a:p>
            <a:pPr lvl="0"/>
            <a:r>
              <a:rPr lang="he-IL" sz="8000" b="1" dirty="0"/>
              <a:t>מה הדבר הראשון שאת/ה  זוכר/ת מן האירועים?</a:t>
            </a:r>
            <a:endParaRPr lang="en-US" sz="8000" b="1" dirty="0"/>
          </a:p>
        </p:txBody>
      </p:sp>
    </p:spTree>
    <p:extLst>
      <p:ext uri="{BB962C8B-B14F-4D97-AF65-F5344CB8AC3E}">
        <p14:creationId xmlns:p14="http://schemas.microsoft.com/office/powerpoint/2010/main" val="282136159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2629</TotalTime>
  <Words>603</Words>
  <Application>Microsoft Office PowerPoint</Application>
  <PresentationFormat>מסך רחב</PresentationFormat>
  <Paragraphs>156</Paragraphs>
  <Slides>27</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27</vt:i4>
      </vt:variant>
    </vt:vector>
  </HeadingPairs>
  <TitlesOfParts>
    <vt:vector size="32" baseType="lpstr">
      <vt:lpstr>Arial</vt:lpstr>
      <vt:lpstr>Calibri</vt:lpstr>
      <vt:lpstr>Calibri Light</vt:lpstr>
      <vt:lpstr>Times New Roman</vt:lpstr>
      <vt:lpstr>ערכת נושא Office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Meir Avitan</dc:creator>
  <cp:lastModifiedBy>Meir Avitan</cp:lastModifiedBy>
  <cp:revision>118</cp:revision>
  <dcterms:created xsi:type="dcterms:W3CDTF">2020-09-01T14:25:52Z</dcterms:created>
  <dcterms:modified xsi:type="dcterms:W3CDTF">2023-10-17T10:19:00Z</dcterms:modified>
  <cp:contentStatus/>
</cp:coreProperties>
</file>