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99" r:id="rId2"/>
    <p:sldId id="300" r:id="rId3"/>
    <p:sldId id="258" r:id="rId4"/>
    <p:sldId id="301" r:id="rId5"/>
    <p:sldId id="302" r:id="rId6"/>
    <p:sldId id="303" r:id="rId7"/>
    <p:sldId id="304" r:id="rId8"/>
    <p:sldId id="305" r:id="rId9"/>
    <p:sldId id="306" r:id="rId10"/>
    <p:sldId id="307" r:id="rId11"/>
    <p:sldId id="308" r:id="rId12"/>
    <p:sldId id="309" r:id="rId13"/>
    <p:sldId id="310" r:id="rId14"/>
    <p:sldId id="311" r:id="rId15"/>
    <p:sldId id="312" r:id="rId16"/>
    <p:sldId id="313" r:id="rId17"/>
    <p:sldId id="314" r:id="rId18"/>
    <p:sldId id="315" r:id="rId19"/>
    <p:sldId id="316" r:id="rId20"/>
    <p:sldId id="317" r:id="rId21"/>
    <p:sldId id="320" r:id="rId22"/>
    <p:sldId id="319" r:id="rId23"/>
    <p:sldId id="321" r:id="rId24"/>
    <p:sldId id="322" r:id="rId25"/>
    <p:sldId id="318" r:id="rId26"/>
    <p:sldId id="323" r:id="rId27"/>
    <p:sldId id="326" r:id="rId28"/>
    <p:sldId id="327" r:id="rId29"/>
    <p:sldId id="328" r:id="rId30"/>
    <p:sldId id="329" r:id="rId31"/>
    <p:sldId id="330" r:id="rId32"/>
    <p:sldId id="331" r:id="rId33"/>
    <p:sldId id="332" r:id="rId34"/>
    <p:sldId id="333" r:id="rId35"/>
    <p:sldId id="334" r:id="rId36"/>
    <p:sldId id="335" r:id="rId37"/>
    <p:sldId id="336" r:id="rId38"/>
    <p:sldId id="337" r:id="rId39"/>
    <p:sldId id="257" r:id="rId40"/>
  </p:sldIdLst>
  <p:sldSz cx="12192000" cy="6858000"/>
  <p:notesSz cx="6858000" cy="9144000"/>
  <p:defaultText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99"/>
    <a:srgbClr val="C4343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5162" autoAdjust="0"/>
    <p:restoredTop sz="94660"/>
  </p:normalViewPr>
  <p:slideViewPr>
    <p:cSldViewPr snapToGrid="0">
      <p:cViewPr varScale="1">
        <p:scale>
          <a:sx n="82" d="100"/>
          <a:sy n="82" d="100"/>
        </p:scale>
        <p:origin x="670" y="50"/>
      </p:cViewPr>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שקופית כותרת">
    <p:spTree>
      <p:nvGrpSpPr>
        <p:cNvPr id="1" name=""/>
        <p:cNvGrpSpPr/>
        <p:nvPr/>
      </p:nvGrpSpPr>
      <p:grpSpPr>
        <a:xfrm>
          <a:off x="0" y="0"/>
          <a:ext cx="0" cy="0"/>
          <a:chOff x="0" y="0"/>
          <a:chExt cx="0" cy="0"/>
        </a:xfrm>
      </p:grpSpPr>
      <p:sp>
        <p:nvSpPr>
          <p:cNvPr id="2" name="כותרת 1"/>
          <p:cNvSpPr>
            <a:spLocks noGrp="1"/>
          </p:cNvSpPr>
          <p:nvPr>
            <p:ph type="ctrTitle"/>
          </p:nvPr>
        </p:nvSpPr>
        <p:spPr>
          <a:xfrm>
            <a:off x="1524000" y="1122363"/>
            <a:ext cx="9144000" cy="2387600"/>
          </a:xfrm>
        </p:spPr>
        <p:txBody>
          <a:bodyPr anchor="b"/>
          <a:lstStyle>
            <a:lvl1pPr algn="ctr">
              <a:defRPr sz="6000"/>
            </a:lvl1pPr>
          </a:lstStyle>
          <a:p>
            <a:r>
              <a:rPr lang="he-IL"/>
              <a:t>לחץ כדי לערוך סגנון כותרת של תבנית בסיס</a:t>
            </a:r>
          </a:p>
        </p:txBody>
      </p:sp>
      <p:sp>
        <p:nvSpPr>
          <p:cNvPr id="3" name="כותרת משנה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he-IL"/>
              <a:t>לחץ כדי לערוך סגנון כותרת משנה של תבנית בסיס</a:t>
            </a:r>
          </a:p>
        </p:txBody>
      </p:sp>
      <p:sp>
        <p:nvSpPr>
          <p:cNvPr id="4" name="מציין מיקום של תאריך 3"/>
          <p:cNvSpPr>
            <a:spLocks noGrp="1"/>
          </p:cNvSpPr>
          <p:nvPr>
            <p:ph type="dt" sz="half" idx="10"/>
          </p:nvPr>
        </p:nvSpPr>
        <p:spPr/>
        <p:txBody>
          <a:bodyPr/>
          <a:lstStyle/>
          <a:p>
            <a:fld id="{602F01F6-1E4E-4722-A789-3E01F213DF61}" type="datetimeFigureOut">
              <a:rPr lang="he-IL" smtClean="0"/>
              <a:t>ז'/חשון/תשפ"ד</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167C3319-00DE-4254-8F3F-FC0C6A1CAEC4}" type="slidenum">
              <a:rPr lang="he-IL" smtClean="0"/>
              <a:t>‹#›</a:t>
            </a:fld>
            <a:endParaRPr lang="he-IL"/>
          </a:p>
        </p:txBody>
      </p:sp>
    </p:spTree>
    <p:extLst>
      <p:ext uri="{BB962C8B-B14F-4D97-AF65-F5344CB8AC3E}">
        <p14:creationId xmlns:p14="http://schemas.microsoft.com/office/powerpoint/2010/main" val="3821268677"/>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כותרת וטקסט אנכי">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a:t>לחץ כדי לערוך סגנון כותרת של תבנית בסיס</a:t>
            </a:r>
          </a:p>
        </p:txBody>
      </p:sp>
      <p:sp>
        <p:nvSpPr>
          <p:cNvPr id="3" name="מציין מיקום של טקסט אנכי 2"/>
          <p:cNvSpPr>
            <a:spLocks noGrp="1"/>
          </p:cNvSpPr>
          <p:nvPr>
            <p:ph type="body" orient="vert" idx="1"/>
          </p:nvPr>
        </p:nvSpPr>
        <p:spPr/>
        <p:txBody>
          <a:bodyPr vert="eaVert"/>
          <a:lstStyle/>
          <a:p>
            <a:pPr lvl="0"/>
            <a:r>
              <a:rPr lang="he-IL"/>
              <a:t>ערוך סגנונות טקסט של תבנית בסיס</a:t>
            </a:r>
          </a:p>
          <a:p>
            <a:pPr lvl="1"/>
            <a:r>
              <a:rPr lang="he-IL"/>
              <a:t>רמה שניה</a:t>
            </a:r>
          </a:p>
          <a:p>
            <a:pPr lvl="2"/>
            <a:r>
              <a:rPr lang="he-IL"/>
              <a:t>רמה שלישית</a:t>
            </a:r>
          </a:p>
          <a:p>
            <a:pPr lvl="3"/>
            <a:r>
              <a:rPr lang="he-IL"/>
              <a:t>רמה רביעית</a:t>
            </a:r>
          </a:p>
          <a:p>
            <a:pPr lvl="4"/>
            <a:r>
              <a:rPr lang="he-IL"/>
              <a:t>רמה חמישית</a:t>
            </a:r>
          </a:p>
        </p:txBody>
      </p:sp>
      <p:sp>
        <p:nvSpPr>
          <p:cNvPr id="4" name="מציין מיקום של תאריך 3"/>
          <p:cNvSpPr>
            <a:spLocks noGrp="1"/>
          </p:cNvSpPr>
          <p:nvPr>
            <p:ph type="dt" sz="half" idx="10"/>
          </p:nvPr>
        </p:nvSpPr>
        <p:spPr/>
        <p:txBody>
          <a:bodyPr/>
          <a:lstStyle/>
          <a:p>
            <a:fld id="{602F01F6-1E4E-4722-A789-3E01F213DF61}" type="datetimeFigureOut">
              <a:rPr lang="he-IL" smtClean="0"/>
              <a:t>ז'/חשון/תשפ"ד</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167C3319-00DE-4254-8F3F-FC0C6A1CAEC4}" type="slidenum">
              <a:rPr lang="he-IL" smtClean="0"/>
              <a:t>‹#›</a:t>
            </a:fld>
            <a:endParaRPr lang="he-IL"/>
          </a:p>
        </p:txBody>
      </p:sp>
    </p:spTree>
    <p:extLst>
      <p:ext uri="{BB962C8B-B14F-4D97-AF65-F5344CB8AC3E}">
        <p14:creationId xmlns:p14="http://schemas.microsoft.com/office/powerpoint/2010/main" val="770171230"/>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כותרת אנכית וטקסט">
    <p:spTree>
      <p:nvGrpSpPr>
        <p:cNvPr id="1" name=""/>
        <p:cNvGrpSpPr/>
        <p:nvPr/>
      </p:nvGrpSpPr>
      <p:grpSpPr>
        <a:xfrm>
          <a:off x="0" y="0"/>
          <a:ext cx="0" cy="0"/>
          <a:chOff x="0" y="0"/>
          <a:chExt cx="0" cy="0"/>
        </a:xfrm>
      </p:grpSpPr>
      <p:sp>
        <p:nvSpPr>
          <p:cNvPr id="2" name="כותרת אנכית 1"/>
          <p:cNvSpPr>
            <a:spLocks noGrp="1"/>
          </p:cNvSpPr>
          <p:nvPr>
            <p:ph type="title" orient="vert"/>
          </p:nvPr>
        </p:nvSpPr>
        <p:spPr>
          <a:xfrm>
            <a:off x="8724900" y="365125"/>
            <a:ext cx="2628900" cy="5811838"/>
          </a:xfrm>
        </p:spPr>
        <p:txBody>
          <a:bodyPr vert="eaVert"/>
          <a:lstStyle/>
          <a:p>
            <a:r>
              <a:rPr lang="he-IL"/>
              <a:t>לחץ כדי לערוך סגנון כותרת של תבנית בסיס</a:t>
            </a:r>
          </a:p>
        </p:txBody>
      </p:sp>
      <p:sp>
        <p:nvSpPr>
          <p:cNvPr id="3" name="מציין מיקום של טקסט אנכי 2"/>
          <p:cNvSpPr>
            <a:spLocks noGrp="1"/>
          </p:cNvSpPr>
          <p:nvPr>
            <p:ph type="body" orient="vert" idx="1"/>
          </p:nvPr>
        </p:nvSpPr>
        <p:spPr>
          <a:xfrm>
            <a:off x="838200" y="365125"/>
            <a:ext cx="7734300" cy="5811838"/>
          </a:xfrm>
        </p:spPr>
        <p:txBody>
          <a:bodyPr vert="eaVert"/>
          <a:lstStyle/>
          <a:p>
            <a:pPr lvl="0"/>
            <a:r>
              <a:rPr lang="he-IL"/>
              <a:t>ערוך סגנונות טקסט של תבנית בסיס</a:t>
            </a:r>
          </a:p>
          <a:p>
            <a:pPr lvl="1"/>
            <a:r>
              <a:rPr lang="he-IL"/>
              <a:t>רמה שניה</a:t>
            </a:r>
          </a:p>
          <a:p>
            <a:pPr lvl="2"/>
            <a:r>
              <a:rPr lang="he-IL"/>
              <a:t>רמה שלישית</a:t>
            </a:r>
          </a:p>
          <a:p>
            <a:pPr lvl="3"/>
            <a:r>
              <a:rPr lang="he-IL"/>
              <a:t>רמה רביעית</a:t>
            </a:r>
          </a:p>
          <a:p>
            <a:pPr lvl="4"/>
            <a:r>
              <a:rPr lang="he-IL"/>
              <a:t>רמה חמישית</a:t>
            </a:r>
          </a:p>
        </p:txBody>
      </p:sp>
      <p:sp>
        <p:nvSpPr>
          <p:cNvPr id="4" name="מציין מיקום של תאריך 3"/>
          <p:cNvSpPr>
            <a:spLocks noGrp="1"/>
          </p:cNvSpPr>
          <p:nvPr>
            <p:ph type="dt" sz="half" idx="10"/>
          </p:nvPr>
        </p:nvSpPr>
        <p:spPr/>
        <p:txBody>
          <a:bodyPr/>
          <a:lstStyle/>
          <a:p>
            <a:fld id="{602F01F6-1E4E-4722-A789-3E01F213DF61}" type="datetimeFigureOut">
              <a:rPr lang="he-IL" smtClean="0"/>
              <a:t>ז'/חשון/תשפ"ד</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167C3319-00DE-4254-8F3F-FC0C6A1CAEC4}" type="slidenum">
              <a:rPr lang="he-IL" smtClean="0"/>
              <a:t>‹#›</a:t>
            </a:fld>
            <a:endParaRPr lang="he-IL"/>
          </a:p>
        </p:txBody>
      </p:sp>
    </p:spTree>
    <p:extLst>
      <p:ext uri="{BB962C8B-B14F-4D97-AF65-F5344CB8AC3E}">
        <p14:creationId xmlns:p14="http://schemas.microsoft.com/office/powerpoint/2010/main" val="164249914"/>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כותרת ותוכן">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a:t>לחץ כדי לערוך סגנון כותרת של תבנית בסיס</a:t>
            </a:r>
          </a:p>
        </p:txBody>
      </p:sp>
      <p:sp>
        <p:nvSpPr>
          <p:cNvPr id="3" name="מציין מיקום תוכן 2"/>
          <p:cNvSpPr>
            <a:spLocks noGrp="1"/>
          </p:cNvSpPr>
          <p:nvPr>
            <p:ph idx="1"/>
          </p:nvPr>
        </p:nvSpPr>
        <p:spPr/>
        <p:txBody>
          <a:bodyPr/>
          <a:lstStyle/>
          <a:p>
            <a:pPr lvl="0"/>
            <a:r>
              <a:rPr lang="he-IL"/>
              <a:t>ערוך סגנונות טקסט של תבנית בסיס</a:t>
            </a:r>
          </a:p>
          <a:p>
            <a:pPr lvl="1"/>
            <a:r>
              <a:rPr lang="he-IL"/>
              <a:t>רמה שניה</a:t>
            </a:r>
          </a:p>
          <a:p>
            <a:pPr lvl="2"/>
            <a:r>
              <a:rPr lang="he-IL"/>
              <a:t>רמה שלישית</a:t>
            </a:r>
          </a:p>
          <a:p>
            <a:pPr lvl="3"/>
            <a:r>
              <a:rPr lang="he-IL"/>
              <a:t>רמה רביעית</a:t>
            </a:r>
          </a:p>
          <a:p>
            <a:pPr lvl="4"/>
            <a:r>
              <a:rPr lang="he-IL"/>
              <a:t>רמה חמישית</a:t>
            </a:r>
          </a:p>
        </p:txBody>
      </p:sp>
      <p:sp>
        <p:nvSpPr>
          <p:cNvPr id="4" name="מציין מיקום של תאריך 3"/>
          <p:cNvSpPr>
            <a:spLocks noGrp="1"/>
          </p:cNvSpPr>
          <p:nvPr>
            <p:ph type="dt" sz="half" idx="10"/>
          </p:nvPr>
        </p:nvSpPr>
        <p:spPr/>
        <p:txBody>
          <a:bodyPr/>
          <a:lstStyle/>
          <a:p>
            <a:fld id="{602F01F6-1E4E-4722-A789-3E01F213DF61}" type="datetimeFigureOut">
              <a:rPr lang="he-IL" smtClean="0"/>
              <a:t>ז'/חשון/תשפ"ד</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167C3319-00DE-4254-8F3F-FC0C6A1CAEC4}" type="slidenum">
              <a:rPr lang="he-IL" smtClean="0"/>
              <a:t>‹#›</a:t>
            </a:fld>
            <a:endParaRPr lang="he-IL"/>
          </a:p>
        </p:txBody>
      </p:sp>
    </p:spTree>
    <p:extLst>
      <p:ext uri="{BB962C8B-B14F-4D97-AF65-F5344CB8AC3E}">
        <p14:creationId xmlns:p14="http://schemas.microsoft.com/office/powerpoint/2010/main" val="800558725"/>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כותרת מקטע עליונה">
    <p:spTree>
      <p:nvGrpSpPr>
        <p:cNvPr id="1" name=""/>
        <p:cNvGrpSpPr/>
        <p:nvPr/>
      </p:nvGrpSpPr>
      <p:grpSpPr>
        <a:xfrm>
          <a:off x="0" y="0"/>
          <a:ext cx="0" cy="0"/>
          <a:chOff x="0" y="0"/>
          <a:chExt cx="0" cy="0"/>
        </a:xfrm>
      </p:grpSpPr>
      <p:sp>
        <p:nvSpPr>
          <p:cNvPr id="2" name="כותרת 1"/>
          <p:cNvSpPr>
            <a:spLocks noGrp="1"/>
          </p:cNvSpPr>
          <p:nvPr>
            <p:ph type="title"/>
          </p:nvPr>
        </p:nvSpPr>
        <p:spPr>
          <a:xfrm>
            <a:off x="831850" y="1709738"/>
            <a:ext cx="10515600" cy="2852737"/>
          </a:xfrm>
        </p:spPr>
        <p:txBody>
          <a:bodyPr anchor="b"/>
          <a:lstStyle>
            <a:lvl1pPr>
              <a:defRPr sz="6000"/>
            </a:lvl1pPr>
          </a:lstStyle>
          <a:p>
            <a:r>
              <a:rPr lang="he-IL"/>
              <a:t>לחץ כדי לערוך סגנון כותרת של תבנית בסיס</a:t>
            </a:r>
          </a:p>
        </p:txBody>
      </p:sp>
      <p:sp>
        <p:nvSpPr>
          <p:cNvPr id="3" name="מציין מיקום טקסט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he-IL"/>
              <a:t>ערוך סגנונות טקסט של תבנית בסיס</a:t>
            </a:r>
          </a:p>
        </p:txBody>
      </p:sp>
      <p:sp>
        <p:nvSpPr>
          <p:cNvPr id="4" name="מציין מיקום של תאריך 3"/>
          <p:cNvSpPr>
            <a:spLocks noGrp="1"/>
          </p:cNvSpPr>
          <p:nvPr>
            <p:ph type="dt" sz="half" idx="10"/>
          </p:nvPr>
        </p:nvSpPr>
        <p:spPr/>
        <p:txBody>
          <a:bodyPr/>
          <a:lstStyle/>
          <a:p>
            <a:fld id="{602F01F6-1E4E-4722-A789-3E01F213DF61}" type="datetimeFigureOut">
              <a:rPr lang="he-IL" smtClean="0"/>
              <a:t>ז'/חשון/תשפ"ד</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167C3319-00DE-4254-8F3F-FC0C6A1CAEC4}" type="slidenum">
              <a:rPr lang="he-IL" smtClean="0"/>
              <a:t>‹#›</a:t>
            </a:fld>
            <a:endParaRPr lang="he-IL"/>
          </a:p>
        </p:txBody>
      </p:sp>
    </p:spTree>
    <p:extLst>
      <p:ext uri="{BB962C8B-B14F-4D97-AF65-F5344CB8AC3E}">
        <p14:creationId xmlns:p14="http://schemas.microsoft.com/office/powerpoint/2010/main" val="2309425427"/>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שני תכנים">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a:t>לחץ כדי לערוך סגנון כותרת של תבנית בסיס</a:t>
            </a:r>
          </a:p>
        </p:txBody>
      </p:sp>
      <p:sp>
        <p:nvSpPr>
          <p:cNvPr id="3" name="מציין מיקום תוכן 2"/>
          <p:cNvSpPr>
            <a:spLocks noGrp="1"/>
          </p:cNvSpPr>
          <p:nvPr>
            <p:ph sz="half" idx="1"/>
          </p:nvPr>
        </p:nvSpPr>
        <p:spPr>
          <a:xfrm>
            <a:off x="838200" y="1825625"/>
            <a:ext cx="5181600" cy="4351338"/>
          </a:xfrm>
        </p:spPr>
        <p:txBody>
          <a:bodyPr/>
          <a:lstStyle/>
          <a:p>
            <a:pPr lvl="0"/>
            <a:r>
              <a:rPr lang="he-IL"/>
              <a:t>ערוך סגנונות טקסט של תבנית בסיס</a:t>
            </a:r>
          </a:p>
          <a:p>
            <a:pPr lvl="1"/>
            <a:r>
              <a:rPr lang="he-IL"/>
              <a:t>רמה שניה</a:t>
            </a:r>
          </a:p>
          <a:p>
            <a:pPr lvl="2"/>
            <a:r>
              <a:rPr lang="he-IL"/>
              <a:t>רמה שלישית</a:t>
            </a:r>
          </a:p>
          <a:p>
            <a:pPr lvl="3"/>
            <a:r>
              <a:rPr lang="he-IL"/>
              <a:t>רמה רביעית</a:t>
            </a:r>
          </a:p>
          <a:p>
            <a:pPr lvl="4"/>
            <a:r>
              <a:rPr lang="he-IL"/>
              <a:t>רמה חמישית</a:t>
            </a:r>
          </a:p>
        </p:txBody>
      </p:sp>
      <p:sp>
        <p:nvSpPr>
          <p:cNvPr id="4" name="מציין מיקום תוכן 3"/>
          <p:cNvSpPr>
            <a:spLocks noGrp="1"/>
          </p:cNvSpPr>
          <p:nvPr>
            <p:ph sz="half" idx="2"/>
          </p:nvPr>
        </p:nvSpPr>
        <p:spPr>
          <a:xfrm>
            <a:off x="6172200" y="1825625"/>
            <a:ext cx="5181600" cy="4351338"/>
          </a:xfrm>
        </p:spPr>
        <p:txBody>
          <a:bodyPr/>
          <a:lstStyle/>
          <a:p>
            <a:pPr lvl="0"/>
            <a:r>
              <a:rPr lang="he-IL"/>
              <a:t>ערוך סגנונות טקסט של תבנית בסיס</a:t>
            </a:r>
          </a:p>
          <a:p>
            <a:pPr lvl="1"/>
            <a:r>
              <a:rPr lang="he-IL"/>
              <a:t>רמה שניה</a:t>
            </a:r>
          </a:p>
          <a:p>
            <a:pPr lvl="2"/>
            <a:r>
              <a:rPr lang="he-IL"/>
              <a:t>רמה שלישית</a:t>
            </a:r>
          </a:p>
          <a:p>
            <a:pPr lvl="3"/>
            <a:r>
              <a:rPr lang="he-IL"/>
              <a:t>רמה רביעית</a:t>
            </a:r>
          </a:p>
          <a:p>
            <a:pPr lvl="4"/>
            <a:r>
              <a:rPr lang="he-IL"/>
              <a:t>רמה חמישית</a:t>
            </a:r>
          </a:p>
        </p:txBody>
      </p:sp>
      <p:sp>
        <p:nvSpPr>
          <p:cNvPr id="5" name="מציין מיקום של תאריך 4"/>
          <p:cNvSpPr>
            <a:spLocks noGrp="1"/>
          </p:cNvSpPr>
          <p:nvPr>
            <p:ph type="dt" sz="half" idx="10"/>
          </p:nvPr>
        </p:nvSpPr>
        <p:spPr/>
        <p:txBody>
          <a:bodyPr/>
          <a:lstStyle/>
          <a:p>
            <a:fld id="{602F01F6-1E4E-4722-A789-3E01F213DF61}" type="datetimeFigureOut">
              <a:rPr lang="he-IL" smtClean="0"/>
              <a:t>ז'/חשון/תשפ"ד</a:t>
            </a:fld>
            <a:endParaRPr lang="he-IL"/>
          </a:p>
        </p:txBody>
      </p:sp>
      <p:sp>
        <p:nvSpPr>
          <p:cNvPr id="6" name="מציין מיקום של כותרת תחתונה 5"/>
          <p:cNvSpPr>
            <a:spLocks noGrp="1"/>
          </p:cNvSpPr>
          <p:nvPr>
            <p:ph type="ftr" sz="quarter" idx="11"/>
          </p:nvPr>
        </p:nvSpPr>
        <p:spPr/>
        <p:txBody>
          <a:bodyPr/>
          <a:lstStyle/>
          <a:p>
            <a:endParaRPr lang="he-IL"/>
          </a:p>
        </p:txBody>
      </p:sp>
      <p:sp>
        <p:nvSpPr>
          <p:cNvPr id="7" name="מציין מיקום של מספר שקופית 6"/>
          <p:cNvSpPr>
            <a:spLocks noGrp="1"/>
          </p:cNvSpPr>
          <p:nvPr>
            <p:ph type="sldNum" sz="quarter" idx="12"/>
          </p:nvPr>
        </p:nvSpPr>
        <p:spPr/>
        <p:txBody>
          <a:bodyPr/>
          <a:lstStyle/>
          <a:p>
            <a:fld id="{167C3319-00DE-4254-8F3F-FC0C6A1CAEC4}" type="slidenum">
              <a:rPr lang="he-IL" smtClean="0"/>
              <a:t>‹#›</a:t>
            </a:fld>
            <a:endParaRPr lang="he-IL"/>
          </a:p>
        </p:txBody>
      </p:sp>
    </p:spTree>
    <p:extLst>
      <p:ext uri="{BB962C8B-B14F-4D97-AF65-F5344CB8AC3E}">
        <p14:creationId xmlns:p14="http://schemas.microsoft.com/office/powerpoint/2010/main" val="454208683"/>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השוואה">
    <p:spTree>
      <p:nvGrpSpPr>
        <p:cNvPr id="1" name=""/>
        <p:cNvGrpSpPr/>
        <p:nvPr/>
      </p:nvGrpSpPr>
      <p:grpSpPr>
        <a:xfrm>
          <a:off x="0" y="0"/>
          <a:ext cx="0" cy="0"/>
          <a:chOff x="0" y="0"/>
          <a:chExt cx="0" cy="0"/>
        </a:xfrm>
      </p:grpSpPr>
      <p:sp>
        <p:nvSpPr>
          <p:cNvPr id="2" name="כותרת 1"/>
          <p:cNvSpPr>
            <a:spLocks noGrp="1"/>
          </p:cNvSpPr>
          <p:nvPr>
            <p:ph type="title"/>
          </p:nvPr>
        </p:nvSpPr>
        <p:spPr>
          <a:xfrm>
            <a:off x="839788" y="365125"/>
            <a:ext cx="10515600" cy="1325563"/>
          </a:xfrm>
        </p:spPr>
        <p:txBody>
          <a:bodyPr/>
          <a:lstStyle/>
          <a:p>
            <a:r>
              <a:rPr lang="he-IL"/>
              <a:t>לחץ כדי לערוך סגנון כותרת של תבנית בסיס</a:t>
            </a:r>
          </a:p>
        </p:txBody>
      </p:sp>
      <p:sp>
        <p:nvSpPr>
          <p:cNvPr id="3" name="מציין מיקום טקסט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a:t>ערוך סגנונות טקסט של תבנית בסיס</a:t>
            </a:r>
          </a:p>
        </p:txBody>
      </p:sp>
      <p:sp>
        <p:nvSpPr>
          <p:cNvPr id="4" name="מציין מיקום תוכן 3"/>
          <p:cNvSpPr>
            <a:spLocks noGrp="1"/>
          </p:cNvSpPr>
          <p:nvPr>
            <p:ph sz="half" idx="2"/>
          </p:nvPr>
        </p:nvSpPr>
        <p:spPr>
          <a:xfrm>
            <a:off x="839788" y="2505075"/>
            <a:ext cx="5157787" cy="3684588"/>
          </a:xfrm>
        </p:spPr>
        <p:txBody>
          <a:bodyPr/>
          <a:lstStyle/>
          <a:p>
            <a:pPr lvl="0"/>
            <a:r>
              <a:rPr lang="he-IL"/>
              <a:t>ערוך סגנונות טקסט של תבנית בסיס</a:t>
            </a:r>
          </a:p>
          <a:p>
            <a:pPr lvl="1"/>
            <a:r>
              <a:rPr lang="he-IL"/>
              <a:t>רמה שניה</a:t>
            </a:r>
          </a:p>
          <a:p>
            <a:pPr lvl="2"/>
            <a:r>
              <a:rPr lang="he-IL"/>
              <a:t>רמה שלישית</a:t>
            </a:r>
          </a:p>
          <a:p>
            <a:pPr lvl="3"/>
            <a:r>
              <a:rPr lang="he-IL"/>
              <a:t>רמה רביעית</a:t>
            </a:r>
          </a:p>
          <a:p>
            <a:pPr lvl="4"/>
            <a:r>
              <a:rPr lang="he-IL"/>
              <a:t>רמה חמישית</a:t>
            </a:r>
          </a:p>
        </p:txBody>
      </p:sp>
      <p:sp>
        <p:nvSpPr>
          <p:cNvPr id="5" name="מציין מיקום טקסט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a:t>ערוך סגנונות טקסט של תבנית בסיס</a:t>
            </a:r>
          </a:p>
        </p:txBody>
      </p:sp>
      <p:sp>
        <p:nvSpPr>
          <p:cNvPr id="6" name="מציין מיקום תוכן 5"/>
          <p:cNvSpPr>
            <a:spLocks noGrp="1"/>
          </p:cNvSpPr>
          <p:nvPr>
            <p:ph sz="quarter" idx="4"/>
          </p:nvPr>
        </p:nvSpPr>
        <p:spPr>
          <a:xfrm>
            <a:off x="6172200" y="2505075"/>
            <a:ext cx="5183188" cy="3684588"/>
          </a:xfrm>
        </p:spPr>
        <p:txBody>
          <a:bodyPr/>
          <a:lstStyle/>
          <a:p>
            <a:pPr lvl="0"/>
            <a:r>
              <a:rPr lang="he-IL"/>
              <a:t>ערוך סגנונות טקסט של תבנית בסיס</a:t>
            </a:r>
          </a:p>
          <a:p>
            <a:pPr lvl="1"/>
            <a:r>
              <a:rPr lang="he-IL"/>
              <a:t>רמה שניה</a:t>
            </a:r>
          </a:p>
          <a:p>
            <a:pPr lvl="2"/>
            <a:r>
              <a:rPr lang="he-IL"/>
              <a:t>רמה שלישית</a:t>
            </a:r>
          </a:p>
          <a:p>
            <a:pPr lvl="3"/>
            <a:r>
              <a:rPr lang="he-IL"/>
              <a:t>רמה רביעית</a:t>
            </a:r>
          </a:p>
          <a:p>
            <a:pPr lvl="4"/>
            <a:r>
              <a:rPr lang="he-IL"/>
              <a:t>רמה חמישית</a:t>
            </a:r>
          </a:p>
        </p:txBody>
      </p:sp>
      <p:sp>
        <p:nvSpPr>
          <p:cNvPr id="7" name="מציין מיקום של תאריך 6"/>
          <p:cNvSpPr>
            <a:spLocks noGrp="1"/>
          </p:cNvSpPr>
          <p:nvPr>
            <p:ph type="dt" sz="half" idx="10"/>
          </p:nvPr>
        </p:nvSpPr>
        <p:spPr/>
        <p:txBody>
          <a:bodyPr/>
          <a:lstStyle/>
          <a:p>
            <a:fld id="{602F01F6-1E4E-4722-A789-3E01F213DF61}" type="datetimeFigureOut">
              <a:rPr lang="he-IL" smtClean="0"/>
              <a:t>ז'/חשון/תשפ"ד</a:t>
            </a:fld>
            <a:endParaRPr lang="he-IL"/>
          </a:p>
        </p:txBody>
      </p:sp>
      <p:sp>
        <p:nvSpPr>
          <p:cNvPr id="8" name="מציין מיקום של כותרת תחתונה 7"/>
          <p:cNvSpPr>
            <a:spLocks noGrp="1"/>
          </p:cNvSpPr>
          <p:nvPr>
            <p:ph type="ftr" sz="quarter" idx="11"/>
          </p:nvPr>
        </p:nvSpPr>
        <p:spPr/>
        <p:txBody>
          <a:bodyPr/>
          <a:lstStyle/>
          <a:p>
            <a:endParaRPr lang="he-IL"/>
          </a:p>
        </p:txBody>
      </p:sp>
      <p:sp>
        <p:nvSpPr>
          <p:cNvPr id="9" name="מציין מיקום של מספר שקופית 8"/>
          <p:cNvSpPr>
            <a:spLocks noGrp="1"/>
          </p:cNvSpPr>
          <p:nvPr>
            <p:ph type="sldNum" sz="quarter" idx="12"/>
          </p:nvPr>
        </p:nvSpPr>
        <p:spPr/>
        <p:txBody>
          <a:bodyPr/>
          <a:lstStyle/>
          <a:p>
            <a:fld id="{167C3319-00DE-4254-8F3F-FC0C6A1CAEC4}" type="slidenum">
              <a:rPr lang="he-IL" smtClean="0"/>
              <a:t>‹#›</a:t>
            </a:fld>
            <a:endParaRPr lang="he-IL"/>
          </a:p>
        </p:txBody>
      </p:sp>
    </p:spTree>
    <p:extLst>
      <p:ext uri="{BB962C8B-B14F-4D97-AF65-F5344CB8AC3E}">
        <p14:creationId xmlns:p14="http://schemas.microsoft.com/office/powerpoint/2010/main" val="3167483631"/>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כותרת בלבד">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a:t>לחץ כדי לערוך סגנון כותרת של תבנית בסיס</a:t>
            </a:r>
          </a:p>
        </p:txBody>
      </p:sp>
      <p:sp>
        <p:nvSpPr>
          <p:cNvPr id="3" name="מציין מיקום של תאריך 2"/>
          <p:cNvSpPr>
            <a:spLocks noGrp="1"/>
          </p:cNvSpPr>
          <p:nvPr>
            <p:ph type="dt" sz="half" idx="10"/>
          </p:nvPr>
        </p:nvSpPr>
        <p:spPr/>
        <p:txBody>
          <a:bodyPr/>
          <a:lstStyle/>
          <a:p>
            <a:fld id="{602F01F6-1E4E-4722-A789-3E01F213DF61}" type="datetimeFigureOut">
              <a:rPr lang="he-IL" smtClean="0"/>
              <a:t>ז'/חשון/תשפ"ד</a:t>
            </a:fld>
            <a:endParaRPr lang="he-IL"/>
          </a:p>
        </p:txBody>
      </p:sp>
      <p:sp>
        <p:nvSpPr>
          <p:cNvPr id="4" name="מציין מיקום של כותרת תחתונה 3"/>
          <p:cNvSpPr>
            <a:spLocks noGrp="1"/>
          </p:cNvSpPr>
          <p:nvPr>
            <p:ph type="ftr" sz="quarter" idx="11"/>
          </p:nvPr>
        </p:nvSpPr>
        <p:spPr/>
        <p:txBody>
          <a:bodyPr/>
          <a:lstStyle/>
          <a:p>
            <a:endParaRPr lang="he-IL"/>
          </a:p>
        </p:txBody>
      </p:sp>
      <p:sp>
        <p:nvSpPr>
          <p:cNvPr id="5" name="מציין מיקום של מספר שקופית 4"/>
          <p:cNvSpPr>
            <a:spLocks noGrp="1"/>
          </p:cNvSpPr>
          <p:nvPr>
            <p:ph type="sldNum" sz="quarter" idx="12"/>
          </p:nvPr>
        </p:nvSpPr>
        <p:spPr/>
        <p:txBody>
          <a:bodyPr/>
          <a:lstStyle/>
          <a:p>
            <a:fld id="{167C3319-00DE-4254-8F3F-FC0C6A1CAEC4}" type="slidenum">
              <a:rPr lang="he-IL" smtClean="0"/>
              <a:t>‹#›</a:t>
            </a:fld>
            <a:endParaRPr lang="he-IL"/>
          </a:p>
        </p:txBody>
      </p:sp>
    </p:spTree>
    <p:extLst>
      <p:ext uri="{BB962C8B-B14F-4D97-AF65-F5344CB8AC3E}">
        <p14:creationId xmlns:p14="http://schemas.microsoft.com/office/powerpoint/2010/main" val="2800151846"/>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ריק">
    <p:spTree>
      <p:nvGrpSpPr>
        <p:cNvPr id="1" name=""/>
        <p:cNvGrpSpPr/>
        <p:nvPr/>
      </p:nvGrpSpPr>
      <p:grpSpPr>
        <a:xfrm>
          <a:off x="0" y="0"/>
          <a:ext cx="0" cy="0"/>
          <a:chOff x="0" y="0"/>
          <a:chExt cx="0" cy="0"/>
        </a:xfrm>
      </p:grpSpPr>
      <p:sp>
        <p:nvSpPr>
          <p:cNvPr id="2" name="מציין מיקום של תאריך 1"/>
          <p:cNvSpPr>
            <a:spLocks noGrp="1"/>
          </p:cNvSpPr>
          <p:nvPr>
            <p:ph type="dt" sz="half" idx="10"/>
          </p:nvPr>
        </p:nvSpPr>
        <p:spPr/>
        <p:txBody>
          <a:bodyPr/>
          <a:lstStyle/>
          <a:p>
            <a:fld id="{602F01F6-1E4E-4722-A789-3E01F213DF61}" type="datetimeFigureOut">
              <a:rPr lang="he-IL" smtClean="0"/>
              <a:t>ז'/חשון/תשפ"ד</a:t>
            </a:fld>
            <a:endParaRPr lang="he-IL"/>
          </a:p>
        </p:txBody>
      </p:sp>
      <p:sp>
        <p:nvSpPr>
          <p:cNvPr id="3" name="מציין מיקום של כותרת תחתונה 2"/>
          <p:cNvSpPr>
            <a:spLocks noGrp="1"/>
          </p:cNvSpPr>
          <p:nvPr>
            <p:ph type="ftr" sz="quarter" idx="11"/>
          </p:nvPr>
        </p:nvSpPr>
        <p:spPr/>
        <p:txBody>
          <a:bodyPr/>
          <a:lstStyle/>
          <a:p>
            <a:endParaRPr lang="he-IL"/>
          </a:p>
        </p:txBody>
      </p:sp>
      <p:sp>
        <p:nvSpPr>
          <p:cNvPr id="4" name="מציין מיקום של מספר שקופית 3"/>
          <p:cNvSpPr>
            <a:spLocks noGrp="1"/>
          </p:cNvSpPr>
          <p:nvPr>
            <p:ph type="sldNum" sz="quarter" idx="12"/>
          </p:nvPr>
        </p:nvSpPr>
        <p:spPr/>
        <p:txBody>
          <a:bodyPr/>
          <a:lstStyle/>
          <a:p>
            <a:fld id="{167C3319-00DE-4254-8F3F-FC0C6A1CAEC4}" type="slidenum">
              <a:rPr lang="he-IL" smtClean="0"/>
              <a:t>‹#›</a:t>
            </a:fld>
            <a:endParaRPr lang="he-IL"/>
          </a:p>
        </p:txBody>
      </p:sp>
    </p:spTree>
    <p:extLst>
      <p:ext uri="{BB962C8B-B14F-4D97-AF65-F5344CB8AC3E}">
        <p14:creationId xmlns:p14="http://schemas.microsoft.com/office/powerpoint/2010/main" val="1852822741"/>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תוכן עם כיתוב">
    <p:spTree>
      <p:nvGrpSpPr>
        <p:cNvPr id="1" name=""/>
        <p:cNvGrpSpPr/>
        <p:nvPr/>
      </p:nvGrpSpPr>
      <p:grpSpPr>
        <a:xfrm>
          <a:off x="0" y="0"/>
          <a:ext cx="0" cy="0"/>
          <a:chOff x="0" y="0"/>
          <a:chExt cx="0" cy="0"/>
        </a:xfrm>
      </p:grpSpPr>
      <p:sp>
        <p:nvSpPr>
          <p:cNvPr id="2" name="כותרת 1"/>
          <p:cNvSpPr>
            <a:spLocks noGrp="1"/>
          </p:cNvSpPr>
          <p:nvPr>
            <p:ph type="title"/>
          </p:nvPr>
        </p:nvSpPr>
        <p:spPr>
          <a:xfrm>
            <a:off x="839788" y="457200"/>
            <a:ext cx="3932237" cy="1600200"/>
          </a:xfrm>
        </p:spPr>
        <p:txBody>
          <a:bodyPr anchor="b"/>
          <a:lstStyle>
            <a:lvl1pPr>
              <a:defRPr sz="3200"/>
            </a:lvl1pPr>
          </a:lstStyle>
          <a:p>
            <a:r>
              <a:rPr lang="he-IL"/>
              <a:t>לחץ כדי לערוך סגנון כותרת של תבנית בסיס</a:t>
            </a:r>
          </a:p>
        </p:txBody>
      </p:sp>
      <p:sp>
        <p:nvSpPr>
          <p:cNvPr id="3" name="מציין מיקום תוכן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he-IL"/>
              <a:t>ערוך סגנונות טקסט של תבנית בסיס</a:t>
            </a:r>
          </a:p>
          <a:p>
            <a:pPr lvl="1"/>
            <a:r>
              <a:rPr lang="he-IL"/>
              <a:t>רמה שניה</a:t>
            </a:r>
          </a:p>
          <a:p>
            <a:pPr lvl="2"/>
            <a:r>
              <a:rPr lang="he-IL"/>
              <a:t>רמה שלישית</a:t>
            </a:r>
          </a:p>
          <a:p>
            <a:pPr lvl="3"/>
            <a:r>
              <a:rPr lang="he-IL"/>
              <a:t>רמה רביעית</a:t>
            </a:r>
          </a:p>
          <a:p>
            <a:pPr lvl="4"/>
            <a:r>
              <a:rPr lang="he-IL"/>
              <a:t>רמה חמישית</a:t>
            </a:r>
          </a:p>
        </p:txBody>
      </p:sp>
      <p:sp>
        <p:nvSpPr>
          <p:cNvPr id="4" name="מציין מיקום טקסט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e-IL"/>
              <a:t>ערוך סגנונות טקסט של תבנית בסיס</a:t>
            </a:r>
          </a:p>
        </p:txBody>
      </p:sp>
      <p:sp>
        <p:nvSpPr>
          <p:cNvPr id="5" name="מציין מיקום של תאריך 4"/>
          <p:cNvSpPr>
            <a:spLocks noGrp="1"/>
          </p:cNvSpPr>
          <p:nvPr>
            <p:ph type="dt" sz="half" idx="10"/>
          </p:nvPr>
        </p:nvSpPr>
        <p:spPr/>
        <p:txBody>
          <a:bodyPr/>
          <a:lstStyle/>
          <a:p>
            <a:fld id="{602F01F6-1E4E-4722-A789-3E01F213DF61}" type="datetimeFigureOut">
              <a:rPr lang="he-IL" smtClean="0"/>
              <a:t>ז'/חשון/תשפ"ד</a:t>
            </a:fld>
            <a:endParaRPr lang="he-IL"/>
          </a:p>
        </p:txBody>
      </p:sp>
      <p:sp>
        <p:nvSpPr>
          <p:cNvPr id="6" name="מציין מיקום של כותרת תחתונה 5"/>
          <p:cNvSpPr>
            <a:spLocks noGrp="1"/>
          </p:cNvSpPr>
          <p:nvPr>
            <p:ph type="ftr" sz="quarter" idx="11"/>
          </p:nvPr>
        </p:nvSpPr>
        <p:spPr/>
        <p:txBody>
          <a:bodyPr/>
          <a:lstStyle/>
          <a:p>
            <a:endParaRPr lang="he-IL"/>
          </a:p>
        </p:txBody>
      </p:sp>
      <p:sp>
        <p:nvSpPr>
          <p:cNvPr id="7" name="מציין מיקום של מספר שקופית 6"/>
          <p:cNvSpPr>
            <a:spLocks noGrp="1"/>
          </p:cNvSpPr>
          <p:nvPr>
            <p:ph type="sldNum" sz="quarter" idx="12"/>
          </p:nvPr>
        </p:nvSpPr>
        <p:spPr/>
        <p:txBody>
          <a:bodyPr/>
          <a:lstStyle/>
          <a:p>
            <a:fld id="{167C3319-00DE-4254-8F3F-FC0C6A1CAEC4}" type="slidenum">
              <a:rPr lang="he-IL" smtClean="0"/>
              <a:t>‹#›</a:t>
            </a:fld>
            <a:endParaRPr lang="he-IL"/>
          </a:p>
        </p:txBody>
      </p:sp>
    </p:spTree>
    <p:extLst>
      <p:ext uri="{BB962C8B-B14F-4D97-AF65-F5344CB8AC3E}">
        <p14:creationId xmlns:p14="http://schemas.microsoft.com/office/powerpoint/2010/main" val="2653173956"/>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תמונה עם כיתוב">
    <p:spTree>
      <p:nvGrpSpPr>
        <p:cNvPr id="1" name=""/>
        <p:cNvGrpSpPr/>
        <p:nvPr/>
      </p:nvGrpSpPr>
      <p:grpSpPr>
        <a:xfrm>
          <a:off x="0" y="0"/>
          <a:ext cx="0" cy="0"/>
          <a:chOff x="0" y="0"/>
          <a:chExt cx="0" cy="0"/>
        </a:xfrm>
      </p:grpSpPr>
      <p:sp>
        <p:nvSpPr>
          <p:cNvPr id="2" name="כותרת 1"/>
          <p:cNvSpPr>
            <a:spLocks noGrp="1"/>
          </p:cNvSpPr>
          <p:nvPr>
            <p:ph type="title"/>
          </p:nvPr>
        </p:nvSpPr>
        <p:spPr>
          <a:xfrm>
            <a:off x="839788" y="457200"/>
            <a:ext cx="3932237" cy="1600200"/>
          </a:xfrm>
        </p:spPr>
        <p:txBody>
          <a:bodyPr anchor="b"/>
          <a:lstStyle>
            <a:lvl1pPr>
              <a:defRPr sz="3200"/>
            </a:lvl1pPr>
          </a:lstStyle>
          <a:p>
            <a:r>
              <a:rPr lang="he-IL"/>
              <a:t>לחץ כדי לערוך סגנון כותרת של תבנית בסיס</a:t>
            </a:r>
          </a:p>
        </p:txBody>
      </p:sp>
      <p:sp>
        <p:nvSpPr>
          <p:cNvPr id="3" name="מציין מיקום של תמונה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he-IL"/>
          </a:p>
        </p:txBody>
      </p:sp>
      <p:sp>
        <p:nvSpPr>
          <p:cNvPr id="4" name="מציין מיקום טקסט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e-IL"/>
              <a:t>ערוך סגנונות טקסט של תבנית בסיס</a:t>
            </a:r>
          </a:p>
        </p:txBody>
      </p:sp>
      <p:sp>
        <p:nvSpPr>
          <p:cNvPr id="5" name="מציין מיקום של תאריך 4"/>
          <p:cNvSpPr>
            <a:spLocks noGrp="1"/>
          </p:cNvSpPr>
          <p:nvPr>
            <p:ph type="dt" sz="half" idx="10"/>
          </p:nvPr>
        </p:nvSpPr>
        <p:spPr/>
        <p:txBody>
          <a:bodyPr/>
          <a:lstStyle/>
          <a:p>
            <a:fld id="{602F01F6-1E4E-4722-A789-3E01F213DF61}" type="datetimeFigureOut">
              <a:rPr lang="he-IL" smtClean="0"/>
              <a:t>ז'/חשון/תשפ"ד</a:t>
            </a:fld>
            <a:endParaRPr lang="he-IL"/>
          </a:p>
        </p:txBody>
      </p:sp>
      <p:sp>
        <p:nvSpPr>
          <p:cNvPr id="6" name="מציין מיקום של כותרת תחתונה 5"/>
          <p:cNvSpPr>
            <a:spLocks noGrp="1"/>
          </p:cNvSpPr>
          <p:nvPr>
            <p:ph type="ftr" sz="quarter" idx="11"/>
          </p:nvPr>
        </p:nvSpPr>
        <p:spPr/>
        <p:txBody>
          <a:bodyPr/>
          <a:lstStyle/>
          <a:p>
            <a:endParaRPr lang="he-IL"/>
          </a:p>
        </p:txBody>
      </p:sp>
      <p:sp>
        <p:nvSpPr>
          <p:cNvPr id="7" name="מציין מיקום של מספר שקופית 6"/>
          <p:cNvSpPr>
            <a:spLocks noGrp="1"/>
          </p:cNvSpPr>
          <p:nvPr>
            <p:ph type="sldNum" sz="quarter" idx="12"/>
          </p:nvPr>
        </p:nvSpPr>
        <p:spPr/>
        <p:txBody>
          <a:bodyPr/>
          <a:lstStyle/>
          <a:p>
            <a:fld id="{167C3319-00DE-4254-8F3F-FC0C6A1CAEC4}" type="slidenum">
              <a:rPr lang="he-IL" smtClean="0"/>
              <a:t>‹#›</a:t>
            </a:fld>
            <a:endParaRPr lang="he-IL"/>
          </a:p>
        </p:txBody>
      </p:sp>
    </p:spTree>
    <p:extLst>
      <p:ext uri="{BB962C8B-B14F-4D97-AF65-F5344CB8AC3E}">
        <p14:creationId xmlns:p14="http://schemas.microsoft.com/office/powerpoint/2010/main" val="3027316355"/>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hade val="85000"/>
          </a:srgbClr>
        </a:solidFill>
        <a:effectLst/>
      </p:bgPr>
    </p:bg>
    <p:spTree>
      <p:nvGrpSpPr>
        <p:cNvPr id="1" name=""/>
        <p:cNvGrpSpPr/>
        <p:nvPr/>
      </p:nvGrpSpPr>
      <p:grpSpPr>
        <a:xfrm>
          <a:off x="0" y="0"/>
          <a:ext cx="0" cy="0"/>
          <a:chOff x="0" y="0"/>
          <a:chExt cx="0" cy="0"/>
        </a:xfrm>
      </p:grpSpPr>
      <p:sp>
        <p:nvSpPr>
          <p:cNvPr id="2" name="מציין מיקום של כותרת 1"/>
          <p:cNvSpPr>
            <a:spLocks noGrp="1"/>
          </p:cNvSpPr>
          <p:nvPr>
            <p:ph type="title"/>
          </p:nvPr>
        </p:nvSpPr>
        <p:spPr>
          <a:xfrm>
            <a:off x="838200" y="365125"/>
            <a:ext cx="10515600" cy="1325563"/>
          </a:xfrm>
          <a:prstGeom prst="rect">
            <a:avLst/>
          </a:prstGeom>
        </p:spPr>
        <p:txBody>
          <a:bodyPr vert="horz" lIns="91440" tIns="45720" rIns="91440" bIns="45720" rtlCol="1" anchor="ctr">
            <a:normAutofit/>
          </a:bodyPr>
          <a:lstStyle/>
          <a:p>
            <a:r>
              <a:rPr lang="he-IL"/>
              <a:t>לחץ כדי לערוך סגנון כותרת של תבנית בסיס</a:t>
            </a:r>
          </a:p>
        </p:txBody>
      </p:sp>
      <p:sp>
        <p:nvSpPr>
          <p:cNvPr id="3" name="מציין מיקום טקסט 2"/>
          <p:cNvSpPr>
            <a:spLocks noGrp="1"/>
          </p:cNvSpPr>
          <p:nvPr>
            <p:ph type="body" idx="1"/>
          </p:nvPr>
        </p:nvSpPr>
        <p:spPr>
          <a:xfrm>
            <a:off x="838200" y="1825625"/>
            <a:ext cx="10515600" cy="4351338"/>
          </a:xfrm>
          <a:prstGeom prst="rect">
            <a:avLst/>
          </a:prstGeom>
        </p:spPr>
        <p:txBody>
          <a:bodyPr vert="horz" lIns="91440" tIns="45720" rIns="91440" bIns="45720" rtlCol="1">
            <a:normAutofit/>
          </a:bodyPr>
          <a:lstStyle/>
          <a:p>
            <a:pPr lvl="0"/>
            <a:r>
              <a:rPr lang="he-IL"/>
              <a:t>ערוך סגנונות טקסט של תבנית בסיס</a:t>
            </a:r>
          </a:p>
          <a:p>
            <a:pPr lvl="1"/>
            <a:r>
              <a:rPr lang="he-IL"/>
              <a:t>רמה שניה</a:t>
            </a:r>
          </a:p>
          <a:p>
            <a:pPr lvl="2"/>
            <a:r>
              <a:rPr lang="he-IL"/>
              <a:t>רמה שלישית</a:t>
            </a:r>
          </a:p>
          <a:p>
            <a:pPr lvl="3"/>
            <a:r>
              <a:rPr lang="he-IL"/>
              <a:t>רמה רביעית</a:t>
            </a:r>
          </a:p>
          <a:p>
            <a:pPr lvl="4"/>
            <a:r>
              <a:rPr lang="he-IL"/>
              <a:t>רמה חמישית</a:t>
            </a:r>
          </a:p>
        </p:txBody>
      </p:sp>
      <p:sp>
        <p:nvSpPr>
          <p:cNvPr id="4" name="מציין מיקום של תאריך 3"/>
          <p:cNvSpPr>
            <a:spLocks noGrp="1"/>
          </p:cNvSpPr>
          <p:nvPr>
            <p:ph type="dt" sz="half" idx="2"/>
          </p:nvPr>
        </p:nvSpPr>
        <p:spPr>
          <a:xfrm>
            <a:off x="8610600" y="6356350"/>
            <a:ext cx="27432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602F01F6-1E4E-4722-A789-3E01F213DF61}" type="datetimeFigureOut">
              <a:rPr lang="he-IL" smtClean="0"/>
              <a:t>ז'/חשון/תשפ"ד</a:t>
            </a:fld>
            <a:endParaRPr lang="he-IL"/>
          </a:p>
        </p:txBody>
      </p:sp>
      <p:sp>
        <p:nvSpPr>
          <p:cNvPr id="5" name="מציין מיקום של כותרת תחתונה 4"/>
          <p:cNvSpPr>
            <a:spLocks noGrp="1"/>
          </p:cNvSpPr>
          <p:nvPr>
            <p:ph type="ftr" sz="quarter" idx="3"/>
          </p:nvPr>
        </p:nvSpPr>
        <p:spPr>
          <a:xfrm>
            <a:off x="4038600" y="6356350"/>
            <a:ext cx="41148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he-IL"/>
          </a:p>
        </p:txBody>
      </p:sp>
      <p:sp>
        <p:nvSpPr>
          <p:cNvPr id="6" name="מציין מיקום של מספר שקופית 5"/>
          <p:cNvSpPr>
            <a:spLocks noGrp="1"/>
          </p:cNvSpPr>
          <p:nvPr>
            <p:ph type="sldNum" sz="quarter" idx="4"/>
          </p:nvPr>
        </p:nvSpPr>
        <p:spPr>
          <a:xfrm>
            <a:off x="838200" y="6356350"/>
            <a:ext cx="27432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167C3319-00DE-4254-8F3F-FC0C6A1CAEC4}" type="slidenum">
              <a:rPr lang="he-IL" smtClean="0"/>
              <a:t>‹#›</a:t>
            </a:fld>
            <a:endParaRPr lang="he-IL"/>
          </a:p>
        </p:txBody>
      </p:sp>
    </p:spTree>
    <p:extLst>
      <p:ext uri="{BB962C8B-B14F-4D97-AF65-F5344CB8AC3E}">
        <p14:creationId xmlns:p14="http://schemas.microsoft.com/office/powerpoint/2010/main" val="2247134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4="http://schemas.microsoft.com/office/powerpoint/2010/main">
    <mc:Choice Requires="p14">
      <p:transition p14:dur="0" advClick="0"/>
    </mc:Choice>
    <mc:Fallback xmlns="">
      <p:transition advClick="0"/>
    </mc:Fallback>
  </mc:AlternateContent>
  <p:txStyles>
    <p:titleStyle>
      <a:lvl1pPr algn="r" defTabSz="914400" rtl="1"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image" Target="../media/image1.jpeg"/><Relationship Id="rId1" Type="http://schemas.openxmlformats.org/officeDocument/2006/relationships/slideLayout" Target="../slideLayouts/slideLayout7.xml"/><Relationship Id="rId5" Type="http://schemas.openxmlformats.org/officeDocument/2006/relationships/image" Target="../media/image3.jpe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image" Target="../media/image3.jpeg"/><Relationship Id="rId4" Type="http://schemas.openxmlformats.org/officeDocument/2006/relationships/slide" Target="slide2.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image" Target="../media/image3.jpeg"/><Relationship Id="rId4" Type="http://schemas.openxmlformats.org/officeDocument/2006/relationships/slide" Target="slide2.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image" Target="../media/image3.jpeg"/><Relationship Id="rId4" Type="http://schemas.openxmlformats.org/officeDocument/2006/relationships/slide" Target="slide2.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image" Target="../media/image8.jpeg"/><Relationship Id="rId5" Type="http://schemas.openxmlformats.org/officeDocument/2006/relationships/slide" Target="slide2.xml"/><Relationship Id="rId4" Type="http://schemas.openxmlformats.org/officeDocument/2006/relationships/image" Target="../media/image7.jpeg"/></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image" Target="../media/image8.jpeg"/><Relationship Id="rId5" Type="http://schemas.openxmlformats.org/officeDocument/2006/relationships/slide" Target="slide2.xml"/><Relationship Id="rId4" Type="http://schemas.openxmlformats.org/officeDocument/2006/relationships/image" Target="../media/image7.jpeg"/></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image" Target="../media/image8.jpeg"/><Relationship Id="rId5" Type="http://schemas.openxmlformats.org/officeDocument/2006/relationships/slide" Target="slide2.xml"/><Relationship Id="rId4" Type="http://schemas.openxmlformats.org/officeDocument/2006/relationships/image" Target="../media/image7.jpeg"/></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image" Target="../media/image8.jpeg"/><Relationship Id="rId5" Type="http://schemas.openxmlformats.org/officeDocument/2006/relationships/slide" Target="slide2.xml"/><Relationship Id="rId4" Type="http://schemas.openxmlformats.org/officeDocument/2006/relationships/image" Target="../media/image7.jpeg"/></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image" Target="../media/image8.jpeg"/><Relationship Id="rId5" Type="http://schemas.openxmlformats.org/officeDocument/2006/relationships/image" Target="../media/image7.jpeg"/><Relationship Id="rId4" Type="http://schemas.openxmlformats.org/officeDocument/2006/relationships/slide" Target="slide2.xml"/></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image" Target="../media/image8.jpeg"/><Relationship Id="rId4" Type="http://schemas.openxmlformats.org/officeDocument/2006/relationships/slide" Target="slide2.xml"/></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image" Target="../media/image8.jpeg"/><Relationship Id="rId5" Type="http://schemas.openxmlformats.org/officeDocument/2006/relationships/image" Target="../media/image7.jpeg"/><Relationship Id="rId4" Type="http://schemas.openxmlformats.org/officeDocument/2006/relationships/slide" Target="slide2.xml"/></Relationships>
</file>

<file path=ppt/slides/_rels/slide2.xml.rels><?xml version="1.0" encoding="UTF-8" standalone="yes"?>
<Relationships xmlns="http://schemas.openxmlformats.org/package/2006/relationships"><Relationship Id="rId13" Type="http://schemas.openxmlformats.org/officeDocument/2006/relationships/slide" Target="slide16.xml"/><Relationship Id="rId18" Type="http://schemas.openxmlformats.org/officeDocument/2006/relationships/image" Target="../media/image5.png"/><Relationship Id="rId26" Type="http://schemas.openxmlformats.org/officeDocument/2006/relationships/slide" Target="slide27.xml"/><Relationship Id="rId39" Type="http://schemas.openxmlformats.org/officeDocument/2006/relationships/slide" Target="slide23.xml"/><Relationship Id="rId21" Type="http://schemas.openxmlformats.org/officeDocument/2006/relationships/slide" Target="slide10.xml"/><Relationship Id="rId34" Type="http://schemas.openxmlformats.org/officeDocument/2006/relationships/slide" Target="slide36.xml"/><Relationship Id="rId7" Type="http://schemas.openxmlformats.org/officeDocument/2006/relationships/slide" Target="slide6.xml"/><Relationship Id="rId2" Type="http://schemas.openxmlformats.org/officeDocument/2006/relationships/hyperlink" Target="https://www.darcaconnect.org.il/" TargetMode="External"/><Relationship Id="rId16" Type="http://schemas.openxmlformats.org/officeDocument/2006/relationships/slide" Target="slide19.xml"/><Relationship Id="rId20" Type="http://schemas.openxmlformats.org/officeDocument/2006/relationships/slide" Target="slide9.xml"/><Relationship Id="rId29" Type="http://schemas.openxmlformats.org/officeDocument/2006/relationships/slide" Target="slide32.xml"/><Relationship Id="rId41" Type="http://schemas.openxmlformats.org/officeDocument/2006/relationships/image" Target="../media/image6.jpeg"/><Relationship Id="rId1" Type="http://schemas.openxmlformats.org/officeDocument/2006/relationships/slideLayout" Target="../slideLayouts/slideLayout7.xml"/><Relationship Id="rId6" Type="http://schemas.openxmlformats.org/officeDocument/2006/relationships/slide" Target="slide5.xml"/><Relationship Id="rId11" Type="http://schemas.openxmlformats.org/officeDocument/2006/relationships/slide" Target="slide14.xml"/><Relationship Id="rId24" Type="http://schemas.openxmlformats.org/officeDocument/2006/relationships/slide" Target="slide28.xml"/><Relationship Id="rId32" Type="http://schemas.openxmlformats.org/officeDocument/2006/relationships/slide" Target="slide33.xml"/><Relationship Id="rId37" Type="http://schemas.openxmlformats.org/officeDocument/2006/relationships/slide" Target="slide22.xml"/><Relationship Id="rId40" Type="http://schemas.openxmlformats.org/officeDocument/2006/relationships/slide" Target="slide24.xml"/><Relationship Id="rId5" Type="http://schemas.openxmlformats.org/officeDocument/2006/relationships/slide" Target="slide4.xml"/><Relationship Id="rId15" Type="http://schemas.openxmlformats.org/officeDocument/2006/relationships/slide" Target="slide18.xml"/><Relationship Id="rId23" Type="http://schemas.openxmlformats.org/officeDocument/2006/relationships/slide" Target="slide26.xml"/><Relationship Id="rId28" Type="http://schemas.openxmlformats.org/officeDocument/2006/relationships/slide" Target="slide29.xml"/><Relationship Id="rId36" Type="http://schemas.openxmlformats.org/officeDocument/2006/relationships/slide" Target="slide35.xml"/><Relationship Id="rId10" Type="http://schemas.openxmlformats.org/officeDocument/2006/relationships/slide" Target="slide13.xml"/><Relationship Id="rId19" Type="http://schemas.openxmlformats.org/officeDocument/2006/relationships/slide" Target="slide8.xml"/><Relationship Id="rId31" Type="http://schemas.openxmlformats.org/officeDocument/2006/relationships/slide" Target="slide34.xml"/><Relationship Id="rId4" Type="http://schemas.openxmlformats.org/officeDocument/2006/relationships/slide" Target="slide3.xml"/><Relationship Id="rId9" Type="http://schemas.openxmlformats.org/officeDocument/2006/relationships/slide" Target="slide12.xml"/><Relationship Id="rId14" Type="http://schemas.openxmlformats.org/officeDocument/2006/relationships/slide" Target="slide17.xml"/><Relationship Id="rId22" Type="http://schemas.openxmlformats.org/officeDocument/2006/relationships/slide" Target="slide11.xml"/><Relationship Id="rId27" Type="http://schemas.openxmlformats.org/officeDocument/2006/relationships/slide" Target="slide30.xml"/><Relationship Id="rId30" Type="http://schemas.openxmlformats.org/officeDocument/2006/relationships/slide" Target="slide31.xml"/><Relationship Id="rId35" Type="http://schemas.openxmlformats.org/officeDocument/2006/relationships/slide" Target="slide38.xml"/><Relationship Id="rId8" Type="http://schemas.openxmlformats.org/officeDocument/2006/relationships/slide" Target="slide7.xml"/><Relationship Id="rId3" Type="http://schemas.openxmlformats.org/officeDocument/2006/relationships/image" Target="../media/image4.png"/><Relationship Id="rId12" Type="http://schemas.openxmlformats.org/officeDocument/2006/relationships/slide" Target="slide15.xml"/><Relationship Id="rId17" Type="http://schemas.openxmlformats.org/officeDocument/2006/relationships/slide" Target="slide20.xml"/><Relationship Id="rId25" Type="http://schemas.openxmlformats.org/officeDocument/2006/relationships/slide" Target="slide25.xml"/><Relationship Id="rId33" Type="http://schemas.openxmlformats.org/officeDocument/2006/relationships/slide" Target="slide37.xml"/><Relationship Id="rId38" Type="http://schemas.openxmlformats.org/officeDocument/2006/relationships/slide" Target="slide21.xml"/></Relationships>
</file>

<file path=ppt/slides/_rels/slide2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image" Target="../media/image9.jpeg"/><Relationship Id="rId4" Type="http://schemas.openxmlformats.org/officeDocument/2006/relationships/slide" Target="slide2.xml"/></Relationships>
</file>

<file path=ppt/slides/_rels/slide2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image" Target="../media/image9.jpeg"/><Relationship Id="rId4" Type="http://schemas.openxmlformats.org/officeDocument/2006/relationships/slide" Target="slide2.xml"/></Relationships>
</file>

<file path=ppt/slides/_rels/slide2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image" Target="../media/image9.jpeg"/><Relationship Id="rId4" Type="http://schemas.openxmlformats.org/officeDocument/2006/relationships/slide" Target="slide2.xml"/></Relationships>
</file>

<file path=ppt/slides/_rels/slide2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image" Target="../media/image9.jpeg"/><Relationship Id="rId4" Type="http://schemas.openxmlformats.org/officeDocument/2006/relationships/slide" Target="slide2.xml"/></Relationships>
</file>

<file path=ppt/slides/_rels/slide2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image" Target="../media/image9.jpeg"/><Relationship Id="rId4" Type="http://schemas.openxmlformats.org/officeDocument/2006/relationships/slide" Target="slide2.xml"/></Relationships>
</file>

<file path=ppt/slides/_rels/slide2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image" Target="../media/image9.jpeg"/><Relationship Id="rId4" Type="http://schemas.openxmlformats.org/officeDocument/2006/relationships/slide" Target="slide2.xml"/></Relationships>
</file>

<file path=ppt/slides/_rels/slide2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image" Target="../media/image9.jpeg"/><Relationship Id="rId4" Type="http://schemas.openxmlformats.org/officeDocument/2006/relationships/slide" Target="slide2.xml"/></Relationships>
</file>

<file path=ppt/slides/_rels/slide2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image" Target="../media/image10.jpeg"/><Relationship Id="rId4" Type="http://schemas.openxmlformats.org/officeDocument/2006/relationships/slide" Target="slide2.xml"/></Relationships>
</file>

<file path=ppt/slides/_rels/slide2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image" Target="../media/image10.jpeg"/><Relationship Id="rId4" Type="http://schemas.openxmlformats.org/officeDocument/2006/relationships/slide" Target="slide2.xml"/></Relationships>
</file>

<file path=ppt/slides/_rels/slide2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image" Target="../media/image10.jpeg"/><Relationship Id="rId4" Type="http://schemas.openxmlformats.org/officeDocument/2006/relationships/slide" Target="slide2.xml"/></Relationships>
</file>

<file path=ppt/slides/_rels/slide3.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image" Target="../media/image3.jpeg"/><Relationship Id="rId4" Type="http://schemas.openxmlformats.org/officeDocument/2006/relationships/image" Target="../media/image2.png"/></Relationships>
</file>

<file path=ppt/slides/_rels/slide3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image" Target="../media/image10.jpeg"/><Relationship Id="rId4" Type="http://schemas.openxmlformats.org/officeDocument/2006/relationships/slide" Target="slide2.xml"/></Relationships>
</file>

<file path=ppt/slides/_rels/slide3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image" Target="../media/image10.jpeg"/><Relationship Id="rId4" Type="http://schemas.openxmlformats.org/officeDocument/2006/relationships/slide" Target="slide2.xml"/></Relationships>
</file>

<file path=ppt/slides/_rels/slide3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image" Target="../media/image10.jpeg"/><Relationship Id="rId4" Type="http://schemas.openxmlformats.org/officeDocument/2006/relationships/slide" Target="slide2.xml"/></Relationships>
</file>

<file path=ppt/slides/_rels/slide3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image" Target="../media/image10.jpeg"/><Relationship Id="rId4" Type="http://schemas.openxmlformats.org/officeDocument/2006/relationships/slide" Target="slide2.xml"/></Relationships>
</file>

<file path=ppt/slides/_rels/slide3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image" Target="../media/image10.jpeg"/><Relationship Id="rId4" Type="http://schemas.openxmlformats.org/officeDocument/2006/relationships/slide" Target="slide2.xml"/></Relationships>
</file>

<file path=ppt/slides/_rels/slide3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image" Target="../media/image10.jpeg"/><Relationship Id="rId4" Type="http://schemas.openxmlformats.org/officeDocument/2006/relationships/slide" Target="slide2.xml"/></Relationships>
</file>

<file path=ppt/slides/_rels/slide3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image" Target="../media/image10.jpeg"/><Relationship Id="rId4" Type="http://schemas.openxmlformats.org/officeDocument/2006/relationships/slide" Target="slide2.xml"/></Relationships>
</file>

<file path=ppt/slides/_rels/slide3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image" Target="../media/image10.jpeg"/><Relationship Id="rId4" Type="http://schemas.openxmlformats.org/officeDocument/2006/relationships/slide" Target="slide2.xml"/></Relationships>
</file>

<file path=ppt/slides/_rels/slide3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image" Target="../media/image10.jpeg"/><Relationship Id="rId4" Type="http://schemas.openxmlformats.org/officeDocument/2006/relationships/slide" Target="slide2.xml"/></Relationships>
</file>

<file path=ppt/slides/_rels/slide39.xml.rels><?xml version="1.0" encoding="UTF-8" standalone="yes"?>
<Relationships xmlns="http://schemas.openxmlformats.org/package/2006/relationships"><Relationship Id="rId2" Type="http://schemas.openxmlformats.org/officeDocument/2006/relationships/image" Target="../media/image11.jp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image" Target="../media/image3.jpeg"/><Relationship Id="rId4" Type="http://schemas.openxmlformats.org/officeDocument/2006/relationships/slide" Target="slide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image" Target="../media/image3.jpeg"/><Relationship Id="rId4" Type="http://schemas.openxmlformats.org/officeDocument/2006/relationships/slide" Target="slide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image" Target="../media/image3.jpeg"/><Relationship Id="rId4" Type="http://schemas.openxmlformats.org/officeDocument/2006/relationships/slide" Target="slide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image" Target="../media/image3.jpeg"/><Relationship Id="rId4" Type="http://schemas.openxmlformats.org/officeDocument/2006/relationships/slide" Target="slide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image" Target="../media/image3.jpeg"/><Relationship Id="rId4" Type="http://schemas.openxmlformats.org/officeDocument/2006/relationships/slide" Target="slide2.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image" Target="../media/image3.jpeg"/><Relationship Id="rId4" Type="http://schemas.openxmlformats.org/officeDocument/2006/relationships/slide" Target="slide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cstate="email">
            <a:duotone>
              <a:schemeClr val="accent1">
                <a:shade val="45000"/>
                <a:satMod val="135000"/>
              </a:schemeClr>
              <a:prstClr val="white"/>
            </a:duotone>
            <a:extLst>
              <a:ext uri="{28A0092B-C50C-407E-A947-70E740481C1C}">
                <a14:useLocalDpi xmlns:a14="http://schemas.microsoft.com/office/drawing/2010/main"/>
              </a:ext>
            </a:extLst>
          </a:blip>
          <a:srcRect/>
          <a:stretch/>
        </p:blipFill>
        <p:spPr>
          <a:xfrm>
            <a:off x="-181311" y="-1824204"/>
            <a:ext cx="12369672" cy="5967978"/>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
        <p:nvSpPr>
          <p:cNvPr id="4" name="TextBox 3"/>
          <p:cNvSpPr txBox="1"/>
          <p:nvPr/>
        </p:nvSpPr>
        <p:spPr>
          <a:xfrm>
            <a:off x="640976" y="1839728"/>
            <a:ext cx="10580501" cy="3662541"/>
          </a:xfrm>
          <a:prstGeom prst="rect">
            <a:avLst/>
          </a:prstGeom>
          <a:noFill/>
        </p:spPr>
        <p:txBody>
          <a:bodyPr wrap="square" rtlCol="1">
            <a:spAutoFit/>
          </a:bodyPr>
          <a:lstStyle/>
          <a:p>
            <a:pPr algn="ctr"/>
            <a:r>
              <a:rPr lang="he-IL" sz="6600" b="1" dirty="0">
                <a:solidFill>
                  <a:schemeClr val="bg1"/>
                </a:solidFill>
              </a:rPr>
              <a:t>סליחה על השאלה </a:t>
            </a:r>
          </a:p>
          <a:p>
            <a:pPr algn="ctr"/>
            <a:r>
              <a:rPr lang="he-IL" sz="6600" b="1" dirty="0">
                <a:solidFill>
                  <a:schemeClr val="bg1"/>
                </a:solidFill>
              </a:rPr>
              <a:t>יום הזיכרון ליצחק רבין </a:t>
            </a:r>
          </a:p>
          <a:p>
            <a:pPr algn="ctr"/>
            <a:endParaRPr lang="he-IL" dirty="0"/>
          </a:p>
          <a:p>
            <a:pPr algn="ctr"/>
            <a:r>
              <a:rPr lang="he-IL" dirty="0"/>
              <a:t>התנסות במשחק קלפים </a:t>
            </a:r>
            <a:r>
              <a:rPr lang="he-IL" b="1" dirty="0"/>
              <a:t>דיגיטלי באמצעות מצגת </a:t>
            </a:r>
          </a:p>
          <a:p>
            <a:pPr algn="ctr"/>
            <a:endParaRPr lang="he-IL" sz="2800" b="1" dirty="0"/>
          </a:p>
          <a:p>
            <a:pPr algn="ctr"/>
            <a:r>
              <a:rPr lang="he-IL" sz="3600" b="1" dirty="0">
                <a:solidFill>
                  <a:schemeClr val="bg1"/>
                </a:solidFill>
              </a:rPr>
              <a:t> </a:t>
            </a:r>
          </a:p>
        </p:txBody>
      </p:sp>
      <p:sp>
        <p:nvSpPr>
          <p:cNvPr id="5" name="Shape">
            <a:hlinkClick r:id="rId3" action="ppaction://hlinksldjump"/>
            <a:extLst>
              <a:ext uri="{FF2B5EF4-FFF2-40B4-BE49-F238E27FC236}">
                <a16:creationId xmlns:a16="http://schemas.microsoft.com/office/drawing/2014/main" id="{106BEE73-4B8B-439B-AD25-55FF6E2EA0C4}"/>
              </a:ext>
            </a:extLst>
          </p:cNvPr>
          <p:cNvSpPr/>
          <p:nvPr/>
        </p:nvSpPr>
        <p:spPr>
          <a:xfrm rot="19503491">
            <a:off x="5690294" y="5601709"/>
            <a:ext cx="819282" cy="1057182"/>
          </a:xfrm>
          <a:custGeom>
            <a:avLst/>
            <a:gdLst/>
            <a:ahLst/>
            <a:cxnLst>
              <a:cxn ang="0">
                <a:pos x="wd2" y="hd2"/>
              </a:cxn>
              <a:cxn ang="5400000">
                <a:pos x="wd2" y="hd2"/>
              </a:cxn>
              <a:cxn ang="10800000">
                <a:pos x="wd2" y="hd2"/>
              </a:cxn>
              <a:cxn ang="16200000">
                <a:pos x="wd2" y="hd2"/>
              </a:cxn>
            </a:cxnLst>
            <a:rect l="0" t="0" r="r" b="b"/>
            <a:pathLst>
              <a:path w="21136" h="20384" extrusionOk="0">
                <a:moveTo>
                  <a:pt x="19743" y="8151"/>
                </a:moveTo>
                <a:lnTo>
                  <a:pt x="11924" y="4239"/>
                </a:lnTo>
                <a:lnTo>
                  <a:pt x="4105" y="327"/>
                </a:lnTo>
                <a:cubicBezTo>
                  <a:pt x="2248" y="-608"/>
                  <a:pt x="0" y="583"/>
                  <a:pt x="0" y="2368"/>
                </a:cubicBezTo>
                <a:lnTo>
                  <a:pt x="0" y="10192"/>
                </a:lnTo>
                <a:lnTo>
                  <a:pt x="0" y="18016"/>
                </a:lnTo>
                <a:cubicBezTo>
                  <a:pt x="0" y="19801"/>
                  <a:pt x="2248" y="20992"/>
                  <a:pt x="4105" y="20057"/>
                </a:cubicBezTo>
                <a:lnTo>
                  <a:pt x="11924" y="16145"/>
                </a:lnTo>
                <a:lnTo>
                  <a:pt x="19743" y="12233"/>
                </a:lnTo>
                <a:cubicBezTo>
                  <a:pt x="21600" y="11383"/>
                  <a:pt x="21600" y="9086"/>
                  <a:pt x="19743" y="8151"/>
                </a:cubicBezTo>
                <a:close/>
              </a:path>
            </a:pathLst>
          </a:custGeom>
          <a:solidFill>
            <a:schemeClr val="accent2">
              <a:lumMod val="75000"/>
            </a:schemeClr>
          </a:solidFill>
          <a:ln w="12700">
            <a:miter lim="400000"/>
          </a:ln>
        </p:spPr>
        <p:txBody>
          <a:bodyPr lIns="28575" tIns="28575" rIns="28575" bIns="28575" anchor="ctr"/>
          <a:lstStyle/>
          <a:p>
            <a:pPr>
              <a:defRPr sz="3000">
                <a:solidFill>
                  <a:srgbClr val="FFFFFF"/>
                </a:solidFill>
              </a:defRPr>
            </a:pPr>
            <a:endParaRPr sz="2250" dirty="0"/>
          </a:p>
        </p:txBody>
      </p:sp>
      <p:sp>
        <p:nvSpPr>
          <p:cNvPr id="6" name="TextBox 5"/>
          <p:cNvSpPr txBox="1"/>
          <p:nvPr/>
        </p:nvSpPr>
        <p:spPr>
          <a:xfrm>
            <a:off x="5391352" y="5033993"/>
            <a:ext cx="1824037" cy="646331"/>
          </a:xfrm>
          <a:prstGeom prst="rect">
            <a:avLst/>
          </a:prstGeom>
          <a:noFill/>
        </p:spPr>
        <p:txBody>
          <a:bodyPr wrap="square" rtlCol="1">
            <a:spAutoFit/>
          </a:bodyPr>
          <a:lstStyle/>
          <a:p>
            <a:pPr algn="ctr"/>
            <a:r>
              <a:rPr lang="he-IL" b="1" dirty="0"/>
              <a:t>לחץ  להפעלת המשחק</a:t>
            </a:r>
          </a:p>
        </p:txBody>
      </p:sp>
      <p:sp>
        <p:nvSpPr>
          <p:cNvPr id="7" name="TextBox 6"/>
          <p:cNvSpPr txBox="1"/>
          <p:nvPr/>
        </p:nvSpPr>
        <p:spPr>
          <a:xfrm>
            <a:off x="8462682" y="6376786"/>
            <a:ext cx="3454723" cy="400110"/>
          </a:xfrm>
          <a:prstGeom prst="rect">
            <a:avLst/>
          </a:prstGeom>
          <a:noFill/>
        </p:spPr>
        <p:txBody>
          <a:bodyPr wrap="square" rtlCol="1">
            <a:spAutoFit/>
          </a:bodyPr>
          <a:lstStyle/>
          <a:p>
            <a:r>
              <a:rPr lang="he-IL" sz="1000" b="1" dirty="0">
                <a:solidFill>
                  <a:srgbClr val="00B050"/>
                </a:solidFill>
              </a:rPr>
              <a:t>כתיבה ופיתוח: מאיר אביטן, מטה רשת דרכא</a:t>
            </a:r>
          </a:p>
          <a:p>
            <a:endParaRPr lang="he-IL" sz="1000" b="1" dirty="0"/>
          </a:p>
        </p:txBody>
      </p:sp>
      <p:pic>
        <p:nvPicPr>
          <p:cNvPr id="9" name="תמונה 8">
            <a:extLst>
              <a:ext uri="{FF2B5EF4-FFF2-40B4-BE49-F238E27FC236}">
                <a16:creationId xmlns:a16="http://schemas.microsoft.com/office/drawing/2014/main" id="{6FDF6A1F-1E00-4E73-8D92-0F7212244DCF}"/>
              </a:ext>
            </a:extLst>
          </p:cNvPr>
          <p:cNvPicPr/>
          <p:nvPr/>
        </p:nvPicPr>
        <p:blipFill rotWithShape="1">
          <a:blip r:embed="rId4" cstate="print">
            <a:duotone>
              <a:schemeClr val="accent6">
                <a:shade val="45000"/>
                <a:satMod val="135000"/>
              </a:schemeClr>
              <a:prstClr val="white"/>
            </a:duotone>
            <a:extLst>
              <a:ext uri="{28A0092B-C50C-407E-A947-70E740481C1C}">
                <a14:useLocalDpi xmlns:a14="http://schemas.microsoft.com/office/drawing/2010/main" val="0"/>
              </a:ext>
            </a:extLst>
          </a:blip>
          <a:srcRect l="12306" t="7423" r="6866" b="4897"/>
          <a:stretch/>
        </p:blipFill>
        <p:spPr bwMode="auto">
          <a:xfrm>
            <a:off x="4790443" y="-1579894"/>
            <a:ext cx="2140025" cy="1587656"/>
          </a:xfrm>
          <a:prstGeom prst="rect">
            <a:avLst/>
          </a:prstGeom>
          <a:noFill/>
          <a:ln>
            <a:noFill/>
          </a:ln>
          <a:extLst>
            <a:ext uri="{53640926-AAD7-44D8-BBD7-CCE9431645EC}">
              <a14:shadowObscured xmlns:a14="http://schemas.microsoft.com/office/drawing/2010/main"/>
            </a:ext>
          </a:extLst>
        </p:spPr>
      </p:pic>
      <p:pic>
        <p:nvPicPr>
          <p:cNvPr id="8" name="תמונה 7">
            <a:extLst>
              <a:ext uri="{FF2B5EF4-FFF2-40B4-BE49-F238E27FC236}">
                <a16:creationId xmlns:a16="http://schemas.microsoft.com/office/drawing/2014/main" id="{360FEE99-FDA3-436D-9E9F-A88BFD670267}"/>
              </a:ext>
            </a:extLst>
          </p:cNvPr>
          <p:cNvPicPr/>
          <p:nvPr/>
        </p:nvPicPr>
        <p:blipFill>
          <a:blip r:embed="rId5" cstate="print">
            <a:extLst>
              <a:ext uri="{28A0092B-C50C-407E-A947-70E740481C1C}">
                <a14:useLocalDpi xmlns:a14="http://schemas.microsoft.com/office/drawing/2010/main" val="0"/>
              </a:ext>
            </a:extLst>
          </a:blip>
          <a:stretch>
            <a:fillRect/>
          </a:stretch>
        </p:blipFill>
        <p:spPr>
          <a:xfrm>
            <a:off x="8210425" y="-1415630"/>
            <a:ext cx="2697978" cy="3371948"/>
          </a:xfrm>
          <a:prstGeom prst="rect">
            <a:avLst/>
          </a:prstGeom>
        </p:spPr>
      </p:pic>
    </p:spTree>
    <p:extLst>
      <p:ext uri="{BB962C8B-B14F-4D97-AF65-F5344CB8AC3E}">
        <p14:creationId xmlns:p14="http://schemas.microsoft.com/office/powerpoint/2010/main" val="2163702773"/>
      </p:ext>
    </p:extLst>
  </p:cSld>
  <p:clrMapOvr>
    <a:masterClrMapping/>
  </p:clrMapOvr>
  <mc:AlternateContent xmlns:mc="http://schemas.openxmlformats.org/markup-compatibility/2006" xmlns:p14="http://schemas.microsoft.com/office/powerpoint/2010/main">
    <mc:Choice Requires="p14">
      <p:transition p14:dur="10" advClick="0"/>
    </mc:Choice>
    <mc:Fallback xmlns="">
      <p:transition advClick="0"/>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1">
            <a:extLst>
              <a:ext uri="{FF2B5EF4-FFF2-40B4-BE49-F238E27FC236}">
                <a16:creationId xmlns:a16="http://schemas.microsoft.com/office/drawing/2014/main" id="{EBD695B5-F769-475B-968C-34207F1AC745}"/>
              </a:ext>
            </a:extLst>
          </p:cNvPr>
          <p:cNvPicPr>
            <a:picLocks noChangeAspect="1"/>
          </p:cNvPicPr>
          <p:nvPr/>
        </p:nvPicPr>
        <p:blipFill rotWithShape="1">
          <a:blip r:embed="rId2" cstate="email">
            <a:extLst>
              <a:ext uri="{28A0092B-C50C-407E-A947-70E740481C1C}">
                <a14:useLocalDpi xmlns:a14="http://schemas.microsoft.com/office/drawing/2010/main"/>
              </a:ext>
            </a:extLst>
          </a:blip>
          <a:srcRect/>
          <a:stretch/>
        </p:blipFill>
        <p:spPr>
          <a:xfrm>
            <a:off x="-38649" y="-2199075"/>
            <a:ext cx="12230649" cy="5900904"/>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7" name="תמונה 6">
            <a:extLst>
              <a:ext uri="{FF2B5EF4-FFF2-40B4-BE49-F238E27FC236}">
                <a16:creationId xmlns:a16="http://schemas.microsoft.com/office/drawing/2014/main" id="{B3093EFC-A51D-4929-AC89-54036E6EF461}"/>
              </a:ext>
            </a:extLst>
          </p:cNvPr>
          <p:cNvPicPr/>
          <p:nvPr/>
        </p:nvPicPr>
        <p:blipFill rotWithShape="1">
          <a:blip r:embed="rId3" cstate="print">
            <a:duotone>
              <a:prstClr val="black"/>
              <a:schemeClr val="accent1">
                <a:tint val="45000"/>
                <a:satMod val="400000"/>
              </a:schemeClr>
            </a:duotone>
            <a:extLst>
              <a:ext uri="{28A0092B-C50C-407E-A947-70E740481C1C}">
                <a14:useLocalDpi xmlns:a14="http://schemas.microsoft.com/office/drawing/2010/main" val="0"/>
              </a:ext>
            </a:extLst>
          </a:blip>
          <a:srcRect l="12306" t="7423" r="6866" b="4897"/>
          <a:stretch/>
        </p:blipFill>
        <p:spPr bwMode="auto">
          <a:xfrm>
            <a:off x="5025987" y="1456759"/>
            <a:ext cx="2140025" cy="1587656"/>
          </a:xfrm>
          <a:prstGeom prst="rect">
            <a:avLst/>
          </a:prstGeom>
          <a:noFill/>
          <a:ln>
            <a:noFill/>
          </a:ln>
          <a:extLst>
            <a:ext uri="{53640926-AAD7-44D8-BBD7-CCE9431645EC}">
              <a14:shadowObscured xmlns:a14="http://schemas.microsoft.com/office/drawing/2010/main"/>
            </a:ext>
          </a:extLst>
        </p:spPr>
      </p:pic>
      <p:sp>
        <p:nvSpPr>
          <p:cNvPr id="5" name="Shape">
            <a:hlinkClick r:id="rId4" action="ppaction://hlinksldjump"/>
            <a:extLst>
              <a:ext uri="{FF2B5EF4-FFF2-40B4-BE49-F238E27FC236}">
                <a16:creationId xmlns:a16="http://schemas.microsoft.com/office/drawing/2014/main" id="{FD6FFFC8-79D0-43D6-B282-50385CF1D651}"/>
              </a:ext>
            </a:extLst>
          </p:cNvPr>
          <p:cNvSpPr/>
          <p:nvPr/>
        </p:nvSpPr>
        <p:spPr>
          <a:xfrm>
            <a:off x="316627" y="465916"/>
            <a:ext cx="1609205" cy="1433536"/>
          </a:xfrm>
          <a:custGeom>
            <a:avLst/>
            <a:gdLst/>
            <a:ahLst/>
            <a:cxnLst>
              <a:cxn ang="0">
                <a:pos x="wd2" y="hd2"/>
              </a:cxn>
              <a:cxn ang="5400000">
                <a:pos x="wd2" y="hd2"/>
              </a:cxn>
              <a:cxn ang="10800000">
                <a:pos x="wd2" y="hd2"/>
              </a:cxn>
              <a:cxn ang="16200000">
                <a:pos x="wd2" y="hd2"/>
              </a:cxn>
            </a:cxnLst>
            <a:rect l="0" t="0" r="r" b="b"/>
            <a:pathLst>
              <a:path w="21420" h="21600" extrusionOk="0">
                <a:moveTo>
                  <a:pt x="15066" y="0"/>
                </a:moveTo>
                <a:lnTo>
                  <a:pt x="6354" y="0"/>
                </a:lnTo>
                <a:cubicBezTo>
                  <a:pt x="5635" y="0"/>
                  <a:pt x="4978" y="425"/>
                  <a:pt x="4618" y="1133"/>
                </a:cubicBezTo>
                <a:lnTo>
                  <a:pt x="270" y="9667"/>
                </a:lnTo>
                <a:cubicBezTo>
                  <a:pt x="-90" y="10375"/>
                  <a:pt x="-90" y="11243"/>
                  <a:pt x="270" y="11933"/>
                </a:cubicBezTo>
                <a:lnTo>
                  <a:pt x="4618" y="20467"/>
                </a:lnTo>
                <a:cubicBezTo>
                  <a:pt x="4978" y="21175"/>
                  <a:pt x="5635" y="21600"/>
                  <a:pt x="6354" y="21600"/>
                </a:cubicBezTo>
                <a:lnTo>
                  <a:pt x="15066" y="21600"/>
                </a:lnTo>
                <a:cubicBezTo>
                  <a:pt x="15785" y="21600"/>
                  <a:pt x="16442" y="21175"/>
                  <a:pt x="16802" y="20467"/>
                </a:cubicBezTo>
                <a:lnTo>
                  <a:pt x="21150" y="11933"/>
                </a:lnTo>
                <a:cubicBezTo>
                  <a:pt x="21510" y="11225"/>
                  <a:pt x="21510" y="10357"/>
                  <a:pt x="21150" y="9667"/>
                </a:cubicBezTo>
                <a:lnTo>
                  <a:pt x="16802" y="1133"/>
                </a:lnTo>
                <a:cubicBezTo>
                  <a:pt x="16442" y="425"/>
                  <a:pt x="15785" y="0"/>
                  <a:pt x="15066" y="0"/>
                </a:cubicBezTo>
                <a:close/>
              </a:path>
            </a:pathLst>
          </a:custGeom>
          <a:solidFill>
            <a:srgbClr val="00B0F0"/>
          </a:solidFill>
          <a:ln w="12700">
            <a:miter lim="400000"/>
          </a:ln>
        </p:spPr>
        <p:txBody>
          <a:bodyPr lIns="28575" tIns="28575" rIns="28575" bIns="28575" anchor="ctr"/>
          <a:lstStyle/>
          <a:p>
            <a:pPr algn="ctr">
              <a:defRPr sz="3000">
                <a:solidFill>
                  <a:srgbClr val="FFFFFF"/>
                </a:solidFill>
              </a:defRPr>
            </a:pPr>
            <a:r>
              <a:rPr lang="he-IL" sz="2250" b="1" dirty="0">
                <a:solidFill>
                  <a:schemeClr val="bg1"/>
                </a:solidFill>
              </a:rPr>
              <a:t>תפריט </a:t>
            </a:r>
          </a:p>
          <a:p>
            <a:pPr algn="ctr">
              <a:defRPr sz="3000">
                <a:solidFill>
                  <a:srgbClr val="FFFFFF"/>
                </a:solidFill>
              </a:defRPr>
            </a:pPr>
            <a:r>
              <a:rPr lang="he-IL" sz="2250" b="1" dirty="0">
                <a:solidFill>
                  <a:schemeClr val="bg1"/>
                </a:solidFill>
              </a:rPr>
              <a:t>ראשי</a:t>
            </a:r>
            <a:endParaRPr sz="2250" b="1" dirty="0">
              <a:solidFill>
                <a:schemeClr val="bg1"/>
              </a:solidFill>
            </a:endParaRPr>
          </a:p>
        </p:txBody>
      </p:sp>
      <p:sp>
        <p:nvSpPr>
          <p:cNvPr id="10" name="Shape">
            <a:extLst>
              <a:ext uri="{FF2B5EF4-FFF2-40B4-BE49-F238E27FC236}">
                <a16:creationId xmlns:a16="http://schemas.microsoft.com/office/drawing/2014/main" id="{DAA4052C-B925-42D8-AA01-1C24E296E16A}"/>
              </a:ext>
            </a:extLst>
          </p:cNvPr>
          <p:cNvSpPr/>
          <p:nvPr/>
        </p:nvSpPr>
        <p:spPr>
          <a:xfrm>
            <a:off x="611459" y="5677234"/>
            <a:ext cx="856887" cy="789620"/>
          </a:xfrm>
          <a:custGeom>
            <a:avLst/>
            <a:gdLst/>
            <a:ahLst/>
            <a:cxnLst>
              <a:cxn ang="0">
                <a:pos x="wd2" y="hd2"/>
              </a:cxn>
              <a:cxn ang="5400000">
                <a:pos x="wd2" y="hd2"/>
              </a:cxn>
              <a:cxn ang="10800000">
                <a:pos x="wd2" y="hd2"/>
              </a:cxn>
              <a:cxn ang="16200000">
                <a:pos x="wd2" y="hd2"/>
              </a:cxn>
            </a:cxnLst>
            <a:rect l="0" t="0" r="r" b="b"/>
            <a:pathLst>
              <a:path w="21200" h="21600" extrusionOk="0">
                <a:moveTo>
                  <a:pt x="20611" y="8325"/>
                </a:moveTo>
                <a:lnTo>
                  <a:pt x="17559" y="2475"/>
                </a:lnTo>
                <a:cubicBezTo>
                  <a:pt x="16745" y="932"/>
                  <a:pt x="15262" y="0"/>
                  <a:pt x="13663" y="0"/>
                </a:cubicBezTo>
                <a:lnTo>
                  <a:pt x="7558" y="0"/>
                </a:lnTo>
                <a:cubicBezTo>
                  <a:pt x="5959" y="0"/>
                  <a:pt x="4476" y="964"/>
                  <a:pt x="3663" y="2475"/>
                </a:cubicBezTo>
                <a:lnTo>
                  <a:pt x="610" y="8325"/>
                </a:lnTo>
                <a:cubicBezTo>
                  <a:pt x="-204" y="9868"/>
                  <a:pt x="-204" y="11764"/>
                  <a:pt x="610" y="13275"/>
                </a:cubicBezTo>
                <a:lnTo>
                  <a:pt x="3663" y="19125"/>
                </a:lnTo>
                <a:cubicBezTo>
                  <a:pt x="4477" y="20668"/>
                  <a:pt x="5959" y="21600"/>
                  <a:pt x="7558" y="21600"/>
                </a:cubicBezTo>
                <a:lnTo>
                  <a:pt x="13663" y="21600"/>
                </a:lnTo>
                <a:cubicBezTo>
                  <a:pt x="15262" y="21600"/>
                  <a:pt x="16745" y="20636"/>
                  <a:pt x="17559" y="19125"/>
                </a:cubicBezTo>
                <a:lnTo>
                  <a:pt x="20611" y="13275"/>
                </a:lnTo>
                <a:cubicBezTo>
                  <a:pt x="21396" y="11764"/>
                  <a:pt x="21396" y="9868"/>
                  <a:pt x="20611" y="8325"/>
                </a:cubicBezTo>
                <a:close/>
              </a:path>
            </a:pathLst>
          </a:custGeom>
          <a:solidFill>
            <a:srgbClr val="00B0F0"/>
          </a:solidFill>
          <a:ln w="12700">
            <a:miter lim="400000"/>
          </a:ln>
        </p:spPr>
        <p:txBody>
          <a:bodyPr lIns="28575" tIns="28575" rIns="28575" bIns="28575" anchor="ctr"/>
          <a:lstStyle/>
          <a:p>
            <a:pPr algn="ctr">
              <a:defRPr sz="3000">
                <a:solidFill>
                  <a:srgbClr val="FFFFFF"/>
                </a:solidFill>
              </a:defRPr>
            </a:pPr>
            <a:r>
              <a:rPr lang="he-IL" sz="2800" b="1" dirty="0">
                <a:solidFill>
                  <a:schemeClr val="bg1"/>
                </a:solidFill>
              </a:rPr>
              <a:t>08</a:t>
            </a:r>
            <a:endParaRPr sz="2800" b="1" dirty="0">
              <a:solidFill>
                <a:schemeClr val="bg1"/>
              </a:solidFill>
            </a:endParaRPr>
          </a:p>
        </p:txBody>
      </p:sp>
      <p:sp>
        <p:nvSpPr>
          <p:cNvPr id="2" name="מלבן 1">
            <a:extLst>
              <a:ext uri="{FF2B5EF4-FFF2-40B4-BE49-F238E27FC236}">
                <a16:creationId xmlns:a16="http://schemas.microsoft.com/office/drawing/2014/main" id="{85FDFF35-AF61-4B9D-A110-BA8FCE51DB5B}"/>
              </a:ext>
            </a:extLst>
          </p:cNvPr>
          <p:cNvSpPr/>
          <p:nvPr/>
        </p:nvSpPr>
        <p:spPr>
          <a:xfrm>
            <a:off x="-269240" y="4303455"/>
            <a:ext cx="12019591" cy="2554545"/>
          </a:xfrm>
          <a:prstGeom prst="rect">
            <a:avLst/>
          </a:prstGeom>
          <a:noFill/>
        </p:spPr>
        <p:txBody>
          <a:bodyPr wrap="square">
            <a:spAutoFit/>
          </a:bodyPr>
          <a:lstStyle/>
          <a:p>
            <a:pPr lvl="0"/>
            <a:r>
              <a:rPr lang="he-IL" sz="8000" b="1" dirty="0"/>
              <a:t>כיצד לדעתך נכון לזכור את יצחק רבין?</a:t>
            </a:r>
            <a:endParaRPr lang="en-US" sz="8000" b="1" dirty="0"/>
          </a:p>
        </p:txBody>
      </p:sp>
      <p:sp>
        <p:nvSpPr>
          <p:cNvPr id="13" name="TextBox 9">
            <a:extLst>
              <a:ext uri="{FF2B5EF4-FFF2-40B4-BE49-F238E27FC236}">
                <a16:creationId xmlns:a16="http://schemas.microsoft.com/office/drawing/2014/main" id="{A2B9A7CF-789D-4C85-9A50-34DFC8D82C19}"/>
              </a:ext>
            </a:extLst>
          </p:cNvPr>
          <p:cNvSpPr txBox="1"/>
          <p:nvPr/>
        </p:nvSpPr>
        <p:spPr>
          <a:xfrm>
            <a:off x="-3906626" y="2390295"/>
            <a:ext cx="5603240" cy="584775"/>
          </a:xfrm>
          <a:prstGeom prst="rect">
            <a:avLst/>
          </a:prstGeom>
          <a:noFill/>
        </p:spPr>
        <p:txBody>
          <a:bodyPr wrap="square" rtlCol="1">
            <a:spAutoFit/>
          </a:bodyPr>
          <a:lstStyle/>
          <a:p>
            <a:pPr algn="r" rtl="1">
              <a:spcAft>
                <a:spcPts val="0"/>
              </a:spcAft>
            </a:pPr>
            <a:r>
              <a:rPr lang="he-IL" sz="3200" b="1" kern="1200" dirty="0">
                <a:solidFill>
                  <a:schemeClr val="bg1"/>
                </a:solidFill>
                <a:effectLst/>
                <a:latin typeface="Calibri" panose="020F0502020204030204" pitchFamily="34" charset="0"/>
                <a:ea typeface="Times New Roman" panose="02020603050405020304" pitchFamily="18" charset="0"/>
                <a:cs typeface="Arial" panose="020B0604020202020204" pitchFamily="34" charset="0"/>
              </a:rPr>
              <a:t>זיכרון</a:t>
            </a:r>
            <a:endParaRPr lang="en-US" sz="3200" dirty="0">
              <a:solidFill>
                <a:schemeClr val="bg1"/>
              </a:solidFill>
              <a:effectLst/>
              <a:latin typeface="Times New Roman" panose="02020603050405020304" pitchFamily="18" charset="0"/>
              <a:ea typeface="Times New Roman" panose="02020603050405020304" pitchFamily="18" charset="0"/>
            </a:endParaRPr>
          </a:p>
        </p:txBody>
      </p:sp>
      <p:pic>
        <p:nvPicPr>
          <p:cNvPr id="14" name="תמונה 13">
            <a:extLst>
              <a:ext uri="{FF2B5EF4-FFF2-40B4-BE49-F238E27FC236}">
                <a16:creationId xmlns:a16="http://schemas.microsoft.com/office/drawing/2014/main" id="{08936AF1-9E91-4FD0-9A82-7E8B69D049A4}"/>
              </a:ext>
            </a:extLst>
          </p:cNvPr>
          <p:cNvPicPr/>
          <p:nvPr/>
        </p:nvPicPr>
        <p:blipFill>
          <a:blip r:embed="rId5" cstate="print">
            <a:extLst>
              <a:ext uri="{28A0092B-C50C-407E-A947-70E740481C1C}">
                <a14:useLocalDpi xmlns:a14="http://schemas.microsoft.com/office/drawing/2010/main" val="0"/>
              </a:ext>
            </a:extLst>
          </a:blip>
          <a:stretch>
            <a:fillRect/>
          </a:stretch>
        </p:blipFill>
        <p:spPr>
          <a:xfrm>
            <a:off x="2126920" y="154246"/>
            <a:ext cx="2697978" cy="3371948"/>
          </a:xfrm>
          <a:prstGeom prst="rect">
            <a:avLst/>
          </a:prstGeom>
        </p:spPr>
      </p:pic>
      <p:sp>
        <p:nvSpPr>
          <p:cNvPr id="15" name="מלבן 14">
            <a:extLst>
              <a:ext uri="{FF2B5EF4-FFF2-40B4-BE49-F238E27FC236}">
                <a16:creationId xmlns:a16="http://schemas.microsoft.com/office/drawing/2014/main" id="{AAE43E07-C8D7-4B2A-AA81-EF312D04F167}"/>
              </a:ext>
            </a:extLst>
          </p:cNvPr>
          <p:cNvSpPr/>
          <p:nvPr/>
        </p:nvSpPr>
        <p:spPr>
          <a:xfrm>
            <a:off x="7367100" y="-36254"/>
            <a:ext cx="4642019" cy="3542573"/>
          </a:xfrm>
          <a:prstGeom prst="rect">
            <a:avLst/>
          </a:prstGeom>
        </p:spPr>
        <p:txBody>
          <a:bodyPr wrap="square">
            <a:spAutoFit/>
          </a:bodyPr>
          <a:lstStyle/>
          <a:p>
            <a:pPr>
              <a:lnSpc>
                <a:spcPct val="107000"/>
              </a:lnSpc>
              <a:spcAft>
                <a:spcPts val="800"/>
              </a:spcAft>
            </a:pPr>
            <a:r>
              <a:rPr lang="he-IL" dirty="0">
                <a:solidFill>
                  <a:schemeClr val="bg1"/>
                </a:solidFill>
                <a:latin typeface="Calibri" panose="020F0502020204030204" pitchFamily="34" charset="0"/>
                <a:ea typeface="Calibri" panose="020F0502020204030204" pitchFamily="34" charset="0"/>
              </a:rPr>
              <a:t>יום הזיכרון ליצחק רבין הוא יום זיכרון לאומי שנקבע על ידי הכנסת בחוק יום הזיכרון ליצחק רבין. הוא חל בי"ב בחשוון, יום הירצחו של ראש ממשלת ישראל יצחק רבין לפי הלוח העברי (4 בנובמבר 1995).</a:t>
            </a:r>
            <a:endParaRPr lang="en-US" dirty="0">
              <a:solidFill>
                <a:schemeClr val="bg1"/>
              </a:solidFill>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he-IL" dirty="0">
                <a:solidFill>
                  <a:schemeClr val="bg1"/>
                </a:solidFill>
                <a:latin typeface="Calibri" panose="020F0502020204030204" pitchFamily="34" charset="0"/>
                <a:ea typeface="Calibri" panose="020F0502020204030204" pitchFamily="34" charset="0"/>
              </a:rPr>
              <a:t>יום הזיכרון מצוין בטקסים ממלכתיים; דגלי המדינה מורדים לחצי התורן בכל המוסדות הממלכתיים. </a:t>
            </a:r>
            <a:endParaRPr lang="en-US" dirty="0">
              <a:solidFill>
                <a:schemeClr val="bg1"/>
              </a:solidFill>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he-IL" dirty="0">
                <a:solidFill>
                  <a:schemeClr val="bg1"/>
                </a:solidFill>
                <a:latin typeface="Calibri" panose="020F0502020204030204" pitchFamily="34" charset="0"/>
                <a:ea typeface="Calibri" panose="020F0502020204030204" pitchFamily="34" charset="0"/>
              </a:rPr>
              <a:t>בחוק נקבע כי בבתי הספר יצוין יום הזיכרון "בפעולות שבהן יועלו דמותו ופועלו של יצחק רבין ובפעולות שיוקדשו לחשיבות הדמוקרטיה בישראל ולסכנת האלימות לחברה ולמדינה".</a:t>
            </a:r>
            <a:endParaRPr lang="en-US" dirty="0">
              <a:solidFill>
                <a:schemeClr val="bg1"/>
              </a:solidFill>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934437583"/>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1">
            <a:extLst>
              <a:ext uri="{FF2B5EF4-FFF2-40B4-BE49-F238E27FC236}">
                <a16:creationId xmlns:a16="http://schemas.microsoft.com/office/drawing/2014/main" id="{0419F934-4918-4D46-B89E-6D54039A5B09}"/>
              </a:ext>
            </a:extLst>
          </p:cNvPr>
          <p:cNvPicPr>
            <a:picLocks noChangeAspect="1"/>
          </p:cNvPicPr>
          <p:nvPr/>
        </p:nvPicPr>
        <p:blipFill rotWithShape="1">
          <a:blip r:embed="rId2" cstate="email">
            <a:extLst>
              <a:ext uri="{28A0092B-C50C-407E-A947-70E740481C1C}">
                <a14:useLocalDpi xmlns:a14="http://schemas.microsoft.com/office/drawing/2010/main"/>
              </a:ext>
            </a:extLst>
          </a:blip>
          <a:srcRect/>
          <a:stretch/>
        </p:blipFill>
        <p:spPr>
          <a:xfrm>
            <a:off x="6883" y="-2213061"/>
            <a:ext cx="12230649" cy="5900904"/>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7" name="תמונה 6">
            <a:extLst>
              <a:ext uri="{FF2B5EF4-FFF2-40B4-BE49-F238E27FC236}">
                <a16:creationId xmlns:a16="http://schemas.microsoft.com/office/drawing/2014/main" id="{897FC462-B215-47C3-A2A3-58AAC684B654}"/>
              </a:ext>
            </a:extLst>
          </p:cNvPr>
          <p:cNvPicPr/>
          <p:nvPr/>
        </p:nvPicPr>
        <p:blipFill rotWithShape="1">
          <a:blip r:embed="rId3" cstate="print">
            <a:duotone>
              <a:prstClr val="black"/>
              <a:schemeClr val="accent1">
                <a:tint val="45000"/>
                <a:satMod val="400000"/>
              </a:schemeClr>
            </a:duotone>
            <a:extLst>
              <a:ext uri="{28A0092B-C50C-407E-A947-70E740481C1C}">
                <a14:useLocalDpi xmlns:a14="http://schemas.microsoft.com/office/drawing/2010/main" val="0"/>
              </a:ext>
            </a:extLst>
          </a:blip>
          <a:srcRect l="12306" t="7423" r="6866" b="4897"/>
          <a:stretch/>
        </p:blipFill>
        <p:spPr bwMode="auto">
          <a:xfrm>
            <a:off x="5025987" y="1456759"/>
            <a:ext cx="2140025" cy="1587656"/>
          </a:xfrm>
          <a:prstGeom prst="rect">
            <a:avLst/>
          </a:prstGeom>
          <a:noFill/>
          <a:ln>
            <a:noFill/>
          </a:ln>
          <a:extLst>
            <a:ext uri="{53640926-AAD7-44D8-BBD7-CCE9431645EC}">
              <a14:shadowObscured xmlns:a14="http://schemas.microsoft.com/office/drawing/2010/main"/>
            </a:ext>
          </a:extLst>
        </p:spPr>
      </p:pic>
      <p:sp>
        <p:nvSpPr>
          <p:cNvPr id="5" name="Shape">
            <a:hlinkClick r:id="rId4" action="ppaction://hlinksldjump"/>
            <a:extLst>
              <a:ext uri="{FF2B5EF4-FFF2-40B4-BE49-F238E27FC236}">
                <a16:creationId xmlns:a16="http://schemas.microsoft.com/office/drawing/2014/main" id="{FD6FFFC8-79D0-43D6-B282-50385CF1D651}"/>
              </a:ext>
            </a:extLst>
          </p:cNvPr>
          <p:cNvSpPr/>
          <p:nvPr/>
        </p:nvSpPr>
        <p:spPr>
          <a:xfrm>
            <a:off x="316627" y="465916"/>
            <a:ext cx="1609205" cy="1433536"/>
          </a:xfrm>
          <a:custGeom>
            <a:avLst/>
            <a:gdLst/>
            <a:ahLst/>
            <a:cxnLst>
              <a:cxn ang="0">
                <a:pos x="wd2" y="hd2"/>
              </a:cxn>
              <a:cxn ang="5400000">
                <a:pos x="wd2" y="hd2"/>
              </a:cxn>
              <a:cxn ang="10800000">
                <a:pos x="wd2" y="hd2"/>
              </a:cxn>
              <a:cxn ang="16200000">
                <a:pos x="wd2" y="hd2"/>
              </a:cxn>
            </a:cxnLst>
            <a:rect l="0" t="0" r="r" b="b"/>
            <a:pathLst>
              <a:path w="21420" h="21600" extrusionOk="0">
                <a:moveTo>
                  <a:pt x="15066" y="0"/>
                </a:moveTo>
                <a:lnTo>
                  <a:pt x="6354" y="0"/>
                </a:lnTo>
                <a:cubicBezTo>
                  <a:pt x="5635" y="0"/>
                  <a:pt x="4978" y="425"/>
                  <a:pt x="4618" y="1133"/>
                </a:cubicBezTo>
                <a:lnTo>
                  <a:pt x="270" y="9667"/>
                </a:lnTo>
                <a:cubicBezTo>
                  <a:pt x="-90" y="10375"/>
                  <a:pt x="-90" y="11243"/>
                  <a:pt x="270" y="11933"/>
                </a:cubicBezTo>
                <a:lnTo>
                  <a:pt x="4618" y="20467"/>
                </a:lnTo>
                <a:cubicBezTo>
                  <a:pt x="4978" y="21175"/>
                  <a:pt x="5635" y="21600"/>
                  <a:pt x="6354" y="21600"/>
                </a:cubicBezTo>
                <a:lnTo>
                  <a:pt x="15066" y="21600"/>
                </a:lnTo>
                <a:cubicBezTo>
                  <a:pt x="15785" y="21600"/>
                  <a:pt x="16442" y="21175"/>
                  <a:pt x="16802" y="20467"/>
                </a:cubicBezTo>
                <a:lnTo>
                  <a:pt x="21150" y="11933"/>
                </a:lnTo>
                <a:cubicBezTo>
                  <a:pt x="21510" y="11225"/>
                  <a:pt x="21510" y="10357"/>
                  <a:pt x="21150" y="9667"/>
                </a:cubicBezTo>
                <a:lnTo>
                  <a:pt x="16802" y="1133"/>
                </a:lnTo>
                <a:cubicBezTo>
                  <a:pt x="16442" y="425"/>
                  <a:pt x="15785" y="0"/>
                  <a:pt x="15066" y="0"/>
                </a:cubicBezTo>
                <a:close/>
              </a:path>
            </a:pathLst>
          </a:custGeom>
          <a:solidFill>
            <a:srgbClr val="00B0F0"/>
          </a:solidFill>
          <a:ln w="12700">
            <a:miter lim="400000"/>
          </a:ln>
        </p:spPr>
        <p:txBody>
          <a:bodyPr lIns="28575" tIns="28575" rIns="28575" bIns="28575" anchor="ctr"/>
          <a:lstStyle/>
          <a:p>
            <a:pPr algn="ctr">
              <a:defRPr sz="3000">
                <a:solidFill>
                  <a:srgbClr val="FFFFFF"/>
                </a:solidFill>
              </a:defRPr>
            </a:pPr>
            <a:r>
              <a:rPr lang="he-IL" sz="2250" b="1" dirty="0">
                <a:solidFill>
                  <a:schemeClr val="bg1"/>
                </a:solidFill>
              </a:rPr>
              <a:t>תפריט </a:t>
            </a:r>
          </a:p>
          <a:p>
            <a:pPr algn="ctr">
              <a:defRPr sz="3000">
                <a:solidFill>
                  <a:srgbClr val="FFFFFF"/>
                </a:solidFill>
              </a:defRPr>
            </a:pPr>
            <a:r>
              <a:rPr lang="he-IL" sz="2250" b="1" dirty="0">
                <a:solidFill>
                  <a:schemeClr val="bg1"/>
                </a:solidFill>
              </a:rPr>
              <a:t>ראשי</a:t>
            </a:r>
            <a:endParaRPr sz="2250" b="1" dirty="0">
              <a:solidFill>
                <a:schemeClr val="bg1"/>
              </a:solidFill>
            </a:endParaRPr>
          </a:p>
        </p:txBody>
      </p:sp>
      <p:sp>
        <p:nvSpPr>
          <p:cNvPr id="10" name="Shape">
            <a:extLst>
              <a:ext uri="{FF2B5EF4-FFF2-40B4-BE49-F238E27FC236}">
                <a16:creationId xmlns:a16="http://schemas.microsoft.com/office/drawing/2014/main" id="{DAA4052C-B925-42D8-AA01-1C24E296E16A}"/>
              </a:ext>
            </a:extLst>
          </p:cNvPr>
          <p:cNvSpPr/>
          <p:nvPr/>
        </p:nvSpPr>
        <p:spPr>
          <a:xfrm>
            <a:off x="1007699" y="5677234"/>
            <a:ext cx="856887" cy="789620"/>
          </a:xfrm>
          <a:custGeom>
            <a:avLst/>
            <a:gdLst/>
            <a:ahLst/>
            <a:cxnLst>
              <a:cxn ang="0">
                <a:pos x="wd2" y="hd2"/>
              </a:cxn>
              <a:cxn ang="5400000">
                <a:pos x="wd2" y="hd2"/>
              </a:cxn>
              <a:cxn ang="10800000">
                <a:pos x="wd2" y="hd2"/>
              </a:cxn>
              <a:cxn ang="16200000">
                <a:pos x="wd2" y="hd2"/>
              </a:cxn>
            </a:cxnLst>
            <a:rect l="0" t="0" r="r" b="b"/>
            <a:pathLst>
              <a:path w="21200" h="21600" extrusionOk="0">
                <a:moveTo>
                  <a:pt x="20611" y="8325"/>
                </a:moveTo>
                <a:lnTo>
                  <a:pt x="17559" y="2475"/>
                </a:lnTo>
                <a:cubicBezTo>
                  <a:pt x="16745" y="932"/>
                  <a:pt x="15262" y="0"/>
                  <a:pt x="13663" y="0"/>
                </a:cubicBezTo>
                <a:lnTo>
                  <a:pt x="7558" y="0"/>
                </a:lnTo>
                <a:cubicBezTo>
                  <a:pt x="5959" y="0"/>
                  <a:pt x="4476" y="964"/>
                  <a:pt x="3663" y="2475"/>
                </a:cubicBezTo>
                <a:lnTo>
                  <a:pt x="610" y="8325"/>
                </a:lnTo>
                <a:cubicBezTo>
                  <a:pt x="-204" y="9868"/>
                  <a:pt x="-204" y="11764"/>
                  <a:pt x="610" y="13275"/>
                </a:cubicBezTo>
                <a:lnTo>
                  <a:pt x="3663" y="19125"/>
                </a:lnTo>
                <a:cubicBezTo>
                  <a:pt x="4477" y="20668"/>
                  <a:pt x="5959" y="21600"/>
                  <a:pt x="7558" y="21600"/>
                </a:cubicBezTo>
                <a:lnTo>
                  <a:pt x="13663" y="21600"/>
                </a:lnTo>
                <a:cubicBezTo>
                  <a:pt x="15262" y="21600"/>
                  <a:pt x="16745" y="20636"/>
                  <a:pt x="17559" y="19125"/>
                </a:cubicBezTo>
                <a:lnTo>
                  <a:pt x="20611" y="13275"/>
                </a:lnTo>
                <a:cubicBezTo>
                  <a:pt x="21396" y="11764"/>
                  <a:pt x="21396" y="9868"/>
                  <a:pt x="20611" y="8325"/>
                </a:cubicBezTo>
                <a:close/>
              </a:path>
            </a:pathLst>
          </a:custGeom>
          <a:solidFill>
            <a:srgbClr val="00B0F0"/>
          </a:solidFill>
          <a:ln w="12700">
            <a:miter lim="400000"/>
          </a:ln>
        </p:spPr>
        <p:txBody>
          <a:bodyPr lIns="28575" tIns="28575" rIns="28575" bIns="28575" anchor="ctr"/>
          <a:lstStyle/>
          <a:p>
            <a:pPr algn="ctr">
              <a:defRPr sz="3000">
                <a:solidFill>
                  <a:srgbClr val="FFFFFF"/>
                </a:solidFill>
              </a:defRPr>
            </a:pPr>
            <a:r>
              <a:rPr lang="he-IL" sz="2800" b="1" dirty="0">
                <a:solidFill>
                  <a:schemeClr val="bg1"/>
                </a:solidFill>
              </a:rPr>
              <a:t>09</a:t>
            </a:r>
            <a:endParaRPr sz="2800" b="1" dirty="0">
              <a:solidFill>
                <a:schemeClr val="bg1"/>
              </a:solidFill>
            </a:endParaRPr>
          </a:p>
        </p:txBody>
      </p:sp>
      <p:sp>
        <p:nvSpPr>
          <p:cNvPr id="2" name="מלבן 1">
            <a:extLst>
              <a:ext uri="{FF2B5EF4-FFF2-40B4-BE49-F238E27FC236}">
                <a16:creationId xmlns:a16="http://schemas.microsoft.com/office/drawing/2014/main" id="{85FDFF35-AF61-4B9D-A110-BA8FCE51DB5B}"/>
              </a:ext>
            </a:extLst>
          </p:cNvPr>
          <p:cNvSpPr/>
          <p:nvPr/>
        </p:nvSpPr>
        <p:spPr>
          <a:xfrm>
            <a:off x="883607" y="4123968"/>
            <a:ext cx="10858811" cy="2554545"/>
          </a:xfrm>
          <a:prstGeom prst="rect">
            <a:avLst/>
          </a:prstGeom>
          <a:noFill/>
        </p:spPr>
        <p:txBody>
          <a:bodyPr wrap="square">
            <a:spAutoFit/>
          </a:bodyPr>
          <a:lstStyle/>
          <a:p>
            <a:pPr lvl="0"/>
            <a:r>
              <a:rPr lang="he-IL" sz="8000" b="1" dirty="0"/>
              <a:t>במה חשוב לעסוק ביום הזיכרון ליצחק רבין? </a:t>
            </a:r>
            <a:endParaRPr lang="en-US" sz="8000" b="1" dirty="0"/>
          </a:p>
        </p:txBody>
      </p:sp>
      <p:sp>
        <p:nvSpPr>
          <p:cNvPr id="13" name="TextBox 9">
            <a:extLst>
              <a:ext uri="{FF2B5EF4-FFF2-40B4-BE49-F238E27FC236}">
                <a16:creationId xmlns:a16="http://schemas.microsoft.com/office/drawing/2014/main" id="{7E2CE8A1-3DC0-4D21-B60A-26888B74F363}"/>
              </a:ext>
            </a:extLst>
          </p:cNvPr>
          <p:cNvSpPr txBox="1"/>
          <p:nvPr/>
        </p:nvSpPr>
        <p:spPr>
          <a:xfrm>
            <a:off x="-3906626" y="2390295"/>
            <a:ext cx="5603240" cy="584775"/>
          </a:xfrm>
          <a:prstGeom prst="rect">
            <a:avLst/>
          </a:prstGeom>
          <a:noFill/>
        </p:spPr>
        <p:txBody>
          <a:bodyPr wrap="square" rtlCol="1">
            <a:spAutoFit/>
          </a:bodyPr>
          <a:lstStyle/>
          <a:p>
            <a:pPr algn="r" rtl="1">
              <a:spcAft>
                <a:spcPts val="0"/>
              </a:spcAft>
            </a:pPr>
            <a:r>
              <a:rPr lang="he-IL" sz="3200" b="1" kern="1200" dirty="0">
                <a:solidFill>
                  <a:schemeClr val="bg1"/>
                </a:solidFill>
                <a:effectLst/>
                <a:latin typeface="Calibri" panose="020F0502020204030204" pitchFamily="34" charset="0"/>
                <a:ea typeface="Times New Roman" panose="02020603050405020304" pitchFamily="18" charset="0"/>
                <a:cs typeface="Arial" panose="020B0604020202020204" pitchFamily="34" charset="0"/>
              </a:rPr>
              <a:t>זיכרון</a:t>
            </a:r>
            <a:endParaRPr lang="en-US" sz="3200" dirty="0">
              <a:solidFill>
                <a:schemeClr val="bg1"/>
              </a:solidFill>
              <a:effectLst/>
              <a:latin typeface="Times New Roman" panose="02020603050405020304" pitchFamily="18" charset="0"/>
              <a:ea typeface="Times New Roman" panose="02020603050405020304" pitchFamily="18" charset="0"/>
            </a:endParaRPr>
          </a:p>
        </p:txBody>
      </p:sp>
      <p:pic>
        <p:nvPicPr>
          <p:cNvPr id="14" name="תמונה 13">
            <a:extLst>
              <a:ext uri="{FF2B5EF4-FFF2-40B4-BE49-F238E27FC236}">
                <a16:creationId xmlns:a16="http://schemas.microsoft.com/office/drawing/2014/main" id="{44504CF0-F6C3-46B8-81F9-9BD9CBA0A789}"/>
              </a:ext>
            </a:extLst>
          </p:cNvPr>
          <p:cNvPicPr/>
          <p:nvPr/>
        </p:nvPicPr>
        <p:blipFill>
          <a:blip r:embed="rId5" cstate="print">
            <a:extLst>
              <a:ext uri="{28A0092B-C50C-407E-A947-70E740481C1C}">
                <a14:useLocalDpi xmlns:a14="http://schemas.microsoft.com/office/drawing/2010/main" val="0"/>
              </a:ext>
            </a:extLst>
          </a:blip>
          <a:stretch>
            <a:fillRect/>
          </a:stretch>
        </p:blipFill>
        <p:spPr>
          <a:xfrm>
            <a:off x="2126920" y="154246"/>
            <a:ext cx="2697978" cy="3371948"/>
          </a:xfrm>
          <a:prstGeom prst="rect">
            <a:avLst/>
          </a:prstGeom>
        </p:spPr>
      </p:pic>
      <p:sp>
        <p:nvSpPr>
          <p:cNvPr id="15" name="מלבן 14">
            <a:extLst>
              <a:ext uri="{FF2B5EF4-FFF2-40B4-BE49-F238E27FC236}">
                <a16:creationId xmlns:a16="http://schemas.microsoft.com/office/drawing/2014/main" id="{50ED8642-0D6E-40D9-BE18-7BAD85D3793B}"/>
              </a:ext>
            </a:extLst>
          </p:cNvPr>
          <p:cNvSpPr/>
          <p:nvPr/>
        </p:nvSpPr>
        <p:spPr>
          <a:xfrm>
            <a:off x="7367100" y="-36254"/>
            <a:ext cx="4733459" cy="3246210"/>
          </a:xfrm>
          <a:prstGeom prst="rect">
            <a:avLst/>
          </a:prstGeom>
        </p:spPr>
        <p:txBody>
          <a:bodyPr wrap="square">
            <a:spAutoFit/>
          </a:bodyPr>
          <a:lstStyle/>
          <a:p>
            <a:pPr>
              <a:lnSpc>
                <a:spcPct val="107000"/>
              </a:lnSpc>
              <a:spcAft>
                <a:spcPts val="800"/>
              </a:spcAft>
            </a:pPr>
            <a:r>
              <a:rPr lang="he-IL" dirty="0">
                <a:solidFill>
                  <a:schemeClr val="bg1"/>
                </a:solidFill>
                <a:latin typeface="Calibri" panose="020F0502020204030204" pitchFamily="34" charset="0"/>
                <a:ea typeface="Calibri" panose="020F0502020204030204" pitchFamily="34" charset="0"/>
              </a:rPr>
              <a:t>יום הזיכרון ליצחק רבין הוא יום זיכרון לאומי שנקבע על ידי הכנסת בחוק יום הזיכרון ליצחק רבין. הוא חל בי"ב בחשוון, יום הירצחו של ראש ממשלת ישראל יצחק רבין לפי הלוח העברי (4 בנובמבר 1995).</a:t>
            </a:r>
            <a:endParaRPr lang="en-US" dirty="0">
              <a:solidFill>
                <a:schemeClr val="bg1"/>
              </a:solidFill>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he-IL" dirty="0">
                <a:solidFill>
                  <a:schemeClr val="bg1"/>
                </a:solidFill>
                <a:latin typeface="Calibri" panose="020F0502020204030204" pitchFamily="34" charset="0"/>
                <a:ea typeface="Calibri" panose="020F0502020204030204" pitchFamily="34" charset="0"/>
              </a:rPr>
              <a:t>יום הזיכרון מצוין בטקסים ממלכתיים; דגלי המדינה מורדים לחצי התורן בכל המוסדות הממלכתיים. </a:t>
            </a:r>
            <a:endParaRPr lang="en-US" dirty="0">
              <a:solidFill>
                <a:schemeClr val="bg1"/>
              </a:solidFill>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he-IL" dirty="0">
                <a:solidFill>
                  <a:schemeClr val="bg1"/>
                </a:solidFill>
                <a:latin typeface="Calibri" panose="020F0502020204030204" pitchFamily="34" charset="0"/>
                <a:ea typeface="Calibri" panose="020F0502020204030204" pitchFamily="34" charset="0"/>
              </a:rPr>
              <a:t>בחוק נקבע כי בבתי הספר יצוין יום הזיכרון "בפעולות שבהן יועלו דמותו ופועלו של יצחק רבין ובפעולות שיוקדשו לחשיבות הדמוקרטיה בישראל ולסכנת האלימות לחברה ולמדינה".</a:t>
            </a:r>
            <a:endParaRPr lang="en-US" dirty="0">
              <a:solidFill>
                <a:schemeClr val="bg1"/>
              </a:solidFill>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718531190"/>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1">
            <a:extLst>
              <a:ext uri="{FF2B5EF4-FFF2-40B4-BE49-F238E27FC236}">
                <a16:creationId xmlns:a16="http://schemas.microsoft.com/office/drawing/2014/main" id="{17A0FB1B-9C8A-492F-AB8B-05373B69C44B}"/>
              </a:ext>
            </a:extLst>
          </p:cNvPr>
          <p:cNvPicPr>
            <a:picLocks noChangeAspect="1"/>
          </p:cNvPicPr>
          <p:nvPr/>
        </p:nvPicPr>
        <p:blipFill rotWithShape="1">
          <a:blip r:embed="rId2" cstate="email">
            <a:extLst>
              <a:ext uri="{28A0092B-C50C-407E-A947-70E740481C1C}">
                <a14:useLocalDpi xmlns:a14="http://schemas.microsoft.com/office/drawing/2010/main"/>
              </a:ext>
            </a:extLst>
          </a:blip>
          <a:srcRect/>
          <a:stretch/>
        </p:blipFill>
        <p:spPr>
          <a:xfrm>
            <a:off x="6883" y="-2307723"/>
            <a:ext cx="12230649" cy="5900904"/>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7" name="תמונה 6">
            <a:extLst>
              <a:ext uri="{FF2B5EF4-FFF2-40B4-BE49-F238E27FC236}">
                <a16:creationId xmlns:a16="http://schemas.microsoft.com/office/drawing/2014/main" id="{CF0E40E2-7345-484F-8BDE-B302870E8079}"/>
              </a:ext>
            </a:extLst>
          </p:cNvPr>
          <p:cNvPicPr/>
          <p:nvPr/>
        </p:nvPicPr>
        <p:blipFill rotWithShape="1">
          <a:blip r:embed="rId3" cstate="print">
            <a:duotone>
              <a:prstClr val="black"/>
              <a:schemeClr val="accent1">
                <a:tint val="45000"/>
                <a:satMod val="400000"/>
              </a:schemeClr>
            </a:duotone>
            <a:extLst>
              <a:ext uri="{28A0092B-C50C-407E-A947-70E740481C1C}">
                <a14:useLocalDpi xmlns:a14="http://schemas.microsoft.com/office/drawing/2010/main" val="0"/>
              </a:ext>
            </a:extLst>
          </a:blip>
          <a:srcRect l="12306" t="7423" r="6866" b="4897"/>
          <a:stretch/>
        </p:blipFill>
        <p:spPr bwMode="auto">
          <a:xfrm>
            <a:off x="5025987" y="1456759"/>
            <a:ext cx="2140025" cy="1587656"/>
          </a:xfrm>
          <a:prstGeom prst="rect">
            <a:avLst/>
          </a:prstGeom>
          <a:noFill/>
          <a:ln>
            <a:noFill/>
          </a:ln>
          <a:extLst>
            <a:ext uri="{53640926-AAD7-44D8-BBD7-CCE9431645EC}">
              <a14:shadowObscured xmlns:a14="http://schemas.microsoft.com/office/drawing/2010/main"/>
            </a:ext>
          </a:extLst>
        </p:spPr>
      </p:pic>
      <p:sp>
        <p:nvSpPr>
          <p:cNvPr id="5" name="Shape">
            <a:hlinkClick r:id="rId4" action="ppaction://hlinksldjump"/>
            <a:extLst>
              <a:ext uri="{FF2B5EF4-FFF2-40B4-BE49-F238E27FC236}">
                <a16:creationId xmlns:a16="http://schemas.microsoft.com/office/drawing/2014/main" id="{FD6FFFC8-79D0-43D6-B282-50385CF1D651}"/>
              </a:ext>
            </a:extLst>
          </p:cNvPr>
          <p:cNvSpPr/>
          <p:nvPr/>
        </p:nvSpPr>
        <p:spPr>
          <a:xfrm>
            <a:off x="316627" y="465916"/>
            <a:ext cx="1609205" cy="1433536"/>
          </a:xfrm>
          <a:custGeom>
            <a:avLst/>
            <a:gdLst/>
            <a:ahLst/>
            <a:cxnLst>
              <a:cxn ang="0">
                <a:pos x="wd2" y="hd2"/>
              </a:cxn>
              <a:cxn ang="5400000">
                <a:pos x="wd2" y="hd2"/>
              </a:cxn>
              <a:cxn ang="10800000">
                <a:pos x="wd2" y="hd2"/>
              </a:cxn>
              <a:cxn ang="16200000">
                <a:pos x="wd2" y="hd2"/>
              </a:cxn>
            </a:cxnLst>
            <a:rect l="0" t="0" r="r" b="b"/>
            <a:pathLst>
              <a:path w="21420" h="21600" extrusionOk="0">
                <a:moveTo>
                  <a:pt x="15066" y="0"/>
                </a:moveTo>
                <a:lnTo>
                  <a:pt x="6354" y="0"/>
                </a:lnTo>
                <a:cubicBezTo>
                  <a:pt x="5635" y="0"/>
                  <a:pt x="4978" y="425"/>
                  <a:pt x="4618" y="1133"/>
                </a:cubicBezTo>
                <a:lnTo>
                  <a:pt x="270" y="9667"/>
                </a:lnTo>
                <a:cubicBezTo>
                  <a:pt x="-90" y="10375"/>
                  <a:pt x="-90" y="11243"/>
                  <a:pt x="270" y="11933"/>
                </a:cubicBezTo>
                <a:lnTo>
                  <a:pt x="4618" y="20467"/>
                </a:lnTo>
                <a:cubicBezTo>
                  <a:pt x="4978" y="21175"/>
                  <a:pt x="5635" y="21600"/>
                  <a:pt x="6354" y="21600"/>
                </a:cubicBezTo>
                <a:lnTo>
                  <a:pt x="15066" y="21600"/>
                </a:lnTo>
                <a:cubicBezTo>
                  <a:pt x="15785" y="21600"/>
                  <a:pt x="16442" y="21175"/>
                  <a:pt x="16802" y="20467"/>
                </a:cubicBezTo>
                <a:lnTo>
                  <a:pt x="21150" y="11933"/>
                </a:lnTo>
                <a:cubicBezTo>
                  <a:pt x="21510" y="11225"/>
                  <a:pt x="21510" y="10357"/>
                  <a:pt x="21150" y="9667"/>
                </a:cubicBezTo>
                <a:lnTo>
                  <a:pt x="16802" y="1133"/>
                </a:lnTo>
                <a:cubicBezTo>
                  <a:pt x="16442" y="425"/>
                  <a:pt x="15785" y="0"/>
                  <a:pt x="15066" y="0"/>
                </a:cubicBezTo>
                <a:close/>
              </a:path>
            </a:pathLst>
          </a:custGeom>
          <a:solidFill>
            <a:srgbClr val="00B0F0"/>
          </a:solidFill>
          <a:ln w="12700">
            <a:miter lim="400000"/>
          </a:ln>
        </p:spPr>
        <p:txBody>
          <a:bodyPr lIns="28575" tIns="28575" rIns="28575" bIns="28575" anchor="ctr"/>
          <a:lstStyle/>
          <a:p>
            <a:pPr algn="ctr">
              <a:defRPr sz="3000">
                <a:solidFill>
                  <a:srgbClr val="FFFFFF"/>
                </a:solidFill>
              </a:defRPr>
            </a:pPr>
            <a:r>
              <a:rPr lang="he-IL" sz="2250" b="1" dirty="0">
                <a:solidFill>
                  <a:schemeClr val="bg1"/>
                </a:solidFill>
              </a:rPr>
              <a:t>תפריט </a:t>
            </a:r>
          </a:p>
          <a:p>
            <a:pPr algn="ctr">
              <a:defRPr sz="3000">
                <a:solidFill>
                  <a:srgbClr val="FFFFFF"/>
                </a:solidFill>
              </a:defRPr>
            </a:pPr>
            <a:r>
              <a:rPr lang="he-IL" sz="2250" b="1" dirty="0">
                <a:solidFill>
                  <a:schemeClr val="bg1"/>
                </a:solidFill>
              </a:rPr>
              <a:t>ראשי</a:t>
            </a:r>
            <a:endParaRPr sz="2250" b="1" dirty="0">
              <a:solidFill>
                <a:schemeClr val="bg1"/>
              </a:solidFill>
            </a:endParaRPr>
          </a:p>
        </p:txBody>
      </p:sp>
      <p:sp>
        <p:nvSpPr>
          <p:cNvPr id="10" name="Shape">
            <a:extLst>
              <a:ext uri="{FF2B5EF4-FFF2-40B4-BE49-F238E27FC236}">
                <a16:creationId xmlns:a16="http://schemas.microsoft.com/office/drawing/2014/main" id="{DAA4052C-B925-42D8-AA01-1C24E296E16A}"/>
              </a:ext>
            </a:extLst>
          </p:cNvPr>
          <p:cNvSpPr/>
          <p:nvPr/>
        </p:nvSpPr>
        <p:spPr>
          <a:xfrm>
            <a:off x="611459" y="5677234"/>
            <a:ext cx="856887" cy="789620"/>
          </a:xfrm>
          <a:custGeom>
            <a:avLst/>
            <a:gdLst/>
            <a:ahLst/>
            <a:cxnLst>
              <a:cxn ang="0">
                <a:pos x="wd2" y="hd2"/>
              </a:cxn>
              <a:cxn ang="5400000">
                <a:pos x="wd2" y="hd2"/>
              </a:cxn>
              <a:cxn ang="10800000">
                <a:pos x="wd2" y="hd2"/>
              </a:cxn>
              <a:cxn ang="16200000">
                <a:pos x="wd2" y="hd2"/>
              </a:cxn>
            </a:cxnLst>
            <a:rect l="0" t="0" r="r" b="b"/>
            <a:pathLst>
              <a:path w="21200" h="21600" extrusionOk="0">
                <a:moveTo>
                  <a:pt x="20611" y="8325"/>
                </a:moveTo>
                <a:lnTo>
                  <a:pt x="17559" y="2475"/>
                </a:lnTo>
                <a:cubicBezTo>
                  <a:pt x="16745" y="932"/>
                  <a:pt x="15262" y="0"/>
                  <a:pt x="13663" y="0"/>
                </a:cubicBezTo>
                <a:lnTo>
                  <a:pt x="7558" y="0"/>
                </a:lnTo>
                <a:cubicBezTo>
                  <a:pt x="5959" y="0"/>
                  <a:pt x="4476" y="964"/>
                  <a:pt x="3663" y="2475"/>
                </a:cubicBezTo>
                <a:lnTo>
                  <a:pt x="610" y="8325"/>
                </a:lnTo>
                <a:cubicBezTo>
                  <a:pt x="-204" y="9868"/>
                  <a:pt x="-204" y="11764"/>
                  <a:pt x="610" y="13275"/>
                </a:cubicBezTo>
                <a:lnTo>
                  <a:pt x="3663" y="19125"/>
                </a:lnTo>
                <a:cubicBezTo>
                  <a:pt x="4477" y="20668"/>
                  <a:pt x="5959" y="21600"/>
                  <a:pt x="7558" y="21600"/>
                </a:cubicBezTo>
                <a:lnTo>
                  <a:pt x="13663" y="21600"/>
                </a:lnTo>
                <a:cubicBezTo>
                  <a:pt x="15262" y="21600"/>
                  <a:pt x="16745" y="20636"/>
                  <a:pt x="17559" y="19125"/>
                </a:cubicBezTo>
                <a:lnTo>
                  <a:pt x="20611" y="13275"/>
                </a:lnTo>
                <a:cubicBezTo>
                  <a:pt x="21396" y="11764"/>
                  <a:pt x="21396" y="9868"/>
                  <a:pt x="20611" y="8325"/>
                </a:cubicBezTo>
                <a:close/>
              </a:path>
            </a:pathLst>
          </a:custGeom>
          <a:solidFill>
            <a:srgbClr val="00B0F0"/>
          </a:solidFill>
          <a:ln w="12700">
            <a:miter lim="400000"/>
          </a:ln>
        </p:spPr>
        <p:txBody>
          <a:bodyPr lIns="28575" tIns="28575" rIns="28575" bIns="28575" anchor="ctr"/>
          <a:lstStyle/>
          <a:p>
            <a:pPr algn="ctr">
              <a:defRPr sz="3000">
                <a:solidFill>
                  <a:srgbClr val="FFFFFF"/>
                </a:solidFill>
              </a:defRPr>
            </a:pPr>
            <a:r>
              <a:rPr lang="he-IL" sz="2800" b="1" dirty="0">
                <a:solidFill>
                  <a:schemeClr val="bg1"/>
                </a:solidFill>
              </a:rPr>
              <a:t>10</a:t>
            </a:r>
            <a:endParaRPr sz="2800" b="1" dirty="0">
              <a:solidFill>
                <a:schemeClr val="bg1"/>
              </a:solidFill>
            </a:endParaRPr>
          </a:p>
        </p:txBody>
      </p:sp>
      <p:sp>
        <p:nvSpPr>
          <p:cNvPr id="2" name="מלבן 1">
            <a:extLst>
              <a:ext uri="{FF2B5EF4-FFF2-40B4-BE49-F238E27FC236}">
                <a16:creationId xmlns:a16="http://schemas.microsoft.com/office/drawing/2014/main" id="{85FDFF35-AF61-4B9D-A110-BA8FCE51DB5B}"/>
              </a:ext>
            </a:extLst>
          </p:cNvPr>
          <p:cNvSpPr/>
          <p:nvPr/>
        </p:nvSpPr>
        <p:spPr>
          <a:xfrm>
            <a:off x="914088" y="3838936"/>
            <a:ext cx="10858811" cy="2862322"/>
          </a:xfrm>
          <a:prstGeom prst="rect">
            <a:avLst/>
          </a:prstGeom>
          <a:noFill/>
        </p:spPr>
        <p:txBody>
          <a:bodyPr wrap="square">
            <a:spAutoFit/>
          </a:bodyPr>
          <a:lstStyle/>
          <a:p>
            <a:pPr lvl="0"/>
            <a:r>
              <a:rPr lang="he-IL" sz="6000" b="1" dirty="0"/>
              <a:t>כיצד היית ממליץ/ממליצה להנהלת בית הספר לציין את יום הזיכרון ליצחק רבין?</a:t>
            </a:r>
            <a:endParaRPr lang="en-US" sz="6000" b="1" dirty="0"/>
          </a:p>
        </p:txBody>
      </p:sp>
      <p:sp>
        <p:nvSpPr>
          <p:cNvPr id="12" name="TextBox 9">
            <a:extLst>
              <a:ext uri="{FF2B5EF4-FFF2-40B4-BE49-F238E27FC236}">
                <a16:creationId xmlns:a16="http://schemas.microsoft.com/office/drawing/2014/main" id="{A0BBA7C2-7FDD-408B-9EE3-4CB9877AA72E}"/>
              </a:ext>
            </a:extLst>
          </p:cNvPr>
          <p:cNvSpPr txBox="1"/>
          <p:nvPr/>
        </p:nvSpPr>
        <p:spPr>
          <a:xfrm>
            <a:off x="-3906626" y="2390295"/>
            <a:ext cx="5603240" cy="584775"/>
          </a:xfrm>
          <a:prstGeom prst="rect">
            <a:avLst/>
          </a:prstGeom>
          <a:noFill/>
        </p:spPr>
        <p:txBody>
          <a:bodyPr wrap="square" rtlCol="1">
            <a:spAutoFit/>
          </a:bodyPr>
          <a:lstStyle/>
          <a:p>
            <a:pPr algn="r" rtl="1">
              <a:spcAft>
                <a:spcPts val="0"/>
              </a:spcAft>
            </a:pPr>
            <a:r>
              <a:rPr lang="he-IL" sz="3200" b="1" kern="1200" dirty="0">
                <a:solidFill>
                  <a:schemeClr val="bg1"/>
                </a:solidFill>
                <a:effectLst/>
                <a:latin typeface="Calibri" panose="020F0502020204030204" pitchFamily="34" charset="0"/>
                <a:ea typeface="Times New Roman" panose="02020603050405020304" pitchFamily="18" charset="0"/>
                <a:cs typeface="Arial" panose="020B0604020202020204" pitchFamily="34" charset="0"/>
              </a:rPr>
              <a:t>זיכרון</a:t>
            </a:r>
            <a:endParaRPr lang="en-US" sz="3200" dirty="0">
              <a:solidFill>
                <a:schemeClr val="bg1"/>
              </a:solidFill>
              <a:effectLst/>
              <a:latin typeface="Times New Roman" panose="02020603050405020304" pitchFamily="18" charset="0"/>
              <a:ea typeface="Times New Roman" panose="02020603050405020304" pitchFamily="18" charset="0"/>
            </a:endParaRPr>
          </a:p>
        </p:txBody>
      </p:sp>
      <p:pic>
        <p:nvPicPr>
          <p:cNvPr id="13" name="תמונה 12">
            <a:extLst>
              <a:ext uri="{FF2B5EF4-FFF2-40B4-BE49-F238E27FC236}">
                <a16:creationId xmlns:a16="http://schemas.microsoft.com/office/drawing/2014/main" id="{8BC20CAC-11F8-4E67-8E04-BA544F3735EE}"/>
              </a:ext>
            </a:extLst>
          </p:cNvPr>
          <p:cNvPicPr/>
          <p:nvPr/>
        </p:nvPicPr>
        <p:blipFill>
          <a:blip r:embed="rId5" cstate="print">
            <a:extLst>
              <a:ext uri="{28A0092B-C50C-407E-A947-70E740481C1C}">
                <a14:useLocalDpi xmlns:a14="http://schemas.microsoft.com/office/drawing/2010/main" val="0"/>
              </a:ext>
            </a:extLst>
          </a:blip>
          <a:stretch>
            <a:fillRect/>
          </a:stretch>
        </p:blipFill>
        <p:spPr>
          <a:xfrm>
            <a:off x="2126920" y="154246"/>
            <a:ext cx="2697978" cy="3371948"/>
          </a:xfrm>
          <a:prstGeom prst="rect">
            <a:avLst/>
          </a:prstGeom>
        </p:spPr>
      </p:pic>
      <p:sp>
        <p:nvSpPr>
          <p:cNvPr id="14" name="מלבן 13">
            <a:extLst>
              <a:ext uri="{FF2B5EF4-FFF2-40B4-BE49-F238E27FC236}">
                <a16:creationId xmlns:a16="http://schemas.microsoft.com/office/drawing/2014/main" id="{E3EB1ACA-C724-4BB0-8667-BEC93C7885A2}"/>
              </a:ext>
            </a:extLst>
          </p:cNvPr>
          <p:cNvSpPr/>
          <p:nvPr/>
        </p:nvSpPr>
        <p:spPr>
          <a:xfrm>
            <a:off x="7367101" y="-36254"/>
            <a:ext cx="4606886" cy="3542573"/>
          </a:xfrm>
          <a:prstGeom prst="rect">
            <a:avLst/>
          </a:prstGeom>
        </p:spPr>
        <p:txBody>
          <a:bodyPr wrap="square">
            <a:spAutoFit/>
          </a:bodyPr>
          <a:lstStyle/>
          <a:p>
            <a:pPr>
              <a:lnSpc>
                <a:spcPct val="107000"/>
              </a:lnSpc>
              <a:spcAft>
                <a:spcPts val="800"/>
              </a:spcAft>
            </a:pPr>
            <a:r>
              <a:rPr lang="he-IL" dirty="0">
                <a:solidFill>
                  <a:schemeClr val="bg1"/>
                </a:solidFill>
                <a:latin typeface="Calibri" panose="020F0502020204030204" pitchFamily="34" charset="0"/>
                <a:ea typeface="Calibri" panose="020F0502020204030204" pitchFamily="34" charset="0"/>
              </a:rPr>
              <a:t>יום הזיכרון ליצחק רבין הוא יום זיכרון לאומי שנקבע על ידי הכנסת בחוק יום הזיכרון ליצחק רבין. הוא חל בי"ב בחשוון, יום הירצחו של ראש ממשלת ישראל יצחק רבין לפי הלוח העברי (4 בנובמבר 1995).</a:t>
            </a:r>
            <a:endParaRPr lang="en-US" dirty="0">
              <a:solidFill>
                <a:schemeClr val="bg1"/>
              </a:solidFill>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he-IL" dirty="0">
                <a:solidFill>
                  <a:schemeClr val="bg1"/>
                </a:solidFill>
                <a:latin typeface="Calibri" panose="020F0502020204030204" pitchFamily="34" charset="0"/>
                <a:ea typeface="Calibri" panose="020F0502020204030204" pitchFamily="34" charset="0"/>
              </a:rPr>
              <a:t>יום הזיכרון מצוין בטקסים ממלכתיים; דגלי המדינה מורדים לחצי התורן בכל המוסדות הממלכתיים. </a:t>
            </a:r>
            <a:endParaRPr lang="en-US" dirty="0">
              <a:solidFill>
                <a:schemeClr val="bg1"/>
              </a:solidFill>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he-IL" dirty="0">
                <a:solidFill>
                  <a:schemeClr val="bg1"/>
                </a:solidFill>
                <a:latin typeface="Calibri" panose="020F0502020204030204" pitchFamily="34" charset="0"/>
                <a:ea typeface="Calibri" panose="020F0502020204030204" pitchFamily="34" charset="0"/>
              </a:rPr>
              <a:t>בחוק נקבע כי בבתי הספר יצוין יום הזיכרון "בפעולות שבהן יועלו דמותו ופועלו של יצחק רבין ובפעולות שיוקדשו לחשיבות הדמוקרטיה בישראל ולסכנת האלימות לחברה ולמדינה".</a:t>
            </a:r>
            <a:endParaRPr lang="en-US" dirty="0">
              <a:solidFill>
                <a:schemeClr val="bg1"/>
              </a:solidFill>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576365983"/>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1">
            <a:extLst>
              <a:ext uri="{FF2B5EF4-FFF2-40B4-BE49-F238E27FC236}">
                <a16:creationId xmlns:a16="http://schemas.microsoft.com/office/drawing/2014/main" id="{FCCB9266-3B23-4ED5-9B68-A0AF60E86B24}"/>
              </a:ext>
            </a:extLst>
          </p:cNvPr>
          <p:cNvPicPr>
            <a:picLocks noChangeAspect="1"/>
          </p:cNvPicPr>
          <p:nvPr/>
        </p:nvPicPr>
        <p:blipFill rotWithShape="1">
          <a:blip r:embed="rId2" cstate="email">
            <a:duotone>
              <a:schemeClr val="accent1">
                <a:shade val="45000"/>
                <a:satMod val="135000"/>
              </a:schemeClr>
              <a:prstClr val="white"/>
            </a:duotone>
            <a:extLst>
              <a:ext uri="{28A0092B-C50C-407E-A947-70E740481C1C}">
                <a14:useLocalDpi xmlns:a14="http://schemas.microsoft.com/office/drawing/2010/main"/>
              </a:ext>
            </a:extLst>
          </a:blip>
          <a:srcRect/>
          <a:stretch/>
        </p:blipFill>
        <p:spPr>
          <a:xfrm>
            <a:off x="0" y="-2202962"/>
            <a:ext cx="12230649" cy="5900904"/>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7" name="תמונה 6">
            <a:extLst>
              <a:ext uri="{FF2B5EF4-FFF2-40B4-BE49-F238E27FC236}">
                <a16:creationId xmlns:a16="http://schemas.microsoft.com/office/drawing/2014/main" id="{927453E2-5AB5-4792-A383-B8582EA05F94}"/>
              </a:ext>
            </a:extLst>
          </p:cNvPr>
          <p:cNvPicPr/>
          <p:nvPr/>
        </p:nvPicPr>
        <p:blipFill rotWithShape="1">
          <a:blip r:embed="rId3" cstate="print">
            <a:duotone>
              <a:prstClr val="black"/>
              <a:schemeClr val="accent1">
                <a:tint val="45000"/>
                <a:satMod val="400000"/>
              </a:schemeClr>
            </a:duotone>
            <a:extLst>
              <a:ext uri="{28A0092B-C50C-407E-A947-70E740481C1C}">
                <a14:useLocalDpi xmlns:a14="http://schemas.microsoft.com/office/drawing/2010/main" val="0"/>
              </a:ext>
            </a:extLst>
          </a:blip>
          <a:srcRect l="12306" t="7423" r="6866" b="4897"/>
          <a:stretch/>
        </p:blipFill>
        <p:spPr bwMode="auto">
          <a:xfrm>
            <a:off x="5025987" y="1456759"/>
            <a:ext cx="2140025" cy="1587656"/>
          </a:xfrm>
          <a:prstGeom prst="rect">
            <a:avLst/>
          </a:prstGeom>
          <a:noFill/>
          <a:ln>
            <a:noFill/>
          </a:ln>
          <a:extLst>
            <a:ext uri="{53640926-AAD7-44D8-BBD7-CCE9431645EC}">
              <a14:shadowObscured xmlns:a14="http://schemas.microsoft.com/office/drawing/2010/main"/>
            </a:ext>
          </a:extLst>
        </p:spPr>
      </p:pic>
      <p:sp>
        <p:nvSpPr>
          <p:cNvPr id="8" name="TextBox 9">
            <a:extLst>
              <a:ext uri="{FF2B5EF4-FFF2-40B4-BE49-F238E27FC236}">
                <a16:creationId xmlns:a16="http://schemas.microsoft.com/office/drawing/2014/main" id="{B776D647-481D-447C-A5E1-88C479EB7A0B}"/>
              </a:ext>
            </a:extLst>
          </p:cNvPr>
          <p:cNvSpPr txBox="1"/>
          <p:nvPr/>
        </p:nvSpPr>
        <p:spPr>
          <a:xfrm>
            <a:off x="8107439" y="6922"/>
            <a:ext cx="2755638" cy="646331"/>
          </a:xfrm>
          <a:prstGeom prst="rect">
            <a:avLst/>
          </a:prstGeom>
          <a:noFill/>
        </p:spPr>
        <p:txBody>
          <a:bodyPr wrap="square" rtlCol="1">
            <a:spAutoFit/>
          </a:bodyPr>
          <a:lstStyle/>
          <a:p>
            <a:r>
              <a:rPr lang="he-IL" sz="3600" b="1" dirty="0"/>
              <a:t>על דֵּמוֹקְרַטְיָה</a:t>
            </a:r>
            <a:endParaRPr lang="en-US" sz="3600" dirty="0"/>
          </a:p>
        </p:txBody>
      </p:sp>
      <p:pic>
        <p:nvPicPr>
          <p:cNvPr id="9" name="Picture 2">
            <a:extLst>
              <a:ext uri="{FF2B5EF4-FFF2-40B4-BE49-F238E27FC236}">
                <a16:creationId xmlns:a16="http://schemas.microsoft.com/office/drawing/2014/main" id="{49BEA128-ABB1-44D5-8DD5-2C6E457494B0}"/>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rot="10800000">
            <a:off x="11353799" y="-2160975"/>
            <a:ext cx="838200" cy="5900905"/>
          </a:xfrm>
          <a:prstGeom prst="rect">
            <a:avLst/>
          </a:prstGeom>
          <a:noFill/>
          <a:extLst>
            <a:ext uri="{909E8E84-426E-40DD-AFC4-6F175D3DCCD1}">
              <a14:hiddenFill xmlns:a14="http://schemas.microsoft.com/office/drawing/2010/main">
                <a:solidFill>
                  <a:srgbClr val="FFFFFF"/>
                </a:solidFill>
              </a14:hiddenFill>
            </a:ext>
          </a:extLst>
        </p:spPr>
      </p:pic>
      <p:sp>
        <p:nvSpPr>
          <p:cNvPr id="5" name="Shape">
            <a:hlinkClick r:id="rId5" action="ppaction://hlinksldjump"/>
            <a:extLst>
              <a:ext uri="{FF2B5EF4-FFF2-40B4-BE49-F238E27FC236}">
                <a16:creationId xmlns:a16="http://schemas.microsoft.com/office/drawing/2014/main" id="{FD6FFFC8-79D0-43D6-B282-50385CF1D651}"/>
              </a:ext>
            </a:extLst>
          </p:cNvPr>
          <p:cNvSpPr/>
          <p:nvPr/>
        </p:nvSpPr>
        <p:spPr>
          <a:xfrm>
            <a:off x="316627" y="465916"/>
            <a:ext cx="1609205" cy="1433536"/>
          </a:xfrm>
          <a:custGeom>
            <a:avLst/>
            <a:gdLst/>
            <a:ahLst/>
            <a:cxnLst>
              <a:cxn ang="0">
                <a:pos x="wd2" y="hd2"/>
              </a:cxn>
              <a:cxn ang="5400000">
                <a:pos x="wd2" y="hd2"/>
              </a:cxn>
              <a:cxn ang="10800000">
                <a:pos x="wd2" y="hd2"/>
              </a:cxn>
              <a:cxn ang="16200000">
                <a:pos x="wd2" y="hd2"/>
              </a:cxn>
            </a:cxnLst>
            <a:rect l="0" t="0" r="r" b="b"/>
            <a:pathLst>
              <a:path w="21420" h="21600" extrusionOk="0">
                <a:moveTo>
                  <a:pt x="15066" y="0"/>
                </a:moveTo>
                <a:lnTo>
                  <a:pt x="6354" y="0"/>
                </a:lnTo>
                <a:cubicBezTo>
                  <a:pt x="5635" y="0"/>
                  <a:pt x="4978" y="425"/>
                  <a:pt x="4618" y="1133"/>
                </a:cubicBezTo>
                <a:lnTo>
                  <a:pt x="270" y="9667"/>
                </a:lnTo>
                <a:cubicBezTo>
                  <a:pt x="-90" y="10375"/>
                  <a:pt x="-90" y="11243"/>
                  <a:pt x="270" y="11933"/>
                </a:cubicBezTo>
                <a:lnTo>
                  <a:pt x="4618" y="20467"/>
                </a:lnTo>
                <a:cubicBezTo>
                  <a:pt x="4978" y="21175"/>
                  <a:pt x="5635" y="21600"/>
                  <a:pt x="6354" y="21600"/>
                </a:cubicBezTo>
                <a:lnTo>
                  <a:pt x="15066" y="21600"/>
                </a:lnTo>
                <a:cubicBezTo>
                  <a:pt x="15785" y="21600"/>
                  <a:pt x="16442" y="21175"/>
                  <a:pt x="16802" y="20467"/>
                </a:cubicBezTo>
                <a:lnTo>
                  <a:pt x="21150" y="11933"/>
                </a:lnTo>
                <a:cubicBezTo>
                  <a:pt x="21510" y="11225"/>
                  <a:pt x="21510" y="10357"/>
                  <a:pt x="21150" y="9667"/>
                </a:cubicBezTo>
                <a:lnTo>
                  <a:pt x="16802" y="1133"/>
                </a:lnTo>
                <a:cubicBezTo>
                  <a:pt x="16442" y="425"/>
                  <a:pt x="15785" y="0"/>
                  <a:pt x="15066" y="0"/>
                </a:cubicBezTo>
                <a:close/>
              </a:path>
            </a:pathLst>
          </a:custGeom>
          <a:solidFill>
            <a:srgbClr val="00B0F0"/>
          </a:solidFill>
          <a:ln w="12700">
            <a:miter lim="400000"/>
          </a:ln>
        </p:spPr>
        <p:txBody>
          <a:bodyPr lIns="28575" tIns="28575" rIns="28575" bIns="28575" anchor="ctr"/>
          <a:lstStyle/>
          <a:p>
            <a:pPr algn="ctr">
              <a:defRPr sz="3000">
                <a:solidFill>
                  <a:srgbClr val="FFFFFF"/>
                </a:solidFill>
              </a:defRPr>
            </a:pPr>
            <a:r>
              <a:rPr lang="he-IL" sz="2250" b="1" dirty="0">
                <a:solidFill>
                  <a:schemeClr val="bg1"/>
                </a:solidFill>
              </a:rPr>
              <a:t>תפריט </a:t>
            </a:r>
          </a:p>
          <a:p>
            <a:pPr algn="ctr">
              <a:defRPr sz="3000">
                <a:solidFill>
                  <a:srgbClr val="FFFFFF"/>
                </a:solidFill>
              </a:defRPr>
            </a:pPr>
            <a:r>
              <a:rPr lang="he-IL" sz="2250" b="1" dirty="0">
                <a:solidFill>
                  <a:schemeClr val="bg1"/>
                </a:solidFill>
              </a:rPr>
              <a:t>ראשי</a:t>
            </a:r>
            <a:endParaRPr sz="2250" b="1" dirty="0">
              <a:solidFill>
                <a:schemeClr val="bg1"/>
              </a:solidFill>
            </a:endParaRPr>
          </a:p>
        </p:txBody>
      </p:sp>
      <p:sp>
        <p:nvSpPr>
          <p:cNvPr id="10" name="Shape">
            <a:extLst>
              <a:ext uri="{FF2B5EF4-FFF2-40B4-BE49-F238E27FC236}">
                <a16:creationId xmlns:a16="http://schemas.microsoft.com/office/drawing/2014/main" id="{DAA4052C-B925-42D8-AA01-1C24E296E16A}"/>
              </a:ext>
            </a:extLst>
          </p:cNvPr>
          <p:cNvSpPr/>
          <p:nvPr/>
        </p:nvSpPr>
        <p:spPr>
          <a:xfrm>
            <a:off x="611459" y="5677234"/>
            <a:ext cx="856887" cy="789620"/>
          </a:xfrm>
          <a:custGeom>
            <a:avLst/>
            <a:gdLst/>
            <a:ahLst/>
            <a:cxnLst>
              <a:cxn ang="0">
                <a:pos x="wd2" y="hd2"/>
              </a:cxn>
              <a:cxn ang="5400000">
                <a:pos x="wd2" y="hd2"/>
              </a:cxn>
              <a:cxn ang="10800000">
                <a:pos x="wd2" y="hd2"/>
              </a:cxn>
              <a:cxn ang="16200000">
                <a:pos x="wd2" y="hd2"/>
              </a:cxn>
            </a:cxnLst>
            <a:rect l="0" t="0" r="r" b="b"/>
            <a:pathLst>
              <a:path w="21200" h="21600" extrusionOk="0">
                <a:moveTo>
                  <a:pt x="20611" y="8325"/>
                </a:moveTo>
                <a:lnTo>
                  <a:pt x="17559" y="2475"/>
                </a:lnTo>
                <a:cubicBezTo>
                  <a:pt x="16745" y="932"/>
                  <a:pt x="15262" y="0"/>
                  <a:pt x="13663" y="0"/>
                </a:cubicBezTo>
                <a:lnTo>
                  <a:pt x="7558" y="0"/>
                </a:lnTo>
                <a:cubicBezTo>
                  <a:pt x="5959" y="0"/>
                  <a:pt x="4476" y="964"/>
                  <a:pt x="3663" y="2475"/>
                </a:cubicBezTo>
                <a:lnTo>
                  <a:pt x="610" y="8325"/>
                </a:lnTo>
                <a:cubicBezTo>
                  <a:pt x="-204" y="9868"/>
                  <a:pt x="-204" y="11764"/>
                  <a:pt x="610" y="13275"/>
                </a:cubicBezTo>
                <a:lnTo>
                  <a:pt x="3663" y="19125"/>
                </a:lnTo>
                <a:cubicBezTo>
                  <a:pt x="4477" y="20668"/>
                  <a:pt x="5959" y="21600"/>
                  <a:pt x="7558" y="21600"/>
                </a:cubicBezTo>
                <a:lnTo>
                  <a:pt x="13663" y="21600"/>
                </a:lnTo>
                <a:cubicBezTo>
                  <a:pt x="15262" y="21600"/>
                  <a:pt x="16745" y="20636"/>
                  <a:pt x="17559" y="19125"/>
                </a:cubicBezTo>
                <a:lnTo>
                  <a:pt x="20611" y="13275"/>
                </a:lnTo>
                <a:cubicBezTo>
                  <a:pt x="21396" y="11764"/>
                  <a:pt x="21396" y="9868"/>
                  <a:pt x="20611" y="8325"/>
                </a:cubicBezTo>
                <a:close/>
              </a:path>
            </a:pathLst>
          </a:custGeom>
          <a:solidFill>
            <a:srgbClr val="00B0F0"/>
          </a:solidFill>
          <a:ln w="12700">
            <a:miter lim="400000"/>
          </a:ln>
        </p:spPr>
        <p:txBody>
          <a:bodyPr lIns="28575" tIns="28575" rIns="28575" bIns="28575" anchor="ctr"/>
          <a:lstStyle/>
          <a:p>
            <a:pPr algn="ctr">
              <a:defRPr sz="3000">
                <a:solidFill>
                  <a:srgbClr val="FFFFFF"/>
                </a:solidFill>
              </a:defRPr>
            </a:pPr>
            <a:r>
              <a:rPr lang="he-IL" sz="2800" b="1" dirty="0">
                <a:solidFill>
                  <a:schemeClr val="bg1"/>
                </a:solidFill>
              </a:rPr>
              <a:t>11</a:t>
            </a:r>
            <a:endParaRPr sz="2800" b="1" dirty="0">
              <a:solidFill>
                <a:schemeClr val="bg1"/>
              </a:solidFill>
            </a:endParaRPr>
          </a:p>
        </p:txBody>
      </p:sp>
      <p:sp>
        <p:nvSpPr>
          <p:cNvPr id="2" name="מלבן 1">
            <a:extLst>
              <a:ext uri="{FF2B5EF4-FFF2-40B4-BE49-F238E27FC236}">
                <a16:creationId xmlns:a16="http://schemas.microsoft.com/office/drawing/2014/main" id="{85FDFF35-AF61-4B9D-A110-BA8FCE51DB5B}"/>
              </a:ext>
            </a:extLst>
          </p:cNvPr>
          <p:cNvSpPr/>
          <p:nvPr/>
        </p:nvSpPr>
        <p:spPr>
          <a:xfrm>
            <a:off x="678180" y="3509469"/>
            <a:ext cx="11209331" cy="2308324"/>
          </a:xfrm>
          <a:prstGeom prst="rect">
            <a:avLst/>
          </a:prstGeom>
          <a:noFill/>
        </p:spPr>
        <p:txBody>
          <a:bodyPr wrap="square">
            <a:spAutoFit/>
          </a:bodyPr>
          <a:lstStyle/>
          <a:p>
            <a:pPr lvl="0"/>
            <a:r>
              <a:rPr lang="he-IL" sz="7200" b="1" dirty="0"/>
              <a:t>האם השלטון בישראל משקף לדעתך את רצון העם? </a:t>
            </a:r>
            <a:endParaRPr lang="en-US" sz="7200" b="1" dirty="0"/>
          </a:p>
        </p:txBody>
      </p:sp>
      <p:sp>
        <p:nvSpPr>
          <p:cNvPr id="3" name="מלבן 2">
            <a:extLst>
              <a:ext uri="{FF2B5EF4-FFF2-40B4-BE49-F238E27FC236}">
                <a16:creationId xmlns:a16="http://schemas.microsoft.com/office/drawing/2014/main" id="{26DE65BF-16F8-44BF-BA1B-4603A4DDFDDF}"/>
              </a:ext>
            </a:extLst>
          </p:cNvPr>
          <p:cNvSpPr/>
          <p:nvPr/>
        </p:nvSpPr>
        <p:spPr>
          <a:xfrm>
            <a:off x="7520084" y="612716"/>
            <a:ext cx="3627378" cy="2816284"/>
          </a:xfrm>
          <a:prstGeom prst="rect">
            <a:avLst/>
          </a:prstGeom>
        </p:spPr>
        <p:txBody>
          <a:bodyPr wrap="square">
            <a:spAutoFit/>
          </a:bodyPr>
          <a:lstStyle/>
          <a:p>
            <a:pPr algn="just">
              <a:lnSpc>
                <a:spcPct val="107000"/>
              </a:lnSpc>
              <a:spcAft>
                <a:spcPts val="800"/>
              </a:spcAft>
            </a:pPr>
            <a:r>
              <a:rPr lang="he-IL" sz="1600" dirty="0">
                <a:solidFill>
                  <a:srgbClr val="202122"/>
                </a:solidFill>
                <a:latin typeface="Calibri" panose="020F0502020204030204" pitchFamily="34" charset="0"/>
                <a:ea typeface="Calibri" panose="020F0502020204030204" pitchFamily="34" charset="0"/>
              </a:rPr>
              <a:t>דֵּמוֹקְרַטְיָה - שלטון העם, שיטת ממשל שבה רצונם של האזרחים בא לידי ביטוי בדרך של הצבעה. לאזרחי מדינה דמוקרטית זכות חוקית להשפיע על המדיניות הציבורית במדינתם או בעירם. </a:t>
            </a:r>
            <a:endParaRPr lang="en-US" sz="1600" dirty="0">
              <a:latin typeface="Calibri" panose="020F0502020204030204" pitchFamily="34" charset="0"/>
              <a:ea typeface="Calibri" panose="020F0502020204030204" pitchFamily="34" charset="0"/>
              <a:cs typeface="Arial" panose="020B0604020202020204" pitchFamily="34" charset="0"/>
            </a:endParaRPr>
          </a:p>
          <a:p>
            <a:pPr algn="just">
              <a:lnSpc>
                <a:spcPct val="107000"/>
              </a:lnSpc>
              <a:spcAft>
                <a:spcPts val="800"/>
              </a:spcAft>
            </a:pPr>
            <a:r>
              <a:rPr lang="he-IL" sz="1600" dirty="0">
                <a:solidFill>
                  <a:srgbClr val="202122"/>
                </a:solidFill>
                <a:latin typeface="Calibri" panose="020F0502020204030204" pitchFamily="34" charset="0"/>
                <a:ea typeface="Calibri" panose="020F0502020204030204" pitchFamily="34" charset="0"/>
              </a:rPr>
              <a:t>דמוקרטיות של ימינו מעמידות במרכז גם את ההקפדה על שמירת זכויות אדם, כמו הזכות לחירות, חופש הביטוי, חופש ההתאגדות, זכות הקניין וחופש התנועה (מתוך ערך 'דמוקרטיה' ויקיפדיה).</a:t>
            </a:r>
            <a:endParaRPr lang="en-US" sz="1600" dirty="0">
              <a:effectLst/>
              <a:latin typeface="Calibri" panose="020F0502020204030204" pitchFamily="34" charset="0"/>
              <a:ea typeface="Calibri" panose="020F0502020204030204" pitchFamily="34" charset="0"/>
              <a:cs typeface="Arial" panose="020B0604020202020204" pitchFamily="34" charset="0"/>
            </a:endParaRPr>
          </a:p>
        </p:txBody>
      </p:sp>
      <p:pic>
        <p:nvPicPr>
          <p:cNvPr id="1026" name="Picture 2" descr="conceptual image of a person voting during elections - democracy stock pictures, royalty-free photos &amp; images">
            <a:extLst>
              <a:ext uri="{FF2B5EF4-FFF2-40B4-BE49-F238E27FC236}">
                <a16:creationId xmlns:a16="http://schemas.microsoft.com/office/drawing/2014/main" id="{3089EC03-08FE-49F2-A2C8-4F4DA61926B5}"/>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946326" y="240583"/>
            <a:ext cx="2796462" cy="303635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68823253"/>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1">
            <a:extLst>
              <a:ext uri="{FF2B5EF4-FFF2-40B4-BE49-F238E27FC236}">
                <a16:creationId xmlns:a16="http://schemas.microsoft.com/office/drawing/2014/main" id="{A6ECDF2C-9604-4A4A-8AD8-025DEF1C7F6E}"/>
              </a:ext>
            </a:extLst>
          </p:cNvPr>
          <p:cNvPicPr>
            <a:picLocks noChangeAspect="1"/>
          </p:cNvPicPr>
          <p:nvPr/>
        </p:nvPicPr>
        <p:blipFill rotWithShape="1">
          <a:blip r:embed="rId2" cstate="email">
            <a:duotone>
              <a:schemeClr val="accent1">
                <a:shade val="45000"/>
                <a:satMod val="135000"/>
              </a:schemeClr>
              <a:prstClr val="white"/>
            </a:duotone>
            <a:extLst>
              <a:ext uri="{28A0092B-C50C-407E-A947-70E740481C1C}">
                <a14:useLocalDpi xmlns:a14="http://schemas.microsoft.com/office/drawing/2010/main"/>
              </a:ext>
            </a:extLst>
          </a:blip>
          <a:srcRect/>
          <a:stretch/>
        </p:blipFill>
        <p:spPr>
          <a:xfrm>
            <a:off x="-38649" y="-2199075"/>
            <a:ext cx="12230649" cy="5900904"/>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7" name="תמונה 6">
            <a:extLst>
              <a:ext uri="{FF2B5EF4-FFF2-40B4-BE49-F238E27FC236}">
                <a16:creationId xmlns:a16="http://schemas.microsoft.com/office/drawing/2014/main" id="{DCB793C5-7AE7-4283-8C52-363509D92D29}"/>
              </a:ext>
            </a:extLst>
          </p:cNvPr>
          <p:cNvPicPr/>
          <p:nvPr/>
        </p:nvPicPr>
        <p:blipFill rotWithShape="1">
          <a:blip r:embed="rId3" cstate="print">
            <a:duotone>
              <a:prstClr val="black"/>
              <a:schemeClr val="accent1">
                <a:tint val="45000"/>
                <a:satMod val="400000"/>
              </a:schemeClr>
            </a:duotone>
            <a:extLst>
              <a:ext uri="{28A0092B-C50C-407E-A947-70E740481C1C}">
                <a14:useLocalDpi xmlns:a14="http://schemas.microsoft.com/office/drawing/2010/main" val="0"/>
              </a:ext>
            </a:extLst>
          </a:blip>
          <a:srcRect l="12306" t="7423" r="6866" b="4897"/>
          <a:stretch/>
        </p:blipFill>
        <p:spPr bwMode="auto">
          <a:xfrm>
            <a:off x="5025987" y="1456759"/>
            <a:ext cx="2140025" cy="1587656"/>
          </a:xfrm>
          <a:prstGeom prst="rect">
            <a:avLst/>
          </a:prstGeom>
          <a:noFill/>
          <a:ln>
            <a:noFill/>
          </a:ln>
          <a:extLst>
            <a:ext uri="{53640926-AAD7-44D8-BBD7-CCE9431645EC}">
              <a14:shadowObscured xmlns:a14="http://schemas.microsoft.com/office/drawing/2010/main"/>
            </a:ext>
          </a:extLst>
        </p:spPr>
      </p:pic>
      <p:pic>
        <p:nvPicPr>
          <p:cNvPr id="9" name="Picture 2">
            <a:extLst>
              <a:ext uri="{FF2B5EF4-FFF2-40B4-BE49-F238E27FC236}">
                <a16:creationId xmlns:a16="http://schemas.microsoft.com/office/drawing/2014/main" id="{6306B27D-46FA-459A-AB1B-ADCD2240C4AD}"/>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rot="10800000">
            <a:off x="11353799" y="-2160975"/>
            <a:ext cx="838200" cy="5900905"/>
          </a:xfrm>
          <a:prstGeom prst="rect">
            <a:avLst/>
          </a:prstGeom>
          <a:noFill/>
          <a:extLst>
            <a:ext uri="{909E8E84-426E-40DD-AFC4-6F175D3DCCD1}">
              <a14:hiddenFill xmlns:a14="http://schemas.microsoft.com/office/drawing/2010/main">
                <a:solidFill>
                  <a:srgbClr val="FFFFFF"/>
                </a:solidFill>
              </a14:hiddenFill>
            </a:ext>
          </a:extLst>
        </p:spPr>
      </p:pic>
      <p:sp>
        <p:nvSpPr>
          <p:cNvPr id="5" name="Shape">
            <a:hlinkClick r:id="rId5" action="ppaction://hlinksldjump"/>
            <a:extLst>
              <a:ext uri="{FF2B5EF4-FFF2-40B4-BE49-F238E27FC236}">
                <a16:creationId xmlns:a16="http://schemas.microsoft.com/office/drawing/2014/main" id="{FD6FFFC8-79D0-43D6-B282-50385CF1D651}"/>
              </a:ext>
            </a:extLst>
          </p:cNvPr>
          <p:cNvSpPr/>
          <p:nvPr/>
        </p:nvSpPr>
        <p:spPr>
          <a:xfrm>
            <a:off x="316627" y="465916"/>
            <a:ext cx="1609205" cy="1433536"/>
          </a:xfrm>
          <a:custGeom>
            <a:avLst/>
            <a:gdLst/>
            <a:ahLst/>
            <a:cxnLst>
              <a:cxn ang="0">
                <a:pos x="wd2" y="hd2"/>
              </a:cxn>
              <a:cxn ang="5400000">
                <a:pos x="wd2" y="hd2"/>
              </a:cxn>
              <a:cxn ang="10800000">
                <a:pos x="wd2" y="hd2"/>
              </a:cxn>
              <a:cxn ang="16200000">
                <a:pos x="wd2" y="hd2"/>
              </a:cxn>
            </a:cxnLst>
            <a:rect l="0" t="0" r="r" b="b"/>
            <a:pathLst>
              <a:path w="21420" h="21600" extrusionOk="0">
                <a:moveTo>
                  <a:pt x="15066" y="0"/>
                </a:moveTo>
                <a:lnTo>
                  <a:pt x="6354" y="0"/>
                </a:lnTo>
                <a:cubicBezTo>
                  <a:pt x="5635" y="0"/>
                  <a:pt x="4978" y="425"/>
                  <a:pt x="4618" y="1133"/>
                </a:cubicBezTo>
                <a:lnTo>
                  <a:pt x="270" y="9667"/>
                </a:lnTo>
                <a:cubicBezTo>
                  <a:pt x="-90" y="10375"/>
                  <a:pt x="-90" y="11243"/>
                  <a:pt x="270" y="11933"/>
                </a:cubicBezTo>
                <a:lnTo>
                  <a:pt x="4618" y="20467"/>
                </a:lnTo>
                <a:cubicBezTo>
                  <a:pt x="4978" y="21175"/>
                  <a:pt x="5635" y="21600"/>
                  <a:pt x="6354" y="21600"/>
                </a:cubicBezTo>
                <a:lnTo>
                  <a:pt x="15066" y="21600"/>
                </a:lnTo>
                <a:cubicBezTo>
                  <a:pt x="15785" y="21600"/>
                  <a:pt x="16442" y="21175"/>
                  <a:pt x="16802" y="20467"/>
                </a:cubicBezTo>
                <a:lnTo>
                  <a:pt x="21150" y="11933"/>
                </a:lnTo>
                <a:cubicBezTo>
                  <a:pt x="21510" y="11225"/>
                  <a:pt x="21510" y="10357"/>
                  <a:pt x="21150" y="9667"/>
                </a:cubicBezTo>
                <a:lnTo>
                  <a:pt x="16802" y="1133"/>
                </a:lnTo>
                <a:cubicBezTo>
                  <a:pt x="16442" y="425"/>
                  <a:pt x="15785" y="0"/>
                  <a:pt x="15066" y="0"/>
                </a:cubicBezTo>
                <a:close/>
              </a:path>
            </a:pathLst>
          </a:custGeom>
          <a:solidFill>
            <a:srgbClr val="00B0F0"/>
          </a:solidFill>
          <a:ln w="12700">
            <a:miter lim="400000"/>
          </a:ln>
        </p:spPr>
        <p:txBody>
          <a:bodyPr lIns="28575" tIns="28575" rIns="28575" bIns="28575" anchor="ctr"/>
          <a:lstStyle/>
          <a:p>
            <a:pPr algn="ctr">
              <a:defRPr sz="3000">
                <a:solidFill>
                  <a:srgbClr val="FFFFFF"/>
                </a:solidFill>
              </a:defRPr>
            </a:pPr>
            <a:r>
              <a:rPr lang="he-IL" sz="2250" b="1" dirty="0">
                <a:solidFill>
                  <a:schemeClr val="bg1"/>
                </a:solidFill>
              </a:rPr>
              <a:t>תפריט </a:t>
            </a:r>
          </a:p>
          <a:p>
            <a:pPr algn="ctr">
              <a:defRPr sz="3000">
                <a:solidFill>
                  <a:srgbClr val="FFFFFF"/>
                </a:solidFill>
              </a:defRPr>
            </a:pPr>
            <a:r>
              <a:rPr lang="he-IL" sz="2250" b="1" dirty="0">
                <a:solidFill>
                  <a:schemeClr val="bg1"/>
                </a:solidFill>
              </a:rPr>
              <a:t>ראשי</a:t>
            </a:r>
            <a:endParaRPr sz="2250" b="1" dirty="0">
              <a:solidFill>
                <a:schemeClr val="bg1"/>
              </a:solidFill>
            </a:endParaRPr>
          </a:p>
        </p:txBody>
      </p:sp>
      <p:sp>
        <p:nvSpPr>
          <p:cNvPr id="10" name="Shape">
            <a:extLst>
              <a:ext uri="{FF2B5EF4-FFF2-40B4-BE49-F238E27FC236}">
                <a16:creationId xmlns:a16="http://schemas.microsoft.com/office/drawing/2014/main" id="{DAA4052C-B925-42D8-AA01-1C24E296E16A}"/>
              </a:ext>
            </a:extLst>
          </p:cNvPr>
          <p:cNvSpPr/>
          <p:nvPr/>
        </p:nvSpPr>
        <p:spPr>
          <a:xfrm>
            <a:off x="682579" y="5677234"/>
            <a:ext cx="856887" cy="789620"/>
          </a:xfrm>
          <a:custGeom>
            <a:avLst/>
            <a:gdLst/>
            <a:ahLst/>
            <a:cxnLst>
              <a:cxn ang="0">
                <a:pos x="wd2" y="hd2"/>
              </a:cxn>
              <a:cxn ang="5400000">
                <a:pos x="wd2" y="hd2"/>
              </a:cxn>
              <a:cxn ang="10800000">
                <a:pos x="wd2" y="hd2"/>
              </a:cxn>
              <a:cxn ang="16200000">
                <a:pos x="wd2" y="hd2"/>
              </a:cxn>
            </a:cxnLst>
            <a:rect l="0" t="0" r="r" b="b"/>
            <a:pathLst>
              <a:path w="21200" h="21600" extrusionOk="0">
                <a:moveTo>
                  <a:pt x="20611" y="8325"/>
                </a:moveTo>
                <a:lnTo>
                  <a:pt x="17559" y="2475"/>
                </a:lnTo>
                <a:cubicBezTo>
                  <a:pt x="16745" y="932"/>
                  <a:pt x="15262" y="0"/>
                  <a:pt x="13663" y="0"/>
                </a:cubicBezTo>
                <a:lnTo>
                  <a:pt x="7558" y="0"/>
                </a:lnTo>
                <a:cubicBezTo>
                  <a:pt x="5959" y="0"/>
                  <a:pt x="4476" y="964"/>
                  <a:pt x="3663" y="2475"/>
                </a:cubicBezTo>
                <a:lnTo>
                  <a:pt x="610" y="8325"/>
                </a:lnTo>
                <a:cubicBezTo>
                  <a:pt x="-204" y="9868"/>
                  <a:pt x="-204" y="11764"/>
                  <a:pt x="610" y="13275"/>
                </a:cubicBezTo>
                <a:lnTo>
                  <a:pt x="3663" y="19125"/>
                </a:lnTo>
                <a:cubicBezTo>
                  <a:pt x="4477" y="20668"/>
                  <a:pt x="5959" y="21600"/>
                  <a:pt x="7558" y="21600"/>
                </a:cubicBezTo>
                <a:lnTo>
                  <a:pt x="13663" y="21600"/>
                </a:lnTo>
                <a:cubicBezTo>
                  <a:pt x="15262" y="21600"/>
                  <a:pt x="16745" y="20636"/>
                  <a:pt x="17559" y="19125"/>
                </a:cubicBezTo>
                <a:lnTo>
                  <a:pt x="20611" y="13275"/>
                </a:lnTo>
                <a:cubicBezTo>
                  <a:pt x="21396" y="11764"/>
                  <a:pt x="21396" y="9868"/>
                  <a:pt x="20611" y="8325"/>
                </a:cubicBezTo>
                <a:close/>
              </a:path>
            </a:pathLst>
          </a:custGeom>
          <a:solidFill>
            <a:srgbClr val="00B0F0"/>
          </a:solidFill>
          <a:ln w="12700">
            <a:miter lim="400000"/>
          </a:ln>
        </p:spPr>
        <p:txBody>
          <a:bodyPr lIns="28575" tIns="28575" rIns="28575" bIns="28575" anchor="ctr"/>
          <a:lstStyle/>
          <a:p>
            <a:pPr algn="ctr">
              <a:defRPr sz="3000">
                <a:solidFill>
                  <a:srgbClr val="FFFFFF"/>
                </a:solidFill>
              </a:defRPr>
            </a:pPr>
            <a:r>
              <a:rPr lang="he-IL" sz="2800" b="1" dirty="0">
                <a:solidFill>
                  <a:schemeClr val="bg1"/>
                </a:solidFill>
              </a:rPr>
              <a:t>12</a:t>
            </a:r>
            <a:endParaRPr sz="2800" b="1" dirty="0">
              <a:solidFill>
                <a:schemeClr val="bg1"/>
              </a:solidFill>
            </a:endParaRPr>
          </a:p>
        </p:txBody>
      </p:sp>
      <p:sp>
        <p:nvSpPr>
          <p:cNvPr id="2" name="מלבן 1">
            <a:extLst>
              <a:ext uri="{FF2B5EF4-FFF2-40B4-BE49-F238E27FC236}">
                <a16:creationId xmlns:a16="http://schemas.microsoft.com/office/drawing/2014/main" id="{85FDFF35-AF61-4B9D-A110-BA8FCE51DB5B}"/>
              </a:ext>
            </a:extLst>
          </p:cNvPr>
          <p:cNvSpPr/>
          <p:nvPr/>
        </p:nvSpPr>
        <p:spPr>
          <a:xfrm>
            <a:off x="-480059" y="4399961"/>
            <a:ext cx="12346570" cy="1754326"/>
          </a:xfrm>
          <a:prstGeom prst="rect">
            <a:avLst/>
          </a:prstGeom>
          <a:noFill/>
        </p:spPr>
        <p:txBody>
          <a:bodyPr wrap="square">
            <a:spAutoFit/>
          </a:bodyPr>
          <a:lstStyle/>
          <a:p>
            <a:pPr lvl="0"/>
            <a:r>
              <a:rPr lang="he-IL" sz="5400" b="1" dirty="0"/>
              <a:t>מי הם "נציגי העם" במדינת ישראל? מה דעתך על נציגי העם?</a:t>
            </a:r>
            <a:endParaRPr lang="en-US" sz="5400" b="1" dirty="0"/>
          </a:p>
        </p:txBody>
      </p:sp>
      <p:sp>
        <p:nvSpPr>
          <p:cNvPr id="11" name="TextBox 9">
            <a:extLst>
              <a:ext uri="{FF2B5EF4-FFF2-40B4-BE49-F238E27FC236}">
                <a16:creationId xmlns:a16="http://schemas.microsoft.com/office/drawing/2014/main" id="{45D56731-4BFE-45C8-B796-0C0CAE24E335}"/>
              </a:ext>
            </a:extLst>
          </p:cNvPr>
          <p:cNvSpPr txBox="1"/>
          <p:nvPr/>
        </p:nvSpPr>
        <p:spPr>
          <a:xfrm>
            <a:off x="8107439" y="6922"/>
            <a:ext cx="2755638" cy="646331"/>
          </a:xfrm>
          <a:prstGeom prst="rect">
            <a:avLst/>
          </a:prstGeom>
          <a:noFill/>
        </p:spPr>
        <p:txBody>
          <a:bodyPr wrap="square" rtlCol="1">
            <a:spAutoFit/>
          </a:bodyPr>
          <a:lstStyle/>
          <a:p>
            <a:r>
              <a:rPr lang="he-IL" sz="3600" b="1" dirty="0"/>
              <a:t>על דֵּמוֹקְרַטְיָה</a:t>
            </a:r>
            <a:endParaRPr lang="en-US" sz="3600" dirty="0"/>
          </a:p>
        </p:txBody>
      </p:sp>
      <p:sp>
        <p:nvSpPr>
          <p:cNvPr id="12" name="מלבן 11">
            <a:extLst>
              <a:ext uri="{FF2B5EF4-FFF2-40B4-BE49-F238E27FC236}">
                <a16:creationId xmlns:a16="http://schemas.microsoft.com/office/drawing/2014/main" id="{FA8DF4B1-62C3-408E-B01C-CB7CCEF2BA13}"/>
              </a:ext>
            </a:extLst>
          </p:cNvPr>
          <p:cNvSpPr/>
          <p:nvPr/>
        </p:nvSpPr>
        <p:spPr>
          <a:xfrm>
            <a:off x="7520084" y="612716"/>
            <a:ext cx="3627378" cy="2816284"/>
          </a:xfrm>
          <a:prstGeom prst="rect">
            <a:avLst/>
          </a:prstGeom>
        </p:spPr>
        <p:txBody>
          <a:bodyPr wrap="square">
            <a:spAutoFit/>
          </a:bodyPr>
          <a:lstStyle/>
          <a:p>
            <a:pPr algn="just">
              <a:lnSpc>
                <a:spcPct val="107000"/>
              </a:lnSpc>
              <a:spcAft>
                <a:spcPts val="800"/>
              </a:spcAft>
            </a:pPr>
            <a:r>
              <a:rPr lang="he-IL" sz="1600" dirty="0">
                <a:solidFill>
                  <a:srgbClr val="202122"/>
                </a:solidFill>
                <a:latin typeface="Calibri" panose="020F0502020204030204" pitchFamily="34" charset="0"/>
                <a:ea typeface="Calibri" panose="020F0502020204030204" pitchFamily="34" charset="0"/>
              </a:rPr>
              <a:t>דֵּמוֹקְרַטְיָה - שלטון העם, שיטת ממשל שבה רצונם של האזרחים בא לידי ביטוי בדרך של הצבעה. לאזרחי מדינה דמוקרטית זכות חוקית להשפיע על המדיניות הציבורית במדינתם או בעירם. </a:t>
            </a:r>
            <a:endParaRPr lang="en-US" sz="1600" dirty="0">
              <a:latin typeface="Calibri" panose="020F0502020204030204" pitchFamily="34" charset="0"/>
              <a:ea typeface="Calibri" panose="020F0502020204030204" pitchFamily="34" charset="0"/>
              <a:cs typeface="Arial" panose="020B0604020202020204" pitchFamily="34" charset="0"/>
            </a:endParaRPr>
          </a:p>
          <a:p>
            <a:pPr algn="just">
              <a:lnSpc>
                <a:spcPct val="107000"/>
              </a:lnSpc>
              <a:spcAft>
                <a:spcPts val="800"/>
              </a:spcAft>
            </a:pPr>
            <a:r>
              <a:rPr lang="he-IL" sz="1600" dirty="0">
                <a:solidFill>
                  <a:srgbClr val="202122"/>
                </a:solidFill>
                <a:latin typeface="Calibri" panose="020F0502020204030204" pitchFamily="34" charset="0"/>
                <a:ea typeface="Calibri" panose="020F0502020204030204" pitchFamily="34" charset="0"/>
              </a:rPr>
              <a:t>דמוקרטיות של ימינו מעמידות במרכז גם את ההקפדה על שמירת זכויות אדם, כמו הזכות לחירות, חופש הביטוי, חופש ההתאגדות, זכות הקניין וחופש התנועה (מתוך ערך 'דמוקרטיה' ויקיפדיה).</a:t>
            </a:r>
            <a:endParaRPr lang="en-US" sz="1600" dirty="0">
              <a:effectLst/>
              <a:latin typeface="Calibri" panose="020F0502020204030204" pitchFamily="34" charset="0"/>
              <a:ea typeface="Calibri" panose="020F0502020204030204" pitchFamily="34" charset="0"/>
              <a:cs typeface="Arial" panose="020B0604020202020204" pitchFamily="34" charset="0"/>
            </a:endParaRPr>
          </a:p>
        </p:txBody>
      </p:sp>
      <p:pic>
        <p:nvPicPr>
          <p:cNvPr id="15" name="Picture 2" descr="conceptual image of a person voting during elections - democracy stock pictures, royalty-free photos &amp; images">
            <a:extLst>
              <a:ext uri="{FF2B5EF4-FFF2-40B4-BE49-F238E27FC236}">
                <a16:creationId xmlns:a16="http://schemas.microsoft.com/office/drawing/2014/main" id="{D2623701-4AC7-4B36-B458-3D99CD322105}"/>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946326" y="240583"/>
            <a:ext cx="2796462" cy="303635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72454612"/>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1">
            <a:extLst>
              <a:ext uri="{FF2B5EF4-FFF2-40B4-BE49-F238E27FC236}">
                <a16:creationId xmlns:a16="http://schemas.microsoft.com/office/drawing/2014/main" id="{4B2FD9E1-A955-418F-9439-C15A9D3D91C4}"/>
              </a:ext>
            </a:extLst>
          </p:cNvPr>
          <p:cNvPicPr>
            <a:picLocks noChangeAspect="1"/>
          </p:cNvPicPr>
          <p:nvPr/>
        </p:nvPicPr>
        <p:blipFill rotWithShape="1">
          <a:blip r:embed="rId2" cstate="email">
            <a:duotone>
              <a:schemeClr val="accent1">
                <a:shade val="45000"/>
                <a:satMod val="135000"/>
              </a:schemeClr>
              <a:prstClr val="white"/>
            </a:duotone>
            <a:extLst>
              <a:ext uri="{28A0092B-C50C-407E-A947-70E740481C1C}">
                <a14:useLocalDpi xmlns:a14="http://schemas.microsoft.com/office/drawing/2010/main"/>
              </a:ext>
            </a:extLst>
          </a:blip>
          <a:srcRect/>
          <a:stretch/>
        </p:blipFill>
        <p:spPr>
          <a:xfrm>
            <a:off x="-67721" y="-2351475"/>
            <a:ext cx="12230649" cy="5900904"/>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7" name="תמונה 6">
            <a:extLst>
              <a:ext uri="{FF2B5EF4-FFF2-40B4-BE49-F238E27FC236}">
                <a16:creationId xmlns:a16="http://schemas.microsoft.com/office/drawing/2014/main" id="{61A6A1F3-0B14-4E82-936B-6FC4EE02D200}"/>
              </a:ext>
            </a:extLst>
          </p:cNvPr>
          <p:cNvPicPr/>
          <p:nvPr/>
        </p:nvPicPr>
        <p:blipFill rotWithShape="1">
          <a:blip r:embed="rId3" cstate="print">
            <a:duotone>
              <a:prstClr val="black"/>
              <a:schemeClr val="accent1">
                <a:tint val="45000"/>
                <a:satMod val="400000"/>
              </a:schemeClr>
            </a:duotone>
            <a:extLst>
              <a:ext uri="{28A0092B-C50C-407E-A947-70E740481C1C}">
                <a14:useLocalDpi xmlns:a14="http://schemas.microsoft.com/office/drawing/2010/main" val="0"/>
              </a:ext>
            </a:extLst>
          </a:blip>
          <a:srcRect l="12306" t="7423" r="6866" b="4897"/>
          <a:stretch/>
        </p:blipFill>
        <p:spPr bwMode="auto">
          <a:xfrm>
            <a:off x="5025987" y="1456759"/>
            <a:ext cx="2140025" cy="1587656"/>
          </a:xfrm>
          <a:prstGeom prst="rect">
            <a:avLst/>
          </a:prstGeom>
          <a:noFill/>
          <a:ln>
            <a:noFill/>
          </a:ln>
          <a:extLst>
            <a:ext uri="{53640926-AAD7-44D8-BBD7-CCE9431645EC}">
              <a14:shadowObscured xmlns:a14="http://schemas.microsoft.com/office/drawing/2010/main"/>
            </a:ext>
          </a:extLst>
        </p:spPr>
      </p:pic>
      <p:pic>
        <p:nvPicPr>
          <p:cNvPr id="9" name="Picture 2">
            <a:extLst>
              <a:ext uri="{FF2B5EF4-FFF2-40B4-BE49-F238E27FC236}">
                <a16:creationId xmlns:a16="http://schemas.microsoft.com/office/drawing/2014/main" id="{CA3CF391-3893-4840-B30F-E335AD0C7FD7}"/>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rot="10800000">
            <a:off x="11353799" y="-2160975"/>
            <a:ext cx="838200" cy="5900905"/>
          </a:xfrm>
          <a:prstGeom prst="rect">
            <a:avLst/>
          </a:prstGeom>
          <a:noFill/>
          <a:extLst>
            <a:ext uri="{909E8E84-426E-40DD-AFC4-6F175D3DCCD1}">
              <a14:hiddenFill xmlns:a14="http://schemas.microsoft.com/office/drawing/2010/main">
                <a:solidFill>
                  <a:srgbClr val="FFFFFF"/>
                </a:solidFill>
              </a14:hiddenFill>
            </a:ext>
          </a:extLst>
        </p:spPr>
      </p:pic>
      <p:sp>
        <p:nvSpPr>
          <p:cNvPr id="5" name="Shape">
            <a:hlinkClick r:id="rId5" action="ppaction://hlinksldjump"/>
            <a:extLst>
              <a:ext uri="{FF2B5EF4-FFF2-40B4-BE49-F238E27FC236}">
                <a16:creationId xmlns:a16="http://schemas.microsoft.com/office/drawing/2014/main" id="{FD6FFFC8-79D0-43D6-B282-50385CF1D651}"/>
              </a:ext>
            </a:extLst>
          </p:cNvPr>
          <p:cNvSpPr/>
          <p:nvPr/>
        </p:nvSpPr>
        <p:spPr>
          <a:xfrm>
            <a:off x="316627" y="465916"/>
            <a:ext cx="1609205" cy="1433536"/>
          </a:xfrm>
          <a:custGeom>
            <a:avLst/>
            <a:gdLst/>
            <a:ahLst/>
            <a:cxnLst>
              <a:cxn ang="0">
                <a:pos x="wd2" y="hd2"/>
              </a:cxn>
              <a:cxn ang="5400000">
                <a:pos x="wd2" y="hd2"/>
              </a:cxn>
              <a:cxn ang="10800000">
                <a:pos x="wd2" y="hd2"/>
              </a:cxn>
              <a:cxn ang="16200000">
                <a:pos x="wd2" y="hd2"/>
              </a:cxn>
            </a:cxnLst>
            <a:rect l="0" t="0" r="r" b="b"/>
            <a:pathLst>
              <a:path w="21420" h="21600" extrusionOk="0">
                <a:moveTo>
                  <a:pt x="15066" y="0"/>
                </a:moveTo>
                <a:lnTo>
                  <a:pt x="6354" y="0"/>
                </a:lnTo>
                <a:cubicBezTo>
                  <a:pt x="5635" y="0"/>
                  <a:pt x="4978" y="425"/>
                  <a:pt x="4618" y="1133"/>
                </a:cubicBezTo>
                <a:lnTo>
                  <a:pt x="270" y="9667"/>
                </a:lnTo>
                <a:cubicBezTo>
                  <a:pt x="-90" y="10375"/>
                  <a:pt x="-90" y="11243"/>
                  <a:pt x="270" y="11933"/>
                </a:cubicBezTo>
                <a:lnTo>
                  <a:pt x="4618" y="20467"/>
                </a:lnTo>
                <a:cubicBezTo>
                  <a:pt x="4978" y="21175"/>
                  <a:pt x="5635" y="21600"/>
                  <a:pt x="6354" y="21600"/>
                </a:cubicBezTo>
                <a:lnTo>
                  <a:pt x="15066" y="21600"/>
                </a:lnTo>
                <a:cubicBezTo>
                  <a:pt x="15785" y="21600"/>
                  <a:pt x="16442" y="21175"/>
                  <a:pt x="16802" y="20467"/>
                </a:cubicBezTo>
                <a:lnTo>
                  <a:pt x="21150" y="11933"/>
                </a:lnTo>
                <a:cubicBezTo>
                  <a:pt x="21510" y="11225"/>
                  <a:pt x="21510" y="10357"/>
                  <a:pt x="21150" y="9667"/>
                </a:cubicBezTo>
                <a:lnTo>
                  <a:pt x="16802" y="1133"/>
                </a:lnTo>
                <a:cubicBezTo>
                  <a:pt x="16442" y="425"/>
                  <a:pt x="15785" y="0"/>
                  <a:pt x="15066" y="0"/>
                </a:cubicBezTo>
                <a:close/>
              </a:path>
            </a:pathLst>
          </a:custGeom>
          <a:solidFill>
            <a:srgbClr val="00B0F0"/>
          </a:solidFill>
          <a:ln w="12700">
            <a:miter lim="400000"/>
          </a:ln>
        </p:spPr>
        <p:txBody>
          <a:bodyPr lIns="28575" tIns="28575" rIns="28575" bIns="28575" anchor="ctr"/>
          <a:lstStyle/>
          <a:p>
            <a:pPr algn="ctr">
              <a:defRPr sz="3000">
                <a:solidFill>
                  <a:srgbClr val="FFFFFF"/>
                </a:solidFill>
              </a:defRPr>
            </a:pPr>
            <a:r>
              <a:rPr lang="he-IL" sz="2250" b="1" dirty="0">
                <a:solidFill>
                  <a:schemeClr val="bg1"/>
                </a:solidFill>
              </a:rPr>
              <a:t>תפריט </a:t>
            </a:r>
          </a:p>
          <a:p>
            <a:pPr algn="ctr">
              <a:defRPr sz="3000">
                <a:solidFill>
                  <a:srgbClr val="FFFFFF"/>
                </a:solidFill>
              </a:defRPr>
            </a:pPr>
            <a:r>
              <a:rPr lang="he-IL" sz="2250" b="1" dirty="0">
                <a:solidFill>
                  <a:schemeClr val="bg1"/>
                </a:solidFill>
              </a:rPr>
              <a:t>ראשי</a:t>
            </a:r>
            <a:endParaRPr sz="2250" b="1" dirty="0">
              <a:solidFill>
                <a:schemeClr val="bg1"/>
              </a:solidFill>
            </a:endParaRPr>
          </a:p>
        </p:txBody>
      </p:sp>
      <p:sp>
        <p:nvSpPr>
          <p:cNvPr id="10" name="Shape">
            <a:extLst>
              <a:ext uri="{FF2B5EF4-FFF2-40B4-BE49-F238E27FC236}">
                <a16:creationId xmlns:a16="http://schemas.microsoft.com/office/drawing/2014/main" id="{DAA4052C-B925-42D8-AA01-1C24E296E16A}"/>
              </a:ext>
            </a:extLst>
          </p:cNvPr>
          <p:cNvSpPr/>
          <p:nvPr/>
        </p:nvSpPr>
        <p:spPr>
          <a:xfrm>
            <a:off x="753699" y="5677234"/>
            <a:ext cx="856887" cy="789620"/>
          </a:xfrm>
          <a:custGeom>
            <a:avLst/>
            <a:gdLst/>
            <a:ahLst/>
            <a:cxnLst>
              <a:cxn ang="0">
                <a:pos x="wd2" y="hd2"/>
              </a:cxn>
              <a:cxn ang="5400000">
                <a:pos x="wd2" y="hd2"/>
              </a:cxn>
              <a:cxn ang="10800000">
                <a:pos x="wd2" y="hd2"/>
              </a:cxn>
              <a:cxn ang="16200000">
                <a:pos x="wd2" y="hd2"/>
              </a:cxn>
            </a:cxnLst>
            <a:rect l="0" t="0" r="r" b="b"/>
            <a:pathLst>
              <a:path w="21200" h="21600" extrusionOk="0">
                <a:moveTo>
                  <a:pt x="20611" y="8325"/>
                </a:moveTo>
                <a:lnTo>
                  <a:pt x="17559" y="2475"/>
                </a:lnTo>
                <a:cubicBezTo>
                  <a:pt x="16745" y="932"/>
                  <a:pt x="15262" y="0"/>
                  <a:pt x="13663" y="0"/>
                </a:cubicBezTo>
                <a:lnTo>
                  <a:pt x="7558" y="0"/>
                </a:lnTo>
                <a:cubicBezTo>
                  <a:pt x="5959" y="0"/>
                  <a:pt x="4476" y="964"/>
                  <a:pt x="3663" y="2475"/>
                </a:cubicBezTo>
                <a:lnTo>
                  <a:pt x="610" y="8325"/>
                </a:lnTo>
                <a:cubicBezTo>
                  <a:pt x="-204" y="9868"/>
                  <a:pt x="-204" y="11764"/>
                  <a:pt x="610" y="13275"/>
                </a:cubicBezTo>
                <a:lnTo>
                  <a:pt x="3663" y="19125"/>
                </a:lnTo>
                <a:cubicBezTo>
                  <a:pt x="4477" y="20668"/>
                  <a:pt x="5959" y="21600"/>
                  <a:pt x="7558" y="21600"/>
                </a:cubicBezTo>
                <a:lnTo>
                  <a:pt x="13663" y="21600"/>
                </a:lnTo>
                <a:cubicBezTo>
                  <a:pt x="15262" y="21600"/>
                  <a:pt x="16745" y="20636"/>
                  <a:pt x="17559" y="19125"/>
                </a:cubicBezTo>
                <a:lnTo>
                  <a:pt x="20611" y="13275"/>
                </a:lnTo>
                <a:cubicBezTo>
                  <a:pt x="21396" y="11764"/>
                  <a:pt x="21396" y="9868"/>
                  <a:pt x="20611" y="8325"/>
                </a:cubicBezTo>
                <a:close/>
              </a:path>
            </a:pathLst>
          </a:custGeom>
          <a:solidFill>
            <a:srgbClr val="00B0F0"/>
          </a:solidFill>
          <a:ln w="12700">
            <a:miter lim="400000"/>
          </a:ln>
        </p:spPr>
        <p:txBody>
          <a:bodyPr lIns="28575" tIns="28575" rIns="28575" bIns="28575" anchor="ctr"/>
          <a:lstStyle/>
          <a:p>
            <a:pPr algn="ctr">
              <a:defRPr sz="3000">
                <a:solidFill>
                  <a:srgbClr val="FFFFFF"/>
                </a:solidFill>
              </a:defRPr>
            </a:pPr>
            <a:r>
              <a:rPr lang="he-IL" sz="2800" b="1" dirty="0">
                <a:solidFill>
                  <a:schemeClr val="bg1"/>
                </a:solidFill>
              </a:rPr>
              <a:t>13</a:t>
            </a:r>
            <a:endParaRPr sz="2800" b="1" dirty="0">
              <a:solidFill>
                <a:schemeClr val="bg1"/>
              </a:solidFill>
            </a:endParaRPr>
          </a:p>
        </p:txBody>
      </p:sp>
      <p:sp>
        <p:nvSpPr>
          <p:cNvPr id="2" name="מלבן 1">
            <a:extLst>
              <a:ext uri="{FF2B5EF4-FFF2-40B4-BE49-F238E27FC236}">
                <a16:creationId xmlns:a16="http://schemas.microsoft.com/office/drawing/2014/main" id="{85FDFF35-AF61-4B9D-A110-BA8FCE51DB5B}"/>
              </a:ext>
            </a:extLst>
          </p:cNvPr>
          <p:cNvSpPr/>
          <p:nvPr/>
        </p:nvSpPr>
        <p:spPr>
          <a:xfrm>
            <a:off x="160020" y="3633249"/>
            <a:ext cx="11880933" cy="2123658"/>
          </a:xfrm>
          <a:prstGeom prst="rect">
            <a:avLst/>
          </a:prstGeom>
          <a:noFill/>
        </p:spPr>
        <p:txBody>
          <a:bodyPr wrap="square">
            <a:spAutoFit/>
          </a:bodyPr>
          <a:lstStyle/>
          <a:p>
            <a:pPr lvl="0"/>
            <a:r>
              <a:rPr lang="he-IL" sz="6600" b="1" dirty="0"/>
              <a:t>כיצד את/ה נוטה להתייחס לקבוצות שמביעות עמדות שונות מעמדתך? </a:t>
            </a:r>
            <a:endParaRPr lang="en-US" sz="6600" b="1" dirty="0"/>
          </a:p>
        </p:txBody>
      </p:sp>
      <p:sp>
        <p:nvSpPr>
          <p:cNvPr id="13" name="TextBox 9">
            <a:extLst>
              <a:ext uri="{FF2B5EF4-FFF2-40B4-BE49-F238E27FC236}">
                <a16:creationId xmlns:a16="http://schemas.microsoft.com/office/drawing/2014/main" id="{A5DA6131-47D5-4F59-9B71-DA009C045093}"/>
              </a:ext>
            </a:extLst>
          </p:cNvPr>
          <p:cNvSpPr txBox="1"/>
          <p:nvPr/>
        </p:nvSpPr>
        <p:spPr>
          <a:xfrm>
            <a:off x="8107439" y="6922"/>
            <a:ext cx="2755638" cy="646331"/>
          </a:xfrm>
          <a:prstGeom prst="rect">
            <a:avLst/>
          </a:prstGeom>
          <a:noFill/>
        </p:spPr>
        <p:txBody>
          <a:bodyPr wrap="square" rtlCol="1">
            <a:spAutoFit/>
          </a:bodyPr>
          <a:lstStyle/>
          <a:p>
            <a:r>
              <a:rPr lang="he-IL" sz="3600" b="1" dirty="0"/>
              <a:t>על דֵּמוֹקְרַטְיָה</a:t>
            </a:r>
            <a:endParaRPr lang="en-US" sz="3600" dirty="0"/>
          </a:p>
        </p:txBody>
      </p:sp>
      <p:sp>
        <p:nvSpPr>
          <p:cNvPr id="14" name="מלבן 13">
            <a:extLst>
              <a:ext uri="{FF2B5EF4-FFF2-40B4-BE49-F238E27FC236}">
                <a16:creationId xmlns:a16="http://schemas.microsoft.com/office/drawing/2014/main" id="{09AAD52C-8D20-4831-8821-6A89B9C37CB3}"/>
              </a:ext>
            </a:extLst>
          </p:cNvPr>
          <p:cNvSpPr/>
          <p:nvPr/>
        </p:nvSpPr>
        <p:spPr>
          <a:xfrm>
            <a:off x="7520084" y="612716"/>
            <a:ext cx="3627378" cy="2816284"/>
          </a:xfrm>
          <a:prstGeom prst="rect">
            <a:avLst/>
          </a:prstGeom>
        </p:spPr>
        <p:txBody>
          <a:bodyPr wrap="square">
            <a:spAutoFit/>
          </a:bodyPr>
          <a:lstStyle/>
          <a:p>
            <a:pPr algn="just">
              <a:lnSpc>
                <a:spcPct val="107000"/>
              </a:lnSpc>
              <a:spcAft>
                <a:spcPts val="800"/>
              </a:spcAft>
            </a:pPr>
            <a:r>
              <a:rPr lang="he-IL" sz="1600" dirty="0">
                <a:solidFill>
                  <a:srgbClr val="202122"/>
                </a:solidFill>
                <a:latin typeface="Calibri" panose="020F0502020204030204" pitchFamily="34" charset="0"/>
                <a:ea typeface="Calibri" panose="020F0502020204030204" pitchFamily="34" charset="0"/>
              </a:rPr>
              <a:t>דֵּמוֹקְרַטְיָה - שלטון העם, שיטת ממשל שבה רצונם של האזרחים בא לידי ביטוי בדרך של הצבעה. לאזרחי מדינה דמוקרטית זכות חוקית להשפיע על המדיניות הציבורית במדינתם או בעירם. </a:t>
            </a:r>
            <a:endParaRPr lang="en-US" sz="1600" dirty="0">
              <a:latin typeface="Calibri" panose="020F0502020204030204" pitchFamily="34" charset="0"/>
              <a:ea typeface="Calibri" panose="020F0502020204030204" pitchFamily="34" charset="0"/>
              <a:cs typeface="Arial" panose="020B0604020202020204" pitchFamily="34" charset="0"/>
            </a:endParaRPr>
          </a:p>
          <a:p>
            <a:pPr algn="just">
              <a:lnSpc>
                <a:spcPct val="107000"/>
              </a:lnSpc>
              <a:spcAft>
                <a:spcPts val="800"/>
              </a:spcAft>
            </a:pPr>
            <a:r>
              <a:rPr lang="he-IL" sz="1600" dirty="0">
                <a:solidFill>
                  <a:srgbClr val="202122"/>
                </a:solidFill>
                <a:latin typeface="Calibri" panose="020F0502020204030204" pitchFamily="34" charset="0"/>
                <a:ea typeface="Calibri" panose="020F0502020204030204" pitchFamily="34" charset="0"/>
              </a:rPr>
              <a:t>דמוקרטיות של ימינו מעמידות במרכז גם את ההקפדה על שמירת זכויות אדם, כמו הזכות לחירות, חופש הביטוי, חופש ההתאגדות, זכות הקניין וחופש התנועה (מתוך ערך 'דמוקרטיה' ויקיפדיה).</a:t>
            </a:r>
            <a:endParaRPr lang="en-US" sz="1600" dirty="0">
              <a:effectLst/>
              <a:latin typeface="Calibri" panose="020F0502020204030204" pitchFamily="34" charset="0"/>
              <a:ea typeface="Calibri" panose="020F0502020204030204" pitchFamily="34" charset="0"/>
              <a:cs typeface="Arial" panose="020B0604020202020204" pitchFamily="34" charset="0"/>
            </a:endParaRPr>
          </a:p>
        </p:txBody>
      </p:sp>
      <p:pic>
        <p:nvPicPr>
          <p:cNvPr id="15" name="Picture 2" descr="conceptual image of a person voting during elections - democracy stock pictures, royalty-free photos &amp; images">
            <a:extLst>
              <a:ext uri="{FF2B5EF4-FFF2-40B4-BE49-F238E27FC236}">
                <a16:creationId xmlns:a16="http://schemas.microsoft.com/office/drawing/2014/main" id="{58DAFEA3-E261-4A90-9257-9CC3ADEEF5A2}"/>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946326" y="240583"/>
            <a:ext cx="2796462" cy="303635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28071384"/>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1">
            <a:extLst>
              <a:ext uri="{FF2B5EF4-FFF2-40B4-BE49-F238E27FC236}">
                <a16:creationId xmlns:a16="http://schemas.microsoft.com/office/drawing/2014/main" id="{A5A90CCB-0A19-4282-B4F8-DEB84C03829C}"/>
              </a:ext>
            </a:extLst>
          </p:cNvPr>
          <p:cNvPicPr>
            <a:picLocks noChangeAspect="1"/>
          </p:cNvPicPr>
          <p:nvPr/>
        </p:nvPicPr>
        <p:blipFill rotWithShape="1">
          <a:blip r:embed="rId2" cstate="email">
            <a:duotone>
              <a:schemeClr val="accent1">
                <a:shade val="45000"/>
                <a:satMod val="135000"/>
              </a:schemeClr>
              <a:prstClr val="white"/>
            </a:duotone>
            <a:extLst>
              <a:ext uri="{28A0092B-C50C-407E-A947-70E740481C1C}">
                <a14:useLocalDpi xmlns:a14="http://schemas.microsoft.com/office/drawing/2010/main"/>
              </a:ext>
            </a:extLst>
          </a:blip>
          <a:srcRect/>
          <a:stretch/>
        </p:blipFill>
        <p:spPr>
          <a:xfrm>
            <a:off x="-38649" y="-2199075"/>
            <a:ext cx="12230649" cy="5900904"/>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7" name="תמונה 6">
            <a:extLst>
              <a:ext uri="{FF2B5EF4-FFF2-40B4-BE49-F238E27FC236}">
                <a16:creationId xmlns:a16="http://schemas.microsoft.com/office/drawing/2014/main" id="{3599B306-9C65-4C75-88A4-235314F63A0A}"/>
              </a:ext>
            </a:extLst>
          </p:cNvPr>
          <p:cNvPicPr/>
          <p:nvPr/>
        </p:nvPicPr>
        <p:blipFill rotWithShape="1">
          <a:blip r:embed="rId3" cstate="print">
            <a:duotone>
              <a:prstClr val="black"/>
              <a:schemeClr val="accent1">
                <a:tint val="45000"/>
                <a:satMod val="400000"/>
              </a:schemeClr>
            </a:duotone>
            <a:extLst>
              <a:ext uri="{28A0092B-C50C-407E-A947-70E740481C1C}">
                <a14:useLocalDpi xmlns:a14="http://schemas.microsoft.com/office/drawing/2010/main" val="0"/>
              </a:ext>
            </a:extLst>
          </a:blip>
          <a:srcRect l="12306" t="7423" r="6866" b="4897"/>
          <a:stretch/>
        </p:blipFill>
        <p:spPr bwMode="auto">
          <a:xfrm>
            <a:off x="5025987" y="1456759"/>
            <a:ext cx="2140025" cy="1587656"/>
          </a:xfrm>
          <a:prstGeom prst="rect">
            <a:avLst/>
          </a:prstGeom>
          <a:noFill/>
          <a:ln>
            <a:noFill/>
          </a:ln>
          <a:extLst>
            <a:ext uri="{53640926-AAD7-44D8-BBD7-CCE9431645EC}">
              <a14:shadowObscured xmlns:a14="http://schemas.microsoft.com/office/drawing/2010/main"/>
            </a:ext>
          </a:extLst>
        </p:spPr>
      </p:pic>
      <p:pic>
        <p:nvPicPr>
          <p:cNvPr id="9" name="Picture 2">
            <a:extLst>
              <a:ext uri="{FF2B5EF4-FFF2-40B4-BE49-F238E27FC236}">
                <a16:creationId xmlns:a16="http://schemas.microsoft.com/office/drawing/2014/main" id="{1E911A5C-25CB-4B9D-BD9C-2B21CCA34EB2}"/>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rot="10800000">
            <a:off x="11353799" y="-2160975"/>
            <a:ext cx="838200" cy="5900905"/>
          </a:xfrm>
          <a:prstGeom prst="rect">
            <a:avLst/>
          </a:prstGeom>
          <a:noFill/>
          <a:extLst>
            <a:ext uri="{909E8E84-426E-40DD-AFC4-6F175D3DCCD1}">
              <a14:hiddenFill xmlns:a14="http://schemas.microsoft.com/office/drawing/2010/main">
                <a:solidFill>
                  <a:srgbClr val="FFFFFF"/>
                </a:solidFill>
              </a14:hiddenFill>
            </a:ext>
          </a:extLst>
        </p:spPr>
      </p:pic>
      <p:sp>
        <p:nvSpPr>
          <p:cNvPr id="5" name="Shape">
            <a:hlinkClick r:id="rId5" action="ppaction://hlinksldjump"/>
            <a:extLst>
              <a:ext uri="{FF2B5EF4-FFF2-40B4-BE49-F238E27FC236}">
                <a16:creationId xmlns:a16="http://schemas.microsoft.com/office/drawing/2014/main" id="{FD6FFFC8-79D0-43D6-B282-50385CF1D651}"/>
              </a:ext>
            </a:extLst>
          </p:cNvPr>
          <p:cNvSpPr/>
          <p:nvPr/>
        </p:nvSpPr>
        <p:spPr>
          <a:xfrm>
            <a:off x="316627" y="465916"/>
            <a:ext cx="1609205" cy="1433536"/>
          </a:xfrm>
          <a:custGeom>
            <a:avLst/>
            <a:gdLst/>
            <a:ahLst/>
            <a:cxnLst>
              <a:cxn ang="0">
                <a:pos x="wd2" y="hd2"/>
              </a:cxn>
              <a:cxn ang="5400000">
                <a:pos x="wd2" y="hd2"/>
              </a:cxn>
              <a:cxn ang="10800000">
                <a:pos x="wd2" y="hd2"/>
              </a:cxn>
              <a:cxn ang="16200000">
                <a:pos x="wd2" y="hd2"/>
              </a:cxn>
            </a:cxnLst>
            <a:rect l="0" t="0" r="r" b="b"/>
            <a:pathLst>
              <a:path w="21420" h="21600" extrusionOk="0">
                <a:moveTo>
                  <a:pt x="15066" y="0"/>
                </a:moveTo>
                <a:lnTo>
                  <a:pt x="6354" y="0"/>
                </a:lnTo>
                <a:cubicBezTo>
                  <a:pt x="5635" y="0"/>
                  <a:pt x="4978" y="425"/>
                  <a:pt x="4618" y="1133"/>
                </a:cubicBezTo>
                <a:lnTo>
                  <a:pt x="270" y="9667"/>
                </a:lnTo>
                <a:cubicBezTo>
                  <a:pt x="-90" y="10375"/>
                  <a:pt x="-90" y="11243"/>
                  <a:pt x="270" y="11933"/>
                </a:cubicBezTo>
                <a:lnTo>
                  <a:pt x="4618" y="20467"/>
                </a:lnTo>
                <a:cubicBezTo>
                  <a:pt x="4978" y="21175"/>
                  <a:pt x="5635" y="21600"/>
                  <a:pt x="6354" y="21600"/>
                </a:cubicBezTo>
                <a:lnTo>
                  <a:pt x="15066" y="21600"/>
                </a:lnTo>
                <a:cubicBezTo>
                  <a:pt x="15785" y="21600"/>
                  <a:pt x="16442" y="21175"/>
                  <a:pt x="16802" y="20467"/>
                </a:cubicBezTo>
                <a:lnTo>
                  <a:pt x="21150" y="11933"/>
                </a:lnTo>
                <a:cubicBezTo>
                  <a:pt x="21510" y="11225"/>
                  <a:pt x="21510" y="10357"/>
                  <a:pt x="21150" y="9667"/>
                </a:cubicBezTo>
                <a:lnTo>
                  <a:pt x="16802" y="1133"/>
                </a:lnTo>
                <a:cubicBezTo>
                  <a:pt x="16442" y="425"/>
                  <a:pt x="15785" y="0"/>
                  <a:pt x="15066" y="0"/>
                </a:cubicBezTo>
                <a:close/>
              </a:path>
            </a:pathLst>
          </a:custGeom>
          <a:solidFill>
            <a:srgbClr val="00B0F0"/>
          </a:solidFill>
          <a:ln w="12700">
            <a:miter lim="400000"/>
          </a:ln>
        </p:spPr>
        <p:txBody>
          <a:bodyPr lIns="28575" tIns="28575" rIns="28575" bIns="28575" anchor="ctr"/>
          <a:lstStyle/>
          <a:p>
            <a:pPr algn="ctr">
              <a:defRPr sz="3000">
                <a:solidFill>
                  <a:srgbClr val="FFFFFF"/>
                </a:solidFill>
              </a:defRPr>
            </a:pPr>
            <a:r>
              <a:rPr lang="he-IL" sz="2250" b="1" dirty="0">
                <a:solidFill>
                  <a:schemeClr val="bg1"/>
                </a:solidFill>
              </a:rPr>
              <a:t>תפריט </a:t>
            </a:r>
          </a:p>
          <a:p>
            <a:pPr algn="ctr">
              <a:defRPr sz="3000">
                <a:solidFill>
                  <a:srgbClr val="FFFFFF"/>
                </a:solidFill>
              </a:defRPr>
            </a:pPr>
            <a:r>
              <a:rPr lang="he-IL" sz="2250" b="1" dirty="0">
                <a:solidFill>
                  <a:schemeClr val="bg1"/>
                </a:solidFill>
              </a:rPr>
              <a:t>ראשי</a:t>
            </a:r>
            <a:endParaRPr sz="2250" b="1" dirty="0">
              <a:solidFill>
                <a:schemeClr val="bg1"/>
              </a:solidFill>
            </a:endParaRPr>
          </a:p>
        </p:txBody>
      </p:sp>
      <p:sp>
        <p:nvSpPr>
          <p:cNvPr id="10" name="Shape">
            <a:extLst>
              <a:ext uri="{FF2B5EF4-FFF2-40B4-BE49-F238E27FC236}">
                <a16:creationId xmlns:a16="http://schemas.microsoft.com/office/drawing/2014/main" id="{DAA4052C-B925-42D8-AA01-1C24E296E16A}"/>
              </a:ext>
            </a:extLst>
          </p:cNvPr>
          <p:cNvSpPr/>
          <p:nvPr/>
        </p:nvSpPr>
        <p:spPr>
          <a:xfrm>
            <a:off x="575899" y="5677234"/>
            <a:ext cx="856887" cy="789620"/>
          </a:xfrm>
          <a:custGeom>
            <a:avLst/>
            <a:gdLst/>
            <a:ahLst/>
            <a:cxnLst>
              <a:cxn ang="0">
                <a:pos x="wd2" y="hd2"/>
              </a:cxn>
              <a:cxn ang="5400000">
                <a:pos x="wd2" y="hd2"/>
              </a:cxn>
              <a:cxn ang="10800000">
                <a:pos x="wd2" y="hd2"/>
              </a:cxn>
              <a:cxn ang="16200000">
                <a:pos x="wd2" y="hd2"/>
              </a:cxn>
            </a:cxnLst>
            <a:rect l="0" t="0" r="r" b="b"/>
            <a:pathLst>
              <a:path w="21200" h="21600" extrusionOk="0">
                <a:moveTo>
                  <a:pt x="20611" y="8325"/>
                </a:moveTo>
                <a:lnTo>
                  <a:pt x="17559" y="2475"/>
                </a:lnTo>
                <a:cubicBezTo>
                  <a:pt x="16745" y="932"/>
                  <a:pt x="15262" y="0"/>
                  <a:pt x="13663" y="0"/>
                </a:cubicBezTo>
                <a:lnTo>
                  <a:pt x="7558" y="0"/>
                </a:lnTo>
                <a:cubicBezTo>
                  <a:pt x="5959" y="0"/>
                  <a:pt x="4476" y="964"/>
                  <a:pt x="3663" y="2475"/>
                </a:cubicBezTo>
                <a:lnTo>
                  <a:pt x="610" y="8325"/>
                </a:lnTo>
                <a:cubicBezTo>
                  <a:pt x="-204" y="9868"/>
                  <a:pt x="-204" y="11764"/>
                  <a:pt x="610" y="13275"/>
                </a:cubicBezTo>
                <a:lnTo>
                  <a:pt x="3663" y="19125"/>
                </a:lnTo>
                <a:cubicBezTo>
                  <a:pt x="4477" y="20668"/>
                  <a:pt x="5959" y="21600"/>
                  <a:pt x="7558" y="21600"/>
                </a:cubicBezTo>
                <a:lnTo>
                  <a:pt x="13663" y="21600"/>
                </a:lnTo>
                <a:cubicBezTo>
                  <a:pt x="15262" y="21600"/>
                  <a:pt x="16745" y="20636"/>
                  <a:pt x="17559" y="19125"/>
                </a:cubicBezTo>
                <a:lnTo>
                  <a:pt x="20611" y="13275"/>
                </a:lnTo>
                <a:cubicBezTo>
                  <a:pt x="21396" y="11764"/>
                  <a:pt x="21396" y="9868"/>
                  <a:pt x="20611" y="8325"/>
                </a:cubicBezTo>
                <a:close/>
              </a:path>
            </a:pathLst>
          </a:custGeom>
          <a:solidFill>
            <a:srgbClr val="00B0F0"/>
          </a:solidFill>
          <a:ln w="12700">
            <a:miter lim="400000"/>
          </a:ln>
        </p:spPr>
        <p:txBody>
          <a:bodyPr lIns="28575" tIns="28575" rIns="28575" bIns="28575" anchor="ctr"/>
          <a:lstStyle/>
          <a:p>
            <a:pPr algn="ctr">
              <a:defRPr sz="3000">
                <a:solidFill>
                  <a:srgbClr val="FFFFFF"/>
                </a:solidFill>
              </a:defRPr>
            </a:pPr>
            <a:r>
              <a:rPr lang="he-IL" sz="2800" b="1" dirty="0">
                <a:solidFill>
                  <a:schemeClr val="bg1"/>
                </a:solidFill>
              </a:rPr>
              <a:t>14</a:t>
            </a:r>
            <a:endParaRPr sz="2800" b="1" dirty="0">
              <a:solidFill>
                <a:schemeClr val="bg1"/>
              </a:solidFill>
            </a:endParaRPr>
          </a:p>
        </p:txBody>
      </p:sp>
      <p:sp>
        <p:nvSpPr>
          <p:cNvPr id="2" name="מלבן 1">
            <a:extLst>
              <a:ext uri="{FF2B5EF4-FFF2-40B4-BE49-F238E27FC236}">
                <a16:creationId xmlns:a16="http://schemas.microsoft.com/office/drawing/2014/main" id="{85FDFF35-AF61-4B9D-A110-BA8FCE51DB5B}"/>
              </a:ext>
            </a:extLst>
          </p:cNvPr>
          <p:cNvSpPr/>
          <p:nvPr/>
        </p:nvSpPr>
        <p:spPr>
          <a:xfrm>
            <a:off x="-828039" y="4096597"/>
            <a:ext cx="12808080" cy="2308324"/>
          </a:xfrm>
          <a:prstGeom prst="rect">
            <a:avLst/>
          </a:prstGeom>
          <a:noFill/>
        </p:spPr>
        <p:txBody>
          <a:bodyPr wrap="square">
            <a:spAutoFit/>
          </a:bodyPr>
          <a:lstStyle/>
          <a:p>
            <a:pPr lvl="0"/>
            <a:r>
              <a:rPr lang="he-IL" sz="7200" b="1" dirty="0"/>
              <a:t>מהי משמעות רצח רבין עבורנו, כחברה דמוקרטית?</a:t>
            </a:r>
            <a:endParaRPr lang="en-US" sz="7200" b="1" dirty="0"/>
          </a:p>
        </p:txBody>
      </p:sp>
      <p:sp>
        <p:nvSpPr>
          <p:cNvPr id="13" name="TextBox 9">
            <a:extLst>
              <a:ext uri="{FF2B5EF4-FFF2-40B4-BE49-F238E27FC236}">
                <a16:creationId xmlns:a16="http://schemas.microsoft.com/office/drawing/2014/main" id="{8442EEC0-958B-41C3-ADFE-DA3AE4CAED03}"/>
              </a:ext>
            </a:extLst>
          </p:cNvPr>
          <p:cNvSpPr txBox="1"/>
          <p:nvPr/>
        </p:nvSpPr>
        <p:spPr>
          <a:xfrm>
            <a:off x="8107439" y="6922"/>
            <a:ext cx="2755638" cy="646331"/>
          </a:xfrm>
          <a:prstGeom prst="rect">
            <a:avLst/>
          </a:prstGeom>
          <a:noFill/>
        </p:spPr>
        <p:txBody>
          <a:bodyPr wrap="square" rtlCol="1">
            <a:spAutoFit/>
          </a:bodyPr>
          <a:lstStyle/>
          <a:p>
            <a:r>
              <a:rPr lang="he-IL" sz="3600" b="1" dirty="0"/>
              <a:t>על דֵּמוֹקְרַטְיָה</a:t>
            </a:r>
            <a:endParaRPr lang="en-US" sz="3600" dirty="0"/>
          </a:p>
        </p:txBody>
      </p:sp>
      <p:sp>
        <p:nvSpPr>
          <p:cNvPr id="14" name="מלבן 13">
            <a:extLst>
              <a:ext uri="{FF2B5EF4-FFF2-40B4-BE49-F238E27FC236}">
                <a16:creationId xmlns:a16="http://schemas.microsoft.com/office/drawing/2014/main" id="{83EBCEAA-09EC-4087-AD2D-39A8CB61794C}"/>
              </a:ext>
            </a:extLst>
          </p:cNvPr>
          <p:cNvSpPr/>
          <p:nvPr/>
        </p:nvSpPr>
        <p:spPr>
          <a:xfrm>
            <a:off x="7520084" y="612716"/>
            <a:ext cx="3627378" cy="2816284"/>
          </a:xfrm>
          <a:prstGeom prst="rect">
            <a:avLst/>
          </a:prstGeom>
        </p:spPr>
        <p:txBody>
          <a:bodyPr wrap="square">
            <a:spAutoFit/>
          </a:bodyPr>
          <a:lstStyle/>
          <a:p>
            <a:pPr algn="just">
              <a:lnSpc>
                <a:spcPct val="107000"/>
              </a:lnSpc>
              <a:spcAft>
                <a:spcPts val="800"/>
              </a:spcAft>
            </a:pPr>
            <a:r>
              <a:rPr lang="he-IL" sz="1600" dirty="0">
                <a:solidFill>
                  <a:srgbClr val="202122"/>
                </a:solidFill>
                <a:latin typeface="Calibri" panose="020F0502020204030204" pitchFamily="34" charset="0"/>
                <a:ea typeface="Calibri" panose="020F0502020204030204" pitchFamily="34" charset="0"/>
              </a:rPr>
              <a:t>דֵּמוֹקְרַטְיָה - שלטון העם, שיטת ממשל שבה רצונם של האזרחים בא לידי ביטוי בדרך של הצבעה. לאזרחי מדינה דמוקרטית זכות חוקית להשפיע על המדיניות הציבורית במדינתם או בעירם. </a:t>
            </a:r>
            <a:endParaRPr lang="en-US" sz="1600" dirty="0">
              <a:latin typeface="Calibri" panose="020F0502020204030204" pitchFamily="34" charset="0"/>
              <a:ea typeface="Calibri" panose="020F0502020204030204" pitchFamily="34" charset="0"/>
              <a:cs typeface="Arial" panose="020B0604020202020204" pitchFamily="34" charset="0"/>
            </a:endParaRPr>
          </a:p>
          <a:p>
            <a:pPr algn="just">
              <a:lnSpc>
                <a:spcPct val="107000"/>
              </a:lnSpc>
              <a:spcAft>
                <a:spcPts val="800"/>
              </a:spcAft>
            </a:pPr>
            <a:r>
              <a:rPr lang="he-IL" sz="1600" dirty="0">
                <a:solidFill>
                  <a:srgbClr val="202122"/>
                </a:solidFill>
                <a:latin typeface="Calibri" panose="020F0502020204030204" pitchFamily="34" charset="0"/>
                <a:ea typeface="Calibri" panose="020F0502020204030204" pitchFamily="34" charset="0"/>
              </a:rPr>
              <a:t>דמוקרטיות של ימינו מעמידות במרכז גם את ההקפדה על שמירת זכויות אדם, כמו הזכות לחירות, חופש הביטוי, חופש ההתאגדות, זכות הקניין וחופש התנועה (מתוך ערך 'דמוקרטיה' ויקיפדיה).</a:t>
            </a:r>
            <a:endParaRPr lang="en-US" sz="1600" dirty="0">
              <a:effectLst/>
              <a:latin typeface="Calibri" panose="020F0502020204030204" pitchFamily="34" charset="0"/>
              <a:ea typeface="Calibri" panose="020F0502020204030204" pitchFamily="34" charset="0"/>
              <a:cs typeface="Arial" panose="020B0604020202020204" pitchFamily="34" charset="0"/>
            </a:endParaRPr>
          </a:p>
        </p:txBody>
      </p:sp>
      <p:pic>
        <p:nvPicPr>
          <p:cNvPr id="15" name="Picture 2" descr="conceptual image of a person voting during elections - democracy stock pictures, royalty-free photos &amp; images">
            <a:extLst>
              <a:ext uri="{FF2B5EF4-FFF2-40B4-BE49-F238E27FC236}">
                <a16:creationId xmlns:a16="http://schemas.microsoft.com/office/drawing/2014/main" id="{31272B59-F4FE-41CD-BC79-7082A6ED1FB5}"/>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946326" y="240583"/>
            <a:ext cx="2796462" cy="303635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46285232"/>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1">
            <a:extLst>
              <a:ext uri="{FF2B5EF4-FFF2-40B4-BE49-F238E27FC236}">
                <a16:creationId xmlns:a16="http://schemas.microsoft.com/office/drawing/2014/main" id="{DAD698C8-DA78-47E8-AFC3-6AC64D42B731}"/>
              </a:ext>
            </a:extLst>
          </p:cNvPr>
          <p:cNvPicPr>
            <a:picLocks noChangeAspect="1"/>
          </p:cNvPicPr>
          <p:nvPr/>
        </p:nvPicPr>
        <p:blipFill rotWithShape="1">
          <a:blip r:embed="rId2" cstate="email">
            <a:duotone>
              <a:schemeClr val="accent1">
                <a:shade val="45000"/>
                <a:satMod val="135000"/>
              </a:schemeClr>
              <a:prstClr val="white"/>
            </a:duotone>
            <a:extLst>
              <a:ext uri="{28A0092B-C50C-407E-A947-70E740481C1C}">
                <a14:useLocalDpi xmlns:a14="http://schemas.microsoft.com/office/drawing/2010/main"/>
              </a:ext>
            </a:extLst>
          </a:blip>
          <a:srcRect/>
          <a:stretch/>
        </p:blipFill>
        <p:spPr>
          <a:xfrm>
            <a:off x="-38649" y="-2199075"/>
            <a:ext cx="12230649" cy="5900904"/>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12" name="תמונה 11">
            <a:extLst>
              <a:ext uri="{FF2B5EF4-FFF2-40B4-BE49-F238E27FC236}">
                <a16:creationId xmlns:a16="http://schemas.microsoft.com/office/drawing/2014/main" id="{16CDCAE4-4F3D-44FD-B2A7-FB9137C6A16F}"/>
              </a:ext>
            </a:extLst>
          </p:cNvPr>
          <p:cNvPicPr/>
          <p:nvPr/>
        </p:nvPicPr>
        <p:blipFill rotWithShape="1">
          <a:blip r:embed="rId3" cstate="print">
            <a:duotone>
              <a:prstClr val="black"/>
              <a:schemeClr val="accent1">
                <a:tint val="45000"/>
                <a:satMod val="400000"/>
              </a:schemeClr>
            </a:duotone>
            <a:extLst>
              <a:ext uri="{28A0092B-C50C-407E-A947-70E740481C1C}">
                <a14:useLocalDpi xmlns:a14="http://schemas.microsoft.com/office/drawing/2010/main" val="0"/>
              </a:ext>
            </a:extLst>
          </a:blip>
          <a:srcRect l="12306" t="7423" r="6866" b="4897"/>
          <a:stretch/>
        </p:blipFill>
        <p:spPr bwMode="auto">
          <a:xfrm>
            <a:off x="5025987" y="1456759"/>
            <a:ext cx="2140025" cy="1587656"/>
          </a:xfrm>
          <a:prstGeom prst="rect">
            <a:avLst/>
          </a:prstGeom>
          <a:noFill/>
          <a:ln>
            <a:noFill/>
          </a:ln>
          <a:extLst>
            <a:ext uri="{53640926-AAD7-44D8-BBD7-CCE9431645EC}">
              <a14:shadowObscured xmlns:a14="http://schemas.microsoft.com/office/drawing/2010/main"/>
            </a:ext>
          </a:extLst>
        </p:spPr>
      </p:pic>
      <p:sp>
        <p:nvSpPr>
          <p:cNvPr id="5" name="Shape">
            <a:hlinkClick r:id="rId4" action="ppaction://hlinksldjump"/>
            <a:extLst>
              <a:ext uri="{FF2B5EF4-FFF2-40B4-BE49-F238E27FC236}">
                <a16:creationId xmlns:a16="http://schemas.microsoft.com/office/drawing/2014/main" id="{FD6FFFC8-79D0-43D6-B282-50385CF1D651}"/>
              </a:ext>
            </a:extLst>
          </p:cNvPr>
          <p:cNvSpPr/>
          <p:nvPr/>
        </p:nvSpPr>
        <p:spPr>
          <a:xfrm>
            <a:off x="316627" y="465916"/>
            <a:ext cx="1609205" cy="1433536"/>
          </a:xfrm>
          <a:custGeom>
            <a:avLst/>
            <a:gdLst/>
            <a:ahLst/>
            <a:cxnLst>
              <a:cxn ang="0">
                <a:pos x="wd2" y="hd2"/>
              </a:cxn>
              <a:cxn ang="5400000">
                <a:pos x="wd2" y="hd2"/>
              </a:cxn>
              <a:cxn ang="10800000">
                <a:pos x="wd2" y="hd2"/>
              </a:cxn>
              <a:cxn ang="16200000">
                <a:pos x="wd2" y="hd2"/>
              </a:cxn>
            </a:cxnLst>
            <a:rect l="0" t="0" r="r" b="b"/>
            <a:pathLst>
              <a:path w="21420" h="21600" extrusionOk="0">
                <a:moveTo>
                  <a:pt x="15066" y="0"/>
                </a:moveTo>
                <a:lnTo>
                  <a:pt x="6354" y="0"/>
                </a:lnTo>
                <a:cubicBezTo>
                  <a:pt x="5635" y="0"/>
                  <a:pt x="4978" y="425"/>
                  <a:pt x="4618" y="1133"/>
                </a:cubicBezTo>
                <a:lnTo>
                  <a:pt x="270" y="9667"/>
                </a:lnTo>
                <a:cubicBezTo>
                  <a:pt x="-90" y="10375"/>
                  <a:pt x="-90" y="11243"/>
                  <a:pt x="270" y="11933"/>
                </a:cubicBezTo>
                <a:lnTo>
                  <a:pt x="4618" y="20467"/>
                </a:lnTo>
                <a:cubicBezTo>
                  <a:pt x="4978" y="21175"/>
                  <a:pt x="5635" y="21600"/>
                  <a:pt x="6354" y="21600"/>
                </a:cubicBezTo>
                <a:lnTo>
                  <a:pt x="15066" y="21600"/>
                </a:lnTo>
                <a:cubicBezTo>
                  <a:pt x="15785" y="21600"/>
                  <a:pt x="16442" y="21175"/>
                  <a:pt x="16802" y="20467"/>
                </a:cubicBezTo>
                <a:lnTo>
                  <a:pt x="21150" y="11933"/>
                </a:lnTo>
                <a:cubicBezTo>
                  <a:pt x="21510" y="11225"/>
                  <a:pt x="21510" y="10357"/>
                  <a:pt x="21150" y="9667"/>
                </a:cubicBezTo>
                <a:lnTo>
                  <a:pt x="16802" y="1133"/>
                </a:lnTo>
                <a:cubicBezTo>
                  <a:pt x="16442" y="425"/>
                  <a:pt x="15785" y="0"/>
                  <a:pt x="15066" y="0"/>
                </a:cubicBezTo>
                <a:close/>
              </a:path>
            </a:pathLst>
          </a:custGeom>
          <a:solidFill>
            <a:srgbClr val="00B0F0"/>
          </a:solidFill>
          <a:ln w="12700">
            <a:miter lim="400000"/>
          </a:ln>
        </p:spPr>
        <p:txBody>
          <a:bodyPr lIns="28575" tIns="28575" rIns="28575" bIns="28575" anchor="ctr"/>
          <a:lstStyle/>
          <a:p>
            <a:pPr algn="ctr">
              <a:defRPr sz="3000">
                <a:solidFill>
                  <a:srgbClr val="FFFFFF"/>
                </a:solidFill>
              </a:defRPr>
            </a:pPr>
            <a:r>
              <a:rPr lang="he-IL" sz="2250" b="1" dirty="0">
                <a:solidFill>
                  <a:schemeClr val="bg1"/>
                </a:solidFill>
              </a:rPr>
              <a:t>תפריט </a:t>
            </a:r>
          </a:p>
          <a:p>
            <a:pPr algn="ctr">
              <a:defRPr sz="3000">
                <a:solidFill>
                  <a:srgbClr val="FFFFFF"/>
                </a:solidFill>
              </a:defRPr>
            </a:pPr>
            <a:r>
              <a:rPr lang="he-IL" sz="2250" b="1" dirty="0">
                <a:solidFill>
                  <a:schemeClr val="bg1"/>
                </a:solidFill>
              </a:rPr>
              <a:t>ראשי</a:t>
            </a:r>
            <a:endParaRPr sz="2250" b="1" dirty="0">
              <a:solidFill>
                <a:schemeClr val="bg1"/>
              </a:solidFill>
            </a:endParaRPr>
          </a:p>
        </p:txBody>
      </p:sp>
      <p:sp>
        <p:nvSpPr>
          <p:cNvPr id="10" name="Shape">
            <a:extLst>
              <a:ext uri="{FF2B5EF4-FFF2-40B4-BE49-F238E27FC236}">
                <a16:creationId xmlns:a16="http://schemas.microsoft.com/office/drawing/2014/main" id="{DAA4052C-B925-42D8-AA01-1C24E296E16A}"/>
              </a:ext>
            </a:extLst>
          </p:cNvPr>
          <p:cNvSpPr/>
          <p:nvPr/>
        </p:nvSpPr>
        <p:spPr>
          <a:xfrm>
            <a:off x="1007699" y="5677234"/>
            <a:ext cx="856887" cy="789620"/>
          </a:xfrm>
          <a:custGeom>
            <a:avLst/>
            <a:gdLst/>
            <a:ahLst/>
            <a:cxnLst>
              <a:cxn ang="0">
                <a:pos x="wd2" y="hd2"/>
              </a:cxn>
              <a:cxn ang="5400000">
                <a:pos x="wd2" y="hd2"/>
              </a:cxn>
              <a:cxn ang="10800000">
                <a:pos x="wd2" y="hd2"/>
              </a:cxn>
              <a:cxn ang="16200000">
                <a:pos x="wd2" y="hd2"/>
              </a:cxn>
            </a:cxnLst>
            <a:rect l="0" t="0" r="r" b="b"/>
            <a:pathLst>
              <a:path w="21200" h="21600" extrusionOk="0">
                <a:moveTo>
                  <a:pt x="20611" y="8325"/>
                </a:moveTo>
                <a:lnTo>
                  <a:pt x="17559" y="2475"/>
                </a:lnTo>
                <a:cubicBezTo>
                  <a:pt x="16745" y="932"/>
                  <a:pt x="15262" y="0"/>
                  <a:pt x="13663" y="0"/>
                </a:cubicBezTo>
                <a:lnTo>
                  <a:pt x="7558" y="0"/>
                </a:lnTo>
                <a:cubicBezTo>
                  <a:pt x="5959" y="0"/>
                  <a:pt x="4476" y="964"/>
                  <a:pt x="3663" y="2475"/>
                </a:cubicBezTo>
                <a:lnTo>
                  <a:pt x="610" y="8325"/>
                </a:lnTo>
                <a:cubicBezTo>
                  <a:pt x="-204" y="9868"/>
                  <a:pt x="-204" y="11764"/>
                  <a:pt x="610" y="13275"/>
                </a:cubicBezTo>
                <a:lnTo>
                  <a:pt x="3663" y="19125"/>
                </a:lnTo>
                <a:cubicBezTo>
                  <a:pt x="4477" y="20668"/>
                  <a:pt x="5959" y="21600"/>
                  <a:pt x="7558" y="21600"/>
                </a:cubicBezTo>
                <a:lnTo>
                  <a:pt x="13663" y="21600"/>
                </a:lnTo>
                <a:cubicBezTo>
                  <a:pt x="15262" y="21600"/>
                  <a:pt x="16745" y="20636"/>
                  <a:pt x="17559" y="19125"/>
                </a:cubicBezTo>
                <a:lnTo>
                  <a:pt x="20611" y="13275"/>
                </a:lnTo>
                <a:cubicBezTo>
                  <a:pt x="21396" y="11764"/>
                  <a:pt x="21396" y="9868"/>
                  <a:pt x="20611" y="8325"/>
                </a:cubicBezTo>
                <a:close/>
              </a:path>
            </a:pathLst>
          </a:custGeom>
          <a:solidFill>
            <a:srgbClr val="00B0F0"/>
          </a:solidFill>
          <a:ln w="12700">
            <a:miter lim="400000"/>
          </a:ln>
        </p:spPr>
        <p:txBody>
          <a:bodyPr lIns="28575" tIns="28575" rIns="28575" bIns="28575" anchor="ctr"/>
          <a:lstStyle/>
          <a:p>
            <a:pPr algn="ctr">
              <a:defRPr sz="3000">
                <a:solidFill>
                  <a:srgbClr val="FFFFFF"/>
                </a:solidFill>
              </a:defRPr>
            </a:pPr>
            <a:r>
              <a:rPr lang="he-IL" sz="2800" b="1" dirty="0">
                <a:solidFill>
                  <a:schemeClr val="bg1"/>
                </a:solidFill>
              </a:rPr>
              <a:t>15</a:t>
            </a:r>
            <a:endParaRPr sz="2800" b="1" dirty="0">
              <a:solidFill>
                <a:schemeClr val="bg1"/>
              </a:solidFill>
            </a:endParaRPr>
          </a:p>
        </p:txBody>
      </p:sp>
      <p:sp>
        <p:nvSpPr>
          <p:cNvPr id="2" name="מלבן 1">
            <a:extLst>
              <a:ext uri="{FF2B5EF4-FFF2-40B4-BE49-F238E27FC236}">
                <a16:creationId xmlns:a16="http://schemas.microsoft.com/office/drawing/2014/main" id="{85FDFF35-AF61-4B9D-A110-BA8FCE51DB5B}"/>
              </a:ext>
            </a:extLst>
          </p:cNvPr>
          <p:cNvSpPr/>
          <p:nvPr/>
        </p:nvSpPr>
        <p:spPr>
          <a:xfrm>
            <a:off x="906780" y="4236277"/>
            <a:ext cx="10858811" cy="2554545"/>
          </a:xfrm>
          <a:prstGeom prst="rect">
            <a:avLst/>
          </a:prstGeom>
          <a:noFill/>
        </p:spPr>
        <p:txBody>
          <a:bodyPr wrap="square">
            <a:spAutoFit/>
          </a:bodyPr>
          <a:lstStyle/>
          <a:p>
            <a:pPr lvl="0"/>
            <a:r>
              <a:rPr lang="he-IL" sz="8000" b="1" dirty="0"/>
              <a:t>האם, לדעתך, רצח פוליטי נוסף אפשרי בישראל?</a:t>
            </a:r>
            <a:endParaRPr lang="en-US" sz="8000" b="1" dirty="0"/>
          </a:p>
        </p:txBody>
      </p:sp>
      <p:pic>
        <p:nvPicPr>
          <p:cNvPr id="14" name="Picture 2">
            <a:extLst>
              <a:ext uri="{FF2B5EF4-FFF2-40B4-BE49-F238E27FC236}">
                <a16:creationId xmlns:a16="http://schemas.microsoft.com/office/drawing/2014/main" id="{B6AF018D-25A2-4027-B42F-9F73C3354008}"/>
              </a:ext>
            </a:extLst>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rot="10800000">
            <a:off x="11353799" y="-2160975"/>
            <a:ext cx="838200" cy="5900905"/>
          </a:xfrm>
          <a:prstGeom prst="rect">
            <a:avLst/>
          </a:prstGeom>
          <a:noFill/>
          <a:extLst>
            <a:ext uri="{909E8E84-426E-40DD-AFC4-6F175D3DCCD1}">
              <a14:hiddenFill xmlns:a14="http://schemas.microsoft.com/office/drawing/2010/main">
                <a:solidFill>
                  <a:srgbClr val="FFFFFF"/>
                </a:solidFill>
              </a14:hiddenFill>
            </a:ext>
          </a:extLst>
        </p:spPr>
      </p:pic>
      <p:sp>
        <p:nvSpPr>
          <p:cNvPr id="13" name="TextBox 9">
            <a:extLst>
              <a:ext uri="{FF2B5EF4-FFF2-40B4-BE49-F238E27FC236}">
                <a16:creationId xmlns:a16="http://schemas.microsoft.com/office/drawing/2014/main" id="{2D69648C-B5A2-4A70-8DEE-46DF93085DE8}"/>
              </a:ext>
            </a:extLst>
          </p:cNvPr>
          <p:cNvSpPr txBox="1"/>
          <p:nvPr/>
        </p:nvSpPr>
        <p:spPr>
          <a:xfrm>
            <a:off x="8107439" y="6922"/>
            <a:ext cx="2755638" cy="646331"/>
          </a:xfrm>
          <a:prstGeom prst="rect">
            <a:avLst/>
          </a:prstGeom>
          <a:noFill/>
        </p:spPr>
        <p:txBody>
          <a:bodyPr wrap="square" rtlCol="1">
            <a:spAutoFit/>
          </a:bodyPr>
          <a:lstStyle/>
          <a:p>
            <a:r>
              <a:rPr lang="he-IL" sz="3600" b="1" dirty="0"/>
              <a:t>על דֵּמוֹקְרַטְיָה</a:t>
            </a:r>
            <a:endParaRPr lang="en-US" sz="3600" dirty="0"/>
          </a:p>
        </p:txBody>
      </p:sp>
      <p:sp>
        <p:nvSpPr>
          <p:cNvPr id="15" name="מלבן 14">
            <a:extLst>
              <a:ext uri="{FF2B5EF4-FFF2-40B4-BE49-F238E27FC236}">
                <a16:creationId xmlns:a16="http://schemas.microsoft.com/office/drawing/2014/main" id="{C4F239C0-A244-4758-AAC2-72F6FA117284}"/>
              </a:ext>
            </a:extLst>
          </p:cNvPr>
          <p:cNvSpPr/>
          <p:nvPr/>
        </p:nvSpPr>
        <p:spPr>
          <a:xfrm>
            <a:off x="7520084" y="612716"/>
            <a:ext cx="3627378" cy="2816284"/>
          </a:xfrm>
          <a:prstGeom prst="rect">
            <a:avLst/>
          </a:prstGeom>
        </p:spPr>
        <p:txBody>
          <a:bodyPr wrap="square">
            <a:spAutoFit/>
          </a:bodyPr>
          <a:lstStyle/>
          <a:p>
            <a:pPr algn="just">
              <a:lnSpc>
                <a:spcPct val="107000"/>
              </a:lnSpc>
              <a:spcAft>
                <a:spcPts val="800"/>
              </a:spcAft>
            </a:pPr>
            <a:r>
              <a:rPr lang="he-IL" sz="1600" dirty="0">
                <a:solidFill>
                  <a:srgbClr val="202122"/>
                </a:solidFill>
                <a:latin typeface="Calibri" panose="020F0502020204030204" pitchFamily="34" charset="0"/>
                <a:ea typeface="Calibri" panose="020F0502020204030204" pitchFamily="34" charset="0"/>
              </a:rPr>
              <a:t>דֵּמוֹקְרַטְיָה - שלטון העם, שיטת ממשל שבה רצונם של האזרחים בא לידי ביטוי בדרך של הצבעה. לאזרחי מדינה דמוקרטית זכות חוקית להשפיע על המדיניות הציבורית במדינתם או בעירם. </a:t>
            </a:r>
            <a:endParaRPr lang="en-US" sz="1600" dirty="0">
              <a:latin typeface="Calibri" panose="020F0502020204030204" pitchFamily="34" charset="0"/>
              <a:ea typeface="Calibri" panose="020F0502020204030204" pitchFamily="34" charset="0"/>
              <a:cs typeface="Arial" panose="020B0604020202020204" pitchFamily="34" charset="0"/>
            </a:endParaRPr>
          </a:p>
          <a:p>
            <a:pPr algn="just">
              <a:lnSpc>
                <a:spcPct val="107000"/>
              </a:lnSpc>
              <a:spcAft>
                <a:spcPts val="800"/>
              </a:spcAft>
            </a:pPr>
            <a:r>
              <a:rPr lang="he-IL" sz="1600" dirty="0">
                <a:solidFill>
                  <a:srgbClr val="202122"/>
                </a:solidFill>
                <a:latin typeface="Calibri" panose="020F0502020204030204" pitchFamily="34" charset="0"/>
                <a:ea typeface="Calibri" panose="020F0502020204030204" pitchFamily="34" charset="0"/>
              </a:rPr>
              <a:t>דמוקרטיות של ימינו מעמידות במרכז גם את ההקפדה על שמירת זכויות אדם, כמו הזכות לחירות, חופש הביטוי, חופש ההתאגדות, זכות הקניין וחופש התנועה (מתוך ערך 'דמוקרטיה' ויקיפדיה).</a:t>
            </a:r>
            <a:endParaRPr lang="en-US" sz="1600" dirty="0">
              <a:effectLst/>
              <a:latin typeface="Calibri" panose="020F0502020204030204" pitchFamily="34" charset="0"/>
              <a:ea typeface="Calibri" panose="020F0502020204030204" pitchFamily="34" charset="0"/>
              <a:cs typeface="Arial" panose="020B0604020202020204" pitchFamily="34" charset="0"/>
            </a:endParaRPr>
          </a:p>
        </p:txBody>
      </p:sp>
      <p:pic>
        <p:nvPicPr>
          <p:cNvPr id="18" name="Picture 2" descr="conceptual image of a person voting during elections - democracy stock pictures, royalty-free photos &amp; images">
            <a:extLst>
              <a:ext uri="{FF2B5EF4-FFF2-40B4-BE49-F238E27FC236}">
                <a16:creationId xmlns:a16="http://schemas.microsoft.com/office/drawing/2014/main" id="{BECDC321-56F3-4811-BCDE-1F2FA141D2C5}"/>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946326" y="240583"/>
            <a:ext cx="2796462" cy="303635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88840352"/>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1">
            <a:extLst>
              <a:ext uri="{FF2B5EF4-FFF2-40B4-BE49-F238E27FC236}">
                <a16:creationId xmlns:a16="http://schemas.microsoft.com/office/drawing/2014/main" id="{DF9D55DD-065E-4F54-99B7-4DEA89E8D485}"/>
              </a:ext>
            </a:extLst>
          </p:cNvPr>
          <p:cNvPicPr>
            <a:picLocks noChangeAspect="1"/>
          </p:cNvPicPr>
          <p:nvPr/>
        </p:nvPicPr>
        <p:blipFill rotWithShape="1">
          <a:blip r:embed="rId2" cstate="email">
            <a:duotone>
              <a:schemeClr val="accent1">
                <a:shade val="45000"/>
                <a:satMod val="135000"/>
              </a:schemeClr>
              <a:prstClr val="white"/>
            </a:duotone>
            <a:extLst>
              <a:ext uri="{28A0092B-C50C-407E-A947-70E740481C1C}">
                <a14:useLocalDpi xmlns:a14="http://schemas.microsoft.com/office/drawing/2010/main"/>
              </a:ext>
            </a:extLst>
          </a:blip>
          <a:srcRect/>
          <a:stretch/>
        </p:blipFill>
        <p:spPr>
          <a:xfrm>
            <a:off x="-38649" y="-2199075"/>
            <a:ext cx="12230649" cy="5900904"/>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11" name="תמונה 10">
            <a:extLst>
              <a:ext uri="{FF2B5EF4-FFF2-40B4-BE49-F238E27FC236}">
                <a16:creationId xmlns:a16="http://schemas.microsoft.com/office/drawing/2014/main" id="{B5CA800F-5CE8-49BE-873C-D7F5404260A6}"/>
              </a:ext>
            </a:extLst>
          </p:cNvPr>
          <p:cNvPicPr/>
          <p:nvPr/>
        </p:nvPicPr>
        <p:blipFill rotWithShape="1">
          <a:blip r:embed="rId3" cstate="print">
            <a:duotone>
              <a:prstClr val="black"/>
              <a:schemeClr val="accent1">
                <a:tint val="45000"/>
                <a:satMod val="400000"/>
              </a:schemeClr>
            </a:duotone>
            <a:extLst>
              <a:ext uri="{28A0092B-C50C-407E-A947-70E740481C1C}">
                <a14:useLocalDpi xmlns:a14="http://schemas.microsoft.com/office/drawing/2010/main" val="0"/>
              </a:ext>
            </a:extLst>
          </a:blip>
          <a:srcRect l="12306" t="7423" r="6866" b="4897"/>
          <a:stretch/>
        </p:blipFill>
        <p:spPr bwMode="auto">
          <a:xfrm>
            <a:off x="5025987" y="1456759"/>
            <a:ext cx="2140025" cy="1587656"/>
          </a:xfrm>
          <a:prstGeom prst="rect">
            <a:avLst/>
          </a:prstGeom>
          <a:noFill/>
          <a:ln>
            <a:noFill/>
          </a:ln>
          <a:extLst>
            <a:ext uri="{53640926-AAD7-44D8-BBD7-CCE9431645EC}">
              <a14:shadowObscured xmlns:a14="http://schemas.microsoft.com/office/drawing/2010/main"/>
            </a:ext>
          </a:extLst>
        </p:spPr>
      </p:pic>
      <p:sp>
        <p:nvSpPr>
          <p:cNvPr id="5" name="Shape">
            <a:hlinkClick r:id="rId4" action="ppaction://hlinksldjump"/>
            <a:extLst>
              <a:ext uri="{FF2B5EF4-FFF2-40B4-BE49-F238E27FC236}">
                <a16:creationId xmlns:a16="http://schemas.microsoft.com/office/drawing/2014/main" id="{FD6FFFC8-79D0-43D6-B282-50385CF1D651}"/>
              </a:ext>
            </a:extLst>
          </p:cNvPr>
          <p:cNvSpPr/>
          <p:nvPr/>
        </p:nvSpPr>
        <p:spPr>
          <a:xfrm>
            <a:off x="316627" y="465916"/>
            <a:ext cx="1609205" cy="1433536"/>
          </a:xfrm>
          <a:custGeom>
            <a:avLst/>
            <a:gdLst/>
            <a:ahLst/>
            <a:cxnLst>
              <a:cxn ang="0">
                <a:pos x="wd2" y="hd2"/>
              </a:cxn>
              <a:cxn ang="5400000">
                <a:pos x="wd2" y="hd2"/>
              </a:cxn>
              <a:cxn ang="10800000">
                <a:pos x="wd2" y="hd2"/>
              </a:cxn>
              <a:cxn ang="16200000">
                <a:pos x="wd2" y="hd2"/>
              </a:cxn>
            </a:cxnLst>
            <a:rect l="0" t="0" r="r" b="b"/>
            <a:pathLst>
              <a:path w="21420" h="21600" extrusionOk="0">
                <a:moveTo>
                  <a:pt x="15066" y="0"/>
                </a:moveTo>
                <a:lnTo>
                  <a:pt x="6354" y="0"/>
                </a:lnTo>
                <a:cubicBezTo>
                  <a:pt x="5635" y="0"/>
                  <a:pt x="4978" y="425"/>
                  <a:pt x="4618" y="1133"/>
                </a:cubicBezTo>
                <a:lnTo>
                  <a:pt x="270" y="9667"/>
                </a:lnTo>
                <a:cubicBezTo>
                  <a:pt x="-90" y="10375"/>
                  <a:pt x="-90" y="11243"/>
                  <a:pt x="270" y="11933"/>
                </a:cubicBezTo>
                <a:lnTo>
                  <a:pt x="4618" y="20467"/>
                </a:lnTo>
                <a:cubicBezTo>
                  <a:pt x="4978" y="21175"/>
                  <a:pt x="5635" y="21600"/>
                  <a:pt x="6354" y="21600"/>
                </a:cubicBezTo>
                <a:lnTo>
                  <a:pt x="15066" y="21600"/>
                </a:lnTo>
                <a:cubicBezTo>
                  <a:pt x="15785" y="21600"/>
                  <a:pt x="16442" y="21175"/>
                  <a:pt x="16802" y="20467"/>
                </a:cubicBezTo>
                <a:lnTo>
                  <a:pt x="21150" y="11933"/>
                </a:lnTo>
                <a:cubicBezTo>
                  <a:pt x="21510" y="11225"/>
                  <a:pt x="21510" y="10357"/>
                  <a:pt x="21150" y="9667"/>
                </a:cubicBezTo>
                <a:lnTo>
                  <a:pt x="16802" y="1133"/>
                </a:lnTo>
                <a:cubicBezTo>
                  <a:pt x="16442" y="425"/>
                  <a:pt x="15785" y="0"/>
                  <a:pt x="15066" y="0"/>
                </a:cubicBezTo>
                <a:close/>
              </a:path>
            </a:pathLst>
          </a:custGeom>
          <a:solidFill>
            <a:srgbClr val="00B0F0"/>
          </a:solidFill>
          <a:ln w="12700">
            <a:miter lim="400000"/>
          </a:ln>
        </p:spPr>
        <p:txBody>
          <a:bodyPr lIns="28575" tIns="28575" rIns="28575" bIns="28575" anchor="ctr"/>
          <a:lstStyle/>
          <a:p>
            <a:pPr algn="ctr">
              <a:defRPr sz="3000">
                <a:solidFill>
                  <a:srgbClr val="FFFFFF"/>
                </a:solidFill>
              </a:defRPr>
            </a:pPr>
            <a:r>
              <a:rPr lang="he-IL" sz="2250" b="1" dirty="0">
                <a:solidFill>
                  <a:schemeClr val="bg1"/>
                </a:solidFill>
              </a:rPr>
              <a:t>תפריט </a:t>
            </a:r>
          </a:p>
          <a:p>
            <a:pPr algn="ctr">
              <a:defRPr sz="3000">
                <a:solidFill>
                  <a:srgbClr val="FFFFFF"/>
                </a:solidFill>
              </a:defRPr>
            </a:pPr>
            <a:r>
              <a:rPr lang="he-IL" sz="2250" b="1" dirty="0">
                <a:solidFill>
                  <a:schemeClr val="bg1"/>
                </a:solidFill>
              </a:rPr>
              <a:t>ראשי</a:t>
            </a:r>
            <a:endParaRPr sz="2250" b="1" dirty="0">
              <a:solidFill>
                <a:schemeClr val="bg1"/>
              </a:solidFill>
            </a:endParaRPr>
          </a:p>
        </p:txBody>
      </p:sp>
      <p:sp>
        <p:nvSpPr>
          <p:cNvPr id="10" name="Shape">
            <a:extLst>
              <a:ext uri="{FF2B5EF4-FFF2-40B4-BE49-F238E27FC236}">
                <a16:creationId xmlns:a16="http://schemas.microsoft.com/office/drawing/2014/main" id="{DAA4052C-B925-42D8-AA01-1C24E296E16A}"/>
              </a:ext>
            </a:extLst>
          </p:cNvPr>
          <p:cNvSpPr/>
          <p:nvPr/>
        </p:nvSpPr>
        <p:spPr>
          <a:xfrm>
            <a:off x="575899" y="5677234"/>
            <a:ext cx="856887" cy="789620"/>
          </a:xfrm>
          <a:custGeom>
            <a:avLst/>
            <a:gdLst/>
            <a:ahLst/>
            <a:cxnLst>
              <a:cxn ang="0">
                <a:pos x="wd2" y="hd2"/>
              </a:cxn>
              <a:cxn ang="5400000">
                <a:pos x="wd2" y="hd2"/>
              </a:cxn>
              <a:cxn ang="10800000">
                <a:pos x="wd2" y="hd2"/>
              </a:cxn>
              <a:cxn ang="16200000">
                <a:pos x="wd2" y="hd2"/>
              </a:cxn>
            </a:cxnLst>
            <a:rect l="0" t="0" r="r" b="b"/>
            <a:pathLst>
              <a:path w="21200" h="21600" extrusionOk="0">
                <a:moveTo>
                  <a:pt x="20611" y="8325"/>
                </a:moveTo>
                <a:lnTo>
                  <a:pt x="17559" y="2475"/>
                </a:lnTo>
                <a:cubicBezTo>
                  <a:pt x="16745" y="932"/>
                  <a:pt x="15262" y="0"/>
                  <a:pt x="13663" y="0"/>
                </a:cubicBezTo>
                <a:lnTo>
                  <a:pt x="7558" y="0"/>
                </a:lnTo>
                <a:cubicBezTo>
                  <a:pt x="5959" y="0"/>
                  <a:pt x="4476" y="964"/>
                  <a:pt x="3663" y="2475"/>
                </a:cubicBezTo>
                <a:lnTo>
                  <a:pt x="610" y="8325"/>
                </a:lnTo>
                <a:cubicBezTo>
                  <a:pt x="-204" y="9868"/>
                  <a:pt x="-204" y="11764"/>
                  <a:pt x="610" y="13275"/>
                </a:cubicBezTo>
                <a:lnTo>
                  <a:pt x="3663" y="19125"/>
                </a:lnTo>
                <a:cubicBezTo>
                  <a:pt x="4477" y="20668"/>
                  <a:pt x="5959" y="21600"/>
                  <a:pt x="7558" y="21600"/>
                </a:cubicBezTo>
                <a:lnTo>
                  <a:pt x="13663" y="21600"/>
                </a:lnTo>
                <a:cubicBezTo>
                  <a:pt x="15262" y="21600"/>
                  <a:pt x="16745" y="20636"/>
                  <a:pt x="17559" y="19125"/>
                </a:cubicBezTo>
                <a:lnTo>
                  <a:pt x="20611" y="13275"/>
                </a:lnTo>
                <a:cubicBezTo>
                  <a:pt x="21396" y="11764"/>
                  <a:pt x="21396" y="9868"/>
                  <a:pt x="20611" y="8325"/>
                </a:cubicBezTo>
                <a:close/>
              </a:path>
            </a:pathLst>
          </a:custGeom>
          <a:solidFill>
            <a:srgbClr val="00B0F0"/>
          </a:solidFill>
          <a:ln w="12700">
            <a:miter lim="400000"/>
          </a:ln>
        </p:spPr>
        <p:txBody>
          <a:bodyPr lIns="28575" tIns="28575" rIns="28575" bIns="28575" anchor="ctr"/>
          <a:lstStyle/>
          <a:p>
            <a:pPr algn="ctr">
              <a:defRPr sz="3000">
                <a:solidFill>
                  <a:srgbClr val="FFFFFF"/>
                </a:solidFill>
              </a:defRPr>
            </a:pPr>
            <a:r>
              <a:rPr lang="he-IL" sz="2800" b="1" dirty="0">
                <a:solidFill>
                  <a:schemeClr val="bg1"/>
                </a:solidFill>
              </a:rPr>
              <a:t>16</a:t>
            </a:r>
            <a:endParaRPr sz="2800" b="1" dirty="0">
              <a:solidFill>
                <a:schemeClr val="bg1"/>
              </a:solidFill>
            </a:endParaRPr>
          </a:p>
        </p:txBody>
      </p:sp>
      <p:sp>
        <p:nvSpPr>
          <p:cNvPr id="2" name="מלבן 1">
            <a:extLst>
              <a:ext uri="{FF2B5EF4-FFF2-40B4-BE49-F238E27FC236}">
                <a16:creationId xmlns:a16="http://schemas.microsoft.com/office/drawing/2014/main" id="{85FDFF35-AF61-4B9D-A110-BA8FCE51DB5B}"/>
              </a:ext>
            </a:extLst>
          </p:cNvPr>
          <p:cNvSpPr/>
          <p:nvPr/>
        </p:nvSpPr>
        <p:spPr>
          <a:xfrm>
            <a:off x="1333189" y="3837539"/>
            <a:ext cx="10858811" cy="2554545"/>
          </a:xfrm>
          <a:prstGeom prst="rect">
            <a:avLst/>
          </a:prstGeom>
          <a:noFill/>
        </p:spPr>
        <p:txBody>
          <a:bodyPr wrap="square">
            <a:spAutoFit/>
          </a:bodyPr>
          <a:lstStyle/>
          <a:p>
            <a:pPr lvl="0"/>
            <a:r>
              <a:rPr lang="he-IL" sz="8000" b="1" dirty="0"/>
              <a:t>כיצד לדעתך ניתן להגן על הדמוקרטיה?</a:t>
            </a:r>
            <a:endParaRPr lang="en-US" sz="8000" b="1" dirty="0"/>
          </a:p>
        </p:txBody>
      </p:sp>
      <p:sp>
        <p:nvSpPr>
          <p:cNvPr id="12" name="TextBox 9">
            <a:extLst>
              <a:ext uri="{FF2B5EF4-FFF2-40B4-BE49-F238E27FC236}">
                <a16:creationId xmlns:a16="http://schemas.microsoft.com/office/drawing/2014/main" id="{A53DD73B-E3D2-4ACE-9FF7-94C4E95144CC}"/>
              </a:ext>
            </a:extLst>
          </p:cNvPr>
          <p:cNvSpPr txBox="1"/>
          <p:nvPr/>
        </p:nvSpPr>
        <p:spPr>
          <a:xfrm>
            <a:off x="8107439" y="6922"/>
            <a:ext cx="2755638" cy="646331"/>
          </a:xfrm>
          <a:prstGeom prst="rect">
            <a:avLst/>
          </a:prstGeom>
          <a:noFill/>
        </p:spPr>
        <p:txBody>
          <a:bodyPr wrap="square" rtlCol="1">
            <a:spAutoFit/>
          </a:bodyPr>
          <a:lstStyle/>
          <a:p>
            <a:r>
              <a:rPr lang="he-IL" sz="3600" b="1" dirty="0"/>
              <a:t>על דֵּמוֹקְרַטְיָה</a:t>
            </a:r>
            <a:endParaRPr lang="en-US" sz="3600" dirty="0"/>
          </a:p>
        </p:txBody>
      </p:sp>
      <p:sp>
        <p:nvSpPr>
          <p:cNvPr id="14" name="מלבן 13">
            <a:extLst>
              <a:ext uri="{FF2B5EF4-FFF2-40B4-BE49-F238E27FC236}">
                <a16:creationId xmlns:a16="http://schemas.microsoft.com/office/drawing/2014/main" id="{173F33E3-ED77-413C-AEA3-467EA81174EB}"/>
              </a:ext>
            </a:extLst>
          </p:cNvPr>
          <p:cNvSpPr/>
          <p:nvPr/>
        </p:nvSpPr>
        <p:spPr>
          <a:xfrm>
            <a:off x="7520084" y="612716"/>
            <a:ext cx="4191856" cy="2552815"/>
          </a:xfrm>
          <a:prstGeom prst="rect">
            <a:avLst/>
          </a:prstGeom>
        </p:spPr>
        <p:txBody>
          <a:bodyPr wrap="square">
            <a:spAutoFit/>
          </a:bodyPr>
          <a:lstStyle/>
          <a:p>
            <a:pPr algn="just">
              <a:lnSpc>
                <a:spcPct val="107000"/>
              </a:lnSpc>
              <a:spcAft>
                <a:spcPts val="800"/>
              </a:spcAft>
            </a:pPr>
            <a:r>
              <a:rPr lang="he-IL" sz="1600" dirty="0">
                <a:solidFill>
                  <a:srgbClr val="202122"/>
                </a:solidFill>
                <a:latin typeface="Calibri" panose="020F0502020204030204" pitchFamily="34" charset="0"/>
                <a:ea typeface="Calibri" panose="020F0502020204030204" pitchFamily="34" charset="0"/>
              </a:rPr>
              <a:t>דֵּמוֹקְרַטְיָה - שלטון העם, שיטת ממשל שבה רצונם של האזרחים בא לידי ביטוי בדרך של הצבעה. לאזרחי מדינה דמוקרטית זכות חוקית להשפיע על המדיניות הציבורית במדינתם או בעירם. </a:t>
            </a:r>
            <a:endParaRPr lang="en-US" sz="1600" dirty="0">
              <a:latin typeface="Calibri" panose="020F0502020204030204" pitchFamily="34" charset="0"/>
              <a:ea typeface="Calibri" panose="020F0502020204030204" pitchFamily="34" charset="0"/>
              <a:cs typeface="Arial" panose="020B0604020202020204" pitchFamily="34" charset="0"/>
            </a:endParaRPr>
          </a:p>
          <a:p>
            <a:pPr algn="just">
              <a:lnSpc>
                <a:spcPct val="107000"/>
              </a:lnSpc>
              <a:spcAft>
                <a:spcPts val="800"/>
              </a:spcAft>
            </a:pPr>
            <a:r>
              <a:rPr lang="he-IL" sz="1600" dirty="0">
                <a:solidFill>
                  <a:srgbClr val="202122"/>
                </a:solidFill>
                <a:latin typeface="Calibri" panose="020F0502020204030204" pitchFamily="34" charset="0"/>
                <a:ea typeface="Calibri" panose="020F0502020204030204" pitchFamily="34" charset="0"/>
              </a:rPr>
              <a:t>דמוקרטיות של ימינו מעמידות במרכז גם את ההקפדה על שמירת זכויות אדם, כמו הזכות לחירות, חופש הביטוי, חופש ההתאגדות, זכות הקניין וחופש התנועה (מתוך ערך 'דמוקרטיה' ויקיפדיה).</a:t>
            </a:r>
            <a:endParaRPr lang="en-US" sz="1600" dirty="0">
              <a:effectLst/>
              <a:latin typeface="Calibri" panose="020F0502020204030204" pitchFamily="34" charset="0"/>
              <a:ea typeface="Calibri" panose="020F0502020204030204" pitchFamily="34" charset="0"/>
              <a:cs typeface="Arial" panose="020B0604020202020204" pitchFamily="34" charset="0"/>
            </a:endParaRPr>
          </a:p>
        </p:txBody>
      </p:sp>
      <p:pic>
        <p:nvPicPr>
          <p:cNvPr id="15" name="Picture 2" descr="conceptual image of a person voting during elections - democracy stock pictures, royalty-free photos &amp; images">
            <a:extLst>
              <a:ext uri="{FF2B5EF4-FFF2-40B4-BE49-F238E27FC236}">
                <a16:creationId xmlns:a16="http://schemas.microsoft.com/office/drawing/2014/main" id="{2ABDB8FE-B30F-4052-AB29-7053DBDF542E}"/>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946326" y="240583"/>
            <a:ext cx="2796462" cy="303635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29716151"/>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1">
            <a:extLst>
              <a:ext uri="{FF2B5EF4-FFF2-40B4-BE49-F238E27FC236}">
                <a16:creationId xmlns:a16="http://schemas.microsoft.com/office/drawing/2014/main" id="{A41BF1E3-7A00-425A-9CE0-3701675791E0}"/>
              </a:ext>
            </a:extLst>
          </p:cNvPr>
          <p:cNvPicPr>
            <a:picLocks noChangeAspect="1"/>
          </p:cNvPicPr>
          <p:nvPr/>
        </p:nvPicPr>
        <p:blipFill rotWithShape="1">
          <a:blip r:embed="rId2" cstate="email">
            <a:duotone>
              <a:schemeClr val="accent1">
                <a:shade val="45000"/>
                <a:satMod val="135000"/>
              </a:schemeClr>
              <a:prstClr val="white"/>
            </a:duotone>
            <a:extLst>
              <a:ext uri="{28A0092B-C50C-407E-A947-70E740481C1C}">
                <a14:useLocalDpi xmlns:a14="http://schemas.microsoft.com/office/drawing/2010/main"/>
              </a:ext>
            </a:extLst>
          </a:blip>
          <a:srcRect/>
          <a:stretch/>
        </p:blipFill>
        <p:spPr>
          <a:xfrm>
            <a:off x="-38649" y="-2199075"/>
            <a:ext cx="12230649" cy="5900904"/>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11" name="תמונה 10">
            <a:extLst>
              <a:ext uri="{FF2B5EF4-FFF2-40B4-BE49-F238E27FC236}">
                <a16:creationId xmlns:a16="http://schemas.microsoft.com/office/drawing/2014/main" id="{CB4AF0B6-6F55-4CBA-B5EA-99E81857B02A}"/>
              </a:ext>
            </a:extLst>
          </p:cNvPr>
          <p:cNvPicPr/>
          <p:nvPr/>
        </p:nvPicPr>
        <p:blipFill rotWithShape="1">
          <a:blip r:embed="rId3" cstate="print">
            <a:duotone>
              <a:prstClr val="black"/>
              <a:schemeClr val="accent1">
                <a:tint val="45000"/>
                <a:satMod val="400000"/>
              </a:schemeClr>
            </a:duotone>
            <a:extLst>
              <a:ext uri="{28A0092B-C50C-407E-A947-70E740481C1C}">
                <a14:useLocalDpi xmlns:a14="http://schemas.microsoft.com/office/drawing/2010/main" val="0"/>
              </a:ext>
            </a:extLst>
          </a:blip>
          <a:srcRect l="12306" t="7423" r="6866" b="4897"/>
          <a:stretch/>
        </p:blipFill>
        <p:spPr bwMode="auto">
          <a:xfrm>
            <a:off x="5025987" y="1456759"/>
            <a:ext cx="2140025" cy="1587656"/>
          </a:xfrm>
          <a:prstGeom prst="rect">
            <a:avLst/>
          </a:prstGeom>
          <a:noFill/>
          <a:ln>
            <a:noFill/>
          </a:ln>
          <a:extLst>
            <a:ext uri="{53640926-AAD7-44D8-BBD7-CCE9431645EC}">
              <a14:shadowObscured xmlns:a14="http://schemas.microsoft.com/office/drawing/2010/main"/>
            </a:ext>
          </a:extLst>
        </p:spPr>
      </p:pic>
      <p:sp>
        <p:nvSpPr>
          <p:cNvPr id="5" name="Shape">
            <a:hlinkClick r:id="rId4" action="ppaction://hlinksldjump"/>
            <a:extLst>
              <a:ext uri="{FF2B5EF4-FFF2-40B4-BE49-F238E27FC236}">
                <a16:creationId xmlns:a16="http://schemas.microsoft.com/office/drawing/2014/main" id="{FD6FFFC8-79D0-43D6-B282-50385CF1D651}"/>
              </a:ext>
            </a:extLst>
          </p:cNvPr>
          <p:cNvSpPr/>
          <p:nvPr/>
        </p:nvSpPr>
        <p:spPr>
          <a:xfrm>
            <a:off x="316627" y="465916"/>
            <a:ext cx="1609205" cy="1433536"/>
          </a:xfrm>
          <a:custGeom>
            <a:avLst/>
            <a:gdLst/>
            <a:ahLst/>
            <a:cxnLst>
              <a:cxn ang="0">
                <a:pos x="wd2" y="hd2"/>
              </a:cxn>
              <a:cxn ang="5400000">
                <a:pos x="wd2" y="hd2"/>
              </a:cxn>
              <a:cxn ang="10800000">
                <a:pos x="wd2" y="hd2"/>
              </a:cxn>
              <a:cxn ang="16200000">
                <a:pos x="wd2" y="hd2"/>
              </a:cxn>
            </a:cxnLst>
            <a:rect l="0" t="0" r="r" b="b"/>
            <a:pathLst>
              <a:path w="21420" h="21600" extrusionOk="0">
                <a:moveTo>
                  <a:pt x="15066" y="0"/>
                </a:moveTo>
                <a:lnTo>
                  <a:pt x="6354" y="0"/>
                </a:lnTo>
                <a:cubicBezTo>
                  <a:pt x="5635" y="0"/>
                  <a:pt x="4978" y="425"/>
                  <a:pt x="4618" y="1133"/>
                </a:cubicBezTo>
                <a:lnTo>
                  <a:pt x="270" y="9667"/>
                </a:lnTo>
                <a:cubicBezTo>
                  <a:pt x="-90" y="10375"/>
                  <a:pt x="-90" y="11243"/>
                  <a:pt x="270" y="11933"/>
                </a:cubicBezTo>
                <a:lnTo>
                  <a:pt x="4618" y="20467"/>
                </a:lnTo>
                <a:cubicBezTo>
                  <a:pt x="4978" y="21175"/>
                  <a:pt x="5635" y="21600"/>
                  <a:pt x="6354" y="21600"/>
                </a:cubicBezTo>
                <a:lnTo>
                  <a:pt x="15066" y="21600"/>
                </a:lnTo>
                <a:cubicBezTo>
                  <a:pt x="15785" y="21600"/>
                  <a:pt x="16442" y="21175"/>
                  <a:pt x="16802" y="20467"/>
                </a:cubicBezTo>
                <a:lnTo>
                  <a:pt x="21150" y="11933"/>
                </a:lnTo>
                <a:cubicBezTo>
                  <a:pt x="21510" y="11225"/>
                  <a:pt x="21510" y="10357"/>
                  <a:pt x="21150" y="9667"/>
                </a:cubicBezTo>
                <a:lnTo>
                  <a:pt x="16802" y="1133"/>
                </a:lnTo>
                <a:cubicBezTo>
                  <a:pt x="16442" y="425"/>
                  <a:pt x="15785" y="0"/>
                  <a:pt x="15066" y="0"/>
                </a:cubicBezTo>
                <a:close/>
              </a:path>
            </a:pathLst>
          </a:custGeom>
          <a:solidFill>
            <a:srgbClr val="00B0F0"/>
          </a:solidFill>
          <a:ln w="12700">
            <a:miter lim="400000"/>
          </a:ln>
        </p:spPr>
        <p:txBody>
          <a:bodyPr lIns="28575" tIns="28575" rIns="28575" bIns="28575" anchor="ctr"/>
          <a:lstStyle/>
          <a:p>
            <a:pPr algn="ctr">
              <a:defRPr sz="3000">
                <a:solidFill>
                  <a:srgbClr val="FFFFFF"/>
                </a:solidFill>
              </a:defRPr>
            </a:pPr>
            <a:r>
              <a:rPr lang="he-IL" sz="2250" b="1" dirty="0">
                <a:solidFill>
                  <a:schemeClr val="bg1"/>
                </a:solidFill>
              </a:rPr>
              <a:t>תפריט </a:t>
            </a:r>
          </a:p>
          <a:p>
            <a:pPr algn="ctr">
              <a:defRPr sz="3000">
                <a:solidFill>
                  <a:srgbClr val="FFFFFF"/>
                </a:solidFill>
              </a:defRPr>
            </a:pPr>
            <a:r>
              <a:rPr lang="he-IL" sz="2250" b="1" dirty="0">
                <a:solidFill>
                  <a:schemeClr val="bg1"/>
                </a:solidFill>
              </a:rPr>
              <a:t>ראשי</a:t>
            </a:r>
            <a:endParaRPr sz="2250" b="1" dirty="0">
              <a:solidFill>
                <a:schemeClr val="bg1"/>
              </a:solidFill>
            </a:endParaRPr>
          </a:p>
        </p:txBody>
      </p:sp>
      <p:sp>
        <p:nvSpPr>
          <p:cNvPr id="10" name="Shape">
            <a:extLst>
              <a:ext uri="{FF2B5EF4-FFF2-40B4-BE49-F238E27FC236}">
                <a16:creationId xmlns:a16="http://schemas.microsoft.com/office/drawing/2014/main" id="{DAA4052C-B925-42D8-AA01-1C24E296E16A}"/>
              </a:ext>
            </a:extLst>
          </p:cNvPr>
          <p:cNvSpPr/>
          <p:nvPr/>
        </p:nvSpPr>
        <p:spPr>
          <a:xfrm>
            <a:off x="611459" y="5677234"/>
            <a:ext cx="856887" cy="789620"/>
          </a:xfrm>
          <a:custGeom>
            <a:avLst/>
            <a:gdLst/>
            <a:ahLst/>
            <a:cxnLst>
              <a:cxn ang="0">
                <a:pos x="wd2" y="hd2"/>
              </a:cxn>
              <a:cxn ang="5400000">
                <a:pos x="wd2" y="hd2"/>
              </a:cxn>
              <a:cxn ang="10800000">
                <a:pos x="wd2" y="hd2"/>
              </a:cxn>
              <a:cxn ang="16200000">
                <a:pos x="wd2" y="hd2"/>
              </a:cxn>
            </a:cxnLst>
            <a:rect l="0" t="0" r="r" b="b"/>
            <a:pathLst>
              <a:path w="21200" h="21600" extrusionOk="0">
                <a:moveTo>
                  <a:pt x="20611" y="8325"/>
                </a:moveTo>
                <a:lnTo>
                  <a:pt x="17559" y="2475"/>
                </a:lnTo>
                <a:cubicBezTo>
                  <a:pt x="16745" y="932"/>
                  <a:pt x="15262" y="0"/>
                  <a:pt x="13663" y="0"/>
                </a:cubicBezTo>
                <a:lnTo>
                  <a:pt x="7558" y="0"/>
                </a:lnTo>
                <a:cubicBezTo>
                  <a:pt x="5959" y="0"/>
                  <a:pt x="4476" y="964"/>
                  <a:pt x="3663" y="2475"/>
                </a:cubicBezTo>
                <a:lnTo>
                  <a:pt x="610" y="8325"/>
                </a:lnTo>
                <a:cubicBezTo>
                  <a:pt x="-204" y="9868"/>
                  <a:pt x="-204" y="11764"/>
                  <a:pt x="610" y="13275"/>
                </a:cubicBezTo>
                <a:lnTo>
                  <a:pt x="3663" y="19125"/>
                </a:lnTo>
                <a:cubicBezTo>
                  <a:pt x="4477" y="20668"/>
                  <a:pt x="5959" y="21600"/>
                  <a:pt x="7558" y="21600"/>
                </a:cubicBezTo>
                <a:lnTo>
                  <a:pt x="13663" y="21600"/>
                </a:lnTo>
                <a:cubicBezTo>
                  <a:pt x="15262" y="21600"/>
                  <a:pt x="16745" y="20636"/>
                  <a:pt x="17559" y="19125"/>
                </a:cubicBezTo>
                <a:lnTo>
                  <a:pt x="20611" y="13275"/>
                </a:lnTo>
                <a:cubicBezTo>
                  <a:pt x="21396" y="11764"/>
                  <a:pt x="21396" y="9868"/>
                  <a:pt x="20611" y="8325"/>
                </a:cubicBezTo>
                <a:close/>
              </a:path>
            </a:pathLst>
          </a:custGeom>
          <a:solidFill>
            <a:srgbClr val="00B0F0"/>
          </a:solidFill>
          <a:ln w="12700">
            <a:miter lim="400000"/>
          </a:ln>
        </p:spPr>
        <p:txBody>
          <a:bodyPr lIns="28575" tIns="28575" rIns="28575" bIns="28575" anchor="ctr"/>
          <a:lstStyle/>
          <a:p>
            <a:pPr algn="ctr">
              <a:defRPr sz="3000">
                <a:solidFill>
                  <a:srgbClr val="FFFFFF"/>
                </a:solidFill>
              </a:defRPr>
            </a:pPr>
            <a:r>
              <a:rPr lang="he-IL" sz="2800" b="1" dirty="0">
                <a:solidFill>
                  <a:schemeClr val="bg1"/>
                </a:solidFill>
              </a:rPr>
              <a:t>17</a:t>
            </a:r>
            <a:endParaRPr sz="2800" b="1" dirty="0">
              <a:solidFill>
                <a:schemeClr val="bg1"/>
              </a:solidFill>
            </a:endParaRPr>
          </a:p>
        </p:txBody>
      </p:sp>
      <p:sp>
        <p:nvSpPr>
          <p:cNvPr id="2" name="מלבן 1">
            <a:extLst>
              <a:ext uri="{FF2B5EF4-FFF2-40B4-BE49-F238E27FC236}">
                <a16:creationId xmlns:a16="http://schemas.microsoft.com/office/drawing/2014/main" id="{85FDFF35-AF61-4B9D-A110-BA8FCE51DB5B}"/>
              </a:ext>
            </a:extLst>
          </p:cNvPr>
          <p:cNvSpPr/>
          <p:nvPr/>
        </p:nvSpPr>
        <p:spPr>
          <a:xfrm>
            <a:off x="-495299" y="3575125"/>
            <a:ext cx="12475340" cy="2554545"/>
          </a:xfrm>
          <a:prstGeom prst="rect">
            <a:avLst/>
          </a:prstGeom>
          <a:noFill/>
        </p:spPr>
        <p:txBody>
          <a:bodyPr wrap="square">
            <a:spAutoFit/>
          </a:bodyPr>
          <a:lstStyle/>
          <a:p>
            <a:pPr lvl="0"/>
            <a:r>
              <a:rPr lang="he-IL" sz="8000" b="1" dirty="0"/>
              <a:t>האם לדעתך יכול להיות שהרוב טועה והמיעוט צודק?</a:t>
            </a:r>
            <a:endParaRPr lang="en-US" sz="8000" b="1" dirty="0"/>
          </a:p>
        </p:txBody>
      </p:sp>
      <p:pic>
        <p:nvPicPr>
          <p:cNvPr id="13" name="Picture 2">
            <a:extLst>
              <a:ext uri="{FF2B5EF4-FFF2-40B4-BE49-F238E27FC236}">
                <a16:creationId xmlns:a16="http://schemas.microsoft.com/office/drawing/2014/main" id="{D7E3D339-C535-4473-B509-B5DF43630AD9}"/>
              </a:ext>
            </a:extLst>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rot="10800000">
            <a:off x="11353799" y="-2160975"/>
            <a:ext cx="838200" cy="5900905"/>
          </a:xfrm>
          <a:prstGeom prst="rect">
            <a:avLst/>
          </a:prstGeom>
          <a:noFill/>
          <a:extLst>
            <a:ext uri="{909E8E84-426E-40DD-AFC4-6F175D3DCCD1}">
              <a14:hiddenFill xmlns:a14="http://schemas.microsoft.com/office/drawing/2010/main">
                <a:solidFill>
                  <a:srgbClr val="FFFFFF"/>
                </a:solidFill>
              </a14:hiddenFill>
            </a:ext>
          </a:extLst>
        </p:spPr>
      </p:pic>
      <p:sp>
        <p:nvSpPr>
          <p:cNvPr id="12" name="TextBox 9">
            <a:extLst>
              <a:ext uri="{FF2B5EF4-FFF2-40B4-BE49-F238E27FC236}">
                <a16:creationId xmlns:a16="http://schemas.microsoft.com/office/drawing/2014/main" id="{F32CA73C-4779-46F7-A90C-FEFC330FE0E0}"/>
              </a:ext>
            </a:extLst>
          </p:cNvPr>
          <p:cNvSpPr txBox="1"/>
          <p:nvPr/>
        </p:nvSpPr>
        <p:spPr>
          <a:xfrm>
            <a:off x="8107439" y="6922"/>
            <a:ext cx="2755638" cy="646331"/>
          </a:xfrm>
          <a:prstGeom prst="rect">
            <a:avLst/>
          </a:prstGeom>
          <a:noFill/>
        </p:spPr>
        <p:txBody>
          <a:bodyPr wrap="square" rtlCol="1">
            <a:spAutoFit/>
          </a:bodyPr>
          <a:lstStyle/>
          <a:p>
            <a:r>
              <a:rPr lang="he-IL" sz="3600" b="1" dirty="0"/>
              <a:t>על דֵּמוֹקְרַטְיָה</a:t>
            </a:r>
            <a:endParaRPr lang="en-US" sz="3600" dirty="0"/>
          </a:p>
        </p:txBody>
      </p:sp>
      <p:sp>
        <p:nvSpPr>
          <p:cNvPr id="16" name="מלבן 15">
            <a:extLst>
              <a:ext uri="{FF2B5EF4-FFF2-40B4-BE49-F238E27FC236}">
                <a16:creationId xmlns:a16="http://schemas.microsoft.com/office/drawing/2014/main" id="{9EBC474F-C512-43BD-8FDB-06DA1C851D96}"/>
              </a:ext>
            </a:extLst>
          </p:cNvPr>
          <p:cNvSpPr/>
          <p:nvPr/>
        </p:nvSpPr>
        <p:spPr>
          <a:xfrm>
            <a:off x="7520084" y="612716"/>
            <a:ext cx="3627378" cy="2816284"/>
          </a:xfrm>
          <a:prstGeom prst="rect">
            <a:avLst/>
          </a:prstGeom>
        </p:spPr>
        <p:txBody>
          <a:bodyPr wrap="square">
            <a:spAutoFit/>
          </a:bodyPr>
          <a:lstStyle/>
          <a:p>
            <a:pPr algn="just">
              <a:lnSpc>
                <a:spcPct val="107000"/>
              </a:lnSpc>
              <a:spcAft>
                <a:spcPts val="800"/>
              </a:spcAft>
            </a:pPr>
            <a:r>
              <a:rPr lang="he-IL" sz="1600" dirty="0">
                <a:solidFill>
                  <a:srgbClr val="202122"/>
                </a:solidFill>
                <a:latin typeface="Calibri" panose="020F0502020204030204" pitchFamily="34" charset="0"/>
                <a:ea typeface="Calibri" panose="020F0502020204030204" pitchFamily="34" charset="0"/>
              </a:rPr>
              <a:t>דֵּמוֹקְרַטְיָה - שלטון העם, שיטת ממשל שבה רצונם של האזרחים בא לידי ביטוי בדרך של הצבעה. לאזרחי מדינה דמוקרטית זכות חוקית להשפיע על המדיניות הציבורית במדינתם או בעירם. </a:t>
            </a:r>
            <a:endParaRPr lang="en-US" sz="1600" dirty="0">
              <a:latin typeface="Calibri" panose="020F0502020204030204" pitchFamily="34" charset="0"/>
              <a:ea typeface="Calibri" panose="020F0502020204030204" pitchFamily="34" charset="0"/>
              <a:cs typeface="Arial" panose="020B0604020202020204" pitchFamily="34" charset="0"/>
            </a:endParaRPr>
          </a:p>
          <a:p>
            <a:pPr algn="just">
              <a:lnSpc>
                <a:spcPct val="107000"/>
              </a:lnSpc>
              <a:spcAft>
                <a:spcPts val="800"/>
              </a:spcAft>
            </a:pPr>
            <a:r>
              <a:rPr lang="he-IL" sz="1600" dirty="0">
                <a:solidFill>
                  <a:srgbClr val="202122"/>
                </a:solidFill>
                <a:latin typeface="Calibri" panose="020F0502020204030204" pitchFamily="34" charset="0"/>
                <a:ea typeface="Calibri" panose="020F0502020204030204" pitchFamily="34" charset="0"/>
              </a:rPr>
              <a:t>דמוקרטיות של ימינו מעמידות במרכז גם את ההקפדה על שמירת זכויות אדם, כמו הזכות לחירות, חופש הביטוי, חופש ההתאגדות, זכות הקניין וחופש התנועה (מתוך ערך 'דמוקרטיה' ויקיפדיה).</a:t>
            </a:r>
            <a:endParaRPr lang="en-US" sz="1600" dirty="0">
              <a:effectLst/>
              <a:latin typeface="Calibri" panose="020F0502020204030204" pitchFamily="34" charset="0"/>
              <a:ea typeface="Calibri" panose="020F0502020204030204" pitchFamily="34" charset="0"/>
              <a:cs typeface="Arial" panose="020B0604020202020204" pitchFamily="34" charset="0"/>
            </a:endParaRPr>
          </a:p>
        </p:txBody>
      </p:sp>
      <p:pic>
        <p:nvPicPr>
          <p:cNvPr id="17" name="Picture 2" descr="conceptual image of a person voting during elections - democracy stock pictures, royalty-free photos &amp; images">
            <a:extLst>
              <a:ext uri="{FF2B5EF4-FFF2-40B4-BE49-F238E27FC236}">
                <a16:creationId xmlns:a16="http://schemas.microsoft.com/office/drawing/2014/main" id="{DB0488F2-DCE3-4389-B600-72B5A9A8B245}"/>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946326" y="240583"/>
            <a:ext cx="2796462" cy="303635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55652461"/>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5" name="Picture 5">
            <a:hlinkClick r:id="rId2"/>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10767857" y="192370"/>
            <a:ext cx="1161258" cy="771218"/>
          </a:xfrm>
          <a:prstGeom prst="rect">
            <a:avLst/>
          </a:prstGeom>
        </p:spPr>
      </p:pic>
      <p:sp>
        <p:nvSpPr>
          <p:cNvPr id="81" name="Shape">
            <a:extLst>
              <a:ext uri="{FF2B5EF4-FFF2-40B4-BE49-F238E27FC236}">
                <a16:creationId xmlns:a16="http://schemas.microsoft.com/office/drawing/2014/main" id="{DAA4052C-B925-42D8-AA01-1C24E296E16A}"/>
              </a:ext>
            </a:extLst>
          </p:cNvPr>
          <p:cNvSpPr/>
          <p:nvPr/>
        </p:nvSpPr>
        <p:spPr>
          <a:xfrm>
            <a:off x="11125245" y="2232192"/>
            <a:ext cx="856887" cy="789620"/>
          </a:xfrm>
          <a:custGeom>
            <a:avLst/>
            <a:gdLst/>
            <a:ahLst/>
            <a:cxnLst>
              <a:cxn ang="0">
                <a:pos x="wd2" y="hd2"/>
              </a:cxn>
              <a:cxn ang="5400000">
                <a:pos x="wd2" y="hd2"/>
              </a:cxn>
              <a:cxn ang="10800000">
                <a:pos x="wd2" y="hd2"/>
              </a:cxn>
              <a:cxn ang="16200000">
                <a:pos x="wd2" y="hd2"/>
              </a:cxn>
            </a:cxnLst>
            <a:rect l="0" t="0" r="r" b="b"/>
            <a:pathLst>
              <a:path w="21200" h="21600" extrusionOk="0">
                <a:moveTo>
                  <a:pt x="20611" y="8325"/>
                </a:moveTo>
                <a:lnTo>
                  <a:pt x="17559" y="2475"/>
                </a:lnTo>
                <a:cubicBezTo>
                  <a:pt x="16745" y="932"/>
                  <a:pt x="15262" y="0"/>
                  <a:pt x="13663" y="0"/>
                </a:cubicBezTo>
                <a:lnTo>
                  <a:pt x="7558" y="0"/>
                </a:lnTo>
                <a:cubicBezTo>
                  <a:pt x="5959" y="0"/>
                  <a:pt x="4476" y="964"/>
                  <a:pt x="3663" y="2475"/>
                </a:cubicBezTo>
                <a:lnTo>
                  <a:pt x="610" y="8325"/>
                </a:lnTo>
                <a:cubicBezTo>
                  <a:pt x="-204" y="9868"/>
                  <a:pt x="-204" y="11764"/>
                  <a:pt x="610" y="13275"/>
                </a:cubicBezTo>
                <a:lnTo>
                  <a:pt x="3663" y="19125"/>
                </a:lnTo>
                <a:cubicBezTo>
                  <a:pt x="4477" y="20668"/>
                  <a:pt x="5959" y="21600"/>
                  <a:pt x="7558" y="21600"/>
                </a:cubicBezTo>
                <a:lnTo>
                  <a:pt x="13663" y="21600"/>
                </a:lnTo>
                <a:cubicBezTo>
                  <a:pt x="15262" y="21600"/>
                  <a:pt x="16745" y="20636"/>
                  <a:pt x="17559" y="19125"/>
                </a:cubicBezTo>
                <a:lnTo>
                  <a:pt x="20611" y="13275"/>
                </a:lnTo>
                <a:cubicBezTo>
                  <a:pt x="21396" y="11764"/>
                  <a:pt x="21396" y="9868"/>
                  <a:pt x="20611" y="8325"/>
                </a:cubicBezTo>
                <a:close/>
              </a:path>
            </a:pathLst>
          </a:custGeom>
          <a:solidFill>
            <a:srgbClr val="FF3399"/>
          </a:solidFill>
          <a:ln/>
        </p:spPr>
        <p:style>
          <a:lnRef idx="2">
            <a:schemeClr val="accent4">
              <a:shade val="50000"/>
            </a:schemeClr>
          </a:lnRef>
          <a:fillRef idx="1">
            <a:schemeClr val="accent4"/>
          </a:fillRef>
          <a:effectRef idx="0">
            <a:schemeClr val="accent4"/>
          </a:effectRef>
          <a:fontRef idx="minor">
            <a:schemeClr val="lt1"/>
          </a:fontRef>
        </p:style>
        <p:txBody>
          <a:bodyPr lIns="28575" tIns="28575" rIns="28575" bIns="28575" anchor="ctr"/>
          <a:lstStyle/>
          <a:p>
            <a:pPr algn="ctr">
              <a:defRPr sz="3000">
                <a:solidFill>
                  <a:srgbClr val="FFFFFF"/>
                </a:solidFill>
              </a:defRPr>
            </a:pPr>
            <a:r>
              <a:rPr lang="he-IL" sz="2800" b="1" dirty="0">
                <a:solidFill>
                  <a:schemeClr val="bg1"/>
                </a:solidFill>
                <a:hlinkClick r:id="rId4" action="ppaction://hlinksldjump">
                  <a:extLst>
                    <a:ext uri="{A12FA001-AC4F-418D-AE19-62706E023703}">
                      <ahyp:hlinkClr xmlns:ahyp="http://schemas.microsoft.com/office/drawing/2018/hyperlinkcolor" val="tx"/>
                    </a:ext>
                  </a:extLst>
                </a:hlinkClick>
              </a:rPr>
              <a:t>01</a:t>
            </a:r>
            <a:endParaRPr sz="2800" b="1" dirty="0">
              <a:solidFill>
                <a:schemeClr val="bg1"/>
              </a:solidFill>
            </a:endParaRPr>
          </a:p>
        </p:txBody>
      </p:sp>
      <p:sp>
        <p:nvSpPr>
          <p:cNvPr id="82" name="Shape">
            <a:extLst>
              <a:ext uri="{FF2B5EF4-FFF2-40B4-BE49-F238E27FC236}">
                <a16:creationId xmlns:a16="http://schemas.microsoft.com/office/drawing/2014/main" id="{DAA4052C-B925-42D8-AA01-1C24E296E16A}"/>
              </a:ext>
            </a:extLst>
          </p:cNvPr>
          <p:cNvSpPr/>
          <p:nvPr/>
        </p:nvSpPr>
        <p:spPr>
          <a:xfrm>
            <a:off x="11090870" y="3061506"/>
            <a:ext cx="856887" cy="789620"/>
          </a:xfrm>
          <a:custGeom>
            <a:avLst/>
            <a:gdLst/>
            <a:ahLst/>
            <a:cxnLst>
              <a:cxn ang="0">
                <a:pos x="wd2" y="hd2"/>
              </a:cxn>
              <a:cxn ang="5400000">
                <a:pos x="wd2" y="hd2"/>
              </a:cxn>
              <a:cxn ang="10800000">
                <a:pos x="wd2" y="hd2"/>
              </a:cxn>
              <a:cxn ang="16200000">
                <a:pos x="wd2" y="hd2"/>
              </a:cxn>
            </a:cxnLst>
            <a:rect l="0" t="0" r="r" b="b"/>
            <a:pathLst>
              <a:path w="21200" h="21600" extrusionOk="0">
                <a:moveTo>
                  <a:pt x="20611" y="8325"/>
                </a:moveTo>
                <a:lnTo>
                  <a:pt x="17559" y="2475"/>
                </a:lnTo>
                <a:cubicBezTo>
                  <a:pt x="16745" y="932"/>
                  <a:pt x="15262" y="0"/>
                  <a:pt x="13663" y="0"/>
                </a:cubicBezTo>
                <a:lnTo>
                  <a:pt x="7558" y="0"/>
                </a:lnTo>
                <a:cubicBezTo>
                  <a:pt x="5959" y="0"/>
                  <a:pt x="4476" y="964"/>
                  <a:pt x="3663" y="2475"/>
                </a:cubicBezTo>
                <a:lnTo>
                  <a:pt x="610" y="8325"/>
                </a:lnTo>
                <a:cubicBezTo>
                  <a:pt x="-204" y="9868"/>
                  <a:pt x="-204" y="11764"/>
                  <a:pt x="610" y="13275"/>
                </a:cubicBezTo>
                <a:lnTo>
                  <a:pt x="3663" y="19125"/>
                </a:lnTo>
                <a:cubicBezTo>
                  <a:pt x="4477" y="20668"/>
                  <a:pt x="5959" y="21600"/>
                  <a:pt x="7558" y="21600"/>
                </a:cubicBezTo>
                <a:lnTo>
                  <a:pt x="13663" y="21600"/>
                </a:lnTo>
                <a:cubicBezTo>
                  <a:pt x="15262" y="21600"/>
                  <a:pt x="16745" y="20636"/>
                  <a:pt x="17559" y="19125"/>
                </a:cubicBezTo>
                <a:lnTo>
                  <a:pt x="20611" y="13275"/>
                </a:lnTo>
                <a:cubicBezTo>
                  <a:pt x="21396" y="11764"/>
                  <a:pt x="21396" y="9868"/>
                  <a:pt x="20611" y="8325"/>
                </a:cubicBezTo>
                <a:close/>
              </a:path>
            </a:pathLst>
          </a:custGeom>
          <a:solidFill>
            <a:srgbClr val="FF3399"/>
          </a:solidFill>
          <a:ln/>
        </p:spPr>
        <p:style>
          <a:lnRef idx="2">
            <a:schemeClr val="accent4">
              <a:shade val="50000"/>
            </a:schemeClr>
          </a:lnRef>
          <a:fillRef idx="1">
            <a:schemeClr val="accent4"/>
          </a:fillRef>
          <a:effectRef idx="0">
            <a:schemeClr val="accent4"/>
          </a:effectRef>
          <a:fontRef idx="minor">
            <a:schemeClr val="lt1"/>
          </a:fontRef>
        </p:style>
        <p:txBody>
          <a:bodyPr lIns="28575" tIns="28575" rIns="28575" bIns="28575" anchor="ctr"/>
          <a:lstStyle/>
          <a:p>
            <a:pPr algn="ctr">
              <a:defRPr sz="3000">
                <a:solidFill>
                  <a:srgbClr val="FFFFFF"/>
                </a:solidFill>
              </a:defRPr>
            </a:pPr>
            <a:r>
              <a:rPr lang="he-IL" sz="2800" b="1" dirty="0">
                <a:solidFill>
                  <a:schemeClr val="bg1"/>
                </a:solidFill>
                <a:hlinkClick r:id="rId5" action="ppaction://hlinksldjump">
                  <a:extLst>
                    <a:ext uri="{A12FA001-AC4F-418D-AE19-62706E023703}">
                      <ahyp:hlinkClr xmlns:ahyp="http://schemas.microsoft.com/office/drawing/2018/hyperlinkcolor" val="tx"/>
                    </a:ext>
                  </a:extLst>
                </a:hlinkClick>
              </a:rPr>
              <a:t>02</a:t>
            </a:r>
            <a:endParaRPr sz="2800" b="1" dirty="0">
              <a:solidFill>
                <a:schemeClr val="bg1"/>
              </a:solidFill>
            </a:endParaRPr>
          </a:p>
        </p:txBody>
      </p:sp>
      <p:sp>
        <p:nvSpPr>
          <p:cNvPr id="83" name="Shape">
            <a:extLst>
              <a:ext uri="{FF2B5EF4-FFF2-40B4-BE49-F238E27FC236}">
                <a16:creationId xmlns:a16="http://schemas.microsoft.com/office/drawing/2014/main" id="{DAA4052C-B925-42D8-AA01-1C24E296E16A}"/>
              </a:ext>
            </a:extLst>
          </p:cNvPr>
          <p:cNvSpPr/>
          <p:nvPr/>
        </p:nvSpPr>
        <p:spPr>
          <a:xfrm>
            <a:off x="11136659" y="3897761"/>
            <a:ext cx="856887" cy="789620"/>
          </a:xfrm>
          <a:custGeom>
            <a:avLst/>
            <a:gdLst/>
            <a:ahLst/>
            <a:cxnLst>
              <a:cxn ang="0">
                <a:pos x="wd2" y="hd2"/>
              </a:cxn>
              <a:cxn ang="5400000">
                <a:pos x="wd2" y="hd2"/>
              </a:cxn>
              <a:cxn ang="10800000">
                <a:pos x="wd2" y="hd2"/>
              </a:cxn>
              <a:cxn ang="16200000">
                <a:pos x="wd2" y="hd2"/>
              </a:cxn>
            </a:cxnLst>
            <a:rect l="0" t="0" r="r" b="b"/>
            <a:pathLst>
              <a:path w="21200" h="21600" extrusionOk="0">
                <a:moveTo>
                  <a:pt x="20611" y="8325"/>
                </a:moveTo>
                <a:lnTo>
                  <a:pt x="17559" y="2475"/>
                </a:lnTo>
                <a:cubicBezTo>
                  <a:pt x="16745" y="932"/>
                  <a:pt x="15262" y="0"/>
                  <a:pt x="13663" y="0"/>
                </a:cubicBezTo>
                <a:lnTo>
                  <a:pt x="7558" y="0"/>
                </a:lnTo>
                <a:cubicBezTo>
                  <a:pt x="5959" y="0"/>
                  <a:pt x="4476" y="964"/>
                  <a:pt x="3663" y="2475"/>
                </a:cubicBezTo>
                <a:lnTo>
                  <a:pt x="610" y="8325"/>
                </a:lnTo>
                <a:cubicBezTo>
                  <a:pt x="-204" y="9868"/>
                  <a:pt x="-204" y="11764"/>
                  <a:pt x="610" y="13275"/>
                </a:cubicBezTo>
                <a:lnTo>
                  <a:pt x="3663" y="19125"/>
                </a:lnTo>
                <a:cubicBezTo>
                  <a:pt x="4477" y="20668"/>
                  <a:pt x="5959" y="21600"/>
                  <a:pt x="7558" y="21600"/>
                </a:cubicBezTo>
                <a:lnTo>
                  <a:pt x="13663" y="21600"/>
                </a:lnTo>
                <a:cubicBezTo>
                  <a:pt x="15262" y="21600"/>
                  <a:pt x="16745" y="20636"/>
                  <a:pt x="17559" y="19125"/>
                </a:cubicBezTo>
                <a:lnTo>
                  <a:pt x="20611" y="13275"/>
                </a:lnTo>
                <a:cubicBezTo>
                  <a:pt x="21396" y="11764"/>
                  <a:pt x="21396" y="9868"/>
                  <a:pt x="20611" y="8325"/>
                </a:cubicBezTo>
                <a:close/>
              </a:path>
            </a:pathLst>
          </a:custGeom>
          <a:solidFill>
            <a:srgbClr val="FF3399"/>
          </a:solidFill>
          <a:ln/>
        </p:spPr>
        <p:style>
          <a:lnRef idx="2">
            <a:schemeClr val="accent4">
              <a:shade val="50000"/>
            </a:schemeClr>
          </a:lnRef>
          <a:fillRef idx="1">
            <a:schemeClr val="accent4"/>
          </a:fillRef>
          <a:effectRef idx="0">
            <a:schemeClr val="accent4"/>
          </a:effectRef>
          <a:fontRef idx="minor">
            <a:schemeClr val="lt1"/>
          </a:fontRef>
        </p:style>
        <p:txBody>
          <a:bodyPr lIns="28575" tIns="28575" rIns="28575" bIns="28575" anchor="ctr"/>
          <a:lstStyle/>
          <a:p>
            <a:pPr algn="ctr">
              <a:defRPr sz="3000">
                <a:solidFill>
                  <a:srgbClr val="FFFFFF"/>
                </a:solidFill>
              </a:defRPr>
            </a:pPr>
            <a:r>
              <a:rPr lang="he-IL" sz="2800" b="1" dirty="0">
                <a:solidFill>
                  <a:schemeClr val="bg1"/>
                </a:solidFill>
                <a:hlinkClick r:id="rId6" action="ppaction://hlinksldjump">
                  <a:extLst>
                    <a:ext uri="{A12FA001-AC4F-418D-AE19-62706E023703}">
                      <ahyp:hlinkClr xmlns:ahyp="http://schemas.microsoft.com/office/drawing/2018/hyperlinkcolor" val="tx"/>
                    </a:ext>
                  </a:extLst>
                </a:hlinkClick>
              </a:rPr>
              <a:t>03</a:t>
            </a:r>
            <a:endParaRPr sz="2800" b="1" dirty="0">
              <a:solidFill>
                <a:schemeClr val="bg1"/>
              </a:solidFill>
            </a:endParaRPr>
          </a:p>
        </p:txBody>
      </p:sp>
      <p:sp>
        <p:nvSpPr>
          <p:cNvPr id="84" name="Shape">
            <a:extLst>
              <a:ext uri="{FF2B5EF4-FFF2-40B4-BE49-F238E27FC236}">
                <a16:creationId xmlns:a16="http://schemas.microsoft.com/office/drawing/2014/main" id="{DAA4052C-B925-42D8-AA01-1C24E296E16A}"/>
              </a:ext>
            </a:extLst>
          </p:cNvPr>
          <p:cNvSpPr/>
          <p:nvPr/>
        </p:nvSpPr>
        <p:spPr>
          <a:xfrm>
            <a:off x="11136660" y="4757437"/>
            <a:ext cx="856887" cy="789620"/>
          </a:xfrm>
          <a:custGeom>
            <a:avLst/>
            <a:gdLst/>
            <a:ahLst/>
            <a:cxnLst>
              <a:cxn ang="0">
                <a:pos x="wd2" y="hd2"/>
              </a:cxn>
              <a:cxn ang="5400000">
                <a:pos x="wd2" y="hd2"/>
              </a:cxn>
              <a:cxn ang="10800000">
                <a:pos x="wd2" y="hd2"/>
              </a:cxn>
              <a:cxn ang="16200000">
                <a:pos x="wd2" y="hd2"/>
              </a:cxn>
            </a:cxnLst>
            <a:rect l="0" t="0" r="r" b="b"/>
            <a:pathLst>
              <a:path w="21200" h="21600" extrusionOk="0">
                <a:moveTo>
                  <a:pt x="20611" y="8325"/>
                </a:moveTo>
                <a:lnTo>
                  <a:pt x="17559" y="2475"/>
                </a:lnTo>
                <a:cubicBezTo>
                  <a:pt x="16745" y="932"/>
                  <a:pt x="15262" y="0"/>
                  <a:pt x="13663" y="0"/>
                </a:cubicBezTo>
                <a:lnTo>
                  <a:pt x="7558" y="0"/>
                </a:lnTo>
                <a:cubicBezTo>
                  <a:pt x="5959" y="0"/>
                  <a:pt x="4476" y="964"/>
                  <a:pt x="3663" y="2475"/>
                </a:cubicBezTo>
                <a:lnTo>
                  <a:pt x="610" y="8325"/>
                </a:lnTo>
                <a:cubicBezTo>
                  <a:pt x="-204" y="9868"/>
                  <a:pt x="-204" y="11764"/>
                  <a:pt x="610" y="13275"/>
                </a:cubicBezTo>
                <a:lnTo>
                  <a:pt x="3663" y="19125"/>
                </a:lnTo>
                <a:cubicBezTo>
                  <a:pt x="4477" y="20668"/>
                  <a:pt x="5959" y="21600"/>
                  <a:pt x="7558" y="21600"/>
                </a:cubicBezTo>
                <a:lnTo>
                  <a:pt x="13663" y="21600"/>
                </a:lnTo>
                <a:cubicBezTo>
                  <a:pt x="15262" y="21600"/>
                  <a:pt x="16745" y="20636"/>
                  <a:pt x="17559" y="19125"/>
                </a:cubicBezTo>
                <a:lnTo>
                  <a:pt x="20611" y="13275"/>
                </a:lnTo>
                <a:cubicBezTo>
                  <a:pt x="21396" y="11764"/>
                  <a:pt x="21396" y="9868"/>
                  <a:pt x="20611" y="8325"/>
                </a:cubicBezTo>
                <a:close/>
              </a:path>
            </a:pathLst>
          </a:custGeom>
          <a:solidFill>
            <a:srgbClr val="FF3399"/>
          </a:solidFill>
          <a:ln/>
        </p:spPr>
        <p:style>
          <a:lnRef idx="2">
            <a:schemeClr val="accent4">
              <a:shade val="50000"/>
            </a:schemeClr>
          </a:lnRef>
          <a:fillRef idx="1">
            <a:schemeClr val="accent4"/>
          </a:fillRef>
          <a:effectRef idx="0">
            <a:schemeClr val="accent4"/>
          </a:effectRef>
          <a:fontRef idx="minor">
            <a:schemeClr val="lt1"/>
          </a:fontRef>
        </p:style>
        <p:txBody>
          <a:bodyPr lIns="28575" tIns="28575" rIns="28575" bIns="28575" anchor="ctr"/>
          <a:lstStyle/>
          <a:p>
            <a:pPr algn="ctr">
              <a:defRPr sz="3000">
                <a:solidFill>
                  <a:srgbClr val="FFFFFF"/>
                </a:solidFill>
              </a:defRPr>
            </a:pPr>
            <a:r>
              <a:rPr lang="he-IL" sz="2800" b="1" dirty="0">
                <a:solidFill>
                  <a:schemeClr val="bg1"/>
                </a:solidFill>
                <a:hlinkClick r:id="rId7" action="ppaction://hlinksldjump">
                  <a:extLst>
                    <a:ext uri="{A12FA001-AC4F-418D-AE19-62706E023703}">
                      <ahyp:hlinkClr xmlns:ahyp="http://schemas.microsoft.com/office/drawing/2018/hyperlinkcolor" val="tx"/>
                    </a:ext>
                  </a:extLst>
                </a:hlinkClick>
              </a:rPr>
              <a:t>04</a:t>
            </a:r>
            <a:endParaRPr sz="2800" b="1" dirty="0">
              <a:solidFill>
                <a:schemeClr val="bg1"/>
              </a:solidFill>
            </a:endParaRPr>
          </a:p>
        </p:txBody>
      </p:sp>
      <p:sp>
        <p:nvSpPr>
          <p:cNvPr id="85" name="Shape">
            <a:extLst>
              <a:ext uri="{FF2B5EF4-FFF2-40B4-BE49-F238E27FC236}">
                <a16:creationId xmlns:a16="http://schemas.microsoft.com/office/drawing/2014/main" id="{DAA4052C-B925-42D8-AA01-1C24E296E16A}"/>
              </a:ext>
            </a:extLst>
          </p:cNvPr>
          <p:cNvSpPr/>
          <p:nvPr/>
        </p:nvSpPr>
        <p:spPr>
          <a:xfrm>
            <a:off x="11107122" y="5657983"/>
            <a:ext cx="856887" cy="789620"/>
          </a:xfrm>
          <a:custGeom>
            <a:avLst/>
            <a:gdLst/>
            <a:ahLst/>
            <a:cxnLst>
              <a:cxn ang="0">
                <a:pos x="wd2" y="hd2"/>
              </a:cxn>
              <a:cxn ang="5400000">
                <a:pos x="wd2" y="hd2"/>
              </a:cxn>
              <a:cxn ang="10800000">
                <a:pos x="wd2" y="hd2"/>
              </a:cxn>
              <a:cxn ang="16200000">
                <a:pos x="wd2" y="hd2"/>
              </a:cxn>
            </a:cxnLst>
            <a:rect l="0" t="0" r="r" b="b"/>
            <a:pathLst>
              <a:path w="21200" h="21600" extrusionOk="0">
                <a:moveTo>
                  <a:pt x="20611" y="8325"/>
                </a:moveTo>
                <a:lnTo>
                  <a:pt x="17559" y="2475"/>
                </a:lnTo>
                <a:cubicBezTo>
                  <a:pt x="16745" y="932"/>
                  <a:pt x="15262" y="0"/>
                  <a:pt x="13663" y="0"/>
                </a:cubicBezTo>
                <a:lnTo>
                  <a:pt x="7558" y="0"/>
                </a:lnTo>
                <a:cubicBezTo>
                  <a:pt x="5959" y="0"/>
                  <a:pt x="4476" y="964"/>
                  <a:pt x="3663" y="2475"/>
                </a:cubicBezTo>
                <a:lnTo>
                  <a:pt x="610" y="8325"/>
                </a:lnTo>
                <a:cubicBezTo>
                  <a:pt x="-204" y="9868"/>
                  <a:pt x="-204" y="11764"/>
                  <a:pt x="610" y="13275"/>
                </a:cubicBezTo>
                <a:lnTo>
                  <a:pt x="3663" y="19125"/>
                </a:lnTo>
                <a:cubicBezTo>
                  <a:pt x="4477" y="20668"/>
                  <a:pt x="5959" y="21600"/>
                  <a:pt x="7558" y="21600"/>
                </a:cubicBezTo>
                <a:lnTo>
                  <a:pt x="13663" y="21600"/>
                </a:lnTo>
                <a:cubicBezTo>
                  <a:pt x="15262" y="21600"/>
                  <a:pt x="16745" y="20636"/>
                  <a:pt x="17559" y="19125"/>
                </a:cubicBezTo>
                <a:lnTo>
                  <a:pt x="20611" y="13275"/>
                </a:lnTo>
                <a:cubicBezTo>
                  <a:pt x="21396" y="11764"/>
                  <a:pt x="21396" y="9868"/>
                  <a:pt x="20611" y="8325"/>
                </a:cubicBezTo>
                <a:close/>
              </a:path>
            </a:pathLst>
          </a:custGeom>
          <a:solidFill>
            <a:srgbClr val="FF3399"/>
          </a:solidFill>
          <a:ln/>
        </p:spPr>
        <p:style>
          <a:lnRef idx="2">
            <a:schemeClr val="accent4">
              <a:shade val="50000"/>
            </a:schemeClr>
          </a:lnRef>
          <a:fillRef idx="1">
            <a:schemeClr val="accent4"/>
          </a:fillRef>
          <a:effectRef idx="0">
            <a:schemeClr val="accent4"/>
          </a:effectRef>
          <a:fontRef idx="minor">
            <a:schemeClr val="lt1"/>
          </a:fontRef>
        </p:style>
        <p:txBody>
          <a:bodyPr lIns="28575" tIns="28575" rIns="28575" bIns="28575" anchor="ctr"/>
          <a:lstStyle/>
          <a:p>
            <a:pPr algn="ctr">
              <a:defRPr sz="3000">
                <a:solidFill>
                  <a:srgbClr val="FFFFFF"/>
                </a:solidFill>
              </a:defRPr>
            </a:pPr>
            <a:r>
              <a:rPr lang="he-IL" sz="2800" b="1" dirty="0">
                <a:solidFill>
                  <a:schemeClr val="bg1"/>
                </a:solidFill>
                <a:hlinkClick r:id="rId8" action="ppaction://hlinksldjump">
                  <a:extLst>
                    <a:ext uri="{A12FA001-AC4F-418D-AE19-62706E023703}">
                      <ahyp:hlinkClr xmlns:ahyp="http://schemas.microsoft.com/office/drawing/2018/hyperlinkcolor" val="tx"/>
                    </a:ext>
                  </a:extLst>
                </a:hlinkClick>
              </a:rPr>
              <a:t>05</a:t>
            </a:r>
            <a:endParaRPr sz="2800" b="1" dirty="0">
              <a:solidFill>
                <a:schemeClr val="bg1"/>
              </a:solidFill>
            </a:endParaRPr>
          </a:p>
        </p:txBody>
      </p:sp>
      <p:sp>
        <p:nvSpPr>
          <p:cNvPr id="90" name="Shape">
            <a:extLst>
              <a:ext uri="{FF2B5EF4-FFF2-40B4-BE49-F238E27FC236}">
                <a16:creationId xmlns:a16="http://schemas.microsoft.com/office/drawing/2014/main" id="{DAA4052C-B925-42D8-AA01-1C24E296E16A}"/>
              </a:ext>
            </a:extLst>
          </p:cNvPr>
          <p:cNvSpPr/>
          <p:nvPr/>
        </p:nvSpPr>
        <p:spPr>
          <a:xfrm>
            <a:off x="10211472" y="5629482"/>
            <a:ext cx="856887" cy="789620"/>
          </a:xfrm>
          <a:custGeom>
            <a:avLst/>
            <a:gdLst/>
            <a:ahLst/>
            <a:cxnLst>
              <a:cxn ang="0">
                <a:pos x="wd2" y="hd2"/>
              </a:cxn>
              <a:cxn ang="5400000">
                <a:pos x="wd2" y="hd2"/>
              </a:cxn>
              <a:cxn ang="10800000">
                <a:pos x="wd2" y="hd2"/>
              </a:cxn>
              <a:cxn ang="16200000">
                <a:pos x="wd2" y="hd2"/>
              </a:cxn>
            </a:cxnLst>
            <a:rect l="0" t="0" r="r" b="b"/>
            <a:pathLst>
              <a:path w="21200" h="21600" extrusionOk="0">
                <a:moveTo>
                  <a:pt x="20611" y="8325"/>
                </a:moveTo>
                <a:lnTo>
                  <a:pt x="17559" y="2475"/>
                </a:lnTo>
                <a:cubicBezTo>
                  <a:pt x="16745" y="932"/>
                  <a:pt x="15262" y="0"/>
                  <a:pt x="13663" y="0"/>
                </a:cubicBezTo>
                <a:lnTo>
                  <a:pt x="7558" y="0"/>
                </a:lnTo>
                <a:cubicBezTo>
                  <a:pt x="5959" y="0"/>
                  <a:pt x="4476" y="964"/>
                  <a:pt x="3663" y="2475"/>
                </a:cubicBezTo>
                <a:lnTo>
                  <a:pt x="610" y="8325"/>
                </a:lnTo>
                <a:cubicBezTo>
                  <a:pt x="-204" y="9868"/>
                  <a:pt x="-204" y="11764"/>
                  <a:pt x="610" y="13275"/>
                </a:cubicBezTo>
                <a:lnTo>
                  <a:pt x="3663" y="19125"/>
                </a:lnTo>
                <a:cubicBezTo>
                  <a:pt x="4477" y="20668"/>
                  <a:pt x="5959" y="21600"/>
                  <a:pt x="7558" y="21600"/>
                </a:cubicBezTo>
                <a:lnTo>
                  <a:pt x="13663" y="21600"/>
                </a:lnTo>
                <a:cubicBezTo>
                  <a:pt x="15262" y="21600"/>
                  <a:pt x="16745" y="20636"/>
                  <a:pt x="17559" y="19125"/>
                </a:cubicBezTo>
                <a:lnTo>
                  <a:pt x="20611" y="13275"/>
                </a:lnTo>
                <a:cubicBezTo>
                  <a:pt x="21396" y="11764"/>
                  <a:pt x="21396" y="9868"/>
                  <a:pt x="20611" y="8325"/>
                </a:cubicBezTo>
                <a:close/>
              </a:path>
            </a:pathLst>
          </a:custGeom>
          <a:solidFill>
            <a:srgbClr val="FF3399"/>
          </a:solidFill>
          <a:ln/>
        </p:spPr>
        <p:style>
          <a:lnRef idx="2">
            <a:schemeClr val="accent4">
              <a:shade val="50000"/>
            </a:schemeClr>
          </a:lnRef>
          <a:fillRef idx="1">
            <a:schemeClr val="accent4"/>
          </a:fillRef>
          <a:effectRef idx="0">
            <a:schemeClr val="accent4"/>
          </a:effectRef>
          <a:fontRef idx="minor">
            <a:schemeClr val="lt1"/>
          </a:fontRef>
        </p:style>
        <p:txBody>
          <a:bodyPr lIns="28575" tIns="28575" rIns="28575" bIns="28575" anchor="ctr"/>
          <a:lstStyle/>
          <a:p>
            <a:pPr algn="ctr">
              <a:defRPr sz="3000">
                <a:solidFill>
                  <a:srgbClr val="FFFFFF"/>
                </a:solidFill>
              </a:defRPr>
            </a:pPr>
            <a:r>
              <a:rPr lang="he-IL" sz="2800" b="1" dirty="0">
                <a:solidFill>
                  <a:schemeClr val="bg1"/>
                </a:solidFill>
                <a:hlinkClick r:id="rId9" action="ppaction://hlinksldjump"/>
              </a:rPr>
              <a:t>10</a:t>
            </a:r>
            <a:endParaRPr sz="2800" b="1" dirty="0">
              <a:solidFill>
                <a:schemeClr val="bg1"/>
              </a:solidFill>
            </a:endParaRPr>
          </a:p>
        </p:txBody>
      </p:sp>
      <p:sp>
        <p:nvSpPr>
          <p:cNvPr id="91" name="Shape">
            <a:hlinkClick r:id="rId10" action="ppaction://hlinksldjump"/>
            <a:extLst>
              <a:ext uri="{FF2B5EF4-FFF2-40B4-BE49-F238E27FC236}">
                <a16:creationId xmlns:a16="http://schemas.microsoft.com/office/drawing/2014/main" id="{DAA4052C-B925-42D8-AA01-1C24E296E16A}"/>
              </a:ext>
            </a:extLst>
          </p:cNvPr>
          <p:cNvSpPr/>
          <p:nvPr/>
        </p:nvSpPr>
        <p:spPr>
          <a:xfrm>
            <a:off x="8789196" y="2280611"/>
            <a:ext cx="856887" cy="789620"/>
          </a:xfrm>
          <a:custGeom>
            <a:avLst/>
            <a:gdLst/>
            <a:ahLst/>
            <a:cxnLst>
              <a:cxn ang="0">
                <a:pos x="wd2" y="hd2"/>
              </a:cxn>
              <a:cxn ang="5400000">
                <a:pos x="wd2" y="hd2"/>
              </a:cxn>
              <a:cxn ang="10800000">
                <a:pos x="wd2" y="hd2"/>
              </a:cxn>
              <a:cxn ang="16200000">
                <a:pos x="wd2" y="hd2"/>
              </a:cxn>
            </a:cxnLst>
            <a:rect l="0" t="0" r="r" b="b"/>
            <a:pathLst>
              <a:path w="21200" h="21600" extrusionOk="0">
                <a:moveTo>
                  <a:pt x="20611" y="8325"/>
                </a:moveTo>
                <a:lnTo>
                  <a:pt x="17559" y="2475"/>
                </a:lnTo>
                <a:cubicBezTo>
                  <a:pt x="16745" y="932"/>
                  <a:pt x="15262" y="0"/>
                  <a:pt x="13663" y="0"/>
                </a:cubicBezTo>
                <a:lnTo>
                  <a:pt x="7558" y="0"/>
                </a:lnTo>
                <a:cubicBezTo>
                  <a:pt x="5959" y="0"/>
                  <a:pt x="4476" y="964"/>
                  <a:pt x="3663" y="2475"/>
                </a:cubicBezTo>
                <a:lnTo>
                  <a:pt x="610" y="8325"/>
                </a:lnTo>
                <a:cubicBezTo>
                  <a:pt x="-204" y="9868"/>
                  <a:pt x="-204" y="11764"/>
                  <a:pt x="610" y="13275"/>
                </a:cubicBezTo>
                <a:lnTo>
                  <a:pt x="3663" y="19125"/>
                </a:lnTo>
                <a:cubicBezTo>
                  <a:pt x="4477" y="20668"/>
                  <a:pt x="5959" y="21600"/>
                  <a:pt x="7558" y="21600"/>
                </a:cubicBezTo>
                <a:lnTo>
                  <a:pt x="13663" y="21600"/>
                </a:lnTo>
                <a:cubicBezTo>
                  <a:pt x="15262" y="21600"/>
                  <a:pt x="16745" y="20636"/>
                  <a:pt x="17559" y="19125"/>
                </a:cubicBezTo>
                <a:lnTo>
                  <a:pt x="20611" y="13275"/>
                </a:lnTo>
                <a:cubicBezTo>
                  <a:pt x="21396" y="11764"/>
                  <a:pt x="21396" y="9868"/>
                  <a:pt x="20611" y="8325"/>
                </a:cubicBezTo>
                <a:close/>
              </a:path>
            </a:pathLst>
          </a:custGeom>
          <a:solidFill>
            <a:schemeClr val="accent1">
              <a:lumMod val="60000"/>
              <a:lumOff val="40000"/>
            </a:schemeClr>
          </a:solidFill>
          <a:ln/>
        </p:spPr>
        <p:style>
          <a:lnRef idx="2">
            <a:schemeClr val="accent4">
              <a:shade val="50000"/>
            </a:schemeClr>
          </a:lnRef>
          <a:fillRef idx="1">
            <a:schemeClr val="accent4"/>
          </a:fillRef>
          <a:effectRef idx="0">
            <a:schemeClr val="accent4"/>
          </a:effectRef>
          <a:fontRef idx="minor">
            <a:schemeClr val="lt1"/>
          </a:fontRef>
        </p:style>
        <p:txBody>
          <a:bodyPr lIns="28575" tIns="28575" rIns="28575" bIns="28575" anchor="ctr"/>
          <a:lstStyle/>
          <a:p>
            <a:pPr algn="ctr">
              <a:defRPr sz="3000">
                <a:solidFill>
                  <a:srgbClr val="FFFFFF"/>
                </a:solidFill>
              </a:defRPr>
            </a:pPr>
            <a:r>
              <a:rPr lang="he-IL" sz="2800" b="1" dirty="0">
                <a:solidFill>
                  <a:schemeClr val="bg1"/>
                </a:solidFill>
                <a:hlinkClick r:id="rId10" action="ppaction://hlinksldjump"/>
              </a:rPr>
              <a:t>11</a:t>
            </a:r>
            <a:endParaRPr sz="2800" b="1" dirty="0">
              <a:solidFill>
                <a:schemeClr val="bg1"/>
              </a:solidFill>
            </a:endParaRPr>
          </a:p>
        </p:txBody>
      </p:sp>
      <p:sp>
        <p:nvSpPr>
          <p:cNvPr id="92" name="Shape">
            <a:extLst>
              <a:ext uri="{FF2B5EF4-FFF2-40B4-BE49-F238E27FC236}">
                <a16:creationId xmlns:a16="http://schemas.microsoft.com/office/drawing/2014/main" id="{DAA4052C-B925-42D8-AA01-1C24E296E16A}"/>
              </a:ext>
            </a:extLst>
          </p:cNvPr>
          <p:cNvSpPr/>
          <p:nvPr/>
        </p:nvSpPr>
        <p:spPr>
          <a:xfrm>
            <a:off x="8811801" y="3117013"/>
            <a:ext cx="856887" cy="789620"/>
          </a:xfrm>
          <a:custGeom>
            <a:avLst/>
            <a:gdLst/>
            <a:ahLst/>
            <a:cxnLst>
              <a:cxn ang="0">
                <a:pos x="wd2" y="hd2"/>
              </a:cxn>
              <a:cxn ang="5400000">
                <a:pos x="wd2" y="hd2"/>
              </a:cxn>
              <a:cxn ang="10800000">
                <a:pos x="wd2" y="hd2"/>
              </a:cxn>
              <a:cxn ang="16200000">
                <a:pos x="wd2" y="hd2"/>
              </a:cxn>
            </a:cxnLst>
            <a:rect l="0" t="0" r="r" b="b"/>
            <a:pathLst>
              <a:path w="21200" h="21600" extrusionOk="0">
                <a:moveTo>
                  <a:pt x="20611" y="8325"/>
                </a:moveTo>
                <a:lnTo>
                  <a:pt x="17559" y="2475"/>
                </a:lnTo>
                <a:cubicBezTo>
                  <a:pt x="16745" y="932"/>
                  <a:pt x="15262" y="0"/>
                  <a:pt x="13663" y="0"/>
                </a:cubicBezTo>
                <a:lnTo>
                  <a:pt x="7558" y="0"/>
                </a:lnTo>
                <a:cubicBezTo>
                  <a:pt x="5959" y="0"/>
                  <a:pt x="4476" y="964"/>
                  <a:pt x="3663" y="2475"/>
                </a:cubicBezTo>
                <a:lnTo>
                  <a:pt x="610" y="8325"/>
                </a:lnTo>
                <a:cubicBezTo>
                  <a:pt x="-204" y="9868"/>
                  <a:pt x="-204" y="11764"/>
                  <a:pt x="610" y="13275"/>
                </a:cubicBezTo>
                <a:lnTo>
                  <a:pt x="3663" y="19125"/>
                </a:lnTo>
                <a:cubicBezTo>
                  <a:pt x="4477" y="20668"/>
                  <a:pt x="5959" y="21600"/>
                  <a:pt x="7558" y="21600"/>
                </a:cubicBezTo>
                <a:lnTo>
                  <a:pt x="13663" y="21600"/>
                </a:lnTo>
                <a:cubicBezTo>
                  <a:pt x="15262" y="21600"/>
                  <a:pt x="16745" y="20636"/>
                  <a:pt x="17559" y="19125"/>
                </a:cubicBezTo>
                <a:lnTo>
                  <a:pt x="20611" y="13275"/>
                </a:lnTo>
                <a:cubicBezTo>
                  <a:pt x="21396" y="11764"/>
                  <a:pt x="21396" y="9868"/>
                  <a:pt x="20611" y="8325"/>
                </a:cubicBezTo>
                <a:close/>
              </a:path>
            </a:pathLst>
          </a:custGeom>
          <a:solidFill>
            <a:schemeClr val="accent1">
              <a:lumMod val="60000"/>
              <a:lumOff val="40000"/>
            </a:schemeClr>
          </a:solidFill>
          <a:ln/>
        </p:spPr>
        <p:style>
          <a:lnRef idx="2">
            <a:schemeClr val="accent4">
              <a:shade val="50000"/>
            </a:schemeClr>
          </a:lnRef>
          <a:fillRef idx="1">
            <a:schemeClr val="accent4"/>
          </a:fillRef>
          <a:effectRef idx="0">
            <a:schemeClr val="accent4"/>
          </a:effectRef>
          <a:fontRef idx="minor">
            <a:schemeClr val="lt1"/>
          </a:fontRef>
        </p:style>
        <p:txBody>
          <a:bodyPr lIns="28575" tIns="28575" rIns="28575" bIns="28575" anchor="ctr"/>
          <a:lstStyle/>
          <a:p>
            <a:pPr algn="ctr">
              <a:defRPr sz="3000">
                <a:solidFill>
                  <a:srgbClr val="FFFFFF"/>
                </a:solidFill>
              </a:defRPr>
            </a:pPr>
            <a:r>
              <a:rPr lang="he-IL" sz="2800" b="1" dirty="0">
                <a:solidFill>
                  <a:schemeClr val="bg1"/>
                </a:solidFill>
                <a:hlinkClick r:id="rId11" action="ppaction://hlinksldjump"/>
              </a:rPr>
              <a:t>12</a:t>
            </a:r>
            <a:endParaRPr sz="2800" b="1" dirty="0">
              <a:solidFill>
                <a:schemeClr val="bg1"/>
              </a:solidFill>
            </a:endParaRPr>
          </a:p>
        </p:txBody>
      </p:sp>
      <p:sp>
        <p:nvSpPr>
          <p:cNvPr id="93" name="Shape">
            <a:extLst>
              <a:ext uri="{FF2B5EF4-FFF2-40B4-BE49-F238E27FC236}">
                <a16:creationId xmlns:a16="http://schemas.microsoft.com/office/drawing/2014/main" id="{DAA4052C-B925-42D8-AA01-1C24E296E16A}"/>
              </a:ext>
            </a:extLst>
          </p:cNvPr>
          <p:cNvSpPr/>
          <p:nvPr/>
        </p:nvSpPr>
        <p:spPr>
          <a:xfrm>
            <a:off x="7909799" y="2280611"/>
            <a:ext cx="856887" cy="789620"/>
          </a:xfrm>
          <a:custGeom>
            <a:avLst/>
            <a:gdLst/>
            <a:ahLst/>
            <a:cxnLst>
              <a:cxn ang="0">
                <a:pos x="wd2" y="hd2"/>
              </a:cxn>
              <a:cxn ang="5400000">
                <a:pos x="wd2" y="hd2"/>
              </a:cxn>
              <a:cxn ang="10800000">
                <a:pos x="wd2" y="hd2"/>
              </a:cxn>
              <a:cxn ang="16200000">
                <a:pos x="wd2" y="hd2"/>
              </a:cxn>
            </a:cxnLst>
            <a:rect l="0" t="0" r="r" b="b"/>
            <a:pathLst>
              <a:path w="21200" h="21600" extrusionOk="0">
                <a:moveTo>
                  <a:pt x="20611" y="8325"/>
                </a:moveTo>
                <a:lnTo>
                  <a:pt x="17559" y="2475"/>
                </a:lnTo>
                <a:cubicBezTo>
                  <a:pt x="16745" y="932"/>
                  <a:pt x="15262" y="0"/>
                  <a:pt x="13663" y="0"/>
                </a:cubicBezTo>
                <a:lnTo>
                  <a:pt x="7558" y="0"/>
                </a:lnTo>
                <a:cubicBezTo>
                  <a:pt x="5959" y="0"/>
                  <a:pt x="4476" y="964"/>
                  <a:pt x="3663" y="2475"/>
                </a:cubicBezTo>
                <a:lnTo>
                  <a:pt x="610" y="8325"/>
                </a:lnTo>
                <a:cubicBezTo>
                  <a:pt x="-204" y="9868"/>
                  <a:pt x="-204" y="11764"/>
                  <a:pt x="610" y="13275"/>
                </a:cubicBezTo>
                <a:lnTo>
                  <a:pt x="3663" y="19125"/>
                </a:lnTo>
                <a:cubicBezTo>
                  <a:pt x="4477" y="20668"/>
                  <a:pt x="5959" y="21600"/>
                  <a:pt x="7558" y="21600"/>
                </a:cubicBezTo>
                <a:lnTo>
                  <a:pt x="13663" y="21600"/>
                </a:lnTo>
                <a:cubicBezTo>
                  <a:pt x="15262" y="21600"/>
                  <a:pt x="16745" y="20636"/>
                  <a:pt x="17559" y="19125"/>
                </a:cubicBezTo>
                <a:lnTo>
                  <a:pt x="20611" y="13275"/>
                </a:lnTo>
                <a:cubicBezTo>
                  <a:pt x="21396" y="11764"/>
                  <a:pt x="21396" y="9868"/>
                  <a:pt x="20611" y="8325"/>
                </a:cubicBezTo>
                <a:close/>
              </a:path>
            </a:pathLst>
          </a:custGeom>
          <a:solidFill>
            <a:schemeClr val="accent1">
              <a:lumMod val="60000"/>
              <a:lumOff val="40000"/>
            </a:schemeClr>
          </a:solidFill>
          <a:ln/>
        </p:spPr>
        <p:style>
          <a:lnRef idx="2">
            <a:schemeClr val="accent4">
              <a:shade val="50000"/>
            </a:schemeClr>
          </a:lnRef>
          <a:fillRef idx="1">
            <a:schemeClr val="accent4"/>
          </a:fillRef>
          <a:effectRef idx="0">
            <a:schemeClr val="accent4"/>
          </a:effectRef>
          <a:fontRef idx="minor">
            <a:schemeClr val="lt1"/>
          </a:fontRef>
        </p:style>
        <p:txBody>
          <a:bodyPr lIns="28575" tIns="28575" rIns="28575" bIns="28575" anchor="ctr"/>
          <a:lstStyle/>
          <a:p>
            <a:pPr algn="ctr">
              <a:defRPr sz="3000">
                <a:solidFill>
                  <a:srgbClr val="FFFFFF"/>
                </a:solidFill>
              </a:defRPr>
            </a:pPr>
            <a:r>
              <a:rPr lang="he-IL" sz="2800" b="1" dirty="0">
                <a:solidFill>
                  <a:schemeClr val="bg1"/>
                </a:solidFill>
                <a:hlinkClick r:id="rId12" action="ppaction://hlinksldjump"/>
              </a:rPr>
              <a:t>13</a:t>
            </a:r>
            <a:endParaRPr sz="2800" b="1" dirty="0">
              <a:solidFill>
                <a:schemeClr val="bg1"/>
              </a:solidFill>
            </a:endParaRPr>
          </a:p>
        </p:txBody>
      </p:sp>
      <p:sp>
        <p:nvSpPr>
          <p:cNvPr id="94" name="Shape">
            <a:extLst>
              <a:ext uri="{FF2B5EF4-FFF2-40B4-BE49-F238E27FC236}">
                <a16:creationId xmlns:a16="http://schemas.microsoft.com/office/drawing/2014/main" id="{DAA4052C-B925-42D8-AA01-1C24E296E16A}"/>
              </a:ext>
            </a:extLst>
          </p:cNvPr>
          <p:cNvSpPr/>
          <p:nvPr/>
        </p:nvSpPr>
        <p:spPr>
          <a:xfrm>
            <a:off x="7881414" y="3088705"/>
            <a:ext cx="856887" cy="789620"/>
          </a:xfrm>
          <a:custGeom>
            <a:avLst/>
            <a:gdLst/>
            <a:ahLst/>
            <a:cxnLst>
              <a:cxn ang="0">
                <a:pos x="wd2" y="hd2"/>
              </a:cxn>
              <a:cxn ang="5400000">
                <a:pos x="wd2" y="hd2"/>
              </a:cxn>
              <a:cxn ang="10800000">
                <a:pos x="wd2" y="hd2"/>
              </a:cxn>
              <a:cxn ang="16200000">
                <a:pos x="wd2" y="hd2"/>
              </a:cxn>
            </a:cxnLst>
            <a:rect l="0" t="0" r="r" b="b"/>
            <a:pathLst>
              <a:path w="21200" h="21600" extrusionOk="0">
                <a:moveTo>
                  <a:pt x="20611" y="8325"/>
                </a:moveTo>
                <a:lnTo>
                  <a:pt x="17559" y="2475"/>
                </a:lnTo>
                <a:cubicBezTo>
                  <a:pt x="16745" y="932"/>
                  <a:pt x="15262" y="0"/>
                  <a:pt x="13663" y="0"/>
                </a:cubicBezTo>
                <a:lnTo>
                  <a:pt x="7558" y="0"/>
                </a:lnTo>
                <a:cubicBezTo>
                  <a:pt x="5959" y="0"/>
                  <a:pt x="4476" y="964"/>
                  <a:pt x="3663" y="2475"/>
                </a:cubicBezTo>
                <a:lnTo>
                  <a:pt x="610" y="8325"/>
                </a:lnTo>
                <a:cubicBezTo>
                  <a:pt x="-204" y="9868"/>
                  <a:pt x="-204" y="11764"/>
                  <a:pt x="610" y="13275"/>
                </a:cubicBezTo>
                <a:lnTo>
                  <a:pt x="3663" y="19125"/>
                </a:lnTo>
                <a:cubicBezTo>
                  <a:pt x="4477" y="20668"/>
                  <a:pt x="5959" y="21600"/>
                  <a:pt x="7558" y="21600"/>
                </a:cubicBezTo>
                <a:lnTo>
                  <a:pt x="13663" y="21600"/>
                </a:lnTo>
                <a:cubicBezTo>
                  <a:pt x="15262" y="21600"/>
                  <a:pt x="16745" y="20636"/>
                  <a:pt x="17559" y="19125"/>
                </a:cubicBezTo>
                <a:lnTo>
                  <a:pt x="20611" y="13275"/>
                </a:lnTo>
                <a:cubicBezTo>
                  <a:pt x="21396" y="11764"/>
                  <a:pt x="21396" y="9868"/>
                  <a:pt x="20611" y="8325"/>
                </a:cubicBezTo>
                <a:close/>
              </a:path>
            </a:pathLst>
          </a:custGeom>
          <a:solidFill>
            <a:schemeClr val="accent1">
              <a:lumMod val="60000"/>
              <a:lumOff val="40000"/>
            </a:schemeClr>
          </a:solidFill>
          <a:ln/>
        </p:spPr>
        <p:style>
          <a:lnRef idx="2">
            <a:schemeClr val="accent4">
              <a:shade val="50000"/>
            </a:schemeClr>
          </a:lnRef>
          <a:fillRef idx="1">
            <a:schemeClr val="accent4"/>
          </a:fillRef>
          <a:effectRef idx="0">
            <a:schemeClr val="accent4"/>
          </a:effectRef>
          <a:fontRef idx="minor">
            <a:schemeClr val="lt1"/>
          </a:fontRef>
        </p:style>
        <p:txBody>
          <a:bodyPr lIns="28575" tIns="28575" rIns="28575" bIns="28575" anchor="ctr"/>
          <a:lstStyle/>
          <a:p>
            <a:pPr algn="ctr">
              <a:defRPr sz="3000">
                <a:solidFill>
                  <a:srgbClr val="FFFFFF"/>
                </a:solidFill>
              </a:defRPr>
            </a:pPr>
            <a:r>
              <a:rPr lang="he-IL" sz="2800" b="1" dirty="0">
                <a:solidFill>
                  <a:schemeClr val="bg1"/>
                </a:solidFill>
                <a:hlinkClick r:id="rId13" action="ppaction://hlinksldjump"/>
              </a:rPr>
              <a:t>14</a:t>
            </a:r>
            <a:endParaRPr sz="2800" b="1" dirty="0">
              <a:solidFill>
                <a:schemeClr val="bg1"/>
              </a:solidFill>
            </a:endParaRPr>
          </a:p>
        </p:txBody>
      </p:sp>
      <p:sp>
        <p:nvSpPr>
          <p:cNvPr id="95" name="Shape">
            <a:extLst>
              <a:ext uri="{FF2B5EF4-FFF2-40B4-BE49-F238E27FC236}">
                <a16:creationId xmlns:a16="http://schemas.microsoft.com/office/drawing/2014/main" id="{DAA4052C-B925-42D8-AA01-1C24E296E16A}"/>
              </a:ext>
            </a:extLst>
          </p:cNvPr>
          <p:cNvSpPr/>
          <p:nvPr/>
        </p:nvSpPr>
        <p:spPr>
          <a:xfrm>
            <a:off x="7909799" y="4000976"/>
            <a:ext cx="856887" cy="789620"/>
          </a:xfrm>
          <a:custGeom>
            <a:avLst/>
            <a:gdLst/>
            <a:ahLst/>
            <a:cxnLst>
              <a:cxn ang="0">
                <a:pos x="wd2" y="hd2"/>
              </a:cxn>
              <a:cxn ang="5400000">
                <a:pos x="wd2" y="hd2"/>
              </a:cxn>
              <a:cxn ang="10800000">
                <a:pos x="wd2" y="hd2"/>
              </a:cxn>
              <a:cxn ang="16200000">
                <a:pos x="wd2" y="hd2"/>
              </a:cxn>
            </a:cxnLst>
            <a:rect l="0" t="0" r="r" b="b"/>
            <a:pathLst>
              <a:path w="21200" h="21600" extrusionOk="0">
                <a:moveTo>
                  <a:pt x="20611" y="8325"/>
                </a:moveTo>
                <a:lnTo>
                  <a:pt x="17559" y="2475"/>
                </a:lnTo>
                <a:cubicBezTo>
                  <a:pt x="16745" y="932"/>
                  <a:pt x="15262" y="0"/>
                  <a:pt x="13663" y="0"/>
                </a:cubicBezTo>
                <a:lnTo>
                  <a:pt x="7558" y="0"/>
                </a:lnTo>
                <a:cubicBezTo>
                  <a:pt x="5959" y="0"/>
                  <a:pt x="4476" y="964"/>
                  <a:pt x="3663" y="2475"/>
                </a:cubicBezTo>
                <a:lnTo>
                  <a:pt x="610" y="8325"/>
                </a:lnTo>
                <a:cubicBezTo>
                  <a:pt x="-204" y="9868"/>
                  <a:pt x="-204" y="11764"/>
                  <a:pt x="610" y="13275"/>
                </a:cubicBezTo>
                <a:lnTo>
                  <a:pt x="3663" y="19125"/>
                </a:lnTo>
                <a:cubicBezTo>
                  <a:pt x="4477" y="20668"/>
                  <a:pt x="5959" y="21600"/>
                  <a:pt x="7558" y="21600"/>
                </a:cubicBezTo>
                <a:lnTo>
                  <a:pt x="13663" y="21600"/>
                </a:lnTo>
                <a:cubicBezTo>
                  <a:pt x="15262" y="21600"/>
                  <a:pt x="16745" y="20636"/>
                  <a:pt x="17559" y="19125"/>
                </a:cubicBezTo>
                <a:lnTo>
                  <a:pt x="20611" y="13275"/>
                </a:lnTo>
                <a:cubicBezTo>
                  <a:pt x="21396" y="11764"/>
                  <a:pt x="21396" y="9868"/>
                  <a:pt x="20611" y="8325"/>
                </a:cubicBezTo>
                <a:close/>
              </a:path>
            </a:pathLst>
          </a:custGeom>
          <a:solidFill>
            <a:schemeClr val="accent1">
              <a:lumMod val="60000"/>
              <a:lumOff val="40000"/>
            </a:schemeClr>
          </a:solidFill>
          <a:ln/>
        </p:spPr>
        <p:style>
          <a:lnRef idx="2">
            <a:schemeClr val="accent4">
              <a:shade val="50000"/>
            </a:schemeClr>
          </a:lnRef>
          <a:fillRef idx="1">
            <a:schemeClr val="accent4"/>
          </a:fillRef>
          <a:effectRef idx="0">
            <a:schemeClr val="accent4"/>
          </a:effectRef>
          <a:fontRef idx="minor">
            <a:schemeClr val="lt1"/>
          </a:fontRef>
        </p:style>
        <p:txBody>
          <a:bodyPr lIns="28575" tIns="28575" rIns="28575" bIns="28575" anchor="ctr"/>
          <a:lstStyle/>
          <a:p>
            <a:pPr algn="ctr">
              <a:defRPr sz="3000">
                <a:solidFill>
                  <a:srgbClr val="FFFFFF"/>
                </a:solidFill>
              </a:defRPr>
            </a:pPr>
            <a:r>
              <a:rPr lang="he-IL" sz="2800" b="1" dirty="0">
                <a:solidFill>
                  <a:schemeClr val="bg1"/>
                </a:solidFill>
                <a:hlinkClick r:id="rId14" action="ppaction://hlinksldjump"/>
              </a:rPr>
              <a:t>15</a:t>
            </a:r>
            <a:endParaRPr sz="2800" b="1" dirty="0">
              <a:solidFill>
                <a:schemeClr val="bg1"/>
              </a:solidFill>
            </a:endParaRPr>
          </a:p>
        </p:txBody>
      </p:sp>
      <p:sp>
        <p:nvSpPr>
          <p:cNvPr id="96" name="Shape">
            <a:extLst>
              <a:ext uri="{FF2B5EF4-FFF2-40B4-BE49-F238E27FC236}">
                <a16:creationId xmlns:a16="http://schemas.microsoft.com/office/drawing/2014/main" id="{DAA4052C-B925-42D8-AA01-1C24E296E16A}"/>
              </a:ext>
            </a:extLst>
          </p:cNvPr>
          <p:cNvSpPr/>
          <p:nvPr/>
        </p:nvSpPr>
        <p:spPr>
          <a:xfrm>
            <a:off x="8837769" y="4091132"/>
            <a:ext cx="856887" cy="789620"/>
          </a:xfrm>
          <a:custGeom>
            <a:avLst/>
            <a:gdLst/>
            <a:ahLst/>
            <a:cxnLst>
              <a:cxn ang="0">
                <a:pos x="wd2" y="hd2"/>
              </a:cxn>
              <a:cxn ang="5400000">
                <a:pos x="wd2" y="hd2"/>
              </a:cxn>
              <a:cxn ang="10800000">
                <a:pos x="wd2" y="hd2"/>
              </a:cxn>
              <a:cxn ang="16200000">
                <a:pos x="wd2" y="hd2"/>
              </a:cxn>
            </a:cxnLst>
            <a:rect l="0" t="0" r="r" b="b"/>
            <a:pathLst>
              <a:path w="21200" h="21600" extrusionOk="0">
                <a:moveTo>
                  <a:pt x="20611" y="8325"/>
                </a:moveTo>
                <a:lnTo>
                  <a:pt x="17559" y="2475"/>
                </a:lnTo>
                <a:cubicBezTo>
                  <a:pt x="16745" y="932"/>
                  <a:pt x="15262" y="0"/>
                  <a:pt x="13663" y="0"/>
                </a:cubicBezTo>
                <a:lnTo>
                  <a:pt x="7558" y="0"/>
                </a:lnTo>
                <a:cubicBezTo>
                  <a:pt x="5959" y="0"/>
                  <a:pt x="4476" y="964"/>
                  <a:pt x="3663" y="2475"/>
                </a:cubicBezTo>
                <a:lnTo>
                  <a:pt x="610" y="8325"/>
                </a:lnTo>
                <a:cubicBezTo>
                  <a:pt x="-204" y="9868"/>
                  <a:pt x="-204" y="11764"/>
                  <a:pt x="610" y="13275"/>
                </a:cubicBezTo>
                <a:lnTo>
                  <a:pt x="3663" y="19125"/>
                </a:lnTo>
                <a:cubicBezTo>
                  <a:pt x="4477" y="20668"/>
                  <a:pt x="5959" y="21600"/>
                  <a:pt x="7558" y="21600"/>
                </a:cubicBezTo>
                <a:lnTo>
                  <a:pt x="13663" y="21600"/>
                </a:lnTo>
                <a:cubicBezTo>
                  <a:pt x="15262" y="21600"/>
                  <a:pt x="16745" y="20636"/>
                  <a:pt x="17559" y="19125"/>
                </a:cubicBezTo>
                <a:lnTo>
                  <a:pt x="20611" y="13275"/>
                </a:lnTo>
                <a:cubicBezTo>
                  <a:pt x="21396" y="11764"/>
                  <a:pt x="21396" y="9868"/>
                  <a:pt x="20611" y="8325"/>
                </a:cubicBezTo>
                <a:close/>
              </a:path>
            </a:pathLst>
          </a:custGeom>
          <a:solidFill>
            <a:schemeClr val="accent1">
              <a:lumMod val="60000"/>
              <a:lumOff val="40000"/>
            </a:schemeClr>
          </a:solidFill>
          <a:ln/>
        </p:spPr>
        <p:style>
          <a:lnRef idx="2">
            <a:schemeClr val="accent4">
              <a:shade val="50000"/>
            </a:schemeClr>
          </a:lnRef>
          <a:fillRef idx="1">
            <a:schemeClr val="accent4"/>
          </a:fillRef>
          <a:effectRef idx="0">
            <a:schemeClr val="accent4"/>
          </a:effectRef>
          <a:fontRef idx="minor">
            <a:schemeClr val="lt1"/>
          </a:fontRef>
        </p:style>
        <p:txBody>
          <a:bodyPr lIns="28575" tIns="28575" rIns="28575" bIns="28575" anchor="ctr"/>
          <a:lstStyle/>
          <a:p>
            <a:pPr algn="ctr">
              <a:defRPr sz="3000">
                <a:solidFill>
                  <a:srgbClr val="FFFFFF"/>
                </a:solidFill>
              </a:defRPr>
            </a:pPr>
            <a:r>
              <a:rPr lang="he-IL" sz="2800" b="1" dirty="0">
                <a:solidFill>
                  <a:schemeClr val="bg1"/>
                </a:solidFill>
                <a:hlinkClick r:id="rId15" action="ppaction://hlinksldjump"/>
              </a:rPr>
              <a:t>16</a:t>
            </a:r>
            <a:endParaRPr sz="2800" b="1" dirty="0">
              <a:solidFill>
                <a:schemeClr val="bg1"/>
              </a:solidFill>
            </a:endParaRPr>
          </a:p>
        </p:txBody>
      </p:sp>
      <p:sp>
        <p:nvSpPr>
          <p:cNvPr id="97" name="Shape">
            <a:extLst>
              <a:ext uri="{FF2B5EF4-FFF2-40B4-BE49-F238E27FC236}">
                <a16:creationId xmlns:a16="http://schemas.microsoft.com/office/drawing/2014/main" id="{DAA4052C-B925-42D8-AA01-1C24E296E16A}"/>
              </a:ext>
            </a:extLst>
          </p:cNvPr>
          <p:cNvSpPr/>
          <p:nvPr/>
        </p:nvSpPr>
        <p:spPr>
          <a:xfrm>
            <a:off x="8812213" y="4927945"/>
            <a:ext cx="856887" cy="789620"/>
          </a:xfrm>
          <a:custGeom>
            <a:avLst/>
            <a:gdLst/>
            <a:ahLst/>
            <a:cxnLst>
              <a:cxn ang="0">
                <a:pos x="wd2" y="hd2"/>
              </a:cxn>
              <a:cxn ang="5400000">
                <a:pos x="wd2" y="hd2"/>
              </a:cxn>
              <a:cxn ang="10800000">
                <a:pos x="wd2" y="hd2"/>
              </a:cxn>
              <a:cxn ang="16200000">
                <a:pos x="wd2" y="hd2"/>
              </a:cxn>
            </a:cxnLst>
            <a:rect l="0" t="0" r="r" b="b"/>
            <a:pathLst>
              <a:path w="21200" h="21600" extrusionOk="0">
                <a:moveTo>
                  <a:pt x="20611" y="8325"/>
                </a:moveTo>
                <a:lnTo>
                  <a:pt x="17559" y="2475"/>
                </a:lnTo>
                <a:cubicBezTo>
                  <a:pt x="16745" y="932"/>
                  <a:pt x="15262" y="0"/>
                  <a:pt x="13663" y="0"/>
                </a:cubicBezTo>
                <a:lnTo>
                  <a:pt x="7558" y="0"/>
                </a:lnTo>
                <a:cubicBezTo>
                  <a:pt x="5959" y="0"/>
                  <a:pt x="4476" y="964"/>
                  <a:pt x="3663" y="2475"/>
                </a:cubicBezTo>
                <a:lnTo>
                  <a:pt x="610" y="8325"/>
                </a:lnTo>
                <a:cubicBezTo>
                  <a:pt x="-204" y="9868"/>
                  <a:pt x="-204" y="11764"/>
                  <a:pt x="610" y="13275"/>
                </a:cubicBezTo>
                <a:lnTo>
                  <a:pt x="3663" y="19125"/>
                </a:lnTo>
                <a:cubicBezTo>
                  <a:pt x="4477" y="20668"/>
                  <a:pt x="5959" y="21600"/>
                  <a:pt x="7558" y="21600"/>
                </a:cubicBezTo>
                <a:lnTo>
                  <a:pt x="13663" y="21600"/>
                </a:lnTo>
                <a:cubicBezTo>
                  <a:pt x="15262" y="21600"/>
                  <a:pt x="16745" y="20636"/>
                  <a:pt x="17559" y="19125"/>
                </a:cubicBezTo>
                <a:lnTo>
                  <a:pt x="20611" y="13275"/>
                </a:lnTo>
                <a:cubicBezTo>
                  <a:pt x="21396" y="11764"/>
                  <a:pt x="21396" y="9868"/>
                  <a:pt x="20611" y="8325"/>
                </a:cubicBezTo>
                <a:close/>
              </a:path>
            </a:pathLst>
          </a:custGeom>
          <a:solidFill>
            <a:schemeClr val="accent1">
              <a:lumMod val="60000"/>
              <a:lumOff val="40000"/>
            </a:schemeClr>
          </a:solidFill>
          <a:ln/>
        </p:spPr>
        <p:style>
          <a:lnRef idx="2">
            <a:schemeClr val="accent4">
              <a:shade val="50000"/>
            </a:schemeClr>
          </a:lnRef>
          <a:fillRef idx="1">
            <a:schemeClr val="accent4"/>
          </a:fillRef>
          <a:effectRef idx="0">
            <a:schemeClr val="accent4"/>
          </a:effectRef>
          <a:fontRef idx="minor">
            <a:schemeClr val="lt1"/>
          </a:fontRef>
        </p:style>
        <p:txBody>
          <a:bodyPr lIns="28575" tIns="28575" rIns="28575" bIns="28575" anchor="ctr"/>
          <a:lstStyle/>
          <a:p>
            <a:pPr algn="ctr">
              <a:defRPr sz="3000">
                <a:solidFill>
                  <a:srgbClr val="FFFFFF"/>
                </a:solidFill>
              </a:defRPr>
            </a:pPr>
            <a:r>
              <a:rPr lang="he-IL" sz="2800" b="1" dirty="0">
                <a:solidFill>
                  <a:schemeClr val="bg1"/>
                </a:solidFill>
                <a:hlinkClick r:id="rId16" action="ppaction://hlinksldjump"/>
              </a:rPr>
              <a:t>17</a:t>
            </a:r>
            <a:endParaRPr sz="2800" b="1" dirty="0">
              <a:solidFill>
                <a:schemeClr val="bg1"/>
              </a:solidFill>
            </a:endParaRPr>
          </a:p>
        </p:txBody>
      </p:sp>
      <p:sp>
        <p:nvSpPr>
          <p:cNvPr id="98" name="Shape">
            <a:extLst>
              <a:ext uri="{FF2B5EF4-FFF2-40B4-BE49-F238E27FC236}">
                <a16:creationId xmlns:a16="http://schemas.microsoft.com/office/drawing/2014/main" id="{DAA4052C-B925-42D8-AA01-1C24E296E16A}"/>
              </a:ext>
            </a:extLst>
          </p:cNvPr>
          <p:cNvSpPr/>
          <p:nvPr/>
        </p:nvSpPr>
        <p:spPr>
          <a:xfrm>
            <a:off x="6592061" y="2280611"/>
            <a:ext cx="856887" cy="789620"/>
          </a:xfrm>
          <a:custGeom>
            <a:avLst/>
            <a:gdLst/>
            <a:ahLst/>
            <a:cxnLst>
              <a:cxn ang="0">
                <a:pos x="wd2" y="hd2"/>
              </a:cxn>
              <a:cxn ang="5400000">
                <a:pos x="wd2" y="hd2"/>
              </a:cxn>
              <a:cxn ang="10800000">
                <a:pos x="wd2" y="hd2"/>
              </a:cxn>
              <a:cxn ang="16200000">
                <a:pos x="wd2" y="hd2"/>
              </a:cxn>
            </a:cxnLst>
            <a:rect l="0" t="0" r="r" b="b"/>
            <a:pathLst>
              <a:path w="21200" h="21600" extrusionOk="0">
                <a:moveTo>
                  <a:pt x="20611" y="8325"/>
                </a:moveTo>
                <a:lnTo>
                  <a:pt x="17559" y="2475"/>
                </a:lnTo>
                <a:cubicBezTo>
                  <a:pt x="16745" y="932"/>
                  <a:pt x="15262" y="0"/>
                  <a:pt x="13663" y="0"/>
                </a:cubicBezTo>
                <a:lnTo>
                  <a:pt x="7558" y="0"/>
                </a:lnTo>
                <a:cubicBezTo>
                  <a:pt x="5959" y="0"/>
                  <a:pt x="4476" y="964"/>
                  <a:pt x="3663" y="2475"/>
                </a:cubicBezTo>
                <a:lnTo>
                  <a:pt x="610" y="8325"/>
                </a:lnTo>
                <a:cubicBezTo>
                  <a:pt x="-204" y="9868"/>
                  <a:pt x="-204" y="11764"/>
                  <a:pt x="610" y="13275"/>
                </a:cubicBezTo>
                <a:lnTo>
                  <a:pt x="3663" y="19125"/>
                </a:lnTo>
                <a:cubicBezTo>
                  <a:pt x="4477" y="20668"/>
                  <a:pt x="5959" y="21600"/>
                  <a:pt x="7558" y="21600"/>
                </a:cubicBezTo>
                <a:lnTo>
                  <a:pt x="13663" y="21600"/>
                </a:lnTo>
                <a:cubicBezTo>
                  <a:pt x="15262" y="21600"/>
                  <a:pt x="16745" y="20636"/>
                  <a:pt x="17559" y="19125"/>
                </a:cubicBezTo>
                <a:lnTo>
                  <a:pt x="20611" y="13275"/>
                </a:lnTo>
                <a:cubicBezTo>
                  <a:pt x="21396" y="11764"/>
                  <a:pt x="21396" y="9868"/>
                  <a:pt x="20611" y="8325"/>
                </a:cubicBezTo>
                <a:close/>
              </a:path>
            </a:pathLst>
          </a:custGeom>
          <a:solidFill>
            <a:schemeClr val="accent4">
              <a:lumMod val="75000"/>
            </a:schemeClr>
          </a:solidFill>
          <a:ln/>
        </p:spPr>
        <p:style>
          <a:lnRef idx="2">
            <a:schemeClr val="accent4">
              <a:shade val="50000"/>
            </a:schemeClr>
          </a:lnRef>
          <a:fillRef idx="1">
            <a:schemeClr val="accent4"/>
          </a:fillRef>
          <a:effectRef idx="0">
            <a:schemeClr val="accent4"/>
          </a:effectRef>
          <a:fontRef idx="minor">
            <a:schemeClr val="lt1"/>
          </a:fontRef>
        </p:style>
        <p:txBody>
          <a:bodyPr lIns="28575" tIns="28575" rIns="28575" bIns="28575" anchor="ctr"/>
          <a:lstStyle/>
          <a:p>
            <a:pPr algn="ctr">
              <a:defRPr sz="3000">
                <a:solidFill>
                  <a:srgbClr val="FFFFFF"/>
                </a:solidFill>
              </a:defRPr>
            </a:pPr>
            <a:r>
              <a:rPr lang="he-IL" sz="2800" b="1" dirty="0">
                <a:solidFill>
                  <a:schemeClr val="bg1"/>
                </a:solidFill>
                <a:hlinkClick r:id="rId17" action="ppaction://hlinksldjump"/>
              </a:rPr>
              <a:t>18</a:t>
            </a:r>
            <a:endParaRPr sz="2800" b="1" dirty="0">
              <a:solidFill>
                <a:schemeClr val="bg1"/>
              </a:solidFill>
            </a:endParaRPr>
          </a:p>
        </p:txBody>
      </p:sp>
      <p:sp>
        <p:nvSpPr>
          <p:cNvPr id="107" name="TextBox 106"/>
          <p:cNvSpPr txBox="1"/>
          <p:nvPr/>
        </p:nvSpPr>
        <p:spPr>
          <a:xfrm>
            <a:off x="1605262" y="142573"/>
            <a:ext cx="8204490" cy="646331"/>
          </a:xfrm>
          <a:prstGeom prst="rect">
            <a:avLst/>
          </a:prstGeom>
          <a:noFill/>
        </p:spPr>
        <p:txBody>
          <a:bodyPr wrap="none" rtlCol="1">
            <a:spAutoFit/>
          </a:bodyPr>
          <a:lstStyle/>
          <a:p>
            <a:pPr algn="ctr"/>
            <a:r>
              <a:rPr lang="he-IL" sz="3600" b="1" dirty="0">
                <a:solidFill>
                  <a:srgbClr val="C43430"/>
                </a:solidFill>
              </a:rPr>
              <a:t>סליחה על השאלה - יום הזיכרון ליצחק רבין </a:t>
            </a:r>
          </a:p>
        </p:txBody>
      </p:sp>
      <p:pic>
        <p:nvPicPr>
          <p:cNvPr id="56" name="תמונה 55">
            <a:extLst>
              <a:ext uri="{FF2B5EF4-FFF2-40B4-BE49-F238E27FC236}">
                <a16:creationId xmlns:a16="http://schemas.microsoft.com/office/drawing/2014/main" id="{0F283C36-553A-4837-AAFC-B26D9205C259}"/>
              </a:ext>
            </a:extLst>
          </p:cNvPr>
          <p:cNvPicPr/>
          <p:nvPr/>
        </p:nvPicPr>
        <p:blipFill rotWithShape="1">
          <a:blip r:embed="rId18" cstate="print">
            <a:duotone>
              <a:schemeClr val="accent6">
                <a:shade val="45000"/>
                <a:satMod val="135000"/>
              </a:schemeClr>
              <a:prstClr val="white"/>
            </a:duotone>
            <a:extLst>
              <a:ext uri="{28A0092B-C50C-407E-A947-70E740481C1C}">
                <a14:useLocalDpi xmlns:a14="http://schemas.microsoft.com/office/drawing/2010/main" val="0"/>
              </a:ext>
            </a:extLst>
          </a:blip>
          <a:srcRect l="12306" t="7423" r="6866" b="4897"/>
          <a:stretch/>
        </p:blipFill>
        <p:spPr bwMode="auto">
          <a:xfrm>
            <a:off x="343801" y="1605368"/>
            <a:ext cx="1925774" cy="1568508"/>
          </a:xfrm>
          <a:prstGeom prst="rect">
            <a:avLst/>
          </a:prstGeom>
          <a:noFill/>
          <a:ln>
            <a:noFill/>
          </a:ln>
          <a:extLst>
            <a:ext uri="{53640926-AAD7-44D8-BBD7-CCE9431645EC}">
              <a14:shadowObscured xmlns:a14="http://schemas.microsoft.com/office/drawing/2010/main"/>
            </a:ext>
          </a:extLst>
        </p:spPr>
      </p:pic>
      <p:sp>
        <p:nvSpPr>
          <p:cNvPr id="58" name="Shape">
            <a:extLst>
              <a:ext uri="{FF2B5EF4-FFF2-40B4-BE49-F238E27FC236}">
                <a16:creationId xmlns:a16="http://schemas.microsoft.com/office/drawing/2014/main" id="{05F5ED1D-DCA4-41E1-AF78-9417F896F56F}"/>
              </a:ext>
            </a:extLst>
          </p:cNvPr>
          <p:cNvSpPr/>
          <p:nvPr/>
        </p:nvSpPr>
        <p:spPr>
          <a:xfrm>
            <a:off x="10268358" y="2248295"/>
            <a:ext cx="856887" cy="789620"/>
          </a:xfrm>
          <a:custGeom>
            <a:avLst/>
            <a:gdLst/>
            <a:ahLst/>
            <a:cxnLst>
              <a:cxn ang="0">
                <a:pos x="wd2" y="hd2"/>
              </a:cxn>
              <a:cxn ang="5400000">
                <a:pos x="wd2" y="hd2"/>
              </a:cxn>
              <a:cxn ang="10800000">
                <a:pos x="wd2" y="hd2"/>
              </a:cxn>
              <a:cxn ang="16200000">
                <a:pos x="wd2" y="hd2"/>
              </a:cxn>
            </a:cxnLst>
            <a:rect l="0" t="0" r="r" b="b"/>
            <a:pathLst>
              <a:path w="21200" h="21600" extrusionOk="0">
                <a:moveTo>
                  <a:pt x="20611" y="8325"/>
                </a:moveTo>
                <a:lnTo>
                  <a:pt x="17559" y="2475"/>
                </a:lnTo>
                <a:cubicBezTo>
                  <a:pt x="16745" y="932"/>
                  <a:pt x="15262" y="0"/>
                  <a:pt x="13663" y="0"/>
                </a:cubicBezTo>
                <a:lnTo>
                  <a:pt x="7558" y="0"/>
                </a:lnTo>
                <a:cubicBezTo>
                  <a:pt x="5959" y="0"/>
                  <a:pt x="4476" y="964"/>
                  <a:pt x="3663" y="2475"/>
                </a:cubicBezTo>
                <a:lnTo>
                  <a:pt x="610" y="8325"/>
                </a:lnTo>
                <a:cubicBezTo>
                  <a:pt x="-204" y="9868"/>
                  <a:pt x="-204" y="11764"/>
                  <a:pt x="610" y="13275"/>
                </a:cubicBezTo>
                <a:lnTo>
                  <a:pt x="3663" y="19125"/>
                </a:lnTo>
                <a:cubicBezTo>
                  <a:pt x="4477" y="20668"/>
                  <a:pt x="5959" y="21600"/>
                  <a:pt x="7558" y="21600"/>
                </a:cubicBezTo>
                <a:lnTo>
                  <a:pt x="13663" y="21600"/>
                </a:lnTo>
                <a:cubicBezTo>
                  <a:pt x="15262" y="21600"/>
                  <a:pt x="16745" y="20636"/>
                  <a:pt x="17559" y="19125"/>
                </a:cubicBezTo>
                <a:lnTo>
                  <a:pt x="20611" y="13275"/>
                </a:lnTo>
                <a:cubicBezTo>
                  <a:pt x="21396" y="11764"/>
                  <a:pt x="21396" y="9868"/>
                  <a:pt x="20611" y="8325"/>
                </a:cubicBezTo>
                <a:close/>
              </a:path>
            </a:pathLst>
          </a:custGeom>
          <a:solidFill>
            <a:srgbClr val="FF3399"/>
          </a:solidFill>
          <a:ln/>
        </p:spPr>
        <p:style>
          <a:lnRef idx="2">
            <a:schemeClr val="accent4">
              <a:shade val="50000"/>
            </a:schemeClr>
          </a:lnRef>
          <a:fillRef idx="1">
            <a:schemeClr val="accent4"/>
          </a:fillRef>
          <a:effectRef idx="0">
            <a:schemeClr val="accent4"/>
          </a:effectRef>
          <a:fontRef idx="minor">
            <a:schemeClr val="lt1"/>
          </a:fontRef>
        </p:style>
        <p:txBody>
          <a:bodyPr lIns="28575" tIns="28575" rIns="28575" bIns="28575" anchor="ctr"/>
          <a:lstStyle/>
          <a:p>
            <a:pPr algn="ctr">
              <a:defRPr sz="3000">
                <a:solidFill>
                  <a:srgbClr val="FFFFFF"/>
                </a:solidFill>
              </a:defRPr>
            </a:pPr>
            <a:r>
              <a:rPr lang="he-IL" sz="2800" b="1" dirty="0">
                <a:solidFill>
                  <a:schemeClr val="bg1"/>
                </a:solidFill>
                <a:hlinkClick r:id="rId19" action="ppaction://hlinksldjump">
                  <a:extLst>
                    <a:ext uri="{A12FA001-AC4F-418D-AE19-62706E023703}">
                      <ahyp:hlinkClr xmlns:ahyp="http://schemas.microsoft.com/office/drawing/2018/hyperlinkcolor" val="tx"/>
                    </a:ext>
                  </a:extLst>
                </a:hlinkClick>
              </a:rPr>
              <a:t>06</a:t>
            </a:r>
            <a:endParaRPr sz="2800" b="1" dirty="0">
              <a:solidFill>
                <a:schemeClr val="bg1"/>
              </a:solidFill>
            </a:endParaRPr>
          </a:p>
        </p:txBody>
      </p:sp>
      <p:sp>
        <p:nvSpPr>
          <p:cNvPr id="59" name="Shape">
            <a:extLst>
              <a:ext uri="{FF2B5EF4-FFF2-40B4-BE49-F238E27FC236}">
                <a16:creationId xmlns:a16="http://schemas.microsoft.com/office/drawing/2014/main" id="{4EF044B0-2697-44BA-9A06-F6E219A74DD1}"/>
              </a:ext>
            </a:extLst>
          </p:cNvPr>
          <p:cNvSpPr/>
          <p:nvPr/>
        </p:nvSpPr>
        <p:spPr>
          <a:xfrm>
            <a:off x="10211473" y="3101385"/>
            <a:ext cx="856887" cy="789620"/>
          </a:xfrm>
          <a:custGeom>
            <a:avLst/>
            <a:gdLst/>
            <a:ahLst/>
            <a:cxnLst>
              <a:cxn ang="0">
                <a:pos x="wd2" y="hd2"/>
              </a:cxn>
              <a:cxn ang="5400000">
                <a:pos x="wd2" y="hd2"/>
              </a:cxn>
              <a:cxn ang="10800000">
                <a:pos x="wd2" y="hd2"/>
              </a:cxn>
              <a:cxn ang="16200000">
                <a:pos x="wd2" y="hd2"/>
              </a:cxn>
            </a:cxnLst>
            <a:rect l="0" t="0" r="r" b="b"/>
            <a:pathLst>
              <a:path w="21200" h="21600" extrusionOk="0">
                <a:moveTo>
                  <a:pt x="20611" y="8325"/>
                </a:moveTo>
                <a:lnTo>
                  <a:pt x="17559" y="2475"/>
                </a:lnTo>
                <a:cubicBezTo>
                  <a:pt x="16745" y="932"/>
                  <a:pt x="15262" y="0"/>
                  <a:pt x="13663" y="0"/>
                </a:cubicBezTo>
                <a:lnTo>
                  <a:pt x="7558" y="0"/>
                </a:lnTo>
                <a:cubicBezTo>
                  <a:pt x="5959" y="0"/>
                  <a:pt x="4476" y="964"/>
                  <a:pt x="3663" y="2475"/>
                </a:cubicBezTo>
                <a:lnTo>
                  <a:pt x="610" y="8325"/>
                </a:lnTo>
                <a:cubicBezTo>
                  <a:pt x="-204" y="9868"/>
                  <a:pt x="-204" y="11764"/>
                  <a:pt x="610" y="13275"/>
                </a:cubicBezTo>
                <a:lnTo>
                  <a:pt x="3663" y="19125"/>
                </a:lnTo>
                <a:cubicBezTo>
                  <a:pt x="4477" y="20668"/>
                  <a:pt x="5959" y="21600"/>
                  <a:pt x="7558" y="21600"/>
                </a:cubicBezTo>
                <a:lnTo>
                  <a:pt x="13663" y="21600"/>
                </a:lnTo>
                <a:cubicBezTo>
                  <a:pt x="15262" y="21600"/>
                  <a:pt x="16745" y="20636"/>
                  <a:pt x="17559" y="19125"/>
                </a:cubicBezTo>
                <a:lnTo>
                  <a:pt x="20611" y="13275"/>
                </a:lnTo>
                <a:cubicBezTo>
                  <a:pt x="21396" y="11764"/>
                  <a:pt x="21396" y="9868"/>
                  <a:pt x="20611" y="8325"/>
                </a:cubicBezTo>
                <a:close/>
              </a:path>
            </a:pathLst>
          </a:custGeom>
          <a:solidFill>
            <a:srgbClr val="FF3399"/>
          </a:solidFill>
          <a:ln/>
        </p:spPr>
        <p:style>
          <a:lnRef idx="2">
            <a:schemeClr val="accent4">
              <a:shade val="50000"/>
            </a:schemeClr>
          </a:lnRef>
          <a:fillRef idx="1">
            <a:schemeClr val="accent4"/>
          </a:fillRef>
          <a:effectRef idx="0">
            <a:schemeClr val="accent4"/>
          </a:effectRef>
          <a:fontRef idx="minor">
            <a:schemeClr val="lt1"/>
          </a:fontRef>
        </p:style>
        <p:txBody>
          <a:bodyPr lIns="28575" tIns="28575" rIns="28575" bIns="28575" anchor="ctr"/>
          <a:lstStyle/>
          <a:p>
            <a:pPr algn="ctr">
              <a:defRPr sz="3000">
                <a:solidFill>
                  <a:srgbClr val="FFFFFF"/>
                </a:solidFill>
              </a:defRPr>
            </a:pPr>
            <a:r>
              <a:rPr lang="he-IL" sz="2800" b="1" dirty="0">
                <a:solidFill>
                  <a:schemeClr val="bg1"/>
                </a:solidFill>
                <a:hlinkClick r:id="rId20" action="ppaction://hlinksldjump">
                  <a:extLst>
                    <a:ext uri="{A12FA001-AC4F-418D-AE19-62706E023703}">
                      <ahyp:hlinkClr xmlns:ahyp="http://schemas.microsoft.com/office/drawing/2018/hyperlinkcolor" val="tx"/>
                    </a:ext>
                  </a:extLst>
                </a:hlinkClick>
              </a:rPr>
              <a:t>07</a:t>
            </a:r>
            <a:endParaRPr sz="2800" b="1" dirty="0">
              <a:solidFill>
                <a:schemeClr val="bg1"/>
              </a:solidFill>
            </a:endParaRPr>
          </a:p>
        </p:txBody>
      </p:sp>
      <p:sp>
        <p:nvSpPr>
          <p:cNvPr id="61" name="Shape">
            <a:extLst>
              <a:ext uri="{FF2B5EF4-FFF2-40B4-BE49-F238E27FC236}">
                <a16:creationId xmlns:a16="http://schemas.microsoft.com/office/drawing/2014/main" id="{15037425-5178-4EB9-A2AC-0B777D39910F}"/>
              </a:ext>
            </a:extLst>
          </p:cNvPr>
          <p:cNvSpPr/>
          <p:nvPr/>
        </p:nvSpPr>
        <p:spPr>
          <a:xfrm>
            <a:off x="10238521" y="3909471"/>
            <a:ext cx="856887" cy="789620"/>
          </a:xfrm>
          <a:custGeom>
            <a:avLst/>
            <a:gdLst/>
            <a:ahLst/>
            <a:cxnLst>
              <a:cxn ang="0">
                <a:pos x="wd2" y="hd2"/>
              </a:cxn>
              <a:cxn ang="5400000">
                <a:pos x="wd2" y="hd2"/>
              </a:cxn>
              <a:cxn ang="10800000">
                <a:pos x="wd2" y="hd2"/>
              </a:cxn>
              <a:cxn ang="16200000">
                <a:pos x="wd2" y="hd2"/>
              </a:cxn>
            </a:cxnLst>
            <a:rect l="0" t="0" r="r" b="b"/>
            <a:pathLst>
              <a:path w="21200" h="21600" extrusionOk="0">
                <a:moveTo>
                  <a:pt x="20611" y="8325"/>
                </a:moveTo>
                <a:lnTo>
                  <a:pt x="17559" y="2475"/>
                </a:lnTo>
                <a:cubicBezTo>
                  <a:pt x="16745" y="932"/>
                  <a:pt x="15262" y="0"/>
                  <a:pt x="13663" y="0"/>
                </a:cubicBezTo>
                <a:lnTo>
                  <a:pt x="7558" y="0"/>
                </a:lnTo>
                <a:cubicBezTo>
                  <a:pt x="5959" y="0"/>
                  <a:pt x="4476" y="964"/>
                  <a:pt x="3663" y="2475"/>
                </a:cubicBezTo>
                <a:lnTo>
                  <a:pt x="610" y="8325"/>
                </a:lnTo>
                <a:cubicBezTo>
                  <a:pt x="-204" y="9868"/>
                  <a:pt x="-204" y="11764"/>
                  <a:pt x="610" y="13275"/>
                </a:cubicBezTo>
                <a:lnTo>
                  <a:pt x="3663" y="19125"/>
                </a:lnTo>
                <a:cubicBezTo>
                  <a:pt x="4477" y="20668"/>
                  <a:pt x="5959" y="21600"/>
                  <a:pt x="7558" y="21600"/>
                </a:cubicBezTo>
                <a:lnTo>
                  <a:pt x="13663" y="21600"/>
                </a:lnTo>
                <a:cubicBezTo>
                  <a:pt x="15262" y="21600"/>
                  <a:pt x="16745" y="20636"/>
                  <a:pt x="17559" y="19125"/>
                </a:cubicBezTo>
                <a:lnTo>
                  <a:pt x="20611" y="13275"/>
                </a:lnTo>
                <a:cubicBezTo>
                  <a:pt x="21396" y="11764"/>
                  <a:pt x="21396" y="9868"/>
                  <a:pt x="20611" y="8325"/>
                </a:cubicBezTo>
                <a:close/>
              </a:path>
            </a:pathLst>
          </a:custGeom>
          <a:solidFill>
            <a:srgbClr val="FF3399"/>
          </a:solidFill>
          <a:ln/>
        </p:spPr>
        <p:style>
          <a:lnRef idx="2">
            <a:schemeClr val="accent4">
              <a:shade val="50000"/>
            </a:schemeClr>
          </a:lnRef>
          <a:fillRef idx="1">
            <a:schemeClr val="accent4"/>
          </a:fillRef>
          <a:effectRef idx="0">
            <a:schemeClr val="accent4"/>
          </a:effectRef>
          <a:fontRef idx="minor">
            <a:schemeClr val="lt1"/>
          </a:fontRef>
        </p:style>
        <p:txBody>
          <a:bodyPr lIns="28575" tIns="28575" rIns="28575" bIns="28575" anchor="ctr"/>
          <a:lstStyle/>
          <a:p>
            <a:pPr algn="ctr">
              <a:defRPr sz="3000">
                <a:solidFill>
                  <a:srgbClr val="FFFFFF"/>
                </a:solidFill>
              </a:defRPr>
            </a:pPr>
            <a:r>
              <a:rPr lang="he-IL" sz="2800" b="1" dirty="0">
                <a:solidFill>
                  <a:schemeClr val="bg1"/>
                </a:solidFill>
                <a:hlinkClick r:id="rId21" action="ppaction://hlinksldjump">
                  <a:extLst>
                    <a:ext uri="{A12FA001-AC4F-418D-AE19-62706E023703}">
                      <ahyp:hlinkClr xmlns:ahyp="http://schemas.microsoft.com/office/drawing/2018/hyperlinkcolor" val="tx"/>
                    </a:ext>
                  </a:extLst>
                </a:hlinkClick>
              </a:rPr>
              <a:t>08</a:t>
            </a:r>
            <a:endParaRPr sz="2800" b="1" dirty="0">
              <a:solidFill>
                <a:schemeClr val="bg1"/>
              </a:solidFill>
            </a:endParaRPr>
          </a:p>
        </p:txBody>
      </p:sp>
      <p:sp>
        <p:nvSpPr>
          <p:cNvPr id="62" name="Shape">
            <a:extLst>
              <a:ext uri="{FF2B5EF4-FFF2-40B4-BE49-F238E27FC236}">
                <a16:creationId xmlns:a16="http://schemas.microsoft.com/office/drawing/2014/main" id="{CC3CFFA5-03BA-46D4-8ADF-5AE256E12D48}"/>
              </a:ext>
            </a:extLst>
          </p:cNvPr>
          <p:cNvSpPr/>
          <p:nvPr/>
        </p:nvSpPr>
        <p:spPr>
          <a:xfrm>
            <a:off x="10248640" y="4745712"/>
            <a:ext cx="856887" cy="789620"/>
          </a:xfrm>
          <a:custGeom>
            <a:avLst/>
            <a:gdLst/>
            <a:ahLst/>
            <a:cxnLst>
              <a:cxn ang="0">
                <a:pos x="wd2" y="hd2"/>
              </a:cxn>
              <a:cxn ang="5400000">
                <a:pos x="wd2" y="hd2"/>
              </a:cxn>
              <a:cxn ang="10800000">
                <a:pos x="wd2" y="hd2"/>
              </a:cxn>
              <a:cxn ang="16200000">
                <a:pos x="wd2" y="hd2"/>
              </a:cxn>
            </a:cxnLst>
            <a:rect l="0" t="0" r="r" b="b"/>
            <a:pathLst>
              <a:path w="21200" h="21600" extrusionOk="0">
                <a:moveTo>
                  <a:pt x="20611" y="8325"/>
                </a:moveTo>
                <a:lnTo>
                  <a:pt x="17559" y="2475"/>
                </a:lnTo>
                <a:cubicBezTo>
                  <a:pt x="16745" y="932"/>
                  <a:pt x="15262" y="0"/>
                  <a:pt x="13663" y="0"/>
                </a:cubicBezTo>
                <a:lnTo>
                  <a:pt x="7558" y="0"/>
                </a:lnTo>
                <a:cubicBezTo>
                  <a:pt x="5959" y="0"/>
                  <a:pt x="4476" y="964"/>
                  <a:pt x="3663" y="2475"/>
                </a:cubicBezTo>
                <a:lnTo>
                  <a:pt x="610" y="8325"/>
                </a:lnTo>
                <a:cubicBezTo>
                  <a:pt x="-204" y="9868"/>
                  <a:pt x="-204" y="11764"/>
                  <a:pt x="610" y="13275"/>
                </a:cubicBezTo>
                <a:lnTo>
                  <a:pt x="3663" y="19125"/>
                </a:lnTo>
                <a:cubicBezTo>
                  <a:pt x="4477" y="20668"/>
                  <a:pt x="5959" y="21600"/>
                  <a:pt x="7558" y="21600"/>
                </a:cubicBezTo>
                <a:lnTo>
                  <a:pt x="13663" y="21600"/>
                </a:lnTo>
                <a:cubicBezTo>
                  <a:pt x="15262" y="21600"/>
                  <a:pt x="16745" y="20636"/>
                  <a:pt x="17559" y="19125"/>
                </a:cubicBezTo>
                <a:lnTo>
                  <a:pt x="20611" y="13275"/>
                </a:lnTo>
                <a:cubicBezTo>
                  <a:pt x="21396" y="11764"/>
                  <a:pt x="21396" y="9868"/>
                  <a:pt x="20611" y="8325"/>
                </a:cubicBezTo>
                <a:close/>
              </a:path>
            </a:pathLst>
          </a:custGeom>
          <a:solidFill>
            <a:srgbClr val="FF3399"/>
          </a:solidFill>
          <a:ln/>
        </p:spPr>
        <p:style>
          <a:lnRef idx="2">
            <a:schemeClr val="accent4">
              <a:shade val="50000"/>
            </a:schemeClr>
          </a:lnRef>
          <a:fillRef idx="1">
            <a:schemeClr val="accent4"/>
          </a:fillRef>
          <a:effectRef idx="0">
            <a:schemeClr val="accent4"/>
          </a:effectRef>
          <a:fontRef idx="minor">
            <a:schemeClr val="lt1"/>
          </a:fontRef>
        </p:style>
        <p:txBody>
          <a:bodyPr lIns="28575" tIns="28575" rIns="28575" bIns="28575" anchor="ctr"/>
          <a:lstStyle/>
          <a:p>
            <a:pPr algn="ctr">
              <a:defRPr sz="3000">
                <a:solidFill>
                  <a:srgbClr val="FFFFFF"/>
                </a:solidFill>
              </a:defRPr>
            </a:pPr>
            <a:r>
              <a:rPr lang="he-IL" sz="2800" b="1" dirty="0">
                <a:solidFill>
                  <a:schemeClr val="bg1"/>
                </a:solidFill>
                <a:hlinkClick r:id="rId22" action="ppaction://hlinksldjump">
                  <a:extLst>
                    <a:ext uri="{A12FA001-AC4F-418D-AE19-62706E023703}">
                      <ahyp:hlinkClr xmlns:ahyp="http://schemas.microsoft.com/office/drawing/2018/hyperlinkcolor" val="tx"/>
                    </a:ext>
                  </a:extLst>
                </a:hlinkClick>
              </a:rPr>
              <a:t>09</a:t>
            </a:r>
            <a:endParaRPr sz="2800" b="1" dirty="0">
              <a:solidFill>
                <a:schemeClr val="bg1"/>
              </a:solidFill>
            </a:endParaRPr>
          </a:p>
        </p:txBody>
      </p:sp>
      <p:sp>
        <p:nvSpPr>
          <p:cNvPr id="3" name="TextBox 2">
            <a:extLst>
              <a:ext uri="{FF2B5EF4-FFF2-40B4-BE49-F238E27FC236}">
                <a16:creationId xmlns:a16="http://schemas.microsoft.com/office/drawing/2014/main" id="{6725D4A8-5668-4A37-BFCF-D3BAF0CE756F}"/>
              </a:ext>
            </a:extLst>
          </p:cNvPr>
          <p:cNvSpPr txBox="1"/>
          <p:nvPr/>
        </p:nvSpPr>
        <p:spPr>
          <a:xfrm>
            <a:off x="3581332" y="992472"/>
            <a:ext cx="5771694" cy="523220"/>
          </a:xfrm>
          <a:prstGeom prst="rect">
            <a:avLst/>
          </a:prstGeom>
          <a:noFill/>
        </p:spPr>
        <p:txBody>
          <a:bodyPr wrap="square" rtlCol="1">
            <a:spAutoFit/>
          </a:bodyPr>
          <a:lstStyle/>
          <a:p>
            <a:r>
              <a:rPr lang="he-IL" sz="2800" b="1" dirty="0"/>
              <a:t>בחרו נושא ומספר וענו על השאלה</a:t>
            </a:r>
          </a:p>
        </p:txBody>
      </p:sp>
      <p:sp>
        <p:nvSpPr>
          <p:cNvPr id="29" name="TextBox 28">
            <a:extLst>
              <a:ext uri="{FF2B5EF4-FFF2-40B4-BE49-F238E27FC236}">
                <a16:creationId xmlns:a16="http://schemas.microsoft.com/office/drawing/2014/main" id="{BB354A5F-48B7-4928-A906-231F9A5E617A}"/>
              </a:ext>
            </a:extLst>
          </p:cNvPr>
          <p:cNvSpPr txBox="1"/>
          <p:nvPr/>
        </p:nvSpPr>
        <p:spPr>
          <a:xfrm>
            <a:off x="10251102" y="1637446"/>
            <a:ext cx="1530251" cy="400110"/>
          </a:xfrm>
          <a:prstGeom prst="rect">
            <a:avLst/>
          </a:prstGeom>
          <a:solidFill>
            <a:srgbClr val="FF3399"/>
          </a:solidFill>
        </p:spPr>
        <p:txBody>
          <a:bodyPr wrap="square" rtlCol="1">
            <a:spAutoFit/>
          </a:bodyPr>
          <a:lstStyle/>
          <a:p>
            <a:pPr algn="ctr"/>
            <a:r>
              <a:rPr lang="he-IL" sz="2000" b="1" dirty="0"/>
              <a:t>זיכרון</a:t>
            </a:r>
          </a:p>
        </p:txBody>
      </p:sp>
      <p:sp>
        <p:nvSpPr>
          <p:cNvPr id="30" name="TextBox 29">
            <a:extLst>
              <a:ext uri="{FF2B5EF4-FFF2-40B4-BE49-F238E27FC236}">
                <a16:creationId xmlns:a16="http://schemas.microsoft.com/office/drawing/2014/main" id="{7C32D749-3156-4D97-88E8-6BCC7A67F98B}"/>
              </a:ext>
            </a:extLst>
          </p:cNvPr>
          <p:cNvSpPr txBox="1"/>
          <p:nvPr/>
        </p:nvSpPr>
        <p:spPr>
          <a:xfrm>
            <a:off x="7927775" y="1655259"/>
            <a:ext cx="1530251" cy="400110"/>
          </a:xfrm>
          <a:prstGeom prst="rect">
            <a:avLst/>
          </a:prstGeom>
          <a:solidFill>
            <a:schemeClr val="accent1">
              <a:lumMod val="60000"/>
              <a:lumOff val="40000"/>
            </a:schemeClr>
          </a:solidFill>
        </p:spPr>
        <p:txBody>
          <a:bodyPr wrap="square" rtlCol="1">
            <a:spAutoFit/>
          </a:bodyPr>
          <a:lstStyle/>
          <a:p>
            <a:pPr algn="ctr"/>
            <a:r>
              <a:rPr lang="en-US" sz="2000" b="1" dirty="0"/>
              <a:t> </a:t>
            </a:r>
            <a:r>
              <a:rPr lang="he-IL" sz="2000" b="1" dirty="0"/>
              <a:t>דֵּמוֹקְרַטְיָה</a:t>
            </a:r>
          </a:p>
        </p:txBody>
      </p:sp>
      <p:sp>
        <p:nvSpPr>
          <p:cNvPr id="31" name="TextBox 30">
            <a:extLst>
              <a:ext uri="{FF2B5EF4-FFF2-40B4-BE49-F238E27FC236}">
                <a16:creationId xmlns:a16="http://schemas.microsoft.com/office/drawing/2014/main" id="{80B5DFE7-1671-4889-8175-C5C524CFD1F6}"/>
              </a:ext>
            </a:extLst>
          </p:cNvPr>
          <p:cNvSpPr txBox="1"/>
          <p:nvPr/>
        </p:nvSpPr>
        <p:spPr>
          <a:xfrm>
            <a:off x="5819057" y="1684229"/>
            <a:ext cx="1530251" cy="400110"/>
          </a:xfrm>
          <a:prstGeom prst="rect">
            <a:avLst/>
          </a:prstGeom>
          <a:solidFill>
            <a:schemeClr val="accent4">
              <a:lumMod val="75000"/>
            </a:schemeClr>
          </a:solidFill>
        </p:spPr>
        <p:txBody>
          <a:bodyPr wrap="square" rtlCol="1">
            <a:spAutoFit/>
          </a:bodyPr>
          <a:lstStyle/>
          <a:p>
            <a:pPr algn="ctr"/>
            <a:r>
              <a:rPr lang="en-US" sz="2000" b="1" dirty="0"/>
              <a:t> </a:t>
            </a:r>
            <a:r>
              <a:rPr lang="he-IL" sz="2000" b="1" dirty="0"/>
              <a:t>אחריות </a:t>
            </a:r>
          </a:p>
        </p:txBody>
      </p:sp>
      <p:sp>
        <p:nvSpPr>
          <p:cNvPr id="32" name="Shape">
            <a:hlinkClick r:id="rId23" action="ppaction://hlinksldjump"/>
            <a:extLst>
              <a:ext uri="{FF2B5EF4-FFF2-40B4-BE49-F238E27FC236}">
                <a16:creationId xmlns:a16="http://schemas.microsoft.com/office/drawing/2014/main" id="{A4ACC6C1-EC65-45A4-9ED6-1A7B316DA818}"/>
              </a:ext>
            </a:extLst>
          </p:cNvPr>
          <p:cNvSpPr/>
          <p:nvPr/>
        </p:nvSpPr>
        <p:spPr>
          <a:xfrm>
            <a:off x="5631640" y="5058992"/>
            <a:ext cx="856887" cy="789620"/>
          </a:xfrm>
          <a:custGeom>
            <a:avLst/>
            <a:gdLst/>
            <a:ahLst/>
            <a:cxnLst>
              <a:cxn ang="0">
                <a:pos x="wd2" y="hd2"/>
              </a:cxn>
              <a:cxn ang="5400000">
                <a:pos x="wd2" y="hd2"/>
              </a:cxn>
              <a:cxn ang="10800000">
                <a:pos x="wd2" y="hd2"/>
              </a:cxn>
              <a:cxn ang="16200000">
                <a:pos x="wd2" y="hd2"/>
              </a:cxn>
            </a:cxnLst>
            <a:rect l="0" t="0" r="r" b="b"/>
            <a:pathLst>
              <a:path w="21200" h="21600" extrusionOk="0">
                <a:moveTo>
                  <a:pt x="20611" y="8325"/>
                </a:moveTo>
                <a:lnTo>
                  <a:pt x="17559" y="2475"/>
                </a:lnTo>
                <a:cubicBezTo>
                  <a:pt x="16745" y="932"/>
                  <a:pt x="15262" y="0"/>
                  <a:pt x="13663" y="0"/>
                </a:cubicBezTo>
                <a:lnTo>
                  <a:pt x="7558" y="0"/>
                </a:lnTo>
                <a:cubicBezTo>
                  <a:pt x="5959" y="0"/>
                  <a:pt x="4476" y="964"/>
                  <a:pt x="3663" y="2475"/>
                </a:cubicBezTo>
                <a:lnTo>
                  <a:pt x="610" y="8325"/>
                </a:lnTo>
                <a:cubicBezTo>
                  <a:pt x="-204" y="9868"/>
                  <a:pt x="-204" y="11764"/>
                  <a:pt x="610" y="13275"/>
                </a:cubicBezTo>
                <a:lnTo>
                  <a:pt x="3663" y="19125"/>
                </a:lnTo>
                <a:cubicBezTo>
                  <a:pt x="4477" y="20668"/>
                  <a:pt x="5959" y="21600"/>
                  <a:pt x="7558" y="21600"/>
                </a:cubicBezTo>
                <a:lnTo>
                  <a:pt x="13663" y="21600"/>
                </a:lnTo>
                <a:cubicBezTo>
                  <a:pt x="15262" y="21600"/>
                  <a:pt x="16745" y="20636"/>
                  <a:pt x="17559" y="19125"/>
                </a:cubicBezTo>
                <a:lnTo>
                  <a:pt x="20611" y="13275"/>
                </a:lnTo>
                <a:cubicBezTo>
                  <a:pt x="21396" y="11764"/>
                  <a:pt x="21396" y="9868"/>
                  <a:pt x="20611" y="8325"/>
                </a:cubicBezTo>
                <a:close/>
              </a:path>
            </a:pathLst>
          </a:custGeom>
          <a:solidFill>
            <a:schemeClr val="accent4">
              <a:lumMod val="75000"/>
            </a:schemeClr>
          </a:solidFill>
          <a:ln/>
        </p:spPr>
        <p:style>
          <a:lnRef idx="2">
            <a:schemeClr val="accent4">
              <a:shade val="50000"/>
            </a:schemeClr>
          </a:lnRef>
          <a:fillRef idx="1">
            <a:schemeClr val="accent4"/>
          </a:fillRef>
          <a:effectRef idx="0">
            <a:schemeClr val="accent4"/>
          </a:effectRef>
          <a:fontRef idx="minor">
            <a:schemeClr val="lt1"/>
          </a:fontRef>
        </p:style>
        <p:txBody>
          <a:bodyPr lIns="28575" tIns="28575" rIns="28575" bIns="28575" anchor="ctr"/>
          <a:lstStyle/>
          <a:p>
            <a:pPr algn="ctr">
              <a:defRPr sz="3000">
                <a:solidFill>
                  <a:srgbClr val="FFFFFF"/>
                </a:solidFill>
              </a:defRPr>
            </a:pPr>
            <a:r>
              <a:rPr lang="he-IL" sz="2800" b="1" dirty="0">
                <a:solidFill>
                  <a:schemeClr val="tx1"/>
                </a:solidFill>
              </a:rPr>
              <a:t>24</a:t>
            </a:r>
            <a:endParaRPr sz="2800" b="1" dirty="0">
              <a:solidFill>
                <a:schemeClr val="tx1"/>
              </a:solidFill>
            </a:endParaRPr>
          </a:p>
        </p:txBody>
      </p:sp>
      <p:sp>
        <p:nvSpPr>
          <p:cNvPr id="33" name="Shape">
            <a:hlinkClick r:id="rId24" action="ppaction://hlinksldjump"/>
            <a:extLst>
              <a:ext uri="{FF2B5EF4-FFF2-40B4-BE49-F238E27FC236}">
                <a16:creationId xmlns:a16="http://schemas.microsoft.com/office/drawing/2014/main" id="{D79A6769-4DE1-4D69-9B8F-0A94A926170C}"/>
              </a:ext>
            </a:extLst>
          </p:cNvPr>
          <p:cNvSpPr/>
          <p:nvPr/>
        </p:nvSpPr>
        <p:spPr>
          <a:xfrm>
            <a:off x="3743432" y="2429789"/>
            <a:ext cx="856887" cy="789620"/>
          </a:xfrm>
          <a:custGeom>
            <a:avLst/>
            <a:gdLst/>
            <a:ahLst/>
            <a:cxnLst>
              <a:cxn ang="0">
                <a:pos x="wd2" y="hd2"/>
              </a:cxn>
              <a:cxn ang="5400000">
                <a:pos x="wd2" y="hd2"/>
              </a:cxn>
              <a:cxn ang="10800000">
                <a:pos x="wd2" y="hd2"/>
              </a:cxn>
              <a:cxn ang="16200000">
                <a:pos x="wd2" y="hd2"/>
              </a:cxn>
            </a:cxnLst>
            <a:rect l="0" t="0" r="r" b="b"/>
            <a:pathLst>
              <a:path w="21200" h="21600" extrusionOk="0">
                <a:moveTo>
                  <a:pt x="20611" y="8325"/>
                </a:moveTo>
                <a:lnTo>
                  <a:pt x="17559" y="2475"/>
                </a:lnTo>
                <a:cubicBezTo>
                  <a:pt x="16745" y="932"/>
                  <a:pt x="15262" y="0"/>
                  <a:pt x="13663" y="0"/>
                </a:cubicBezTo>
                <a:lnTo>
                  <a:pt x="7558" y="0"/>
                </a:lnTo>
                <a:cubicBezTo>
                  <a:pt x="5959" y="0"/>
                  <a:pt x="4476" y="964"/>
                  <a:pt x="3663" y="2475"/>
                </a:cubicBezTo>
                <a:lnTo>
                  <a:pt x="610" y="8325"/>
                </a:lnTo>
                <a:cubicBezTo>
                  <a:pt x="-204" y="9868"/>
                  <a:pt x="-204" y="11764"/>
                  <a:pt x="610" y="13275"/>
                </a:cubicBezTo>
                <a:lnTo>
                  <a:pt x="3663" y="19125"/>
                </a:lnTo>
                <a:cubicBezTo>
                  <a:pt x="4477" y="20668"/>
                  <a:pt x="5959" y="21600"/>
                  <a:pt x="7558" y="21600"/>
                </a:cubicBezTo>
                <a:lnTo>
                  <a:pt x="13663" y="21600"/>
                </a:lnTo>
                <a:cubicBezTo>
                  <a:pt x="15262" y="21600"/>
                  <a:pt x="16745" y="20636"/>
                  <a:pt x="17559" y="19125"/>
                </a:cubicBezTo>
                <a:lnTo>
                  <a:pt x="20611" y="13275"/>
                </a:lnTo>
                <a:cubicBezTo>
                  <a:pt x="21396" y="11764"/>
                  <a:pt x="21396" y="9868"/>
                  <a:pt x="20611" y="8325"/>
                </a:cubicBezTo>
                <a:close/>
              </a:path>
            </a:pathLst>
          </a:custGeom>
          <a:solidFill>
            <a:schemeClr val="accent2">
              <a:lumMod val="40000"/>
              <a:lumOff val="60000"/>
            </a:schemeClr>
          </a:solidFill>
          <a:ln/>
        </p:spPr>
        <p:style>
          <a:lnRef idx="2">
            <a:schemeClr val="accent4">
              <a:shade val="50000"/>
            </a:schemeClr>
          </a:lnRef>
          <a:fillRef idx="1">
            <a:schemeClr val="accent4"/>
          </a:fillRef>
          <a:effectRef idx="0">
            <a:schemeClr val="accent4"/>
          </a:effectRef>
          <a:fontRef idx="minor">
            <a:schemeClr val="lt1"/>
          </a:fontRef>
        </p:style>
        <p:txBody>
          <a:bodyPr lIns="28575" tIns="28575" rIns="28575" bIns="28575" anchor="ctr"/>
          <a:lstStyle/>
          <a:p>
            <a:pPr algn="ctr">
              <a:defRPr sz="3000">
                <a:solidFill>
                  <a:srgbClr val="FFFFFF"/>
                </a:solidFill>
              </a:defRPr>
            </a:pPr>
            <a:r>
              <a:rPr lang="he-IL" sz="2800" b="1" dirty="0">
                <a:solidFill>
                  <a:schemeClr val="tx1"/>
                </a:solidFill>
              </a:rPr>
              <a:t>26</a:t>
            </a:r>
            <a:endParaRPr sz="2800" b="1" dirty="0">
              <a:solidFill>
                <a:schemeClr val="tx1"/>
              </a:solidFill>
            </a:endParaRPr>
          </a:p>
        </p:txBody>
      </p:sp>
      <p:sp>
        <p:nvSpPr>
          <p:cNvPr id="34" name="TextBox 33">
            <a:extLst>
              <a:ext uri="{FF2B5EF4-FFF2-40B4-BE49-F238E27FC236}">
                <a16:creationId xmlns:a16="http://schemas.microsoft.com/office/drawing/2014/main" id="{C6B239DB-C594-4205-8CAA-0C1B2571125E}"/>
              </a:ext>
            </a:extLst>
          </p:cNvPr>
          <p:cNvSpPr txBox="1"/>
          <p:nvPr/>
        </p:nvSpPr>
        <p:spPr>
          <a:xfrm>
            <a:off x="3159833" y="1684229"/>
            <a:ext cx="1530251" cy="400110"/>
          </a:xfrm>
          <a:prstGeom prst="rect">
            <a:avLst/>
          </a:prstGeom>
          <a:solidFill>
            <a:schemeClr val="accent2">
              <a:lumMod val="40000"/>
              <a:lumOff val="60000"/>
            </a:schemeClr>
          </a:solidFill>
        </p:spPr>
        <p:txBody>
          <a:bodyPr wrap="square" rtlCol="1">
            <a:spAutoFit/>
          </a:bodyPr>
          <a:lstStyle/>
          <a:p>
            <a:pPr algn="ctr"/>
            <a:r>
              <a:rPr lang="en-US" sz="2000" b="1" dirty="0"/>
              <a:t> </a:t>
            </a:r>
            <a:r>
              <a:rPr lang="he-IL" sz="2000" b="1" dirty="0"/>
              <a:t>מחלוקת  </a:t>
            </a:r>
          </a:p>
        </p:txBody>
      </p:sp>
      <p:sp>
        <p:nvSpPr>
          <p:cNvPr id="35" name="Shape">
            <a:hlinkClick r:id="rId25" action="ppaction://hlinksldjump"/>
            <a:extLst>
              <a:ext uri="{FF2B5EF4-FFF2-40B4-BE49-F238E27FC236}">
                <a16:creationId xmlns:a16="http://schemas.microsoft.com/office/drawing/2014/main" id="{541B51BB-3139-44FE-B98A-AE8490C22AC6}"/>
              </a:ext>
            </a:extLst>
          </p:cNvPr>
          <p:cNvSpPr/>
          <p:nvPr/>
        </p:nvSpPr>
        <p:spPr>
          <a:xfrm>
            <a:off x="5610292" y="4080340"/>
            <a:ext cx="856887" cy="789620"/>
          </a:xfrm>
          <a:custGeom>
            <a:avLst/>
            <a:gdLst/>
            <a:ahLst/>
            <a:cxnLst>
              <a:cxn ang="0">
                <a:pos x="wd2" y="hd2"/>
              </a:cxn>
              <a:cxn ang="5400000">
                <a:pos x="wd2" y="hd2"/>
              </a:cxn>
              <a:cxn ang="10800000">
                <a:pos x="wd2" y="hd2"/>
              </a:cxn>
              <a:cxn ang="16200000">
                <a:pos x="wd2" y="hd2"/>
              </a:cxn>
            </a:cxnLst>
            <a:rect l="0" t="0" r="r" b="b"/>
            <a:pathLst>
              <a:path w="21200" h="21600" extrusionOk="0">
                <a:moveTo>
                  <a:pt x="20611" y="8325"/>
                </a:moveTo>
                <a:lnTo>
                  <a:pt x="17559" y="2475"/>
                </a:lnTo>
                <a:cubicBezTo>
                  <a:pt x="16745" y="932"/>
                  <a:pt x="15262" y="0"/>
                  <a:pt x="13663" y="0"/>
                </a:cubicBezTo>
                <a:lnTo>
                  <a:pt x="7558" y="0"/>
                </a:lnTo>
                <a:cubicBezTo>
                  <a:pt x="5959" y="0"/>
                  <a:pt x="4476" y="964"/>
                  <a:pt x="3663" y="2475"/>
                </a:cubicBezTo>
                <a:lnTo>
                  <a:pt x="610" y="8325"/>
                </a:lnTo>
                <a:cubicBezTo>
                  <a:pt x="-204" y="9868"/>
                  <a:pt x="-204" y="11764"/>
                  <a:pt x="610" y="13275"/>
                </a:cubicBezTo>
                <a:lnTo>
                  <a:pt x="3663" y="19125"/>
                </a:lnTo>
                <a:cubicBezTo>
                  <a:pt x="4477" y="20668"/>
                  <a:pt x="5959" y="21600"/>
                  <a:pt x="7558" y="21600"/>
                </a:cubicBezTo>
                <a:lnTo>
                  <a:pt x="13663" y="21600"/>
                </a:lnTo>
                <a:cubicBezTo>
                  <a:pt x="15262" y="21600"/>
                  <a:pt x="16745" y="20636"/>
                  <a:pt x="17559" y="19125"/>
                </a:cubicBezTo>
                <a:lnTo>
                  <a:pt x="20611" y="13275"/>
                </a:lnTo>
                <a:cubicBezTo>
                  <a:pt x="21396" y="11764"/>
                  <a:pt x="21396" y="9868"/>
                  <a:pt x="20611" y="8325"/>
                </a:cubicBezTo>
                <a:close/>
              </a:path>
            </a:pathLst>
          </a:custGeom>
          <a:solidFill>
            <a:schemeClr val="accent4">
              <a:lumMod val="75000"/>
            </a:schemeClr>
          </a:solidFill>
          <a:ln/>
        </p:spPr>
        <p:style>
          <a:lnRef idx="2">
            <a:schemeClr val="accent4">
              <a:shade val="50000"/>
            </a:schemeClr>
          </a:lnRef>
          <a:fillRef idx="1">
            <a:schemeClr val="accent4"/>
          </a:fillRef>
          <a:effectRef idx="0">
            <a:schemeClr val="accent4"/>
          </a:effectRef>
          <a:fontRef idx="minor">
            <a:schemeClr val="lt1"/>
          </a:fontRef>
        </p:style>
        <p:txBody>
          <a:bodyPr lIns="28575" tIns="28575" rIns="28575" bIns="28575" anchor="ctr"/>
          <a:lstStyle/>
          <a:p>
            <a:pPr algn="ctr">
              <a:defRPr sz="3000">
                <a:solidFill>
                  <a:srgbClr val="FFFFFF"/>
                </a:solidFill>
              </a:defRPr>
            </a:pPr>
            <a:r>
              <a:rPr lang="he-IL" sz="2800" b="1" dirty="0">
                <a:solidFill>
                  <a:schemeClr val="tx1"/>
                </a:solidFill>
              </a:rPr>
              <a:t>23</a:t>
            </a:r>
            <a:endParaRPr sz="2800" b="1" dirty="0">
              <a:solidFill>
                <a:schemeClr val="tx1"/>
              </a:solidFill>
            </a:endParaRPr>
          </a:p>
        </p:txBody>
      </p:sp>
      <p:sp>
        <p:nvSpPr>
          <p:cNvPr id="36" name="Shape">
            <a:extLst>
              <a:ext uri="{FF2B5EF4-FFF2-40B4-BE49-F238E27FC236}">
                <a16:creationId xmlns:a16="http://schemas.microsoft.com/office/drawing/2014/main" id="{BDCDE0DF-91F8-4DB8-98CD-0C5638A7943F}"/>
              </a:ext>
            </a:extLst>
          </p:cNvPr>
          <p:cNvSpPr/>
          <p:nvPr/>
        </p:nvSpPr>
        <p:spPr>
          <a:xfrm>
            <a:off x="2813045" y="2414959"/>
            <a:ext cx="856887" cy="789620"/>
          </a:xfrm>
          <a:custGeom>
            <a:avLst/>
            <a:gdLst/>
            <a:ahLst/>
            <a:cxnLst>
              <a:cxn ang="0">
                <a:pos x="wd2" y="hd2"/>
              </a:cxn>
              <a:cxn ang="5400000">
                <a:pos x="wd2" y="hd2"/>
              </a:cxn>
              <a:cxn ang="10800000">
                <a:pos x="wd2" y="hd2"/>
              </a:cxn>
              <a:cxn ang="16200000">
                <a:pos x="wd2" y="hd2"/>
              </a:cxn>
            </a:cxnLst>
            <a:rect l="0" t="0" r="r" b="b"/>
            <a:pathLst>
              <a:path w="21200" h="21600" extrusionOk="0">
                <a:moveTo>
                  <a:pt x="20611" y="8325"/>
                </a:moveTo>
                <a:lnTo>
                  <a:pt x="17559" y="2475"/>
                </a:lnTo>
                <a:cubicBezTo>
                  <a:pt x="16745" y="932"/>
                  <a:pt x="15262" y="0"/>
                  <a:pt x="13663" y="0"/>
                </a:cubicBezTo>
                <a:lnTo>
                  <a:pt x="7558" y="0"/>
                </a:lnTo>
                <a:cubicBezTo>
                  <a:pt x="5959" y="0"/>
                  <a:pt x="4476" y="964"/>
                  <a:pt x="3663" y="2475"/>
                </a:cubicBezTo>
                <a:lnTo>
                  <a:pt x="610" y="8325"/>
                </a:lnTo>
                <a:cubicBezTo>
                  <a:pt x="-204" y="9868"/>
                  <a:pt x="-204" y="11764"/>
                  <a:pt x="610" y="13275"/>
                </a:cubicBezTo>
                <a:lnTo>
                  <a:pt x="3663" y="19125"/>
                </a:lnTo>
                <a:cubicBezTo>
                  <a:pt x="4477" y="20668"/>
                  <a:pt x="5959" y="21600"/>
                  <a:pt x="7558" y="21600"/>
                </a:cubicBezTo>
                <a:lnTo>
                  <a:pt x="13663" y="21600"/>
                </a:lnTo>
                <a:cubicBezTo>
                  <a:pt x="15262" y="21600"/>
                  <a:pt x="16745" y="20636"/>
                  <a:pt x="17559" y="19125"/>
                </a:cubicBezTo>
                <a:lnTo>
                  <a:pt x="20611" y="13275"/>
                </a:lnTo>
                <a:cubicBezTo>
                  <a:pt x="21396" y="11764"/>
                  <a:pt x="21396" y="9868"/>
                  <a:pt x="20611" y="8325"/>
                </a:cubicBezTo>
                <a:close/>
              </a:path>
            </a:pathLst>
          </a:custGeom>
          <a:solidFill>
            <a:schemeClr val="accent2">
              <a:lumMod val="40000"/>
              <a:lumOff val="60000"/>
            </a:schemeClr>
          </a:solidFill>
          <a:ln/>
        </p:spPr>
        <p:style>
          <a:lnRef idx="2">
            <a:schemeClr val="accent4">
              <a:shade val="50000"/>
            </a:schemeClr>
          </a:lnRef>
          <a:fillRef idx="1">
            <a:schemeClr val="accent4"/>
          </a:fillRef>
          <a:effectRef idx="0">
            <a:schemeClr val="accent4"/>
          </a:effectRef>
          <a:fontRef idx="minor">
            <a:schemeClr val="lt1"/>
          </a:fontRef>
        </p:style>
        <p:txBody>
          <a:bodyPr lIns="28575" tIns="28575" rIns="28575" bIns="28575" anchor="ctr"/>
          <a:lstStyle/>
          <a:p>
            <a:pPr algn="ctr">
              <a:defRPr sz="3000">
                <a:solidFill>
                  <a:srgbClr val="FFFFFF"/>
                </a:solidFill>
              </a:defRPr>
            </a:pPr>
            <a:r>
              <a:rPr lang="he-IL" sz="2800" b="1" dirty="0">
                <a:solidFill>
                  <a:schemeClr val="tx1"/>
                </a:solidFill>
                <a:hlinkClick r:id="rId26" action="ppaction://hlinksldjump"/>
              </a:rPr>
              <a:t>25</a:t>
            </a:r>
            <a:endParaRPr sz="2800" b="1" dirty="0">
              <a:solidFill>
                <a:schemeClr val="tx1"/>
              </a:solidFill>
            </a:endParaRPr>
          </a:p>
        </p:txBody>
      </p:sp>
      <p:sp>
        <p:nvSpPr>
          <p:cNvPr id="37" name="Shape">
            <a:hlinkClick r:id="rId27" action="ppaction://hlinksldjump"/>
            <a:extLst>
              <a:ext uri="{FF2B5EF4-FFF2-40B4-BE49-F238E27FC236}">
                <a16:creationId xmlns:a16="http://schemas.microsoft.com/office/drawing/2014/main" id="{6E1A111F-F6DC-4163-AC50-9C93B4165ECF}"/>
              </a:ext>
            </a:extLst>
          </p:cNvPr>
          <p:cNvSpPr/>
          <p:nvPr/>
        </p:nvSpPr>
        <p:spPr>
          <a:xfrm>
            <a:off x="3743432" y="3258612"/>
            <a:ext cx="856887" cy="789620"/>
          </a:xfrm>
          <a:custGeom>
            <a:avLst/>
            <a:gdLst/>
            <a:ahLst/>
            <a:cxnLst>
              <a:cxn ang="0">
                <a:pos x="wd2" y="hd2"/>
              </a:cxn>
              <a:cxn ang="5400000">
                <a:pos x="wd2" y="hd2"/>
              </a:cxn>
              <a:cxn ang="10800000">
                <a:pos x="wd2" y="hd2"/>
              </a:cxn>
              <a:cxn ang="16200000">
                <a:pos x="wd2" y="hd2"/>
              </a:cxn>
            </a:cxnLst>
            <a:rect l="0" t="0" r="r" b="b"/>
            <a:pathLst>
              <a:path w="21200" h="21600" extrusionOk="0">
                <a:moveTo>
                  <a:pt x="20611" y="8325"/>
                </a:moveTo>
                <a:lnTo>
                  <a:pt x="17559" y="2475"/>
                </a:lnTo>
                <a:cubicBezTo>
                  <a:pt x="16745" y="932"/>
                  <a:pt x="15262" y="0"/>
                  <a:pt x="13663" y="0"/>
                </a:cubicBezTo>
                <a:lnTo>
                  <a:pt x="7558" y="0"/>
                </a:lnTo>
                <a:cubicBezTo>
                  <a:pt x="5959" y="0"/>
                  <a:pt x="4476" y="964"/>
                  <a:pt x="3663" y="2475"/>
                </a:cubicBezTo>
                <a:lnTo>
                  <a:pt x="610" y="8325"/>
                </a:lnTo>
                <a:cubicBezTo>
                  <a:pt x="-204" y="9868"/>
                  <a:pt x="-204" y="11764"/>
                  <a:pt x="610" y="13275"/>
                </a:cubicBezTo>
                <a:lnTo>
                  <a:pt x="3663" y="19125"/>
                </a:lnTo>
                <a:cubicBezTo>
                  <a:pt x="4477" y="20668"/>
                  <a:pt x="5959" y="21600"/>
                  <a:pt x="7558" y="21600"/>
                </a:cubicBezTo>
                <a:lnTo>
                  <a:pt x="13663" y="21600"/>
                </a:lnTo>
                <a:cubicBezTo>
                  <a:pt x="15262" y="21600"/>
                  <a:pt x="16745" y="20636"/>
                  <a:pt x="17559" y="19125"/>
                </a:cubicBezTo>
                <a:lnTo>
                  <a:pt x="20611" y="13275"/>
                </a:lnTo>
                <a:cubicBezTo>
                  <a:pt x="21396" y="11764"/>
                  <a:pt x="21396" y="9868"/>
                  <a:pt x="20611" y="8325"/>
                </a:cubicBezTo>
                <a:close/>
              </a:path>
            </a:pathLst>
          </a:custGeom>
          <a:solidFill>
            <a:schemeClr val="accent2">
              <a:lumMod val="40000"/>
              <a:lumOff val="60000"/>
            </a:schemeClr>
          </a:solidFill>
          <a:ln/>
        </p:spPr>
        <p:style>
          <a:lnRef idx="2">
            <a:schemeClr val="accent4">
              <a:shade val="50000"/>
            </a:schemeClr>
          </a:lnRef>
          <a:fillRef idx="1">
            <a:schemeClr val="accent4"/>
          </a:fillRef>
          <a:effectRef idx="0">
            <a:schemeClr val="accent4"/>
          </a:effectRef>
          <a:fontRef idx="minor">
            <a:schemeClr val="lt1"/>
          </a:fontRef>
        </p:style>
        <p:txBody>
          <a:bodyPr lIns="28575" tIns="28575" rIns="28575" bIns="28575" anchor="ctr"/>
          <a:lstStyle/>
          <a:p>
            <a:pPr algn="ctr">
              <a:defRPr sz="3000">
                <a:solidFill>
                  <a:srgbClr val="FFFFFF"/>
                </a:solidFill>
              </a:defRPr>
            </a:pPr>
            <a:r>
              <a:rPr lang="he-IL" sz="2800" b="1" dirty="0">
                <a:solidFill>
                  <a:schemeClr val="tx1"/>
                </a:solidFill>
              </a:rPr>
              <a:t>28</a:t>
            </a:r>
            <a:endParaRPr sz="2800" b="1" dirty="0">
              <a:solidFill>
                <a:schemeClr val="tx1"/>
              </a:solidFill>
            </a:endParaRPr>
          </a:p>
        </p:txBody>
      </p:sp>
      <p:sp>
        <p:nvSpPr>
          <p:cNvPr id="38" name="Shape">
            <a:hlinkClick r:id="rId28" action="ppaction://hlinksldjump"/>
            <a:extLst>
              <a:ext uri="{FF2B5EF4-FFF2-40B4-BE49-F238E27FC236}">
                <a16:creationId xmlns:a16="http://schemas.microsoft.com/office/drawing/2014/main" id="{18AAFBF6-7DAA-4E6A-BA59-B5B68D501958}"/>
              </a:ext>
            </a:extLst>
          </p:cNvPr>
          <p:cNvSpPr/>
          <p:nvPr/>
        </p:nvSpPr>
        <p:spPr>
          <a:xfrm>
            <a:off x="2813045" y="3243782"/>
            <a:ext cx="856887" cy="789620"/>
          </a:xfrm>
          <a:custGeom>
            <a:avLst/>
            <a:gdLst/>
            <a:ahLst/>
            <a:cxnLst>
              <a:cxn ang="0">
                <a:pos x="wd2" y="hd2"/>
              </a:cxn>
              <a:cxn ang="5400000">
                <a:pos x="wd2" y="hd2"/>
              </a:cxn>
              <a:cxn ang="10800000">
                <a:pos x="wd2" y="hd2"/>
              </a:cxn>
              <a:cxn ang="16200000">
                <a:pos x="wd2" y="hd2"/>
              </a:cxn>
            </a:cxnLst>
            <a:rect l="0" t="0" r="r" b="b"/>
            <a:pathLst>
              <a:path w="21200" h="21600" extrusionOk="0">
                <a:moveTo>
                  <a:pt x="20611" y="8325"/>
                </a:moveTo>
                <a:lnTo>
                  <a:pt x="17559" y="2475"/>
                </a:lnTo>
                <a:cubicBezTo>
                  <a:pt x="16745" y="932"/>
                  <a:pt x="15262" y="0"/>
                  <a:pt x="13663" y="0"/>
                </a:cubicBezTo>
                <a:lnTo>
                  <a:pt x="7558" y="0"/>
                </a:lnTo>
                <a:cubicBezTo>
                  <a:pt x="5959" y="0"/>
                  <a:pt x="4476" y="964"/>
                  <a:pt x="3663" y="2475"/>
                </a:cubicBezTo>
                <a:lnTo>
                  <a:pt x="610" y="8325"/>
                </a:lnTo>
                <a:cubicBezTo>
                  <a:pt x="-204" y="9868"/>
                  <a:pt x="-204" y="11764"/>
                  <a:pt x="610" y="13275"/>
                </a:cubicBezTo>
                <a:lnTo>
                  <a:pt x="3663" y="19125"/>
                </a:lnTo>
                <a:cubicBezTo>
                  <a:pt x="4477" y="20668"/>
                  <a:pt x="5959" y="21600"/>
                  <a:pt x="7558" y="21600"/>
                </a:cubicBezTo>
                <a:lnTo>
                  <a:pt x="13663" y="21600"/>
                </a:lnTo>
                <a:cubicBezTo>
                  <a:pt x="15262" y="21600"/>
                  <a:pt x="16745" y="20636"/>
                  <a:pt x="17559" y="19125"/>
                </a:cubicBezTo>
                <a:lnTo>
                  <a:pt x="20611" y="13275"/>
                </a:lnTo>
                <a:cubicBezTo>
                  <a:pt x="21396" y="11764"/>
                  <a:pt x="21396" y="9868"/>
                  <a:pt x="20611" y="8325"/>
                </a:cubicBezTo>
                <a:close/>
              </a:path>
            </a:pathLst>
          </a:custGeom>
          <a:solidFill>
            <a:schemeClr val="accent2">
              <a:lumMod val="40000"/>
              <a:lumOff val="60000"/>
            </a:schemeClr>
          </a:solidFill>
          <a:ln/>
        </p:spPr>
        <p:style>
          <a:lnRef idx="2">
            <a:schemeClr val="accent4">
              <a:shade val="50000"/>
            </a:schemeClr>
          </a:lnRef>
          <a:fillRef idx="1">
            <a:schemeClr val="accent4"/>
          </a:fillRef>
          <a:effectRef idx="0">
            <a:schemeClr val="accent4"/>
          </a:effectRef>
          <a:fontRef idx="minor">
            <a:schemeClr val="lt1"/>
          </a:fontRef>
        </p:style>
        <p:txBody>
          <a:bodyPr lIns="28575" tIns="28575" rIns="28575" bIns="28575" anchor="ctr"/>
          <a:lstStyle/>
          <a:p>
            <a:pPr algn="ctr">
              <a:defRPr sz="3000">
                <a:solidFill>
                  <a:srgbClr val="FFFFFF"/>
                </a:solidFill>
              </a:defRPr>
            </a:pPr>
            <a:r>
              <a:rPr lang="he-IL" sz="2800" b="1" dirty="0">
                <a:solidFill>
                  <a:schemeClr val="tx1"/>
                </a:solidFill>
              </a:rPr>
              <a:t>27</a:t>
            </a:r>
            <a:endParaRPr sz="2800" b="1" dirty="0">
              <a:solidFill>
                <a:schemeClr val="tx1"/>
              </a:solidFill>
            </a:endParaRPr>
          </a:p>
        </p:txBody>
      </p:sp>
      <p:sp>
        <p:nvSpPr>
          <p:cNvPr id="39" name="Shape">
            <a:hlinkClick r:id="rId29" action="ppaction://hlinksldjump"/>
            <a:extLst>
              <a:ext uri="{FF2B5EF4-FFF2-40B4-BE49-F238E27FC236}">
                <a16:creationId xmlns:a16="http://schemas.microsoft.com/office/drawing/2014/main" id="{B1F85A8C-59F7-4CA9-8B93-D33FF27A2FC6}"/>
              </a:ext>
            </a:extLst>
          </p:cNvPr>
          <p:cNvSpPr/>
          <p:nvPr/>
        </p:nvSpPr>
        <p:spPr>
          <a:xfrm>
            <a:off x="3778741" y="4123296"/>
            <a:ext cx="856887" cy="789620"/>
          </a:xfrm>
          <a:custGeom>
            <a:avLst/>
            <a:gdLst/>
            <a:ahLst/>
            <a:cxnLst>
              <a:cxn ang="0">
                <a:pos x="wd2" y="hd2"/>
              </a:cxn>
              <a:cxn ang="5400000">
                <a:pos x="wd2" y="hd2"/>
              </a:cxn>
              <a:cxn ang="10800000">
                <a:pos x="wd2" y="hd2"/>
              </a:cxn>
              <a:cxn ang="16200000">
                <a:pos x="wd2" y="hd2"/>
              </a:cxn>
            </a:cxnLst>
            <a:rect l="0" t="0" r="r" b="b"/>
            <a:pathLst>
              <a:path w="21200" h="21600" extrusionOk="0">
                <a:moveTo>
                  <a:pt x="20611" y="8325"/>
                </a:moveTo>
                <a:lnTo>
                  <a:pt x="17559" y="2475"/>
                </a:lnTo>
                <a:cubicBezTo>
                  <a:pt x="16745" y="932"/>
                  <a:pt x="15262" y="0"/>
                  <a:pt x="13663" y="0"/>
                </a:cubicBezTo>
                <a:lnTo>
                  <a:pt x="7558" y="0"/>
                </a:lnTo>
                <a:cubicBezTo>
                  <a:pt x="5959" y="0"/>
                  <a:pt x="4476" y="964"/>
                  <a:pt x="3663" y="2475"/>
                </a:cubicBezTo>
                <a:lnTo>
                  <a:pt x="610" y="8325"/>
                </a:lnTo>
                <a:cubicBezTo>
                  <a:pt x="-204" y="9868"/>
                  <a:pt x="-204" y="11764"/>
                  <a:pt x="610" y="13275"/>
                </a:cubicBezTo>
                <a:lnTo>
                  <a:pt x="3663" y="19125"/>
                </a:lnTo>
                <a:cubicBezTo>
                  <a:pt x="4477" y="20668"/>
                  <a:pt x="5959" y="21600"/>
                  <a:pt x="7558" y="21600"/>
                </a:cubicBezTo>
                <a:lnTo>
                  <a:pt x="13663" y="21600"/>
                </a:lnTo>
                <a:cubicBezTo>
                  <a:pt x="15262" y="21600"/>
                  <a:pt x="16745" y="20636"/>
                  <a:pt x="17559" y="19125"/>
                </a:cubicBezTo>
                <a:lnTo>
                  <a:pt x="20611" y="13275"/>
                </a:lnTo>
                <a:cubicBezTo>
                  <a:pt x="21396" y="11764"/>
                  <a:pt x="21396" y="9868"/>
                  <a:pt x="20611" y="8325"/>
                </a:cubicBezTo>
                <a:close/>
              </a:path>
            </a:pathLst>
          </a:custGeom>
          <a:solidFill>
            <a:schemeClr val="accent2">
              <a:lumMod val="40000"/>
              <a:lumOff val="60000"/>
            </a:schemeClr>
          </a:solidFill>
          <a:ln/>
        </p:spPr>
        <p:style>
          <a:lnRef idx="2">
            <a:schemeClr val="accent4">
              <a:shade val="50000"/>
            </a:schemeClr>
          </a:lnRef>
          <a:fillRef idx="1">
            <a:schemeClr val="accent4"/>
          </a:fillRef>
          <a:effectRef idx="0">
            <a:schemeClr val="accent4"/>
          </a:effectRef>
          <a:fontRef idx="minor">
            <a:schemeClr val="lt1"/>
          </a:fontRef>
        </p:style>
        <p:txBody>
          <a:bodyPr lIns="28575" tIns="28575" rIns="28575" bIns="28575" anchor="ctr"/>
          <a:lstStyle/>
          <a:p>
            <a:pPr algn="ctr">
              <a:defRPr sz="3000">
                <a:solidFill>
                  <a:srgbClr val="FFFFFF"/>
                </a:solidFill>
              </a:defRPr>
            </a:pPr>
            <a:r>
              <a:rPr lang="he-IL" sz="2800" b="1" dirty="0">
                <a:solidFill>
                  <a:schemeClr val="tx1"/>
                </a:solidFill>
              </a:rPr>
              <a:t>30</a:t>
            </a:r>
            <a:endParaRPr sz="2800" b="1" dirty="0">
              <a:solidFill>
                <a:schemeClr val="tx1"/>
              </a:solidFill>
            </a:endParaRPr>
          </a:p>
        </p:txBody>
      </p:sp>
      <p:sp>
        <p:nvSpPr>
          <p:cNvPr id="40" name="Shape">
            <a:hlinkClick r:id="rId30" action="ppaction://hlinksldjump"/>
            <a:extLst>
              <a:ext uri="{FF2B5EF4-FFF2-40B4-BE49-F238E27FC236}">
                <a16:creationId xmlns:a16="http://schemas.microsoft.com/office/drawing/2014/main" id="{BF87645C-D7E2-4391-ADF9-88329F0B1F4A}"/>
              </a:ext>
            </a:extLst>
          </p:cNvPr>
          <p:cNvSpPr/>
          <p:nvPr/>
        </p:nvSpPr>
        <p:spPr>
          <a:xfrm>
            <a:off x="2848354" y="4108466"/>
            <a:ext cx="856887" cy="789620"/>
          </a:xfrm>
          <a:custGeom>
            <a:avLst/>
            <a:gdLst/>
            <a:ahLst/>
            <a:cxnLst>
              <a:cxn ang="0">
                <a:pos x="wd2" y="hd2"/>
              </a:cxn>
              <a:cxn ang="5400000">
                <a:pos x="wd2" y="hd2"/>
              </a:cxn>
              <a:cxn ang="10800000">
                <a:pos x="wd2" y="hd2"/>
              </a:cxn>
              <a:cxn ang="16200000">
                <a:pos x="wd2" y="hd2"/>
              </a:cxn>
            </a:cxnLst>
            <a:rect l="0" t="0" r="r" b="b"/>
            <a:pathLst>
              <a:path w="21200" h="21600" extrusionOk="0">
                <a:moveTo>
                  <a:pt x="20611" y="8325"/>
                </a:moveTo>
                <a:lnTo>
                  <a:pt x="17559" y="2475"/>
                </a:lnTo>
                <a:cubicBezTo>
                  <a:pt x="16745" y="932"/>
                  <a:pt x="15262" y="0"/>
                  <a:pt x="13663" y="0"/>
                </a:cubicBezTo>
                <a:lnTo>
                  <a:pt x="7558" y="0"/>
                </a:lnTo>
                <a:cubicBezTo>
                  <a:pt x="5959" y="0"/>
                  <a:pt x="4476" y="964"/>
                  <a:pt x="3663" y="2475"/>
                </a:cubicBezTo>
                <a:lnTo>
                  <a:pt x="610" y="8325"/>
                </a:lnTo>
                <a:cubicBezTo>
                  <a:pt x="-204" y="9868"/>
                  <a:pt x="-204" y="11764"/>
                  <a:pt x="610" y="13275"/>
                </a:cubicBezTo>
                <a:lnTo>
                  <a:pt x="3663" y="19125"/>
                </a:lnTo>
                <a:cubicBezTo>
                  <a:pt x="4477" y="20668"/>
                  <a:pt x="5959" y="21600"/>
                  <a:pt x="7558" y="21600"/>
                </a:cubicBezTo>
                <a:lnTo>
                  <a:pt x="13663" y="21600"/>
                </a:lnTo>
                <a:cubicBezTo>
                  <a:pt x="15262" y="21600"/>
                  <a:pt x="16745" y="20636"/>
                  <a:pt x="17559" y="19125"/>
                </a:cubicBezTo>
                <a:lnTo>
                  <a:pt x="20611" y="13275"/>
                </a:lnTo>
                <a:cubicBezTo>
                  <a:pt x="21396" y="11764"/>
                  <a:pt x="21396" y="9868"/>
                  <a:pt x="20611" y="8325"/>
                </a:cubicBezTo>
                <a:close/>
              </a:path>
            </a:pathLst>
          </a:custGeom>
          <a:solidFill>
            <a:schemeClr val="accent2">
              <a:lumMod val="40000"/>
              <a:lumOff val="60000"/>
            </a:schemeClr>
          </a:solidFill>
          <a:ln/>
        </p:spPr>
        <p:style>
          <a:lnRef idx="2">
            <a:schemeClr val="accent4">
              <a:shade val="50000"/>
            </a:schemeClr>
          </a:lnRef>
          <a:fillRef idx="1">
            <a:schemeClr val="accent4"/>
          </a:fillRef>
          <a:effectRef idx="0">
            <a:schemeClr val="accent4"/>
          </a:effectRef>
          <a:fontRef idx="minor">
            <a:schemeClr val="lt1"/>
          </a:fontRef>
        </p:style>
        <p:txBody>
          <a:bodyPr lIns="28575" tIns="28575" rIns="28575" bIns="28575" anchor="ctr"/>
          <a:lstStyle/>
          <a:p>
            <a:pPr algn="ctr">
              <a:defRPr sz="3000">
                <a:solidFill>
                  <a:srgbClr val="FFFFFF"/>
                </a:solidFill>
              </a:defRPr>
            </a:pPr>
            <a:r>
              <a:rPr lang="he-IL" sz="2800" b="1" dirty="0">
                <a:solidFill>
                  <a:schemeClr val="tx1"/>
                </a:solidFill>
              </a:rPr>
              <a:t>29</a:t>
            </a:r>
            <a:endParaRPr sz="2800" b="1" dirty="0">
              <a:solidFill>
                <a:schemeClr val="tx1"/>
              </a:solidFill>
            </a:endParaRPr>
          </a:p>
        </p:txBody>
      </p:sp>
      <p:sp>
        <p:nvSpPr>
          <p:cNvPr id="41" name="Shape">
            <a:extLst>
              <a:ext uri="{FF2B5EF4-FFF2-40B4-BE49-F238E27FC236}">
                <a16:creationId xmlns:a16="http://schemas.microsoft.com/office/drawing/2014/main" id="{118AB71A-879B-4240-88B8-347D49E04DA0}"/>
              </a:ext>
            </a:extLst>
          </p:cNvPr>
          <p:cNvSpPr/>
          <p:nvPr/>
        </p:nvSpPr>
        <p:spPr>
          <a:xfrm>
            <a:off x="3778741" y="4952119"/>
            <a:ext cx="856887" cy="789620"/>
          </a:xfrm>
          <a:custGeom>
            <a:avLst/>
            <a:gdLst/>
            <a:ahLst/>
            <a:cxnLst>
              <a:cxn ang="0">
                <a:pos x="wd2" y="hd2"/>
              </a:cxn>
              <a:cxn ang="5400000">
                <a:pos x="wd2" y="hd2"/>
              </a:cxn>
              <a:cxn ang="10800000">
                <a:pos x="wd2" y="hd2"/>
              </a:cxn>
              <a:cxn ang="16200000">
                <a:pos x="wd2" y="hd2"/>
              </a:cxn>
            </a:cxnLst>
            <a:rect l="0" t="0" r="r" b="b"/>
            <a:pathLst>
              <a:path w="21200" h="21600" extrusionOk="0">
                <a:moveTo>
                  <a:pt x="20611" y="8325"/>
                </a:moveTo>
                <a:lnTo>
                  <a:pt x="17559" y="2475"/>
                </a:lnTo>
                <a:cubicBezTo>
                  <a:pt x="16745" y="932"/>
                  <a:pt x="15262" y="0"/>
                  <a:pt x="13663" y="0"/>
                </a:cubicBezTo>
                <a:lnTo>
                  <a:pt x="7558" y="0"/>
                </a:lnTo>
                <a:cubicBezTo>
                  <a:pt x="5959" y="0"/>
                  <a:pt x="4476" y="964"/>
                  <a:pt x="3663" y="2475"/>
                </a:cubicBezTo>
                <a:lnTo>
                  <a:pt x="610" y="8325"/>
                </a:lnTo>
                <a:cubicBezTo>
                  <a:pt x="-204" y="9868"/>
                  <a:pt x="-204" y="11764"/>
                  <a:pt x="610" y="13275"/>
                </a:cubicBezTo>
                <a:lnTo>
                  <a:pt x="3663" y="19125"/>
                </a:lnTo>
                <a:cubicBezTo>
                  <a:pt x="4477" y="20668"/>
                  <a:pt x="5959" y="21600"/>
                  <a:pt x="7558" y="21600"/>
                </a:cubicBezTo>
                <a:lnTo>
                  <a:pt x="13663" y="21600"/>
                </a:lnTo>
                <a:cubicBezTo>
                  <a:pt x="15262" y="21600"/>
                  <a:pt x="16745" y="20636"/>
                  <a:pt x="17559" y="19125"/>
                </a:cubicBezTo>
                <a:lnTo>
                  <a:pt x="20611" y="13275"/>
                </a:lnTo>
                <a:cubicBezTo>
                  <a:pt x="21396" y="11764"/>
                  <a:pt x="21396" y="9868"/>
                  <a:pt x="20611" y="8325"/>
                </a:cubicBezTo>
                <a:close/>
              </a:path>
            </a:pathLst>
          </a:custGeom>
          <a:solidFill>
            <a:schemeClr val="accent2">
              <a:lumMod val="40000"/>
              <a:lumOff val="60000"/>
            </a:schemeClr>
          </a:solidFill>
          <a:ln/>
        </p:spPr>
        <p:style>
          <a:lnRef idx="2">
            <a:schemeClr val="accent4">
              <a:shade val="50000"/>
            </a:schemeClr>
          </a:lnRef>
          <a:fillRef idx="1">
            <a:schemeClr val="accent4"/>
          </a:fillRef>
          <a:effectRef idx="0">
            <a:schemeClr val="accent4"/>
          </a:effectRef>
          <a:fontRef idx="minor">
            <a:schemeClr val="lt1"/>
          </a:fontRef>
        </p:style>
        <p:txBody>
          <a:bodyPr lIns="28575" tIns="28575" rIns="28575" bIns="28575" anchor="ctr"/>
          <a:lstStyle/>
          <a:p>
            <a:pPr algn="ctr">
              <a:defRPr sz="3000">
                <a:solidFill>
                  <a:srgbClr val="FFFFFF"/>
                </a:solidFill>
              </a:defRPr>
            </a:pPr>
            <a:r>
              <a:rPr lang="he-IL" sz="2800" b="1" dirty="0">
                <a:solidFill>
                  <a:schemeClr val="tx1"/>
                </a:solidFill>
                <a:hlinkClick r:id="rId31" action="ppaction://hlinksldjump"/>
              </a:rPr>
              <a:t>32</a:t>
            </a:r>
            <a:endParaRPr sz="2800" b="1" dirty="0">
              <a:solidFill>
                <a:schemeClr val="tx1"/>
              </a:solidFill>
            </a:endParaRPr>
          </a:p>
        </p:txBody>
      </p:sp>
      <p:sp>
        <p:nvSpPr>
          <p:cNvPr id="42" name="Shape">
            <a:hlinkClick r:id="rId32" action="ppaction://hlinksldjump"/>
            <a:extLst>
              <a:ext uri="{FF2B5EF4-FFF2-40B4-BE49-F238E27FC236}">
                <a16:creationId xmlns:a16="http://schemas.microsoft.com/office/drawing/2014/main" id="{37AFA0A7-710D-4238-BA6C-6DD823A3E425}"/>
              </a:ext>
            </a:extLst>
          </p:cNvPr>
          <p:cNvSpPr/>
          <p:nvPr/>
        </p:nvSpPr>
        <p:spPr>
          <a:xfrm>
            <a:off x="2848354" y="4937289"/>
            <a:ext cx="856887" cy="789620"/>
          </a:xfrm>
          <a:custGeom>
            <a:avLst/>
            <a:gdLst/>
            <a:ahLst/>
            <a:cxnLst>
              <a:cxn ang="0">
                <a:pos x="wd2" y="hd2"/>
              </a:cxn>
              <a:cxn ang="5400000">
                <a:pos x="wd2" y="hd2"/>
              </a:cxn>
              <a:cxn ang="10800000">
                <a:pos x="wd2" y="hd2"/>
              </a:cxn>
              <a:cxn ang="16200000">
                <a:pos x="wd2" y="hd2"/>
              </a:cxn>
            </a:cxnLst>
            <a:rect l="0" t="0" r="r" b="b"/>
            <a:pathLst>
              <a:path w="21200" h="21600" extrusionOk="0">
                <a:moveTo>
                  <a:pt x="20611" y="8325"/>
                </a:moveTo>
                <a:lnTo>
                  <a:pt x="17559" y="2475"/>
                </a:lnTo>
                <a:cubicBezTo>
                  <a:pt x="16745" y="932"/>
                  <a:pt x="15262" y="0"/>
                  <a:pt x="13663" y="0"/>
                </a:cubicBezTo>
                <a:lnTo>
                  <a:pt x="7558" y="0"/>
                </a:lnTo>
                <a:cubicBezTo>
                  <a:pt x="5959" y="0"/>
                  <a:pt x="4476" y="964"/>
                  <a:pt x="3663" y="2475"/>
                </a:cubicBezTo>
                <a:lnTo>
                  <a:pt x="610" y="8325"/>
                </a:lnTo>
                <a:cubicBezTo>
                  <a:pt x="-204" y="9868"/>
                  <a:pt x="-204" y="11764"/>
                  <a:pt x="610" y="13275"/>
                </a:cubicBezTo>
                <a:lnTo>
                  <a:pt x="3663" y="19125"/>
                </a:lnTo>
                <a:cubicBezTo>
                  <a:pt x="4477" y="20668"/>
                  <a:pt x="5959" y="21600"/>
                  <a:pt x="7558" y="21600"/>
                </a:cubicBezTo>
                <a:lnTo>
                  <a:pt x="13663" y="21600"/>
                </a:lnTo>
                <a:cubicBezTo>
                  <a:pt x="15262" y="21600"/>
                  <a:pt x="16745" y="20636"/>
                  <a:pt x="17559" y="19125"/>
                </a:cubicBezTo>
                <a:lnTo>
                  <a:pt x="20611" y="13275"/>
                </a:lnTo>
                <a:cubicBezTo>
                  <a:pt x="21396" y="11764"/>
                  <a:pt x="21396" y="9868"/>
                  <a:pt x="20611" y="8325"/>
                </a:cubicBezTo>
                <a:close/>
              </a:path>
            </a:pathLst>
          </a:custGeom>
          <a:solidFill>
            <a:schemeClr val="accent2">
              <a:lumMod val="40000"/>
              <a:lumOff val="60000"/>
            </a:schemeClr>
          </a:solidFill>
          <a:ln/>
        </p:spPr>
        <p:style>
          <a:lnRef idx="2">
            <a:schemeClr val="accent4">
              <a:shade val="50000"/>
            </a:schemeClr>
          </a:lnRef>
          <a:fillRef idx="1">
            <a:schemeClr val="accent4"/>
          </a:fillRef>
          <a:effectRef idx="0">
            <a:schemeClr val="accent4"/>
          </a:effectRef>
          <a:fontRef idx="minor">
            <a:schemeClr val="lt1"/>
          </a:fontRef>
        </p:style>
        <p:txBody>
          <a:bodyPr lIns="28575" tIns="28575" rIns="28575" bIns="28575" anchor="ctr"/>
          <a:lstStyle/>
          <a:p>
            <a:pPr algn="ctr">
              <a:defRPr sz="3000">
                <a:solidFill>
                  <a:srgbClr val="FFFFFF"/>
                </a:solidFill>
              </a:defRPr>
            </a:pPr>
            <a:r>
              <a:rPr lang="he-IL" sz="2800" b="1" dirty="0">
                <a:solidFill>
                  <a:schemeClr val="tx1"/>
                </a:solidFill>
              </a:rPr>
              <a:t>31</a:t>
            </a:r>
            <a:endParaRPr sz="2800" b="1" dirty="0">
              <a:solidFill>
                <a:schemeClr val="tx1"/>
              </a:solidFill>
            </a:endParaRPr>
          </a:p>
        </p:txBody>
      </p:sp>
      <p:sp>
        <p:nvSpPr>
          <p:cNvPr id="43" name="Shape">
            <a:hlinkClick r:id="rId33" action="ppaction://hlinksldjump"/>
            <a:extLst>
              <a:ext uri="{FF2B5EF4-FFF2-40B4-BE49-F238E27FC236}">
                <a16:creationId xmlns:a16="http://schemas.microsoft.com/office/drawing/2014/main" id="{45062A30-504C-466B-B584-A43458BC5D17}"/>
              </a:ext>
            </a:extLst>
          </p:cNvPr>
          <p:cNvSpPr/>
          <p:nvPr/>
        </p:nvSpPr>
        <p:spPr>
          <a:xfrm>
            <a:off x="3743432" y="5780942"/>
            <a:ext cx="856887" cy="789620"/>
          </a:xfrm>
          <a:custGeom>
            <a:avLst/>
            <a:gdLst/>
            <a:ahLst/>
            <a:cxnLst>
              <a:cxn ang="0">
                <a:pos x="wd2" y="hd2"/>
              </a:cxn>
              <a:cxn ang="5400000">
                <a:pos x="wd2" y="hd2"/>
              </a:cxn>
              <a:cxn ang="10800000">
                <a:pos x="wd2" y="hd2"/>
              </a:cxn>
              <a:cxn ang="16200000">
                <a:pos x="wd2" y="hd2"/>
              </a:cxn>
            </a:cxnLst>
            <a:rect l="0" t="0" r="r" b="b"/>
            <a:pathLst>
              <a:path w="21200" h="21600" extrusionOk="0">
                <a:moveTo>
                  <a:pt x="20611" y="8325"/>
                </a:moveTo>
                <a:lnTo>
                  <a:pt x="17559" y="2475"/>
                </a:lnTo>
                <a:cubicBezTo>
                  <a:pt x="16745" y="932"/>
                  <a:pt x="15262" y="0"/>
                  <a:pt x="13663" y="0"/>
                </a:cubicBezTo>
                <a:lnTo>
                  <a:pt x="7558" y="0"/>
                </a:lnTo>
                <a:cubicBezTo>
                  <a:pt x="5959" y="0"/>
                  <a:pt x="4476" y="964"/>
                  <a:pt x="3663" y="2475"/>
                </a:cubicBezTo>
                <a:lnTo>
                  <a:pt x="610" y="8325"/>
                </a:lnTo>
                <a:cubicBezTo>
                  <a:pt x="-204" y="9868"/>
                  <a:pt x="-204" y="11764"/>
                  <a:pt x="610" y="13275"/>
                </a:cubicBezTo>
                <a:lnTo>
                  <a:pt x="3663" y="19125"/>
                </a:lnTo>
                <a:cubicBezTo>
                  <a:pt x="4477" y="20668"/>
                  <a:pt x="5959" y="21600"/>
                  <a:pt x="7558" y="21600"/>
                </a:cubicBezTo>
                <a:lnTo>
                  <a:pt x="13663" y="21600"/>
                </a:lnTo>
                <a:cubicBezTo>
                  <a:pt x="15262" y="21600"/>
                  <a:pt x="16745" y="20636"/>
                  <a:pt x="17559" y="19125"/>
                </a:cubicBezTo>
                <a:lnTo>
                  <a:pt x="20611" y="13275"/>
                </a:lnTo>
                <a:cubicBezTo>
                  <a:pt x="21396" y="11764"/>
                  <a:pt x="21396" y="9868"/>
                  <a:pt x="20611" y="8325"/>
                </a:cubicBezTo>
                <a:close/>
              </a:path>
            </a:pathLst>
          </a:custGeom>
          <a:solidFill>
            <a:schemeClr val="accent2">
              <a:lumMod val="40000"/>
              <a:lumOff val="60000"/>
            </a:schemeClr>
          </a:solidFill>
          <a:ln/>
        </p:spPr>
        <p:style>
          <a:lnRef idx="2">
            <a:schemeClr val="accent4">
              <a:shade val="50000"/>
            </a:schemeClr>
          </a:lnRef>
          <a:fillRef idx="1">
            <a:schemeClr val="accent4"/>
          </a:fillRef>
          <a:effectRef idx="0">
            <a:schemeClr val="accent4"/>
          </a:effectRef>
          <a:fontRef idx="minor">
            <a:schemeClr val="lt1"/>
          </a:fontRef>
        </p:style>
        <p:txBody>
          <a:bodyPr lIns="28575" tIns="28575" rIns="28575" bIns="28575" anchor="ctr"/>
          <a:lstStyle/>
          <a:p>
            <a:pPr algn="ctr">
              <a:defRPr sz="3000">
                <a:solidFill>
                  <a:srgbClr val="FFFFFF"/>
                </a:solidFill>
              </a:defRPr>
            </a:pPr>
            <a:r>
              <a:rPr lang="he-IL" sz="2800" b="1" dirty="0">
                <a:solidFill>
                  <a:schemeClr val="tx1"/>
                </a:solidFill>
              </a:rPr>
              <a:t>35</a:t>
            </a:r>
            <a:endParaRPr sz="2800" b="1" dirty="0">
              <a:solidFill>
                <a:schemeClr val="tx1"/>
              </a:solidFill>
            </a:endParaRPr>
          </a:p>
        </p:txBody>
      </p:sp>
      <p:sp>
        <p:nvSpPr>
          <p:cNvPr id="44" name="Shape">
            <a:hlinkClick r:id="rId34" action="ppaction://hlinksldjump"/>
            <a:extLst>
              <a:ext uri="{FF2B5EF4-FFF2-40B4-BE49-F238E27FC236}">
                <a16:creationId xmlns:a16="http://schemas.microsoft.com/office/drawing/2014/main" id="{0EDBFEB1-A53C-4F97-BCB1-8BE3ED3F095F}"/>
              </a:ext>
            </a:extLst>
          </p:cNvPr>
          <p:cNvSpPr/>
          <p:nvPr/>
        </p:nvSpPr>
        <p:spPr>
          <a:xfrm>
            <a:off x="2813045" y="5766112"/>
            <a:ext cx="856887" cy="789620"/>
          </a:xfrm>
          <a:custGeom>
            <a:avLst/>
            <a:gdLst/>
            <a:ahLst/>
            <a:cxnLst>
              <a:cxn ang="0">
                <a:pos x="wd2" y="hd2"/>
              </a:cxn>
              <a:cxn ang="5400000">
                <a:pos x="wd2" y="hd2"/>
              </a:cxn>
              <a:cxn ang="10800000">
                <a:pos x="wd2" y="hd2"/>
              </a:cxn>
              <a:cxn ang="16200000">
                <a:pos x="wd2" y="hd2"/>
              </a:cxn>
            </a:cxnLst>
            <a:rect l="0" t="0" r="r" b="b"/>
            <a:pathLst>
              <a:path w="21200" h="21600" extrusionOk="0">
                <a:moveTo>
                  <a:pt x="20611" y="8325"/>
                </a:moveTo>
                <a:lnTo>
                  <a:pt x="17559" y="2475"/>
                </a:lnTo>
                <a:cubicBezTo>
                  <a:pt x="16745" y="932"/>
                  <a:pt x="15262" y="0"/>
                  <a:pt x="13663" y="0"/>
                </a:cubicBezTo>
                <a:lnTo>
                  <a:pt x="7558" y="0"/>
                </a:lnTo>
                <a:cubicBezTo>
                  <a:pt x="5959" y="0"/>
                  <a:pt x="4476" y="964"/>
                  <a:pt x="3663" y="2475"/>
                </a:cubicBezTo>
                <a:lnTo>
                  <a:pt x="610" y="8325"/>
                </a:lnTo>
                <a:cubicBezTo>
                  <a:pt x="-204" y="9868"/>
                  <a:pt x="-204" y="11764"/>
                  <a:pt x="610" y="13275"/>
                </a:cubicBezTo>
                <a:lnTo>
                  <a:pt x="3663" y="19125"/>
                </a:lnTo>
                <a:cubicBezTo>
                  <a:pt x="4477" y="20668"/>
                  <a:pt x="5959" y="21600"/>
                  <a:pt x="7558" y="21600"/>
                </a:cubicBezTo>
                <a:lnTo>
                  <a:pt x="13663" y="21600"/>
                </a:lnTo>
                <a:cubicBezTo>
                  <a:pt x="15262" y="21600"/>
                  <a:pt x="16745" y="20636"/>
                  <a:pt x="17559" y="19125"/>
                </a:cubicBezTo>
                <a:lnTo>
                  <a:pt x="20611" y="13275"/>
                </a:lnTo>
                <a:cubicBezTo>
                  <a:pt x="21396" y="11764"/>
                  <a:pt x="21396" y="9868"/>
                  <a:pt x="20611" y="8325"/>
                </a:cubicBezTo>
                <a:close/>
              </a:path>
            </a:pathLst>
          </a:custGeom>
          <a:solidFill>
            <a:schemeClr val="accent2">
              <a:lumMod val="40000"/>
              <a:lumOff val="60000"/>
            </a:schemeClr>
          </a:solidFill>
          <a:ln/>
        </p:spPr>
        <p:style>
          <a:lnRef idx="2">
            <a:schemeClr val="accent4">
              <a:shade val="50000"/>
            </a:schemeClr>
          </a:lnRef>
          <a:fillRef idx="1">
            <a:schemeClr val="accent4"/>
          </a:fillRef>
          <a:effectRef idx="0">
            <a:schemeClr val="accent4"/>
          </a:effectRef>
          <a:fontRef idx="minor">
            <a:schemeClr val="lt1"/>
          </a:fontRef>
        </p:style>
        <p:txBody>
          <a:bodyPr lIns="28575" tIns="28575" rIns="28575" bIns="28575" anchor="ctr"/>
          <a:lstStyle/>
          <a:p>
            <a:pPr algn="ctr">
              <a:defRPr sz="3000">
                <a:solidFill>
                  <a:srgbClr val="FFFFFF"/>
                </a:solidFill>
              </a:defRPr>
            </a:pPr>
            <a:r>
              <a:rPr lang="he-IL" sz="2800" b="1" dirty="0">
                <a:solidFill>
                  <a:schemeClr val="tx1"/>
                </a:solidFill>
              </a:rPr>
              <a:t>34</a:t>
            </a:r>
            <a:endParaRPr sz="2800" b="1" dirty="0">
              <a:solidFill>
                <a:schemeClr val="tx1"/>
              </a:solidFill>
            </a:endParaRPr>
          </a:p>
        </p:txBody>
      </p:sp>
      <p:sp>
        <p:nvSpPr>
          <p:cNvPr id="45" name="Shape">
            <a:hlinkClick r:id="rId35" action="ppaction://hlinksldjump"/>
            <a:extLst>
              <a:ext uri="{FF2B5EF4-FFF2-40B4-BE49-F238E27FC236}">
                <a16:creationId xmlns:a16="http://schemas.microsoft.com/office/drawing/2014/main" id="{029FF0A5-49ED-4ED6-AABE-C8E716D6BD73}"/>
              </a:ext>
            </a:extLst>
          </p:cNvPr>
          <p:cNvSpPr/>
          <p:nvPr/>
        </p:nvSpPr>
        <p:spPr>
          <a:xfrm>
            <a:off x="4648076" y="5790273"/>
            <a:ext cx="856887" cy="789620"/>
          </a:xfrm>
          <a:custGeom>
            <a:avLst/>
            <a:gdLst/>
            <a:ahLst/>
            <a:cxnLst>
              <a:cxn ang="0">
                <a:pos x="wd2" y="hd2"/>
              </a:cxn>
              <a:cxn ang="5400000">
                <a:pos x="wd2" y="hd2"/>
              </a:cxn>
              <a:cxn ang="10800000">
                <a:pos x="wd2" y="hd2"/>
              </a:cxn>
              <a:cxn ang="16200000">
                <a:pos x="wd2" y="hd2"/>
              </a:cxn>
            </a:cxnLst>
            <a:rect l="0" t="0" r="r" b="b"/>
            <a:pathLst>
              <a:path w="21200" h="21600" extrusionOk="0">
                <a:moveTo>
                  <a:pt x="20611" y="8325"/>
                </a:moveTo>
                <a:lnTo>
                  <a:pt x="17559" y="2475"/>
                </a:lnTo>
                <a:cubicBezTo>
                  <a:pt x="16745" y="932"/>
                  <a:pt x="15262" y="0"/>
                  <a:pt x="13663" y="0"/>
                </a:cubicBezTo>
                <a:lnTo>
                  <a:pt x="7558" y="0"/>
                </a:lnTo>
                <a:cubicBezTo>
                  <a:pt x="5959" y="0"/>
                  <a:pt x="4476" y="964"/>
                  <a:pt x="3663" y="2475"/>
                </a:cubicBezTo>
                <a:lnTo>
                  <a:pt x="610" y="8325"/>
                </a:lnTo>
                <a:cubicBezTo>
                  <a:pt x="-204" y="9868"/>
                  <a:pt x="-204" y="11764"/>
                  <a:pt x="610" y="13275"/>
                </a:cubicBezTo>
                <a:lnTo>
                  <a:pt x="3663" y="19125"/>
                </a:lnTo>
                <a:cubicBezTo>
                  <a:pt x="4477" y="20668"/>
                  <a:pt x="5959" y="21600"/>
                  <a:pt x="7558" y="21600"/>
                </a:cubicBezTo>
                <a:lnTo>
                  <a:pt x="13663" y="21600"/>
                </a:lnTo>
                <a:cubicBezTo>
                  <a:pt x="15262" y="21600"/>
                  <a:pt x="16745" y="20636"/>
                  <a:pt x="17559" y="19125"/>
                </a:cubicBezTo>
                <a:lnTo>
                  <a:pt x="20611" y="13275"/>
                </a:lnTo>
                <a:cubicBezTo>
                  <a:pt x="21396" y="11764"/>
                  <a:pt x="21396" y="9868"/>
                  <a:pt x="20611" y="8325"/>
                </a:cubicBezTo>
                <a:close/>
              </a:path>
            </a:pathLst>
          </a:custGeom>
          <a:solidFill>
            <a:schemeClr val="accent2">
              <a:lumMod val="40000"/>
              <a:lumOff val="60000"/>
            </a:schemeClr>
          </a:solidFill>
          <a:ln/>
        </p:spPr>
        <p:style>
          <a:lnRef idx="2">
            <a:schemeClr val="accent4">
              <a:shade val="50000"/>
            </a:schemeClr>
          </a:lnRef>
          <a:fillRef idx="1">
            <a:schemeClr val="accent4"/>
          </a:fillRef>
          <a:effectRef idx="0">
            <a:schemeClr val="accent4"/>
          </a:effectRef>
          <a:fontRef idx="minor">
            <a:schemeClr val="lt1"/>
          </a:fontRef>
        </p:style>
        <p:txBody>
          <a:bodyPr lIns="28575" tIns="28575" rIns="28575" bIns="28575" anchor="ctr"/>
          <a:lstStyle/>
          <a:p>
            <a:pPr algn="ctr">
              <a:defRPr sz="3000">
                <a:solidFill>
                  <a:srgbClr val="FFFFFF"/>
                </a:solidFill>
              </a:defRPr>
            </a:pPr>
            <a:r>
              <a:rPr lang="he-IL" sz="2800" b="1" dirty="0">
                <a:solidFill>
                  <a:schemeClr val="tx1"/>
                </a:solidFill>
              </a:rPr>
              <a:t>36</a:t>
            </a:r>
            <a:endParaRPr sz="2800" b="1" dirty="0">
              <a:solidFill>
                <a:schemeClr val="tx1"/>
              </a:solidFill>
            </a:endParaRPr>
          </a:p>
        </p:txBody>
      </p:sp>
      <p:sp>
        <p:nvSpPr>
          <p:cNvPr id="46" name="Shape">
            <a:hlinkClick r:id="rId36" action="ppaction://hlinksldjump"/>
            <a:extLst>
              <a:ext uri="{FF2B5EF4-FFF2-40B4-BE49-F238E27FC236}">
                <a16:creationId xmlns:a16="http://schemas.microsoft.com/office/drawing/2014/main" id="{88A9082F-5EAF-4023-95C7-223BB01043B1}"/>
              </a:ext>
            </a:extLst>
          </p:cNvPr>
          <p:cNvSpPr/>
          <p:nvPr/>
        </p:nvSpPr>
        <p:spPr>
          <a:xfrm>
            <a:off x="1911599" y="5752116"/>
            <a:ext cx="856887" cy="789620"/>
          </a:xfrm>
          <a:custGeom>
            <a:avLst/>
            <a:gdLst/>
            <a:ahLst/>
            <a:cxnLst>
              <a:cxn ang="0">
                <a:pos x="wd2" y="hd2"/>
              </a:cxn>
              <a:cxn ang="5400000">
                <a:pos x="wd2" y="hd2"/>
              </a:cxn>
              <a:cxn ang="10800000">
                <a:pos x="wd2" y="hd2"/>
              </a:cxn>
              <a:cxn ang="16200000">
                <a:pos x="wd2" y="hd2"/>
              </a:cxn>
            </a:cxnLst>
            <a:rect l="0" t="0" r="r" b="b"/>
            <a:pathLst>
              <a:path w="21200" h="21600" extrusionOk="0">
                <a:moveTo>
                  <a:pt x="20611" y="8325"/>
                </a:moveTo>
                <a:lnTo>
                  <a:pt x="17559" y="2475"/>
                </a:lnTo>
                <a:cubicBezTo>
                  <a:pt x="16745" y="932"/>
                  <a:pt x="15262" y="0"/>
                  <a:pt x="13663" y="0"/>
                </a:cubicBezTo>
                <a:lnTo>
                  <a:pt x="7558" y="0"/>
                </a:lnTo>
                <a:cubicBezTo>
                  <a:pt x="5959" y="0"/>
                  <a:pt x="4476" y="964"/>
                  <a:pt x="3663" y="2475"/>
                </a:cubicBezTo>
                <a:lnTo>
                  <a:pt x="610" y="8325"/>
                </a:lnTo>
                <a:cubicBezTo>
                  <a:pt x="-204" y="9868"/>
                  <a:pt x="-204" y="11764"/>
                  <a:pt x="610" y="13275"/>
                </a:cubicBezTo>
                <a:lnTo>
                  <a:pt x="3663" y="19125"/>
                </a:lnTo>
                <a:cubicBezTo>
                  <a:pt x="4477" y="20668"/>
                  <a:pt x="5959" y="21600"/>
                  <a:pt x="7558" y="21600"/>
                </a:cubicBezTo>
                <a:lnTo>
                  <a:pt x="13663" y="21600"/>
                </a:lnTo>
                <a:cubicBezTo>
                  <a:pt x="15262" y="21600"/>
                  <a:pt x="16745" y="20636"/>
                  <a:pt x="17559" y="19125"/>
                </a:cubicBezTo>
                <a:lnTo>
                  <a:pt x="20611" y="13275"/>
                </a:lnTo>
                <a:cubicBezTo>
                  <a:pt x="21396" y="11764"/>
                  <a:pt x="21396" y="9868"/>
                  <a:pt x="20611" y="8325"/>
                </a:cubicBezTo>
                <a:close/>
              </a:path>
            </a:pathLst>
          </a:custGeom>
          <a:solidFill>
            <a:schemeClr val="accent2">
              <a:lumMod val="40000"/>
              <a:lumOff val="60000"/>
            </a:schemeClr>
          </a:solidFill>
          <a:ln/>
        </p:spPr>
        <p:style>
          <a:lnRef idx="2">
            <a:schemeClr val="accent4">
              <a:shade val="50000"/>
            </a:schemeClr>
          </a:lnRef>
          <a:fillRef idx="1">
            <a:schemeClr val="accent4"/>
          </a:fillRef>
          <a:effectRef idx="0">
            <a:schemeClr val="accent4"/>
          </a:effectRef>
          <a:fontRef idx="minor">
            <a:schemeClr val="lt1"/>
          </a:fontRef>
        </p:style>
        <p:txBody>
          <a:bodyPr lIns="28575" tIns="28575" rIns="28575" bIns="28575" anchor="ctr"/>
          <a:lstStyle/>
          <a:p>
            <a:pPr algn="ctr">
              <a:defRPr sz="3000">
                <a:solidFill>
                  <a:srgbClr val="FFFFFF"/>
                </a:solidFill>
              </a:defRPr>
            </a:pPr>
            <a:r>
              <a:rPr lang="he-IL" sz="2800" b="1" dirty="0">
                <a:solidFill>
                  <a:schemeClr val="tx1"/>
                </a:solidFill>
              </a:rPr>
              <a:t>33</a:t>
            </a:r>
            <a:endParaRPr sz="2800" b="1" dirty="0">
              <a:solidFill>
                <a:schemeClr val="tx1"/>
              </a:solidFill>
            </a:endParaRPr>
          </a:p>
        </p:txBody>
      </p:sp>
      <p:sp>
        <p:nvSpPr>
          <p:cNvPr id="47" name="Shape">
            <a:hlinkClick r:id="rId37" action="ppaction://hlinksldjump"/>
            <a:extLst>
              <a:ext uri="{FF2B5EF4-FFF2-40B4-BE49-F238E27FC236}">
                <a16:creationId xmlns:a16="http://schemas.microsoft.com/office/drawing/2014/main" id="{B80E8001-A9BE-45D9-8EE2-2FFDC0251AAC}"/>
              </a:ext>
            </a:extLst>
          </p:cNvPr>
          <p:cNvSpPr/>
          <p:nvPr/>
        </p:nvSpPr>
        <p:spPr>
          <a:xfrm>
            <a:off x="6593768" y="4269372"/>
            <a:ext cx="856887" cy="789620"/>
          </a:xfrm>
          <a:custGeom>
            <a:avLst/>
            <a:gdLst/>
            <a:ahLst/>
            <a:cxnLst>
              <a:cxn ang="0">
                <a:pos x="wd2" y="hd2"/>
              </a:cxn>
              <a:cxn ang="5400000">
                <a:pos x="wd2" y="hd2"/>
              </a:cxn>
              <a:cxn ang="10800000">
                <a:pos x="wd2" y="hd2"/>
              </a:cxn>
              <a:cxn ang="16200000">
                <a:pos x="wd2" y="hd2"/>
              </a:cxn>
            </a:cxnLst>
            <a:rect l="0" t="0" r="r" b="b"/>
            <a:pathLst>
              <a:path w="21200" h="21600" extrusionOk="0">
                <a:moveTo>
                  <a:pt x="20611" y="8325"/>
                </a:moveTo>
                <a:lnTo>
                  <a:pt x="17559" y="2475"/>
                </a:lnTo>
                <a:cubicBezTo>
                  <a:pt x="16745" y="932"/>
                  <a:pt x="15262" y="0"/>
                  <a:pt x="13663" y="0"/>
                </a:cubicBezTo>
                <a:lnTo>
                  <a:pt x="7558" y="0"/>
                </a:lnTo>
                <a:cubicBezTo>
                  <a:pt x="5959" y="0"/>
                  <a:pt x="4476" y="964"/>
                  <a:pt x="3663" y="2475"/>
                </a:cubicBezTo>
                <a:lnTo>
                  <a:pt x="610" y="8325"/>
                </a:lnTo>
                <a:cubicBezTo>
                  <a:pt x="-204" y="9868"/>
                  <a:pt x="-204" y="11764"/>
                  <a:pt x="610" y="13275"/>
                </a:cubicBezTo>
                <a:lnTo>
                  <a:pt x="3663" y="19125"/>
                </a:lnTo>
                <a:cubicBezTo>
                  <a:pt x="4477" y="20668"/>
                  <a:pt x="5959" y="21600"/>
                  <a:pt x="7558" y="21600"/>
                </a:cubicBezTo>
                <a:lnTo>
                  <a:pt x="13663" y="21600"/>
                </a:lnTo>
                <a:cubicBezTo>
                  <a:pt x="15262" y="21600"/>
                  <a:pt x="16745" y="20636"/>
                  <a:pt x="17559" y="19125"/>
                </a:cubicBezTo>
                <a:lnTo>
                  <a:pt x="20611" y="13275"/>
                </a:lnTo>
                <a:cubicBezTo>
                  <a:pt x="21396" y="11764"/>
                  <a:pt x="21396" y="9868"/>
                  <a:pt x="20611" y="8325"/>
                </a:cubicBezTo>
                <a:close/>
              </a:path>
            </a:pathLst>
          </a:custGeom>
          <a:solidFill>
            <a:schemeClr val="accent4">
              <a:lumMod val="75000"/>
            </a:schemeClr>
          </a:solidFill>
          <a:ln/>
        </p:spPr>
        <p:style>
          <a:lnRef idx="2">
            <a:schemeClr val="accent4">
              <a:shade val="50000"/>
            </a:schemeClr>
          </a:lnRef>
          <a:fillRef idx="1">
            <a:schemeClr val="accent4"/>
          </a:fillRef>
          <a:effectRef idx="0">
            <a:schemeClr val="accent4"/>
          </a:effectRef>
          <a:fontRef idx="minor">
            <a:schemeClr val="lt1"/>
          </a:fontRef>
        </p:style>
        <p:txBody>
          <a:bodyPr lIns="28575" tIns="28575" rIns="28575" bIns="28575" anchor="ctr"/>
          <a:lstStyle/>
          <a:p>
            <a:pPr algn="ctr">
              <a:defRPr sz="3000">
                <a:solidFill>
                  <a:srgbClr val="FFFFFF"/>
                </a:solidFill>
              </a:defRPr>
            </a:pPr>
            <a:r>
              <a:rPr lang="he-IL" sz="2800" b="1" dirty="0">
                <a:solidFill>
                  <a:schemeClr val="tx1"/>
                </a:solidFill>
              </a:rPr>
              <a:t>20</a:t>
            </a:r>
            <a:endParaRPr sz="2800" b="1" dirty="0">
              <a:solidFill>
                <a:schemeClr val="tx1"/>
              </a:solidFill>
            </a:endParaRPr>
          </a:p>
        </p:txBody>
      </p:sp>
      <p:sp>
        <p:nvSpPr>
          <p:cNvPr id="48" name="Shape">
            <a:hlinkClick r:id="rId38" action="ppaction://hlinksldjump"/>
            <a:extLst>
              <a:ext uri="{FF2B5EF4-FFF2-40B4-BE49-F238E27FC236}">
                <a16:creationId xmlns:a16="http://schemas.microsoft.com/office/drawing/2014/main" id="{71F7E2CE-1E8B-427F-9CBA-1C6FE42C5B47}"/>
              </a:ext>
            </a:extLst>
          </p:cNvPr>
          <p:cNvSpPr/>
          <p:nvPr/>
        </p:nvSpPr>
        <p:spPr>
          <a:xfrm>
            <a:off x="6572420" y="3290720"/>
            <a:ext cx="856887" cy="789620"/>
          </a:xfrm>
          <a:custGeom>
            <a:avLst/>
            <a:gdLst/>
            <a:ahLst/>
            <a:cxnLst>
              <a:cxn ang="0">
                <a:pos x="wd2" y="hd2"/>
              </a:cxn>
              <a:cxn ang="5400000">
                <a:pos x="wd2" y="hd2"/>
              </a:cxn>
              <a:cxn ang="10800000">
                <a:pos x="wd2" y="hd2"/>
              </a:cxn>
              <a:cxn ang="16200000">
                <a:pos x="wd2" y="hd2"/>
              </a:cxn>
            </a:cxnLst>
            <a:rect l="0" t="0" r="r" b="b"/>
            <a:pathLst>
              <a:path w="21200" h="21600" extrusionOk="0">
                <a:moveTo>
                  <a:pt x="20611" y="8325"/>
                </a:moveTo>
                <a:lnTo>
                  <a:pt x="17559" y="2475"/>
                </a:lnTo>
                <a:cubicBezTo>
                  <a:pt x="16745" y="932"/>
                  <a:pt x="15262" y="0"/>
                  <a:pt x="13663" y="0"/>
                </a:cubicBezTo>
                <a:lnTo>
                  <a:pt x="7558" y="0"/>
                </a:lnTo>
                <a:cubicBezTo>
                  <a:pt x="5959" y="0"/>
                  <a:pt x="4476" y="964"/>
                  <a:pt x="3663" y="2475"/>
                </a:cubicBezTo>
                <a:lnTo>
                  <a:pt x="610" y="8325"/>
                </a:lnTo>
                <a:cubicBezTo>
                  <a:pt x="-204" y="9868"/>
                  <a:pt x="-204" y="11764"/>
                  <a:pt x="610" y="13275"/>
                </a:cubicBezTo>
                <a:lnTo>
                  <a:pt x="3663" y="19125"/>
                </a:lnTo>
                <a:cubicBezTo>
                  <a:pt x="4477" y="20668"/>
                  <a:pt x="5959" y="21600"/>
                  <a:pt x="7558" y="21600"/>
                </a:cubicBezTo>
                <a:lnTo>
                  <a:pt x="13663" y="21600"/>
                </a:lnTo>
                <a:cubicBezTo>
                  <a:pt x="15262" y="21600"/>
                  <a:pt x="16745" y="20636"/>
                  <a:pt x="17559" y="19125"/>
                </a:cubicBezTo>
                <a:lnTo>
                  <a:pt x="20611" y="13275"/>
                </a:lnTo>
                <a:cubicBezTo>
                  <a:pt x="21396" y="11764"/>
                  <a:pt x="21396" y="9868"/>
                  <a:pt x="20611" y="8325"/>
                </a:cubicBezTo>
                <a:close/>
              </a:path>
            </a:pathLst>
          </a:custGeom>
          <a:solidFill>
            <a:schemeClr val="accent4">
              <a:lumMod val="75000"/>
            </a:schemeClr>
          </a:solidFill>
          <a:ln/>
        </p:spPr>
        <p:style>
          <a:lnRef idx="2">
            <a:schemeClr val="accent4">
              <a:shade val="50000"/>
            </a:schemeClr>
          </a:lnRef>
          <a:fillRef idx="1">
            <a:schemeClr val="accent4"/>
          </a:fillRef>
          <a:effectRef idx="0">
            <a:schemeClr val="accent4"/>
          </a:effectRef>
          <a:fontRef idx="minor">
            <a:schemeClr val="lt1"/>
          </a:fontRef>
        </p:style>
        <p:txBody>
          <a:bodyPr lIns="28575" tIns="28575" rIns="28575" bIns="28575" anchor="ctr"/>
          <a:lstStyle/>
          <a:p>
            <a:pPr algn="ctr">
              <a:defRPr sz="3000">
                <a:solidFill>
                  <a:srgbClr val="FFFFFF"/>
                </a:solidFill>
              </a:defRPr>
            </a:pPr>
            <a:r>
              <a:rPr lang="he-IL" sz="2800" b="1" dirty="0">
                <a:solidFill>
                  <a:schemeClr val="tx1"/>
                </a:solidFill>
              </a:rPr>
              <a:t>19</a:t>
            </a:r>
            <a:endParaRPr sz="2800" b="1" dirty="0">
              <a:solidFill>
                <a:schemeClr val="tx1"/>
              </a:solidFill>
            </a:endParaRPr>
          </a:p>
        </p:txBody>
      </p:sp>
      <p:sp>
        <p:nvSpPr>
          <p:cNvPr id="49" name="Shape">
            <a:hlinkClick r:id="rId23" action="ppaction://hlinksldjump"/>
            <a:extLst>
              <a:ext uri="{FF2B5EF4-FFF2-40B4-BE49-F238E27FC236}">
                <a16:creationId xmlns:a16="http://schemas.microsoft.com/office/drawing/2014/main" id="{D2B6F226-FE65-4D97-A1A6-A47A9085263D}"/>
              </a:ext>
            </a:extLst>
          </p:cNvPr>
          <p:cNvSpPr/>
          <p:nvPr/>
        </p:nvSpPr>
        <p:spPr>
          <a:xfrm>
            <a:off x="5594057" y="2267413"/>
            <a:ext cx="856887" cy="789620"/>
          </a:xfrm>
          <a:custGeom>
            <a:avLst/>
            <a:gdLst/>
            <a:ahLst/>
            <a:cxnLst>
              <a:cxn ang="0">
                <a:pos x="wd2" y="hd2"/>
              </a:cxn>
              <a:cxn ang="5400000">
                <a:pos x="wd2" y="hd2"/>
              </a:cxn>
              <a:cxn ang="10800000">
                <a:pos x="wd2" y="hd2"/>
              </a:cxn>
              <a:cxn ang="16200000">
                <a:pos x="wd2" y="hd2"/>
              </a:cxn>
            </a:cxnLst>
            <a:rect l="0" t="0" r="r" b="b"/>
            <a:pathLst>
              <a:path w="21200" h="21600" extrusionOk="0">
                <a:moveTo>
                  <a:pt x="20611" y="8325"/>
                </a:moveTo>
                <a:lnTo>
                  <a:pt x="17559" y="2475"/>
                </a:lnTo>
                <a:cubicBezTo>
                  <a:pt x="16745" y="932"/>
                  <a:pt x="15262" y="0"/>
                  <a:pt x="13663" y="0"/>
                </a:cubicBezTo>
                <a:lnTo>
                  <a:pt x="7558" y="0"/>
                </a:lnTo>
                <a:cubicBezTo>
                  <a:pt x="5959" y="0"/>
                  <a:pt x="4476" y="964"/>
                  <a:pt x="3663" y="2475"/>
                </a:cubicBezTo>
                <a:lnTo>
                  <a:pt x="610" y="8325"/>
                </a:lnTo>
                <a:cubicBezTo>
                  <a:pt x="-204" y="9868"/>
                  <a:pt x="-204" y="11764"/>
                  <a:pt x="610" y="13275"/>
                </a:cubicBezTo>
                <a:lnTo>
                  <a:pt x="3663" y="19125"/>
                </a:lnTo>
                <a:cubicBezTo>
                  <a:pt x="4477" y="20668"/>
                  <a:pt x="5959" y="21600"/>
                  <a:pt x="7558" y="21600"/>
                </a:cubicBezTo>
                <a:lnTo>
                  <a:pt x="13663" y="21600"/>
                </a:lnTo>
                <a:cubicBezTo>
                  <a:pt x="15262" y="21600"/>
                  <a:pt x="16745" y="20636"/>
                  <a:pt x="17559" y="19125"/>
                </a:cubicBezTo>
                <a:lnTo>
                  <a:pt x="20611" y="13275"/>
                </a:lnTo>
                <a:cubicBezTo>
                  <a:pt x="21396" y="11764"/>
                  <a:pt x="21396" y="9868"/>
                  <a:pt x="20611" y="8325"/>
                </a:cubicBezTo>
                <a:close/>
              </a:path>
            </a:pathLst>
          </a:custGeom>
          <a:solidFill>
            <a:schemeClr val="accent4">
              <a:lumMod val="75000"/>
            </a:schemeClr>
          </a:solidFill>
          <a:ln/>
        </p:spPr>
        <p:style>
          <a:lnRef idx="2">
            <a:schemeClr val="accent4">
              <a:shade val="50000"/>
            </a:schemeClr>
          </a:lnRef>
          <a:fillRef idx="1">
            <a:schemeClr val="accent4"/>
          </a:fillRef>
          <a:effectRef idx="0">
            <a:schemeClr val="accent4"/>
          </a:effectRef>
          <a:fontRef idx="minor">
            <a:schemeClr val="lt1"/>
          </a:fontRef>
        </p:style>
        <p:txBody>
          <a:bodyPr lIns="28575" tIns="28575" rIns="28575" bIns="28575" anchor="ctr"/>
          <a:lstStyle/>
          <a:p>
            <a:pPr algn="ctr">
              <a:defRPr sz="3000">
                <a:solidFill>
                  <a:srgbClr val="FFFFFF"/>
                </a:solidFill>
              </a:defRPr>
            </a:pPr>
            <a:r>
              <a:rPr lang="he-IL" sz="2800" b="1" dirty="0">
                <a:solidFill>
                  <a:schemeClr val="tx1"/>
                </a:solidFill>
                <a:hlinkClick r:id="rId39" action="ppaction://hlinksldjump"/>
              </a:rPr>
              <a:t>21</a:t>
            </a:r>
            <a:endParaRPr sz="2800" b="1" dirty="0">
              <a:solidFill>
                <a:schemeClr val="tx1"/>
              </a:solidFill>
            </a:endParaRPr>
          </a:p>
        </p:txBody>
      </p:sp>
      <p:sp>
        <p:nvSpPr>
          <p:cNvPr id="50" name="Shape">
            <a:hlinkClick r:id="rId40" action="ppaction://hlinksldjump"/>
            <a:extLst>
              <a:ext uri="{FF2B5EF4-FFF2-40B4-BE49-F238E27FC236}">
                <a16:creationId xmlns:a16="http://schemas.microsoft.com/office/drawing/2014/main" id="{98720CEB-0BEE-42E7-9908-79EC96341DCF}"/>
              </a:ext>
            </a:extLst>
          </p:cNvPr>
          <p:cNvSpPr/>
          <p:nvPr/>
        </p:nvSpPr>
        <p:spPr>
          <a:xfrm>
            <a:off x="5622259" y="3173876"/>
            <a:ext cx="856887" cy="789620"/>
          </a:xfrm>
          <a:custGeom>
            <a:avLst/>
            <a:gdLst/>
            <a:ahLst/>
            <a:cxnLst>
              <a:cxn ang="0">
                <a:pos x="wd2" y="hd2"/>
              </a:cxn>
              <a:cxn ang="5400000">
                <a:pos x="wd2" y="hd2"/>
              </a:cxn>
              <a:cxn ang="10800000">
                <a:pos x="wd2" y="hd2"/>
              </a:cxn>
              <a:cxn ang="16200000">
                <a:pos x="wd2" y="hd2"/>
              </a:cxn>
            </a:cxnLst>
            <a:rect l="0" t="0" r="r" b="b"/>
            <a:pathLst>
              <a:path w="21200" h="21600" extrusionOk="0">
                <a:moveTo>
                  <a:pt x="20611" y="8325"/>
                </a:moveTo>
                <a:lnTo>
                  <a:pt x="17559" y="2475"/>
                </a:lnTo>
                <a:cubicBezTo>
                  <a:pt x="16745" y="932"/>
                  <a:pt x="15262" y="0"/>
                  <a:pt x="13663" y="0"/>
                </a:cubicBezTo>
                <a:lnTo>
                  <a:pt x="7558" y="0"/>
                </a:lnTo>
                <a:cubicBezTo>
                  <a:pt x="5959" y="0"/>
                  <a:pt x="4476" y="964"/>
                  <a:pt x="3663" y="2475"/>
                </a:cubicBezTo>
                <a:lnTo>
                  <a:pt x="610" y="8325"/>
                </a:lnTo>
                <a:cubicBezTo>
                  <a:pt x="-204" y="9868"/>
                  <a:pt x="-204" y="11764"/>
                  <a:pt x="610" y="13275"/>
                </a:cubicBezTo>
                <a:lnTo>
                  <a:pt x="3663" y="19125"/>
                </a:lnTo>
                <a:cubicBezTo>
                  <a:pt x="4477" y="20668"/>
                  <a:pt x="5959" y="21600"/>
                  <a:pt x="7558" y="21600"/>
                </a:cubicBezTo>
                <a:lnTo>
                  <a:pt x="13663" y="21600"/>
                </a:lnTo>
                <a:cubicBezTo>
                  <a:pt x="15262" y="21600"/>
                  <a:pt x="16745" y="20636"/>
                  <a:pt x="17559" y="19125"/>
                </a:cubicBezTo>
                <a:lnTo>
                  <a:pt x="20611" y="13275"/>
                </a:lnTo>
                <a:cubicBezTo>
                  <a:pt x="21396" y="11764"/>
                  <a:pt x="21396" y="9868"/>
                  <a:pt x="20611" y="8325"/>
                </a:cubicBezTo>
                <a:close/>
              </a:path>
            </a:pathLst>
          </a:custGeom>
          <a:solidFill>
            <a:schemeClr val="accent4">
              <a:lumMod val="75000"/>
            </a:schemeClr>
          </a:solidFill>
          <a:ln/>
        </p:spPr>
        <p:style>
          <a:lnRef idx="2">
            <a:schemeClr val="accent4">
              <a:shade val="50000"/>
            </a:schemeClr>
          </a:lnRef>
          <a:fillRef idx="1">
            <a:schemeClr val="accent4"/>
          </a:fillRef>
          <a:effectRef idx="0">
            <a:schemeClr val="accent4"/>
          </a:effectRef>
          <a:fontRef idx="minor">
            <a:schemeClr val="lt1"/>
          </a:fontRef>
        </p:style>
        <p:txBody>
          <a:bodyPr lIns="28575" tIns="28575" rIns="28575" bIns="28575" anchor="ctr"/>
          <a:lstStyle/>
          <a:p>
            <a:pPr algn="ctr">
              <a:defRPr sz="3000">
                <a:solidFill>
                  <a:srgbClr val="FFFFFF"/>
                </a:solidFill>
              </a:defRPr>
            </a:pPr>
            <a:r>
              <a:rPr lang="he-IL" sz="2800" b="1" dirty="0">
                <a:solidFill>
                  <a:schemeClr val="tx1"/>
                </a:solidFill>
              </a:rPr>
              <a:t>22</a:t>
            </a:r>
            <a:endParaRPr sz="2800" b="1" dirty="0">
              <a:solidFill>
                <a:schemeClr val="tx1"/>
              </a:solidFill>
            </a:endParaRPr>
          </a:p>
        </p:txBody>
      </p:sp>
      <p:pic>
        <p:nvPicPr>
          <p:cNvPr id="51" name="תמונה 50">
            <a:extLst>
              <a:ext uri="{FF2B5EF4-FFF2-40B4-BE49-F238E27FC236}">
                <a16:creationId xmlns:a16="http://schemas.microsoft.com/office/drawing/2014/main" id="{AB5658BB-FFAB-45B1-8F89-5F8914E34223}"/>
              </a:ext>
            </a:extLst>
          </p:cNvPr>
          <p:cNvPicPr/>
          <p:nvPr/>
        </p:nvPicPr>
        <p:blipFill>
          <a:blip r:embed="rId41" cstate="print">
            <a:extLst>
              <a:ext uri="{28A0092B-C50C-407E-A947-70E740481C1C}">
                <a14:useLocalDpi xmlns:a14="http://schemas.microsoft.com/office/drawing/2010/main" val="0"/>
              </a:ext>
            </a:extLst>
          </a:blip>
          <a:stretch>
            <a:fillRect/>
          </a:stretch>
        </p:blipFill>
        <p:spPr>
          <a:xfrm>
            <a:off x="416309" y="3475145"/>
            <a:ext cx="1820870" cy="2071912"/>
          </a:xfrm>
          <a:prstGeom prst="rect">
            <a:avLst/>
          </a:prstGeom>
        </p:spPr>
      </p:pic>
    </p:spTree>
    <p:extLst>
      <p:ext uri="{BB962C8B-B14F-4D97-AF65-F5344CB8AC3E}">
        <p14:creationId xmlns:p14="http://schemas.microsoft.com/office/powerpoint/2010/main" val="1856175982"/>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1">
            <a:extLst>
              <a:ext uri="{FF2B5EF4-FFF2-40B4-BE49-F238E27FC236}">
                <a16:creationId xmlns:a16="http://schemas.microsoft.com/office/drawing/2014/main" id="{25D13420-A859-49CE-A665-313DA819A181}"/>
              </a:ext>
            </a:extLst>
          </p:cNvPr>
          <p:cNvPicPr>
            <a:picLocks noChangeAspect="1"/>
          </p:cNvPicPr>
          <p:nvPr/>
        </p:nvPicPr>
        <p:blipFill rotWithShape="1">
          <a:blip r:embed="rId2" cstate="email">
            <a:duotone>
              <a:schemeClr val="accent4">
                <a:shade val="45000"/>
                <a:satMod val="135000"/>
              </a:schemeClr>
              <a:prstClr val="white"/>
            </a:duotone>
            <a:extLst>
              <a:ext uri="{28A0092B-C50C-407E-A947-70E740481C1C}">
                <a14:useLocalDpi xmlns:a14="http://schemas.microsoft.com/office/drawing/2010/main"/>
              </a:ext>
            </a:extLst>
          </a:blip>
          <a:srcRect/>
          <a:stretch/>
        </p:blipFill>
        <p:spPr>
          <a:xfrm>
            <a:off x="-19326" y="-2196821"/>
            <a:ext cx="12230649" cy="5900904"/>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11" name="תמונה 10">
            <a:extLst>
              <a:ext uri="{FF2B5EF4-FFF2-40B4-BE49-F238E27FC236}">
                <a16:creationId xmlns:a16="http://schemas.microsoft.com/office/drawing/2014/main" id="{B338880C-85ED-46A6-B8D6-B6D2977255B1}"/>
              </a:ext>
            </a:extLst>
          </p:cNvPr>
          <p:cNvPicPr/>
          <p:nvPr/>
        </p:nvPicPr>
        <p:blipFill rotWithShape="1">
          <a:blip r:embed="rId3" cstate="print">
            <a:duotone>
              <a:prstClr val="black"/>
              <a:schemeClr val="accent1">
                <a:tint val="45000"/>
                <a:satMod val="400000"/>
              </a:schemeClr>
            </a:duotone>
            <a:extLst>
              <a:ext uri="{28A0092B-C50C-407E-A947-70E740481C1C}">
                <a14:useLocalDpi xmlns:a14="http://schemas.microsoft.com/office/drawing/2010/main" val="0"/>
              </a:ext>
            </a:extLst>
          </a:blip>
          <a:srcRect l="12306" t="7423" r="6866" b="4897"/>
          <a:stretch/>
        </p:blipFill>
        <p:spPr bwMode="auto">
          <a:xfrm>
            <a:off x="5025987" y="1456759"/>
            <a:ext cx="2140025" cy="1587656"/>
          </a:xfrm>
          <a:prstGeom prst="rect">
            <a:avLst/>
          </a:prstGeom>
          <a:noFill/>
          <a:ln>
            <a:noFill/>
          </a:ln>
          <a:extLst>
            <a:ext uri="{53640926-AAD7-44D8-BBD7-CCE9431645EC}">
              <a14:shadowObscured xmlns:a14="http://schemas.microsoft.com/office/drawing/2010/main"/>
            </a:ext>
          </a:extLst>
        </p:spPr>
      </p:pic>
      <p:sp>
        <p:nvSpPr>
          <p:cNvPr id="5" name="Shape">
            <a:hlinkClick r:id="rId4" action="ppaction://hlinksldjump"/>
            <a:extLst>
              <a:ext uri="{FF2B5EF4-FFF2-40B4-BE49-F238E27FC236}">
                <a16:creationId xmlns:a16="http://schemas.microsoft.com/office/drawing/2014/main" id="{FD6FFFC8-79D0-43D6-B282-50385CF1D651}"/>
              </a:ext>
            </a:extLst>
          </p:cNvPr>
          <p:cNvSpPr/>
          <p:nvPr/>
        </p:nvSpPr>
        <p:spPr>
          <a:xfrm>
            <a:off x="316627" y="465916"/>
            <a:ext cx="1609205" cy="1433536"/>
          </a:xfrm>
          <a:custGeom>
            <a:avLst/>
            <a:gdLst/>
            <a:ahLst/>
            <a:cxnLst>
              <a:cxn ang="0">
                <a:pos x="wd2" y="hd2"/>
              </a:cxn>
              <a:cxn ang="5400000">
                <a:pos x="wd2" y="hd2"/>
              </a:cxn>
              <a:cxn ang="10800000">
                <a:pos x="wd2" y="hd2"/>
              </a:cxn>
              <a:cxn ang="16200000">
                <a:pos x="wd2" y="hd2"/>
              </a:cxn>
            </a:cxnLst>
            <a:rect l="0" t="0" r="r" b="b"/>
            <a:pathLst>
              <a:path w="21420" h="21600" extrusionOk="0">
                <a:moveTo>
                  <a:pt x="15066" y="0"/>
                </a:moveTo>
                <a:lnTo>
                  <a:pt x="6354" y="0"/>
                </a:lnTo>
                <a:cubicBezTo>
                  <a:pt x="5635" y="0"/>
                  <a:pt x="4978" y="425"/>
                  <a:pt x="4618" y="1133"/>
                </a:cubicBezTo>
                <a:lnTo>
                  <a:pt x="270" y="9667"/>
                </a:lnTo>
                <a:cubicBezTo>
                  <a:pt x="-90" y="10375"/>
                  <a:pt x="-90" y="11243"/>
                  <a:pt x="270" y="11933"/>
                </a:cubicBezTo>
                <a:lnTo>
                  <a:pt x="4618" y="20467"/>
                </a:lnTo>
                <a:cubicBezTo>
                  <a:pt x="4978" y="21175"/>
                  <a:pt x="5635" y="21600"/>
                  <a:pt x="6354" y="21600"/>
                </a:cubicBezTo>
                <a:lnTo>
                  <a:pt x="15066" y="21600"/>
                </a:lnTo>
                <a:cubicBezTo>
                  <a:pt x="15785" y="21600"/>
                  <a:pt x="16442" y="21175"/>
                  <a:pt x="16802" y="20467"/>
                </a:cubicBezTo>
                <a:lnTo>
                  <a:pt x="21150" y="11933"/>
                </a:lnTo>
                <a:cubicBezTo>
                  <a:pt x="21510" y="11225"/>
                  <a:pt x="21510" y="10357"/>
                  <a:pt x="21150" y="9667"/>
                </a:cubicBezTo>
                <a:lnTo>
                  <a:pt x="16802" y="1133"/>
                </a:lnTo>
                <a:cubicBezTo>
                  <a:pt x="16442" y="425"/>
                  <a:pt x="15785" y="0"/>
                  <a:pt x="15066" y="0"/>
                </a:cubicBezTo>
                <a:close/>
              </a:path>
            </a:pathLst>
          </a:custGeom>
          <a:solidFill>
            <a:srgbClr val="00B0F0"/>
          </a:solidFill>
          <a:ln w="12700">
            <a:miter lim="400000"/>
          </a:ln>
        </p:spPr>
        <p:txBody>
          <a:bodyPr lIns="28575" tIns="28575" rIns="28575" bIns="28575" anchor="ctr"/>
          <a:lstStyle/>
          <a:p>
            <a:pPr algn="ctr">
              <a:defRPr sz="3000">
                <a:solidFill>
                  <a:srgbClr val="FFFFFF"/>
                </a:solidFill>
              </a:defRPr>
            </a:pPr>
            <a:r>
              <a:rPr lang="he-IL" sz="2250" b="1" dirty="0">
                <a:solidFill>
                  <a:schemeClr val="bg1"/>
                </a:solidFill>
              </a:rPr>
              <a:t>תפריט </a:t>
            </a:r>
          </a:p>
          <a:p>
            <a:pPr algn="ctr">
              <a:defRPr sz="3000">
                <a:solidFill>
                  <a:srgbClr val="FFFFFF"/>
                </a:solidFill>
              </a:defRPr>
            </a:pPr>
            <a:r>
              <a:rPr lang="he-IL" sz="2250" b="1" dirty="0">
                <a:solidFill>
                  <a:schemeClr val="bg1"/>
                </a:solidFill>
              </a:rPr>
              <a:t>ראשי</a:t>
            </a:r>
            <a:endParaRPr sz="2250" b="1" dirty="0">
              <a:solidFill>
                <a:schemeClr val="bg1"/>
              </a:solidFill>
            </a:endParaRPr>
          </a:p>
        </p:txBody>
      </p:sp>
      <p:sp>
        <p:nvSpPr>
          <p:cNvPr id="10" name="Shape">
            <a:extLst>
              <a:ext uri="{FF2B5EF4-FFF2-40B4-BE49-F238E27FC236}">
                <a16:creationId xmlns:a16="http://schemas.microsoft.com/office/drawing/2014/main" id="{DAA4052C-B925-42D8-AA01-1C24E296E16A}"/>
              </a:ext>
            </a:extLst>
          </p:cNvPr>
          <p:cNvSpPr/>
          <p:nvPr/>
        </p:nvSpPr>
        <p:spPr>
          <a:xfrm>
            <a:off x="1007699" y="5677234"/>
            <a:ext cx="856887" cy="789620"/>
          </a:xfrm>
          <a:custGeom>
            <a:avLst/>
            <a:gdLst/>
            <a:ahLst/>
            <a:cxnLst>
              <a:cxn ang="0">
                <a:pos x="wd2" y="hd2"/>
              </a:cxn>
              <a:cxn ang="5400000">
                <a:pos x="wd2" y="hd2"/>
              </a:cxn>
              <a:cxn ang="10800000">
                <a:pos x="wd2" y="hd2"/>
              </a:cxn>
              <a:cxn ang="16200000">
                <a:pos x="wd2" y="hd2"/>
              </a:cxn>
            </a:cxnLst>
            <a:rect l="0" t="0" r="r" b="b"/>
            <a:pathLst>
              <a:path w="21200" h="21600" extrusionOk="0">
                <a:moveTo>
                  <a:pt x="20611" y="8325"/>
                </a:moveTo>
                <a:lnTo>
                  <a:pt x="17559" y="2475"/>
                </a:lnTo>
                <a:cubicBezTo>
                  <a:pt x="16745" y="932"/>
                  <a:pt x="15262" y="0"/>
                  <a:pt x="13663" y="0"/>
                </a:cubicBezTo>
                <a:lnTo>
                  <a:pt x="7558" y="0"/>
                </a:lnTo>
                <a:cubicBezTo>
                  <a:pt x="5959" y="0"/>
                  <a:pt x="4476" y="964"/>
                  <a:pt x="3663" y="2475"/>
                </a:cubicBezTo>
                <a:lnTo>
                  <a:pt x="610" y="8325"/>
                </a:lnTo>
                <a:cubicBezTo>
                  <a:pt x="-204" y="9868"/>
                  <a:pt x="-204" y="11764"/>
                  <a:pt x="610" y="13275"/>
                </a:cubicBezTo>
                <a:lnTo>
                  <a:pt x="3663" y="19125"/>
                </a:lnTo>
                <a:cubicBezTo>
                  <a:pt x="4477" y="20668"/>
                  <a:pt x="5959" y="21600"/>
                  <a:pt x="7558" y="21600"/>
                </a:cubicBezTo>
                <a:lnTo>
                  <a:pt x="13663" y="21600"/>
                </a:lnTo>
                <a:cubicBezTo>
                  <a:pt x="15262" y="21600"/>
                  <a:pt x="16745" y="20636"/>
                  <a:pt x="17559" y="19125"/>
                </a:cubicBezTo>
                <a:lnTo>
                  <a:pt x="20611" y="13275"/>
                </a:lnTo>
                <a:cubicBezTo>
                  <a:pt x="21396" y="11764"/>
                  <a:pt x="21396" y="9868"/>
                  <a:pt x="20611" y="8325"/>
                </a:cubicBezTo>
                <a:close/>
              </a:path>
            </a:pathLst>
          </a:custGeom>
          <a:solidFill>
            <a:srgbClr val="00B0F0"/>
          </a:solidFill>
          <a:ln w="12700">
            <a:miter lim="400000"/>
          </a:ln>
        </p:spPr>
        <p:txBody>
          <a:bodyPr lIns="28575" tIns="28575" rIns="28575" bIns="28575" anchor="ctr"/>
          <a:lstStyle/>
          <a:p>
            <a:pPr algn="ctr">
              <a:defRPr sz="3000">
                <a:solidFill>
                  <a:srgbClr val="FFFFFF"/>
                </a:solidFill>
              </a:defRPr>
            </a:pPr>
            <a:r>
              <a:rPr lang="he-IL" sz="2800" b="1" dirty="0">
                <a:solidFill>
                  <a:schemeClr val="bg1"/>
                </a:solidFill>
              </a:rPr>
              <a:t>18</a:t>
            </a:r>
            <a:endParaRPr sz="2800" b="1" dirty="0">
              <a:solidFill>
                <a:schemeClr val="bg1"/>
              </a:solidFill>
            </a:endParaRPr>
          </a:p>
        </p:txBody>
      </p:sp>
      <p:sp>
        <p:nvSpPr>
          <p:cNvPr id="2" name="מלבן 1">
            <a:extLst>
              <a:ext uri="{FF2B5EF4-FFF2-40B4-BE49-F238E27FC236}">
                <a16:creationId xmlns:a16="http://schemas.microsoft.com/office/drawing/2014/main" id="{85FDFF35-AF61-4B9D-A110-BA8FCE51DB5B}"/>
              </a:ext>
            </a:extLst>
          </p:cNvPr>
          <p:cNvSpPr/>
          <p:nvPr/>
        </p:nvSpPr>
        <p:spPr>
          <a:xfrm>
            <a:off x="1007698" y="3425896"/>
            <a:ext cx="10858811" cy="3416320"/>
          </a:xfrm>
          <a:prstGeom prst="rect">
            <a:avLst/>
          </a:prstGeom>
          <a:noFill/>
        </p:spPr>
        <p:txBody>
          <a:bodyPr wrap="square">
            <a:spAutoFit/>
          </a:bodyPr>
          <a:lstStyle/>
          <a:p>
            <a:pPr lvl="0"/>
            <a:r>
              <a:rPr lang="he-IL" sz="7200" b="1" dirty="0"/>
              <a:t>מה לדעתך הקשר בין הנושא ''לוקחים אחריות'' לבין יום הזיכרון לרצח יצחק רבין?</a:t>
            </a:r>
            <a:endParaRPr lang="en-US" sz="7200" b="1" dirty="0"/>
          </a:p>
        </p:txBody>
      </p:sp>
      <p:sp>
        <p:nvSpPr>
          <p:cNvPr id="14" name="TextBox 9">
            <a:extLst>
              <a:ext uri="{FF2B5EF4-FFF2-40B4-BE49-F238E27FC236}">
                <a16:creationId xmlns:a16="http://schemas.microsoft.com/office/drawing/2014/main" id="{46FA2051-391F-4D76-8AD2-A0703FE870CF}"/>
              </a:ext>
            </a:extLst>
          </p:cNvPr>
          <p:cNvSpPr txBox="1"/>
          <p:nvPr/>
        </p:nvSpPr>
        <p:spPr>
          <a:xfrm>
            <a:off x="-776919" y="2239696"/>
            <a:ext cx="2463802" cy="646331"/>
          </a:xfrm>
          <a:prstGeom prst="rect">
            <a:avLst/>
          </a:prstGeom>
          <a:noFill/>
        </p:spPr>
        <p:txBody>
          <a:bodyPr wrap="square" rtlCol="1">
            <a:spAutoFit/>
          </a:bodyPr>
          <a:lstStyle/>
          <a:p>
            <a:r>
              <a:rPr lang="he-IL" sz="3600" b="1" dirty="0"/>
              <a:t>אחריות</a:t>
            </a:r>
            <a:endParaRPr lang="en-US" sz="3600" dirty="0"/>
          </a:p>
        </p:txBody>
      </p:sp>
      <p:pic>
        <p:nvPicPr>
          <p:cNvPr id="2050" name="Picture 2" descr="diverse multiethnic partners hands together teamwork group of multi racial people meeting join hands togetherness. diversity people hands join empower partnership teams connection volunteer community - responsibility stock pictures, royalty-free photos &amp; images">
            <a:extLst>
              <a:ext uri="{FF2B5EF4-FFF2-40B4-BE49-F238E27FC236}">
                <a16:creationId xmlns:a16="http://schemas.microsoft.com/office/drawing/2014/main" id="{0D6D1EA4-6862-4443-9CAD-F171A40C8294}"/>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006081" y="287763"/>
            <a:ext cx="2844005" cy="2755905"/>
          </a:xfrm>
          <a:prstGeom prst="rect">
            <a:avLst/>
          </a:prstGeom>
          <a:noFill/>
          <a:extLst>
            <a:ext uri="{909E8E84-426E-40DD-AFC4-6F175D3DCCD1}">
              <a14:hiddenFill xmlns:a14="http://schemas.microsoft.com/office/drawing/2010/main">
                <a:solidFill>
                  <a:srgbClr val="FFFFFF"/>
                </a:solidFill>
              </a14:hiddenFill>
            </a:ext>
          </a:extLst>
        </p:spPr>
      </p:pic>
      <p:sp>
        <p:nvSpPr>
          <p:cNvPr id="12" name="מלבן 11">
            <a:extLst>
              <a:ext uri="{FF2B5EF4-FFF2-40B4-BE49-F238E27FC236}">
                <a16:creationId xmlns:a16="http://schemas.microsoft.com/office/drawing/2014/main" id="{0227EA55-C786-4092-AF92-5C8A774F21E9}"/>
              </a:ext>
            </a:extLst>
          </p:cNvPr>
          <p:cNvSpPr/>
          <p:nvPr/>
        </p:nvSpPr>
        <p:spPr>
          <a:xfrm>
            <a:off x="7166012" y="76823"/>
            <a:ext cx="4876398" cy="3134897"/>
          </a:xfrm>
          <a:prstGeom prst="rect">
            <a:avLst/>
          </a:prstGeom>
        </p:spPr>
        <p:txBody>
          <a:bodyPr wrap="square">
            <a:spAutoFit/>
          </a:bodyPr>
          <a:lstStyle/>
          <a:p>
            <a:pPr algn="just">
              <a:lnSpc>
                <a:spcPct val="107000"/>
              </a:lnSpc>
              <a:spcAft>
                <a:spcPts val="800"/>
              </a:spcAft>
            </a:pPr>
            <a:r>
              <a:rPr lang="he-IL" sz="2000" b="1" dirty="0">
                <a:solidFill>
                  <a:srgbClr val="202122"/>
                </a:solidFill>
                <a:latin typeface="Calibri" panose="020F0502020204030204" pitchFamily="34" charset="0"/>
                <a:ea typeface="Calibri" panose="020F0502020204030204" pitchFamily="34" charset="0"/>
              </a:rPr>
              <a:t>אחריות היא ערך מוסרי, שמשמעותו היא שהאדם, בהיותו בוגר, נושא בתוצאות של מעשיו ופעולותיו שלו כלפי עצמו וכלפי חברתו וסביבתו, אם בחר בהם מרצונו החופשי. </a:t>
            </a:r>
          </a:p>
          <a:p>
            <a:pPr algn="just">
              <a:lnSpc>
                <a:spcPct val="107000"/>
              </a:lnSpc>
              <a:spcAft>
                <a:spcPts val="800"/>
              </a:spcAft>
            </a:pPr>
            <a:r>
              <a:rPr lang="he-IL" sz="2000" b="1" dirty="0">
                <a:solidFill>
                  <a:srgbClr val="202122"/>
                </a:solidFill>
                <a:latin typeface="Calibri" panose="020F0502020204030204" pitchFamily="34" charset="0"/>
                <a:ea typeface="Calibri" panose="020F0502020204030204" pitchFamily="34" charset="0"/>
              </a:rPr>
              <a:t>כמו כן אחריות טמונה בכל תפקיד שאדם לוקח על עצמו, ונותן דין וחשבון על פעולותיו במסגרתו. אחריות היא ערך חיובי, הקשור קשר הדוק בחירות הפרט ובאושרו ('אחריות', ויקיפדיה).</a:t>
            </a:r>
          </a:p>
        </p:txBody>
      </p:sp>
    </p:spTree>
    <p:extLst>
      <p:ext uri="{BB962C8B-B14F-4D97-AF65-F5344CB8AC3E}">
        <p14:creationId xmlns:p14="http://schemas.microsoft.com/office/powerpoint/2010/main" val="1394402990"/>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1">
            <a:extLst>
              <a:ext uri="{FF2B5EF4-FFF2-40B4-BE49-F238E27FC236}">
                <a16:creationId xmlns:a16="http://schemas.microsoft.com/office/drawing/2014/main" id="{BB09550E-E2F8-4837-AFFD-9CD7C88579FC}"/>
              </a:ext>
            </a:extLst>
          </p:cNvPr>
          <p:cNvPicPr>
            <a:picLocks noChangeAspect="1"/>
          </p:cNvPicPr>
          <p:nvPr/>
        </p:nvPicPr>
        <p:blipFill rotWithShape="1">
          <a:blip r:embed="rId2" cstate="email">
            <a:duotone>
              <a:schemeClr val="accent4">
                <a:shade val="45000"/>
                <a:satMod val="135000"/>
              </a:schemeClr>
              <a:prstClr val="white"/>
            </a:duotone>
            <a:extLst>
              <a:ext uri="{28A0092B-C50C-407E-A947-70E740481C1C}">
                <a14:useLocalDpi xmlns:a14="http://schemas.microsoft.com/office/drawing/2010/main"/>
              </a:ext>
            </a:extLst>
          </a:blip>
          <a:srcRect/>
          <a:stretch/>
        </p:blipFill>
        <p:spPr>
          <a:xfrm>
            <a:off x="-38650" y="-2630412"/>
            <a:ext cx="12230649" cy="5900904"/>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11" name="תמונה 10">
            <a:extLst>
              <a:ext uri="{FF2B5EF4-FFF2-40B4-BE49-F238E27FC236}">
                <a16:creationId xmlns:a16="http://schemas.microsoft.com/office/drawing/2014/main" id="{0BA0F772-4E56-4E3B-834C-00D58422EAB5}"/>
              </a:ext>
            </a:extLst>
          </p:cNvPr>
          <p:cNvPicPr/>
          <p:nvPr/>
        </p:nvPicPr>
        <p:blipFill rotWithShape="1">
          <a:blip r:embed="rId3" cstate="print">
            <a:duotone>
              <a:prstClr val="black"/>
              <a:schemeClr val="accent1">
                <a:tint val="45000"/>
                <a:satMod val="400000"/>
              </a:schemeClr>
            </a:duotone>
            <a:extLst>
              <a:ext uri="{28A0092B-C50C-407E-A947-70E740481C1C}">
                <a14:useLocalDpi xmlns:a14="http://schemas.microsoft.com/office/drawing/2010/main" val="0"/>
              </a:ext>
            </a:extLst>
          </a:blip>
          <a:srcRect l="12306" t="7423" r="6866" b="4897"/>
          <a:stretch/>
        </p:blipFill>
        <p:spPr bwMode="auto">
          <a:xfrm>
            <a:off x="5025987" y="1456759"/>
            <a:ext cx="2140025" cy="1587656"/>
          </a:xfrm>
          <a:prstGeom prst="rect">
            <a:avLst/>
          </a:prstGeom>
          <a:noFill/>
          <a:ln>
            <a:noFill/>
          </a:ln>
          <a:extLst>
            <a:ext uri="{53640926-AAD7-44D8-BBD7-CCE9431645EC}">
              <a14:shadowObscured xmlns:a14="http://schemas.microsoft.com/office/drawing/2010/main"/>
            </a:ext>
          </a:extLst>
        </p:spPr>
      </p:pic>
      <p:sp>
        <p:nvSpPr>
          <p:cNvPr id="5" name="Shape">
            <a:hlinkClick r:id="rId4" action="ppaction://hlinksldjump"/>
            <a:extLst>
              <a:ext uri="{FF2B5EF4-FFF2-40B4-BE49-F238E27FC236}">
                <a16:creationId xmlns:a16="http://schemas.microsoft.com/office/drawing/2014/main" id="{FD6FFFC8-79D0-43D6-B282-50385CF1D651}"/>
              </a:ext>
            </a:extLst>
          </p:cNvPr>
          <p:cNvSpPr/>
          <p:nvPr/>
        </p:nvSpPr>
        <p:spPr>
          <a:xfrm>
            <a:off x="316627" y="465916"/>
            <a:ext cx="1609205" cy="1433536"/>
          </a:xfrm>
          <a:custGeom>
            <a:avLst/>
            <a:gdLst/>
            <a:ahLst/>
            <a:cxnLst>
              <a:cxn ang="0">
                <a:pos x="wd2" y="hd2"/>
              </a:cxn>
              <a:cxn ang="5400000">
                <a:pos x="wd2" y="hd2"/>
              </a:cxn>
              <a:cxn ang="10800000">
                <a:pos x="wd2" y="hd2"/>
              </a:cxn>
              <a:cxn ang="16200000">
                <a:pos x="wd2" y="hd2"/>
              </a:cxn>
            </a:cxnLst>
            <a:rect l="0" t="0" r="r" b="b"/>
            <a:pathLst>
              <a:path w="21420" h="21600" extrusionOk="0">
                <a:moveTo>
                  <a:pt x="15066" y="0"/>
                </a:moveTo>
                <a:lnTo>
                  <a:pt x="6354" y="0"/>
                </a:lnTo>
                <a:cubicBezTo>
                  <a:pt x="5635" y="0"/>
                  <a:pt x="4978" y="425"/>
                  <a:pt x="4618" y="1133"/>
                </a:cubicBezTo>
                <a:lnTo>
                  <a:pt x="270" y="9667"/>
                </a:lnTo>
                <a:cubicBezTo>
                  <a:pt x="-90" y="10375"/>
                  <a:pt x="-90" y="11243"/>
                  <a:pt x="270" y="11933"/>
                </a:cubicBezTo>
                <a:lnTo>
                  <a:pt x="4618" y="20467"/>
                </a:lnTo>
                <a:cubicBezTo>
                  <a:pt x="4978" y="21175"/>
                  <a:pt x="5635" y="21600"/>
                  <a:pt x="6354" y="21600"/>
                </a:cubicBezTo>
                <a:lnTo>
                  <a:pt x="15066" y="21600"/>
                </a:lnTo>
                <a:cubicBezTo>
                  <a:pt x="15785" y="21600"/>
                  <a:pt x="16442" y="21175"/>
                  <a:pt x="16802" y="20467"/>
                </a:cubicBezTo>
                <a:lnTo>
                  <a:pt x="21150" y="11933"/>
                </a:lnTo>
                <a:cubicBezTo>
                  <a:pt x="21510" y="11225"/>
                  <a:pt x="21510" y="10357"/>
                  <a:pt x="21150" y="9667"/>
                </a:cubicBezTo>
                <a:lnTo>
                  <a:pt x="16802" y="1133"/>
                </a:lnTo>
                <a:cubicBezTo>
                  <a:pt x="16442" y="425"/>
                  <a:pt x="15785" y="0"/>
                  <a:pt x="15066" y="0"/>
                </a:cubicBezTo>
                <a:close/>
              </a:path>
            </a:pathLst>
          </a:custGeom>
          <a:solidFill>
            <a:srgbClr val="00B0F0"/>
          </a:solidFill>
          <a:ln w="12700">
            <a:miter lim="400000"/>
          </a:ln>
        </p:spPr>
        <p:txBody>
          <a:bodyPr lIns="28575" tIns="28575" rIns="28575" bIns="28575" anchor="ctr"/>
          <a:lstStyle/>
          <a:p>
            <a:pPr algn="ctr">
              <a:defRPr sz="3000">
                <a:solidFill>
                  <a:srgbClr val="FFFFFF"/>
                </a:solidFill>
              </a:defRPr>
            </a:pPr>
            <a:r>
              <a:rPr lang="he-IL" sz="2250" b="1" dirty="0">
                <a:solidFill>
                  <a:schemeClr val="bg1"/>
                </a:solidFill>
              </a:rPr>
              <a:t>תפריט </a:t>
            </a:r>
          </a:p>
          <a:p>
            <a:pPr algn="ctr">
              <a:defRPr sz="3000">
                <a:solidFill>
                  <a:srgbClr val="FFFFFF"/>
                </a:solidFill>
              </a:defRPr>
            </a:pPr>
            <a:r>
              <a:rPr lang="he-IL" sz="2250" b="1" dirty="0">
                <a:solidFill>
                  <a:schemeClr val="bg1"/>
                </a:solidFill>
              </a:rPr>
              <a:t>ראשי</a:t>
            </a:r>
            <a:endParaRPr sz="2250" b="1" dirty="0">
              <a:solidFill>
                <a:schemeClr val="bg1"/>
              </a:solidFill>
            </a:endParaRPr>
          </a:p>
        </p:txBody>
      </p:sp>
      <p:sp>
        <p:nvSpPr>
          <p:cNvPr id="10" name="Shape">
            <a:extLst>
              <a:ext uri="{FF2B5EF4-FFF2-40B4-BE49-F238E27FC236}">
                <a16:creationId xmlns:a16="http://schemas.microsoft.com/office/drawing/2014/main" id="{DAA4052C-B925-42D8-AA01-1C24E296E16A}"/>
              </a:ext>
            </a:extLst>
          </p:cNvPr>
          <p:cNvSpPr/>
          <p:nvPr/>
        </p:nvSpPr>
        <p:spPr>
          <a:xfrm>
            <a:off x="626699" y="5677234"/>
            <a:ext cx="856887" cy="789620"/>
          </a:xfrm>
          <a:custGeom>
            <a:avLst/>
            <a:gdLst/>
            <a:ahLst/>
            <a:cxnLst>
              <a:cxn ang="0">
                <a:pos x="wd2" y="hd2"/>
              </a:cxn>
              <a:cxn ang="5400000">
                <a:pos x="wd2" y="hd2"/>
              </a:cxn>
              <a:cxn ang="10800000">
                <a:pos x="wd2" y="hd2"/>
              </a:cxn>
              <a:cxn ang="16200000">
                <a:pos x="wd2" y="hd2"/>
              </a:cxn>
            </a:cxnLst>
            <a:rect l="0" t="0" r="r" b="b"/>
            <a:pathLst>
              <a:path w="21200" h="21600" extrusionOk="0">
                <a:moveTo>
                  <a:pt x="20611" y="8325"/>
                </a:moveTo>
                <a:lnTo>
                  <a:pt x="17559" y="2475"/>
                </a:lnTo>
                <a:cubicBezTo>
                  <a:pt x="16745" y="932"/>
                  <a:pt x="15262" y="0"/>
                  <a:pt x="13663" y="0"/>
                </a:cubicBezTo>
                <a:lnTo>
                  <a:pt x="7558" y="0"/>
                </a:lnTo>
                <a:cubicBezTo>
                  <a:pt x="5959" y="0"/>
                  <a:pt x="4476" y="964"/>
                  <a:pt x="3663" y="2475"/>
                </a:cubicBezTo>
                <a:lnTo>
                  <a:pt x="610" y="8325"/>
                </a:lnTo>
                <a:cubicBezTo>
                  <a:pt x="-204" y="9868"/>
                  <a:pt x="-204" y="11764"/>
                  <a:pt x="610" y="13275"/>
                </a:cubicBezTo>
                <a:lnTo>
                  <a:pt x="3663" y="19125"/>
                </a:lnTo>
                <a:cubicBezTo>
                  <a:pt x="4477" y="20668"/>
                  <a:pt x="5959" y="21600"/>
                  <a:pt x="7558" y="21600"/>
                </a:cubicBezTo>
                <a:lnTo>
                  <a:pt x="13663" y="21600"/>
                </a:lnTo>
                <a:cubicBezTo>
                  <a:pt x="15262" y="21600"/>
                  <a:pt x="16745" y="20636"/>
                  <a:pt x="17559" y="19125"/>
                </a:cubicBezTo>
                <a:lnTo>
                  <a:pt x="20611" y="13275"/>
                </a:lnTo>
                <a:cubicBezTo>
                  <a:pt x="21396" y="11764"/>
                  <a:pt x="21396" y="9868"/>
                  <a:pt x="20611" y="8325"/>
                </a:cubicBezTo>
                <a:close/>
              </a:path>
            </a:pathLst>
          </a:custGeom>
          <a:solidFill>
            <a:srgbClr val="00B0F0"/>
          </a:solidFill>
          <a:ln w="12700">
            <a:miter lim="400000"/>
          </a:ln>
        </p:spPr>
        <p:txBody>
          <a:bodyPr lIns="28575" tIns="28575" rIns="28575" bIns="28575" anchor="ctr"/>
          <a:lstStyle/>
          <a:p>
            <a:pPr algn="ctr">
              <a:defRPr sz="3000">
                <a:solidFill>
                  <a:srgbClr val="FFFFFF"/>
                </a:solidFill>
              </a:defRPr>
            </a:pPr>
            <a:r>
              <a:rPr lang="he-IL" sz="2800" b="1" dirty="0">
                <a:solidFill>
                  <a:schemeClr val="bg1"/>
                </a:solidFill>
              </a:rPr>
              <a:t>19</a:t>
            </a:r>
            <a:endParaRPr sz="2800" b="1" dirty="0">
              <a:solidFill>
                <a:schemeClr val="bg1"/>
              </a:solidFill>
            </a:endParaRPr>
          </a:p>
        </p:txBody>
      </p:sp>
      <p:sp>
        <p:nvSpPr>
          <p:cNvPr id="2" name="מלבן 1">
            <a:extLst>
              <a:ext uri="{FF2B5EF4-FFF2-40B4-BE49-F238E27FC236}">
                <a16:creationId xmlns:a16="http://schemas.microsoft.com/office/drawing/2014/main" id="{85FDFF35-AF61-4B9D-A110-BA8FCE51DB5B}"/>
              </a:ext>
            </a:extLst>
          </p:cNvPr>
          <p:cNvSpPr/>
          <p:nvPr/>
        </p:nvSpPr>
        <p:spPr>
          <a:xfrm>
            <a:off x="82124" y="3587508"/>
            <a:ext cx="12066400" cy="2800767"/>
          </a:xfrm>
          <a:prstGeom prst="rect">
            <a:avLst/>
          </a:prstGeom>
          <a:noFill/>
        </p:spPr>
        <p:txBody>
          <a:bodyPr wrap="square">
            <a:spAutoFit/>
          </a:bodyPr>
          <a:lstStyle/>
          <a:p>
            <a:pPr lvl="0"/>
            <a:r>
              <a:rPr lang="he-IL" sz="4400" b="1" dirty="0" err="1"/>
              <a:t>התוכל</a:t>
            </a:r>
            <a:r>
              <a:rPr lang="he-IL" sz="4400" b="1" dirty="0"/>
              <a:t>/י לתת דוגמה ללקיחת אחריות מחייך האישיים (אירוע או תהליך שבו לקחת אחריות)? איך פעלת? מה הרגשת? אילו התלבטויות היו לך? באילו קשיים נתקלת?</a:t>
            </a:r>
            <a:endParaRPr lang="en-US" sz="4400" b="1" dirty="0"/>
          </a:p>
        </p:txBody>
      </p:sp>
      <p:sp>
        <p:nvSpPr>
          <p:cNvPr id="12" name="TextBox 9">
            <a:extLst>
              <a:ext uri="{FF2B5EF4-FFF2-40B4-BE49-F238E27FC236}">
                <a16:creationId xmlns:a16="http://schemas.microsoft.com/office/drawing/2014/main" id="{E7771E61-F757-49E2-9AC8-4000E67754CC}"/>
              </a:ext>
            </a:extLst>
          </p:cNvPr>
          <p:cNvSpPr txBox="1"/>
          <p:nvPr/>
        </p:nvSpPr>
        <p:spPr>
          <a:xfrm>
            <a:off x="-776919" y="2239696"/>
            <a:ext cx="2463802" cy="646331"/>
          </a:xfrm>
          <a:prstGeom prst="rect">
            <a:avLst/>
          </a:prstGeom>
          <a:noFill/>
        </p:spPr>
        <p:txBody>
          <a:bodyPr wrap="square" rtlCol="1">
            <a:spAutoFit/>
          </a:bodyPr>
          <a:lstStyle/>
          <a:p>
            <a:r>
              <a:rPr lang="he-IL" sz="3600" b="1" dirty="0"/>
              <a:t>אחריות</a:t>
            </a:r>
            <a:endParaRPr lang="en-US" sz="3600" dirty="0"/>
          </a:p>
        </p:txBody>
      </p:sp>
      <p:pic>
        <p:nvPicPr>
          <p:cNvPr id="16" name="Picture 2" descr="diverse multiethnic partners hands together teamwork group of multi racial people meeting join hands togetherness. diversity people hands join empower partnership teams connection volunteer community - responsibility stock pictures, royalty-free photos &amp; images">
            <a:extLst>
              <a:ext uri="{FF2B5EF4-FFF2-40B4-BE49-F238E27FC236}">
                <a16:creationId xmlns:a16="http://schemas.microsoft.com/office/drawing/2014/main" id="{5977C0DE-918C-47DD-8BD5-DF58DE4CFDD3}"/>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006081" y="287763"/>
            <a:ext cx="2844005" cy="2755905"/>
          </a:xfrm>
          <a:prstGeom prst="rect">
            <a:avLst/>
          </a:prstGeom>
          <a:noFill/>
          <a:extLst>
            <a:ext uri="{909E8E84-426E-40DD-AFC4-6F175D3DCCD1}">
              <a14:hiddenFill xmlns:a14="http://schemas.microsoft.com/office/drawing/2010/main">
                <a:solidFill>
                  <a:srgbClr val="FFFFFF"/>
                </a:solidFill>
              </a14:hiddenFill>
            </a:ext>
          </a:extLst>
        </p:spPr>
      </p:pic>
      <p:sp>
        <p:nvSpPr>
          <p:cNvPr id="17" name="מלבן 16">
            <a:extLst>
              <a:ext uri="{FF2B5EF4-FFF2-40B4-BE49-F238E27FC236}">
                <a16:creationId xmlns:a16="http://schemas.microsoft.com/office/drawing/2014/main" id="{65A6A765-3208-420E-86AD-803E5553CD41}"/>
              </a:ext>
            </a:extLst>
          </p:cNvPr>
          <p:cNvSpPr/>
          <p:nvPr/>
        </p:nvSpPr>
        <p:spPr>
          <a:xfrm>
            <a:off x="7166012" y="76823"/>
            <a:ext cx="4797388" cy="3134897"/>
          </a:xfrm>
          <a:prstGeom prst="rect">
            <a:avLst/>
          </a:prstGeom>
        </p:spPr>
        <p:txBody>
          <a:bodyPr wrap="square">
            <a:spAutoFit/>
          </a:bodyPr>
          <a:lstStyle/>
          <a:p>
            <a:pPr algn="just">
              <a:lnSpc>
                <a:spcPct val="107000"/>
              </a:lnSpc>
              <a:spcAft>
                <a:spcPts val="800"/>
              </a:spcAft>
            </a:pPr>
            <a:r>
              <a:rPr lang="he-IL" sz="2000" b="1" dirty="0">
                <a:solidFill>
                  <a:srgbClr val="202122"/>
                </a:solidFill>
                <a:latin typeface="Calibri" panose="020F0502020204030204" pitchFamily="34" charset="0"/>
                <a:ea typeface="Calibri" panose="020F0502020204030204" pitchFamily="34" charset="0"/>
              </a:rPr>
              <a:t>אחריות היא ערך מוסרי, שמשמעותו היא שהאדם, בהיותו בוגר, נושא בתוצאות של מעשיו ופעולותיו שלו כלפי עצמו וכלפי חברתו וסביבתו, אם בחר בהם מרצונו החופשי. </a:t>
            </a:r>
          </a:p>
          <a:p>
            <a:pPr algn="just">
              <a:lnSpc>
                <a:spcPct val="107000"/>
              </a:lnSpc>
              <a:spcAft>
                <a:spcPts val="800"/>
              </a:spcAft>
            </a:pPr>
            <a:r>
              <a:rPr lang="he-IL" sz="2000" b="1" dirty="0">
                <a:solidFill>
                  <a:srgbClr val="202122"/>
                </a:solidFill>
                <a:latin typeface="Calibri" panose="020F0502020204030204" pitchFamily="34" charset="0"/>
                <a:ea typeface="Calibri" panose="020F0502020204030204" pitchFamily="34" charset="0"/>
              </a:rPr>
              <a:t>כמו כן אחריות טמונה בכל תפקיד שאדם לוקח על עצמו, ונותן דין וחשבון על פעולותיו במסגרתו. אחריות היא ערך חיובי, הקשור קשר הדוק בחירות הפרט ובאושרו ('אחריות', ויקיפדיה).</a:t>
            </a:r>
          </a:p>
        </p:txBody>
      </p:sp>
    </p:spTree>
    <p:extLst>
      <p:ext uri="{BB962C8B-B14F-4D97-AF65-F5344CB8AC3E}">
        <p14:creationId xmlns:p14="http://schemas.microsoft.com/office/powerpoint/2010/main" val="2019052555"/>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1">
            <a:extLst>
              <a:ext uri="{FF2B5EF4-FFF2-40B4-BE49-F238E27FC236}">
                <a16:creationId xmlns:a16="http://schemas.microsoft.com/office/drawing/2014/main" id="{9E2DE298-0564-4FBA-B347-0FA8ED9BB79E}"/>
              </a:ext>
            </a:extLst>
          </p:cNvPr>
          <p:cNvPicPr>
            <a:picLocks noChangeAspect="1"/>
          </p:cNvPicPr>
          <p:nvPr/>
        </p:nvPicPr>
        <p:blipFill rotWithShape="1">
          <a:blip r:embed="rId2" cstate="email">
            <a:duotone>
              <a:schemeClr val="accent4">
                <a:shade val="45000"/>
                <a:satMod val="135000"/>
              </a:schemeClr>
              <a:prstClr val="white"/>
            </a:duotone>
            <a:extLst>
              <a:ext uri="{28A0092B-C50C-407E-A947-70E740481C1C}">
                <a14:useLocalDpi xmlns:a14="http://schemas.microsoft.com/office/drawing/2010/main"/>
              </a:ext>
            </a:extLst>
          </a:blip>
          <a:srcRect/>
          <a:stretch/>
        </p:blipFill>
        <p:spPr>
          <a:xfrm>
            <a:off x="-38649" y="-2199075"/>
            <a:ext cx="12230649" cy="5900904"/>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7" name="תמונה 6">
            <a:extLst>
              <a:ext uri="{FF2B5EF4-FFF2-40B4-BE49-F238E27FC236}">
                <a16:creationId xmlns:a16="http://schemas.microsoft.com/office/drawing/2014/main" id="{E1A691C6-AADE-48CF-8566-D0A7B026FE3A}"/>
              </a:ext>
            </a:extLst>
          </p:cNvPr>
          <p:cNvPicPr/>
          <p:nvPr/>
        </p:nvPicPr>
        <p:blipFill rotWithShape="1">
          <a:blip r:embed="rId3" cstate="print">
            <a:duotone>
              <a:prstClr val="black"/>
              <a:schemeClr val="accent1">
                <a:tint val="45000"/>
                <a:satMod val="400000"/>
              </a:schemeClr>
            </a:duotone>
            <a:extLst>
              <a:ext uri="{28A0092B-C50C-407E-A947-70E740481C1C}">
                <a14:useLocalDpi xmlns:a14="http://schemas.microsoft.com/office/drawing/2010/main" val="0"/>
              </a:ext>
            </a:extLst>
          </a:blip>
          <a:srcRect l="12306" t="7423" r="6866" b="4897"/>
          <a:stretch/>
        </p:blipFill>
        <p:spPr bwMode="auto">
          <a:xfrm>
            <a:off x="5025987" y="1456759"/>
            <a:ext cx="2140025" cy="1587656"/>
          </a:xfrm>
          <a:prstGeom prst="rect">
            <a:avLst/>
          </a:prstGeom>
          <a:noFill/>
          <a:ln>
            <a:noFill/>
          </a:ln>
          <a:extLst>
            <a:ext uri="{53640926-AAD7-44D8-BBD7-CCE9431645EC}">
              <a14:shadowObscured xmlns:a14="http://schemas.microsoft.com/office/drawing/2010/main"/>
            </a:ext>
          </a:extLst>
        </p:spPr>
      </p:pic>
      <p:sp>
        <p:nvSpPr>
          <p:cNvPr id="5" name="Shape">
            <a:hlinkClick r:id="rId4" action="ppaction://hlinksldjump"/>
            <a:extLst>
              <a:ext uri="{FF2B5EF4-FFF2-40B4-BE49-F238E27FC236}">
                <a16:creationId xmlns:a16="http://schemas.microsoft.com/office/drawing/2014/main" id="{FD6FFFC8-79D0-43D6-B282-50385CF1D651}"/>
              </a:ext>
            </a:extLst>
          </p:cNvPr>
          <p:cNvSpPr/>
          <p:nvPr/>
        </p:nvSpPr>
        <p:spPr>
          <a:xfrm>
            <a:off x="316627" y="465916"/>
            <a:ext cx="1609205" cy="1433536"/>
          </a:xfrm>
          <a:custGeom>
            <a:avLst/>
            <a:gdLst/>
            <a:ahLst/>
            <a:cxnLst>
              <a:cxn ang="0">
                <a:pos x="wd2" y="hd2"/>
              </a:cxn>
              <a:cxn ang="5400000">
                <a:pos x="wd2" y="hd2"/>
              </a:cxn>
              <a:cxn ang="10800000">
                <a:pos x="wd2" y="hd2"/>
              </a:cxn>
              <a:cxn ang="16200000">
                <a:pos x="wd2" y="hd2"/>
              </a:cxn>
            </a:cxnLst>
            <a:rect l="0" t="0" r="r" b="b"/>
            <a:pathLst>
              <a:path w="21420" h="21600" extrusionOk="0">
                <a:moveTo>
                  <a:pt x="15066" y="0"/>
                </a:moveTo>
                <a:lnTo>
                  <a:pt x="6354" y="0"/>
                </a:lnTo>
                <a:cubicBezTo>
                  <a:pt x="5635" y="0"/>
                  <a:pt x="4978" y="425"/>
                  <a:pt x="4618" y="1133"/>
                </a:cubicBezTo>
                <a:lnTo>
                  <a:pt x="270" y="9667"/>
                </a:lnTo>
                <a:cubicBezTo>
                  <a:pt x="-90" y="10375"/>
                  <a:pt x="-90" y="11243"/>
                  <a:pt x="270" y="11933"/>
                </a:cubicBezTo>
                <a:lnTo>
                  <a:pt x="4618" y="20467"/>
                </a:lnTo>
                <a:cubicBezTo>
                  <a:pt x="4978" y="21175"/>
                  <a:pt x="5635" y="21600"/>
                  <a:pt x="6354" y="21600"/>
                </a:cubicBezTo>
                <a:lnTo>
                  <a:pt x="15066" y="21600"/>
                </a:lnTo>
                <a:cubicBezTo>
                  <a:pt x="15785" y="21600"/>
                  <a:pt x="16442" y="21175"/>
                  <a:pt x="16802" y="20467"/>
                </a:cubicBezTo>
                <a:lnTo>
                  <a:pt x="21150" y="11933"/>
                </a:lnTo>
                <a:cubicBezTo>
                  <a:pt x="21510" y="11225"/>
                  <a:pt x="21510" y="10357"/>
                  <a:pt x="21150" y="9667"/>
                </a:cubicBezTo>
                <a:lnTo>
                  <a:pt x="16802" y="1133"/>
                </a:lnTo>
                <a:cubicBezTo>
                  <a:pt x="16442" y="425"/>
                  <a:pt x="15785" y="0"/>
                  <a:pt x="15066" y="0"/>
                </a:cubicBezTo>
                <a:close/>
              </a:path>
            </a:pathLst>
          </a:custGeom>
          <a:solidFill>
            <a:srgbClr val="00B0F0"/>
          </a:solidFill>
          <a:ln w="12700">
            <a:miter lim="400000"/>
          </a:ln>
        </p:spPr>
        <p:txBody>
          <a:bodyPr lIns="28575" tIns="28575" rIns="28575" bIns="28575" anchor="ctr"/>
          <a:lstStyle/>
          <a:p>
            <a:pPr algn="ctr">
              <a:defRPr sz="3000">
                <a:solidFill>
                  <a:srgbClr val="FFFFFF"/>
                </a:solidFill>
              </a:defRPr>
            </a:pPr>
            <a:r>
              <a:rPr lang="he-IL" sz="2250" b="1" dirty="0">
                <a:solidFill>
                  <a:schemeClr val="bg1"/>
                </a:solidFill>
              </a:rPr>
              <a:t>תפריט </a:t>
            </a:r>
          </a:p>
          <a:p>
            <a:pPr algn="ctr">
              <a:defRPr sz="3000">
                <a:solidFill>
                  <a:srgbClr val="FFFFFF"/>
                </a:solidFill>
              </a:defRPr>
            </a:pPr>
            <a:r>
              <a:rPr lang="he-IL" sz="2250" b="1" dirty="0">
                <a:solidFill>
                  <a:schemeClr val="bg1"/>
                </a:solidFill>
              </a:rPr>
              <a:t>ראשי</a:t>
            </a:r>
            <a:endParaRPr sz="2250" b="1" dirty="0">
              <a:solidFill>
                <a:schemeClr val="bg1"/>
              </a:solidFill>
            </a:endParaRPr>
          </a:p>
        </p:txBody>
      </p:sp>
      <p:sp>
        <p:nvSpPr>
          <p:cNvPr id="10" name="Shape">
            <a:extLst>
              <a:ext uri="{FF2B5EF4-FFF2-40B4-BE49-F238E27FC236}">
                <a16:creationId xmlns:a16="http://schemas.microsoft.com/office/drawing/2014/main" id="{DAA4052C-B925-42D8-AA01-1C24E296E16A}"/>
              </a:ext>
            </a:extLst>
          </p:cNvPr>
          <p:cNvSpPr/>
          <p:nvPr/>
        </p:nvSpPr>
        <p:spPr>
          <a:xfrm>
            <a:off x="647019" y="5677234"/>
            <a:ext cx="856887" cy="789620"/>
          </a:xfrm>
          <a:custGeom>
            <a:avLst/>
            <a:gdLst/>
            <a:ahLst/>
            <a:cxnLst>
              <a:cxn ang="0">
                <a:pos x="wd2" y="hd2"/>
              </a:cxn>
              <a:cxn ang="5400000">
                <a:pos x="wd2" y="hd2"/>
              </a:cxn>
              <a:cxn ang="10800000">
                <a:pos x="wd2" y="hd2"/>
              </a:cxn>
              <a:cxn ang="16200000">
                <a:pos x="wd2" y="hd2"/>
              </a:cxn>
            </a:cxnLst>
            <a:rect l="0" t="0" r="r" b="b"/>
            <a:pathLst>
              <a:path w="21200" h="21600" extrusionOk="0">
                <a:moveTo>
                  <a:pt x="20611" y="8325"/>
                </a:moveTo>
                <a:lnTo>
                  <a:pt x="17559" y="2475"/>
                </a:lnTo>
                <a:cubicBezTo>
                  <a:pt x="16745" y="932"/>
                  <a:pt x="15262" y="0"/>
                  <a:pt x="13663" y="0"/>
                </a:cubicBezTo>
                <a:lnTo>
                  <a:pt x="7558" y="0"/>
                </a:lnTo>
                <a:cubicBezTo>
                  <a:pt x="5959" y="0"/>
                  <a:pt x="4476" y="964"/>
                  <a:pt x="3663" y="2475"/>
                </a:cubicBezTo>
                <a:lnTo>
                  <a:pt x="610" y="8325"/>
                </a:lnTo>
                <a:cubicBezTo>
                  <a:pt x="-204" y="9868"/>
                  <a:pt x="-204" y="11764"/>
                  <a:pt x="610" y="13275"/>
                </a:cubicBezTo>
                <a:lnTo>
                  <a:pt x="3663" y="19125"/>
                </a:lnTo>
                <a:cubicBezTo>
                  <a:pt x="4477" y="20668"/>
                  <a:pt x="5959" y="21600"/>
                  <a:pt x="7558" y="21600"/>
                </a:cubicBezTo>
                <a:lnTo>
                  <a:pt x="13663" y="21600"/>
                </a:lnTo>
                <a:cubicBezTo>
                  <a:pt x="15262" y="21600"/>
                  <a:pt x="16745" y="20636"/>
                  <a:pt x="17559" y="19125"/>
                </a:cubicBezTo>
                <a:lnTo>
                  <a:pt x="20611" y="13275"/>
                </a:lnTo>
                <a:cubicBezTo>
                  <a:pt x="21396" y="11764"/>
                  <a:pt x="21396" y="9868"/>
                  <a:pt x="20611" y="8325"/>
                </a:cubicBezTo>
                <a:close/>
              </a:path>
            </a:pathLst>
          </a:custGeom>
          <a:solidFill>
            <a:srgbClr val="00B0F0"/>
          </a:solidFill>
          <a:ln w="12700">
            <a:miter lim="400000"/>
          </a:ln>
        </p:spPr>
        <p:txBody>
          <a:bodyPr lIns="28575" tIns="28575" rIns="28575" bIns="28575" anchor="ctr"/>
          <a:lstStyle/>
          <a:p>
            <a:pPr algn="ctr">
              <a:defRPr sz="3000">
                <a:solidFill>
                  <a:srgbClr val="FFFFFF"/>
                </a:solidFill>
              </a:defRPr>
            </a:pPr>
            <a:r>
              <a:rPr lang="he-IL" sz="2800" b="1" dirty="0">
                <a:solidFill>
                  <a:schemeClr val="bg1"/>
                </a:solidFill>
              </a:rPr>
              <a:t>20</a:t>
            </a:r>
            <a:endParaRPr sz="2800" b="1" dirty="0">
              <a:solidFill>
                <a:schemeClr val="bg1"/>
              </a:solidFill>
            </a:endParaRPr>
          </a:p>
        </p:txBody>
      </p:sp>
      <p:sp>
        <p:nvSpPr>
          <p:cNvPr id="2" name="מלבן 1">
            <a:extLst>
              <a:ext uri="{FF2B5EF4-FFF2-40B4-BE49-F238E27FC236}">
                <a16:creationId xmlns:a16="http://schemas.microsoft.com/office/drawing/2014/main" id="{85FDFF35-AF61-4B9D-A110-BA8FCE51DB5B}"/>
              </a:ext>
            </a:extLst>
          </p:cNvPr>
          <p:cNvSpPr/>
          <p:nvPr/>
        </p:nvSpPr>
        <p:spPr>
          <a:xfrm>
            <a:off x="1007699" y="4029135"/>
            <a:ext cx="10858811" cy="1754326"/>
          </a:xfrm>
          <a:prstGeom prst="rect">
            <a:avLst/>
          </a:prstGeom>
          <a:noFill/>
        </p:spPr>
        <p:txBody>
          <a:bodyPr wrap="square">
            <a:spAutoFit/>
          </a:bodyPr>
          <a:lstStyle/>
          <a:p>
            <a:pPr lvl="0"/>
            <a:r>
              <a:rPr lang="he-IL" sz="5400" b="1" dirty="0"/>
              <a:t>מדוע לדעתך ישנם אנשים שנמנעים מלקחת אחריות?</a:t>
            </a:r>
            <a:endParaRPr lang="en-US" sz="5400" b="1" dirty="0"/>
          </a:p>
        </p:txBody>
      </p:sp>
      <p:sp>
        <p:nvSpPr>
          <p:cNvPr id="13" name="TextBox 9">
            <a:extLst>
              <a:ext uri="{FF2B5EF4-FFF2-40B4-BE49-F238E27FC236}">
                <a16:creationId xmlns:a16="http://schemas.microsoft.com/office/drawing/2014/main" id="{6069A455-E288-48EC-83BA-BC36DF3737F1}"/>
              </a:ext>
            </a:extLst>
          </p:cNvPr>
          <p:cNvSpPr txBox="1"/>
          <p:nvPr/>
        </p:nvSpPr>
        <p:spPr>
          <a:xfrm>
            <a:off x="-776919" y="2239696"/>
            <a:ext cx="2463802" cy="646331"/>
          </a:xfrm>
          <a:prstGeom prst="rect">
            <a:avLst/>
          </a:prstGeom>
          <a:noFill/>
        </p:spPr>
        <p:txBody>
          <a:bodyPr wrap="square" rtlCol="1">
            <a:spAutoFit/>
          </a:bodyPr>
          <a:lstStyle/>
          <a:p>
            <a:r>
              <a:rPr lang="he-IL" sz="3600" b="1" dirty="0"/>
              <a:t>אחריות</a:t>
            </a:r>
            <a:endParaRPr lang="en-US" sz="3600" dirty="0"/>
          </a:p>
        </p:txBody>
      </p:sp>
      <p:pic>
        <p:nvPicPr>
          <p:cNvPr id="14" name="Picture 2" descr="diverse multiethnic partners hands together teamwork group of multi racial people meeting join hands togetherness. diversity people hands join empower partnership teams connection volunteer community - responsibility stock pictures, royalty-free photos &amp; images">
            <a:extLst>
              <a:ext uri="{FF2B5EF4-FFF2-40B4-BE49-F238E27FC236}">
                <a16:creationId xmlns:a16="http://schemas.microsoft.com/office/drawing/2014/main" id="{BAC8472D-23DB-41FF-8BB9-1B2BD1B2F920}"/>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006081" y="287763"/>
            <a:ext cx="2844005" cy="2755905"/>
          </a:xfrm>
          <a:prstGeom prst="rect">
            <a:avLst/>
          </a:prstGeom>
          <a:noFill/>
          <a:extLst>
            <a:ext uri="{909E8E84-426E-40DD-AFC4-6F175D3DCCD1}">
              <a14:hiddenFill xmlns:a14="http://schemas.microsoft.com/office/drawing/2010/main">
                <a:solidFill>
                  <a:srgbClr val="FFFFFF"/>
                </a:solidFill>
              </a14:hiddenFill>
            </a:ext>
          </a:extLst>
        </p:spPr>
      </p:pic>
      <p:sp>
        <p:nvSpPr>
          <p:cNvPr id="15" name="מלבן 14">
            <a:extLst>
              <a:ext uri="{FF2B5EF4-FFF2-40B4-BE49-F238E27FC236}">
                <a16:creationId xmlns:a16="http://schemas.microsoft.com/office/drawing/2014/main" id="{B4A124FB-4DEF-41DB-B32B-5066C310624F}"/>
              </a:ext>
            </a:extLst>
          </p:cNvPr>
          <p:cNvSpPr/>
          <p:nvPr/>
        </p:nvSpPr>
        <p:spPr>
          <a:xfrm>
            <a:off x="7166012" y="76823"/>
            <a:ext cx="4789768" cy="3134897"/>
          </a:xfrm>
          <a:prstGeom prst="rect">
            <a:avLst/>
          </a:prstGeom>
        </p:spPr>
        <p:txBody>
          <a:bodyPr wrap="square">
            <a:spAutoFit/>
          </a:bodyPr>
          <a:lstStyle/>
          <a:p>
            <a:pPr algn="just">
              <a:lnSpc>
                <a:spcPct val="107000"/>
              </a:lnSpc>
              <a:spcAft>
                <a:spcPts val="800"/>
              </a:spcAft>
            </a:pPr>
            <a:r>
              <a:rPr lang="he-IL" sz="2000" b="1" dirty="0">
                <a:solidFill>
                  <a:srgbClr val="202122"/>
                </a:solidFill>
                <a:latin typeface="Calibri" panose="020F0502020204030204" pitchFamily="34" charset="0"/>
                <a:ea typeface="Calibri" panose="020F0502020204030204" pitchFamily="34" charset="0"/>
              </a:rPr>
              <a:t>אחריות היא ערך מוסרי, שמשמעותו היא שהאדם, בהיותו בוגר, נושא בתוצאות של מעשיו ופעולותיו שלו כלפי עצמו וכלפי חברתו וסביבתו, אם בחר בהם מרצונו החופשי. </a:t>
            </a:r>
          </a:p>
          <a:p>
            <a:pPr algn="just">
              <a:lnSpc>
                <a:spcPct val="107000"/>
              </a:lnSpc>
              <a:spcAft>
                <a:spcPts val="800"/>
              </a:spcAft>
            </a:pPr>
            <a:r>
              <a:rPr lang="he-IL" sz="2000" b="1" dirty="0">
                <a:solidFill>
                  <a:srgbClr val="202122"/>
                </a:solidFill>
                <a:latin typeface="Calibri" panose="020F0502020204030204" pitchFamily="34" charset="0"/>
                <a:ea typeface="Calibri" panose="020F0502020204030204" pitchFamily="34" charset="0"/>
              </a:rPr>
              <a:t>כמו כן אחריות טמונה בכל תפקיד שאדם לוקח על עצמו, ונותן דין וחשבון על פעולותיו במסגרתו. אחריות היא ערך חיובי, הקשור קשר הדוק בחירות הפרט ובאושרו ('אחריות', ויקיפדיה).</a:t>
            </a:r>
          </a:p>
        </p:txBody>
      </p:sp>
    </p:spTree>
    <p:extLst>
      <p:ext uri="{BB962C8B-B14F-4D97-AF65-F5344CB8AC3E}">
        <p14:creationId xmlns:p14="http://schemas.microsoft.com/office/powerpoint/2010/main" val="529918777"/>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1">
            <a:extLst>
              <a:ext uri="{FF2B5EF4-FFF2-40B4-BE49-F238E27FC236}">
                <a16:creationId xmlns:a16="http://schemas.microsoft.com/office/drawing/2014/main" id="{7737747D-75FA-4FE2-AD80-99728F6EEE6C}"/>
              </a:ext>
            </a:extLst>
          </p:cNvPr>
          <p:cNvPicPr>
            <a:picLocks noChangeAspect="1"/>
          </p:cNvPicPr>
          <p:nvPr/>
        </p:nvPicPr>
        <p:blipFill rotWithShape="1">
          <a:blip r:embed="rId2" cstate="email">
            <a:duotone>
              <a:schemeClr val="accent4">
                <a:shade val="45000"/>
                <a:satMod val="135000"/>
              </a:schemeClr>
              <a:prstClr val="white"/>
            </a:duotone>
            <a:extLst>
              <a:ext uri="{28A0092B-C50C-407E-A947-70E740481C1C}">
                <a14:useLocalDpi xmlns:a14="http://schemas.microsoft.com/office/drawing/2010/main"/>
              </a:ext>
            </a:extLst>
          </a:blip>
          <a:srcRect/>
          <a:stretch/>
        </p:blipFill>
        <p:spPr>
          <a:xfrm>
            <a:off x="-38649" y="-2199075"/>
            <a:ext cx="12230649" cy="5900904"/>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7" name="תמונה 6">
            <a:extLst>
              <a:ext uri="{FF2B5EF4-FFF2-40B4-BE49-F238E27FC236}">
                <a16:creationId xmlns:a16="http://schemas.microsoft.com/office/drawing/2014/main" id="{7FC01C60-E92E-4E7E-A65F-1EEA06EDDA6C}"/>
              </a:ext>
            </a:extLst>
          </p:cNvPr>
          <p:cNvPicPr/>
          <p:nvPr/>
        </p:nvPicPr>
        <p:blipFill rotWithShape="1">
          <a:blip r:embed="rId3" cstate="print">
            <a:duotone>
              <a:prstClr val="black"/>
              <a:schemeClr val="accent1">
                <a:tint val="45000"/>
                <a:satMod val="400000"/>
              </a:schemeClr>
            </a:duotone>
            <a:extLst>
              <a:ext uri="{28A0092B-C50C-407E-A947-70E740481C1C}">
                <a14:useLocalDpi xmlns:a14="http://schemas.microsoft.com/office/drawing/2010/main" val="0"/>
              </a:ext>
            </a:extLst>
          </a:blip>
          <a:srcRect l="12306" t="7423" r="6866" b="4897"/>
          <a:stretch/>
        </p:blipFill>
        <p:spPr bwMode="auto">
          <a:xfrm>
            <a:off x="5025987" y="1456759"/>
            <a:ext cx="2140025" cy="1587656"/>
          </a:xfrm>
          <a:prstGeom prst="rect">
            <a:avLst/>
          </a:prstGeom>
          <a:noFill/>
          <a:ln>
            <a:noFill/>
          </a:ln>
          <a:extLst>
            <a:ext uri="{53640926-AAD7-44D8-BBD7-CCE9431645EC}">
              <a14:shadowObscured xmlns:a14="http://schemas.microsoft.com/office/drawing/2010/main"/>
            </a:ext>
          </a:extLst>
        </p:spPr>
      </p:pic>
      <p:sp>
        <p:nvSpPr>
          <p:cNvPr id="5" name="Shape">
            <a:hlinkClick r:id="rId4" action="ppaction://hlinksldjump"/>
            <a:extLst>
              <a:ext uri="{FF2B5EF4-FFF2-40B4-BE49-F238E27FC236}">
                <a16:creationId xmlns:a16="http://schemas.microsoft.com/office/drawing/2014/main" id="{FD6FFFC8-79D0-43D6-B282-50385CF1D651}"/>
              </a:ext>
            </a:extLst>
          </p:cNvPr>
          <p:cNvSpPr/>
          <p:nvPr/>
        </p:nvSpPr>
        <p:spPr>
          <a:xfrm>
            <a:off x="316627" y="465916"/>
            <a:ext cx="1609205" cy="1433536"/>
          </a:xfrm>
          <a:custGeom>
            <a:avLst/>
            <a:gdLst/>
            <a:ahLst/>
            <a:cxnLst>
              <a:cxn ang="0">
                <a:pos x="wd2" y="hd2"/>
              </a:cxn>
              <a:cxn ang="5400000">
                <a:pos x="wd2" y="hd2"/>
              </a:cxn>
              <a:cxn ang="10800000">
                <a:pos x="wd2" y="hd2"/>
              </a:cxn>
              <a:cxn ang="16200000">
                <a:pos x="wd2" y="hd2"/>
              </a:cxn>
            </a:cxnLst>
            <a:rect l="0" t="0" r="r" b="b"/>
            <a:pathLst>
              <a:path w="21420" h="21600" extrusionOk="0">
                <a:moveTo>
                  <a:pt x="15066" y="0"/>
                </a:moveTo>
                <a:lnTo>
                  <a:pt x="6354" y="0"/>
                </a:lnTo>
                <a:cubicBezTo>
                  <a:pt x="5635" y="0"/>
                  <a:pt x="4978" y="425"/>
                  <a:pt x="4618" y="1133"/>
                </a:cubicBezTo>
                <a:lnTo>
                  <a:pt x="270" y="9667"/>
                </a:lnTo>
                <a:cubicBezTo>
                  <a:pt x="-90" y="10375"/>
                  <a:pt x="-90" y="11243"/>
                  <a:pt x="270" y="11933"/>
                </a:cubicBezTo>
                <a:lnTo>
                  <a:pt x="4618" y="20467"/>
                </a:lnTo>
                <a:cubicBezTo>
                  <a:pt x="4978" y="21175"/>
                  <a:pt x="5635" y="21600"/>
                  <a:pt x="6354" y="21600"/>
                </a:cubicBezTo>
                <a:lnTo>
                  <a:pt x="15066" y="21600"/>
                </a:lnTo>
                <a:cubicBezTo>
                  <a:pt x="15785" y="21600"/>
                  <a:pt x="16442" y="21175"/>
                  <a:pt x="16802" y="20467"/>
                </a:cubicBezTo>
                <a:lnTo>
                  <a:pt x="21150" y="11933"/>
                </a:lnTo>
                <a:cubicBezTo>
                  <a:pt x="21510" y="11225"/>
                  <a:pt x="21510" y="10357"/>
                  <a:pt x="21150" y="9667"/>
                </a:cubicBezTo>
                <a:lnTo>
                  <a:pt x="16802" y="1133"/>
                </a:lnTo>
                <a:cubicBezTo>
                  <a:pt x="16442" y="425"/>
                  <a:pt x="15785" y="0"/>
                  <a:pt x="15066" y="0"/>
                </a:cubicBezTo>
                <a:close/>
              </a:path>
            </a:pathLst>
          </a:custGeom>
          <a:solidFill>
            <a:srgbClr val="00B0F0"/>
          </a:solidFill>
          <a:ln w="12700">
            <a:miter lim="400000"/>
          </a:ln>
        </p:spPr>
        <p:txBody>
          <a:bodyPr lIns="28575" tIns="28575" rIns="28575" bIns="28575" anchor="ctr"/>
          <a:lstStyle/>
          <a:p>
            <a:pPr algn="ctr">
              <a:defRPr sz="3000">
                <a:solidFill>
                  <a:srgbClr val="FFFFFF"/>
                </a:solidFill>
              </a:defRPr>
            </a:pPr>
            <a:r>
              <a:rPr lang="he-IL" sz="2250" b="1" dirty="0">
                <a:solidFill>
                  <a:schemeClr val="bg1"/>
                </a:solidFill>
              </a:rPr>
              <a:t>תפריט </a:t>
            </a:r>
          </a:p>
          <a:p>
            <a:pPr algn="ctr">
              <a:defRPr sz="3000">
                <a:solidFill>
                  <a:srgbClr val="FFFFFF"/>
                </a:solidFill>
              </a:defRPr>
            </a:pPr>
            <a:r>
              <a:rPr lang="he-IL" sz="2250" b="1" dirty="0">
                <a:solidFill>
                  <a:schemeClr val="bg1"/>
                </a:solidFill>
              </a:rPr>
              <a:t>ראשי</a:t>
            </a:r>
            <a:endParaRPr sz="2250" b="1" dirty="0">
              <a:solidFill>
                <a:schemeClr val="bg1"/>
              </a:solidFill>
            </a:endParaRPr>
          </a:p>
        </p:txBody>
      </p:sp>
      <p:sp>
        <p:nvSpPr>
          <p:cNvPr id="10" name="Shape">
            <a:extLst>
              <a:ext uri="{FF2B5EF4-FFF2-40B4-BE49-F238E27FC236}">
                <a16:creationId xmlns:a16="http://schemas.microsoft.com/office/drawing/2014/main" id="{DAA4052C-B925-42D8-AA01-1C24E296E16A}"/>
              </a:ext>
            </a:extLst>
          </p:cNvPr>
          <p:cNvSpPr/>
          <p:nvPr/>
        </p:nvSpPr>
        <p:spPr>
          <a:xfrm>
            <a:off x="647019" y="5677234"/>
            <a:ext cx="856887" cy="789620"/>
          </a:xfrm>
          <a:custGeom>
            <a:avLst/>
            <a:gdLst/>
            <a:ahLst/>
            <a:cxnLst>
              <a:cxn ang="0">
                <a:pos x="wd2" y="hd2"/>
              </a:cxn>
              <a:cxn ang="5400000">
                <a:pos x="wd2" y="hd2"/>
              </a:cxn>
              <a:cxn ang="10800000">
                <a:pos x="wd2" y="hd2"/>
              </a:cxn>
              <a:cxn ang="16200000">
                <a:pos x="wd2" y="hd2"/>
              </a:cxn>
            </a:cxnLst>
            <a:rect l="0" t="0" r="r" b="b"/>
            <a:pathLst>
              <a:path w="21200" h="21600" extrusionOk="0">
                <a:moveTo>
                  <a:pt x="20611" y="8325"/>
                </a:moveTo>
                <a:lnTo>
                  <a:pt x="17559" y="2475"/>
                </a:lnTo>
                <a:cubicBezTo>
                  <a:pt x="16745" y="932"/>
                  <a:pt x="15262" y="0"/>
                  <a:pt x="13663" y="0"/>
                </a:cubicBezTo>
                <a:lnTo>
                  <a:pt x="7558" y="0"/>
                </a:lnTo>
                <a:cubicBezTo>
                  <a:pt x="5959" y="0"/>
                  <a:pt x="4476" y="964"/>
                  <a:pt x="3663" y="2475"/>
                </a:cubicBezTo>
                <a:lnTo>
                  <a:pt x="610" y="8325"/>
                </a:lnTo>
                <a:cubicBezTo>
                  <a:pt x="-204" y="9868"/>
                  <a:pt x="-204" y="11764"/>
                  <a:pt x="610" y="13275"/>
                </a:cubicBezTo>
                <a:lnTo>
                  <a:pt x="3663" y="19125"/>
                </a:lnTo>
                <a:cubicBezTo>
                  <a:pt x="4477" y="20668"/>
                  <a:pt x="5959" y="21600"/>
                  <a:pt x="7558" y="21600"/>
                </a:cubicBezTo>
                <a:lnTo>
                  <a:pt x="13663" y="21600"/>
                </a:lnTo>
                <a:cubicBezTo>
                  <a:pt x="15262" y="21600"/>
                  <a:pt x="16745" y="20636"/>
                  <a:pt x="17559" y="19125"/>
                </a:cubicBezTo>
                <a:lnTo>
                  <a:pt x="20611" y="13275"/>
                </a:lnTo>
                <a:cubicBezTo>
                  <a:pt x="21396" y="11764"/>
                  <a:pt x="21396" y="9868"/>
                  <a:pt x="20611" y="8325"/>
                </a:cubicBezTo>
                <a:close/>
              </a:path>
            </a:pathLst>
          </a:custGeom>
          <a:solidFill>
            <a:srgbClr val="00B0F0"/>
          </a:solidFill>
          <a:ln w="12700">
            <a:miter lim="400000"/>
          </a:ln>
        </p:spPr>
        <p:txBody>
          <a:bodyPr lIns="28575" tIns="28575" rIns="28575" bIns="28575" anchor="ctr"/>
          <a:lstStyle/>
          <a:p>
            <a:pPr algn="ctr">
              <a:defRPr sz="3000">
                <a:solidFill>
                  <a:srgbClr val="FFFFFF"/>
                </a:solidFill>
              </a:defRPr>
            </a:pPr>
            <a:r>
              <a:rPr lang="he-IL" sz="2800" b="1" dirty="0">
                <a:solidFill>
                  <a:schemeClr val="bg1"/>
                </a:solidFill>
              </a:rPr>
              <a:t>21</a:t>
            </a:r>
            <a:endParaRPr sz="2800" b="1" dirty="0">
              <a:solidFill>
                <a:schemeClr val="bg1"/>
              </a:solidFill>
            </a:endParaRPr>
          </a:p>
        </p:txBody>
      </p:sp>
      <p:sp>
        <p:nvSpPr>
          <p:cNvPr id="2" name="מלבן 1">
            <a:extLst>
              <a:ext uri="{FF2B5EF4-FFF2-40B4-BE49-F238E27FC236}">
                <a16:creationId xmlns:a16="http://schemas.microsoft.com/office/drawing/2014/main" id="{85FDFF35-AF61-4B9D-A110-BA8FCE51DB5B}"/>
              </a:ext>
            </a:extLst>
          </p:cNvPr>
          <p:cNvSpPr/>
          <p:nvPr/>
        </p:nvSpPr>
        <p:spPr>
          <a:xfrm>
            <a:off x="960489" y="3917730"/>
            <a:ext cx="10858811" cy="2585323"/>
          </a:xfrm>
          <a:prstGeom prst="rect">
            <a:avLst/>
          </a:prstGeom>
          <a:noFill/>
        </p:spPr>
        <p:txBody>
          <a:bodyPr wrap="square">
            <a:spAutoFit/>
          </a:bodyPr>
          <a:lstStyle/>
          <a:p>
            <a:pPr lvl="0"/>
            <a:r>
              <a:rPr lang="he-IL" sz="5400" b="1" dirty="0"/>
              <a:t>אילו השפעות עלולות להיות לאי-לקיחת אחריות? </a:t>
            </a:r>
            <a:r>
              <a:rPr lang="he-IL" sz="5400" b="1" dirty="0" err="1"/>
              <a:t>התוכל</a:t>
            </a:r>
            <a:r>
              <a:rPr lang="he-IL" sz="5400" b="1" dirty="0"/>
              <a:t>/י להביא דוגמה מחייך או מאירוע ששמעת עליו?</a:t>
            </a:r>
            <a:endParaRPr lang="en-US" sz="5400" b="1" dirty="0"/>
          </a:p>
        </p:txBody>
      </p:sp>
      <p:sp>
        <p:nvSpPr>
          <p:cNvPr id="11" name="TextBox 9">
            <a:extLst>
              <a:ext uri="{FF2B5EF4-FFF2-40B4-BE49-F238E27FC236}">
                <a16:creationId xmlns:a16="http://schemas.microsoft.com/office/drawing/2014/main" id="{EF5D1322-1C64-4B02-B20B-98CF36A3E98E}"/>
              </a:ext>
            </a:extLst>
          </p:cNvPr>
          <p:cNvSpPr txBox="1"/>
          <p:nvPr/>
        </p:nvSpPr>
        <p:spPr>
          <a:xfrm>
            <a:off x="5750558" y="-1432990"/>
            <a:ext cx="5603240" cy="646331"/>
          </a:xfrm>
          <a:prstGeom prst="rect">
            <a:avLst/>
          </a:prstGeom>
          <a:noFill/>
        </p:spPr>
        <p:txBody>
          <a:bodyPr wrap="square" rtlCol="1">
            <a:spAutoFit/>
          </a:bodyPr>
          <a:lstStyle/>
          <a:p>
            <a:r>
              <a:rPr lang="he-IL" sz="3600" b="1" dirty="0"/>
              <a:t>אחריות</a:t>
            </a:r>
            <a:endParaRPr lang="en-US" sz="3600" dirty="0"/>
          </a:p>
        </p:txBody>
      </p:sp>
      <p:sp>
        <p:nvSpPr>
          <p:cNvPr id="13" name="TextBox 9">
            <a:extLst>
              <a:ext uri="{FF2B5EF4-FFF2-40B4-BE49-F238E27FC236}">
                <a16:creationId xmlns:a16="http://schemas.microsoft.com/office/drawing/2014/main" id="{7C215199-9C19-410F-9889-87E03F6ED8CB}"/>
              </a:ext>
            </a:extLst>
          </p:cNvPr>
          <p:cNvSpPr txBox="1"/>
          <p:nvPr/>
        </p:nvSpPr>
        <p:spPr>
          <a:xfrm>
            <a:off x="-776919" y="2239696"/>
            <a:ext cx="2463802" cy="646331"/>
          </a:xfrm>
          <a:prstGeom prst="rect">
            <a:avLst/>
          </a:prstGeom>
          <a:noFill/>
        </p:spPr>
        <p:txBody>
          <a:bodyPr wrap="square" rtlCol="1">
            <a:spAutoFit/>
          </a:bodyPr>
          <a:lstStyle/>
          <a:p>
            <a:r>
              <a:rPr lang="he-IL" sz="3600" b="1" dirty="0"/>
              <a:t>אחריות</a:t>
            </a:r>
            <a:endParaRPr lang="en-US" sz="3600" dirty="0"/>
          </a:p>
        </p:txBody>
      </p:sp>
      <p:pic>
        <p:nvPicPr>
          <p:cNvPr id="14" name="Picture 2" descr="diverse multiethnic partners hands together teamwork group of multi racial people meeting join hands togetherness. diversity people hands join empower partnership teams connection volunteer community - responsibility stock pictures, royalty-free photos &amp; images">
            <a:extLst>
              <a:ext uri="{FF2B5EF4-FFF2-40B4-BE49-F238E27FC236}">
                <a16:creationId xmlns:a16="http://schemas.microsoft.com/office/drawing/2014/main" id="{CAD8DE1A-EF3E-45A1-B301-2E9B05C3FE81}"/>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006081" y="287763"/>
            <a:ext cx="2844005" cy="2755905"/>
          </a:xfrm>
          <a:prstGeom prst="rect">
            <a:avLst/>
          </a:prstGeom>
          <a:noFill/>
          <a:extLst>
            <a:ext uri="{909E8E84-426E-40DD-AFC4-6F175D3DCCD1}">
              <a14:hiddenFill xmlns:a14="http://schemas.microsoft.com/office/drawing/2010/main">
                <a:solidFill>
                  <a:srgbClr val="FFFFFF"/>
                </a:solidFill>
              </a14:hiddenFill>
            </a:ext>
          </a:extLst>
        </p:spPr>
      </p:pic>
      <p:sp>
        <p:nvSpPr>
          <p:cNvPr id="15" name="מלבן 14">
            <a:extLst>
              <a:ext uri="{FF2B5EF4-FFF2-40B4-BE49-F238E27FC236}">
                <a16:creationId xmlns:a16="http://schemas.microsoft.com/office/drawing/2014/main" id="{33E2D619-43BF-4110-ADC2-31C63B0A22A6}"/>
              </a:ext>
            </a:extLst>
          </p:cNvPr>
          <p:cNvSpPr/>
          <p:nvPr/>
        </p:nvSpPr>
        <p:spPr>
          <a:xfrm>
            <a:off x="7166012" y="76823"/>
            <a:ext cx="4942168" cy="3134897"/>
          </a:xfrm>
          <a:prstGeom prst="rect">
            <a:avLst/>
          </a:prstGeom>
        </p:spPr>
        <p:txBody>
          <a:bodyPr wrap="square">
            <a:spAutoFit/>
          </a:bodyPr>
          <a:lstStyle/>
          <a:p>
            <a:pPr algn="just">
              <a:lnSpc>
                <a:spcPct val="107000"/>
              </a:lnSpc>
              <a:spcAft>
                <a:spcPts val="800"/>
              </a:spcAft>
            </a:pPr>
            <a:r>
              <a:rPr lang="he-IL" sz="2000" b="1" dirty="0">
                <a:solidFill>
                  <a:srgbClr val="202122"/>
                </a:solidFill>
                <a:latin typeface="Calibri" panose="020F0502020204030204" pitchFamily="34" charset="0"/>
                <a:ea typeface="Calibri" panose="020F0502020204030204" pitchFamily="34" charset="0"/>
              </a:rPr>
              <a:t>אחריות היא ערך מוסרי, שמשמעותו היא שהאדם, בהיותו בוגר, נושא בתוצאות של מעשיו ופעולותיו שלו כלפי עצמו וכלפי חברתו וסביבתו, אם בחר בהם מרצונו החופשי. </a:t>
            </a:r>
          </a:p>
          <a:p>
            <a:pPr algn="just">
              <a:lnSpc>
                <a:spcPct val="107000"/>
              </a:lnSpc>
              <a:spcAft>
                <a:spcPts val="800"/>
              </a:spcAft>
            </a:pPr>
            <a:r>
              <a:rPr lang="he-IL" sz="2000" b="1" dirty="0">
                <a:solidFill>
                  <a:srgbClr val="202122"/>
                </a:solidFill>
                <a:latin typeface="Calibri" panose="020F0502020204030204" pitchFamily="34" charset="0"/>
                <a:ea typeface="Calibri" panose="020F0502020204030204" pitchFamily="34" charset="0"/>
              </a:rPr>
              <a:t>כמו כן אחריות טמונה בכל תפקיד שאדם לוקח על עצמו, ונותן דין וחשבון על פעולותיו במסגרתו. אחריות היא ערך חיובי, הקשור קשר הדוק בחירות הפרט ובאושרו ('אחריות', ויקיפדיה).</a:t>
            </a:r>
          </a:p>
        </p:txBody>
      </p:sp>
    </p:spTree>
    <p:extLst>
      <p:ext uri="{BB962C8B-B14F-4D97-AF65-F5344CB8AC3E}">
        <p14:creationId xmlns:p14="http://schemas.microsoft.com/office/powerpoint/2010/main" val="3772987566"/>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1">
            <a:extLst>
              <a:ext uri="{FF2B5EF4-FFF2-40B4-BE49-F238E27FC236}">
                <a16:creationId xmlns:a16="http://schemas.microsoft.com/office/drawing/2014/main" id="{CD2EAF13-A528-4A56-BFC8-E6D78B77FC0C}"/>
              </a:ext>
            </a:extLst>
          </p:cNvPr>
          <p:cNvPicPr>
            <a:picLocks noChangeAspect="1"/>
          </p:cNvPicPr>
          <p:nvPr/>
        </p:nvPicPr>
        <p:blipFill rotWithShape="1">
          <a:blip r:embed="rId2" cstate="email">
            <a:duotone>
              <a:schemeClr val="accent4">
                <a:shade val="45000"/>
                <a:satMod val="135000"/>
              </a:schemeClr>
              <a:prstClr val="white"/>
            </a:duotone>
            <a:extLst>
              <a:ext uri="{28A0092B-C50C-407E-A947-70E740481C1C}">
                <a14:useLocalDpi xmlns:a14="http://schemas.microsoft.com/office/drawing/2010/main"/>
              </a:ext>
            </a:extLst>
          </a:blip>
          <a:srcRect/>
          <a:stretch/>
        </p:blipFill>
        <p:spPr>
          <a:xfrm>
            <a:off x="-38649" y="-2199075"/>
            <a:ext cx="12230649" cy="5900904"/>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7" name="תמונה 6">
            <a:extLst>
              <a:ext uri="{FF2B5EF4-FFF2-40B4-BE49-F238E27FC236}">
                <a16:creationId xmlns:a16="http://schemas.microsoft.com/office/drawing/2014/main" id="{9975364C-D180-4E7F-B38B-8E95E8946080}"/>
              </a:ext>
            </a:extLst>
          </p:cNvPr>
          <p:cNvPicPr/>
          <p:nvPr/>
        </p:nvPicPr>
        <p:blipFill rotWithShape="1">
          <a:blip r:embed="rId3" cstate="print">
            <a:duotone>
              <a:prstClr val="black"/>
              <a:schemeClr val="accent1">
                <a:tint val="45000"/>
                <a:satMod val="400000"/>
              </a:schemeClr>
            </a:duotone>
            <a:extLst>
              <a:ext uri="{28A0092B-C50C-407E-A947-70E740481C1C}">
                <a14:useLocalDpi xmlns:a14="http://schemas.microsoft.com/office/drawing/2010/main" val="0"/>
              </a:ext>
            </a:extLst>
          </a:blip>
          <a:srcRect l="12306" t="7423" r="6866" b="4897"/>
          <a:stretch/>
        </p:blipFill>
        <p:spPr bwMode="auto">
          <a:xfrm>
            <a:off x="5025987" y="1456759"/>
            <a:ext cx="2140025" cy="1587656"/>
          </a:xfrm>
          <a:prstGeom prst="rect">
            <a:avLst/>
          </a:prstGeom>
          <a:noFill/>
          <a:ln>
            <a:noFill/>
          </a:ln>
          <a:extLst>
            <a:ext uri="{53640926-AAD7-44D8-BBD7-CCE9431645EC}">
              <a14:shadowObscured xmlns:a14="http://schemas.microsoft.com/office/drawing/2010/main"/>
            </a:ext>
          </a:extLst>
        </p:spPr>
      </p:pic>
      <p:sp>
        <p:nvSpPr>
          <p:cNvPr id="5" name="Shape">
            <a:hlinkClick r:id="rId4" action="ppaction://hlinksldjump"/>
            <a:extLst>
              <a:ext uri="{FF2B5EF4-FFF2-40B4-BE49-F238E27FC236}">
                <a16:creationId xmlns:a16="http://schemas.microsoft.com/office/drawing/2014/main" id="{FD6FFFC8-79D0-43D6-B282-50385CF1D651}"/>
              </a:ext>
            </a:extLst>
          </p:cNvPr>
          <p:cNvSpPr/>
          <p:nvPr/>
        </p:nvSpPr>
        <p:spPr>
          <a:xfrm>
            <a:off x="316627" y="465916"/>
            <a:ext cx="1609205" cy="1433536"/>
          </a:xfrm>
          <a:custGeom>
            <a:avLst/>
            <a:gdLst/>
            <a:ahLst/>
            <a:cxnLst>
              <a:cxn ang="0">
                <a:pos x="wd2" y="hd2"/>
              </a:cxn>
              <a:cxn ang="5400000">
                <a:pos x="wd2" y="hd2"/>
              </a:cxn>
              <a:cxn ang="10800000">
                <a:pos x="wd2" y="hd2"/>
              </a:cxn>
              <a:cxn ang="16200000">
                <a:pos x="wd2" y="hd2"/>
              </a:cxn>
            </a:cxnLst>
            <a:rect l="0" t="0" r="r" b="b"/>
            <a:pathLst>
              <a:path w="21420" h="21600" extrusionOk="0">
                <a:moveTo>
                  <a:pt x="15066" y="0"/>
                </a:moveTo>
                <a:lnTo>
                  <a:pt x="6354" y="0"/>
                </a:lnTo>
                <a:cubicBezTo>
                  <a:pt x="5635" y="0"/>
                  <a:pt x="4978" y="425"/>
                  <a:pt x="4618" y="1133"/>
                </a:cubicBezTo>
                <a:lnTo>
                  <a:pt x="270" y="9667"/>
                </a:lnTo>
                <a:cubicBezTo>
                  <a:pt x="-90" y="10375"/>
                  <a:pt x="-90" y="11243"/>
                  <a:pt x="270" y="11933"/>
                </a:cubicBezTo>
                <a:lnTo>
                  <a:pt x="4618" y="20467"/>
                </a:lnTo>
                <a:cubicBezTo>
                  <a:pt x="4978" y="21175"/>
                  <a:pt x="5635" y="21600"/>
                  <a:pt x="6354" y="21600"/>
                </a:cubicBezTo>
                <a:lnTo>
                  <a:pt x="15066" y="21600"/>
                </a:lnTo>
                <a:cubicBezTo>
                  <a:pt x="15785" y="21600"/>
                  <a:pt x="16442" y="21175"/>
                  <a:pt x="16802" y="20467"/>
                </a:cubicBezTo>
                <a:lnTo>
                  <a:pt x="21150" y="11933"/>
                </a:lnTo>
                <a:cubicBezTo>
                  <a:pt x="21510" y="11225"/>
                  <a:pt x="21510" y="10357"/>
                  <a:pt x="21150" y="9667"/>
                </a:cubicBezTo>
                <a:lnTo>
                  <a:pt x="16802" y="1133"/>
                </a:lnTo>
                <a:cubicBezTo>
                  <a:pt x="16442" y="425"/>
                  <a:pt x="15785" y="0"/>
                  <a:pt x="15066" y="0"/>
                </a:cubicBezTo>
                <a:close/>
              </a:path>
            </a:pathLst>
          </a:custGeom>
          <a:solidFill>
            <a:srgbClr val="00B0F0"/>
          </a:solidFill>
          <a:ln w="12700">
            <a:miter lim="400000"/>
          </a:ln>
        </p:spPr>
        <p:txBody>
          <a:bodyPr lIns="28575" tIns="28575" rIns="28575" bIns="28575" anchor="ctr"/>
          <a:lstStyle/>
          <a:p>
            <a:pPr algn="ctr">
              <a:defRPr sz="3000">
                <a:solidFill>
                  <a:srgbClr val="FFFFFF"/>
                </a:solidFill>
              </a:defRPr>
            </a:pPr>
            <a:r>
              <a:rPr lang="he-IL" sz="2250" b="1" dirty="0">
                <a:solidFill>
                  <a:schemeClr val="bg1"/>
                </a:solidFill>
              </a:rPr>
              <a:t>תפריט </a:t>
            </a:r>
          </a:p>
          <a:p>
            <a:pPr algn="ctr">
              <a:defRPr sz="3000">
                <a:solidFill>
                  <a:srgbClr val="FFFFFF"/>
                </a:solidFill>
              </a:defRPr>
            </a:pPr>
            <a:r>
              <a:rPr lang="he-IL" sz="2250" b="1" dirty="0">
                <a:solidFill>
                  <a:schemeClr val="bg1"/>
                </a:solidFill>
              </a:rPr>
              <a:t>ראשי</a:t>
            </a:r>
            <a:endParaRPr sz="2250" b="1" dirty="0">
              <a:solidFill>
                <a:schemeClr val="bg1"/>
              </a:solidFill>
            </a:endParaRPr>
          </a:p>
        </p:txBody>
      </p:sp>
      <p:sp>
        <p:nvSpPr>
          <p:cNvPr id="10" name="Shape">
            <a:extLst>
              <a:ext uri="{FF2B5EF4-FFF2-40B4-BE49-F238E27FC236}">
                <a16:creationId xmlns:a16="http://schemas.microsoft.com/office/drawing/2014/main" id="{DAA4052C-B925-42D8-AA01-1C24E296E16A}"/>
              </a:ext>
            </a:extLst>
          </p:cNvPr>
          <p:cNvSpPr/>
          <p:nvPr/>
        </p:nvSpPr>
        <p:spPr>
          <a:xfrm>
            <a:off x="453979" y="5677234"/>
            <a:ext cx="856887" cy="789620"/>
          </a:xfrm>
          <a:custGeom>
            <a:avLst/>
            <a:gdLst/>
            <a:ahLst/>
            <a:cxnLst>
              <a:cxn ang="0">
                <a:pos x="wd2" y="hd2"/>
              </a:cxn>
              <a:cxn ang="5400000">
                <a:pos x="wd2" y="hd2"/>
              </a:cxn>
              <a:cxn ang="10800000">
                <a:pos x="wd2" y="hd2"/>
              </a:cxn>
              <a:cxn ang="16200000">
                <a:pos x="wd2" y="hd2"/>
              </a:cxn>
            </a:cxnLst>
            <a:rect l="0" t="0" r="r" b="b"/>
            <a:pathLst>
              <a:path w="21200" h="21600" extrusionOk="0">
                <a:moveTo>
                  <a:pt x="20611" y="8325"/>
                </a:moveTo>
                <a:lnTo>
                  <a:pt x="17559" y="2475"/>
                </a:lnTo>
                <a:cubicBezTo>
                  <a:pt x="16745" y="932"/>
                  <a:pt x="15262" y="0"/>
                  <a:pt x="13663" y="0"/>
                </a:cubicBezTo>
                <a:lnTo>
                  <a:pt x="7558" y="0"/>
                </a:lnTo>
                <a:cubicBezTo>
                  <a:pt x="5959" y="0"/>
                  <a:pt x="4476" y="964"/>
                  <a:pt x="3663" y="2475"/>
                </a:cubicBezTo>
                <a:lnTo>
                  <a:pt x="610" y="8325"/>
                </a:lnTo>
                <a:cubicBezTo>
                  <a:pt x="-204" y="9868"/>
                  <a:pt x="-204" y="11764"/>
                  <a:pt x="610" y="13275"/>
                </a:cubicBezTo>
                <a:lnTo>
                  <a:pt x="3663" y="19125"/>
                </a:lnTo>
                <a:cubicBezTo>
                  <a:pt x="4477" y="20668"/>
                  <a:pt x="5959" y="21600"/>
                  <a:pt x="7558" y="21600"/>
                </a:cubicBezTo>
                <a:lnTo>
                  <a:pt x="13663" y="21600"/>
                </a:lnTo>
                <a:cubicBezTo>
                  <a:pt x="15262" y="21600"/>
                  <a:pt x="16745" y="20636"/>
                  <a:pt x="17559" y="19125"/>
                </a:cubicBezTo>
                <a:lnTo>
                  <a:pt x="20611" y="13275"/>
                </a:lnTo>
                <a:cubicBezTo>
                  <a:pt x="21396" y="11764"/>
                  <a:pt x="21396" y="9868"/>
                  <a:pt x="20611" y="8325"/>
                </a:cubicBezTo>
                <a:close/>
              </a:path>
            </a:pathLst>
          </a:custGeom>
          <a:solidFill>
            <a:srgbClr val="00B0F0"/>
          </a:solidFill>
          <a:ln w="12700">
            <a:miter lim="400000"/>
          </a:ln>
        </p:spPr>
        <p:txBody>
          <a:bodyPr lIns="28575" tIns="28575" rIns="28575" bIns="28575" anchor="ctr"/>
          <a:lstStyle/>
          <a:p>
            <a:pPr algn="ctr">
              <a:defRPr sz="3000">
                <a:solidFill>
                  <a:srgbClr val="FFFFFF"/>
                </a:solidFill>
              </a:defRPr>
            </a:pPr>
            <a:r>
              <a:rPr lang="he-IL" sz="2800" b="1" dirty="0">
                <a:solidFill>
                  <a:schemeClr val="bg1"/>
                </a:solidFill>
              </a:rPr>
              <a:t>22</a:t>
            </a:r>
            <a:endParaRPr sz="2800" b="1" dirty="0">
              <a:solidFill>
                <a:schemeClr val="bg1"/>
              </a:solidFill>
            </a:endParaRPr>
          </a:p>
        </p:txBody>
      </p:sp>
      <p:sp>
        <p:nvSpPr>
          <p:cNvPr id="2" name="מלבן 1">
            <a:extLst>
              <a:ext uri="{FF2B5EF4-FFF2-40B4-BE49-F238E27FC236}">
                <a16:creationId xmlns:a16="http://schemas.microsoft.com/office/drawing/2014/main" id="{85FDFF35-AF61-4B9D-A110-BA8FCE51DB5B}"/>
              </a:ext>
            </a:extLst>
          </p:cNvPr>
          <p:cNvSpPr/>
          <p:nvPr/>
        </p:nvSpPr>
        <p:spPr>
          <a:xfrm>
            <a:off x="1121229" y="4852095"/>
            <a:ext cx="10858811" cy="1754326"/>
          </a:xfrm>
          <a:prstGeom prst="rect">
            <a:avLst/>
          </a:prstGeom>
          <a:noFill/>
        </p:spPr>
        <p:txBody>
          <a:bodyPr wrap="square">
            <a:spAutoFit/>
          </a:bodyPr>
          <a:lstStyle/>
          <a:p>
            <a:pPr lvl="0"/>
            <a:r>
              <a:rPr lang="he-IL" sz="5400" b="1" dirty="0"/>
              <a:t>באילו תחומים קשה לך יותר לקחת אחריות? מדוע?</a:t>
            </a:r>
            <a:endParaRPr lang="en-US" sz="5400" b="1" dirty="0"/>
          </a:p>
        </p:txBody>
      </p:sp>
      <p:sp>
        <p:nvSpPr>
          <p:cNvPr id="11" name="TextBox 9">
            <a:extLst>
              <a:ext uri="{FF2B5EF4-FFF2-40B4-BE49-F238E27FC236}">
                <a16:creationId xmlns:a16="http://schemas.microsoft.com/office/drawing/2014/main" id="{8F0C6218-3571-463C-9E14-DEB884138B9B}"/>
              </a:ext>
            </a:extLst>
          </p:cNvPr>
          <p:cNvSpPr txBox="1"/>
          <p:nvPr/>
        </p:nvSpPr>
        <p:spPr>
          <a:xfrm>
            <a:off x="5750558" y="-1432990"/>
            <a:ext cx="5603240" cy="646331"/>
          </a:xfrm>
          <a:prstGeom prst="rect">
            <a:avLst/>
          </a:prstGeom>
          <a:noFill/>
        </p:spPr>
        <p:txBody>
          <a:bodyPr wrap="square" rtlCol="1">
            <a:spAutoFit/>
          </a:bodyPr>
          <a:lstStyle/>
          <a:p>
            <a:r>
              <a:rPr lang="he-IL" sz="3600" b="1" dirty="0"/>
              <a:t>אחריות</a:t>
            </a:r>
            <a:endParaRPr lang="en-US" sz="3600" dirty="0"/>
          </a:p>
        </p:txBody>
      </p:sp>
      <p:sp>
        <p:nvSpPr>
          <p:cNvPr id="13" name="TextBox 9">
            <a:extLst>
              <a:ext uri="{FF2B5EF4-FFF2-40B4-BE49-F238E27FC236}">
                <a16:creationId xmlns:a16="http://schemas.microsoft.com/office/drawing/2014/main" id="{CF301184-BC57-4731-AED9-2FDEE72B30FB}"/>
              </a:ext>
            </a:extLst>
          </p:cNvPr>
          <p:cNvSpPr txBox="1"/>
          <p:nvPr/>
        </p:nvSpPr>
        <p:spPr>
          <a:xfrm>
            <a:off x="-776919" y="2239696"/>
            <a:ext cx="2463802" cy="646331"/>
          </a:xfrm>
          <a:prstGeom prst="rect">
            <a:avLst/>
          </a:prstGeom>
          <a:noFill/>
        </p:spPr>
        <p:txBody>
          <a:bodyPr wrap="square" rtlCol="1">
            <a:spAutoFit/>
          </a:bodyPr>
          <a:lstStyle/>
          <a:p>
            <a:r>
              <a:rPr lang="he-IL" sz="3600" b="1" dirty="0"/>
              <a:t>אחריות</a:t>
            </a:r>
            <a:endParaRPr lang="en-US" sz="3600" dirty="0"/>
          </a:p>
        </p:txBody>
      </p:sp>
      <p:pic>
        <p:nvPicPr>
          <p:cNvPr id="14" name="Picture 2" descr="diverse multiethnic partners hands together teamwork group of multi racial people meeting join hands togetherness. diversity people hands join empower partnership teams connection volunteer community - responsibility stock pictures, royalty-free photos &amp; images">
            <a:extLst>
              <a:ext uri="{FF2B5EF4-FFF2-40B4-BE49-F238E27FC236}">
                <a16:creationId xmlns:a16="http://schemas.microsoft.com/office/drawing/2014/main" id="{D3D06BA3-987B-4841-8043-8AA0CD523F02}"/>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006081" y="287763"/>
            <a:ext cx="2844005" cy="2755905"/>
          </a:xfrm>
          <a:prstGeom prst="rect">
            <a:avLst/>
          </a:prstGeom>
          <a:noFill/>
          <a:extLst>
            <a:ext uri="{909E8E84-426E-40DD-AFC4-6F175D3DCCD1}">
              <a14:hiddenFill xmlns:a14="http://schemas.microsoft.com/office/drawing/2010/main">
                <a:solidFill>
                  <a:srgbClr val="FFFFFF"/>
                </a:solidFill>
              </a14:hiddenFill>
            </a:ext>
          </a:extLst>
        </p:spPr>
      </p:pic>
      <p:sp>
        <p:nvSpPr>
          <p:cNvPr id="15" name="מלבן 14">
            <a:extLst>
              <a:ext uri="{FF2B5EF4-FFF2-40B4-BE49-F238E27FC236}">
                <a16:creationId xmlns:a16="http://schemas.microsoft.com/office/drawing/2014/main" id="{D81C2747-1B23-444F-B7D4-4E5391483982}"/>
              </a:ext>
            </a:extLst>
          </p:cNvPr>
          <p:cNvSpPr/>
          <p:nvPr/>
        </p:nvSpPr>
        <p:spPr>
          <a:xfrm>
            <a:off x="7166011" y="76823"/>
            <a:ext cx="4709361" cy="3464218"/>
          </a:xfrm>
          <a:prstGeom prst="rect">
            <a:avLst/>
          </a:prstGeom>
        </p:spPr>
        <p:txBody>
          <a:bodyPr wrap="square">
            <a:spAutoFit/>
          </a:bodyPr>
          <a:lstStyle/>
          <a:p>
            <a:pPr algn="just">
              <a:lnSpc>
                <a:spcPct val="107000"/>
              </a:lnSpc>
              <a:spcAft>
                <a:spcPts val="800"/>
              </a:spcAft>
            </a:pPr>
            <a:r>
              <a:rPr lang="he-IL" sz="2000" b="1" dirty="0">
                <a:solidFill>
                  <a:srgbClr val="202122"/>
                </a:solidFill>
                <a:latin typeface="Calibri" panose="020F0502020204030204" pitchFamily="34" charset="0"/>
                <a:ea typeface="Calibri" panose="020F0502020204030204" pitchFamily="34" charset="0"/>
              </a:rPr>
              <a:t>אחריות היא ערך מוסרי, שמשמעותו היא שהאדם, בהיותו בוגר, נושא בתוצאות של מעשיו ופעולותיו שלו כלפי עצמו וכלפי חברתו וסביבתו, אם בחר בהם מרצונו החופשי. </a:t>
            </a:r>
          </a:p>
          <a:p>
            <a:pPr algn="just">
              <a:lnSpc>
                <a:spcPct val="107000"/>
              </a:lnSpc>
              <a:spcAft>
                <a:spcPts val="800"/>
              </a:spcAft>
            </a:pPr>
            <a:r>
              <a:rPr lang="he-IL" sz="2000" b="1" dirty="0">
                <a:solidFill>
                  <a:srgbClr val="202122"/>
                </a:solidFill>
                <a:latin typeface="Calibri" panose="020F0502020204030204" pitchFamily="34" charset="0"/>
                <a:ea typeface="Calibri" panose="020F0502020204030204" pitchFamily="34" charset="0"/>
              </a:rPr>
              <a:t>כמו כן אחריות טמונה בכל תפקיד שאדם לוקח על עצמו, ונותן דין וחשבון על פעולותיו במסגרתו. אחריות היא ערך חיובי, הקשור קשר הדוק בחירות הפרט ובאושרו ('אחריות', ויקיפדיה).</a:t>
            </a:r>
          </a:p>
        </p:txBody>
      </p:sp>
    </p:spTree>
    <p:extLst>
      <p:ext uri="{BB962C8B-B14F-4D97-AF65-F5344CB8AC3E}">
        <p14:creationId xmlns:p14="http://schemas.microsoft.com/office/powerpoint/2010/main" val="567995980"/>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1">
            <a:extLst>
              <a:ext uri="{FF2B5EF4-FFF2-40B4-BE49-F238E27FC236}">
                <a16:creationId xmlns:a16="http://schemas.microsoft.com/office/drawing/2014/main" id="{EC1CDDBD-49C0-4DA7-B05F-F604EFA3413F}"/>
              </a:ext>
            </a:extLst>
          </p:cNvPr>
          <p:cNvPicPr>
            <a:picLocks noChangeAspect="1"/>
          </p:cNvPicPr>
          <p:nvPr/>
        </p:nvPicPr>
        <p:blipFill rotWithShape="1">
          <a:blip r:embed="rId2" cstate="email">
            <a:duotone>
              <a:schemeClr val="accent4">
                <a:shade val="45000"/>
                <a:satMod val="135000"/>
              </a:schemeClr>
              <a:prstClr val="white"/>
            </a:duotone>
            <a:extLst>
              <a:ext uri="{28A0092B-C50C-407E-A947-70E740481C1C}">
                <a14:useLocalDpi xmlns:a14="http://schemas.microsoft.com/office/drawing/2010/main"/>
              </a:ext>
            </a:extLst>
          </a:blip>
          <a:srcRect/>
          <a:stretch/>
        </p:blipFill>
        <p:spPr>
          <a:xfrm>
            <a:off x="-38649" y="-2199075"/>
            <a:ext cx="12230649" cy="5900904"/>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7" name="תמונה 6">
            <a:extLst>
              <a:ext uri="{FF2B5EF4-FFF2-40B4-BE49-F238E27FC236}">
                <a16:creationId xmlns:a16="http://schemas.microsoft.com/office/drawing/2014/main" id="{4351E812-F1F6-4E31-8229-4F5B69E5670F}"/>
              </a:ext>
            </a:extLst>
          </p:cNvPr>
          <p:cNvPicPr/>
          <p:nvPr/>
        </p:nvPicPr>
        <p:blipFill rotWithShape="1">
          <a:blip r:embed="rId3" cstate="print">
            <a:duotone>
              <a:prstClr val="black"/>
              <a:schemeClr val="accent1">
                <a:tint val="45000"/>
                <a:satMod val="400000"/>
              </a:schemeClr>
            </a:duotone>
            <a:extLst>
              <a:ext uri="{28A0092B-C50C-407E-A947-70E740481C1C}">
                <a14:useLocalDpi xmlns:a14="http://schemas.microsoft.com/office/drawing/2010/main" val="0"/>
              </a:ext>
            </a:extLst>
          </a:blip>
          <a:srcRect l="12306" t="7423" r="6866" b="4897"/>
          <a:stretch/>
        </p:blipFill>
        <p:spPr bwMode="auto">
          <a:xfrm>
            <a:off x="5025987" y="1456759"/>
            <a:ext cx="2140025" cy="1587656"/>
          </a:xfrm>
          <a:prstGeom prst="rect">
            <a:avLst/>
          </a:prstGeom>
          <a:noFill/>
          <a:ln>
            <a:noFill/>
          </a:ln>
          <a:extLst>
            <a:ext uri="{53640926-AAD7-44D8-BBD7-CCE9431645EC}">
              <a14:shadowObscured xmlns:a14="http://schemas.microsoft.com/office/drawing/2010/main"/>
            </a:ext>
          </a:extLst>
        </p:spPr>
      </p:pic>
      <p:sp>
        <p:nvSpPr>
          <p:cNvPr id="5" name="Shape">
            <a:hlinkClick r:id="rId4" action="ppaction://hlinksldjump"/>
            <a:extLst>
              <a:ext uri="{FF2B5EF4-FFF2-40B4-BE49-F238E27FC236}">
                <a16:creationId xmlns:a16="http://schemas.microsoft.com/office/drawing/2014/main" id="{FD6FFFC8-79D0-43D6-B282-50385CF1D651}"/>
              </a:ext>
            </a:extLst>
          </p:cNvPr>
          <p:cNvSpPr/>
          <p:nvPr/>
        </p:nvSpPr>
        <p:spPr>
          <a:xfrm>
            <a:off x="316627" y="465916"/>
            <a:ext cx="1609205" cy="1433536"/>
          </a:xfrm>
          <a:custGeom>
            <a:avLst/>
            <a:gdLst/>
            <a:ahLst/>
            <a:cxnLst>
              <a:cxn ang="0">
                <a:pos x="wd2" y="hd2"/>
              </a:cxn>
              <a:cxn ang="5400000">
                <a:pos x="wd2" y="hd2"/>
              </a:cxn>
              <a:cxn ang="10800000">
                <a:pos x="wd2" y="hd2"/>
              </a:cxn>
              <a:cxn ang="16200000">
                <a:pos x="wd2" y="hd2"/>
              </a:cxn>
            </a:cxnLst>
            <a:rect l="0" t="0" r="r" b="b"/>
            <a:pathLst>
              <a:path w="21420" h="21600" extrusionOk="0">
                <a:moveTo>
                  <a:pt x="15066" y="0"/>
                </a:moveTo>
                <a:lnTo>
                  <a:pt x="6354" y="0"/>
                </a:lnTo>
                <a:cubicBezTo>
                  <a:pt x="5635" y="0"/>
                  <a:pt x="4978" y="425"/>
                  <a:pt x="4618" y="1133"/>
                </a:cubicBezTo>
                <a:lnTo>
                  <a:pt x="270" y="9667"/>
                </a:lnTo>
                <a:cubicBezTo>
                  <a:pt x="-90" y="10375"/>
                  <a:pt x="-90" y="11243"/>
                  <a:pt x="270" y="11933"/>
                </a:cubicBezTo>
                <a:lnTo>
                  <a:pt x="4618" y="20467"/>
                </a:lnTo>
                <a:cubicBezTo>
                  <a:pt x="4978" y="21175"/>
                  <a:pt x="5635" y="21600"/>
                  <a:pt x="6354" y="21600"/>
                </a:cubicBezTo>
                <a:lnTo>
                  <a:pt x="15066" y="21600"/>
                </a:lnTo>
                <a:cubicBezTo>
                  <a:pt x="15785" y="21600"/>
                  <a:pt x="16442" y="21175"/>
                  <a:pt x="16802" y="20467"/>
                </a:cubicBezTo>
                <a:lnTo>
                  <a:pt x="21150" y="11933"/>
                </a:lnTo>
                <a:cubicBezTo>
                  <a:pt x="21510" y="11225"/>
                  <a:pt x="21510" y="10357"/>
                  <a:pt x="21150" y="9667"/>
                </a:cubicBezTo>
                <a:lnTo>
                  <a:pt x="16802" y="1133"/>
                </a:lnTo>
                <a:cubicBezTo>
                  <a:pt x="16442" y="425"/>
                  <a:pt x="15785" y="0"/>
                  <a:pt x="15066" y="0"/>
                </a:cubicBezTo>
                <a:close/>
              </a:path>
            </a:pathLst>
          </a:custGeom>
          <a:solidFill>
            <a:srgbClr val="00B0F0"/>
          </a:solidFill>
          <a:ln w="12700">
            <a:miter lim="400000"/>
          </a:ln>
        </p:spPr>
        <p:txBody>
          <a:bodyPr lIns="28575" tIns="28575" rIns="28575" bIns="28575" anchor="ctr"/>
          <a:lstStyle/>
          <a:p>
            <a:pPr algn="ctr">
              <a:defRPr sz="3000">
                <a:solidFill>
                  <a:srgbClr val="FFFFFF"/>
                </a:solidFill>
              </a:defRPr>
            </a:pPr>
            <a:r>
              <a:rPr lang="he-IL" sz="2250" b="1" dirty="0">
                <a:solidFill>
                  <a:schemeClr val="bg1"/>
                </a:solidFill>
              </a:rPr>
              <a:t>תפריט </a:t>
            </a:r>
          </a:p>
          <a:p>
            <a:pPr algn="ctr">
              <a:defRPr sz="3000">
                <a:solidFill>
                  <a:srgbClr val="FFFFFF"/>
                </a:solidFill>
              </a:defRPr>
            </a:pPr>
            <a:r>
              <a:rPr lang="he-IL" sz="2250" b="1" dirty="0">
                <a:solidFill>
                  <a:schemeClr val="bg1"/>
                </a:solidFill>
              </a:rPr>
              <a:t>ראשי</a:t>
            </a:r>
            <a:endParaRPr sz="2250" b="1" dirty="0">
              <a:solidFill>
                <a:schemeClr val="bg1"/>
              </a:solidFill>
            </a:endParaRPr>
          </a:p>
        </p:txBody>
      </p:sp>
      <p:sp>
        <p:nvSpPr>
          <p:cNvPr id="10" name="Shape">
            <a:extLst>
              <a:ext uri="{FF2B5EF4-FFF2-40B4-BE49-F238E27FC236}">
                <a16:creationId xmlns:a16="http://schemas.microsoft.com/office/drawing/2014/main" id="{DAA4052C-B925-42D8-AA01-1C24E296E16A}"/>
              </a:ext>
            </a:extLst>
          </p:cNvPr>
          <p:cNvSpPr/>
          <p:nvPr/>
        </p:nvSpPr>
        <p:spPr>
          <a:xfrm>
            <a:off x="575899" y="5677234"/>
            <a:ext cx="856887" cy="789620"/>
          </a:xfrm>
          <a:custGeom>
            <a:avLst/>
            <a:gdLst/>
            <a:ahLst/>
            <a:cxnLst>
              <a:cxn ang="0">
                <a:pos x="wd2" y="hd2"/>
              </a:cxn>
              <a:cxn ang="5400000">
                <a:pos x="wd2" y="hd2"/>
              </a:cxn>
              <a:cxn ang="10800000">
                <a:pos x="wd2" y="hd2"/>
              </a:cxn>
              <a:cxn ang="16200000">
                <a:pos x="wd2" y="hd2"/>
              </a:cxn>
            </a:cxnLst>
            <a:rect l="0" t="0" r="r" b="b"/>
            <a:pathLst>
              <a:path w="21200" h="21600" extrusionOk="0">
                <a:moveTo>
                  <a:pt x="20611" y="8325"/>
                </a:moveTo>
                <a:lnTo>
                  <a:pt x="17559" y="2475"/>
                </a:lnTo>
                <a:cubicBezTo>
                  <a:pt x="16745" y="932"/>
                  <a:pt x="15262" y="0"/>
                  <a:pt x="13663" y="0"/>
                </a:cubicBezTo>
                <a:lnTo>
                  <a:pt x="7558" y="0"/>
                </a:lnTo>
                <a:cubicBezTo>
                  <a:pt x="5959" y="0"/>
                  <a:pt x="4476" y="964"/>
                  <a:pt x="3663" y="2475"/>
                </a:cubicBezTo>
                <a:lnTo>
                  <a:pt x="610" y="8325"/>
                </a:lnTo>
                <a:cubicBezTo>
                  <a:pt x="-204" y="9868"/>
                  <a:pt x="-204" y="11764"/>
                  <a:pt x="610" y="13275"/>
                </a:cubicBezTo>
                <a:lnTo>
                  <a:pt x="3663" y="19125"/>
                </a:lnTo>
                <a:cubicBezTo>
                  <a:pt x="4477" y="20668"/>
                  <a:pt x="5959" y="21600"/>
                  <a:pt x="7558" y="21600"/>
                </a:cubicBezTo>
                <a:lnTo>
                  <a:pt x="13663" y="21600"/>
                </a:lnTo>
                <a:cubicBezTo>
                  <a:pt x="15262" y="21600"/>
                  <a:pt x="16745" y="20636"/>
                  <a:pt x="17559" y="19125"/>
                </a:cubicBezTo>
                <a:lnTo>
                  <a:pt x="20611" y="13275"/>
                </a:lnTo>
                <a:cubicBezTo>
                  <a:pt x="21396" y="11764"/>
                  <a:pt x="21396" y="9868"/>
                  <a:pt x="20611" y="8325"/>
                </a:cubicBezTo>
                <a:close/>
              </a:path>
            </a:pathLst>
          </a:custGeom>
          <a:solidFill>
            <a:srgbClr val="00B0F0"/>
          </a:solidFill>
          <a:ln w="12700">
            <a:miter lim="400000"/>
          </a:ln>
        </p:spPr>
        <p:txBody>
          <a:bodyPr lIns="28575" tIns="28575" rIns="28575" bIns="28575" anchor="ctr"/>
          <a:lstStyle/>
          <a:p>
            <a:pPr algn="ctr">
              <a:defRPr sz="3000">
                <a:solidFill>
                  <a:srgbClr val="FFFFFF"/>
                </a:solidFill>
              </a:defRPr>
            </a:pPr>
            <a:r>
              <a:rPr lang="he-IL" sz="2800" b="1" dirty="0">
                <a:solidFill>
                  <a:schemeClr val="bg1"/>
                </a:solidFill>
              </a:rPr>
              <a:t>23</a:t>
            </a:r>
            <a:endParaRPr sz="2800" b="1" dirty="0">
              <a:solidFill>
                <a:schemeClr val="bg1"/>
              </a:solidFill>
            </a:endParaRPr>
          </a:p>
        </p:txBody>
      </p:sp>
      <p:sp>
        <p:nvSpPr>
          <p:cNvPr id="2" name="מלבן 1">
            <a:extLst>
              <a:ext uri="{FF2B5EF4-FFF2-40B4-BE49-F238E27FC236}">
                <a16:creationId xmlns:a16="http://schemas.microsoft.com/office/drawing/2014/main" id="{85FDFF35-AF61-4B9D-A110-BA8FCE51DB5B}"/>
              </a:ext>
            </a:extLst>
          </p:cNvPr>
          <p:cNvSpPr/>
          <p:nvPr/>
        </p:nvSpPr>
        <p:spPr>
          <a:xfrm>
            <a:off x="1007699" y="4527862"/>
            <a:ext cx="11112130" cy="1938992"/>
          </a:xfrm>
          <a:prstGeom prst="rect">
            <a:avLst/>
          </a:prstGeom>
          <a:noFill/>
        </p:spPr>
        <p:txBody>
          <a:bodyPr wrap="square">
            <a:spAutoFit/>
          </a:bodyPr>
          <a:lstStyle/>
          <a:p>
            <a:pPr lvl="0"/>
            <a:r>
              <a:rPr lang="he-IL" sz="6000" b="1" dirty="0"/>
              <a:t>האם לכולנו יש יכולת לקחת אחריות?</a:t>
            </a:r>
            <a:endParaRPr lang="en-US" sz="6000" b="1" dirty="0"/>
          </a:p>
        </p:txBody>
      </p:sp>
      <p:sp>
        <p:nvSpPr>
          <p:cNvPr id="13" name="TextBox 9">
            <a:extLst>
              <a:ext uri="{FF2B5EF4-FFF2-40B4-BE49-F238E27FC236}">
                <a16:creationId xmlns:a16="http://schemas.microsoft.com/office/drawing/2014/main" id="{19BF565B-AD59-4E93-9393-E971ED247233}"/>
              </a:ext>
            </a:extLst>
          </p:cNvPr>
          <p:cNvSpPr txBox="1"/>
          <p:nvPr/>
        </p:nvSpPr>
        <p:spPr>
          <a:xfrm>
            <a:off x="-776919" y="2239696"/>
            <a:ext cx="2463802" cy="646331"/>
          </a:xfrm>
          <a:prstGeom prst="rect">
            <a:avLst/>
          </a:prstGeom>
          <a:noFill/>
        </p:spPr>
        <p:txBody>
          <a:bodyPr wrap="square" rtlCol="1">
            <a:spAutoFit/>
          </a:bodyPr>
          <a:lstStyle/>
          <a:p>
            <a:r>
              <a:rPr lang="he-IL" sz="3600" b="1" dirty="0"/>
              <a:t>אחריות</a:t>
            </a:r>
            <a:endParaRPr lang="en-US" sz="3600" dirty="0"/>
          </a:p>
        </p:txBody>
      </p:sp>
      <p:pic>
        <p:nvPicPr>
          <p:cNvPr id="14" name="Picture 2" descr="diverse multiethnic partners hands together teamwork group of multi racial people meeting join hands togetherness. diversity people hands join empower partnership teams connection volunteer community - responsibility stock pictures, royalty-free photos &amp; images">
            <a:extLst>
              <a:ext uri="{FF2B5EF4-FFF2-40B4-BE49-F238E27FC236}">
                <a16:creationId xmlns:a16="http://schemas.microsoft.com/office/drawing/2014/main" id="{8CD521FE-1C50-45C7-A680-758F3624638A}"/>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006081" y="287763"/>
            <a:ext cx="2844005" cy="2755905"/>
          </a:xfrm>
          <a:prstGeom prst="rect">
            <a:avLst/>
          </a:prstGeom>
          <a:noFill/>
          <a:extLst>
            <a:ext uri="{909E8E84-426E-40DD-AFC4-6F175D3DCCD1}">
              <a14:hiddenFill xmlns:a14="http://schemas.microsoft.com/office/drawing/2010/main">
                <a:solidFill>
                  <a:srgbClr val="FFFFFF"/>
                </a:solidFill>
              </a14:hiddenFill>
            </a:ext>
          </a:extLst>
        </p:spPr>
      </p:pic>
      <p:sp>
        <p:nvSpPr>
          <p:cNvPr id="15" name="מלבן 14">
            <a:extLst>
              <a:ext uri="{FF2B5EF4-FFF2-40B4-BE49-F238E27FC236}">
                <a16:creationId xmlns:a16="http://schemas.microsoft.com/office/drawing/2014/main" id="{430E7441-93B0-4E3C-A6FD-77E51B86DE45}"/>
              </a:ext>
            </a:extLst>
          </p:cNvPr>
          <p:cNvSpPr/>
          <p:nvPr/>
        </p:nvSpPr>
        <p:spPr>
          <a:xfrm>
            <a:off x="7166012" y="76823"/>
            <a:ext cx="4896448" cy="3134897"/>
          </a:xfrm>
          <a:prstGeom prst="rect">
            <a:avLst/>
          </a:prstGeom>
        </p:spPr>
        <p:txBody>
          <a:bodyPr wrap="square">
            <a:spAutoFit/>
          </a:bodyPr>
          <a:lstStyle/>
          <a:p>
            <a:pPr algn="just">
              <a:lnSpc>
                <a:spcPct val="107000"/>
              </a:lnSpc>
              <a:spcAft>
                <a:spcPts val="800"/>
              </a:spcAft>
            </a:pPr>
            <a:r>
              <a:rPr lang="he-IL" sz="2000" b="1" dirty="0">
                <a:solidFill>
                  <a:srgbClr val="202122"/>
                </a:solidFill>
                <a:latin typeface="Calibri" panose="020F0502020204030204" pitchFamily="34" charset="0"/>
                <a:ea typeface="Calibri" panose="020F0502020204030204" pitchFamily="34" charset="0"/>
              </a:rPr>
              <a:t>אחריות היא ערך מוסרי, שמשמעותו היא שהאדם, בהיותו בוגר, נושא בתוצאות של מעשיו ופעולותיו שלו כלפי עצמו וכלפי חברתו וסביבתו, אם בחר בהם מרצונו החופשי. </a:t>
            </a:r>
          </a:p>
          <a:p>
            <a:pPr algn="just">
              <a:lnSpc>
                <a:spcPct val="107000"/>
              </a:lnSpc>
              <a:spcAft>
                <a:spcPts val="800"/>
              </a:spcAft>
            </a:pPr>
            <a:r>
              <a:rPr lang="he-IL" sz="2000" b="1" dirty="0">
                <a:solidFill>
                  <a:srgbClr val="202122"/>
                </a:solidFill>
                <a:latin typeface="Calibri" panose="020F0502020204030204" pitchFamily="34" charset="0"/>
                <a:ea typeface="Calibri" panose="020F0502020204030204" pitchFamily="34" charset="0"/>
              </a:rPr>
              <a:t>כמו כן אחריות טמונה בכל תפקיד שאדם לוקח על עצמו, ונותן דין וחשבון על פעולותיו במסגרתו. אחריות היא ערך חיובי, הקשור קשר הדוק בחירות הפרט ובאושרו ('אחריות', ויקיפדיה).</a:t>
            </a:r>
          </a:p>
        </p:txBody>
      </p:sp>
    </p:spTree>
    <p:extLst>
      <p:ext uri="{BB962C8B-B14F-4D97-AF65-F5344CB8AC3E}">
        <p14:creationId xmlns:p14="http://schemas.microsoft.com/office/powerpoint/2010/main" val="3956141736"/>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1">
            <a:extLst>
              <a:ext uri="{FF2B5EF4-FFF2-40B4-BE49-F238E27FC236}">
                <a16:creationId xmlns:a16="http://schemas.microsoft.com/office/drawing/2014/main" id="{6434EF63-E0D3-4162-BA0B-A2F7A534ABE0}"/>
              </a:ext>
            </a:extLst>
          </p:cNvPr>
          <p:cNvPicPr>
            <a:picLocks noChangeAspect="1"/>
          </p:cNvPicPr>
          <p:nvPr/>
        </p:nvPicPr>
        <p:blipFill rotWithShape="1">
          <a:blip r:embed="rId2" cstate="email">
            <a:duotone>
              <a:schemeClr val="accent4">
                <a:shade val="45000"/>
                <a:satMod val="135000"/>
              </a:schemeClr>
              <a:prstClr val="white"/>
            </a:duotone>
            <a:extLst>
              <a:ext uri="{28A0092B-C50C-407E-A947-70E740481C1C}">
                <a14:useLocalDpi xmlns:a14="http://schemas.microsoft.com/office/drawing/2010/main"/>
              </a:ext>
            </a:extLst>
          </a:blip>
          <a:srcRect/>
          <a:stretch/>
        </p:blipFill>
        <p:spPr>
          <a:xfrm>
            <a:off x="0" y="-2204436"/>
            <a:ext cx="12230649" cy="5900904"/>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7" name="תמונה 6">
            <a:extLst>
              <a:ext uri="{FF2B5EF4-FFF2-40B4-BE49-F238E27FC236}">
                <a16:creationId xmlns:a16="http://schemas.microsoft.com/office/drawing/2014/main" id="{9ABD5DF5-6669-4A18-8FC5-0C81034A3547}"/>
              </a:ext>
            </a:extLst>
          </p:cNvPr>
          <p:cNvPicPr/>
          <p:nvPr/>
        </p:nvPicPr>
        <p:blipFill rotWithShape="1">
          <a:blip r:embed="rId3" cstate="print">
            <a:duotone>
              <a:prstClr val="black"/>
              <a:schemeClr val="accent1">
                <a:tint val="45000"/>
                <a:satMod val="400000"/>
              </a:schemeClr>
            </a:duotone>
            <a:extLst>
              <a:ext uri="{28A0092B-C50C-407E-A947-70E740481C1C}">
                <a14:useLocalDpi xmlns:a14="http://schemas.microsoft.com/office/drawing/2010/main" val="0"/>
              </a:ext>
            </a:extLst>
          </a:blip>
          <a:srcRect l="12306" t="7423" r="6866" b="4897"/>
          <a:stretch/>
        </p:blipFill>
        <p:spPr bwMode="auto">
          <a:xfrm>
            <a:off x="5025987" y="1456759"/>
            <a:ext cx="2140025" cy="1587656"/>
          </a:xfrm>
          <a:prstGeom prst="rect">
            <a:avLst/>
          </a:prstGeom>
          <a:noFill/>
          <a:ln>
            <a:noFill/>
          </a:ln>
          <a:extLst>
            <a:ext uri="{53640926-AAD7-44D8-BBD7-CCE9431645EC}">
              <a14:shadowObscured xmlns:a14="http://schemas.microsoft.com/office/drawing/2010/main"/>
            </a:ext>
          </a:extLst>
        </p:spPr>
      </p:pic>
      <p:sp>
        <p:nvSpPr>
          <p:cNvPr id="5" name="Shape">
            <a:hlinkClick r:id="rId4" action="ppaction://hlinksldjump"/>
            <a:extLst>
              <a:ext uri="{FF2B5EF4-FFF2-40B4-BE49-F238E27FC236}">
                <a16:creationId xmlns:a16="http://schemas.microsoft.com/office/drawing/2014/main" id="{FD6FFFC8-79D0-43D6-B282-50385CF1D651}"/>
              </a:ext>
            </a:extLst>
          </p:cNvPr>
          <p:cNvSpPr/>
          <p:nvPr/>
        </p:nvSpPr>
        <p:spPr>
          <a:xfrm>
            <a:off x="316627" y="465916"/>
            <a:ext cx="1609205" cy="1433536"/>
          </a:xfrm>
          <a:custGeom>
            <a:avLst/>
            <a:gdLst/>
            <a:ahLst/>
            <a:cxnLst>
              <a:cxn ang="0">
                <a:pos x="wd2" y="hd2"/>
              </a:cxn>
              <a:cxn ang="5400000">
                <a:pos x="wd2" y="hd2"/>
              </a:cxn>
              <a:cxn ang="10800000">
                <a:pos x="wd2" y="hd2"/>
              </a:cxn>
              <a:cxn ang="16200000">
                <a:pos x="wd2" y="hd2"/>
              </a:cxn>
            </a:cxnLst>
            <a:rect l="0" t="0" r="r" b="b"/>
            <a:pathLst>
              <a:path w="21420" h="21600" extrusionOk="0">
                <a:moveTo>
                  <a:pt x="15066" y="0"/>
                </a:moveTo>
                <a:lnTo>
                  <a:pt x="6354" y="0"/>
                </a:lnTo>
                <a:cubicBezTo>
                  <a:pt x="5635" y="0"/>
                  <a:pt x="4978" y="425"/>
                  <a:pt x="4618" y="1133"/>
                </a:cubicBezTo>
                <a:lnTo>
                  <a:pt x="270" y="9667"/>
                </a:lnTo>
                <a:cubicBezTo>
                  <a:pt x="-90" y="10375"/>
                  <a:pt x="-90" y="11243"/>
                  <a:pt x="270" y="11933"/>
                </a:cubicBezTo>
                <a:lnTo>
                  <a:pt x="4618" y="20467"/>
                </a:lnTo>
                <a:cubicBezTo>
                  <a:pt x="4978" y="21175"/>
                  <a:pt x="5635" y="21600"/>
                  <a:pt x="6354" y="21600"/>
                </a:cubicBezTo>
                <a:lnTo>
                  <a:pt x="15066" y="21600"/>
                </a:lnTo>
                <a:cubicBezTo>
                  <a:pt x="15785" y="21600"/>
                  <a:pt x="16442" y="21175"/>
                  <a:pt x="16802" y="20467"/>
                </a:cubicBezTo>
                <a:lnTo>
                  <a:pt x="21150" y="11933"/>
                </a:lnTo>
                <a:cubicBezTo>
                  <a:pt x="21510" y="11225"/>
                  <a:pt x="21510" y="10357"/>
                  <a:pt x="21150" y="9667"/>
                </a:cubicBezTo>
                <a:lnTo>
                  <a:pt x="16802" y="1133"/>
                </a:lnTo>
                <a:cubicBezTo>
                  <a:pt x="16442" y="425"/>
                  <a:pt x="15785" y="0"/>
                  <a:pt x="15066" y="0"/>
                </a:cubicBezTo>
                <a:close/>
              </a:path>
            </a:pathLst>
          </a:custGeom>
          <a:solidFill>
            <a:srgbClr val="00B0F0"/>
          </a:solidFill>
          <a:ln w="12700">
            <a:miter lim="400000"/>
          </a:ln>
        </p:spPr>
        <p:txBody>
          <a:bodyPr lIns="28575" tIns="28575" rIns="28575" bIns="28575" anchor="ctr"/>
          <a:lstStyle/>
          <a:p>
            <a:pPr algn="ctr">
              <a:defRPr sz="3000">
                <a:solidFill>
                  <a:srgbClr val="FFFFFF"/>
                </a:solidFill>
              </a:defRPr>
            </a:pPr>
            <a:r>
              <a:rPr lang="he-IL" sz="2250" b="1" dirty="0">
                <a:solidFill>
                  <a:schemeClr val="bg1"/>
                </a:solidFill>
              </a:rPr>
              <a:t>תפריט </a:t>
            </a:r>
          </a:p>
          <a:p>
            <a:pPr algn="ctr">
              <a:defRPr sz="3000">
                <a:solidFill>
                  <a:srgbClr val="FFFFFF"/>
                </a:solidFill>
              </a:defRPr>
            </a:pPr>
            <a:r>
              <a:rPr lang="he-IL" sz="2250" b="1" dirty="0">
                <a:solidFill>
                  <a:schemeClr val="bg1"/>
                </a:solidFill>
              </a:rPr>
              <a:t>ראשי</a:t>
            </a:r>
            <a:endParaRPr sz="2250" b="1" dirty="0">
              <a:solidFill>
                <a:schemeClr val="bg1"/>
              </a:solidFill>
            </a:endParaRPr>
          </a:p>
        </p:txBody>
      </p:sp>
      <p:sp>
        <p:nvSpPr>
          <p:cNvPr id="10" name="Shape">
            <a:extLst>
              <a:ext uri="{FF2B5EF4-FFF2-40B4-BE49-F238E27FC236}">
                <a16:creationId xmlns:a16="http://schemas.microsoft.com/office/drawing/2014/main" id="{DAA4052C-B925-42D8-AA01-1C24E296E16A}"/>
              </a:ext>
            </a:extLst>
          </p:cNvPr>
          <p:cNvSpPr/>
          <p:nvPr/>
        </p:nvSpPr>
        <p:spPr>
          <a:xfrm>
            <a:off x="743539" y="5677234"/>
            <a:ext cx="856887" cy="789620"/>
          </a:xfrm>
          <a:custGeom>
            <a:avLst/>
            <a:gdLst/>
            <a:ahLst/>
            <a:cxnLst>
              <a:cxn ang="0">
                <a:pos x="wd2" y="hd2"/>
              </a:cxn>
              <a:cxn ang="5400000">
                <a:pos x="wd2" y="hd2"/>
              </a:cxn>
              <a:cxn ang="10800000">
                <a:pos x="wd2" y="hd2"/>
              </a:cxn>
              <a:cxn ang="16200000">
                <a:pos x="wd2" y="hd2"/>
              </a:cxn>
            </a:cxnLst>
            <a:rect l="0" t="0" r="r" b="b"/>
            <a:pathLst>
              <a:path w="21200" h="21600" extrusionOk="0">
                <a:moveTo>
                  <a:pt x="20611" y="8325"/>
                </a:moveTo>
                <a:lnTo>
                  <a:pt x="17559" y="2475"/>
                </a:lnTo>
                <a:cubicBezTo>
                  <a:pt x="16745" y="932"/>
                  <a:pt x="15262" y="0"/>
                  <a:pt x="13663" y="0"/>
                </a:cubicBezTo>
                <a:lnTo>
                  <a:pt x="7558" y="0"/>
                </a:lnTo>
                <a:cubicBezTo>
                  <a:pt x="5959" y="0"/>
                  <a:pt x="4476" y="964"/>
                  <a:pt x="3663" y="2475"/>
                </a:cubicBezTo>
                <a:lnTo>
                  <a:pt x="610" y="8325"/>
                </a:lnTo>
                <a:cubicBezTo>
                  <a:pt x="-204" y="9868"/>
                  <a:pt x="-204" y="11764"/>
                  <a:pt x="610" y="13275"/>
                </a:cubicBezTo>
                <a:lnTo>
                  <a:pt x="3663" y="19125"/>
                </a:lnTo>
                <a:cubicBezTo>
                  <a:pt x="4477" y="20668"/>
                  <a:pt x="5959" y="21600"/>
                  <a:pt x="7558" y="21600"/>
                </a:cubicBezTo>
                <a:lnTo>
                  <a:pt x="13663" y="21600"/>
                </a:lnTo>
                <a:cubicBezTo>
                  <a:pt x="15262" y="21600"/>
                  <a:pt x="16745" y="20636"/>
                  <a:pt x="17559" y="19125"/>
                </a:cubicBezTo>
                <a:lnTo>
                  <a:pt x="20611" y="13275"/>
                </a:lnTo>
                <a:cubicBezTo>
                  <a:pt x="21396" y="11764"/>
                  <a:pt x="21396" y="9868"/>
                  <a:pt x="20611" y="8325"/>
                </a:cubicBezTo>
                <a:close/>
              </a:path>
            </a:pathLst>
          </a:custGeom>
          <a:solidFill>
            <a:srgbClr val="00B0F0"/>
          </a:solidFill>
          <a:ln w="12700">
            <a:miter lim="400000"/>
          </a:ln>
        </p:spPr>
        <p:txBody>
          <a:bodyPr lIns="28575" tIns="28575" rIns="28575" bIns="28575" anchor="ctr"/>
          <a:lstStyle/>
          <a:p>
            <a:pPr algn="ctr">
              <a:defRPr sz="3000">
                <a:solidFill>
                  <a:srgbClr val="FFFFFF"/>
                </a:solidFill>
              </a:defRPr>
            </a:pPr>
            <a:r>
              <a:rPr lang="he-IL" sz="2800" b="1" dirty="0">
                <a:solidFill>
                  <a:schemeClr val="bg1"/>
                </a:solidFill>
              </a:rPr>
              <a:t>24</a:t>
            </a:r>
            <a:endParaRPr sz="2800" b="1" dirty="0">
              <a:solidFill>
                <a:schemeClr val="bg1"/>
              </a:solidFill>
            </a:endParaRPr>
          </a:p>
        </p:txBody>
      </p:sp>
      <p:sp>
        <p:nvSpPr>
          <p:cNvPr id="2" name="מלבן 1">
            <a:extLst>
              <a:ext uri="{FF2B5EF4-FFF2-40B4-BE49-F238E27FC236}">
                <a16:creationId xmlns:a16="http://schemas.microsoft.com/office/drawing/2014/main" id="{85FDFF35-AF61-4B9D-A110-BA8FCE51DB5B}"/>
              </a:ext>
            </a:extLst>
          </p:cNvPr>
          <p:cNvSpPr/>
          <p:nvPr/>
        </p:nvSpPr>
        <p:spPr>
          <a:xfrm>
            <a:off x="836749" y="3791742"/>
            <a:ext cx="11112130" cy="2862322"/>
          </a:xfrm>
          <a:prstGeom prst="rect">
            <a:avLst/>
          </a:prstGeom>
          <a:noFill/>
        </p:spPr>
        <p:txBody>
          <a:bodyPr wrap="square">
            <a:spAutoFit/>
          </a:bodyPr>
          <a:lstStyle/>
          <a:p>
            <a:pPr lvl="0"/>
            <a:r>
              <a:rPr lang="he-IL" sz="6000" b="1" dirty="0"/>
              <a:t>באילו תחומים או נושאים ניתן להגביר את אחריותם של בני הנוער על חייהם האישיים ועל החברה?</a:t>
            </a:r>
            <a:endParaRPr lang="en-US" sz="6000" b="1" dirty="0"/>
          </a:p>
        </p:txBody>
      </p:sp>
      <p:sp>
        <p:nvSpPr>
          <p:cNvPr id="11" name="TextBox 9">
            <a:extLst>
              <a:ext uri="{FF2B5EF4-FFF2-40B4-BE49-F238E27FC236}">
                <a16:creationId xmlns:a16="http://schemas.microsoft.com/office/drawing/2014/main" id="{061B5970-39F5-45F8-9116-AEE60C63698C}"/>
              </a:ext>
            </a:extLst>
          </p:cNvPr>
          <p:cNvSpPr txBox="1"/>
          <p:nvPr/>
        </p:nvSpPr>
        <p:spPr>
          <a:xfrm>
            <a:off x="5750558" y="-1432990"/>
            <a:ext cx="5603240" cy="646331"/>
          </a:xfrm>
          <a:prstGeom prst="rect">
            <a:avLst/>
          </a:prstGeom>
          <a:noFill/>
        </p:spPr>
        <p:txBody>
          <a:bodyPr wrap="square" rtlCol="1">
            <a:spAutoFit/>
          </a:bodyPr>
          <a:lstStyle/>
          <a:p>
            <a:r>
              <a:rPr lang="he-IL" sz="3600" b="1" dirty="0"/>
              <a:t>אחריות</a:t>
            </a:r>
            <a:endParaRPr lang="en-US" sz="3600" dirty="0"/>
          </a:p>
        </p:txBody>
      </p:sp>
      <p:sp>
        <p:nvSpPr>
          <p:cNvPr id="13" name="TextBox 9">
            <a:extLst>
              <a:ext uri="{FF2B5EF4-FFF2-40B4-BE49-F238E27FC236}">
                <a16:creationId xmlns:a16="http://schemas.microsoft.com/office/drawing/2014/main" id="{B56CF373-FB58-4C11-B855-CC4F06A3614A}"/>
              </a:ext>
            </a:extLst>
          </p:cNvPr>
          <p:cNvSpPr txBox="1"/>
          <p:nvPr/>
        </p:nvSpPr>
        <p:spPr>
          <a:xfrm>
            <a:off x="-776919" y="2239696"/>
            <a:ext cx="2463802" cy="646331"/>
          </a:xfrm>
          <a:prstGeom prst="rect">
            <a:avLst/>
          </a:prstGeom>
          <a:noFill/>
        </p:spPr>
        <p:txBody>
          <a:bodyPr wrap="square" rtlCol="1">
            <a:spAutoFit/>
          </a:bodyPr>
          <a:lstStyle/>
          <a:p>
            <a:r>
              <a:rPr lang="he-IL" sz="3600" b="1" dirty="0"/>
              <a:t>אחריות</a:t>
            </a:r>
            <a:endParaRPr lang="en-US" sz="3600" dirty="0"/>
          </a:p>
        </p:txBody>
      </p:sp>
      <p:pic>
        <p:nvPicPr>
          <p:cNvPr id="14" name="Picture 2" descr="diverse multiethnic partners hands together teamwork group of multi racial people meeting join hands togetherness. diversity people hands join empower partnership teams connection volunteer community - responsibility stock pictures, royalty-free photos &amp; images">
            <a:extLst>
              <a:ext uri="{FF2B5EF4-FFF2-40B4-BE49-F238E27FC236}">
                <a16:creationId xmlns:a16="http://schemas.microsoft.com/office/drawing/2014/main" id="{A2E231AF-4923-4134-95D3-FF0773F39195}"/>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006081" y="287763"/>
            <a:ext cx="2844005" cy="2755905"/>
          </a:xfrm>
          <a:prstGeom prst="rect">
            <a:avLst/>
          </a:prstGeom>
          <a:noFill/>
          <a:extLst>
            <a:ext uri="{909E8E84-426E-40DD-AFC4-6F175D3DCCD1}">
              <a14:hiddenFill xmlns:a14="http://schemas.microsoft.com/office/drawing/2010/main">
                <a:solidFill>
                  <a:srgbClr val="FFFFFF"/>
                </a:solidFill>
              </a14:hiddenFill>
            </a:ext>
          </a:extLst>
        </p:spPr>
      </p:pic>
      <p:sp>
        <p:nvSpPr>
          <p:cNvPr id="15" name="מלבן 14">
            <a:extLst>
              <a:ext uri="{FF2B5EF4-FFF2-40B4-BE49-F238E27FC236}">
                <a16:creationId xmlns:a16="http://schemas.microsoft.com/office/drawing/2014/main" id="{87BD1C16-D5A0-4D37-B03F-1450BFAC554C}"/>
              </a:ext>
            </a:extLst>
          </p:cNvPr>
          <p:cNvSpPr/>
          <p:nvPr/>
        </p:nvSpPr>
        <p:spPr>
          <a:xfrm>
            <a:off x="7166011" y="76823"/>
            <a:ext cx="4782867" cy="3134897"/>
          </a:xfrm>
          <a:prstGeom prst="rect">
            <a:avLst/>
          </a:prstGeom>
        </p:spPr>
        <p:txBody>
          <a:bodyPr wrap="square">
            <a:spAutoFit/>
          </a:bodyPr>
          <a:lstStyle/>
          <a:p>
            <a:pPr algn="just">
              <a:lnSpc>
                <a:spcPct val="107000"/>
              </a:lnSpc>
              <a:spcAft>
                <a:spcPts val="800"/>
              </a:spcAft>
            </a:pPr>
            <a:r>
              <a:rPr lang="he-IL" sz="2000" b="1" dirty="0">
                <a:solidFill>
                  <a:srgbClr val="202122"/>
                </a:solidFill>
                <a:latin typeface="Calibri" panose="020F0502020204030204" pitchFamily="34" charset="0"/>
                <a:ea typeface="Calibri" panose="020F0502020204030204" pitchFamily="34" charset="0"/>
              </a:rPr>
              <a:t>אחריות היא ערך מוסרי, שמשמעותו היא שהאדם, בהיותו בוגר, נושא בתוצאות של מעשיו ופעולותיו שלו כלפי עצמו וכלפי חברתו וסביבתו, אם בחר בהם מרצונו החופשי. </a:t>
            </a:r>
          </a:p>
          <a:p>
            <a:pPr algn="just">
              <a:lnSpc>
                <a:spcPct val="107000"/>
              </a:lnSpc>
              <a:spcAft>
                <a:spcPts val="800"/>
              </a:spcAft>
            </a:pPr>
            <a:r>
              <a:rPr lang="he-IL" sz="2000" b="1" dirty="0">
                <a:solidFill>
                  <a:srgbClr val="202122"/>
                </a:solidFill>
                <a:latin typeface="Calibri" panose="020F0502020204030204" pitchFamily="34" charset="0"/>
                <a:ea typeface="Calibri" panose="020F0502020204030204" pitchFamily="34" charset="0"/>
              </a:rPr>
              <a:t>כמו כן אחריות טמונה בכל תפקיד שאדם לוקח על עצמו, ונותן דין וחשבון על פעולותיו במסגרתו. אחריות היא ערך חיובי, הקשור קשר הדוק בחירות הפרט ובאושרו ('אחריות', ויקיפדיה).</a:t>
            </a:r>
          </a:p>
        </p:txBody>
      </p:sp>
    </p:spTree>
    <p:extLst>
      <p:ext uri="{BB962C8B-B14F-4D97-AF65-F5344CB8AC3E}">
        <p14:creationId xmlns:p14="http://schemas.microsoft.com/office/powerpoint/2010/main" val="3293342528"/>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1">
            <a:extLst>
              <a:ext uri="{FF2B5EF4-FFF2-40B4-BE49-F238E27FC236}">
                <a16:creationId xmlns:a16="http://schemas.microsoft.com/office/drawing/2014/main" id="{6434EF63-E0D3-4162-BA0B-A2F7A534ABE0}"/>
              </a:ext>
            </a:extLst>
          </p:cNvPr>
          <p:cNvPicPr>
            <a:picLocks noChangeAspect="1"/>
          </p:cNvPicPr>
          <p:nvPr/>
        </p:nvPicPr>
        <p:blipFill rotWithShape="1">
          <a:blip r:embed="rId2" cstate="email">
            <a:lum bright="70000" contrast="-70000"/>
            <a:extLst>
              <a:ext uri="{28A0092B-C50C-407E-A947-70E740481C1C}">
                <a14:useLocalDpi xmlns:a14="http://schemas.microsoft.com/office/drawing/2010/main"/>
              </a:ext>
            </a:extLst>
          </a:blip>
          <a:srcRect/>
          <a:stretch/>
        </p:blipFill>
        <p:spPr>
          <a:xfrm>
            <a:off x="0" y="-3019142"/>
            <a:ext cx="12230649" cy="5900904"/>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7" name="תמונה 6">
            <a:extLst>
              <a:ext uri="{FF2B5EF4-FFF2-40B4-BE49-F238E27FC236}">
                <a16:creationId xmlns:a16="http://schemas.microsoft.com/office/drawing/2014/main" id="{9ABD5DF5-6669-4A18-8FC5-0C81034A3547}"/>
              </a:ext>
            </a:extLst>
          </p:cNvPr>
          <p:cNvPicPr/>
          <p:nvPr/>
        </p:nvPicPr>
        <p:blipFill rotWithShape="1">
          <a:blip r:embed="rId3" cstate="print">
            <a:duotone>
              <a:prstClr val="black"/>
              <a:schemeClr val="accent1">
                <a:tint val="45000"/>
                <a:satMod val="400000"/>
              </a:schemeClr>
            </a:duotone>
            <a:extLst>
              <a:ext uri="{28A0092B-C50C-407E-A947-70E740481C1C}">
                <a14:useLocalDpi xmlns:a14="http://schemas.microsoft.com/office/drawing/2010/main" val="0"/>
              </a:ext>
            </a:extLst>
          </a:blip>
          <a:srcRect l="12306" t="7423" r="6866" b="4897"/>
          <a:stretch/>
        </p:blipFill>
        <p:spPr bwMode="auto">
          <a:xfrm>
            <a:off x="5025987" y="1456759"/>
            <a:ext cx="2140025" cy="1587656"/>
          </a:xfrm>
          <a:prstGeom prst="rect">
            <a:avLst/>
          </a:prstGeom>
          <a:noFill/>
          <a:ln>
            <a:noFill/>
          </a:ln>
          <a:extLst>
            <a:ext uri="{53640926-AAD7-44D8-BBD7-CCE9431645EC}">
              <a14:shadowObscured xmlns:a14="http://schemas.microsoft.com/office/drawing/2010/main"/>
            </a:ext>
          </a:extLst>
        </p:spPr>
      </p:pic>
      <p:sp>
        <p:nvSpPr>
          <p:cNvPr id="5" name="Shape">
            <a:hlinkClick r:id="rId4" action="ppaction://hlinksldjump"/>
            <a:extLst>
              <a:ext uri="{FF2B5EF4-FFF2-40B4-BE49-F238E27FC236}">
                <a16:creationId xmlns:a16="http://schemas.microsoft.com/office/drawing/2014/main" id="{FD6FFFC8-79D0-43D6-B282-50385CF1D651}"/>
              </a:ext>
            </a:extLst>
          </p:cNvPr>
          <p:cNvSpPr/>
          <p:nvPr/>
        </p:nvSpPr>
        <p:spPr>
          <a:xfrm>
            <a:off x="316627" y="465916"/>
            <a:ext cx="1609205" cy="1433536"/>
          </a:xfrm>
          <a:custGeom>
            <a:avLst/>
            <a:gdLst/>
            <a:ahLst/>
            <a:cxnLst>
              <a:cxn ang="0">
                <a:pos x="wd2" y="hd2"/>
              </a:cxn>
              <a:cxn ang="5400000">
                <a:pos x="wd2" y="hd2"/>
              </a:cxn>
              <a:cxn ang="10800000">
                <a:pos x="wd2" y="hd2"/>
              </a:cxn>
              <a:cxn ang="16200000">
                <a:pos x="wd2" y="hd2"/>
              </a:cxn>
            </a:cxnLst>
            <a:rect l="0" t="0" r="r" b="b"/>
            <a:pathLst>
              <a:path w="21420" h="21600" extrusionOk="0">
                <a:moveTo>
                  <a:pt x="15066" y="0"/>
                </a:moveTo>
                <a:lnTo>
                  <a:pt x="6354" y="0"/>
                </a:lnTo>
                <a:cubicBezTo>
                  <a:pt x="5635" y="0"/>
                  <a:pt x="4978" y="425"/>
                  <a:pt x="4618" y="1133"/>
                </a:cubicBezTo>
                <a:lnTo>
                  <a:pt x="270" y="9667"/>
                </a:lnTo>
                <a:cubicBezTo>
                  <a:pt x="-90" y="10375"/>
                  <a:pt x="-90" y="11243"/>
                  <a:pt x="270" y="11933"/>
                </a:cubicBezTo>
                <a:lnTo>
                  <a:pt x="4618" y="20467"/>
                </a:lnTo>
                <a:cubicBezTo>
                  <a:pt x="4978" y="21175"/>
                  <a:pt x="5635" y="21600"/>
                  <a:pt x="6354" y="21600"/>
                </a:cubicBezTo>
                <a:lnTo>
                  <a:pt x="15066" y="21600"/>
                </a:lnTo>
                <a:cubicBezTo>
                  <a:pt x="15785" y="21600"/>
                  <a:pt x="16442" y="21175"/>
                  <a:pt x="16802" y="20467"/>
                </a:cubicBezTo>
                <a:lnTo>
                  <a:pt x="21150" y="11933"/>
                </a:lnTo>
                <a:cubicBezTo>
                  <a:pt x="21510" y="11225"/>
                  <a:pt x="21510" y="10357"/>
                  <a:pt x="21150" y="9667"/>
                </a:cubicBezTo>
                <a:lnTo>
                  <a:pt x="16802" y="1133"/>
                </a:lnTo>
                <a:cubicBezTo>
                  <a:pt x="16442" y="425"/>
                  <a:pt x="15785" y="0"/>
                  <a:pt x="15066" y="0"/>
                </a:cubicBezTo>
                <a:close/>
              </a:path>
            </a:pathLst>
          </a:custGeom>
          <a:solidFill>
            <a:srgbClr val="00B0F0"/>
          </a:solidFill>
          <a:ln w="12700">
            <a:miter lim="400000"/>
          </a:ln>
        </p:spPr>
        <p:txBody>
          <a:bodyPr lIns="28575" tIns="28575" rIns="28575" bIns="28575" anchor="ctr"/>
          <a:lstStyle/>
          <a:p>
            <a:pPr algn="ctr">
              <a:defRPr sz="3000">
                <a:solidFill>
                  <a:srgbClr val="FFFFFF"/>
                </a:solidFill>
              </a:defRPr>
            </a:pPr>
            <a:r>
              <a:rPr lang="he-IL" sz="2250" b="1" dirty="0">
                <a:solidFill>
                  <a:schemeClr val="bg1"/>
                </a:solidFill>
              </a:rPr>
              <a:t>תפריט </a:t>
            </a:r>
          </a:p>
          <a:p>
            <a:pPr algn="ctr">
              <a:defRPr sz="3000">
                <a:solidFill>
                  <a:srgbClr val="FFFFFF"/>
                </a:solidFill>
              </a:defRPr>
            </a:pPr>
            <a:r>
              <a:rPr lang="he-IL" sz="2250" b="1" dirty="0">
                <a:solidFill>
                  <a:schemeClr val="bg1"/>
                </a:solidFill>
              </a:rPr>
              <a:t>ראשי</a:t>
            </a:r>
            <a:endParaRPr sz="2250" b="1" dirty="0">
              <a:solidFill>
                <a:schemeClr val="bg1"/>
              </a:solidFill>
            </a:endParaRPr>
          </a:p>
        </p:txBody>
      </p:sp>
      <p:sp>
        <p:nvSpPr>
          <p:cNvPr id="10" name="Shape">
            <a:extLst>
              <a:ext uri="{FF2B5EF4-FFF2-40B4-BE49-F238E27FC236}">
                <a16:creationId xmlns:a16="http://schemas.microsoft.com/office/drawing/2014/main" id="{DAA4052C-B925-42D8-AA01-1C24E296E16A}"/>
              </a:ext>
            </a:extLst>
          </p:cNvPr>
          <p:cNvSpPr/>
          <p:nvPr/>
        </p:nvSpPr>
        <p:spPr>
          <a:xfrm>
            <a:off x="743539" y="5677234"/>
            <a:ext cx="856887" cy="789620"/>
          </a:xfrm>
          <a:custGeom>
            <a:avLst/>
            <a:gdLst/>
            <a:ahLst/>
            <a:cxnLst>
              <a:cxn ang="0">
                <a:pos x="wd2" y="hd2"/>
              </a:cxn>
              <a:cxn ang="5400000">
                <a:pos x="wd2" y="hd2"/>
              </a:cxn>
              <a:cxn ang="10800000">
                <a:pos x="wd2" y="hd2"/>
              </a:cxn>
              <a:cxn ang="16200000">
                <a:pos x="wd2" y="hd2"/>
              </a:cxn>
            </a:cxnLst>
            <a:rect l="0" t="0" r="r" b="b"/>
            <a:pathLst>
              <a:path w="21200" h="21600" extrusionOk="0">
                <a:moveTo>
                  <a:pt x="20611" y="8325"/>
                </a:moveTo>
                <a:lnTo>
                  <a:pt x="17559" y="2475"/>
                </a:lnTo>
                <a:cubicBezTo>
                  <a:pt x="16745" y="932"/>
                  <a:pt x="15262" y="0"/>
                  <a:pt x="13663" y="0"/>
                </a:cubicBezTo>
                <a:lnTo>
                  <a:pt x="7558" y="0"/>
                </a:lnTo>
                <a:cubicBezTo>
                  <a:pt x="5959" y="0"/>
                  <a:pt x="4476" y="964"/>
                  <a:pt x="3663" y="2475"/>
                </a:cubicBezTo>
                <a:lnTo>
                  <a:pt x="610" y="8325"/>
                </a:lnTo>
                <a:cubicBezTo>
                  <a:pt x="-204" y="9868"/>
                  <a:pt x="-204" y="11764"/>
                  <a:pt x="610" y="13275"/>
                </a:cubicBezTo>
                <a:lnTo>
                  <a:pt x="3663" y="19125"/>
                </a:lnTo>
                <a:cubicBezTo>
                  <a:pt x="4477" y="20668"/>
                  <a:pt x="5959" y="21600"/>
                  <a:pt x="7558" y="21600"/>
                </a:cubicBezTo>
                <a:lnTo>
                  <a:pt x="13663" y="21600"/>
                </a:lnTo>
                <a:cubicBezTo>
                  <a:pt x="15262" y="21600"/>
                  <a:pt x="16745" y="20636"/>
                  <a:pt x="17559" y="19125"/>
                </a:cubicBezTo>
                <a:lnTo>
                  <a:pt x="20611" y="13275"/>
                </a:lnTo>
                <a:cubicBezTo>
                  <a:pt x="21396" y="11764"/>
                  <a:pt x="21396" y="9868"/>
                  <a:pt x="20611" y="8325"/>
                </a:cubicBezTo>
                <a:close/>
              </a:path>
            </a:pathLst>
          </a:custGeom>
          <a:solidFill>
            <a:srgbClr val="00B0F0"/>
          </a:solidFill>
          <a:ln w="12700">
            <a:miter lim="400000"/>
          </a:ln>
        </p:spPr>
        <p:txBody>
          <a:bodyPr lIns="28575" tIns="28575" rIns="28575" bIns="28575" anchor="ctr"/>
          <a:lstStyle/>
          <a:p>
            <a:pPr algn="ctr">
              <a:defRPr sz="3000">
                <a:solidFill>
                  <a:srgbClr val="FFFFFF"/>
                </a:solidFill>
              </a:defRPr>
            </a:pPr>
            <a:r>
              <a:rPr lang="he-IL" sz="2800" b="1" dirty="0">
                <a:solidFill>
                  <a:schemeClr val="bg1"/>
                </a:solidFill>
              </a:rPr>
              <a:t>25</a:t>
            </a:r>
            <a:endParaRPr sz="2800" b="1" dirty="0">
              <a:solidFill>
                <a:schemeClr val="bg1"/>
              </a:solidFill>
            </a:endParaRPr>
          </a:p>
        </p:txBody>
      </p:sp>
      <p:sp>
        <p:nvSpPr>
          <p:cNvPr id="2" name="מלבן 1">
            <a:extLst>
              <a:ext uri="{FF2B5EF4-FFF2-40B4-BE49-F238E27FC236}">
                <a16:creationId xmlns:a16="http://schemas.microsoft.com/office/drawing/2014/main" id="{85FDFF35-AF61-4B9D-A110-BA8FCE51DB5B}"/>
              </a:ext>
            </a:extLst>
          </p:cNvPr>
          <p:cNvSpPr/>
          <p:nvPr/>
        </p:nvSpPr>
        <p:spPr>
          <a:xfrm>
            <a:off x="743539" y="3813586"/>
            <a:ext cx="11112130" cy="2862322"/>
          </a:xfrm>
          <a:prstGeom prst="rect">
            <a:avLst/>
          </a:prstGeom>
          <a:noFill/>
        </p:spPr>
        <p:txBody>
          <a:bodyPr wrap="square">
            <a:spAutoFit/>
          </a:bodyPr>
          <a:lstStyle/>
          <a:p>
            <a:pPr lvl="0"/>
            <a:r>
              <a:rPr lang="he-IL" sz="6000" b="1" dirty="0"/>
              <a:t>האם את/ה חולק/ת על מישהו מחבריכם או במשפחתכם בנושא או בסוגיה מסוימת?</a:t>
            </a:r>
            <a:endParaRPr lang="en-US" sz="6000" b="1" dirty="0"/>
          </a:p>
        </p:txBody>
      </p:sp>
      <p:sp>
        <p:nvSpPr>
          <p:cNvPr id="11" name="TextBox 9">
            <a:extLst>
              <a:ext uri="{FF2B5EF4-FFF2-40B4-BE49-F238E27FC236}">
                <a16:creationId xmlns:a16="http://schemas.microsoft.com/office/drawing/2014/main" id="{D47E4E8B-25A3-47D4-B45F-59FF7135A9C3}"/>
              </a:ext>
            </a:extLst>
          </p:cNvPr>
          <p:cNvSpPr txBox="1"/>
          <p:nvPr/>
        </p:nvSpPr>
        <p:spPr>
          <a:xfrm>
            <a:off x="-3545842" y="2164991"/>
            <a:ext cx="5603240" cy="646331"/>
          </a:xfrm>
          <a:prstGeom prst="rect">
            <a:avLst/>
          </a:prstGeom>
          <a:noFill/>
        </p:spPr>
        <p:txBody>
          <a:bodyPr wrap="square" rtlCol="1">
            <a:spAutoFit/>
          </a:bodyPr>
          <a:lstStyle/>
          <a:p>
            <a:r>
              <a:rPr lang="he-IL" sz="3600" b="1" dirty="0"/>
              <a:t>מחלוקת </a:t>
            </a:r>
            <a:endParaRPr lang="en-US" sz="3600" dirty="0"/>
          </a:p>
        </p:txBody>
      </p:sp>
      <p:sp>
        <p:nvSpPr>
          <p:cNvPr id="12" name="מלבן 11">
            <a:extLst>
              <a:ext uri="{FF2B5EF4-FFF2-40B4-BE49-F238E27FC236}">
                <a16:creationId xmlns:a16="http://schemas.microsoft.com/office/drawing/2014/main" id="{BEA52C76-D0C1-48C0-87FB-0CDBED8E2280}"/>
              </a:ext>
            </a:extLst>
          </p:cNvPr>
          <p:cNvSpPr/>
          <p:nvPr/>
        </p:nvSpPr>
        <p:spPr>
          <a:xfrm>
            <a:off x="7315200" y="-662790"/>
            <a:ext cx="4735956" cy="4020268"/>
          </a:xfrm>
          <a:prstGeom prst="rect">
            <a:avLst/>
          </a:prstGeom>
        </p:spPr>
        <p:txBody>
          <a:bodyPr wrap="square">
            <a:spAutoFit/>
          </a:bodyPr>
          <a:lstStyle/>
          <a:p>
            <a:pPr algn="just">
              <a:lnSpc>
                <a:spcPct val="107000"/>
              </a:lnSpc>
              <a:spcAft>
                <a:spcPts val="800"/>
              </a:spcAft>
            </a:pPr>
            <a:r>
              <a:rPr lang="he-IL" sz="2000" b="1" dirty="0">
                <a:solidFill>
                  <a:srgbClr val="202122"/>
                </a:solidFill>
                <a:latin typeface="Calibri" panose="020F0502020204030204" pitchFamily="34" charset="0"/>
                <a:ea typeface="Calibri" panose="020F0502020204030204" pitchFamily="34" charset="0"/>
              </a:rPr>
              <a:t>מחלוקת היא אי-הסכמה בין מספר צדדים (לרוב, שניים) על אודות סוגיה מסוימת. כל צד מנסה להוכיח שטענתו או דעתו היא הנכונה ולעיתים אף תוך שימוש בכוח. מחלוקות יכולות להתקיים בין שני אנשים, כמו גם בין המון רב. מחלוקות אף עלולות לגרור עמים ומדינות לעימותים קשים, כגון קרבות ומלחמות. ישנן מחלוקות אידיאולוגיות, שנמשכות לאורך שנים או דורות רבים, כמו מחלוקות בנושאי דת, פילוסופיה ופוליטיקה (מתוך הערך 'מחלוקת', ויקיפדיה).</a:t>
            </a:r>
          </a:p>
        </p:txBody>
      </p:sp>
      <p:pic>
        <p:nvPicPr>
          <p:cNvPr id="9220" name="Picture 4" descr="fork outdoor double unknown way - division stock pictures, royalty-free photos &amp; images">
            <a:extLst>
              <a:ext uri="{FF2B5EF4-FFF2-40B4-BE49-F238E27FC236}">
                <a16:creationId xmlns:a16="http://schemas.microsoft.com/office/drawing/2014/main" id="{F227646E-37B5-4763-ADDD-69DE89CD5F1C}"/>
              </a:ext>
            </a:extLst>
          </p:cNvPr>
          <p:cNvPicPr>
            <a:picLocks noChangeAspect="1" noChangeArrowheads="1"/>
          </p:cNvPicPr>
          <p:nvPr/>
        </p:nvPicPr>
        <p:blipFill rotWithShape="1">
          <a:blip r:embed="rId5">
            <a:extLst>
              <a:ext uri="{28A0092B-C50C-407E-A947-70E740481C1C}">
                <a14:useLocalDpi xmlns:a14="http://schemas.microsoft.com/office/drawing/2010/main" val="0"/>
              </a:ext>
            </a:extLst>
          </a:blip>
          <a:srcRect l="15227" r="21047"/>
          <a:stretch/>
        </p:blipFill>
        <p:spPr bwMode="auto">
          <a:xfrm>
            <a:off x="1929569" y="-698194"/>
            <a:ext cx="2964852" cy="310164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58872431"/>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1">
            <a:extLst>
              <a:ext uri="{FF2B5EF4-FFF2-40B4-BE49-F238E27FC236}">
                <a16:creationId xmlns:a16="http://schemas.microsoft.com/office/drawing/2014/main" id="{6434EF63-E0D3-4162-BA0B-A2F7A534ABE0}"/>
              </a:ext>
            </a:extLst>
          </p:cNvPr>
          <p:cNvPicPr>
            <a:picLocks noChangeAspect="1"/>
          </p:cNvPicPr>
          <p:nvPr/>
        </p:nvPicPr>
        <p:blipFill rotWithShape="1">
          <a:blip r:embed="rId2" cstate="email">
            <a:lum bright="70000" contrast="-70000"/>
            <a:extLst>
              <a:ext uri="{28A0092B-C50C-407E-A947-70E740481C1C}">
                <a14:useLocalDpi xmlns:a14="http://schemas.microsoft.com/office/drawing/2010/main"/>
              </a:ext>
            </a:extLst>
          </a:blip>
          <a:srcRect/>
          <a:stretch/>
        </p:blipFill>
        <p:spPr>
          <a:xfrm>
            <a:off x="-38649" y="-2303720"/>
            <a:ext cx="12230649" cy="5900904"/>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7" name="תמונה 6">
            <a:extLst>
              <a:ext uri="{FF2B5EF4-FFF2-40B4-BE49-F238E27FC236}">
                <a16:creationId xmlns:a16="http://schemas.microsoft.com/office/drawing/2014/main" id="{9ABD5DF5-6669-4A18-8FC5-0C81034A3547}"/>
              </a:ext>
            </a:extLst>
          </p:cNvPr>
          <p:cNvPicPr/>
          <p:nvPr/>
        </p:nvPicPr>
        <p:blipFill rotWithShape="1">
          <a:blip r:embed="rId3" cstate="print">
            <a:duotone>
              <a:prstClr val="black"/>
              <a:schemeClr val="accent1">
                <a:tint val="45000"/>
                <a:satMod val="400000"/>
              </a:schemeClr>
            </a:duotone>
            <a:extLst>
              <a:ext uri="{28A0092B-C50C-407E-A947-70E740481C1C}">
                <a14:useLocalDpi xmlns:a14="http://schemas.microsoft.com/office/drawing/2010/main" val="0"/>
              </a:ext>
            </a:extLst>
          </a:blip>
          <a:srcRect l="12306" t="7423" r="6866" b="4897"/>
          <a:stretch/>
        </p:blipFill>
        <p:spPr bwMode="auto">
          <a:xfrm>
            <a:off x="5025987" y="1456759"/>
            <a:ext cx="2140025" cy="1587656"/>
          </a:xfrm>
          <a:prstGeom prst="rect">
            <a:avLst/>
          </a:prstGeom>
          <a:noFill/>
          <a:ln>
            <a:noFill/>
          </a:ln>
          <a:extLst>
            <a:ext uri="{53640926-AAD7-44D8-BBD7-CCE9431645EC}">
              <a14:shadowObscured xmlns:a14="http://schemas.microsoft.com/office/drawing/2010/main"/>
            </a:ext>
          </a:extLst>
        </p:spPr>
      </p:pic>
      <p:sp>
        <p:nvSpPr>
          <p:cNvPr id="5" name="Shape">
            <a:hlinkClick r:id="rId4" action="ppaction://hlinksldjump"/>
            <a:extLst>
              <a:ext uri="{FF2B5EF4-FFF2-40B4-BE49-F238E27FC236}">
                <a16:creationId xmlns:a16="http://schemas.microsoft.com/office/drawing/2014/main" id="{FD6FFFC8-79D0-43D6-B282-50385CF1D651}"/>
              </a:ext>
            </a:extLst>
          </p:cNvPr>
          <p:cNvSpPr/>
          <p:nvPr/>
        </p:nvSpPr>
        <p:spPr>
          <a:xfrm>
            <a:off x="316627" y="465916"/>
            <a:ext cx="1609205" cy="1433536"/>
          </a:xfrm>
          <a:custGeom>
            <a:avLst/>
            <a:gdLst/>
            <a:ahLst/>
            <a:cxnLst>
              <a:cxn ang="0">
                <a:pos x="wd2" y="hd2"/>
              </a:cxn>
              <a:cxn ang="5400000">
                <a:pos x="wd2" y="hd2"/>
              </a:cxn>
              <a:cxn ang="10800000">
                <a:pos x="wd2" y="hd2"/>
              </a:cxn>
              <a:cxn ang="16200000">
                <a:pos x="wd2" y="hd2"/>
              </a:cxn>
            </a:cxnLst>
            <a:rect l="0" t="0" r="r" b="b"/>
            <a:pathLst>
              <a:path w="21420" h="21600" extrusionOk="0">
                <a:moveTo>
                  <a:pt x="15066" y="0"/>
                </a:moveTo>
                <a:lnTo>
                  <a:pt x="6354" y="0"/>
                </a:lnTo>
                <a:cubicBezTo>
                  <a:pt x="5635" y="0"/>
                  <a:pt x="4978" y="425"/>
                  <a:pt x="4618" y="1133"/>
                </a:cubicBezTo>
                <a:lnTo>
                  <a:pt x="270" y="9667"/>
                </a:lnTo>
                <a:cubicBezTo>
                  <a:pt x="-90" y="10375"/>
                  <a:pt x="-90" y="11243"/>
                  <a:pt x="270" y="11933"/>
                </a:cubicBezTo>
                <a:lnTo>
                  <a:pt x="4618" y="20467"/>
                </a:lnTo>
                <a:cubicBezTo>
                  <a:pt x="4978" y="21175"/>
                  <a:pt x="5635" y="21600"/>
                  <a:pt x="6354" y="21600"/>
                </a:cubicBezTo>
                <a:lnTo>
                  <a:pt x="15066" y="21600"/>
                </a:lnTo>
                <a:cubicBezTo>
                  <a:pt x="15785" y="21600"/>
                  <a:pt x="16442" y="21175"/>
                  <a:pt x="16802" y="20467"/>
                </a:cubicBezTo>
                <a:lnTo>
                  <a:pt x="21150" y="11933"/>
                </a:lnTo>
                <a:cubicBezTo>
                  <a:pt x="21510" y="11225"/>
                  <a:pt x="21510" y="10357"/>
                  <a:pt x="21150" y="9667"/>
                </a:cubicBezTo>
                <a:lnTo>
                  <a:pt x="16802" y="1133"/>
                </a:lnTo>
                <a:cubicBezTo>
                  <a:pt x="16442" y="425"/>
                  <a:pt x="15785" y="0"/>
                  <a:pt x="15066" y="0"/>
                </a:cubicBezTo>
                <a:close/>
              </a:path>
            </a:pathLst>
          </a:custGeom>
          <a:solidFill>
            <a:srgbClr val="00B0F0"/>
          </a:solidFill>
          <a:ln w="12700">
            <a:miter lim="400000"/>
          </a:ln>
        </p:spPr>
        <p:txBody>
          <a:bodyPr lIns="28575" tIns="28575" rIns="28575" bIns="28575" anchor="ctr"/>
          <a:lstStyle/>
          <a:p>
            <a:pPr algn="ctr">
              <a:defRPr sz="3000">
                <a:solidFill>
                  <a:srgbClr val="FFFFFF"/>
                </a:solidFill>
              </a:defRPr>
            </a:pPr>
            <a:r>
              <a:rPr lang="he-IL" sz="2250" b="1" dirty="0">
                <a:solidFill>
                  <a:schemeClr val="bg1"/>
                </a:solidFill>
              </a:rPr>
              <a:t>תפריט </a:t>
            </a:r>
          </a:p>
          <a:p>
            <a:pPr algn="ctr">
              <a:defRPr sz="3000">
                <a:solidFill>
                  <a:srgbClr val="FFFFFF"/>
                </a:solidFill>
              </a:defRPr>
            </a:pPr>
            <a:r>
              <a:rPr lang="he-IL" sz="2250" b="1" dirty="0">
                <a:solidFill>
                  <a:schemeClr val="bg1"/>
                </a:solidFill>
              </a:rPr>
              <a:t>ראשי</a:t>
            </a:r>
            <a:endParaRPr sz="2250" b="1" dirty="0">
              <a:solidFill>
                <a:schemeClr val="bg1"/>
              </a:solidFill>
            </a:endParaRPr>
          </a:p>
        </p:txBody>
      </p:sp>
      <p:sp>
        <p:nvSpPr>
          <p:cNvPr id="10" name="Shape">
            <a:extLst>
              <a:ext uri="{FF2B5EF4-FFF2-40B4-BE49-F238E27FC236}">
                <a16:creationId xmlns:a16="http://schemas.microsoft.com/office/drawing/2014/main" id="{DAA4052C-B925-42D8-AA01-1C24E296E16A}"/>
              </a:ext>
            </a:extLst>
          </p:cNvPr>
          <p:cNvSpPr/>
          <p:nvPr/>
        </p:nvSpPr>
        <p:spPr>
          <a:xfrm>
            <a:off x="743539" y="5677234"/>
            <a:ext cx="856887" cy="789620"/>
          </a:xfrm>
          <a:custGeom>
            <a:avLst/>
            <a:gdLst/>
            <a:ahLst/>
            <a:cxnLst>
              <a:cxn ang="0">
                <a:pos x="wd2" y="hd2"/>
              </a:cxn>
              <a:cxn ang="5400000">
                <a:pos x="wd2" y="hd2"/>
              </a:cxn>
              <a:cxn ang="10800000">
                <a:pos x="wd2" y="hd2"/>
              </a:cxn>
              <a:cxn ang="16200000">
                <a:pos x="wd2" y="hd2"/>
              </a:cxn>
            </a:cxnLst>
            <a:rect l="0" t="0" r="r" b="b"/>
            <a:pathLst>
              <a:path w="21200" h="21600" extrusionOk="0">
                <a:moveTo>
                  <a:pt x="20611" y="8325"/>
                </a:moveTo>
                <a:lnTo>
                  <a:pt x="17559" y="2475"/>
                </a:lnTo>
                <a:cubicBezTo>
                  <a:pt x="16745" y="932"/>
                  <a:pt x="15262" y="0"/>
                  <a:pt x="13663" y="0"/>
                </a:cubicBezTo>
                <a:lnTo>
                  <a:pt x="7558" y="0"/>
                </a:lnTo>
                <a:cubicBezTo>
                  <a:pt x="5959" y="0"/>
                  <a:pt x="4476" y="964"/>
                  <a:pt x="3663" y="2475"/>
                </a:cubicBezTo>
                <a:lnTo>
                  <a:pt x="610" y="8325"/>
                </a:lnTo>
                <a:cubicBezTo>
                  <a:pt x="-204" y="9868"/>
                  <a:pt x="-204" y="11764"/>
                  <a:pt x="610" y="13275"/>
                </a:cubicBezTo>
                <a:lnTo>
                  <a:pt x="3663" y="19125"/>
                </a:lnTo>
                <a:cubicBezTo>
                  <a:pt x="4477" y="20668"/>
                  <a:pt x="5959" y="21600"/>
                  <a:pt x="7558" y="21600"/>
                </a:cubicBezTo>
                <a:lnTo>
                  <a:pt x="13663" y="21600"/>
                </a:lnTo>
                <a:cubicBezTo>
                  <a:pt x="15262" y="21600"/>
                  <a:pt x="16745" y="20636"/>
                  <a:pt x="17559" y="19125"/>
                </a:cubicBezTo>
                <a:lnTo>
                  <a:pt x="20611" y="13275"/>
                </a:lnTo>
                <a:cubicBezTo>
                  <a:pt x="21396" y="11764"/>
                  <a:pt x="21396" y="9868"/>
                  <a:pt x="20611" y="8325"/>
                </a:cubicBezTo>
                <a:close/>
              </a:path>
            </a:pathLst>
          </a:custGeom>
          <a:solidFill>
            <a:srgbClr val="00B0F0"/>
          </a:solidFill>
          <a:ln w="12700">
            <a:miter lim="400000"/>
          </a:ln>
        </p:spPr>
        <p:txBody>
          <a:bodyPr lIns="28575" tIns="28575" rIns="28575" bIns="28575" anchor="ctr"/>
          <a:lstStyle/>
          <a:p>
            <a:pPr algn="ctr">
              <a:defRPr sz="3000">
                <a:solidFill>
                  <a:srgbClr val="FFFFFF"/>
                </a:solidFill>
              </a:defRPr>
            </a:pPr>
            <a:r>
              <a:rPr lang="he-IL" sz="2800" b="1" dirty="0">
                <a:solidFill>
                  <a:schemeClr val="bg1"/>
                </a:solidFill>
              </a:rPr>
              <a:t>26</a:t>
            </a:r>
            <a:endParaRPr sz="2800" b="1" dirty="0">
              <a:solidFill>
                <a:schemeClr val="bg1"/>
              </a:solidFill>
            </a:endParaRPr>
          </a:p>
        </p:txBody>
      </p:sp>
      <p:sp>
        <p:nvSpPr>
          <p:cNvPr id="2" name="מלבן 1">
            <a:extLst>
              <a:ext uri="{FF2B5EF4-FFF2-40B4-BE49-F238E27FC236}">
                <a16:creationId xmlns:a16="http://schemas.microsoft.com/office/drawing/2014/main" id="{85FDFF35-AF61-4B9D-A110-BA8FCE51DB5B}"/>
              </a:ext>
            </a:extLst>
          </p:cNvPr>
          <p:cNvSpPr/>
          <p:nvPr/>
        </p:nvSpPr>
        <p:spPr>
          <a:xfrm>
            <a:off x="836749" y="3753641"/>
            <a:ext cx="11112130" cy="2862322"/>
          </a:xfrm>
          <a:prstGeom prst="rect">
            <a:avLst/>
          </a:prstGeom>
          <a:noFill/>
        </p:spPr>
        <p:txBody>
          <a:bodyPr wrap="square">
            <a:spAutoFit/>
          </a:bodyPr>
          <a:lstStyle/>
          <a:p>
            <a:pPr lvl="0"/>
            <a:r>
              <a:rPr lang="he-IL" sz="6000" b="1" dirty="0"/>
              <a:t>האם תוכל/י לתאר מחלוקת שאת/ה מכיר/ה מהסביבה, מבית הספר או מהחברה ומה התרחש בסופה?</a:t>
            </a:r>
            <a:endParaRPr lang="en-US" sz="6000" b="1" dirty="0"/>
          </a:p>
        </p:txBody>
      </p:sp>
      <p:sp>
        <p:nvSpPr>
          <p:cNvPr id="13" name="TextBox 9">
            <a:extLst>
              <a:ext uri="{FF2B5EF4-FFF2-40B4-BE49-F238E27FC236}">
                <a16:creationId xmlns:a16="http://schemas.microsoft.com/office/drawing/2014/main" id="{D8DA201D-64BA-45D7-85DE-F090B36AB675}"/>
              </a:ext>
            </a:extLst>
          </p:cNvPr>
          <p:cNvSpPr txBox="1"/>
          <p:nvPr/>
        </p:nvSpPr>
        <p:spPr>
          <a:xfrm>
            <a:off x="-3545842" y="2164991"/>
            <a:ext cx="5603240" cy="646331"/>
          </a:xfrm>
          <a:prstGeom prst="rect">
            <a:avLst/>
          </a:prstGeom>
          <a:noFill/>
        </p:spPr>
        <p:txBody>
          <a:bodyPr wrap="square" rtlCol="1">
            <a:spAutoFit/>
          </a:bodyPr>
          <a:lstStyle/>
          <a:p>
            <a:r>
              <a:rPr lang="he-IL" sz="3600" b="1" dirty="0"/>
              <a:t>מחלוקת </a:t>
            </a:r>
            <a:endParaRPr lang="en-US" sz="3600" dirty="0"/>
          </a:p>
        </p:txBody>
      </p:sp>
      <p:sp>
        <p:nvSpPr>
          <p:cNvPr id="14" name="מלבן 13">
            <a:extLst>
              <a:ext uri="{FF2B5EF4-FFF2-40B4-BE49-F238E27FC236}">
                <a16:creationId xmlns:a16="http://schemas.microsoft.com/office/drawing/2014/main" id="{035FF5EB-E9A7-4A05-86B3-65F75299D1AD}"/>
              </a:ext>
            </a:extLst>
          </p:cNvPr>
          <p:cNvSpPr/>
          <p:nvPr/>
        </p:nvSpPr>
        <p:spPr>
          <a:xfrm>
            <a:off x="7315200" y="-662790"/>
            <a:ext cx="4735956" cy="4020268"/>
          </a:xfrm>
          <a:prstGeom prst="rect">
            <a:avLst/>
          </a:prstGeom>
        </p:spPr>
        <p:txBody>
          <a:bodyPr wrap="square">
            <a:spAutoFit/>
          </a:bodyPr>
          <a:lstStyle/>
          <a:p>
            <a:pPr algn="just">
              <a:lnSpc>
                <a:spcPct val="107000"/>
              </a:lnSpc>
              <a:spcAft>
                <a:spcPts val="800"/>
              </a:spcAft>
            </a:pPr>
            <a:r>
              <a:rPr lang="he-IL" sz="2000" b="1" dirty="0">
                <a:solidFill>
                  <a:srgbClr val="202122"/>
                </a:solidFill>
                <a:latin typeface="Calibri" panose="020F0502020204030204" pitchFamily="34" charset="0"/>
                <a:ea typeface="Calibri" panose="020F0502020204030204" pitchFamily="34" charset="0"/>
              </a:rPr>
              <a:t>מחלוקת היא אי-הסכמה בין מספר צדדים (לרוב, שניים) על אודות סוגיה מסוימת. כל צד מנסה להוכיח שטענתו או דעתו היא הנכונה ולעיתים אף תוך שימוש בכוח. מחלוקות יכולות להתקיים בין שני אנשים, כמו גם בין המון רב. מחלוקות אף עלולות לגרור עמים ומדינות לעימותים קשים, כגון קרבות ומלחמות. ישנן מחלוקות אידיאולוגיות, שנמשכות לאורך שנים או דורות רבים, כמו מחלוקות בנושאי דת, פילוסופיה ופוליטיקה (מתוך הערך 'מחלוקת', ויקיפדיה).</a:t>
            </a:r>
          </a:p>
        </p:txBody>
      </p:sp>
      <p:pic>
        <p:nvPicPr>
          <p:cNvPr id="15" name="Picture 4" descr="fork outdoor double unknown way - division stock pictures, royalty-free photos &amp; images">
            <a:extLst>
              <a:ext uri="{FF2B5EF4-FFF2-40B4-BE49-F238E27FC236}">
                <a16:creationId xmlns:a16="http://schemas.microsoft.com/office/drawing/2014/main" id="{248AB033-ABD8-4133-951F-745F88766432}"/>
              </a:ext>
            </a:extLst>
          </p:cNvPr>
          <p:cNvPicPr>
            <a:picLocks noChangeAspect="1" noChangeArrowheads="1"/>
          </p:cNvPicPr>
          <p:nvPr/>
        </p:nvPicPr>
        <p:blipFill rotWithShape="1">
          <a:blip r:embed="rId5">
            <a:extLst>
              <a:ext uri="{28A0092B-C50C-407E-A947-70E740481C1C}">
                <a14:useLocalDpi xmlns:a14="http://schemas.microsoft.com/office/drawing/2010/main" val="0"/>
              </a:ext>
            </a:extLst>
          </a:blip>
          <a:srcRect l="15227" r="21047"/>
          <a:stretch/>
        </p:blipFill>
        <p:spPr bwMode="auto">
          <a:xfrm>
            <a:off x="1929569" y="-698194"/>
            <a:ext cx="2964852" cy="310164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55353545"/>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1">
            <a:extLst>
              <a:ext uri="{FF2B5EF4-FFF2-40B4-BE49-F238E27FC236}">
                <a16:creationId xmlns:a16="http://schemas.microsoft.com/office/drawing/2014/main" id="{6434EF63-E0D3-4162-BA0B-A2F7A534ABE0}"/>
              </a:ext>
            </a:extLst>
          </p:cNvPr>
          <p:cNvPicPr>
            <a:picLocks noChangeAspect="1"/>
          </p:cNvPicPr>
          <p:nvPr/>
        </p:nvPicPr>
        <p:blipFill rotWithShape="1">
          <a:blip r:embed="rId2" cstate="email">
            <a:lum bright="70000" contrast="-70000"/>
            <a:extLst>
              <a:ext uri="{28A0092B-C50C-407E-A947-70E740481C1C}">
                <a14:useLocalDpi xmlns:a14="http://schemas.microsoft.com/office/drawing/2010/main"/>
              </a:ext>
            </a:extLst>
          </a:blip>
          <a:srcRect/>
          <a:stretch/>
        </p:blipFill>
        <p:spPr>
          <a:xfrm>
            <a:off x="0" y="-2363989"/>
            <a:ext cx="12230649" cy="5900904"/>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7" name="תמונה 6">
            <a:extLst>
              <a:ext uri="{FF2B5EF4-FFF2-40B4-BE49-F238E27FC236}">
                <a16:creationId xmlns:a16="http://schemas.microsoft.com/office/drawing/2014/main" id="{9ABD5DF5-6669-4A18-8FC5-0C81034A3547}"/>
              </a:ext>
            </a:extLst>
          </p:cNvPr>
          <p:cNvPicPr/>
          <p:nvPr/>
        </p:nvPicPr>
        <p:blipFill rotWithShape="1">
          <a:blip r:embed="rId3" cstate="print">
            <a:duotone>
              <a:prstClr val="black"/>
              <a:schemeClr val="accent1">
                <a:tint val="45000"/>
                <a:satMod val="400000"/>
              </a:schemeClr>
            </a:duotone>
            <a:extLst>
              <a:ext uri="{28A0092B-C50C-407E-A947-70E740481C1C}">
                <a14:useLocalDpi xmlns:a14="http://schemas.microsoft.com/office/drawing/2010/main" val="0"/>
              </a:ext>
            </a:extLst>
          </a:blip>
          <a:srcRect l="12306" t="7423" r="6866" b="4897"/>
          <a:stretch/>
        </p:blipFill>
        <p:spPr bwMode="auto">
          <a:xfrm>
            <a:off x="5025987" y="1456759"/>
            <a:ext cx="2140025" cy="1587656"/>
          </a:xfrm>
          <a:prstGeom prst="rect">
            <a:avLst/>
          </a:prstGeom>
          <a:noFill/>
          <a:ln>
            <a:noFill/>
          </a:ln>
          <a:extLst>
            <a:ext uri="{53640926-AAD7-44D8-BBD7-CCE9431645EC}">
              <a14:shadowObscured xmlns:a14="http://schemas.microsoft.com/office/drawing/2010/main"/>
            </a:ext>
          </a:extLst>
        </p:spPr>
      </p:pic>
      <p:sp>
        <p:nvSpPr>
          <p:cNvPr id="5" name="Shape">
            <a:hlinkClick r:id="rId4" action="ppaction://hlinksldjump"/>
            <a:extLst>
              <a:ext uri="{FF2B5EF4-FFF2-40B4-BE49-F238E27FC236}">
                <a16:creationId xmlns:a16="http://schemas.microsoft.com/office/drawing/2014/main" id="{FD6FFFC8-79D0-43D6-B282-50385CF1D651}"/>
              </a:ext>
            </a:extLst>
          </p:cNvPr>
          <p:cNvSpPr/>
          <p:nvPr/>
        </p:nvSpPr>
        <p:spPr>
          <a:xfrm>
            <a:off x="316627" y="465916"/>
            <a:ext cx="1609205" cy="1433536"/>
          </a:xfrm>
          <a:custGeom>
            <a:avLst/>
            <a:gdLst/>
            <a:ahLst/>
            <a:cxnLst>
              <a:cxn ang="0">
                <a:pos x="wd2" y="hd2"/>
              </a:cxn>
              <a:cxn ang="5400000">
                <a:pos x="wd2" y="hd2"/>
              </a:cxn>
              <a:cxn ang="10800000">
                <a:pos x="wd2" y="hd2"/>
              </a:cxn>
              <a:cxn ang="16200000">
                <a:pos x="wd2" y="hd2"/>
              </a:cxn>
            </a:cxnLst>
            <a:rect l="0" t="0" r="r" b="b"/>
            <a:pathLst>
              <a:path w="21420" h="21600" extrusionOk="0">
                <a:moveTo>
                  <a:pt x="15066" y="0"/>
                </a:moveTo>
                <a:lnTo>
                  <a:pt x="6354" y="0"/>
                </a:lnTo>
                <a:cubicBezTo>
                  <a:pt x="5635" y="0"/>
                  <a:pt x="4978" y="425"/>
                  <a:pt x="4618" y="1133"/>
                </a:cubicBezTo>
                <a:lnTo>
                  <a:pt x="270" y="9667"/>
                </a:lnTo>
                <a:cubicBezTo>
                  <a:pt x="-90" y="10375"/>
                  <a:pt x="-90" y="11243"/>
                  <a:pt x="270" y="11933"/>
                </a:cubicBezTo>
                <a:lnTo>
                  <a:pt x="4618" y="20467"/>
                </a:lnTo>
                <a:cubicBezTo>
                  <a:pt x="4978" y="21175"/>
                  <a:pt x="5635" y="21600"/>
                  <a:pt x="6354" y="21600"/>
                </a:cubicBezTo>
                <a:lnTo>
                  <a:pt x="15066" y="21600"/>
                </a:lnTo>
                <a:cubicBezTo>
                  <a:pt x="15785" y="21600"/>
                  <a:pt x="16442" y="21175"/>
                  <a:pt x="16802" y="20467"/>
                </a:cubicBezTo>
                <a:lnTo>
                  <a:pt x="21150" y="11933"/>
                </a:lnTo>
                <a:cubicBezTo>
                  <a:pt x="21510" y="11225"/>
                  <a:pt x="21510" y="10357"/>
                  <a:pt x="21150" y="9667"/>
                </a:cubicBezTo>
                <a:lnTo>
                  <a:pt x="16802" y="1133"/>
                </a:lnTo>
                <a:cubicBezTo>
                  <a:pt x="16442" y="425"/>
                  <a:pt x="15785" y="0"/>
                  <a:pt x="15066" y="0"/>
                </a:cubicBezTo>
                <a:close/>
              </a:path>
            </a:pathLst>
          </a:custGeom>
          <a:solidFill>
            <a:srgbClr val="00B0F0"/>
          </a:solidFill>
          <a:ln w="12700">
            <a:miter lim="400000"/>
          </a:ln>
        </p:spPr>
        <p:txBody>
          <a:bodyPr lIns="28575" tIns="28575" rIns="28575" bIns="28575" anchor="ctr"/>
          <a:lstStyle/>
          <a:p>
            <a:pPr algn="ctr">
              <a:defRPr sz="3000">
                <a:solidFill>
                  <a:srgbClr val="FFFFFF"/>
                </a:solidFill>
              </a:defRPr>
            </a:pPr>
            <a:r>
              <a:rPr lang="he-IL" sz="2250" b="1" dirty="0">
                <a:solidFill>
                  <a:schemeClr val="bg1"/>
                </a:solidFill>
              </a:rPr>
              <a:t>תפריט </a:t>
            </a:r>
          </a:p>
          <a:p>
            <a:pPr algn="ctr">
              <a:defRPr sz="3000">
                <a:solidFill>
                  <a:srgbClr val="FFFFFF"/>
                </a:solidFill>
              </a:defRPr>
            </a:pPr>
            <a:r>
              <a:rPr lang="he-IL" sz="2250" b="1" dirty="0">
                <a:solidFill>
                  <a:schemeClr val="bg1"/>
                </a:solidFill>
              </a:rPr>
              <a:t>ראשי</a:t>
            </a:r>
            <a:endParaRPr sz="2250" b="1" dirty="0">
              <a:solidFill>
                <a:schemeClr val="bg1"/>
              </a:solidFill>
            </a:endParaRPr>
          </a:p>
        </p:txBody>
      </p:sp>
      <p:sp>
        <p:nvSpPr>
          <p:cNvPr id="10" name="Shape">
            <a:extLst>
              <a:ext uri="{FF2B5EF4-FFF2-40B4-BE49-F238E27FC236}">
                <a16:creationId xmlns:a16="http://schemas.microsoft.com/office/drawing/2014/main" id="{DAA4052C-B925-42D8-AA01-1C24E296E16A}"/>
              </a:ext>
            </a:extLst>
          </p:cNvPr>
          <p:cNvSpPr/>
          <p:nvPr/>
        </p:nvSpPr>
        <p:spPr>
          <a:xfrm>
            <a:off x="743539" y="5677234"/>
            <a:ext cx="856887" cy="789620"/>
          </a:xfrm>
          <a:custGeom>
            <a:avLst/>
            <a:gdLst/>
            <a:ahLst/>
            <a:cxnLst>
              <a:cxn ang="0">
                <a:pos x="wd2" y="hd2"/>
              </a:cxn>
              <a:cxn ang="5400000">
                <a:pos x="wd2" y="hd2"/>
              </a:cxn>
              <a:cxn ang="10800000">
                <a:pos x="wd2" y="hd2"/>
              </a:cxn>
              <a:cxn ang="16200000">
                <a:pos x="wd2" y="hd2"/>
              </a:cxn>
            </a:cxnLst>
            <a:rect l="0" t="0" r="r" b="b"/>
            <a:pathLst>
              <a:path w="21200" h="21600" extrusionOk="0">
                <a:moveTo>
                  <a:pt x="20611" y="8325"/>
                </a:moveTo>
                <a:lnTo>
                  <a:pt x="17559" y="2475"/>
                </a:lnTo>
                <a:cubicBezTo>
                  <a:pt x="16745" y="932"/>
                  <a:pt x="15262" y="0"/>
                  <a:pt x="13663" y="0"/>
                </a:cubicBezTo>
                <a:lnTo>
                  <a:pt x="7558" y="0"/>
                </a:lnTo>
                <a:cubicBezTo>
                  <a:pt x="5959" y="0"/>
                  <a:pt x="4476" y="964"/>
                  <a:pt x="3663" y="2475"/>
                </a:cubicBezTo>
                <a:lnTo>
                  <a:pt x="610" y="8325"/>
                </a:lnTo>
                <a:cubicBezTo>
                  <a:pt x="-204" y="9868"/>
                  <a:pt x="-204" y="11764"/>
                  <a:pt x="610" y="13275"/>
                </a:cubicBezTo>
                <a:lnTo>
                  <a:pt x="3663" y="19125"/>
                </a:lnTo>
                <a:cubicBezTo>
                  <a:pt x="4477" y="20668"/>
                  <a:pt x="5959" y="21600"/>
                  <a:pt x="7558" y="21600"/>
                </a:cubicBezTo>
                <a:lnTo>
                  <a:pt x="13663" y="21600"/>
                </a:lnTo>
                <a:cubicBezTo>
                  <a:pt x="15262" y="21600"/>
                  <a:pt x="16745" y="20636"/>
                  <a:pt x="17559" y="19125"/>
                </a:cubicBezTo>
                <a:lnTo>
                  <a:pt x="20611" y="13275"/>
                </a:lnTo>
                <a:cubicBezTo>
                  <a:pt x="21396" y="11764"/>
                  <a:pt x="21396" y="9868"/>
                  <a:pt x="20611" y="8325"/>
                </a:cubicBezTo>
                <a:close/>
              </a:path>
            </a:pathLst>
          </a:custGeom>
          <a:solidFill>
            <a:srgbClr val="00B0F0"/>
          </a:solidFill>
          <a:ln w="12700">
            <a:miter lim="400000"/>
          </a:ln>
        </p:spPr>
        <p:txBody>
          <a:bodyPr lIns="28575" tIns="28575" rIns="28575" bIns="28575" anchor="ctr"/>
          <a:lstStyle/>
          <a:p>
            <a:pPr algn="ctr">
              <a:defRPr sz="3000">
                <a:solidFill>
                  <a:srgbClr val="FFFFFF"/>
                </a:solidFill>
              </a:defRPr>
            </a:pPr>
            <a:r>
              <a:rPr lang="he-IL" sz="2800" b="1" dirty="0">
                <a:solidFill>
                  <a:schemeClr val="bg1"/>
                </a:solidFill>
              </a:rPr>
              <a:t>27</a:t>
            </a:r>
            <a:endParaRPr sz="2800" b="1" dirty="0">
              <a:solidFill>
                <a:schemeClr val="bg1"/>
              </a:solidFill>
            </a:endParaRPr>
          </a:p>
        </p:txBody>
      </p:sp>
      <p:sp>
        <p:nvSpPr>
          <p:cNvPr id="2" name="מלבן 1">
            <a:extLst>
              <a:ext uri="{FF2B5EF4-FFF2-40B4-BE49-F238E27FC236}">
                <a16:creationId xmlns:a16="http://schemas.microsoft.com/office/drawing/2014/main" id="{85FDFF35-AF61-4B9D-A110-BA8FCE51DB5B}"/>
              </a:ext>
            </a:extLst>
          </p:cNvPr>
          <p:cNvSpPr/>
          <p:nvPr/>
        </p:nvSpPr>
        <p:spPr>
          <a:xfrm>
            <a:off x="836749" y="4583742"/>
            <a:ext cx="11112130" cy="1938992"/>
          </a:xfrm>
          <a:prstGeom prst="rect">
            <a:avLst/>
          </a:prstGeom>
          <a:noFill/>
        </p:spPr>
        <p:txBody>
          <a:bodyPr wrap="square">
            <a:spAutoFit/>
          </a:bodyPr>
          <a:lstStyle/>
          <a:p>
            <a:pPr lvl="0"/>
            <a:r>
              <a:rPr lang="he-IL" sz="6000" b="1" dirty="0"/>
              <a:t>האם לדעתך מחלוקת היא דבר חיובי או שלילי?</a:t>
            </a:r>
            <a:endParaRPr lang="en-US" sz="6000" b="1" dirty="0"/>
          </a:p>
        </p:txBody>
      </p:sp>
      <p:sp>
        <p:nvSpPr>
          <p:cNvPr id="13" name="TextBox 9">
            <a:extLst>
              <a:ext uri="{FF2B5EF4-FFF2-40B4-BE49-F238E27FC236}">
                <a16:creationId xmlns:a16="http://schemas.microsoft.com/office/drawing/2014/main" id="{2D1F2C5D-018D-4A81-8B28-F82A9E2A8BA5}"/>
              </a:ext>
            </a:extLst>
          </p:cNvPr>
          <p:cNvSpPr txBox="1"/>
          <p:nvPr/>
        </p:nvSpPr>
        <p:spPr>
          <a:xfrm>
            <a:off x="-3545842" y="2164991"/>
            <a:ext cx="5603240" cy="646331"/>
          </a:xfrm>
          <a:prstGeom prst="rect">
            <a:avLst/>
          </a:prstGeom>
          <a:noFill/>
        </p:spPr>
        <p:txBody>
          <a:bodyPr wrap="square" rtlCol="1">
            <a:spAutoFit/>
          </a:bodyPr>
          <a:lstStyle/>
          <a:p>
            <a:r>
              <a:rPr lang="he-IL" sz="3600" b="1" dirty="0"/>
              <a:t>מחלוקת </a:t>
            </a:r>
            <a:endParaRPr lang="en-US" sz="3600" dirty="0"/>
          </a:p>
        </p:txBody>
      </p:sp>
      <p:sp>
        <p:nvSpPr>
          <p:cNvPr id="14" name="מלבן 13">
            <a:extLst>
              <a:ext uri="{FF2B5EF4-FFF2-40B4-BE49-F238E27FC236}">
                <a16:creationId xmlns:a16="http://schemas.microsoft.com/office/drawing/2014/main" id="{F1B3FB52-7409-4555-BE97-DE0EB305993F}"/>
              </a:ext>
            </a:extLst>
          </p:cNvPr>
          <p:cNvSpPr/>
          <p:nvPr/>
        </p:nvSpPr>
        <p:spPr>
          <a:xfrm>
            <a:off x="7315200" y="-662790"/>
            <a:ext cx="4735956" cy="4020268"/>
          </a:xfrm>
          <a:prstGeom prst="rect">
            <a:avLst/>
          </a:prstGeom>
        </p:spPr>
        <p:txBody>
          <a:bodyPr wrap="square">
            <a:spAutoFit/>
          </a:bodyPr>
          <a:lstStyle/>
          <a:p>
            <a:pPr algn="just">
              <a:lnSpc>
                <a:spcPct val="107000"/>
              </a:lnSpc>
              <a:spcAft>
                <a:spcPts val="800"/>
              </a:spcAft>
            </a:pPr>
            <a:r>
              <a:rPr lang="he-IL" sz="2000" b="1" dirty="0">
                <a:solidFill>
                  <a:srgbClr val="202122"/>
                </a:solidFill>
                <a:latin typeface="Calibri" panose="020F0502020204030204" pitchFamily="34" charset="0"/>
                <a:ea typeface="Calibri" panose="020F0502020204030204" pitchFamily="34" charset="0"/>
              </a:rPr>
              <a:t>מחלוקת היא אי-הסכמה בין מספר צדדים (לרוב, שניים) על אודות סוגיה מסוימת. כל צד מנסה להוכיח שטענתו או דעתו היא הנכונה ולעיתים אף תוך שימוש בכוח. מחלוקות יכולות להתקיים בין שני אנשים, כמו גם בין המון רב. מחלוקות אף עלולות לגרור עמים ומדינות לעימותים קשים, כגון קרבות ומלחמות. ישנן מחלוקות אידיאולוגיות, שנמשכות לאורך שנים או דורות רבים, כמו מחלוקות בנושאי דת, פילוסופיה ופוליטיקה (מתוך הערך 'מחלוקת', ויקיפדיה).</a:t>
            </a:r>
          </a:p>
        </p:txBody>
      </p:sp>
      <p:pic>
        <p:nvPicPr>
          <p:cNvPr id="15" name="Picture 4" descr="fork outdoor double unknown way - division stock pictures, royalty-free photos &amp; images">
            <a:extLst>
              <a:ext uri="{FF2B5EF4-FFF2-40B4-BE49-F238E27FC236}">
                <a16:creationId xmlns:a16="http://schemas.microsoft.com/office/drawing/2014/main" id="{F03D7028-0090-4951-B942-66F219B7D88E}"/>
              </a:ext>
            </a:extLst>
          </p:cNvPr>
          <p:cNvPicPr>
            <a:picLocks noChangeAspect="1" noChangeArrowheads="1"/>
          </p:cNvPicPr>
          <p:nvPr/>
        </p:nvPicPr>
        <p:blipFill rotWithShape="1">
          <a:blip r:embed="rId5">
            <a:extLst>
              <a:ext uri="{28A0092B-C50C-407E-A947-70E740481C1C}">
                <a14:useLocalDpi xmlns:a14="http://schemas.microsoft.com/office/drawing/2010/main" val="0"/>
              </a:ext>
            </a:extLst>
          </a:blip>
          <a:srcRect l="15227" r="21047"/>
          <a:stretch/>
        </p:blipFill>
        <p:spPr bwMode="auto">
          <a:xfrm>
            <a:off x="1929569" y="-698194"/>
            <a:ext cx="2964852" cy="310164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837756"/>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1">
            <a:extLst>
              <a:ext uri="{FF2B5EF4-FFF2-40B4-BE49-F238E27FC236}">
                <a16:creationId xmlns:a16="http://schemas.microsoft.com/office/drawing/2014/main" id="{0C20AB23-B62A-488A-A254-3D93A916A5E8}"/>
              </a:ext>
            </a:extLst>
          </p:cNvPr>
          <p:cNvPicPr>
            <a:picLocks noChangeAspect="1"/>
          </p:cNvPicPr>
          <p:nvPr/>
        </p:nvPicPr>
        <p:blipFill rotWithShape="1">
          <a:blip r:embed="rId2" cstate="email">
            <a:extLst>
              <a:ext uri="{28A0092B-C50C-407E-A947-70E740481C1C}">
                <a14:useLocalDpi xmlns:a14="http://schemas.microsoft.com/office/drawing/2010/main"/>
              </a:ext>
            </a:extLst>
          </a:blip>
          <a:srcRect/>
          <a:stretch/>
        </p:blipFill>
        <p:spPr>
          <a:xfrm>
            <a:off x="48870" y="-2112561"/>
            <a:ext cx="12230649" cy="5900904"/>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
        <p:nvSpPr>
          <p:cNvPr id="5" name="Shape">
            <a:hlinkClick r:id="rId3" action="ppaction://hlinksldjump"/>
            <a:extLst>
              <a:ext uri="{FF2B5EF4-FFF2-40B4-BE49-F238E27FC236}">
                <a16:creationId xmlns:a16="http://schemas.microsoft.com/office/drawing/2014/main" id="{FD6FFFC8-79D0-43D6-B282-50385CF1D651}"/>
              </a:ext>
            </a:extLst>
          </p:cNvPr>
          <p:cNvSpPr/>
          <p:nvPr/>
        </p:nvSpPr>
        <p:spPr>
          <a:xfrm>
            <a:off x="316627" y="465916"/>
            <a:ext cx="1609205" cy="1433536"/>
          </a:xfrm>
          <a:custGeom>
            <a:avLst/>
            <a:gdLst/>
            <a:ahLst/>
            <a:cxnLst>
              <a:cxn ang="0">
                <a:pos x="wd2" y="hd2"/>
              </a:cxn>
              <a:cxn ang="5400000">
                <a:pos x="wd2" y="hd2"/>
              </a:cxn>
              <a:cxn ang="10800000">
                <a:pos x="wd2" y="hd2"/>
              </a:cxn>
              <a:cxn ang="16200000">
                <a:pos x="wd2" y="hd2"/>
              </a:cxn>
            </a:cxnLst>
            <a:rect l="0" t="0" r="r" b="b"/>
            <a:pathLst>
              <a:path w="21420" h="21600" extrusionOk="0">
                <a:moveTo>
                  <a:pt x="15066" y="0"/>
                </a:moveTo>
                <a:lnTo>
                  <a:pt x="6354" y="0"/>
                </a:lnTo>
                <a:cubicBezTo>
                  <a:pt x="5635" y="0"/>
                  <a:pt x="4978" y="425"/>
                  <a:pt x="4618" y="1133"/>
                </a:cubicBezTo>
                <a:lnTo>
                  <a:pt x="270" y="9667"/>
                </a:lnTo>
                <a:cubicBezTo>
                  <a:pt x="-90" y="10375"/>
                  <a:pt x="-90" y="11243"/>
                  <a:pt x="270" y="11933"/>
                </a:cubicBezTo>
                <a:lnTo>
                  <a:pt x="4618" y="20467"/>
                </a:lnTo>
                <a:cubicBezTo>
                  <a:pt x="4978" y="21175"/>
                  <a:pt x="5635" y="21600"/>
                  <a:pt x="6354" y="21600"/>
                </a:cubicBezTo>
                <a:lnTo>
                  <a:pt x="15066" y="21600"/>
                </a:lnTo>
                <a:cubicBezTo>
                  <a:pt x="15785" y="21600"/>
                  <a:pt x="16442" y="21175"/>
                  <a:pt x="16802" y="20467"/>
                </a:cubicBezTo>
                <a:lnTo>
                  <a:pt x="21150" y="11933"/>
                </a:lnTo>
                <a:cubicBezTo>
                  <a:pt x="21510" y="11225"/>
                  <a:pt x="21510" y="10357"/>
                  <a:pt x="21150" y="9667"/>
                </a:cubicBezTo>
                <a:lnTo>
                  <a:pt x="16802" y="1133"/>
                </a:lnTo>
                <a:cubicBezTo>
                  <a:pt x="16442" y="425"/>
                  <a:pt x="15785" y="0"/>
                  <a:pt x="15066" y="0"/>
                </a:cubicBezTo>
                <a:close/>
              </a:path>
            </a:pathLst>
          </a:custGeom>
          <a:solidFill>
            <a:srgbClr val="00B0F0"/>
          </a:solidFill>
          <a:ln w="12700">
            <a:miter lim="400000"/>
          </a:ln>
        </p:spPr>
        <p:txBody>
          <a:bodyPr lIns="28575" tIns="28575" rIns="28575" bIns="28575" anchor="ctr"/>
          <a:lstStyle/>
          <a:p>
            <a:pPr algn="ctr">
              <a:defRPr sz="3000">
                <a:solidFill>
                  <a:srgbClr val="FFFFFF"/>
                </a:solidFill>
              </a:defRPr>
            </a:pPr>
            <a:r>
              <a:rPr lang="he-IL" sz="2250" b="1" dirty="0">
                <a:solidFill>
                  <a:schemeClr val="bg1"/>
                </a:solidFill>
              </a:rPr>
              <a:t>תפריט </a:t>
            </a:r>
          </a:p>
          <a:p>
            <a:pPr algn="ctr">
              <a:defRPr sz="3000">
                <a:solidFill>
                  <a:srgbClr val="FFFFFF"/>
                </a:solidFill>
              </a:defRPr>
            </a:pPr>
            <a:r>
              <a:rPr lang="he-IL" sz="2250" b="1" dirty="0">
                <a:solidFill>
                  <a:schemeClr val="bg1"/>
                </a:solidFill>
              </a:rPr>
              <a:t>ראשי</a:t>
            </a:r>
            <a:endParaRPr sz="2250" b="1" dirty="0">
              <a:solidFill>
                <a:schemeClr val="bg1"/>
              </a:solidFill>
            </a:endParaRPr>
          </a:p>
        </p:txBody>
      </p:sp>
      <p:sp>
        <p:nvSpPr>
          <p:cNvPr id="10" name="Shape">
            <a:extLst>
              <a:ext uri="{FF2B5EF4-FFF2-40B4-BE49-F238E27FC236}">
                <a16:creationId xmlns:a16="http://schemas.microsoft.com/office/drawing/2014/main" id="{DAA4052C-B925-42D8-AA01-1C24E296E16A}"/>
              </a:ext>
            </a:extLst>
          </p:cNvPr>
          <p:cNvSpPr/>
          <p:nvPr/>
        </p:nvSpPr>
        <p:spPr>
          <a:xfrm>
            <a:off x="804499" y="5677234"/>
            <a:ext cx="856887" cy="789620"/>
          </a:xfrm>
          <a:custGeom>
            <a:avLst/>
            <a:gdLst/>
            <a:ahLst/>
            <a:cxnLst>
              <a:cxn ang="0">
                <a:pos x="wd2" y="hd2"/>
              </a:cxn>
              <a:cxn ang="5400000">
                <a:pos x="wd2" y="hd2"/>
              </a:cxn>
              <a:cxn ang="10800000">
                <a:pos x="wd2" y="hd2"/>
              </a:cxn>
              <a:cxn ang="16200000">
                <a:pos x="wd2" y="hd2"/>
              </a:cxn>
            </a:cxnLst>
            <a:rect l="0" t="0" r="r" b="b"/>
            <a:pathLst>
              <a:path w="21200" h="21600" extrusionOk="0">
                <a:moveTo>
                  <a:pt x="20611" y="8325"/>
                </a:moveTo>
                <a:lnTo>
                  <a:pt x="17559" y="2475"/>
                </a:lnTo>
                <a:cubicBezTo>
                  <a:pt x="16745" y="932"/>
                  <a:pt x="15262" y="0"/>
                  <a:pt x="13663" y="0"/>
                </a:cubicBezTo>
                <a:lnTo>
                  <a:pt x="7558" y="0"/>
                </a:lnTo>
                <a:cubicBezTo>
                  <a:pt x="5959" y="0"/>
                  <a:pt x="4476" y="964"/>
                  <a:pt x="3663" y="2475"/>
                </a:cubicBezTo>
                <a:lnTo>
                  <a:pt x="610" y="8325"/>
                </a:lnTo>
                <a:cubicBezTo>
                  <a:pt x="-204" y="9868"/>
                  <a:pt x="-204" y="11764"/>
                  <a:pt x="610" y="13275"/>
                </a:cubicBezTo>
                <a:lnTo>
                  <a:pt x="3663" y="19125"/>
                </a:lnTo>
                <a:cubicBezTo>
                  <a:pt x="4477" y="20668"/>
                  <a:pt x="5959" y="21600"/>
                  <a:pt x="7558" y="21600"/>
                </a:cubicBezTo>
                <a:lnTo>
                  <a:pt x="13663" y="21600"/>
                </a:lnTo>
                <a:cubicBezTo>
                  <a:pt x="15262" y="21600"/>
                  <a:pt x="16745" y="20636"/>
                  <a:pt x="17559" y="19125"/>
                </a:cubicBezTo>
                <a:lnTo>
                  <a:pt x="20611" y="13275"/>
                </a:lnTo>
                <a:cubicBezTo>
                  <a:pt x="21396" y="11764"/>
                  <a:pt x="21396" y="9868"/>
                  <a:pt x="20611" y="8325"/>
                </a:cubicBezTo>
                <a:close/>
              </a:path>
            </a:pathLst>
          </a:custGeom>
          <a:solidFill>
            <a:srgbClr val="00B0F0"/>
          </a:solidFill>
          <a:ln w="12700">
            <a:miter lim="400000"/>
          </a:ln>
        </p:spPr>
        <p:txBody>
          <a:bodyPr lIns="28575" tIns="28575" rIns="28575" bIns="28575" anchor="ctr"/>
          <a:lstStyle/>
          <a:p>
            <a:pPr algn="ctr">
              <a:defRPr sz="3000">
                <a:solidFill>
                  <a:srgbClr val="FFFFFF"/>
                </a:solidFill>
              </a:defRPr>
            </a:pPr>
            <a:r>
              <a:rPr lang="he-IL" sz="2800" b="1" dirty="0">
                <a:solidFill>
                  <a:schemeClr val="bg1"/>
                </a:solidFill>
              </a:rPr>
              <a:t>01</a:t>
            </a:r>
            <a:endParaRPr sz="2800" b="1" dirty="0">
              <a:solidFill>
                <a:schemeClr val="bg1"/>
              </a:solidFill>
            </a:endParaRPr>
          </a:p>
        </p:txBody>
      </p:sp>
      <p:sp>
        <p:nvSpPr>
          <p:cNvPr id="2" name="מלבן 1">
            <a:extLst>
              <a:ext uri="{FF2B5EF4-FFF2-40B4-BE49-F238E27FC236}">
                <a16:creationId xmlns:a16="http://schemas.microsoft.com/office/drawing/2014/main" id="{85FDFF35-AF61-4B9D-A110-BA8FCE51DB5B}"/>
              </a:ext>
            </a:extLst>
          </p:cNvPr>
          <p:cNvSpPr/>
          <p:nvPr/>
        </p:nvSpPr>
        <p:spPr>
          <a:xfrm>
            <a:off x="2583179" y="3974657"/>
            <a:ext cx="9182411" cy="1323439"/>
          </a:xfrm>
          <a:prstGeom prst="rect">
            <a:avLst/>
          </a:prstGeom>
          <a:noFill/>
        </p:spPr>
        <p:txBody>
          <a:bodyPr wrap="square">
            <a:spAutoFit/>
          </a:bodyPr>
          <a:lstStyle/>
          <a:p>
            <a:pPr lvl="0"/>
            <a:r>
              <a:rPr lang="he-IL" sz="4000" b="1" dirty="0"/>
              <a:t>מדוע לדעתך יש חובה לציין בבתי הספר ובמחנות </a:t>
            </a:r>
            <a:r>
              <a:rPr lang="he-IL" sz="4000" b="1" dirty="0" err="1"/>
              <a:t>צה</a:t>
            </a:r>
            <a:r>
              <a:rPr lang="he-IL" sz="4000" b="1" dirty="0"/>
              <a:t>''ל את יום הזיכרון ליצחק רבין?</a:t>
            </a:r>
            <a:endParaRPr lang="en-US" sz="4000" b="1" dirty="0"/>
          </a:p>
        </p:txBody>
      </p:sp>
      <p:pic>
        <p:nvPicPr>
          <p:cNvPr id="7" name="תמונה 6">
            <a:extLst>
              <a:ext uri="{FF2B5EF4-FFF2-40B4-BE49-F238E27FC236}">
                <a16:creationId xmlns:a16="http://schemas.microsoft.com/office/drawing/2014/main" id="{09DE67DF-0B8F-415B-8E16-2A40B3C8BE66}"/>
              </a:ext>
            </a:extLst>
          </p:cNvPr>
          <p:cNvPicPr/>
          <p:nvPr/>
        </p:nvPicPr>
        <p:blipFill rotWithShape="1">
          <a:blip r:embed="rId4" cstate="print">
            <a:duotone>
              <a:prstClr val="black"/>
              <a:schemeClr val="accent1">
                <a:tint val="45000"/>
                <a:satMod val="400000"/>
              </a:schemeClr>
            </a:duotone>
            <a:extLst>
              <a:ext uri="{28A0092B-C50C-407E-A947-70E740481C1C}">
                <a14:useLocalDpi xmlns:a14="http://schemas.microsoft.com/office/drawing/2010/main" val="0"/>
              </a:ext>
            </a:extLst>
          </a:blip>
          <a:srcRect l="12306" t="7423" r="6866" b="4897"/>
          <a:stretch/>
        </p:blipFill>
        <p:spPr bwMode="auto">
          <a:xfrm>
            <a:off x="5025987" y="1456759"/>
            <a:ext cx="2140025" cy="1587656"/>
          </a:xfrm>
          <a:prstGeom prst="rect">
            <a:avLst/>
          </a:prstGeom>
          <a:noFill/>
          <a:ln>
            <a:noFill/>
          </a:ln>
          <a:extLst>
            <a:ext uri="{53640926-AAD7-44D8-BBD7-CCE9431645EC}">
              <a14:shadowObscured xmlns:a14="http://schemas.microsoft.com/office/drawing/2010/main"/>
            </a:ext>
          </a:extLst>
        </p:spPr>
      </p:pic>
      <p:sp>
        <p:nvSpPr>
          <p:cNvPr id="9" name="TextBox 9">
            <a:extLst>
              <a:ext uri="{FF2B5EF4-FFF2-40B4-BE49-F238E27FC236}">
                <a16:creationId xmlns:a16="http://schemas.microsoft.com/office/drawing/2014/main" id="{9932FB68-67CC-4406-8563-820BE97E2038}"/>
              </a:ext>
            </a:extLst>
          </p:cNvPr>
          <p:cNvSpPr txBox="1"/>
          <p:nvPr/>
        </p:nvSpPr>
        <p:spPr>
          <a:xfrm>
            <a:off x="5750558" y="-1432990"/>
            <a:ext cx="5603240" cy="584775"/>
          </a:xfrm>
          <a:prstGeom prst="rect">
            <a:avLst/>
          </a:prstGeom>
          <a:noFill/>
        </p:spPr>
        <p:txBody>
          <a:bodyPr wrap="square" rtlCol="1">
            <a:spAutoFit/>
          </a:bodyPr>
          <a:lstStyle/>
          <a:p>
            <a:pPr algn="r" rtl="1">
              <a:spcAft>
                <a:spcPts val="0"/>
              </a:spcAft>
            </a:pPr>
            <a:r>
              <a:rPr lang="he-IL" sz="3200" b="1" kern="1200" dirty="0">
                <a:solidFill>
                  <a:schemeClr val="bg1"/>
                </a:solidFill>
                <a:effectLst/>
                <a:latin typeface="Calibri" panose="020F0502020204030204" pitchFamily="34" charset="0"/>
                <a:ea typeface="Times New Roman" panose="02020603050405020304" pitchFamily="18" charset="0"/>
                <a:cs typeface="Arial" panose="020B0604020202020204" pitchFamily="34" charset="0"/>
              </a:rPr>
              <a:t>זיכרון</a:t>
            </a:r>
            <a:endParaRPr lang="en-US" sz="3200" dirty="0">
              <a:solidFill>
                <a:schemeClr val="bg1"/>
              </a:solidFill>
              <a:effectLst/>
              <a:latin typeface="Times New Roman" panose="02020603050405020304" pitchFamily="18" charset="0"/>
              <a:ea typeface="Times New Roman" panose="02020603050405020304" pitchFamily="18" charset="0"/>
            </a:endParaRPr>
          </a:p>
        </p:txBody>
      </p:sp>
      <p:sp>
        <p:nvSpPr>
          <p:cNvPr id="13" name="TextBox 9">
            <a:extLst>
              <a:ext uri="{FF2B5EF4-FFF2-40B4-BE49-F238E27FC236}">
                <a16:creationId xmlns:a16="http://schemas.microsoft.com/office/drawing/2014/main" id="{DA976F6F-8959-4F09-B352-68A2E2506803}"/>
              </a:ext>
            </a:extLst>
          </p:cNvPr>
          <p:cNvSpPr txBox="1"/>
          <p:nvPr/>
        </p:nvSpPr>
        <p:spPr>
          <a:xfrm>
            <a:off x="-3906626" y="2390295"/>
            <a:ext cx="5603240" cy="584775"/>
          </a:xfrm>
          <a:prstGeom prst="rect">
            <a:avLst/>
          </a:prstGeom>
          <a:noFill/>
        </p:spPr>
        <p:txBody>
          <a:bodyPr wrap="square" rtlCol="1">
            <a:spAutoFit/>
          </a:bodyPr>
          <a:lstStyle/>
          <a:p>
            <a:pPr algn="r" rtl="1">
              <a:spcAft>
                <a:spcPts val="0"/>
              </a:spcAft>
            </a:pPr>
            <a:r>
              <a:rPr lang="he-IL" sz="3200" b="1" kern="1200" dirty="0">
                <a:solidFill>
                  <a:schemeClr val="bg1"/>
                </a:solidFill>
                <a:effectLst/>
                <a:latin typeface="Calibri" panose="020F0502020204030204" pitchFamily="34" charset="0"/>
                <a:ea typeface="Times New Roman" panose="02020603050405020304" pitchFamily="18" charset="0"/>
                <a:cs typeface="Arial" panose="020B0604020202020204" pitchFamily="34" charset="0"/>
              </a:rPr>
              <a:t>זיכרון</a:t>
            </a:r>
            <a:endParaRPr lang="en-US" sz="3200" dirty="0">
              <a:solidFill>
                <a:schemeClr val="bg1"/>
              </a:solidFill>
              <a:effectLst/>
              <a:latin typeface="Times New Roman" panose="02020603050405020304" pitchFamily="18" charset="0"/>
              <a:ea typeface="Times New Roman" panose="02020603050405020304" pitchFamily="18" charset="0"/>
            </a:endParaRPr>
          </a:p>
        </p:txBody>
      </p:sp>
      <p:pic>
        <p:nvPicPr>
          <p:cNvPr id="14" name="תמונה 13">
            <a:extLst>
              <a:ext uri="{FF2B5EF4-FFF2-40B4-BE49-F238E27FC236}">
                <a16:creationId xmlns:a16="http://schemas.microsoft.com/office/drawing/2014/main" id="{AF4F2849-CB4F-42F1-BDD8-689CF9AA748A}"/>
              </a:ext>
            </a:extLst>
          </p:cNvPr>
          <p:cNvPicPr/>
          <p:nvPr/>
        </p:nvPicPr>
        <p:blipFill>
          <a:blip r:embed="rId5" cstate="print">
            <a:extLst>
              <a:ext uri="{28A0092B-C50C-407E-A947-70E740481C1C}">
                <a14:useLocalDpi xmlns:a14="http://schemas.microsoft.com/office/drawing/2010/main" val="0"/>
              </a:ext>
            </a:extLst>
          </a:blip>
          <a:stretch>
            <a:fillRect/>
          </a:stretch>
        </p:blipFill>
        <p:spPr>
          <a:xfrm>
            <a:off x="2126920" y="154246"/>
            <a:ext cx="2697978" cy="3371948"/>
          </a:xfrm>
          <a:prstGeom prst="rect">
            <a:avLst/>
          </a:prstGeom>
        </p:spPr>
      </p:pic>
      <p:sp>
        <p:nvSpPr>
          <p:cNvPr id="15" name="מלבן 14">
            <a:extLst>
              <a:ext uri="{FF2B5EF4-FFF2-40B4-BE49-F238E27FC236}">
                <a16:creationId xmlns:a16="http://schemas.microsoft.com/office/drawing/2014/main" id="{99C8A452-2E08-4767-872C-B1AD10BAAEB7}"/>
              </a:ext>
            </a:extLst>
          </p:cNvPr>
          <p:cNvSpPr/>
          <p:nvPr/>
        </p:nvSpPr>
        <p:spPr>
          <a:xfrm>
            <a:off x="7159338" y="-36254"/>
            <a:ext cx="4925982" cy="3246210"/>
          </a:xfrm>
          <a:prstGeom prst="rect">
            <a:avLst/>
          </a:prstGeom>
        </p:spPr>
        <p:txBody>
          <a:bodyPr wrap="square">
            <a:spAutoFit/>
          </a:bodyPr>
          <a:lstStyle/>
          <a:p>
            <a:pPr>
              <a:lnSpc>
                <a:spcPct val="107000"/>
              </a:lnSpc>
              <a:spcAft>
                <a:spcPts val="800"/>
              </a:spcAft>
            </a:pPr>
            <a:r>
              <a:rPr lang="he-IL" dirty="0">
                <a:solidFill>
                  <a:schemeClr val="bg1"/>
                </a:solidFill>
                <a:latin typeface="Calibri" panose="020F0502020204030204" pitchFamily="34" charset="0"/>
                <a:ea typeface="Calibri" panose="020F0502020204030204" pitchFamily="34" charset="0"/>
              </a:rPr>
              <a:t>יום הזיכרון ליצחק רבין הוא יום זיכרון לאומי שנקבע על ידי הכנסת בחוק יום הזיכרון ליצחק רבין. הוא חל בי"ב בחשוון, יום הירצחו של ראש ממשלת ישראל יצחק רבין לפי הלוח העברי (4 בנובמבר 1995).</a:t>
            </a:r>
            <a:endParaRPr lang="en-US" dirty="0">
              <a:solidFill>
                <a:schemeClr val="bg1"/>
              </a:solidFill>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he-IL" dirty="0">
                <a:solidFill>
                  <a:schemeClr val="bg1"/>
                </a:solidFill>
                <a:latin typeface="Calibri" panose="020F0502020204030204" pitchFamily="34" charset="0"/>
                <a:ea typeface="Calibri" panose="020F0502020204030204" pitchFamily="34" charset="0"/>
              </a:rPr>
              <a:t>יום הזיכרון מצוין בטקסים ממלכתיים; דגלי המדינה מורדים לחצי התורן בכל המוסדות הממלכתיים. </a:t>
            </a:r>
            <a:endParaRPr lang="en-US" dirty="0">
              <a:solidFill>
                <a:schemeClr val="bg1"/>
              </a:solidFill>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he-IL" dirty="0">
                <a:solidFill>
                  <a:schemeClr val="bg1"/>
                </a:solidFill>
                <a:latin typeface="Calibri" panose="020F0502020204030204" pitchFamily="34" charset="0"/>
                <a:ea typeface="Calibri" panose="020F0502020204030204" pitchFamily="34" charset="0"/>
              </a:rPr>
              <a:t>בחוק נקבע כי בבתי הספר יצוין יום הזיכרון "בפעולות שבהן יועלו דמותו ופועלו של יצחק רבין ובפעולות שיוקדשו לחשיבות הדמוקרטיה בישראל ולסכנת האלימות לחברה ולמדינה".</a:t>
            </a:r>
            <a:endParaRPr lang="en-US" dirty="0">
              <a:solidFill>
                <a:schemeClr val="bg1"/>
              </a:solidFill>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070301426"/>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1">
            <a:extLst>
              <a:ext uri="{FF2B5EF4-FFF2-40B4-BE49-F238E27FC236}">
                <a16:creationId xmlns:a16="http://schemas.microsoft.com/office/drawing/2014/main" id="{6434EF63-E0D3-4162-BA0B-A2F7A534ABE0}"/>
              </a:ext>
            </a:extLst>
          </p:cNvPr>
          <p:cNvPicPr>
            <a:picLocks noChangeAspect="1"/>
          </p:cNvPicPr>
          <p:nvPr/>
        </p:nvPicPr>
        <p:blipFill rotWithShape="1">
          <a:blip r:embed="rId2" cstate="email">
            <a:lum bright="70000" contrast="-70000"/>
            <a:extLst>
              <a:ext uri="{28A0092B-C50C-407E-A947-70E740481C1C}">
                <a14:useLocalDpi xmlns:a14="http://schemas.microsoft.com/office/drawing/2010/main"/>
              </a:ext>
            </a:extLst>
          </a:blip>
          <a:srcRect/>
          <a:stretch/>
        </p:blipFill>
        <p:spPr>
          <a:xfrm>
            <a:off x="0" y="-2363989"/>
            <a:ext cx="12230649" cy="5900904"/>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7" name="תמונה 6">
            <a:extLst>
              <a:ext uri="{FF2B5EF4-FFF2-40B4-BE49-F238E27FC236}">
                <a16:creationId xmlns:a16="http://schemas.microsoft.com/office/drawing/2014/main" id="{9ABD5DF5-6669-4A18-8FC5-0C81034A3547}"/>
              </a:ext>
            </a:extLst>
          </p:cNvPr>
          <p:cNvPicPr/>
          <p:nvPr/>
        </p:nvPicPr>
        <p:blipFill rotWithShape="1">
          <a:blip r:embed="rId3" cstate="print">
            <a:duotone>
              <a:prstClr val="black"/>
              <a:schemeClr val="accent1">
                <a:tint val="45000"/>
                <a:satMod val="400000"/>
              </a:schemeClr>
            </a:duotone>
            <a:extLst>
              <a:ext uri="{28A0092B-C50C-407E-A947-70E740481C1C}">
                <a14:useLocalDpi xmlns:a14="http://schemas.microsoft.com/office/drawing/2010/main" val="0"/>
              </a:ext>
            </a:extLst>
          </a:blip>
          <a:srcRect l="12306" t="7423" r="6866" b="4897"/>
          <a:stretch/>
        </p:blipFill>
        <p:spPr bwMode="auto">
          <a:xfrm>
            <a:off x="5025987" y="1456759"/>
            <a:ext cx="2140025" cy="1587656"/>
          </a:xfrm>
          <a:prstGeom prst="rect">
            <a:avLst/>
          </a:prstGeom>
          <a:noFill/>
          <a:ln>
            <a:noFill/>
          </a:ln>
          <a:extLst>
            <a:ext uri="{53640926-AAD7-44D8-BBD7-CCE9431645EC}">
              <a14:shadowObscured xmlns:a14="http://schemas.microsoft.com/office/drawing/2010/main"/>
            </a:ext>
          </a:extLst>
        </p:spPr>
      </p:pic>
      <p:sp>
        <p:nvSpPr>
          <p:cNvPr id="5" name="Shape">
            <a:hlinkClick r:id="rId4" action="ppaction://hlinksldjump"/>
            <a:extLst>
              <a:ext uri="{FF2B5EF4-FFF2-40B4-BE49-F238E27FC236}">
                <a16:creationId xmlns:a16="http://schemas.microsoft.com/office/drawing/2014/main" id="{FD6FFFC8-79D0-43D6-B282-50385CF1D651}"/>
              </a:ext>
            </a:extLst>
          </p:cNvPr>
          <p:cNvSpPr/>
          <p:nvPr/>
        </p:nvSpPr>
        <p:spPr>
          <a:xfrm>
            <a:off x="316627" y="465916"/>
            <a:ext cx="1609205" cy="1433536"/>
          </a:xfrm>
          <a:custGeom>
            <a:avLst/>
            <a:gdLst/>
            <a:ahLst/>
            <a:cxnLst>
              <a:cxn ang="0">
                <a:pos x="wd2" y="hd2"/>
              </a:cxn>
              <a:cxn ang="5400000">
                <a:pos x="wd2" y="hd2"/>
              </a:cxn>
              <a:cxn ang="10800000">
                <a:pos x="wd2" y="hd2"/>
              </a:cxn>
              <a:cxn ang="16200000">
                <a:pos x="wd2" y="hd2"/>
              </a:cxn>
            </a:cxnLst>
            <a:rect l="0" t="0" r="r" b="b"/>
            <a:pathLst>
              <a:path w="21420" h="21600" extrusionOk="0">
                <a:moveTo>
                  <a:pt x="15066" y="0"/>
                </a:moveTo>
                <a:lnTo>
                  <a:pt x="6354" y="0"/>
                </a:lnTo>
                <a:cubicBezTo>
                  <a:pt x="5635" y="0"/>
                  <a:pt x="4978" y="425"/>
                  <a:pt x="4618" y="1133"/>
                </a:cubicBezTo>
                <a:lnTo>
                  <a:pt x="270" y="9667"/>
                </a:lnTo>
                <a:cubicBezTo>
                  <a:pt x="-90" y="10375"/>
                  <a:pt x="-90" y="11243"/>
                  <a:pt x="270" y="11933"/>
                </a:cubicBezTo>
                <a:lnTo>
                  <a:pt x="4618" y="20467"/>
                </a:lnTo>
                <a:cubicBezTo>
                  <a:pt x="4978" y="21175"/>
                  <a:pt x="5635" y="21600"/>
                  <a:pt x="6354" y="21600"/>
                </a:cubicBezTo>
                <a:lnTo>
                  <a:pt x="15066" y="21600"/>
                </a:lnTo>
                <a:cubicBezTo>
                  <a:pt x="15785" y="21600"/>
                  <a:pt x="16442" y="21175"/>
                  <a:pt x="16802" y="20467"/>
                </a:cubicBezTo>
                <a:lnTo>
                  <a:pt x="21150" y="11933"/>
                </a:lnTo>
                <a:cubicBezTo>
                  <a:pt x="21510" y="11225"/>
                  <a:pt x="21510" y="10357"/>
                  <a:pt x="21150" y="9667"/>
                </a:cubicBezTo>
                <a:lnTo>
                  <a:pt x="16802" y="1133"/>
                </a:lnTo>
                <a:cubicBezTo>
                  <a:pt x="16442" y="425"/>
                  <a:pt x="15785" y="0"/>
                  <a:pt x="15066" y="0"/>
                </a:cubicBezTo>
                <a:close/>
              </a:path>
            </a:pathLst>
          </a:custGeom>
          <a:solidFill>
            <a:srgbClr val="00B0F0"/>
          </a:solidFill>
          <a:ln w="12700">
            <a:miter lim="400000"/>
          </a:ln>
        </p:spPr>
        <p:txBody>
          <a:bodyPr lIns="28575" tIns="28575" rIns="28575" bIns="28575" anchor="ctr"/>
          <a:lstStyle/>
          <a:p>
            <a:pPr algn="ctr">
              <a:defRPr sz="3000">
                <a:solidFill>
                  <a:srgbClr val="FFFFFF"/>
                </a:solidFill>
              </a:defRPr>
            </a:pPr>
            <a:r>
              <a:rPr lang="he-IL" sz="2250" b="1" dirty="0">
                <a:solidFill>
                  <a:schemeClr val="bg1"/>
                </a:solidFill>
              </a:rPr>
              <a:t>תפריט </a:t>
            </a:r>
          </a:p>
          <a:p>
            <a:pPr algn="ctr">
              <a:defRPr sz="3000">
                <a:solidFill>
                  <a:srgbClr val="FFFFFF"/>
                </a:solidFill>
              </a:defRPr>
            </a:pPr>
            <a:r>
              <a:rPr lang="he-IL" sz="2250" b="1" dirty="0">
                <a:solidFill>
                  <a:schemeClr val="bg1"/>
                </a:solidFill>
              </a:rPr>
              <a:t>ראשי</a:t>
            </a:r>
            <a:endParaRPr sz="2250" b="1" dirty="0">
              <a:solidFill>
                <a:schemeClr val="bg1"/>
              </a:solidFill>
            </a:endParaRPr>
          </a:p>
        </p:txBody>
      </p:sp>
      <p:sp>
        <p:nvSpPr>
          <p:cNvPr id="10" name="Shape">
            <a:extLst>
              <a:ext uri="{FF2B5EF4-FFF2-40B4-BE49-F238E27FC236}">
                <a16:creationId xmlns:a16="http://schemas.microsoft.com/office/drawing/2014/main" id="{DAA4052C-B925-42D8-AA01-1C24E296E16A}"/>
              </a:ext>
            </a:extLst>
          </p:cNvPr>
          <p:cNvSpPr/>
          <p:nvPr/>
        </p:nvSpPr>
        <p:spPr>
          <a:xfrm>
            <a:off x="743539" y="5677234"/>
            <a:ext cx="856887" cy="789620"/>
          </a:xfrm>
          <a:custGeom>
            <a:avLst/>
            <a:gdLst/>
            <a:ahLst/>
            <a:cxnLst>
              <a:cxn ang="0">
                <a:pos x="wd2" y="hd2"/>
              </a:cxn>
              <a:cxn ang="5400000">
                <a:pos x="wd2" y="hd2"/>
              </a:cxn>
              <a:cxn ang="10800000">
                <a:pos x="wd2" y="hd2"/>
              </a:cxn>
              <a:cxn ang="16200000">
                <a:pos x="wd2" y="hd2"/>
              </a:cxn>
            </a:cxnLst>
            <a:rect l="0" t="0" r="r" b="b"/>
            <a:pathLst>
              <a:path w="21200" h="21600" extrusionOk="0">
                <a:moveTo>
                  <a:pt x="20611" y="8325"/>
                </a:moveTo>
                <a:lnTo>
                  <a:pt x="17559" y="2475"/>
                </a:lnTo>
                <a:cubicBezTo>
                  <a:pt x="16745" y="932"/>
                  <a:pt x="15262" y="0"/>
                  <a:pt x="13663" y="0"/>
                </a:cubicBezTo>
                <a:lnTo>
                  <a:pt x="7558" y="0"/>
                </a:lnTo>
                <a:cubicBezTo>
                  <a:pt x="5959" y="0"/>
                  <a:pt x="4476" y="964"/>
                  <a:pt x="3663" y="2475"/>
                </a:cubicBezTo>
                <a:lnTo>
                  <a:pt x="610" y="8325"/>
                </a:lnTo>
                <a:cubicBezTo>
                  <a:pt x="-204" y="9868"/>
                  <a:pt x="-204" y="11764"/>
                  <a:pt x="610" y="13275"/>
                </a:cubicBezTo>
                <a:lnTo>
                  <a:pt x="3663" y="19125"/>
                </a:lnTo>
                <a:cubicBezTo>
                  <a:pt x="4477" y="20668"/>
                  <a:pt x="5959" y="21600"/>
                  <a:pt x="7558" y="21600"/>
                </a:cubicBezTo>
                <a:lnTo>
                  <a:pt x="13663" y="21600"/>
                </a:lnTo>
                <a:cubicBezTo>
                  <a:pt x="15262" y="21600"/>
                  <a:pt x="16745" y="20636"/>
                  <a:pt x="17559" y="19125"/>
                </a:cubicBezTo>
                <a:lnTo>
                  <a:pt x="20611" y="13275"/>
                </a:lnTo>
                <a:cubicBezTo>
                  <a:pt x="21396" y="11764"/>
                  <a:pt x="21396" y="9868"/>
                  <a:pt x="20611" y="8325"/>
                </a:cubicBezTo>
                <a:close/>
              </a:path>
            </a:pathLst>
          </a:custGeom>
          <a:solidFill>
            <a:srgbClr val="00B0F0"/>
          </a:solidFill>
          <a:ln w="12700">
            <a:miter lim="400000"/>
          </a:ln>
        </p:spPr>
        <p:txBody>
          <a:bodyPr lIns="28575" tIns="28575" rIns="28575" bIns="28575" anchor="ctr"/>
          <a:lstStyle/>
          <a:p>
            <a:pPr algn="ctr">
              <a:defRPr sz="3000">
                <a:solidFill>
                  <a:srgbClr val="FFFFFF"/>
                </a:solidFill>
              </a:defRPr>
            </a:pPr>
            <a:r>
              <a:rPr lang="he-IL" sz="2800" b="1" dirty="0">
                <a:solidFill>
                  <a:schemeClr val="bg1"/>
                </a:solidFill>
              </a:rPr>
              <a:t>28</a:t>
            </a:r>
            <a:endParaRPr sz="2800" b="1" dirty="0">
              <a:solidFill>
                <a:schemeClr val="bg1"/>
              </a:solidFill>
            </a:endParaRPr>
          </a:p>
        </p:txBody>
      </p:sp>
      <p:sp>
        <p:nvSpPr>
          <p:cNvPr id="2" name="מלבן 1">
            <a:extLst>
              <a:ext uri="{FF2B5EF4-FFF2-40B4-BE49-F238E27FC236}">
                <a16:creationId xmlns:a16="http://schemas.microsoft.com/office/drawing/2014/main" id="{85FDFF35-AF61-4B9D-A110-BA8FCE51DB5B}"/>
              </a:ext>
            </a:extLst>
          </p:cNvPr>
          <p:cNvSpPr/>
          <p:nvPr/>
        </p:nvSpPr>
        <p:spPr>
          <a:xfrm>
            <a:off x="836749" y="4583742"/>
            <a:ext cx="11112130" cy="1015663"/>
          </a:xfrm>
          <a:prstGeom prst="rect">
            <a:avLst/>
          </a:prstGeom>
          <a:noFill/>
        </p:spPr>
        <p:txBody>
          <a:bodyPr wrap="square">
            <a:spAutoFit/>
          </a:bodyPr>
          <a:lstStyle/>
          <a:p>
            <a:pPr lvl="0"/>
            <a:r>
              <a:rPr lang="he-IL" sz="6000" b="1" dirty="0"/>
              <a:t>האם לכל מחלוקת יש פתרון? </a:t>
            </a:r>
            <a:endParaRPr lang="en-US" sz="6000" b="1" dirty="0"/>
          </a:p>
        </p:txBody>
      </p:sp>
      <p:sp>
        <p:nvSpPr>
          <p:cNvPr id="13" name="TextBox 9">
            <a:extLst>
              <a:ext uri="{FF2B5EF4-FFF2-40B4-BE49-F238E27FC236}">
                <a16:creationId xmlns:a16="http://schemas.microsoft.com/office/drawing/2014/main" id="{3F9E0300-A70C-4533-8D1A-986D26033359}"/>
              </a:ext>
            </a:extLst>
          </p:cNvPr>
          <p:cNvSpPr txBox="1"/>
          <p:nvPr/>
        </p:nvSpPr>
        <p:spPr>
          <a:xfrm>
            <a:off x="-3545842" y="2164991"/>
            <a:ext cx="5603240" cy="646331"/>
          </a:xfrm>
          <a:prstGeom prst="rect">
            <a:avLst/>
          </a:prstGeom>
          <a:noFill/>
        </p:spPr>
        <p:txBody>
          <a:bodyPr wrap="square" rtlCol="1">
            <a:spAutoFit/>
          </a:bodyPr>
          <a:lstStyle/>
          <a:p>
            <a:r>
              <a:rPr lang="he-IL" sz="3600" b="1" dirty="0"/>
              <a:t>מחלוקת </a:t>
            </a:r>
            <a:endParaRPr lang="en-US" sz="3600" dirty="0"/>
          </a:p>
        </p:txBody>
      </p:sp>
      <p:sp>
        <p:nvSpPr>
          <p:cNvPr id="14" name="מלבן 13">
            <a:extLst>
              <a:ext uri="{FF2B5EF4-FFF2-40B4-BE49-F238E27FC236}">
                <a16:creationId xmlns:a16="http://schemas.microsoft.com/office/drawing/2014/main" id="{08CFB614-F5B5-4623-B602-6F34653BA82F}"/>
              </a:ext>
            </a:extLst>
          </p:cNvPr>
          <p:cNvSpPr/>
          <p:nvPr/>
        </p:nvSpPr>
        <p:spPr>
          <a:xfrm>
            <a:off x="7315200" y="-662790"/>
            <a:ext cx="4735956" cy="4020268"/>
          </a:xfrm>
          <a:prstGeom prst="rect">
            <a:avLst/>
          </a:prstGeom>
        </p:spPr>
        <p:txBody>
          <a:bodyPr wrap="square">
            <a:spAutoFit/>
          </a:bodyPr>
          <a:lstStyle/>
          <a:p>
            <a:pPr algn="just">
              <a:lnSpc>
                <a:spcPct val="107000"/>
              </a:lnSpc>
              <a:spcAft>
                <a:spcPts val="800"/>
              </a:spcAft>
            </a:pPr>
            <a:r>
              <a:rPr lang="he-IL" sz="2000" b="1" dirty="0">
                <a:solidFill>
                  <a:srgbClr val="202122"/>
                </a:solidFill>
                <a:latin typeface="Calibri" panose="020F0502020204030204" pitchFamily="34" charset="0"/>
                <a:ea typeface="Calibri" panose="020F0502020204030204" pitchFamily="34" charset="0"/>
              </a:rPr>
              <a:t>מחלוקת היא אי-הסכמה בין מספר צדדים (לרוב, שניים) על אודות סוגיה מסוימת. כל צד מנסה להוכיח שטענתו או דעתו היא הנכונה ולעיתים אף תוך שימוש בכוח. מחלוקות יכולות להתקיים בין שני אנשים, כמו גם בין המון רב. מחלוקות אף עלולות לגרור עמים ומדינות לעימותים קשים, כגון קרבות ומלחמות. ישנן מחלוקות אידיאולוגיות, שנמשכות לאורך שנים או דורות רבים, כמו מחלוקות בנושאי דת, פילוסופיה ופוליטיקה (מתוך הערך 'מחלוקת', ויקיפדיה).</a:t>
            </a:r>
          </a:p>
        </p:txBody>
      </p:sp>
      <p:pic>
        <p:nvPicPr>
          <p:cNvPr id="15" name="Picture 4" descr="fork outdoor double unknown way - division stock pictures, royalty-free photos &amp; images">
            <a:extLst>
              <a:ext uri="{FF2B5EF4-FFF2-40B4-BE49-F238E27FC236}">
                <a16:creationId xmlns:a16="http://schemas.microsoft.com/office/drawing/2014/main" id="{9EE061DE-40B5-42BA-A9CE-C01C3D7A1948}"/>
              </a:ext>
            </a:extLst>
          </p:cNvPr>
          <p:cNvPicPr>
            <a:picLocks noChangeAspect="1" noChangeArrowheads="1"/>
          </p:cNvPicPr>
          <p:nvPr/>
        </p:nvPicPr>
        <p:blipFill rotWithShape="1">
          <a:blip r:embed="rId5">
            <a:extLst>
              <a:ext uri="{28A0092B-C50C-407E-A947-70E740481C1C}">
                <a14:useLocalDpi xmlns:a14="http://schemas.microsoft.com/office/drawing/2010/main" val="0"/>
              </a:ext>
            </a:extLst>
          </a:blip>
          <a:srcRect l="15227" r="21047"/>
          <a:stretch/>
        </p:blipFill>
        <p:spPr bwMode="auto">
          <a:xfrm>
            <a:off x="1929569" y="-698194"/>
            <a:ext cx="2964852" cy="310164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21629744"/>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1">
            <a:extLst>
              <a:ext uri="{FF2B5EF4-FFF2-40B4-BE49-F238E27FC236}">
                <a16:creationId xmlns:a16="http://schemas.microsoft.com/office/drawing/2014/main" id="{6434EF63-E0D3-4162-BA0B-A2F7A534ABE0}"/>
              </a:ext>
            </a:extLst>
          </p:cNvPr>
          <p:cNvPicPr>
            <a:picLocks noChangeAspect="1"/>
          </p:cNvPicPr>
          <p:nvPr/>
        </p:nvPicPr>
        <p:blipFill rotWithShape="1">
          <a:blip r:embed="rId2" cstate="email">
            <a:lum bright="70000" contrast="-70000"/>
            <a:extLst>
              <a:ext uri="{28A0092B-C50C-407E-A947-70E740481C1C}">
                <a14:useLocalDpi xmlns:a14="http://schemas.microsoft.com/office/drawing/2010/main"/>
              </a:ext>
            </a:extLst>
          </a:blip>
          <a:srcRect/>
          <a:stretch/>
        </p:blipFill>
        <p:spPr>
          <a:xfrm>
            <a:off x="0" y="-2363989"/>
            <a:ext cx="12230649" cy="5900904"/>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7" name="תמונה 6">
            <a:extLst>
              <a:ext uri="{FF2B5EF4-FFF2-40B4-BE49-F238E27FC236}">
                <a16:creationId xmlns:a16="http://schemas.microsoft.com/office/drawing/2014/main" id="{9ABD5DF5-6669-4A18-8FC5-0C81034A3547}"/>
              </a:ext>
            </a:extLst>
          </p:cNvPr>
          <p:cNvPicPr/>
          <p:nvPr/>
        </p:nvPicPr>
        <p:blipFill rotWithShape="1">
          <a:blip r:embed="rId3" cstate="print">
            <a:duotone>
              <a:prstClr val="black"/>
              <a:schemeClr val="accent1">
                <a:tint val="45000"/>
                <a:satMod val="400000"/>
              </a:schemeClr>
            </a:duotone>
            <a:extLst>
              <a:ext uri="{28A0092B-C50C-407E-A947-70E740481C1C}">
                <a14:useLocalDpi xmlns:a14="http://schemas.microsoft.com/office/drawing/2010/main" val="0"/>
              </a:ext>
            </a:extLst>
          </a:blip>
          <a:srcRect l="12306" t="7423" r="6866" b="4897"/>
          <a:stretch/>
        </p:blipFill>
        <p:spPr bwMode="auto">
          <a:xfrm>
            <a:off x="5025987" y="1456759"/>
            <a:ext cx="2140025" cy="1587656"/>
          </a:xfrm>
          <a:prstGeom prst="rect">
            <a:avLst/>
          </a:prstGeom>
          <a:noFill/>
          <a:ln>
            <a:noFill/>
          </a:ln>
          <a:extLst>
            <a:ext uri="{53640926-AAD7-44D8-BBD7-CCE9431645EC}">
              <a14:shadowObscured xmlns:a14="http://schemas.microsoft.com/office/drawing/2010/main"/>
            </a:ext>
          </a:extLst>
        </p:spPr>
      </p:pic>
      <p:sp>
        <p:nvSpPr>
          <p:cNvPr id="5" name="Shape">
            <a:hlinkClick r:id="rId4" action="ppaction://hlinksldjump"/>
            <a:extLst>
              <a:ext uri="{FF2B5EF4-FFF2-40B4-BE49-F238E27FC236}">
                <a16:creationId xmlns:a16="http://schemas.microsoft.com/office/drawing/2014/main" id="{FD6FFFC8-79D0-43D6-B282-50385CF1D651}"/>
              </a:ext>
            </a:extLst>
          </p:cNvPr>
          <p:cNvSpPr/>
          <p:nvPr/>
        </p:nvSpPr>
        <p:spPr>
          <a:xfrm>
            <a:off x="316627" y="465916"/>
            <a:ext cx="1609205" cy="1433536"/>
          </a:xfrm>
          <a:custGeom>
            <a:avLst/>
            <a:gdLst/>
            <a:ahLst/>
            <a:cxnLst>
              <a:cxn ang="0">
                <a:pos x="wd2" y="hd2"/>
              </a:cxn>
              <a:cxn ang="5400000">
                <a:pos x="wd2" y="hd2"/>
              </a:cxn>
              <a:cxn ang="10800000">
                <a:pos x="wd2" y="hd2"/>
              </a:cxn>
              <a:cxn ang="16200000">
                <a:pos x="wd2" y="hd2"/>
              </a:cxn>
            </a:cxnLst>
            <a:rect l="0" t="0" r="r" b="b"/>
            <a:pathLst>
              <a:path w="21420" h="21600" extrusionOk="0">
                <a:moveTo>
                  <a:pt x="15066" y="0"/>
                </a:moveTo>
                <a:lnTo>
                  <a:pt x="6354" y="0"/>
                </a:lnTo>
                <a:cubicBezTo>
                  <a:pt x="5635" y="0"/>
                  <a:pt x="4978" y="425"/>
                  <a:pt x="4618" y="1133"/>
                </a:cubicBezTo>
                <a:lnTo>
                  <a:pt x="270" y="9667"/>
                </a:lnTo>
                <a:cubicBezTo>
                  <a:pt x="-90" y="10375"/>
                  <a:pt x="-90" y="11243"/>
                  <a:pt x="270" y="11933"/>
                </a:cubicBezTo>
                <a:lnTo>
                  <a:pt x="4618" y="20467"/>
                </a:lnTo>
                <a:cubicBezTo>
                  <a:pt x="4978" y="21175"/>
                  <a:pt x="5635" y="21600"/>
                  <a:pt x="6354" y="21600"/>
                </a:cubicBezTo>
                <a:lnTo>
                  <a:pt x="15066" y="21600"/>
                </a:lnTo>
                <a:cubicBezTo>
                  <a:pt x="15785" y="21600"/>
                  <a:pt x="16442" y="21175"/>
                  <a:pt x="16802" y="20467"/>
                </a:cubicBezTo>
                <a:lnTo>
                  <a:pt x="21150" y="11933"/>
                </a:lnTo>
                <a:cubicBezTo>
                  <a:pt x="21510" y="11225"/>
                  <a:pt x="21510" y="10357"/>
                  <a:pt x="21150" y="9667"/>
                </a:cubicBezTo>
                <a:lnTo>
                  <a:pt x="16802" y="1133"/>
                </a:lnTo>
                <a:cubicBezTo>
                  <a:pt x="16442" y="425"/>
                  <a:pt x="15785" y="0"/>
                  <a:pt x="15066" y="0"/>
                </a:cubicBezTo>
                <a:close/>
              </a:path>
            </a:pathLst>
          </a:custGeom>
          <a:solidFill>
            <a:srgbClr val="00B0F0"/>
          </a:solidFill>
          <a:ln w="12700">
            <a:miter lim="400000"/>
          </a:ln>
        </p:spPr>
        <p:txBody>
          <a:bodyPr lIns="28575" tIns="28575" rIns="28575" bIns="28575" anchor="ctr"/>
          <a:lstStyle/>
          <a:p>
            <a:pPr algn="ctr">
              <a:defRPr sz="3000">
                <a:solidFill>
                  <a:srgbClr val="FFFFFF"/>
                </a:solidFill>
              </a:defRPr>
            </a:pPr>
            <a:r>
              <a:rPr lang="he-IL" sz="2250" b="1" dirty="0">
                <a:solidFill>
                  <a:schemeClr val="bg1"/>
                </a:solidFill>
              </a:rPr>
              <a:t>תפריט </a:t>
            </a:r>
          </a:p>
          <a:p>
            <a:pPr algn="ctr">
              <a:defRPr sz="3000">
                <a:solidFill>
                  <a:srgbClr val="FFFFFF"/>
                </a:solidFill>
              </a:defRPr>
            </a:pPr>
            <a:r>
              <a:rPr lang="he-IL" sz="2250" b="1" dirty="0">
                <a:solidFill>
                  <a:schemeClr val="bg1"/>
                </a:solidFill>
              </a:rPr>
              <a:t>ראשי</a:t>
            </a:r>
            <a:endParaRPr sz="2250" b="1" dirty="0">
              <a:solidFill>
                <a:schemeClr val="bg1"/>
              </a:solidFill>
            </a:endParaRPr>
          </a:p>
        </p:txBody>
      </p:sp>
      <p:sp>
        <p:nvSpPr>
          <p:cNvPr id="10" name="Shape">
            <a:extLst>
              <a:ext uri="{FF2B5EF4-FFF2-40B4-BE49-F238E27FC236}">
                <a16:creationId xmlns:a16="http://schemas.microsoft.com/office/drawing/2014/main" id="{DAA4052C-B925-42D8-AA01-1C24E296E16A}"/>
              </a:ext>
            </a:extLst>
          </p:cNvPr>
          <p:cNvSpPr/>
          <p:nvPr/>
        </p:nvSpPr>
        <p:spPr>
          <a:xfrm>
            <a:off x="743539" y="5677234"/>
            <a:ext cx="856887" cy="789620"/>
          </a:xfrm>
          <a:custGeom>
            <a:avLst/>
            <a:gdLst/>
            <a:ahLst/>
            <a:cxnLst>
              <a:cxn ang="0">
                <a:pos x="wd2" y="hd2"/>
              </a:cxn>
              <a:cxn ang="5400000">
                <a:pos x="wd2" y="hd2"/>
              </a:cxn>
              <a:cxn ang="10800000">
                <a:pos x="wd2" y="hd2"/>
              </a:cxn>
              <a:cxn ang="16200000">
                <a:pos x="wd2" y="hd2"/>
              </a:cxn>
            </a:cxnLst>
            <a:rect l="0" t="0" r="r" b="b"/>
            <a:pathLst>
              <a:path w="21200" h="21600" extrusionOk="0">
                <a:moveTo>
                  <a:pt x="20611" y="8325"/>
                </a:moveTo>
                <a:lnTo>
                  <a:pt x="17559" y="2475"/>
                </a:lnTo>
                <a:cubicBezTo>
                  <a:pt x="16745" y="932"/>
                  <a:pt x="15262" y="0"/>
                  <a:pt x="13663" y="0"/>
                </a:cubicBezTo>
                <a:lnTo>
                  <a:pt x="7558" y="0"/>
                </a:lnTo>
                <a:cubicBezTo>
                  <a:pt x="5959" y="0"/>
                  <a:pt x="4476" y="964"/>
                  <a:pt x="3663" y="2475"/>
                </a:cubicBezTo>
                <a:lnTo>
                  <a:pt x="610" y="8325"/>
                </a:lnTo>
                <a:cubicBezTo>
                  <a:pt x="-204" y="9868"/>
                  <a:pt x="-204" y="11764"/>
                  <a:pt x="610" y="13275"/>
                </a:cubicBezTo>
                <a:lnTo>
                  <a:pt x="3663" y="19125"/>
                </a:lnTo>
                <a:cubicBezTo>
                  <a:pt x="4477" y="20668"/>
                  <a:pt x="5959" y="21600"/>
                  <a:pt x="7558" y="21600"/>
                </a:cubicBezTo>
                <a:lnTo>
                  <a:pt x="13663" y="21600"/>
                </a:lnTo>
                <a:cubicBezTo>
                  <a:pt x="15262" y="21600"/>
                  <a:pt x="16745" y="20636"/>
                  <a:pt x="17559" y="19125"/>
                </a:cubicBezTo>
                <a:lnTo>
                  <a:pt x="20611" y="13275"/>
                </a:lnTo>
                <a:cubicBezTo>
                  <a:pt x="21396" y="11764"/>
                  <a:pt x="21396" y="9868"/>
                  <a:pt x="20611" y="8325"/>
                </a:cubicBezTo>
                <a:close/>
              </a:path>
            </a:pathLst>
          </a:custGeom>
          <a:solidFill>
            <a:srgbClr val="00B0F0"/>
          </a:solidFill>
          <a:ln w="12700">
            <a:miter lim="400000"/>
          </a:ln>
        </p:spPr>
        <p:txBody>
          <a:bodyPr lIns="28575" tIns="28575" rIns="28575" bIns="28575" anchor="ctr"/>
          <a:lstStyle/>
          <a:p>
            <a:pPr algn="ctr">
              <a:defRPr sz="3000">
                <a:solidFill>
                  <a:srgbClr val="FFFFFF"/>
                </a:solidFill>
              </a:defRPr>
            </a:pPr>
            <a:r>
              <a:rPr lang="he-IL" sz="2800" b="1" dirty="0">
                <a:solidFill>
                  <a:schemeClr val="bg1"/>
                </a:solidFill>
              </a:rPr>
              <a:t>29</a:t>
            </a:r>
            <a:endParaRPr sz="2800" b="1" dirty="0">
              <a:solidFill>
                <a:schemeClr val="bg1"/>
              </a:solidFill>
            </a:endParaRPr>
          </a:p>
        </p:txBody>
      </p:sp>
      <p:sp>
        <p:nvSpPr>
          <p:cNvPr id="2" name="מלבן 1">
            <a:extLst>
              <a:ext uri="{FF2B5EF4-FFF2-40B4-BE49-F238E27FC236}">
                <a16:creationId xmlns:a16="http://schemas.microsoft.com/office/drawing/2014/main" id="{85FDFF35-AF61-4B9D-A110-BA8FCE51DB5B}"/>
              </a:ext>
            </a:extLst>
          </p:cNvPr>
          <p:cNvSpPr/>
          <p:nvPr/>
        </p:nvSpPr>
        <p:spPr>
          <a:xfrm>
            <a:off x="836749" y="4583742"/>
            <a:ext cx="11112130" cy="1938992"/>
          </a:xfrm>
          <a:prstGeom prst="rect">
            <a:avLst/>
          </a:prstGeom>
          <a:noFill/>
        </p:spPr>
        <p:txBody>
          <a:bodyPr wrap="square">
            <a:spAutoFit/>
          </a:bodyPr>
          <a:lstStyle/>
          <a:p>
            <a:pPr lvl="0"/>
            <a:r>
              <a:rPr lang="he-IL" sz="6000" b="1" dirty="0"/>
              <a:t>האם ייתכנו פתרונות שונים לאותה מחלוקת? </a:t>
            </a:r>
            <a:endParaRPr lang="en-US" sz="6000" b="1" dirty="0"/>
          </a:p>
        </p:txBody>
      </p:sp>
      <p:sp>
        <p:nvSpPr>
          <p:cNvPr id="13" name="TextBox 9">
            <a:extLst>
              <a:ext uri="{FF2B5EF4-FFF2-40B4-BE49-F238E27FC236}">
                <a16:creationId xmlns:a16="http://schemas.microsoft.com/office/drawing/2014/main" id="{FAAC5364-A107-4B55-BC94-08698E344D9B}"/>
              </a:ext>
            </a:extLst>
          </p:cNvPr>
          <p:cNvSpPr txBox="1"/>
          <p:nvPr/>
        </p:nvSpPr>
        <p:spPr>
          <a:xfrm>
            <a:off x="-3545842" y="2164991"/>
            <a:ext cx="5603240" cy="646331"/>
          </a:xfrm>
          <a:prstGeom prst="rect">
            <a:avLst/>
          </a:prstGeom>
          <a:noFill/>
        </p:spPr>
        <p:txBody>
          <a:bodyPr wrap="square" rtlCol="1">
            <a:spAutoFit/>
          </a:bodyPr>
          <a:lstStyle/>
          <a:p>
            <a:r>
              <a:rPr lang="he-IL" sz="3600" b="1" dirty="0"/>
              <a:t>מחלוקת </a:t>
            </a:r>
            <a:endParaRPr lang="en-US" sz="3600" dirty="0"/>
          </a:p>
        </p:txBody>
      </p:sp>
      <p:sp>
        <p:nvSpPr>
          <p:cNvPr id="14" name="מלבן 13">
            <a:extLst>
              <a:ext uri="{FF2B5EF4-FFF2-40B4-BE49-F238E27FC236}">
                <a16:creationId xmlns:a16="http://schemas.microsoft.com/office/drawing/2014/main" id="{78970B2C-7465-4334-8E07-DB0DF2536DF1}"/>
              </a:ext>
            </a:extLst>
          </p:cNvPr>
          <p:cNvSpPr/>
          <p:nvPr/>
        </p:nvSpPr>
        <p:spPr>
          <a:xfrm>
            <a:off x="7315200" y="-662790"/>
            <a:ext cx="4735956" cy="4020268"/>
          </a:xfrm>
          <a:prstGeom prst="rect">
            <a:avLst/>
          </a:prstGeom>
        </p:spPr>
        <p:txBody>
          <a:bodyPr wrap="square">
            <a:spAutoFit/>
          </a:bodyPr>
          <a:lstStyle/>
          <a:p>
            <a:pPr algn="just">
              <a:lnSpc>
                <a:spcPct val="107000"/>
              </a:lnSpc>
              <a:spcAft>
                <a:spcPts val="800"/>
              </a:spcAft>
            </a:pPr>
            <a:r>
              <a:rPr lang="he-IL" sz="2000" b="1" dirty="0">
                <a:solidFill>
                  <a:srgbClr val="202122"/>
                </a:solidFill>
                <a:latin typeface="Calibri" panose="020F0502020204030204" pitchFamily="34" charset="0"/>
                <a:ea typeface="Calibri" panose="020F0502020204030204" pitchFamily="34" charset="0"/>
              </a:rPr>
              <a:t>מחלוקת היא אי-הסכמה בין מספר צדדים (לרוב, שניים) על אודות סוגיה מסוימת. כל צד מנסה להוכיח שטענתו או דעתו היא הנכונה ולעיתים אף תוך שימוש בכוח. מחלוקות יכולות להתקיים בין שני אנשים, כמו גם בין המון רב. מחלוקות אף עלולות לגרור עמים ומדינות לעימותים קשים, כגון קרבות ומלחמות. ישנן מחלוקות אידיאולוגיות, שנמשכות לאורך שנים או דורות רבים, כמו מחלוקות בנושאי דת, פילוסופיה ופוליטיקה (מתוך הערך 'מחלוקת', ויקיפדיה).</a:t>
            </a:r>
          </a:p>
        </p:txBody>
      </p:sp>
      <p:pic>
        <p:nvPicPr>
          <p:cNvPr id="15" name="Picture 4" descr="fork outdoor double unknown way - division stock pictures, royalty-free photos &amp; images">
            <a:extLst>
              <a:ext uri="{FF2B5EF4-FFF2-40B4-BE49-F238E27FC236}">
                <a16:creationId xmlns:a16="http://schemas.microsoft.com/office/drawing/2014/main" id="{4A39513B-2FAA-40F0-994E-4601BA486E53}"/>
              </a:ext>
            </a:extLst>
          </p:cNvPr>
          <p:cNvPicPr>
            <a:picLocks noChangeAspect="1" noChangeArrowheads="1"/>
          </p:cNvPicPr>
          <p:nvPr/>
        </p:nvPicPr>
        <p:blipFill rotWithShape="1">
          <a:blip r:embed="rId5">
            <a:extLst>
              <a:ext uri="{28A0092B-C50C-407E-A947-70E740481C1C}">
                <a14:useLocalDpi xmlns:a14="http://schemas.microsoft.com/office/drawing/2010/main" val="0"/>
              </a:ext>
            </a:extLst>
          </a:blip>
          <a:srcRect l="15227" r="21047"/>
          <a:stretch/>
        </p:blipFill>
        <p:spPr bwMode="auto">
          <a:xfrm>
            <a:off x="1929569" y="-698194"/>
            <a:ext cx="2964852" cy="310164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60833882"/>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1">
            <a:extLst>
              <a:ext uri="{FF2B5EF4-FFF2-40B4-BE49-F238E27FC236}">
                <a16:creationId xmlns:a16="http://schemas.microsoft.com/office/drawing/2014/main" id="{6434EF63-E0D3-4162-BA0B-A2F7A534ABE0}"/>
              </a:ext>
            </a:extLst>
          </p:cNvPr>
          <p:cNvPicPr>
            <a:picLocks noChangeAspect="1"/>
          </p:cNvPicPr>
          <p:nvPr/>
        </p:nvPicPr>
        <p:blipFill rotWithShape="1">
          <a:blip r:embed="rId2" cstate="email">
            <a:lum bright="70000" contrast="-70000"/>
            <a:extLst>
              <a:ext uri="{28A0092B-C50C-407E-A947-70E740481C1C}">
                <a14:useLocalDpi xmlns:a14="http://schemas.microsoft.com/office/drawing/2010/main"/>
              </a:ext>
            </a:extLst>
          </a:blip>
          <a:srcRect/>
          <a:stretch/>
        </p:blipFill>
        <p:spPr>
          <a:xfrm>
            <a:off x="0" y="-2363989"/>
            <a:ext cx="12230649" cy="5900904"/>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7" name="תמונה 6">
            <a:extLst>
              <a:ext uri="{FF2B5EF4-FFF2-40B4-BE49-F238E27FC236}">
                <a16:creationId xmlns:a16="http://schemas.microsoft.com/office/drawing/2014/main" id="{9ABD5DF5-6669-4A18-8FC5-0C81034A3547}"/>
              </a:ext>
            </a:extLst>
          </p:cNvPr>
          <p:cNvPicPr/>
          <p:nvPr/>
        </p:nvPicPr>
        <p:blipFill rotWithShape="1">
          <a:blip r:embed="rId3" cstate="print">
            <a:duotone>
              <a:prstClr val="black"/>
              <a:schemeClr val="accent1">
                <a:tint val="45000"/>
                <a:satMod val="400000"/>
              </a:schemeClr>
            </a:duotone>
            <a:extLst>
              <a:ext uri="{28A0092B-C50C-407E-A947-70E740481C1C}">
                <a14:useLocalDpi xmlns:a14="http://schemas.microsoft.com/office/drawing/2010/main" val="0"/>
              </a:ext>
            </a:extLst>
          </a:blip>
          <a:srcRect l="12306" t="7423" r="6866" b="4897"/>
          <a:stretch/>
        </p:blipFill>
        <p:spPr bwMode="auto">
          <a:xfrm>
            <a:off x="5025987" y="1456759"/>
            <a:ext cx="2140025" cy="1587656"/>
          </a:xfrm>
          <a:prstGeom prst="rect">
            <a:avLst/>
          </a:prstGeom>
          <a:noFill/>
          <a:ln>
            <a:noFill/>
          </a:ln>
          <a:extLst>
            <a:ext uri="{53640926-AAD7-44D8-BBD7-CCE9431645EC}">
              <a14:shadowObscured xmlns:a14="http://schemas.microsoft.com/office/drawing/2010/main"/>
            </a:ext>
          </a:extLst>
        </p:spPr>
      </p:pic>
      <p:sp>
        <p:nvSpPr>
          <p:cNvPr id="5" name="Shape">
            <a:hlinkClick r:id="rId4" action="ppaction://hlinksldjump"/>
            <a:extLst>
              <a:ext uri="{FF2B5EF4-FFF2-40B4-BE49-F238E27FC236}">
                <a16:creationId xmlns:a16="http://schemas.microsoft.com/office/drawing/2014/main" id="{FD6FFFC8-79D0-43D6-B282-50385CF1D651}"/>
              </a:ext>
            </a:extLst>
          </p:cNvPr>
          <p:cNvSpPr/>
          <p:nvPr/>
        </p:nvSpPr>
        <p:spPr>
          <a:xfrm>
            <a:off x="316627" y="465916"/>
            <a:ext cx="1609205" cy="1433536"/>
          </a:xfrm>
          <a:custGeom>
            <a:avLst/>
            <a:gdLst/>
            <a:ahLst/>
            <a:cxnLst>
              <a:cxn ang="0">
                <a:pos x="wd2" y="hd2"/>
              </a:cxn>
              <a:cxn ang="5400000">
                <a:pos x="wd2" y="hd2"/>
              </a:cxn>
              <a:cxn ang="10800000">
                <a:pos x="wd2" y="hd2"/>
              </a:cxn>
              <a:cxn ang="16200000">
                <a:pos x="wd2" y="hd2"/>
              </a:cxn>
            </a:cxnLst>
            <a:rect l="0" t="0" r="r" b="b"/>
            <a:pathLst>
              <a:path w="21420" h="21600" extrusionOk="0">
                <a:moveTo>
                  <a:pt x="15066" y="0"/>
                </a:moveTo>
                <a:lnTo>
                  <a:pt x="6354" y="0"/>
                </a:lnTo>
                <a:cubicBezTo>
                  <a:pt x="5635" y="0"/>
                  <a:pt x="4978" y="425"/>
                  <a:pt x="4618" y="1133"/>
                </a:cubicBezTo>
                <a:lnTo>
                  <a:pt x="270" y="9667"/>
                </a:lnTo>
                <a:cubicBezTo>
                  <a:pt x="-90" y="10375"/>
                  <a:pt x="-90" y="11243"/>
                  <a:pt x="270" y="11933"/>
                </a:cubicBezTo>
                <a:lnTo>
                  <a:pt x="4618" y="20467"/>
                </a:lnTo>
                <a:cubicBezTo>
                  <a:pt x="4978" y="21175"/>
                  <a:pt x="5635" y="21600"/>
                  <a:pt x="6354" y="21600"/>
                </a:cubicBezTo>
                <a:lnTo>
                  <a:pt x="15066" y="21600"/>
                </a:lnTo>
                <a:cubicBezTo>
                  <a:pt x="15785" y="21600"/>
                  <a:pt x="16442" y="21175"/>
                  <a:pt x="16802" y="20467"/>
                </a:cubicBezTo>
                <a:lnTo>
                  <a:pt x="21150" y="11933"/>
                </a:lnTo>
                <a:cubicBezTo>
                  <a:pt x="21510" y="11225"/>
                  <a:pt x="21510" y="10357"/>
                  <a:pt x="21150" y="9667"/>
                </a:cubicBezTo>
                <a:lnTo>
                  <a:pt x="16802" y="1133"/>
                </a:lnTo>
                <a:cubicBezTo>
                  <a:pt x="16442" y="425"/>
                  <a:pt x="15785" y="0"/>
                  <a:pt x="15066" y="0"/>
                </a:cubicBezTo>
                <a:close/>
              </a:path>
            </a:pathLst>
          </a:custGeom>
          <a:solidFill>
            <a:srgbClr val="00B0F0"/>
          </a:solidFill>
          <a:ln w="12700">
            <a:miter lim="400000"/>
          </a:ln>
        </p:spPr>
        <p:txBody>
          <a:bodyPr lIns="28575" tIns="28575" rIns="28575" bIns="28575" anchor="ctr"/>
          <a:lstStyle/>
          <a:p>
            <a:pPr algn="ctr">
              <a:defRPr sz="3000">
                <a:solidFill>
                  <a:srgbClr val="FFFFFF"/>
                </a:solidFill>
              </a:defRPr>
            </a:pPr>
            <a:r>
              <a:rPr lang="he-IL" sz="2250" b="1" dirty="0">
                <a:solidFill>
                  <a:schemeClr val="bg1"/>
                </a:solidFill>
              </a:rPr>
              <a:t>תפריט </a:t>
            </a:r>
          </a:p>
          <a:p>
            <a:pPr algn="ctr">
              <a:defRPr sz="3000">
                <a:solidFill>
                  <a:srgbClr val="FFFFFF"/>
                </a:solidFill>
              </a:defRPr>
            </a:pPr>
            <a:r>
              <a:rPr lang="he-IL" sz="2250" b="1" dirty="0">
                <a:solidFill>
                  <a:schemeClr val="bg1"/>
                </a:solidFill>
              </a:rPr>
              <a:t>ראשי</a:t>
            </a:r>
            <a:endParaRPr sz="2250" b="1" dirty="0">
              <a:solidFill>
                <a:schemeClr val="bg1"/>
              </a:solidFill>
            </a:endParaRPr>
          </a:p>
        </p:txBody>
      </p:sp>
      <p:sp>
        <p:nvSpPr>
          <p:cNvPr id="10" name="Shape">
            <a:extLst>
              <a:ext uri="{FF2B5EF4-FFF2-40B4-BE49-F238E27FC236}">
                <a16:creationId xmlns:a16="http://schemas.microsoft.com/office/drawing/2014/main" id="{DAA4052C-B925-42D8-AA01-1C24E296E16A}"/>
              </a:ext>
            </a:extLst>
          </p:cNvPr>
          <p:cNvSpPr/>
          <p:nvPr/>
        </p:nvSpPr>
        <p:spPr>
          <a:xfrm>
            <a:off x="743539" y="5677234"/>
            <a:ext cx="856887" cy="789620"/>
          </a:xfrm>
          <a:custGeom>
            <a:avLst/>
            <a:gdLst/>
            <a:ahLst/>
            <a:cxnLst>
              <a:cxn ang="0">
                <a:pos x="wd2" y="hd2"/>
              </a:cxn>
              <a:cxn ang="5400000">
                <a:pos x="wd2" y="hd2"/>
              </a:cxn>
              <a:cxn ang="10800000">
                <a:pos x="wd2" y="hd2"/>
              </a:cxn>
              <a:cxn ang="16200000">
                <a:pos x="wd2" y="hd2"/>
              </a:cxn>
            </a:cxnLst>
            <a:rect l="0" t="0" r="r" b="b"/>
            <a:pathLst>
              <a:path w="21200" h="21600" extrusionOk="0">
                <a:moveTo>
                  <a:pt x="20611" y="8325"/>
                </a:moveTo>
                <a:lnTo>
                  <a:pt x="17559" y="2475"/>
                </a:lnTo>
                <a:cubicBezTo>
                  <a:pt x="16745" y="932"/>
                  <a:pt x="15262" y="0"/>
                  <a:pt x="13663" y="0"/>
                </a:cubicBezTo>
                <a:lnTo>
                  <a:pt x="7558" y="0"/>
                </a:lnTo>
                <a:cubicBezTo>
                  <a:pt x="5959" y="0"/>
                  <a:pt x="4476" y="964"/>
                  <a:pt x="3663" y="2475"/>
                </a:cubicBezTo>
                <a:lnTo>
                  <a:pt x="610" y="8325"/>
                </a:lnTo>
                <a:cubicBezTo>
                  <a:pt x="-204" y="9868"/>
                  <a:pt x="-204" y="11764"/>
                  <a:pt x="610" y="13275"/>
                </a:cubicBezTo>
                <a:lnTo>
                  <a:pt x="3663" y="19125"/>
                </a:lnTo>
                <a:cubicBezTo>
                  <a:pt x="4477" y="20668"/>
                  <a:pt x="5959" y="21600"/>
                  <a:pt x="7558" y="21600"/>
                </a:cubicBezTo>
                <a:lnTo>
                  <a:pt x="13663" y="21600"/>
                </a:lnTo>
                <a:cubicBezTo>
                  <a:pt x="15262" y="21600"/>
                  <a:pt x="16745" y="20636"/>
                  <a:pt x="17559" y="19125"/>
                </a:cubicBezTo>
                <a:lnTo>
                  <a:pt x="20611" y="13275"/>
                </a:lnTo>
                <a:cubicBezTo>
                  <a:pt x="21396" y="11764"/>
                  <a:pt x="21396" y="9868"/>
                  <a:pt x="20611" y="8325"/>
                </a:cubicBezTo>
                <a:close/>
              </a:path>
            </a:pathLst>
          </a:custGeom>
          <a:solidFill>
            <a:srgbClr val="00B0F0"/>
          </a:solidFill>
          <a:ln w="12700">
            <a:miter lim="400000"/>
          </a:ln>
        </p:spPr>
        <p:txBody>
          <a:bodyPr lIns="28575" tIns="28575" rIns="28575" bIns="28575" anchor="ctr"/>
          <a:lstStyle/>
          <a:p>
            <a:pPr algn="ctr">
              <a:defRPr sz="3000">
                <a:solidFill>
                  <a:srgbClr val="FFFFFF"/>
                </a:solidFill>
              </a:defRPr>
            </a:pPr>
            <a:r>
              <a:rPr lang="he-IL" sz="2800" b="1" dirty="0">
                <a:solidFill>
                  <a:schemeClr val="bg1"/>
                </a:solidFill>
              </a:rPr>
              <a:t>30</a:t>
            </a:r>
            <a:endParaRPr sz="2800" b="1" dirty="0">
              <a:solidFill>
                <a:schemeClr val="bg1"/>
              </a:solidFill>
            </a:endParaRPr>
          </a:p>
        </p:txBody>
      </p:sp>
      <p:sp>
        <p:nvSpPr>
          <p:cNvPr id="2" name="מלבן 1">
            <a:extLst>
              <a:ext uri="{FF2B5EF4-FFF2-40B4-BE49-F238E27FC236}">
                <a16:creationId xmlns:a16="http://schemas.microsoft.com/office/drawing/2014/main" id="{85FDFF35-AF61-4B9D-A110-BA8FCE51DB5B}"/>
              </a:ext>
            </a:extLst>
          </p:cNvPr>
          <p:cNvSpPr/>
          <p:nvPr/>
        </p:nvSpPr>
        <p:spPr>
          <a:xfrm>
            <a:off x="836749" y="4583742"/>
            <a:ext cx="11112130" cy="1938992"/>
          </a:xfrm>
          <a:prstGeom prst="rect">
            <a:avLst/>
          </a:prstGeom>
          <a:noFill/>
        </p:spPr>
        <p:txBody>
          <a:bodyPr wrap="square">
            <a:spAutoFit/>
          </a:bodyPr>
          <a:lstStyle/>
          <a:p>
            <a:pPr lvl="0"/>
            <a:r>
              <a:rPr lang="he-IL" sz="6000" b="1" dirty="0"/>
              <a:t>האם מחלוקת עשויה להוות אתגר להידברות?</a:t>
            </a:r>
            <a:endParaRPr lang="en-US" sz="6000" b="1" dirty="0"/>
          </a:p>
        </p:txBody>
      </p:sp>
      <p:sp>
        <p:nvSpPr>
          <p:cNvPr id="13" name="TextBox 9">
            <a:extLst>
              <a:ext uri="{FF2B5EF4-FFF2-40B4-BE49-F238E27FC236}">
                <a16:creationId xmlns:a16="http://schemas.microsoft.com/office/drawing/2014/main" id="{7E26C6EB-BB61-433F-ADB7-AC2EB0D8052B}"/>
              </a:ext>
            </a:extLst>
          </p:cNvPr>
          <p:cNvSpPr txBox="1"/>
          <p:nvPr/>
        </p:nvSpPr>
        <p:spPr>
          <a:xfrm>
            <a:off x="-3545842" y="2164991"/>
            <a:ext cx="5603240" cy="646331"/>
          </a:xfrm>
          <a:prstGeom prst="rect">
            <a:avLst/>
          </a:prstGeom>
          <a:noFill/>
        </p:spPr>
        <p:txBody>
          <a:bodyPr wrap="square" rtlCol="1">
            <a:spAutoFit/>
          </a:bodyPr>
          <a:lstStyle/>
          <a:p>
            <a:r>
              <a:rPr lang="he-IL" sz="3600" b="1" dirty="0"/>
              <a:t>מחלוקת </a:t>
            </a:r>
            <a:endParaRPr lang="en-US" sz="3600" dirty="0"/>
          </a:p>
        </p:txBody>
      </p:sp>
      <p:sp>
        <p:nvSpPr>
          <p:cNvPr id="14" name="מלבן 13">
            <a:extLst>
              <a:ext uri="{FF2B5EF4-FFF2-40B4-BE49-F238E27FC236}">
                <a16:creationId xmlns:a16="http://schemas.microsoft.com/office/drawing/2014/main" id="{403CC3EC-710E-4FF5-B04F-53872EDF2F5F}"/>
              </a:ext>
            </a:extLst>
          </p:cNvPr>
          <p:cNvSpPr/>
          <p:nvPr/>
        </p:nvSpPr>
        <p:spPr>
          <a:xfrm>
            <a:off x="7315200" y="-662790"/>
            <a:ext cx="4735956" cy="4020268"/>
          </a:xfrm>
          <a:prstGeom prst="rect">
            <a:avLst/>
          </a:prstGeom>
        </p:spPr>
        <p:txBody>
          <a:bodyPr wrap="square">
            <a:spAutoFit/>
          </a:bodyPr>
          <a:lstStyle/>
          <a:p>
            <a:pPr algn="just">
              <a:lnSpc>
                <a:spcPct val="107000"/>
              </a:lnSpc>
              <a:spcAft>
                <a:spcPts val="800"/>
              </a:spcAft>
            </a:pPr>
            <a:r>
              <a:rPr lang="he-IL" sz="2000" b="1" dirty="0">
                <a:solidFill>
                  <a:srgbClr val="202122"/>
                </a:solidFill>
                <a:latin typeface="Calibri" panose="020F0502020204030204" pitchFamily="34" charset="0"/>
                <a:ea typeface="Calibri" panose="020F0502020204030204" pitchFamily="34" charset="0"/>
              </a:rPr>
              <a:t>מחלוקת היא אי-הסכמה בין מספר צדדים (לרוב, שניים) על אודות סוגיה מסוימת. כל צד מנסה להוכיח שטענתו או דעתו היא הנכונה ולעיתים אף תוך שימוש בכוח. מחלוקות יכולות להתקיים בין שני אנשים, כמו גם בין המון רב. מחלוקות אף עלולות לגרור עמים ומדינות לעימותים קשים, כגון קרבות ומלחמות. ישנן מחלוקות אידיאולוגיות, שנמשכות לאורך שנים או דורות רבים, כמו מחלוקות בנושאי דת, פילוסופיה ופוליטיקה (מתוך הערך 'מחלוקת', ויקיפדיה).</a:t>
            </a:r>
          </a:p>
        </p:txBody>
      </p:sp>
      <p:pic>
        <p:nvPicPr>
          <p:cNvPr id="15" name="Picture 4" descr="fork outdoor double unknown way - division stock pictures, royalty-free photos &amp; images">
            <a:extLst>
              <a:ext uri="{FF2B5EF4-FFF2-40B4-BE49-F238E27FC236}">
                <a16:creationId xmlns:a16="http://schemas.microsoft.com/office/drawing/2014/main" id="{5426B1EB-D22C-44D0-84E3-8A1EA6A9B0E2}"/>
              </a:ext>
            </a:extLst>
          </p:cNvPr>
          <p:cNvPicPr>
            <a:picLocks noChangeAspect="1" noChangeArrowheads="1"/>
          </p:cNvPicPr>
          <p:nvPr/>
        </p:nvPicPr>
        <p:blipFill rotWithShape="1">
          <a:blip r:embed="rId5">
            <a:extLst>
              <a:ext uri="{28A0092B-C50C-407E-A947-70E740481C1C}">
                <a14:useLocalDpi xmlns:a14="http://schemas.microsoft.com/office/drawing/2010/main" val="0"/>
              </a:ext>
            </a:extLst>
          </a:blip>
          <a:srcRect l="15227" r="21047"/>
          <a:stretch/>
        </p:blipFill>
        <p:spPr bwMode="auto">
          <a:xfrm>
            <a:off x="1929569" y="-698194"/>
            <a:ext cx="2964852" cy="310164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85511691"/>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1">
            <a:extLst>
              <a:ext uri="{FF2B5EF4-FFF2-40B4-BE49-F238E27FC236}">
                <a16:creationId xmlns:a16="http://schemas.microsoft.com/office/drawing/2014/main" id="{6434EF63-E0D3-4162-BA0B-A2F7A534ABE0}"/>
              </a:ext>
            </a:extLst>
          </p:cNvPr>
          <p:cNvPicPr>
            <a:picLocks noChangeAspect="1"/>
          </p:cNvPicPr>
          <p:nvPr/>
        </p:nvPicPr>
        <p:blipFill rotWithShape="1">
          <a:blip r:embed="rId2" cstate="email">
            <a:lum bright="70000" contrast="-70000"/>
            <a:extLst>
              <a:ext uri="{28A0092B-C50C-407E-A947-70E740481C1C}">
                <a14:useLocalDpi xmlns:a14="http://schemas.microsoft.com/office/drawing/2010/main"/>
              </a:ext>
            </a:extLst>
          </a:blip>
          <a:srcRect/>
          <a:stretch/>
        </p:blipFill>
        <p:spPr>
          <a:xfrm>
            <a:off x="0" y="-2363989"/>
            <a:ext cx="12230649" cy="5900904"/>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7" name="תמונה 6">
            <a:extLst>
              <a:ext uri="{FF2B5EF4-FFF2-40B4-BE49-F238E27FC236}">
                <a16:creationId xmlns:a16="http://schemas.microsoft.com/office/drawing/2014/main" id="{9ABD5DF5-6669-4A18-8FC5-0C81034A3547}"/>
              </a:ext>
            </a:extLst>
          </p:cNvPr>
          <p:cNvPicPr/>
          <p:nvPr/>
        </p:nvPicPr>
        <p:blipFill rotWithShape="1">
          <a:blip r:embed="rId3" cstate="print">
            <a:duotone>
              <a:prstClr val="black"/>
              <a:schemeClr val="accent1">
                <a:tint val="45000"/>
                <a:satMod val="400000"/>
              </a:schemeClr>
            </a:duotone>
            <a:extLst>
              <a:ext uri="{28A0092B-C50C-407E-A947-70E740481C1C}">
                <a14:useLocalDpi xmlns:a14="http://schemas.microsoft.com/office/drawing/2010/main" val="0"/>
              </a:ext>
            </a:extLst>
          </a:blip>
          <a:srcRect l="12306" t="7423" r="6866" b="4897"/>
          <a:stretch/>
        </p:blipFill>
        <p:spPr bwMode="auto">
          <a:xfrm>
            <a:off x="5025987" y="1456759"/>
            <a:ext cx="2140025" cy="1587656"/>
          </a:xfrm>
          <a:prstGeom prst="rect">
            <a:avLst/>
          </a:prstGeom>
          <a:noFill/>
          <a:ln>
            <a:noFill/>
          </a:ln>
          <a:extLst>
            <a:ext uri="{53640926-AAD7-44D8-BBD7-CCE9431645EC}">
              <a14:shadowObscured xmlns:a14="http://schemas.microsoft.com/office/drawing/2010/main"/>
            </a:ext>
          </a:extLst>
        </p:spPr>
      </p:pic>
      <p:sp>
        <p:nvSpPr>
          <p:cNvPr id="5" name="Shape">
            <a:hlinkClick r:id="rId4" action="ppaction://hlinksldjump"/>
            <a:extLst>
              <a:ext uri="{FF2B5EF4-FFF2-40B4-BE49-F238E27FC236}">
                <a16:creationId xmlns:a16="http://schemas.microsoft.com/office/drawing/2014/main" id="{FD6FFFC8-79D0-43D6-B282-50385CF1D651}"/>
              </a:ext>
            </a:extLst>
          </p:cNvPr>
          <p:cNvSpPr/>
          <p:nvPr/>
        </p:nvSpPr>
        <p:spPr>
          <a:xfrm>
            <a:off x="316627" y="465916"/>
            <a:ext cx="1609205" cy="1433536"/>
          </a:xfrm>
          <a:custGeom>
            <a:avLst/>
            <a:gdLst/>
            <a:ahLst/>
            <a:cxnLst>
              <a:cxn ang="0">
                <a:pos x="wd2" y="hd2"/>
              </a:cxn>
              <a:cxn ang="5400000">
                <a:pos x="wd2" y="hd2"/>
              </a:cxn>
              <a:cxn ang="10800000">
                <a:pos x="wd2" y="hd2"/>
              </a:cxn>
              <a:cxn ang="16200000">
                <a:pos x="wd2" y="hd2"/>
              </a:cxn>
            </a:cxnLst>
            <a:rect l="0" t="0" r="r" b="b"/>
            <a:pathLst>
              <a:path w="21420" h="21600" extrusionOk="0">
                <a:moveTo>
                  <a:pt x="15066" y="0"/>
                </a:moveTo>
                <a:lnTo>
                  <a:pt x="6354" y="0"/>
                </a:lnTo>
                <a:cubicBezTo>
                  <a:pt x="5635" y="0"/>
                  <a:pt x="4978" y="425"/>
                  <a:pt x="4618" y="1133"/>
                </a:cubicBezTo>
                <a:lnTo>
                  <a:pt x="270" y="9667"/>
                </a:lnTo>
                <a:cubicBezTo>
                  <a:pt x="-90" y="10375"/>
                  <a:pt x="-90" y="11243"/>
                  <a:pt x="270" y="11933"/>
                </a:cubicBezTo>
                <a:lnTo>
                  <a:pt x="4618" y="20467"/>
                </a:lnTo>
                <a:cubicBezTo>
                  <a:pt x="4978" y="21175"/>
                  <a:pt x="5635" y="21600"/>
                  <a:pt x="6354" y="21600"/>
                </a:cubicBezTo>
                <a:lnTo>
                  <a:pt x="15066" y="21600"/>
                </a:lnTo>
                <a:cubicBezTo>
                  <a:pt x="15785" y="21600"/>
                  <a:pt x="16442" y="21175"/>
                  <a:pt x="16802" y="20467"/>
                </a:cubicBezTo>
                <a:lnTo>
                  <a:pt x="21150" y="11933"/>
                </a:lnTo>
                <a:cubicBezTo>
                  <a:pt x="21510" y="11225"/>
                  <a:pt x="21510" y="10357"/>
                  <a:pt x="21150" y="9667"/>
                </a:cubicBezTo>
                <a:lnTo>
                  <a:pt x="16802" y="1133"/>
                </a:lnTo>
                <a:cubicBezTo>
                  <a:pt x="16442" y="425"/>
                  <a:pt x="15785" y="0"/>
                  <a:pt x="15066" y="0"/>
                </a:cubicBezTo>
                <a:close/>
              </a:path>
            </a:pathLst>
          </a:custGeom>
          <a:solidFill>
            <a:srgbClr val="00B0F0"/>
          </a:solidFill>
          <a:ln w="12700">
            <a:miter lim="400000"/>
          </a:ln>
        </p:spPr>
        <p:txBody>
          <a:bodyPr lIns="28575" tIns="28575" rIns="28575" bIns="28575" anchor="ctr"/>
          <a:lstStyle/>
          <a:p>
            <a:pPr algn="ctr">
              <a:defRPr sz="3000">
                <a:solidFill>
                  <a:srgbClr val="FFFFFF"/>
                </a:solidFill>
              </a:defRPr>
            </a:pPr>
            <a:r>
              <a:rPr lang="he-IL" sz="2250" b="1" dirty="0">
                <a:solidFill>
                  <a:schemeClr val="bg1"/>
                </a:solidFill>
              </a:rPr>
              <a:t>תפריט </a:t>
            </a:r>
          </a:p>
          <a:p>
            <a:pPr algn="ctr">
              <a:defRPr sz="3000">
                <a:solidFill>
                  <a:srgbClr val="FFFFFF"/>
                </a:solidFill>
              </a:defRPr>
            </a:pPr>
            <a:r>
              <a:rPr lang="he-IL" sz="2250" b="1" dirty="0">
                <a:solidFill>
                  <a:schemeClr val="bg1"/>
                </a:solidFill>
              </a:rPr>
              <a:t>ראשי</a:t>
            </a:r>
            <a:endParaRPr sz="2250" b="1" dirty="0">
              <a:solidFill>
                <a:schemeClr val="bg1"/>
              </a:solidFill>
            </a:endParaRPr>
          </a:p>
        </p:txBody>
      </p:sp>
      <p:sp>
        <p:nvSpPr>
          <p:cNvPr id="10" name="Shape">
            <a:extLst>
              <a:ext uri="{FF2B5EF4-FFF2-40B4-BE49-F238E27FC236}">
                <a16:creationId xmlns:a16="http://schemas.microsoft.com/office/drawing/2014/main" id="{DAA4052C-B925-42D8-AA01-1C24E296E16A}"/>
              </a:ext>
            </a:extLst>
          </p:cNvPr>
          <p:cNvSpPr/>
          <p:nvPr/>
        </p:nvSpPr>
        <p:spPr>
          <a:xfrm>
            <a:off x="743539" y="5677234"/>
            <a:ext cx="856887" cy="789620"/>
          </a:xfrm>
          <a:custGeom>
            <a:avLst/>
            <a:gdLst/>
            <a:ahLst/>
            <a:cxnLst>
              <a:cxn ang="0">
                <a:pos x="wd2" y="hd2"/>
              </a:cxn>
              <a:cxn ang="5400000">
                <a:pos x="wd2" y="hd2"/>
              </a:cxn>
              <a:cxn ang="10800000">
                <a:pos x="wd2" y="hd2"/>
              </a:cxn>
              <a:cxn ang="16200000">
                <a:pos x="wd2" y="hd2"/>
              </a:cxn>
            </a:cxnLst>
            <a:rect l="0" t="0" r="r" b="b"/>
            <a:pathLst>
              <a:path w="21200" h="21600" extrusionOk="0">
                <a:moveTo>
                  <a:pt x="20611" y="8325"/>
                </a:moveTo>
                <a:lnTo>
                  <a:pt x="17559" y="2475"/>
                </a:lnTo>
                <a:cubicBezTo>
                  <a:pt x="16745" y="932"/>
                  <a:pt x="15262" y="0"/>
                  <a:pt x="13663" y="0"/>
                </a:cubicBezTo>
                <a:lnTo>
                  <a:pt x="7558" y="0"/>
                </a:lnTo>
                <a:cubicBezTo>
                  <a:pt x="5959" y="0"/>
                  <a:pt x="4476" y="964"/>
                  <a:pt x="3663" y="2475"/>
                </a:cubicBezTo>
                <a:lnTo>
                  <a:pt x="610" y="8325"/>
                </a:lnTo>
                <a:cubicBezTo>
                  <a:pt x="-204" y="9868"/>
                  <a:pt x="-204" y="11764"/>
                  <a:pt x="610" y="13275"/>
                </a:cubicBezTo>
                <a:lnTo>
                  <a:pt x="3663" y="19125"/>
                </a:lnTo>
                <a:cubicBezTo>
                  <a:pt x="4477" y="20668"/>
                  <a:pt x="5959" y="21600"/>
                  <a:pt x="7558" y="21600"/>
                </a:cubicBezTo>
                <a:lnTo>
                  <a:pt x="13663" y="21600"/>
                </a:lnTo>
                <a:cubicBezTo>
                  <a:pt x="15262" y="21600"/>
                  <a:pt x="16745" y="20636"/>
                  <a:pt x="17559" y="19125"/>
                </a:cubicBezTo>
                <a:lnTo>
                  <a:pt x="20611" y="13275"/>
                </a:lnTo>
                <a:cubicBezTo>
                  <a:pt x="21396" y="11764"/>
                  <a:pt x="21396" y="9868"/>
                  <a:pt x="20611" y="8325"/>
                </a:cubicBezTo>
                <a:close/>
              </a:path>
            </a:pathLst>
          </a:custGeom>
          <a:solidFill>
            <a:srgbClr val="00B0F0"/>
          </a:solidFill>
          <a:ln w="12700">
            <a:miter lim="400000"/>
          </a:ln>
        </p:spPr>
        <p:txBody>
          <a:bodyPr lIns="28575" tIns="28575" rIns="28575" bIns="28575" anchor="ctr"/>
          <a:lstStyle/>
          <a:p>
            <a:pPr algn="ctr">
              <a:defRPr sz="3000">
                <a:solidFill>
                  <a:srgbClr val="FFFFFF"/>
                </a:solidFill>
              </a:defRPr>
            </a:pPr>
            <a:r>
              <a:rPr lang="he-IL" sz="2800" b="1" dirty="0">
                <a:solidFill>
                  <a:schemeClr val="bg1"/>
                </a:solidFill>
              </a:rPr>
              <a:t>31</a:t>
            </a:r>
            <a:endParaRPr sz="2800" b="1" dirty="0">
              <a:solidFill>
                <a:schemeClr val="bg1"/>
              </a:solidFill>
            </a:endParaRPr>
          </a:p>
        </p:txBody>
      </p:sp>
      <p:sp>
        <p:nvSpPr>
          <p:cNvPr id="2" name="מלבן 1">
            <a:extLst>
              <a:ext uri="{FF2B5EF4-FFF2-40B4-BE49-F238E27FC236}">
                <a16:creationId xmlns:a16="http://schemas.microsoft.com/office/drawing/2014/main" id="{85FDFF35-AF61-4B9D-A110-BA8FCE51DB5B}"/>
              </a:ext>
            </a:extLst>
          </p:cNvPr>
          <p:cNvSpPr/>
          <p:nvPr/>
        </p:nvSpPr>
        <p:spPr>
          <a:xfrm>
            <a:off x="836749" y="4583742"/>
            <a:ext cx="11112130" cy="1015663"/>
          </a:xfrm>
          <a:prstGeom prst="rect">
            <a:avLst/>
          </a:prstGeom>
          <a:noFill/>
        </p:spPr>
        <p:txBody>
          <a:bodyPr wrap="square">
            <a:spAutoFit/>
          </a:bodyPr>
          <a:lstStyle/>
          <a:p>
            <a:pPr lvl="0"/>
            <a:r>
              <a:rPr lang="he-IL" sz="6000" b="1" dirty="0"/>
              <a:t>האם תמיד צריך להגיע לפתרון?</a:t>
            </a:r>
            <a:endParaRPr lang="en-US" sz="6000" b="1" dirty="0"/>
          </a:p>
        </p:txBody>
      </p:sp>
      <p:sp>
        <p:nvSpPr>
          <p:cNvPr id="13" name="TextBox 9">
            <a:extLst>
              <a:ext uri="{FF2B5EF4-FFF2-40B4-BE49-F238E27FC236}">
                <a16:creationId xmlns:a16="http://schemas.microsoft.com/office/drawing/2014/main" id="{A26ECC1E-E3B9-4259-95BB-04B811281129}"/>
              </a:ext>
            </a:extLst>
          </p:cNvPr>
          <p:cNvSpPr txBox="1"/>
          <p:nvPr/>
        </p:nvSpPr>
        <p:spPr>
          <a:xfrm>
            <a:off x="-3545842" y="2164991"/>
            <a:ext cx="5603240" cy="646331"/>
          </a:xfrm>
          <a:prstGeom prst="rect">
            <a:avLst/>
          </a:prstGeom>
          <a:noFill/>
        </p:spPr>
        <p:txBody>
          <a:bodyPr wrap="square" rtlCol="1">
            <a:spAutoFit/>
          </a:bodyPr>
          <a:lstStyle/>
          <a:p>
            <a:r>
              <a:rPr lang="he-IL" sz="3600" b="1" dirty="0"/>
              <a:t>מחלוקת </a:t>
            </a:r>
            <a:endParaRPr lang="en-US" sz="3600" dirty="0"/>
          </a:p>
        </p:txBody>
      </p:sp>
      <p:sp>
        <p:nvSpPr>
          <p:cNvPr id="14" name="מלבן 13">
            <a:extLst>
              <a:ext uri="{FF2B5EF4-FFF2-40B4-BE49-F238E27FC236}">
                <a16:creationId xmlns:a16="http://schemas.microsoft.com/office/drawing/2014/main" id="{96CAA7FF-2936-4663-BCCD-4556096C862A}"/>
              </a:ext>
            </a:extLst>
          </p:cNvPr>
          <p:cNvSpPr/>
          <p:nvPr/>
        </p:nvSpPr>
        <p:spPr>
          <a:xfrm>
            <a:off x="7315200" y="-662790"/>
            <a:ext cx="4735956" cy="4020268"/>
          </a:xfrm>
          <a:prstGeom prst="rect">
            <a:avLst/>
          </a:prstGeom>
        </p:spPr>
        <p:txBody>
          <a:bodyPr wrap="square">
            <a:spAutoFit/>
          </a:bodyPr>
          <a:lstStyle/>
          <a:p>
            <a:pPr algn="just">
              <a:lnSpc>
                <a:spcPct val="107000"/>
              </a:lnSpc>
              <a:spcAft>
                <a:spcPts val="800"/>
              </a:spcAft>
            </a:pPr>
            <a:r>
              <a:rPr lang="he-IL" sz="2000" b="1" dirty="0">
                <a:solidFill>
                  <a:srgbClr val="202122"/>
                </a:solidFill>
                <a:latin typeface="Calibri" panose="020F0502020204030204" pitchFamily="34" charset="0"/>
                <a:ea typeface="Calibri" panose="020F0502020204030204" pitchFamily="34" charset="0"/>
              </a:rPr>
              <a:t>מחלוקת היא אי-הסכמה בין מספר צדדים (לרוב, שניים) על אודות סוגיה מסוימת. כל צד מנסה להוכיח שטענתו או דעתו היא הנכונה ולעיתים אף תוך שימוש בכוח. מחלוקות יכולות להתקיים בין שני אנשים, כמו גם בין המון רב. מחלוקות אף עלולות לגרור עמים ומדינות לעימותים קשים, כגון קרבות ומלחמות. ישנן מחלוקות אידיאולוגיות, שנמשכות לאורך שנים או דורות רבים, כמו מחלוקות בנושאי דת, פילוסופיה ופוליטיקה (מתוך הערך 'מחלוקת', ויקיפדיה).</a:t>
            </a:r>
          </a:p>
        </p:txBody>
      </p:sp>
      <p:pic>
        <p:nvPicPr>
          <p:cNvPr id="15" name="Picture 4" descr="fork outdoor double unknown way - division stock pictures, royalty-free photos &amp; images">
            <a:extLst>
              <a:ext uri="{FF2B5EF4-FFF2-40B4-BE49-F238E27FC236}">
                <a16:creationId xmlns:a16="http://schemas.microsoft.com/office/drawing/2014/main" id="{F73CE58D-5A09-414C-9D57-4473945E993F}"/>
              </a:ext>
            </a:extLst>
          </p:cNvPr>
          <p:cNvPicPr>
            <a:picLocks noChangeAspect="1" noChangeArrowheads="1"/>
          </p:cNvPicPr>
          <p:nvPr/>
        </p:nvPicPr>
        <p:blipFill rotWithShape="1">
          <a:blip r:embed="rId5">
            <a:extLst>
              <a:ext uri="{28A0092B-C50C-407E-A947-70E740481C1C}">
                <a14:useLocalDpi xmlns:a14="http://schemas.microsoft.com/office/drawing/2010/main" val="0"/>
              </a:ext>
            </a:extLst>
          </a:blip>
          <a:srcRect l="15227" r="21047"/>
          <a:stretch/>
        </p:blipFill>
        <p:spPr bwMode="auto">
          <a:xfrm>
            <a:off x="1929569" y="-698194"/>
            <a:ext cx="2964852" cy="310164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12554857"/>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1">
            <a:extLst>
              <a:ext uri="{FF2B5EF4-FFF2-40B4-BE49-F238E27FC236}">
                <a16:creationId xmlns:a16="http://schemas.microsoft.com/office/drawing/2014/main" id="{6434EF63-E0D3-4162-BA0B-A2F7A534ABE0}"/>
              </a:ext>
            </a:extLst>
          </p:cNvPr>
          <p:cNvPicPr>
            <a:picLocks noChangeAspect="1"/>
          </p:cNvPicPr>
          <p:nvPr/>
        </p:nvPicPr>
        <p:blipFill rotWithShape="1">
          <a:blip r:embed="rId2" cstate="email">
            <a:lum bright="70000" contrast="-70000"/>
            <a:extLst>
              <a:ext uri="{28A0092B-C50C-407E-A947-70E740481C1C}">
                <a14:useLocalDpi xmlns:a14="http://schemas.microsoft.com/office/drawing/2010/main"/>
              </a:ext>
            </a:extLst>
          </a:blip>
          <a:srcRect/>
          <a:stretch/>
        </p:blipFill>
        <p:spPr>
          <a:xfrm>
            <a:off x="0" y="-2363989"/>
            <a:ext cx="12230649" cy="5900904"/>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7" name="תמונה 6">
            <a:extLst>
              <a:ext uri="{FF2B5EF4-FFF2-40B4-BE49-F238E27FC236}">
                <a16:creationId xmlns:a16="http://schemas.microsoft.com/office/drawing/2014/main" id="{9ABD5DF5-6669-4A18-8FC5-0C81034A3547}"/>
              </a:ext>
            </a:extLst>
          </p:cNvPr>
          <p:cNvPicPr/>
          <p:nvPr/>
        </p:nvPicPr>
        <p:blipFill rotWithShape="1">
          <a:blip r:embed="rId3" cstate="print">
            <a:duotone>
              <a:prstClr val="black"/>
              <a:schemeClr val="accent1">
                <a:tint val="45000"/>
                <a:satMod val="400000"/>
              </a:schemeClr>
            </a:duotone>
            <a:extLst>
              <a:ext uri="{28A0092B-C50C-407E-A947-70E740481C1C}">
                <a14:useLocalDpi xmlns:a14="http://schemas.microsoft.com/office/drawing/2010/main" val="0"/>
              </a:ext>
            </a:extLst>
          </a:blip>
          <a:srcRect l="12306" t="7423" r="6866" b="4897"/>
          <a:stretch/>
        </p:blipFill>
        <p:spPr bwMode="auto">
          <a:xfrm>
            <a:off x="5025987" y="1456759"/>
            <a:ext cx="2140025" cy="1587656"/>
          </a:xfrm>
          <a:prstGeom prst="rect">
            <a:avLst/>
          </a:prstGeom>
          <a:noFill/>
          <a:ln>
            <a:noFill/>
          </a:ln>
          <a:extLst>
            <a:ext uri="{53640926-AAD7-44D8-BBD7-CCE9431645EC}">
              <a14:shadowObscured xmlns:a14="http://schemas.microsoft.com/office/drawing/2010/main"/>
            </a:ext>
          </a:extLst>
        </p:spPr>
      </p:pic>
      <p:sp>
        <p:nvSpPr>
          <p:cNvPr id="5" name="Shape">
            <a:hlinkClick r:id="rId4" action="ppaction://hlinksldjump"/>
            <a:extLst>
              <a:ext uri="{FF2B5EF4-FFF2-40B4-BE49-F238E27FC236}">
                <a16:creationId xmlns:a16="http://schemas.microsoft.com/office/drawing/2014/main" id="{FD6FFFC8-79D0-43D6-B282-50385CF1D651}"/>
              </a:ext>
            </a:extLst>
          </p:cNvPr>
          <p:cNvSpPr/>
          <p:nvPr/>
        </p:nvSpPr>
        <p:spPr>
          <a:xfrm>
            <a:off x="316627" y="465916"/>
            <a:ext cx="1609205" cy="1433536"/>
          </a:xfrm>
          <a:custGeom>
            <a:avLst/>
            <a:gdLst/>
            <a:ahLst/>
            <a:cxnLst>
              <a:cxn ang="0">
                <a:pos x="wd2" y="hd2"/>
              </a:cxn>
              <a:cxn ang="5400000">
                <a:pos x="wd2" y="hd2"/>
              </a:cxn>
              <a:cxn ang="10800000">
                <a:pos x="wd2" y="hd2"/>
              </a:cxn>
              <a:cxn ang="16200000">
                <a:pos x="wd2" y="hd2"/>
              </a:cxn>
            </a:cxnLst>
            <a:rect l="0" t="0" r="r" b="b"/>
            <a:pathLst>
              <a:path w="21420" h="21600" extrusionOk="0">
                <a:moveTo>
                  <a:pt x="15066" y="0"/>
                </a:moveTo>
                <a:lnTo>
                  <a:pt x="6354" y="0"/>
                </a:lnTo>
                <a:cubicBezTo>
                  <a:pt x="5635" y="0"/>
                  <a:pt x="4978" y="425"/>
                  <a:pt x="4618" y="1133"/>
                </a:cubicBezTo>
                <a:lnTo>
                  <a:pt x="270" y="9667"/>
                </a:lnTo>
                <a:cubicBezTo>
                  <a:pt x="-90" y="10375"/>
                  <a:pt x="-90" y="11243"/>
                  <a:pt x="270" y="11933"/>
                </a:cubicBezTo>
                <a:lnTo>
                  <a:pt x="4618" y="20467"/>
                </a:lnTo>
                <a:cubicBezTo>
                  <a:pt x="4978" y="21175"/>
                  <a:pt x="5635" y="21600"/>
                  <a:pt x="6354" y="21600"/>
                </a:cubicBezTo>
                <a:lnTo>
                  <a:pt x="15066" y="21600"/>
                </a:lnTo>
                <a:cubicBezTo>
                  <a:pt x="15785" y="21600"/>
                  <a:pt x="16442" y="21175"/>
                  <a:pt x="16802" y="20467"/>
                </a:cubicBezTo>
                <a:lnTo>
                  <a:pt x="21150" y="11933"/>
                </a:lnTo>
                <a:cubicBezTo>
                  <a:pt x="21510" y="11225"/>
                  <a:pt x="21510" y="10357"/>
                  <a:pt x="21150" y="9667"/>
                </a:cubicBezTo>
                <a:lnTo>
                  <a:pt x="16802" y="1133"/>
                </a:lnTo>
                <a:cubicBezTo>
                  <a:pt x="16442" y="425"/>
                  <a:pt x="15785" y="0"/>
                  <a:pt x="15066" y="0"/>
                </a:cubicBezTo>
                <a:close/>
              </a:path>
            </a:pathLst>
          </a:custGeom>
          <a:solidFill>
            <a:srgbClr val="00B0F0"/>
          </a:solidFill>
          <a:ln w="12700">
            <a:miter lim="400000"/>
          </a:ln>
        </p:spPr>
        <p:txBody>
          <a:bodyPr lIns="28575" tIns="28575" rIns="28575" bIns="28575" anchor="ctr"/>
          <a:lstStyle/>
          <a:p>
            <a:pPr algn="ctr">
              <a:defRPr sz="3000">
                <a:solidFill>
                  <a:srgbClr val="FFFFFF"/>
                </a:solidFill>
              </a:defRPr>
            </a:pPr>
            <a:r>
              <a:rPr lang="he-IL" sz="2250" b="1" dirty="0">
                <a:solidFill>
                  <a:schemeClr val="bg1"/>
                </a:solidFill>
              </a:rPr>
              <a:t>תפריט </a:t>
            </a:r>
          </a:p>
          <a:p>
            <a:pPr algn="ctr">
              <a:defRPr sz="3000">
                <a:solidFill>
                  <a:srgbClr val="FFFFFF"/>
                </a:solidFill>
              </a:defRPr>
            </a:pPr>
            <a:r>
              <a:rPr lang="he-IL" sz="2250" b="1" dirty="0">
                <a:solidFill>
                  <a:schemeClr val="bg1"/>
                </a:solidFill>
              </a:rPr>
              <a:t>ראשי</a:t>
            </a:r>
            <a:endParaRPr sz="2250" b="1" dirty="0">
              <a:solidFill>
                <a:schemeClr val="bg1"/>
              </a:solidFill>
            </a:endParaRPr>
          </a:p>
        </p:txBody>
      </p:sp>
      <p:sp>
        <p:nvSpPr>
          <p:cNvPr id="10" name="Shape">
            <a:extLst>
              <a:ext uri="{FF2B5EF4-FFF2-40B4-BE49-F238E27FC236}">
                <a16:creationId xmlns:a16="http://schemas.microsoft.com/office/drawing/2014/main" id="{DAA4052C-B925-42D8-AA01-1C24E296E16A}"/>
              </a:ext>
            </a:extLst>
          </p:cNvPr>
          <p:cNvSpPr/>
          <p:nvPr/>
        </p:nvSpPr>
        <p:spPr>
          <a:xfrm>
            <a:off x="743539" y="5677234"/>
            <a:ext cx="856887" cy="789620"/>
          </a:xfrm>
          <a:custGeom>
            <a:avLst/>
            <a:gdLst/>
            <a:ahLst/>
            <a:cxnLst>
              <a:cxn ang="0">
                <a:pos x="wd2" y="hd2"/>
              </a:cxn>
              <a:cxn ang="5400000">
                <a:pos x="wd2" y="hd2"/>
              </a:cxn>
              <a:cxn ang="10800000">
                <a:pos x="wd2" y="hd2"/>
              </a:cxn>
              <a:cxn ang="16200000">
                <a:pos x="wd2" y="hd2"/>
              </a:cxn>
            </a:cxnLst>
            <a:rect l="0" t="0" r="r" b="b"/>
            <a:pathLst>
              <a:path w="21200" h="21600" extrusionOk="0">
                <a:moveTo>
                  <a:pt x="20611" y="8325"/>
                </a:moveTo>
                <a:lnTo>
                  <a:pt x="17559" y="2475"/>
                </a:lnTo>
                <a:cubicBezTo>
                  <a:pt x="16745" y="932"/>
                  <a:pt x="15262" y="0"/>
                  <a:pt x="13663" y="0"/>
                </a:cubicBezTo>
                <a:lnTo>
                  <a:pt x="7558" y="0"/>
                </a:lnTo>
                <a:cubicBezTo>
                  <a:pt x="5959" y="0"/>
                  <a:pt x="4476" y="964"/>
                  <a:pt x="3663" y="2475"/>
                </a:cubicBezTo>
                <a:lnTo>
                  <a:pt x="610" y="8325"/>
                </a:lnTo>
                <a:cubicBezTo>
                  <a:pt x="-204" y="9868"/>
                  <a:pt x="-204" y="11764"/>
                  <a:pt x="610" y="13275"/>
                </a:cubicBezTo>
                <a:lnTo>
                  <a:pt x="3663" y="19125"/>
                </a:lnTo>
                <a:cubicBezTo>
                  <a:pt x="4477" y="20668"/>
                  <a:pt x="5959" y="21600"/>
                  <a:pt x="7558" y="21600"/>
                </a:cubicBezTo>
                <a:lnTo>
                  <a:pt x="13663" y="21600"/>
                </a:lnTo>
                <a:cubicBezTo>
                  <a:pt x="15262" y="21600"/>
                  <a:pt x="16745" y="20636"/>
                  <a:pt x="17559" y="19125"/>
                </a:cubicBezTo>
                <a:lnTo>
                  <a:pt x="20611" y="13275"/>
                </a:lnTo>
                <a:cubicBezTo>
                  <a:pt x="21396" y="11764"/>
                  <a:pt x="21396" y="9868"/>
                  <a:pt x="20611" y="8325"/>
                </a:cubicBezTo>
                <a:close/>
              </a:path>
            </a:pathLst>
          </a:custGeom>
          <a:solidFill>
            <a:srgbClr val="00B0F0"/>
          </a:solidFill>
          <a:ln w="12700">
            <a:miter lim="400000"/>
          </a:ln>
        </p:spPr>
        <p:txBody>
          <a:bodyPr lIns="28575" tIns="28575" rIns="28575" bIns="28575" anchor="ctr"/>
          <a:lstStyle/>
          <a:p>
            <a:pPr algn="ctr">
              <a:defRPr sz="3000">
                <a:solidFill>
                  <a:srgbClr val="FFFFFF"/>
                </a:solidFill>
              </a:defRPr>
            </a:pPr>
            <a:r>
              <a:rPr lang="he-IL" sz="2800" b="1" dirty="0">
                <a:solidFill>
                  <a:schemeClr val="bg1"/>
                </a:solidFill>
              </a:rPr>
              <a:t>32</a:t>
            </a:r>
            <a:endParaRPr sz="2800" b="1" dirty="0">
              <a:solidFill>
                <a:schemeClr val="bg1"/>
              </a:solidFill>
            </a:endParaRPr>
          </a:p>
        </p:txBody>
      </p:sp>
      <p:sp>
        <p:nvSpPr>
          <p:cNvPr id="2" name="מלבן 1">
            <a:extLst>
              <a:ext uri="{FF2B5EF4-FFF2-40B4-BE49-F238E27FC236}">
                <a16:creationId xmlns:a16="http://schemas.microsoft.com/office/drawing/2014/main" id="{85FDFF35-AF61-4B9D-A110-BA8FCE51DB5B}"/>
              </a:ext>
            </a:extLst>
          </p:cNvPr>
          <p:cNvSpPr/>
          <p:nvPr/>
        </p:nvSpPr>
        <p:spPr>
          <a:xfrm>
            <a:off x="836749" y="4583742"/>
            <a:ext cx="11112130" cy="1015663"/>
          </a:xfrm>
          <a:prstGeom prst="rect">
            <a:avLst/>
          </a:prstGeom>
          <a:noFill/>
        </p:spPr>
        <p:txBody>
          <a:bodyPr wrap="square">
            <a:spAutoFit/>
          </a:bodyPr>
          <a:lstStyle/>
          <a:p>
            <a:pPr lvl="0"/>
            <a:r>
              <a:rPr lang="he-IL" sz="6000" b="1" dirty="0"/>
              <a:t>האם בכל מקרה פשרה היא פתרון?</a:t>
            </a:r>
            <a:endParaRPr lang="en-US" sz="6000" b="1" dirty="0"/>
          </a:p>
        </p:txBody>
      </p:sp>
      <p:sp>
        <p:nvSpPr>
          <p:cNvPr id="13" name="TextBox 9">
            <a:extLst>
              <a:ext uri="{FF2B5EF4-FFF2-40B4-BE49-F238E27FC236}">
                <a16:creationId xmlns:a16="http://schemas.microsoft.com/office/drawing/2014/main" id="{F3D1C360-9188-4BF0-BF59-48E901A20A3E}"/>
              </a:ext>
            </a:extLst>
          </p:cNvPr>
          <p:cNvSpPr txBox="1"/>
          <p:nvPr/>
        </p:nvSpPr>
        <p:spPr>
          <a:xfrm>
            <a:off x="-3545842" y="2164991"/>
            <a:ext cx="5603240" cy="646331"/>
          </a:xfrm>
          <a:prstGeom prst="rect">
            <a:avLst/>
          </a:prstGeom>
          <a:noFill/>
        </p:spPr>
        <p:txBody>
          <a:bodyPr wrap="square" rtlCol="1">
            <a:spAutoFit/>
          </a:bodyPr>
          <a:lstStyle/>
          <a:p>
            <a:r>
              <a:rPr lang="he-IL" sz="3600" b="1" dirty="0"/>
              <a:t>מחלוקת </a:t>
            </a:r>
            <a:endParaRPr lang="en-US" sz="3600" dirty="0"/>
          </a:p>
        </p:txBody>
      </p:sp>
      <p:sp>
        <p:nvSpPr>
          <p:cNvPr id="14" name="מלבן 13">
            <a:extLst>
              <a:ext uri="{FF2B5EF4-FFF2-40B4-BE49-F238E27FC236}">
                <a16:creationId xmlns:a16="http://schemas.microsoft.com/office/drawing/2014/main" id="{6DC73C0E-4AC5-4BCD-9E96-5086973315BB}"/>
              </a:ext>
            </a:extLst>
          </p:cNvPr>
          <p:cNvSpPr/>
          <p:nvPr/>
        </p:nvSpPr>
        <p:spPr>
          <a:xfrm>
            <a:off x="7315200" y="-662790"/>
            <a:ext cx="4735956" cy="4020268"/>
          </a:xfrm>
          <a:prstGeom prst="rect">
            <a:avLst/>
          </a:prstGeom>
        </p:spPr>
        <p:txBody>
          <a:bodyPr wrap="square">
            <a:spAutoFit/>
          </a:bodyPr>
          <a:lstStyle/>
          <a:p>
            <a:pPr algn="just">
              <a:lnSpc>
                <a:spcPct val="107000"/>
              </a:lnSpc>
              <a:spcAft>
                <a:spcPts val="800"/>
              </a:spcAft>
            </a:pPr>
            <a:r>
              <a:rPr lang="he-IL" sz="2000" b="1" dirty="0">
                <a:solidFill>
                  <a:srgbClr val="202122"/>
                </a:solidFill>
                <a:latin typeface="Calibri" panose="020F0502020204030204" pitchFamily="34" charset="0"/>
                <a:ea typeface="Calibri" panose="020F0502020204030204" pitchFamily="34" charset="0"/>
              </a:rPr>
              <a:t>מחלוקת היא אי-הסכמה בין מספר צדדים (לרוב, שניים) על אודות סוגיה מסוימת. כל צד מנסה להוכיח שטענתו או דעתו היא הנכונה ולעיתים אף תוך שימוש בכוח. מחלוקות יכולות להתקיים בין שני אנשים, כמו גם בין המון רב. מחלוקות אף עלולות לגרור עמים ומדינות לעימותים קשים, כגון קרבות ומלחמות. ישנן מחלוקות אידיאולוגיות, שנמשכות לאורך שנים או דורות רבים, כמו מחלוקות בנושאי דת, פילוסופיה ופוליטיקה (מתוך הערך 'מחלוקת', ויקיפדיה).</a:t>
            </a:r>
          </a:p>
        </p:txBody>
      </p:sp>
      <p:pic>
        <p:nvPicPr>
          <p:cNvPr id="15" name="Picture 4" descr="fork outdoor double unknown way - division stock pictures, royalty-free photos &amp; images">
            <a:extLst>
              <a:ext uri="{FF2B5EF4-FFF2-40B4-BE49-F238E27FC236}">
                <a16:creationId xmlns:a16="http://schemas.microsoft.com/office/drawing/2014/main" id="{200C3CE3-3BDC-4B40-BD20-5C3350987EA1}"/>
              </a:ext>
            </a:extLst>
          </p:cNvPr>
          <p:cNvPicPr>
            <a:picLocks noChangeAspect="1" noChangeArrowheads="1"/>
          </p:cNvPicPr>
          <p:nvPr/>
        </p:nvPicPr>
        <p:blipFill rotWithShape="1">
          <a:blip r:embed="rId5">
            <a:extLst>
              <a:ext uri="{28A0092B-C50C-407E-A947-70E740481C1C}">
                <a14:useLocalDpi xmlns:a14="http://schemas.microsoft.com/office/drawing/2010/main" val="0"/>
              </a:ext>
            </a:extLst>
          </a:blip>
          <a:srcRect l="15227" r="21047"/>
          <a:stretch/>
        </p:blipFill>
        <p:spPr bwMode="auto">
          <a:xfrm>
            <a:off x="1929569" y="-698194"/>
            <a:ext cx="2964852" cy="310164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07196046"/>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1">
            <a:extLst>
              <a:ext uri="{FF2B5EF4-FFF2-40B4-BE49-F238E27FC236}">
                <a16:creationId xmlns:a16="http://schemas.microsoft.com/office/drawing/2014/main" id="{6434EF63-E0D3-4162-BA0B-A2F7A534ABE0}"/>
              </a:ext>
            </a:extLst>
          </p:cNvPr>
          <p:cNvPicPr>
            <a:picLocks noChangeAspect="1"/>
          </p:cNvPicPr>
          <p:nvPr/>
        </p:nvPicPr>
        <p:blipFill rotWithShape="1">
          <a:blip r:embed="rId2" cstate="email">
            <a:lum bright="70000" contrast="-70000"/>
            <a:extLst>
              <a:ext uri="{28A0092B-C50C-407E-A947-70E740481C1C}">
                <a14:useLocalDpi xmlns:a14="http://schemas.microsoft.com/office/drawing/2010/main"/>
              </a:ext>
            </a:extLst>
          </a:blip>
          <a:srcRect/>
          <a:stretch/>
        </p:blipFill>
        <p:spPr>
          <a:xfrm>
            <a:off x="0" y="-2363989"/>
            <a:ext cx="12230649" cy="5900904"/>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7" name="תמונה 6">
            <a:extLst>
              <a:ext uri="{FF2B5EF4-FFF2-40B4-BE49-F238E27FC236}">
                <a16:creationId xmlns:a16="http://schemas.microsoft.com/office/drawing/2014/main" id="{9ABD5DF5-6669-4A18-8FC5-0C81034A3547}"/>
              </a:ext>
            </a:extLst>
          </p:cNvPr>
          <p:cNvPicPr/>
          <p:nvPr/>
        </p:nvPicPr>
        <p:blipFill rotWithShape="1">
          <a:blip r:embed="rId3" cstate="print">
            <a:duotone>
              <a:prstClr val="black"/>
              <a:schemeClr val="accent1">
                <a:tint val="45000"/>
                <a:satMod val="400000"/>
              </a:schemeClr>
            </a:duotone>
            <a:extLst>
              <a:ext uri="{28A0092B-C50C-407E-A947-70E740481C1C}">
                <a14:useLocalDpi xmlns:a14="http://schemas.microsoft.com/office/drawing/2010/main" val="0"/>
              </a:ext>
            </a:extLst>
          </a:blip>
          <a:srcRect l="12306" t="7423" r="6866" b="4897"/>
          <a:stretch/>
        </p:blipFill>
        <p:spPr bwMode="auto">
          <a:xfrm>
            <a:off x="5025987" y="1456759"/>
            <a:ext cx="2140025" cy="1587656"/>
          </a:xfrm>
          <a:prstGeom prst="rect">
            <a:avLst/>
          </a:prstGeom>
          <a:noFill/>
          <a:ln>
            <a:noFill/>
          </a:ln>
          <a:extLst>
            <a:ext uri="{53640926-AAD7-44D8-BBD7-CCE9431645EC}">
              <a14:shadowObscured xmlns:a14="http://schemas.microsoft.com/office/drawing/2010/main"/>
            </a:ext>
          </a:extLst>
        </p:spPr>
      </p:pic>
      <p:sp>
        <p:nvSpPr>
          <p:cNvPr id="5" name="Shape">
            <a:hlinkClick r:id="rId4" action="ppaction://hlinksldjump"/>
            <a:extLst>
              <a:ext uri="{FF2B5EF4-FFF2-40B4-BE49-F238E27FC236}">
                <a16:creationId xmlns:a16="http://schemas.microsoft.com/office/drawing/2014/main" id="{FD6FFFC8-79D0-43D6-B282-50385CF1D651}"/>
              </a:ext>
            </a:extLst>
          </p:cNvPr>
          <p:cNvSpPr/>
          <p:nvPr/>
        </p:nvSpPr>
        <p:spPr>
          <a:xfrm>
            <a:off x="316627" y="465916"/>
            <a:ext cx="1609205" cy="1433536"/>
          </a:xfrm>
          <a:custGeom>
            <a:avLst/>
            <a:gdLst/>
            <a:ahLst/>
            <a:cxnLst>
              <a:cxn ang="0">
                <a:pos x="wd2" y="hd2"/>
              </a:cxn>
              <a:cxn ang="5400000">
                <a:pos x="wd2" y="hd2"/>
              </a:cxn>
              <a:cxn ang="10800000">
                <a:pos x="wd2" y="hd2"/>
              </a:cxn>
              <a:cxn ang="16200000">
                <a:pos x="wd2" y="hd2"/>
              </a:cxn>
            </a:cxnLst>
            <a:rect l="0" t="0" r="r" b="b"/>
            <a:pathLst>
              <a:path w="21420" h="21600" extrusionOk="0">
                <a:moveTo>
                  <a:pt x="15066" y="0"/>
                </a:moveTo>
                <a:lnTo>
                  <a:pt x="6354" y="0"/>
                </a:lnTo>
                <a:cubicBezTo>
                  <a:pt x="5635" y="0"/>
                  <a:pt x="4978" y="425"/>
                  <a:pt x="4618" y="1133"/>
                </a:cubicBezTo>
                <a:lnTo>
                  <a:pt x="270" y="9667"/>
                </a:lnTo>
                <a:cubicBezTo>
                  <a:pt x="-90" y="10375"/>
                  <a:pt x="-90" y="11243"/>
                  <a:pt x="270" y="11933"/>
                </a:cubicBezTo>
                <a:lnTo>
                  <a:pt x="4618" y="20467"/>
                </a:lnTo>
                <a:cubicBezTo>
                  <a:pt x="4978" y="21175"/>
                  <a:pt x="5635" y="21600"/>
                  <a:pt x="6354" y="21600"/>
                </a:cubicBezTo>
                <a:lnTo>
                  <a:pt x="15066" y="21600"/>
                </a:lnTo>
                <a:cubicBezTo>
                  <a:pt x="15785" y="21600"/>
                  <a:pt x="16442" y="21175"/>
                  <a:pt x="16802" y="20467"/>
                </a:cubicBezTo>
                <a:lnTo>
                  <a:pt x="21150" y="11933"/>
                </a:lnTo>
                <a:cubicBezTo>
                  <a:pt x="21510" y="11225"/>
                  <a:pt x="21510" y="10357"/>
                  <a:pt x="21150" y="9667"/>
                </a:cubicBezTo>
                <a:lnTo>
                  <a:pt x="16802" y="1133"/>
                </a:lnTo>
                <a:cubicBezTo>
                  <a:pt x="16442" y="425"/>
                  <a:pt x="15785" y="0"/>
                  <a:pt x="15066" y="0"/>
                </a:cubicBezTo>
                <a:close/>
              </a:path>
            </a:pathLst>
          </a:custGeom>
          <a:solidFill>
            <a:srgbClr val="00B0F0"/>
          </a:solidFill>
          <a:ln w="12700">
            <a:miter lim="400000"/>
          </a:ln>
        </p:spPr>
        <p:txBody>
          <a:bodyPr lIns="28575" tIns="28575" rIns="28575" bIns="28575" anchor="ctr"/>
          <a:lstStyle/>
          <a:p>
            <a:pPr algn="ctr">
              <a:defRPr sz="3000">
                <a:solidFill>
                  <a:srgbClr val="FFFFFF"/>
                </a:solidFill>
              </a:defRPr>
            </a:pPr>
            <a:r>
              <a:rPr lang="he-IL" sz="2250" b="1" dirty="0">
                <a:solidFill>
                  <a:schemeClr val="bg1"/>
                </a:solidFill>
              </a:rPr>
              <a:t>תפריט </a:t>
            </a:r>
          </a:p>
          <a:p>
            <a:pPr algn="ctr">
              <a:defRPr sz="3000">
                <a:solidFill>
                  <a:srgbClr val="FFFFFF"/>
                </a:solidFill>
              </a:defRPr>
            </a:pPr>
            <a:r>
              <a:rPr lang="he-IL" sz="2250" b="1" dirty="0">
                <a:solidFill>
                  <a:schemeClr val="bg1"/>
                </a:solidFill>
              </a:rPr>
              <a:t>ראשי</a:t>
            </a:r>
            <a:endParaRPr sz="2250" b="1" dirty="0">
              <a:solidFill>
                <a:schemeClr val="bg1"/>
              </a:solidFill>
            </a:endParaRPr>
          </a:p>
        </p:txBody>
      </p:sp>
      <p:sp>
        <p:nvSpPr>
          <p:cNvPr id="10" name="Shape">
            <a:extLst>
              <a:ext uri="{FF2B5EF4-FFF2-40B4-BE49-F238E27FC236}">
                <a16:creationId xmlns:a16="http://schemas.microsoft.com/office/drawing/2014/main" id="{DAA4052C-B925-42D8-AA01-1C24E296E16A}"/>
              </a:ext>
            </a:extLst>
          </p:cNvPr>
          <p:cNvSpPr/>
          <p:nvPr/>
        </p:nvSpPr>
        <p:spPr>
          <a:xfrm>
            <a:off x="743539" y="5677234"/>
            <a:ext cx="856887" cy="789620"/>
          </a:xfrm>
          <a:custGeom>
            <a:avLst/>
            <a:gdLst/>
            <a:ahLst/>
            <a:cxnLst>
              <a:cxn ang="0">
                <a:pos x="wd2" y="hd2"/>
              </a:cxn>
              <a:cxn ang="5400000">
                <a:pos x="wd2" y="hd2"/>
              </a:cxn>
              <a:cxn ang="10800000">
                <a:pos x="wd2" y="hd2"/>
              </a:cxn>
              <a:cxn ang="16200000">
                <a:pos x="wd2" y="hd2"/>
              </a:cxn>
            </a:cxnLst>
            <a:rect l="0" t="0" r="r" b="b"/>
            <a:pathLst>
              <a:path w="21200" h="21600" extrusionOk="0">
                <a:moveTo>
                  <a:pt x="20611" y="8325"/>
                </a:moveTo>
                <a:lnTo>
                  <a:pt x="17559" y="2475"/>
                </a:lnTo>
                <a:cubicBezTo>
                  <a:pt x="16745" y="932"/>
                  <a:pt x="15262" y="0"/>
                  <a:pt x="13663" y="0"/>
                </a:cubicBezTo>
                <a:lnTo>
                  <a:pt x="7558" y="0"/>
                </a:lnTo>
                <a:cubicBezTo>
                  <a:pt x="5959" y="0"/>
                  <a:pt x="4476" y="964"/>
                  <a:pt x="3663" y="2475"/>
                </a:cubicBezTo>
                <a:lnTo>
                  <a:pt x="610" y="8325"/>
                </a:lnTo>
                <a:cubicBezTo>
                  <a:pt x="-204" y="9868"/>
                  <a:pt x="-204" y="11764"/>
                  <a:pt x="610" y="13275"/>
                </a:cubicBezTo>
                <a:lnTo>
                  <a:pt x="3663" y="19125"/>
                </a:lnTo>
                <a:cubicBezTo>
                  <a:pt x="4477" y="20668"/>
                  <a:pt x="5959" y="21600"/>
                  <a:pt x="7558" y="21600"/>
                </a:cubicBezTo>
                <a:lnTo>
                  <a:pt x="13663" y="21600"/>
                </a:lnTo>
                <a:cubicBezTo>
                  <a:pt x="15262" y="21600"/>
                  <a:pt x="16745" y="20636"/>
                  <a:pt x="17559" y="19125"/>
                </a:cubicBezTo>
                <a:lnTo>
                  <a:pt x="20611" y="13275"/>
                </a:lnTo>
                <a:cubicBezTo>
                  <a:pt x="21396" y="11764"/>
                  <a:pt x="21396" y="9868"/>
                  <a:pt x="20611" y="8325"/>
                </a:cubicBezTo>
                <a:close/>
              </a:path>
            </a:pathLst>
          </a:custGeom>
          <a:solidFill>
            <a:srgbClr val="00B0F0"/>
          </a:solidFill>
          <a:ln w="12700">
            <a:miter lim="400000"/>
          </a:ln>
        </p:spPr>
        <p:txBody>
          <a:bodyPr lIns="28575" tIns="28575" rIns="28575" bIns="28575" anchor="ctr"/>
          <a:lstStyle/>
          <a:p>
            <a:pPr algn="ctr">
              <a:defRPr sz="3000">
                <a:solidFill>
                  <a:srgbClr val="FFFFFF"/>
                </a:solidFill>
              </a:defRPr>
            </a:pPr>
            <a:r>
              <a:rPr lang="he-IL" sz="2800" b="1" dirty="0">
                <a:solidFill>
                  <a:schemeClr val="bg1"/>
                </a:solidFill>
              </a:rPr>
              <a:t>33</a:t>
            </a:r>
            <a:endParaRPr sz="2800" b="1" dirty="0">
              <a:solidFill>
                <a:schemeClr val="bg1"/>
              </a:solidFill>
            </a:endParaRPr>
          </a:p>
        </p:txBody>
      </p:sp>
      <p:sp>
        <p:nvSpPr>
          <p:cNvPr id="2" name="מלבן 1">
            <a:extLst>
              <a:ext uri="{FF2B5EF4-FFF2-40B4-BE49-F238E27FC236}">
                <a16:creationId xmlns:a16="http://schemas.microsoft.com/office/drawing/2014/main" id="{85FDFF35-AF61-4B9D-A110-BA8FCE51DB5B}"/>
              </a:ext>
            </a:extLst>
          </p:cNvPr>
          <p:cNvSpPr/>
          <p:nvPr/>
        </p:nvSpPr>
        <p:spPr>
          <a:xfrm>
            <a:off x="836749" y="4583742"/>
            <a:ext cx="11112130" cy="1015663"/>
          </a:xfrm>
          <a:prstGeom prst="rect">
            <a:avLst/>
          </a:prstGeom>
          <a:noFill/>
        </p:spPr>
        <p:txBody>
          <a:bodyPr wrap="square">
            <a:spAutoFit/>
          </a:bodyPr>
          <a:lstStyle/>
          <a:p>
            <a:pPr lvl="0"/>
            <a:r>
              <a:rPr lang="he-IL" sz="6000" b="1" dirty="0"/>
              <a:t>מהן הסכנות הכרוכות במחלוקת?</a:t>
            </a:r>
            <a:endParaRPr lang="en-US" sz="6000" b="1" dirty="0"/>
          </a:p>
        </p:txBody>
      </p:sp>
      <p:sp>
        <p:nvSpPr>
          <p:cNvPr id="13" name="TextBox 9">
            <a:extLst>
              <a:ext uri="{FF2B5EF4-FFF2-40B4-BE49-F238E27FC236}">
                <a16:creationId xmlns:a16="http://schemas.microsoft.com/office/drawing/2014/main" id="{23D29315-B24A-461F-AFBD-7D7CEBDE4E57}"/>
              </a:ext>
            </a:extLst>
          </p:cNvPr>
          <p:cNvSpPr txBox="1"/>
          <p:nvPr/>
        </p:nvSpPr>
        <p:spPr>
          <a:xfrm>
            <a:off x="-3545842" y="2164991"/>
            <a:ext cx="5603240" cy="646331"/>
          </a:xfrm>
          <a:prstGeom prst="rect">
            <a:avLst/>
          </a:prstGeom>
          <a:noFill/>
        </p:spPr>
        <p:txBody>
          <a:bodyPr wrap="square" rtlCol="1">
            <a:spAutoFit/>
          </a:bodyPr>
          <a:lstStyle/>
          <a:p>
            <a:r>
              <a:rPr lang="he-IL" sz="3600" b="1" dirty="0"/>
              <a:t>מחלוקת </a:t>
            </a:r>
            <a:endParaRPr lang="en-US" sz="3600" dirty="0"/>
          </a:p>
        </p:txBody>
      </p:sp>
      <p:sp>
        <p:nvSpPr>
          <p:cNvPr id="14" name="מלבן 13">
            <a:extLst>
              <a:ext uri="{FF2B5EF4-FFF2-40B4-BE49-F238E27FC236}">
                <a16:creationId xmlns:a16="http://schemas.microsoft.com/office/drawing/2014/main" id="{AD2662D7-4AF7-4380-8AAD-7FE636AA42D0}"/>
              </a:ext>
            </a:extLst>
          </p:cNvPr>
          <p:cNvSpPr/>
          <p:nvPr/>
        </p:nvSpPr>
        <p:spPr>
          <a:xfrm>
            <a:off x="7315200" y="-662790"/>
            <a:ext cx="4735956" cy="4020268"/>
          </a:xfrm>
          <a:prstGeom prst="rect">
            <a:avLst/>
          </a:prstGeom>
        </p:spPr>
        <p:txBody>
          <a:bodyPr wrap="square">
            <a:spAutoFit/>
          </a:bodyPr>
          <a:lstStyle/>
          <a:p>
            <a:pPr algn="just">
              <a:lnSpc>
                <a:spcPct val="107000"/>
              </a:lnSpc>
              <a:spcAft>
                <a:spcPts val="800"/>
              </a:spcAft>
            </a:pPr>
            <a:r>
              <a:rPr lang="he-IL" sz="2000" b="1" dirty="0">
                <a:solidFill>
                  <a:srgbClr val="202122"/>
                </a:solidFill>
                <a:latin typeface="Calibri" panose="020F0502020204030204" pitchFamily="34" charset="0"/>
                <a:ea typeface="Calibri" panose="020F0502020204030204" pitchFamily="34" charset="0"/>
              </a:rPr>
              <a:t>מחלוקת היא אי-הסכמה בין מספר צדדים (לרוב, שניים) על אודות סוגיה מסוימת. כל צד מנסה להוכיח שטענתו או דעתו היא הנכונה ולעיתים אף תוך שימוש בכוח. מחלוקות יכולות להתקיים בין שני אנשים, כמו גם בין המון רב. מחלוקות אף עלולות לגרור עמים ומדינות לעימותים קשים, כגון קרבות ומלחמות. ישנן מחלוקות אידיאולוגיות, שנמשכות לאורך שנים או דורות רבים, כמו מחלוקות בנושאי דת, פילוסופיה ופוליטיקה (מתוך הערך 'מחלוקת', ויקיפדיה).</a:t>
            </a:r>
          </a:p>
        </p:txBody>
      </p:sp>
      <p:pic>
        <p:nvPicPr>
          <p:cNvPr id="15" name="Picture 4" descr="fork outdoor double unknown way - division stock pictures, royalty-free photos &amp; images">
            <a:extLst>
              <a:ext uri="{FF2B5EF4-FFF2-40B4-BE49-F238E27FC236}">
                <a16:creationId xmlns:a16="http://schemas.microsoft.com/office/drawing/2014/main" id="{AAAA1A76-15F3-4742-BF21-13849991A39F}"/>
              </a:ext>
            </a:extLst>
          </p:cNvPr>
          <p:cNvPicPr>
            <a:picLocks noChangeAspect="1" noChangeArrowheads="1"/>
          </p:cNvPicPr>
          <p:nvPr/>
        </p:nvPicPr>
        <p:blipFill rotWithShape="1">
          <a:blip r:embed="rId5">
            <a:extLst>
              <a:ext uri="{28A0092B-C50C-407E-A947-70E740481C1C}">
                <a14:useLocalDpi xmlns:a14="http://schemas.microsoft.com/office/drawing/2010/main" val="0"/>
              </a:ext>
            </a:extLst>
          </a:blip>
          <a:srcRect l="15227" r="21047"/>
          <a:stretch/>
        </p:blipFill>
        <p:spPr bwMode="auto">
          <a:xfrm>
            <a:off x="1929569" y="-698194"/>
            <a:ext cx="2964852" cy="310164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82936356"/>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1">
            <a:extLst>
              <a:ext uri="{FF2B5EF4-FFF2-40B4-BE49-F238E27FC236}">
                <a16:creationId xmlns:a16="http://schemas.microsoft.com/office/drawing/2014/main" id="{6434EF63-E0D3-4162-BA0B-A2F7A534ABE0}"/>
              </a:ext>
            </a:extLst>
          </p:cNvPr>
          <p:cNvPicPr>
            <a:picLocks noChangeAspect="1"/>
          </p:cNvPicPr>
          <p:nvPr/>
        </p:nvPicPr>
        <p:blipFill rotWithShape="1">
          <a:blip r:embed="rId2" cstate="email">
            <a:lum bright="70000" contrast="-70000"/>
            <a:extLst>
              <a:ext uri="{28A0092B-C50C-407E-A947-70E740481C1C}">
                <a14:useLocalDpi xmlns:a14="http://schemas.microsoft.com/office/drawing/2010/main"/>
              </a:ext>
            </a:extLst>
          </a:blip>
          <a:srcRect/>
          <a:stretch/>
        </p:blipFill>
        <p:spPr>
          <a:xfrm>
            <a:off x="0" y="-2363989"/>
            <a:ext cx="12230649" cy="5900904"/>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7" name="תמונה 6">
            <a:extLst>
              <a:ext uri="{FF2B5EF4-FFF2-40B4-BE49-F238E27FC236}">
                <a16:creationId xmlns:a16="http://schemas.microsoft.com/office/drawing/2014/main" id="{9ABD5DF5-6669-4A18-8FC5-0C81034A3547}"/>
              </a:ext>
            </a:extLst>
          </p:cNvPr>
          <p:cNvPicPr/>
          <p:nvPr/>
        </p:nvPicPr>
        <p:blipFill rotWithShape="1">
          <a:blip r:embed="rId3" cstate="print">
            <a:duotone>
              <a:prstClr val="black"/>
              <a:schemeClr val="accent1">
                <a:tint val="45000"/>
                <a:satMod val="400000"/>
              </a:schemeClr>
            </a:duotone>
            <a:extLst>
              <a:ext uri="{28A0092B-C50C-407E-A947-70E740481C1C}">
                <a14:useLocalDpi xmlns:a14="http://schemas.microsoft.com/office/drawing/2010/main" val="0"/>
              </a:ext>
            </a:extLst>
          </a:blip>
          <a:srcRect l="12306" t="7423" r="6866" b="4897"/>
          <a:stretch/>
        </p:blipFill>
        <p:spPr bwMode="auto">
          <a:xfrm>
            <a:off x="5025987" y="1456759"/>
            <a:ext cx="2140025" cy="1587656"/>
          </a:xfrm>
          <a:prstGeom prst="rect">
            <a:avLst/>
          </a:prstGeom>
          <a:noFill/>
          <a:ln>
            <a:noFill/>
          </a:ln>
          <a:extLst>
            <a:ext uri="{53640926-AAD7-44D8-BBD7-CCE9431645EC}">
              <a14:shadowObscured xmlns:a14="http://schemas.microsoft.com/office/drawing/2010/main"/>
            </a:ext>
          </a:extLst>
        </p:spPr>
      </p:pic>
      <p:sp>
        <p:nvSpPr>
          <p:cNvPr id="5" name="Shape">
            <a:hlinkClick r:id="rId4" action="ppaction://hlinksldjump"/>
            <a:extLst>
              <a:ext uri="{FF2B5EF4-FFF2-40B4-BE49-F238E27FC236}">
                <a16:creationId xmlns:a16="http://schemas.microsoft.com/office/drawing/2014/main" id="{FD6FFFC8-79D0-43D6-B282-50385CF1D651}"/>
              </a:ext>
            </a:extLst>
          </p:cNvPr>
          <p:cNvSpPr/>
          <p:nvPr/>
        </p:nvSpPr>
        <p:spPr>
          <a:xfrm>
            <a:off x="316627" y="465916"/>
            <a:ext cx="1609205" cy="1433536"/>
          </a:xfrm>
          <a:custGeom>
            <a:avLst/>
            <a:gdLst/>
            <a:ahLst/>
            <a:cxnLst>
              <a:cxn ang="0">
                <a:pos x="wd2" y="hd2"/>
              </a:cxn>
              <a:cxn ang="5400000">
                <a:pos x="wd2" y="hd2"/>
              </a:cxn>
              <a:cxn ang="10800000">
                <a:pos x="wd2" y="hd2"/>
              </a:cxn>
              <a:cxn ang="16200000">
                <a:pos x="wd2" y="hd2"/>
              </a:cxn>
            </a:cxnLst>
            <a:rect l="0" t="0" r="r" b="b"/>
            <a:pathLst>
              <a:path w="21420" h="21600" extrusionOk="0">
                <a:moveTo>
                  <a:pt x="15066" y="0"/>
                </a:moveTo>
                <a:lnTo>
                  <a:pt x="6354" y="0"/>
                </a:lnTo>
                <a:cubicBezTo>
                  <a:pt x="5635" y="0"/>
                  <a:pt x="4978" y="425"/>
                  <a:pt x="4618" y="1133"/>
                </a:cubicBezTo>
                <a:lnTo>
                  <a:pt x="270" y="9667"/>
                </a:lnTo>
                <a:cubicBezTo>
                  <a:pt x="-90" y="10375"/>
                  <a:pt x="-90" y="11243"/>
                  <a:pt x="270" y="11933"/>
                </a:cubicBezTo>
                <a:lnTo>
                  <a:pt x="4618" y="20467"/>
                </a:lnTo>
                <a:cubicBezTo>
                  <a:pt x="4978" y="21175"/>
                  <a:pt x="5635" y="21600"/>
                  <a:pt x="6354" y="21600"/>
                </a:cubicBezTo>
                <a:lnTo>
                  <a:pt x="15066" y="21600"/>
                </a:lnTo>
                <a:cubicBezTo>
                  <a:pt x="15785" y="21600"/>
                  <a:pt x="16442" y="21175"/>
                  <a:pt x="16802" y="20467"/>
                </a:cubicBezTo>
                <a:lnTo>
                  <a:pt x="21150" y="11933"/>
                </a:lnTo>
                <a:cubicBezTo>
                  <a:pt x="21510" y="11225"/>
                  <a:pt x="21510" y="10357"/>
                  <a:pt x="21150" y="9667"/>
                </a:cubicBezTo>
                <a:lnTo>
                  <a:pt x="16802" y="1133"/>
                </a:lnTo>
                <a:cubicBezTo>
                  <a:pt x="16442" y="425"/>
                  <a:pt x="15785" y="0"/>
                  <a:pt x="15066" y="0"/>
                </a:cubicBezTo>
                <a:close/>
              </a:path>
            </a:pathLst>
          </a:custGeom>
          <a:solidFill>
            <a:srgbClr val="00B0F0"/>
          </a:solidFill>
          <a:ln w="12700">
            <a:miter lim="400000"/>
          </a:ln>
        </p:spPr>
        <p:txBody>
          <a:bodyPr lIns="28575" tIns="28575" rIns="28575" bIns="28575" anchor="ctr"/>
          <a:lstStyle/>
          <a:p>
            <a:pPr algn="ctr">
              <a:defRPr sz="3000">
                <a:solidFill>
                  <a:srgbClr val="FFFFFF"/>
                </a:solidFill>
              </a:defRPr>
            </a:pPr>
            <a:r>
              <a:rPr lang="he-IL" sz="2250" b="1" dirty="0">
                <a:solidFill>
                  <a:schemeClr val="bg1"/>
                </a:solidFill>
              </a:rPr>
              <a:t>תפריט </a:t>
            </a:r>
          </a:p>
          <a:p>
            <a:pPr algn="ctr">
              <a:defRPr sz="3000">
                <a:solidFill>
                  <a:srgbClr val="FFFFFF"/>
                </a:solidFill>
              </a:defRPr>
            </a:pPr>
            <a:r>
              <a:rPr lang="he-IL" sz="2250" b="1" dirty="0">
                <a:solidFill>
                  <a:schemeClr val="bg1"/>
                </a:solidFill>
              </a:rPr>
              <a:t>ראשי</a:t>
            </a:r>
            <a:endParaRPr sz="2250" b="1" dirty="0">
              <a:solidFill>
                <a:schemeClr val="bg1"/>
              </a:solidFill>
            </a:endParaRPr>
          </a:p>
        </p:txBody>
      </p:sp>
      <p:sp>
        <p:nvSpPr>
          <p:cNvPr id="10" name="Shape">
            <a:extLst>
              <a:ext uri="{FF2B5EF4-FFF2-40B4-BE49-F238E27FC236}">
                <a16:creationId xmlns:a16="http://schemas.microsoft.com/office/drawing/2014/main" id="{DAA4052C-B925-42D8-AA01-1C24E296E16A}"/>
              </a:ext>
            </a:extLst>
          </p:cNvPr>
          <p:cNvSpPr/>
          <p:nvPr/>
        </p:nvSpPr>
        <p:spPr>
          <a:xfrm>
            <a:off x="743539" y="5677234"/>
            <a:ext cx="856887" cy="789620"/>
          </a:xfrm>
          <a:custGeom>
            <a:avLst/>
            <a:gdLst/>
            <a:ahLst/>
            <a:cxnLst>
              <a:cxn ang="0">
                <a:pos x="wd2" y="hd2"/>
              </a:cxn>
              <a:cxn ang="5400000">
                <a:pos x="wd2" y="hd2"/>
              </a:cxn>
              <a:cxn ang="10800000">
                <a:pos x="wd2" y="hd2"/>
              </a:cxn>
              <a:cxn ang="16200000">
                <a:pos x="wd2" y="hd2"/>
              </a:cxn>
            </a:cxnLst>
            <a:rect l="0" t="0" r="r" b="b"/>
            <a:pathLst>
              <a:path w="21200" h="21600" extrusionOk="0">
                <a:moveTo>
                  <a:pt x="20611" y="8325"/>
                </a:moveTo>
                <a:lnTo>
                  <a:pt x="17559" y="2475"/>
                </a:lnTo>
                <a:cubicBezTo>
                  <a:pt x="16745" y="932"/>
                  <a:pt x="15262" y="0"/>
                  <a:pt x="13663" y="0"/>
                </a:cubicBezTo>
                <a:lnTo>
                  <a:pt x="7558" y="0"/>
                </a:lnTo>
                <a:cubicBezTo>
                  <a:pt x="5959" y="0"/>
                  <a:pt x="4476" y="964"/>
                  <a:pt x="3663" y="2475"/>
                </a:cubicBezTo>
                <a:lnTo>
                  <a:pt x="610" y="8325"/>
                </a:lnTo>
                <a:cubicBezTo>
                  <a:pt x="-204" y="9868"/>
                  <a:pt x="-204" y="11764"/>
                  <a:pt x="610" y="13275"/>
                </a:cubicBezTo>
                <a:lnTo>
                  <a:pt x="3663" y="19125"/>
                </a:lnTo>
                <a:cubicBezTo>
                  <a:pt x="4477" y="20668"/>
                  <a:pt x="5959" y="21600"/>
                  <a:pt x="7558" y="21600"/>
                </a:cubicBezTo>
                <a:lnTo>
                  <a:pt x="13663" y="21600"/>
                </a:lnTo>
                <a:cubicBezTo>
                  <a:pt x="15262" y="21600"/>
                  <a:pt x="16745" y="20636"/>
                  <a:pt x="17559" y="19125"/>
                </a:cubicBezTo>
                <a:lnTo>
                  <a:pt x="20611" y="13275"/>
                </a:lnTo>
                <a:cubicBezTo>
                  <a:pt x="21396" y="11764"/>
                  <a:pt x="21396" y="9868"/>
                  <a:pt x="20611" y="8325"/>
                </a:cubicBezTo>
                <a:close/>
              </a:path>
            </a:pathLst>
          </a:custGeom>
          <a:solidFill>
            <a:srgbClr val="00B0F0"/>
          </a:solidFill>
          <a:ln w="12700">
            <a:miter lim="400000"/>
          </a:ln>
        </p:spPr>
        <p:txBody>
          <a:bodyPr lIns="28575" tIns="28575" rIns="28575" bIns="28575" anchor="ctr"/>
          <a:lstStyle/>
          <a:p>
            <a:pPr algn="ctr">
              <a:defRPr sz="3000">
                <a:solidFill>
                  <a:srgbClr val="FFFFFF"/>
                </a:solidFill>
              </a:defRPr>
            </a:pPr>
            <a:r>
              <a:rPr lang="he-IL" sz="2800" b="1" dirty="0">
                <a:solidFill>
                  <a:schemeClr val="bg1"/>
                </a:solidFill>
              </a:rPr>
              <a:t>34</a:t>
            </a:r>
            <a:endParaRPr sz="2800" b="1" dirty="0">
              <a:solidFill>
                <a:schemeClr val="bg1"/>
              </a:solidFill>
            </a:endParaRPr>
          </a:p>
        </p:txBody>
      </p:sp>
      <p:sp>
        <p:nvSpPr>
          <p:cNvPr id="2" name="מלבן 1">
            <a:extLst>
              <a:ext uri="{FF2B5EF4-FFF2-40B4-BE49-F238E27FC236}">
                <a16:creationId xmlns:a16="http://schemas.microsoft.com/office/drawing/2014/main" id="{85FDFF35-AF61-4B9D-A110-BA8FCE51DB5B}"/>
              </a:ext>
            </a:extLst>
          </p:cNvPr>
          <p:cNvSpPr/>
          <p:nvPr/>
        </p:nvSpPr>
        <p:spPr>
          <a:xfrm>
            <a:off x="836749" y="4583742"/>
            <a:ext cx="11112130" cy="1938992"/>
          </a:xfrm>
          <a:prstGeom prst="rect">
            <a:avLst/>
          </a:prstGeom>
          <a:noFill/>
        </p:spPr>
        <p:txBody>
          <a:bodyPr wrap="square">
            <a:spAutoFit/>
          </a:bodyPr>
          <a:lstStyle/>
          <a:p>
            <a:pPr lvl="0"/>
            <a:r>
              <a:rPr lang="he-IL" sz="6000" b="1" dirty="0"/>
              <a:t>כיצד את/ה מרגיש/ה כלפי אדם שמשמיע דעה אחרת מזו שלך?</a:t>
            </a:r>
            <a:endParaRPr lang="en-US" sz="6000" b="1" dirty="0"/>
          </a:p>
        </p:txBody>
      </p:sp>
      <p:sp>
        <p:nvSpPr>
          <p:cNvPr id="13" name="TextBox 9">
            <a:extLst>
              <a:ext uri="{FF2B5EF4-FFF2-40B4-BE49-F238E27FC236}">
                <a16:creationId xmlns:a16="http://schemas.microsoft.com/office/drawing/2014/main" id="{C79DAA85-3596-4211-8CCC-782C885B6801}"/>
              </a:ext>
            </a:extLst>
          </p:cNvPr>
          <p:cNvSpPr txBox="1"/>
          <p:nvPr/>
        </p:nvSpPr>
        <p:spPr>
          <a:xfrm>
            <a:off x="-3545842" y="2164991"/>
            <a:ext cx="5603240" cy="646331"/>
          </a:xfrm>
          <a:prstGeom prst="rect">
            <a:avLst/>
          </a:prstGeom>
          <a:noFill/>
        </p:spPr>
        <p:txBody>
          <a:bodyPr wrap="square" rtlCol="1">
            <a:spAutoFit/>
          </a:bodyPr>
          <a:lstStyle/>
          <a:p>
            <a:r>
              <a:rPr lang="he-IL" sz="3600" b="1" dirty="0"/>
              <a:t>מחלוקת </a:t>
            </a:r>
            <a:endParaRPr lang="en-US" sz="3600" dirty="0"/>
          </a:p>
        </p:txBody>
      </p:sp>
      <p:sp>
        <p:nvSpPr>
          <p:cNvPr id="14" name="מלבן 13">
            <a:extLst>
              <a:ext uri="{FF2B5EF4-FFF2-40B4-BE49-F238E27FC236}">
                <a16:creationId xmlns:a16="http://schemas.microsoft.com/office/drawing/2014/main" id="{3648BC46-E6A4-480A-8366-FFC94751EF54}"/>
              </a:ext>
            </a:extLst>
          </p:cNvPr>
          <p:cNvSpPr/>
          <p:nvPr/>
        </p:nvSpPr>
        <p:spPr>
          <a:xfrm>
            <a:off x="7315200" y="-662790"/>
            <a:ext cx="4735956" cy="4020268"/>
          </a:xfrm>
          <a:prstGeom prst="rect">
            <a:avLst/>
          </a:prstGeom>
        </p:spPr>
        <p:txBody>
          <a:bodyPr wrap="square">
            <a:spAutoFit/>
          </a:bodyPr>
          <a:lstStyle/>
          <a:p>
            <a:pPr algn="just">
              <a:lnSpc>
                <a:spcPct val="107000"/>
              </a:lnSpc>
              <a:spcAft>
                <a:spcPts val="800"/>
              </a:spcAft>
            </a:pPr>
            <a:r>
              <a:rPr lang="he-IL" sz="2000" b="1" dirty="0">
                <a:solidFill>
                  <a:srgbClr val="202122"/>
                </a:solidFill>
                <a:latin typeface="Calibri" panose="020F0502020204030204" pitchFamily="34" charset="0"/>
                <a:ea typeface="Calibri" panose="020F0502020204030204" pitchFamily="34" charset="0"/>
              </a:rPr>
              <a:t>מחלוקת היא אי-הסכמה בין מספר צדדים (לרוב, שניים) על אודות סוגיה מסוימת. כל צד מנסה להוכיח שטענתו או דעתו היא הנכונה ולעיתים אף תוך שימוש בכוח. מחלוקות יכולות להתקיים בין שני אנשים, כמו גם בין המון רב. מחלוקות אף עלולות לגרור עמים ומדינות לעימותים קשים, כגון קרבות ומלחמות. ישנן מחלוקות אידיאולוגיות, שנמשכות לאורך שנים או דורות רבים, כמו מחלוקות בנושאי דת, פילוסופיה ופוליטיקה (מתוך הערך 'מחלוקת', ויקיפדיה).</a:t>
            </a:r>
          </a:p>
        </p:txBody>
      </p:sp>
      <p:pic>
        <p:nvPicPr>
          <p:cNvPr id="15" name="Picture 4" descr="fork outdoor double unknown way - division stock pictures, royalty-free photos &amp; images">
            <a:extLst>
              <a:ext uri="{FF2B5EF4-FFF2-40B4-BE49-F238E27FC236}">
                <a16:creationId xmlns:a16="http://schemas.microsoft.com/office/drawing/2014/main" id="{4727AB33-13EA-4163-BD4A-B2A76A7F40E7}"/>
              </a:ext>
            </a:extLst>
          </p:cNvPr>
          <p:cNvPicPr>
            <a:picLocks noChangeAspect="1" noChangeArrowheads="1"/>
          </p:cNvPicPr>
          <p:nvPr/>
        </p:nvPicPr>
        <p:blipFill rotWithShape="1">
          <a:blip r:embed="rId5">
            <a:extLst>
              <a:ext uri="{28A0092B-C50C-407E-A947-70E740481C1C}">
                <a14:useLocalDpi xmlns:a14="http://schemas.microsoft.com/office/drawing/2010/main" val="0"/>
              </a:ext>
            </a:extLst>
          </a:blip>
          <a:srcRect l="15227" r="21047"/>
          <a:stretch/>
        </p:blipFill>
        <p:spPr bwMode="auto">
          <a:xfrm>
            <a:off x="1929569" y="-698194"/>
            <a:ext cx="2964852" cy="310164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92513863"/>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1">
            <a:extLst>
              <a:ext uri="{FF2B5EF4-FFF2-40B4-BE49-F238E27FC236}">
                <a16:creationId xmlns:a16="http://schemas.microsoft.com/office/drawing/2014/main" id="{6434EF63-E0D3-4162-BA0B-A2F7A534ABE0}"/>
              </a:ext>
            </a:extLst>
          </p:cNvPr>
          <p:cNvPicPr>
            <a:picLocks noChangeAspect="1"/>
          </p:cNvPicPr>
          <p:nvPr/>
        </p:nvPicPr>
        <p:blipFill rotWithShape="1">
          <a:blip r:embed="rId2" cstate="email">
            <a:lum bright="70000" contrast="-70000"/>
            <a:extLst>
              <a:ext uri="{28A0092B-C50C-407E-A947-70E740481C1C}">
                <a14:useLocalDpi xmlns:a14="http://schemas.microsoft.com/office/drawing/2010/main"/>
              </a:ext>
            </a:extLst>
          </a:blip>
          <a:srcRect/>
          <a:stretch/>
        </p:blipFill>
        <p:spPr>
          <a:xfrm>
            <a:off x="0" y="-2363989"/>
            <a:ext cx="12230649" cy="5900904"/>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7" name="תמונה 6">
            <a:extLst>
              <a:ext uri="{FF2B5EF4-FFF2-40B4-BE49-F238E27FC236}">
                <a16:creationId xmlns:a16="http://schemas.microsoft.com/office/drawing/2014/main" id="{9ABD5DF5-6669-4A18-8FC5-0C81034A3547}"/>
              </a:ext>
            </a:extLst>
          </p:cNvPr>
          <p:cNvPicPr/>
          <p:nvPr/>
        </p:nvPicPr>
        <p:blipFill rotWithShape="1">
          <a:blip r:embed="rId3" cstate="print">
            <a:duotone>
              <a:prstClr val="black"/>
              <a:schemeClr val="accent1">
                <a:tint val="45000"/>
                <a:satMod val="400000"/>
              </a:schemeClr>
            </a:duotone>
            <a:extLst>
              <a:ext uri="{28A0092B-C50C-407E-A947-70E740481C1C}">
                <a14:useLocalDpi xmlns:a14="http://schemas.microsoft.com/office/drawing/2010/main" val="0"/>
              </a:ext>
            </a:extLst>
          </a:blip>
          <a:srcRect l="12306" t="7423" r="6866" b="4897"/>
          <a:stretch/>
        </p:blipFill>
        <p:spPr bwMode="auto">
          <a:xfrm>
            <a:off x="5025987" y="1456759"/>
            <a:ext cx="2140025" cy="1587656"/>
          </a:xfrm>
          <a:prstGeom prst="rect">
            <a:avLst/>
          </a:prstGeom>
          <a:noFill/>
          <a:ln>
            <a:noFill/>
          </a:ln>
          <a:extLst>
            <a:ext uri="{53640926-AAD7-44D8-BBD7-CCE9431645EC}">
              <a14:shadowObscured xmlns:a14="http://schemas.microsoft.com/office/drawing/2010/main"/>
            </a:ext>
          </a:extLst>
        </p:spPr>
      </p:pic>
      <p:sp>
        <p:nvSpPr>
          <p:cNvPr id="5" name="Shape">
            <a:hlinkClick r:id="rId4" action="ppaction://hlinksldjump"/>
            <a:extLst>
              <a:ext uri="{FF2B5EF4-FFF2-40B4-BE49-F238E27FC236}">
                <a16:creationId xmlns:a16="http://schemas.microsoft.com/office/drawing/2014/main" id="{FD6FFFC8-79D0-43D6-B282-50385CF1D651}"/>
              </a:ext>
            </a:extLst>
          </p:cNvPr>
          <p:cNvSpPr/>
          <p:nvPr/>
        </p:nvSpPr>
        <p:spPr>
          <a:xfrm>
            <a:off x="316627" y="465916"/>
            <a:ext cx="1609205" cy="1433536"/>
          </a:xfrm>
          <a:custGeom>
            <a:avLst/>
            <a:gdLst/>
            <a:ahLst/>
            <a:cxnLst>
              <a:cxn ang="0">
                <a:pos x="wd2" y="hd2"/>
              </a:cxn>
              <a:cxn ang="5400000">
                <a:pos x="wd2" y="hd2"/>
              </a:cxn>
              <a:cxn ang="10800000">
                <a:pos x="wd2" y="hd2"/>
              </a:cxn>
              <a:cxn ang="16200000">
                <a:pos x="wd2" y="hd2"/>
              </a:cxn>
            </a:cxnLst>
            <a:rect l="0" t="0" r="r" b="b"/>
            <a:pathLst>
              <a:path w="21420" h="21600" extrusionOk="0">
                <a:moveTo>
                  <a:pt x="15066" y="0"/>
                </a:moveTo>
                <a:lnTo>
                  <a:pt x="6354" y="0"/>
                </a:lnTo>
                <a:cubicBezTo>
                  <a:pt x="5635" y="0"/>
                  <a:pt x="4978" y="425"/>
                  <a:pt x="4618" y="1133"/>
                </a:cubicBezTo>
                <a:lnTo>
                  <a:pt x="270" y="9667"/>
                </a:lnTo>
                <a:cubicBezTo>
                  <a:pt x="-90" y="10375"/>
                  <a:pt x="-90" y="11243"/>
                  <a:pt x="270" y="11933"/>
                </a:cubicBezTo>
                <a:lnTo>
                  <a:pt x="4618" y="20467"/>
                </a:lnTo>
                <a:cubicBezTo>
                  <a:pt x="4978" y="21175"/>
                  <a:pt x="5635" y="21600"/>
                  <a:pt x="6354" y="21600"/>
                </a:cubicBezTo>
                <a:lnTo>
                  <a:pt x="15066" y="21600"/>
                </a:lnTo>
                <a:cubicBezTo>
                  <a:pt x="15785" y="21600"/>
                  <a:pt x="16442" y="21175"/>
                  <a:pt x="16802" y="20467"/>
                </a:cubicBezTo>
                <a:lnTo>
                  <a:pt x="21150" y="11933"/>
                </a:lnTo>
                <a:cubicBezTo>
                  <a:pt x="21510" y="11225"/>
                  <a:pt x="21510" y="10357"/>
                  <a:pt x="21150" y="9667"/>
                </a:cubicBezTo>
                <a:lnTo>
                  <a:pt x="16802" y="1133"/>
                </a:lnTo>
                <a:cubicBezTo>
                  <a:pt x="16442" y="425"/>
                  <a:pt x="15785" y="0"/>
                  <a:pt x="15066" y="0"/>
                </a:cubicBezTo>
                <a:close/>
              </a:path>
            </a:pathLst>
          </a:custGeom>
          <a:solidFill>
            <a:srgbClr val="00B0F0"/>
          </a:solidFill>
          <a:ln w="12700">
            <a:miter lim="400000"/>
          </a:ln>
        </p:spPr>
        <p:txBody>
          <a:bodyPr lIns="28575" tIns="28575" rIns="28575" bIns="28575" anchor="ctr"/>
          <a:lstStyle/>
          <a:p>
            <a:pPr algn="ctr">
              <a:defRPr sz="3000">
                <a:solidFill>
                  <a:srgbClr val="FFFFFF"/>
                </a:solidFill>
              </a:defRPr>
            </a:pPr>
            <a:r>
              <a:rPr lang="he-IL" sz="2250" b="1" dirty="0">
                <a:solidFill>
                  <a:schemeClr val="bg1"/>
                </a:solidFill>
              </a:rPr>
              <a:t>תפריט </a:t>
            </a:r>
          </a:p>
          <a:p>
            <a:pPr algn="ctr">
              <a:defRPr sz="3000">
                <a:solidFill>
                  <a:srgbClr val="FFFFFF"/>
                </a:solidFill>
              </a:defRPr>
            </a:pPr>
            <a:r>
              <a:rPr lang="he-IL" sz="2250" b="1" dirty="0">
                <a:solidFill>
                  <a:schemeClr val="bg1"/>
                </a:solidFill>
              </a:rPr>
              <a:t>ראשי</a:t>
            </a:r>
            <a:endParaRPr sz="2250" b="1" dirty="0">
              <a:solidFill>
                <a:schemeClr val="bg1"/>
              </a:solidFill>
            </a:endParaRPr>
          </a:p>
        </p:txBody>
      </p:sp>
      <p:sp>
        <p:nvSpPr>
          <p:cNvPr id="10" name="Shape">
            <a:extLst>
              <a:ext uri="{FF2B5EF4-FFF2-40B4-BE49-F238E27FC236}">
                <a16:creationId xmlns:a16="http://schemas.microsoft.com/office/drawing/2014/main" id="{DAA4052C-B925-42D8-AA01-1C24E296E16A}"/>
              </a:ext>
            </a:extLst>
          </p:cNvPr>
          <p:cNvSpPr/>
          <p:nvPr/>
        </p:nvSpPr>
        <p:spPr>
          <a:xfrm>
            <a:off x="743539" y="5677234"/>
            <a:ext cx="856887" cy="789620"/>
          </a:xfrm>
          <a:custGeom>
            <a:avLst/>
            <a:gdLst/>
            <a:ahLst/>
            <a:cxnLst>
              <a:cxn ang="0">
                <a:pos x="wd2" y="hd2"/>
              </a:cxn>
              <a:cxn ang="5400000">
                <a:pos x="wd2" y="hd2"/>
              </a:cxn>
              <a:cxn ang="10800000">
                <a:pos x="wd2" y="hd2"/>
              </a:cxn>
              <a:cxn ang="16200000">
                <a:pos x="wd2" y="hd2"/>
              </a:cxn>
            </a:cxnLst>
            <a:rect l="0" t="0" r="r" b="b"/>
            <a:pathLst>
              <a:path w="21200" h="21600" extrusionOk="0">
                <a:moveTo>
                  <a:pt x="20611" y="8325"/>
                </a:moveTo>
                <a:lnTo>
                  <a:pt x="17559" y="2475"/>
                </a:lnTo>
                <a:cubicBezTo>
                  <a:pt x="16745" y="932"/>
                  <a:pt x="15262" y="0"/>
                  <a:pt x="13663" y="0"/>
                </a:cubicBezTo>
                <a:lnTo>
                  <a:pt x="7558" y="0"/>
                </a:lnTo>
                <a:cubicBezTo>
                  <a:pt x="5959" y="0"/>
                  <a:pt x="4476" y="964"/>
                  <a:pt x="3663" y="2475"/>
                </a:cubicBezTo>
                <a:lnTo>
                  <a:pt x="610" y="8325"/>
                </a:lnTo>
                <a:cubicBezTo>
                  <a:pt x="-204" y="9868"/>
                  <a:pt x="-204" y="11764"/>
                  <a:pt x="610" y="13275"/>
                </a:cubicBezTo>
                <a:lnTo>
                  <a:pt x="3663" y="19125"/>
                </a:lnTo>
                <a:cubicBezTo>
                  <a:pt x="4477" y="20668"/>
                  <a:pt x="5959" y="21600"/>
                  <a:pt x="7558" y="21600"/>
                </a:cubicBezTo>
                <a:lnTo>
                  <a:pt x="13663" y="21600"/>
                </a:lnTo>
                <a:cubicBezTo>
                  <a:pt x="15262" y="21600"/>
                  <a:pt x="16745" y="20636"/>
                  <a:pt x="17559" y="19125"/>
                </a:cubicBezTo>
                <a:lnTo>
                  <a:pt x="20611" y="13275"/>
                </a:lnTo>
                <a:cubicBezTo>
                  <a:pt x="21396" y="11764"/>
                  <a:pt x="21396" y="9868"/>
                  <a:pt x="20611" y="8325"/>
                </a:cubicBezTo>
                <a:close/>
              </a:path>
            </a:pathLst>
          </a:custGeom>
          <a:solidFill>
            <a:srgbClr val="00B0F0"/>
          </a:solidFill>
          <a:ln w="12700">
            <a:miter lim="400000"/>
          </a:ln>
        </p:spPr>
        <p:txBody>
          <a:bodyPr lIns="28575" tIns="28575" rIns="28575" bIns="28575" anchor="ctr"/>
          <a:lstStyle/>
          <a:p>
            <a:pPr algn="ctr">
              <a:defRPr sz="3000">
                <a:solidFill>
                  <a:srgbClr val="FFFFFF"/>
                </a:solidFill>
              </a:defRPr>
            </a:pPr>
            <a:r>
              <a:rPr lang="he-IL" sz="2800" b="1" dirty="0">
                <a:solidFill>
                  <a:schemeClr val="bg1"/>
                </a:solidFill>
              </a:rPr>
              <a:t>35</a:t>
            </a:r>
            <a:endParaRPr sz="2800" b="1" dirty="0">
              <a:solidFill>
                <a:schemeClr val="bg1"/>
              </a:solidFill>
            </a:endParaRPr>
          </a:p>
        </p:txBody>
      </p:sp>
      <p:sp>
        <p:nvSpPr>
          <p:cNvPr id="2" name="מלבן 1">
            <a:extLst>
              <a:ext uri="{FF2B5EF4-FFF2-40B4-BE49-F238E27FC236}">
                <a16:creationId xmlns:a16="http://schemas.microsoft.com/office/drawing/2014/main" id="{85FDFF35-AF61-4B9D-A110-BA8FCE51DB5B}"/>
              </a:ext>
            </a:extLst>
          </p:cNvPr>
          <p:cNvSpPr/>
          <p:nvPr/>
        </p:nvSpPr>
        <p:spPr>
          <a:xfrm>
            <a:off x="836749" y="4583742"/>
            <a:ext cx="11112130" cy="1938992"/>
          </a:xfrm>
          <a:prstGeom prst="rect">
            <a:avLst/>
          </a:prstGeom>
          <a:noFill/>
        </p:spPr>
        <p:txBody>
          <a:bodyPr wrap="square">
            <a:spAutoFit/>
          </a:bodyPr>
          <a:lstStyle/>
          <a:p>
            <a:pPr lvl="0"/>
            <a:r>
              <a:rPr lang="he-IL" sz="6000" b="1" dirty="0"/>
              <a:t>האם את/ה מתקשה לקבל דעה אחרת? אם כן, מדוע?</a:t>
            </a:r>
            <a:endParaRPr lang="en-US" sz="6000" b="1" dirty="0"/>
          </a:p>
        </p:txBody>
      </p:sp>
      <p:sp>
        <p:nvSpPr>
          <p:cNvPr id="13" name="TextBox 9">
            <a:extLst>
              <a:ext uri="{FF2B5EF4-FFF2-40B4-BE49-F238E27FC236}">
                <a16:creationId xmlns:a16="http://schemas.microsoft.com/office/drawing/2014/main" id="{36098491-522B-41B2-AC0B-CA65DE347994}"/>
              </a:ext>
            </a:extLst>
          </p:cNvPr>
          <p:cNvSpPr txBox="1"/>
          <p:nvPr/>
        </p:nvSpPr>
        <p:spPr>
          <a:xfrm>
            <a:off x="-3545842" y="2164991"/>
            <a:ext cx="5603240" cy="646331"/>
          </a:xfrm>
          <a:prstGeom prst="rect">
            <a:avLst/>
          </a:prstGeom>
          <a:noFill/>
        </p:spPr>
        <p:txBody>
          <a:bodyPr wrap="square" rtlCol="1">
            <a:spAutoFit/>
          </a:bodyPr>
          <a:lstStyle/>
          <a:p>
            <a:r>
              <a:rPr lang="he-IL" sz="3600" b="1" dirty="0"/>
              <a:t>מחלוקת </a:t>
            </a:r>
            <a:endParaRPr lang="en-US" sz="3600" dirty="0"/>
          </a:p>
        </p:txBody>
      </p:sp>
      <p:sp>
        <p:nvSpPr>
          <p:cNvPr id="14" name="מלבן 13">
            <a:extLst>
              <a:ext uri="{FF2B5EF4-FFF2-40B4-BE49-F238E27FC236}">
                <a16:creationId xmlns:a16="http://schemas.microsoft.com/office/drawing/2014/main" id="{46A93F90-B3E0-4CF8-AF3D-255B6050DEBF}"/>
              </a:ext>
            </a:extLst>
          </p:cNvPr>
          <p:cNvSpPr/>
          <p:nvPr/>
        </p:nvSpPr>
        <p:spPr>
          <a:xfrm>
            <a:off x="7315200" y="-662790"/>
            <a:ext cx="4735956" cy="4020268"/>
          </a:xfrm>
          <a:prstGeom prst="rect">
            <a:avLst/>
          </a:prstGeom>
        </p:spPr>
        <p:txBody>
          <a:bodyPr wrap="square">
            <a:spAutoFit/>
          </a:bodyPr>
          <a:lstStyle/>
          <a:p>
            <a:pPr algn="just">
              <a:lnSpc>
                <a:spcPct val="107000"/>
              </a:lnSpc>
              <a:spcAft>
                <a:spcPts val="800"/>
              </a:spcAft>
            </a:pPr>
            <a:r>
              <a:rPr lang="he-IL" sz="2000" b="1" dirty="0">
                <a:solidFill>
                  <a:srgbClr val="202122"/>
                </a:solidFill>
                <a:latin typeface="Calibri" panose="020F0502020204030204" pitchFamily="34" charset="0"/>
                <a:ea typeface="Calibri" panose="020F0502020204030204" pitchFamily="34" charset="0"/>
              </a:rPr>
              <a:t>מחלוקת היא אי-הסכמה בין מספר צדדים (לרוב, שניים) על אודות סוגיה מסוימת. כל צד מנסה להוכיח שטענתו או דעתו היא הנכונה ולעיתים אף תוך שימוש בכוח. מחלוקות יכולות להתקיים בין שני אנשים, כמו גם בין המון רב. מחלוקות אף עלולות לגרור עמים ומדינות לעימותים קשים, כגון קרבות ומלחמות. ישנן מחלוקות אידיאולוגיות, שנמשכות לאורך שנים או דורות רבים, כמו מחלוקות בנושאי דת, פילוסופיה ופוליטיקה (מתוך הערך 'מחלוקת', ויקיפדיה).</a:t>
            </a:r>
          </a:p>
        </p:txBody>
      </p:sp>
      <p:pic>
        <p:nvPicPr>
          <p:cNvPr id="15" name="Picture 4" descr="fork outdoor double unknown way - division stock pictures, royalty-free photos &amp; images">
            <a:extLst>
              <a:ext uri="{FF2B5EF4-FFF2-40B4-BE49-F238E27FC236}">
                <a16:creationId xmlns:a16="http://schemas.microsoft.com/office/drawing/2014/main" id="{F2481F86-5542-46BF-80C5-27CD51E51DC4}"/>
              </a:ext>
            </a:extLst>
          </p:cNvPr>
          <p:cNvPicPr>
            <a:picLocks noChangeAspect="1" noChangeArrowheads="1"/>
          </p:cNvPicPr>
          <p:nvPr/>
        </p:nvPicPr>
        <p:blipFill rotWithShape="1">
          <a:blip r:embed="rId5">
            <a:extLst>
              <a:ext uri="{28A0092B-C50C-407E-A947-70E740481C1C}">
                <a14:useLocalDpi xmlns:a14="http://schemas.microsoft.com/office/drawing/2010/main" val="0"/>
              </a:ext>
            </a:extLst>
          </a:blip>
          <a:srcRect l="15227" r="21047"/>
          <a:stretch/>
        </p:blipFill>
        <p:spPr bwMode="auto">
          <a:xfrm>
            <a:off x="1929569" y="-698194"/>
            <a:ext cx="2964852" cy="310164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32559779"/>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1">
            <a:extLst>
              <a:ext uri="{FF2B5EF4-FFF2-40B4-BE49-F238E27FC236}">
                <a16:creationId xmlns:a16="http://schemas.microsoft.com/office/drawing/2014/main" id="{6434EF63-E0D3-4162-BA0B-A2F7A534ABE0}"/>
              </a:ext>
            </a:extLst>
          </p:cNvPr>
          <p:cNvPicPr>
            <a:picLocks noChangeAspect="1"/>
          </p:cNvPicPr>
          <p:nvPr/>
        </p:nvPicPr>
        <p:blipFill rotWithShape="1">
          <a:blip r:embed="rId2" cstate="email">
            <a:lum bright="70000" contrast="-70000"/>
            <a:extLst>
              <a:ext uri="{28A0092B-C50C-407E-A947-70E740481C1C}">
                <a14:useLocalDpi xmlns:a14="http://schemas.microsoft.com/office/drawing/2010/main"/>
              </a:ext>
            </a:extLst>
          </a:blip>
          <a:srcRect/>
          <a:stretch/>
        </p:blipFill>
        <p:spPr>
          <a:xfrm>
            <a:off x="0" y="-2363989"/>
            <a:ext cx="12230649" cy="5900904"/>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7" name="תמונה 6">
            <a:extLst>
              <a:ext uri="{FF2B5EF4-FFF2-40B4-BE49-F238E27FC236}">
                <a16:creationId xmlns:a16="http://schemas.microsoft.com/office/drawing/2014/main" id="{9ABD5DF5-6669-4A18-8FC5-0C81034A3547}"/>
              </a:ext>
            </a:extLst>
          </p:cNvPr>
          <p:cNvPicPr/>
          <p:nvPr/>
        </p:nvPicPr>
        <p:blipFill rotWithShape="1">
          <a:blip r:embed="rId3" cstate="print">
            <a:duotone>
              <a:prstClr val="black"/>
              <a:schemeClr val="accent1">
                <a:tint val="45000"/>
                <a:satMod val="400000"/>
              </a:schemeClr>
            </a:duotone>
            <a:extLst>
              <a:ext uri="{28A0092B-C50C-407E-A947-70E740481C1C}">
                <a14:useLocalDpi xmlns:a14="http://schemas.microsoft.com/office/drawing/2010/main" val="0"/>
              </a:ext>
            </a:extLst>
          </a:blip>
          <a:srcRect l="12306" t="7423" r="6866" b="4897"/>
          <a:stretch/>
        </p:blipFill>
        <p:spPr bwMode="auto">
          <a:xfrm>
            <a:off x="5025987" y="1456759"/>
            <a:ext cx="2140025" cy="1587656"/>
          </a:xfrm>
          <a:prstGeom prst="rect">
            <a:avLst/>
          </a:prstGeom>
          <a:noFill/>
          <a:ln>
            <a:noFill/>
          </a:ln>
          <a:extLst>
            <a:ext uri="{53640926-AAD7-44D8-BBD7-CCE9431645EC}">
              <a14:shadowObscured xmlns:a14="http://schemas.microsoft.com/office/drawing/2010/main"/>
            </a:ext>
          </a:extLst>
        </p:spPr>
      </p:pic>
      <p:sp>
        <p:nvSpPr>
          <p:cNvPr id="5" name="Shape">
            <a:hlinkClick r:id="rId4" action="ppaction://hlinksldjump"/>
            <a:extLst>
              <a:ext uri="{FF2B5EF4-FFF2-40B4-BE49-F238E27FC236}">
                <a16:creationId xmlns:a16="http://schemas.microsoft.com/office/drawing/2014/main" id="{FD6FFFC8-79D0-43D6-B282-50385CF1D651}"/>
              </a:ext>
            </a:extLst>
          </p:cNvPr>
          <p:cNvSpPr/>
          <p:nvPr/>
        </p:nvSpPr>
        <p:spPr>
          <a:xfrm>
            <a:off x="316627" y="465916"/>
            <a:ext cx="1609205" cy="1433536"/>
          </a:xfrm>
          <a:custGeom>
            <a:avLst/>
            <a:gdLst/>
            <a:ahLst/>
            <a:cxnLst>
              <a:cxn ang="0">
                <a:pos x="wd2" y="hd2"/>
              </a:cxn>
              <a:cxn ang="5400000">
                <a:pos x="wd2" y="hd2"/>
              </a:cxn>
              <a:cxn ang="10800000">
                <a:pos x="wd2" y="hd2"/>
              </a:cxn>
              <a:cxn ang="16200000">
                <a:pos x="wd2" y="hd2"/>
              </a:cxn>
            </a:cxnLst>
            <a:rect l="0" t="0" r="r" b="b"/>
            <a:pathLst>
              <a:path w="21420" h="21600" extrusionOk="0">
                <a:moveTo>
                  <a:pt x="15066" y="0"/>
                </a:moveTo>
                <a:lnTo>
                  <a:pt x="6354" y="0"/>
                </a:lnTo>
                <a:cubicBezTo>
                  <a:pt x="5635" y="0"/>
                  <a:pt x="4978" y="425"/>
                  <a:pt x="4618" y="1133"/>
                </a:cubicBezTo>
                <a:lnTo>
                  <a:pt x="270" y="9667"/>
                </a:lnTo>
                <a:cubicBezTo>
                  <a:pt x="-90" y="10375"/>
                  <a:pt x="-90" y="11243"/>
                  <a:pt x="270" y="11933"/>
                </a:cubicBezTo>
                <a:lnTo>
                  <a:pt x="4618" y="20467"/>
                </a:lnTo>
                <a:cubicBezTo>
                  <a:pt x="4978" y="21175"/>
                  <a:pt x="5635" y="21600"/>
                  <a:pt x="6354" y="21600"/>
                </a:cubicBezTo>
                <a:lnTo>
                  <a:pt x="15066" y="21600"/>
                </a:lnTo>
                <a:cubicBezTo>
                  <a:pt x="15785" y="21600"/>
                  <a:pt x="16442" y="21175"/>
                  <a:pt x="16802" y="20467"/>
                </a:cubicBezTo>
                <a:lnTo>
                  <a:pt x="21150" y="11933"/>
                </a:lnTo>
                <a:cubicBezTo>
                  <a:pt x="21510" y="11225"/>
                  <a:pt x="21510" y="10357"/>
                  <a:pt x="21150" y="9667"/>
                </a:cubicBezTo>
                <a:lnTo>
                  <a:pt x="16802" y="1133"/>
                </a:lnTo>
                <a:cubicBezTo>
                  <a:pt x="16442" y="425"/>
                  <a:pt x="15785" y="0"/>
                  <a:pt x="15066" y="0"/>
                </a:cubicBezTo>
                <a:close/>
              </a:path>
            </a:pathLst>
          </a:custGeom>
          <a:solidFill>
            <a:srgbClr val="00B0F0"/>
          </a:solidFill>
          <a:ln w="12700">
            <a:miter lim="400000"/>
          </a:ln>
        </p:spPr>
        <p:txBody>
          <a:bodyPr lIns="28575" tIns="28575" rIns="28575" bIns="28575" anchor="ctr"/>
          <a:lstStyle/>
          <a:p>
            <a:pPr algn="ctr">
              <a:defRPr sz="3000">
                <a:solidFill>
                  <a:srgbClr val="FFFFFF"/>
                </a:solidFill>
              </a:defRPr>
            </a:pPr>
            <a:r>
              <a:rPr lang="he-IL" sz="2250" b="1" dirty="0">
                <a:solidFill>
                  <a:schemeClr val="bg1"/>
                </a:solidFill>
              </a:rPr>
              <a:t>תפריט </a:t>
            </a:r>
          </a:p>
          <a:p>
            <a:pPr algn="ctr">
              <a:defRPr sz="3000">
                <a:solidFill>
                  <a:srgbClr val="FFFFFF"/>
                </a:solidFill>
              </a:defRPr>
            </a:pPr>
            <a:r>
              <a:rPr lang="he-IL" sz="2250" b="1" dirty="0">
                <a:solidFill>
                  <a:schemeClr val="bg1"/>
                </a:solidFill>
              </a:rPr>
              <a:t>ראשי</a:t>
            </a:r>
            <a:endParaRPr sz="2250" b="1" dirty="0">
              <a:solidFill>
                <a:schemeClr val="bg1"/>
              </a:solidFill>
            </a:endParaRPr>
          </a:p>
        </p:txBody>
      </p:sp>
      <p:sp>
        <p:nvSpPr>
          <p:cNvPr id="10" name="Shape">
            <a:extLst>
              <a:ext uri="{FF2B5EF4-FFF2-40B4-BE49-F238E27FC236}">
                <a16:creationId xmlns:a16="http://schemas.microsoft.com/office/drawing/2014/main" id="{DAA4052C-B925-42D8-AA01-1C24E296E16A}"/>
              </a:ext>
            </a:extLst>
          </p:cNvPr>
          <p:cNvSpPr/>
          <p:nvPr/>
        </p:nvSpPr>
        <p:spPr>
          <a:xfrm>
            <a:off x="743539" y="5677234"/>
            <a:ext cx="856887" cy="789620"/>
          </a:xfrm>
          <a:custGeom>
            <a:avLst/>
            <a:gdLst/>
            <a:ahLst/>
            <a:cxnLst>
              <a:cxn ang="0">
                <a:pos x="wd2" y="hd2"/>
              </a:cxn>
              <a:cxn ang="5400000">
                <a:pos x="wd2" y="hd2"/>
              </a:cxn>
              <a:cxn ang="10800000">
                <a:pos x="wd2" y="hd2"/>
              </a:cxn>
              <a:cxn ang="16200000">
                <a:pos x="wd2" y="hd2"/>
              </a:cxn>
            </a:cxnLst>
            <a:rect l="0" t="0" r="r" b="b"/>
            <a:pathLst>
              <a:path w="21200" h="21600" extrusionOk="0">
                <a:moveTo>
                  <a:pt x="20611" y="8325"/>
                </a:moveTo>
                <a:lnTo>
                  <a:pt x="17559" y="2475"/>
                </a:lnTo>
                <a:cubicBezTo>
                  <a:pt x="16745" y="932"/>
                  <a:pt x="15262" y="0"/>
                  <a:pt x="13663" y="0"/>
                </a:cubicBezTo>
                <a:lnTo>
                  <a:pt x="7558" y="0"/>
                </a:lnTo>
                <a:cubicBezTo>
                  <a:pt x="5959" y="0"/>
                  <a:pt x="4476" y="964"/>
                  <a:pt x="3663" y="2475"/>
                </a:cubicBezTo>
                <a:lnTo>
                  <a:pt x="610" y="8325"/>
                </a:lnTo>
                <a:cubicBezTo>
                  <a:pt x="-204" y="9868"/>
                  <a:pt x="-204" y="11764"/>
                  <a:pt x="610" y="13275"/>
                </a:cubicBezTo>
                <a:lnTo>
                  <a:pt x="3663" y="19125"/>
                </a:lnTo>
                <a:cubicBezTo>
                  <a:pt x="4477" y="20668"/>
                  <a:pt x="5959" y="21600"/>
                  <a:pt x="7558" y="21600"/>
                </a:cubicBezTo>
                <a:lnTo>
                  <a:pt x="13663" y="21600"/>
                </a:lnTo>
                <a:cubicBezTo>
                  <a:pt x="15262" y="21600"/>
                  <a:pt x="16745" y="20636"/>
                  <a:pt x="17559" y="19125"/>
                </a:cubicBezTo>
                <a:lnTo>
                  <a:pt x="20611" y="13275"/>
                </a:lnTo>
                <a:cubicBezTo>
                  <a:pt x="21396" y="11764"/>
                  <a:pt x="21396" y="9868"/>
                  <a:pt x="20611" y="8325"/>
                </a:cubicBezTo>
                <a:close/>
              </a:path>
            </a:pathLst>
          </a:custGeom>
          <a:solidFill>
            <a:srgbClr val="00B0F0"/>
          </a:solidFill>
          <a:ln w="12700">
            <a:miter lim="400000"/>
          </a:ln>
        </p:spPr>
        <p:txBody>
          <a:bodyPr lIns="28575" tIns="28575" rIns="28575" bIns="28575" anchor="ctr"/>
          <a:lstStyle/>
          <a:p>
            <a:pPr algn="ctr">
              <a:defRPr sz="3000">
                <a:solidFill>
                  <a:srgbClr val="FFFFFF"/>
                </a:solidFill>
              </a:defRPr>
            </a:pPr>
            <a:r>
              <a:rPr lang="he-IL" sz="2800" b="1" dirty="0">
                <a:solidFill>
                  <a:schemeClr val="bg1"/>
                </a:solidFill>
              </a:rPr>
              <a:t>36</a:t>
            </a:r>
            <a:endParaRPr sz="2800" b="1" dirty="0">
              <a:solidFill>
                <a:schemeClr val="bg1"/>
              </a:solidFill>
            </a:endParaRPr>
          </a:p>
        </p:txBody>
      </p:sp>
      <p:sp>
        <p:nvSpPr>
          <p:cNvPr id="2" name="מלבן 1">
            <a:extLst>
              <a:ext uri="{FF2B5EF4-FFF2-40B4-BE49-F238E27FC236}">
                <a16:creationId xmlns:a16="http://schemas.microsoft.com/office/drawing/2014/main" id="{85FDFF35-AF61-4B9D-A110-BA8FCE51DB5B}"/>
              </a:ext>
            </a:extLst>
          </p:cNvPr>
          <p:cNvSpPr/>
          <p:nvPr/>
        </p:nvSpPr>
        <p:spPr>
          <a:xfrm>
            <a:off x="836749" y="4583742"/>
            <a:ext cx="11112130" cy="1938992"/>
          </a:xfrm>
          <a:prstGeom prst="rect">
            <a:avLst/>
          </a:prstGeom>
          <a:noFill/>
        </p:spPr>
        <p:txBody>
          <a:bodyPr wrap="square">
            <a:spAutoFit/>
          </a:bodyPr>
          <a:lstStyle/>
          <a:p>
            <a:pPr lvl="0"/>
            <a:r>
              <a:rPr lang="he-IL" sz="6000" b="1" dirty="0"/>
              <a:t>עד כמה חשוב להקשיב לדעות שונות? </a:t>
            </a:r>
            <a:endParaRPr lang="en-US" sz="6000" b="1" dirty="0"/>
          </a:p>
        </p:txBody>
      </p:sp>
      <p:sp>
        <p:nvSpPr>
          <p:cNvPr id="13" name="TextBox 9">
            <a:extLst>
              <a:ext uri="{FF2B5EF4-FFF2-40B4-BE49-F238E27FC236}">
                <a16:creationId xmlns:a16="http://schemas.microsoft.com/office/drawing/2014/main" id="{B72239E1-4BF6-4BBA-9F59-38A13DF6669A}"/>
              </a:ext>
            </a:extLst>
          </p:cNvPr>
          <p:cNvSpPr txBox="1"/>
          <p:nvPr/>
        </p:nvSpPr>
        <p:spPr>
          <a:xfrm>
            <a:off x="-3545842" y="2164991"/>
            <a:ext cx="5603240" cy="646331"/>
          </a:xfrm>
          <a:prstGeom prst="rect">
            <a:avLst/>
          </a:prstGeom>
          <a:noFill/>
        </p:spPr>
        <p:txBody>
          <a:bodyPr wrap="square" rtlCol="1">
            <a:spAutoFit/>
          </a:bodyPr>
          <a:lstStyle/>
          <a:p>
            <a:r>
              <a:rPr lang="he-IL" sz="3600" b="1" dirty="0"/>
              <a:t>מחלוקת </a:t>
            </a:r>
            <a:endParaRPr lang="en-US" sz="3600" dirty="0"/>
          </a:p>
        </p:txBody>
      </p:sp>
      <p:sp>
        <p:nvSpPr>
          <p:cNvPr id="14" name="מלבן 13">
            <a:extLst>
              <a:ext uri="{FF2B5EF4-FFF2-40B4-BE49-F238E27FC236}">
                <a16:creationId xmlns:a16="http://schemas.microsoft.com/office/drawing/2014/main" id="{1E1B45AD-3D7C-4DC8-B6E9-C9EC0FE7D6B5}"/>
              </a:ext>
            </a:extLst>
          </p:cNvPr>
          <p:cNvSpPr/>
          <p:nvPr/>
        </p:nvSpPr>
        <p:spPr>
          <a:xfrm>
            <a:off x="7315200" y="-662790"/>
            <a:ext cx="4735956" cy="4020268"/>
          </a:xfrm>
          <a:prstGeom prst="rect">
            <a:avLst/>
          </a:prstGeom>
        </p:spPr>
        <p:txBody>
          <a:bodyPr wrap="square">
            <a:spAutoFit/>
          </a:bodyPr>
          <a:lstStyle/>
          <a:p>
            <a:pPr algn="just">
              <a:lnSpc>
                <a:spcPct val="107000"/>
              </a:lnSpc>
              <a:spcAft>
                <a:spcPts val="800"/>
              </a:spcAft>
            </a:pPr>
            <a:r>
              <a:rPr lang="he-IL" sz="2000" b="1" dirty="0">
                <a:solidFill>
                  <a:srgbClr val="202122"/>
                </a:solidFill>
                <a:latin typeface="Calibri" panose="020F0502020204030204" pitchFamily="34" charset="0"/>
                <a:ea typeface="Calibri" panose="020F0502020204030204" pitchFamily="34" charset="0"/>
              </a:rPr>
              <a:t>מחלוקת היא אי-הסכמה בין מספר צדדים (לרוב, שניים) על אודות סוגיה מסוימת. כל צד מנסה להוכיח שטענתו או דעתו היא הנכונה ולעיתים אף תוך שימוש בכוח. מחלוקות יכולות להתקיים בין שני אנשים, כמו גם בין המון רב. מחלוקות אף עלולות לגרור עמים ומדינות לעימותים קשים, כגון קרבות ומלחמות. ישנן מחלוקות אידיאולוגיות, שנמשכות לאורך שנים או דורות רבים, כמו מחלוקות בנושאי דת, פילוסופיה ופוליטיקה (מתוך הערך 'מחלוקת', ויקיפדיה).</a:t>
            </a:r>
          </a:p>
        </p:txBody>
      </p:sp>
      <p:pic>
        <p:nvPicPr>
          <p:cNvPr id="15" name="Picture 4" descr="fork outdoor double unknown way - division stock pictures, royalty-free photos &amp; images">
            <a:extLst>
              <a:ext uri="{FF2B5EF4-FFF2-40B4-BE49-F238E27FC236}">
                <a16:creationId xmlns:a16="http://schemas.microsoft.com/office/drawing/2014/main" id="{55046A6F-4E2B-4B96-B128-BECA6173FC4C}"/>
              </a:ext>
            </a:extLst>
          </p:cNvPr>
          <p:cNvPicPr>
            <a:picLocks noChangeAspect="1" noChangeArrowheads="1"/>
          </p:cNvPicPr>
          <p:nvPr/>
        </p:nvPicPr>
        <p:blipFill rotWithShape="1">
          <a:blip r:embed="rId5">
            <a:extLst>
              <a:ext uri="{28A0092B-C50C-407E-A947-70E740481C1C}">
                <a14:useLocalDpi xmlns:a14="http://schemas.microsoft.com/office/drawing/2010/main" val="0"/>
              </a:ext>
            </a:extLst>
          </a:blip>
          <a:srcRect l="15227" r="21047"/>
          <a:stretch/>
        </p:blipFill>
        <p:spPr bwMode="auto">
          <a:xfrm>
            <a:off x="1929569" y="-698194"/>
            <a:ext cx="2964852" cy="310164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52177777"/>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duotone>
              <a:schemeClr val="accent4">
                <a:shade val="45000"/>
                <a:satMod val="135000"/>
              </a:schemeClr>
              <a:prstClr val="white"/>
            </a:duotone>
            <a:extLst>
              <a:ext uri="{28A0092B-C50C-407E-A947-70E740481C1C}">
                <a14:useLocalDpi xmlns:a14="http://schemas.microsoft.com/office/drawing/2010/main" val="0"/>
              </a:ext>
            </a:extLst>
          </a:blip>
          <a:srcRect t="17515"/>
          <a:stretch/>
        </p:blipFill>
        <p:spPr>
          <a:xfrm>
            <a:off x="0" y="0"/>
            <a:ext cx="12242042" cy="6947740"/>
          </a:xfrm>
          <a:prstGeom prst="rect">
            <a:avLst/>
          </a:prstGeom>
        </p:spPr>
      </p:pic>
    </p:spTree>
    <p:extLst>
      <p:ext uri="{BB962C8B-B14F-4D97-AF65-F5344CB8AC3E}">
        <p14:creationId xmlns:p14="http://schemas.microsoft.com/office/powerpoint/2010/main" val="2948461998"/>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Picture 1">
            <a:extLst>
              <a:ext uri="{FF2B5EF4-FFF2-40B4-BE49-F238E27FC236}">
                <a16:creationId xmlns:a16="http://schemas.microsoft.com/office/drawing/2014/main" id="{19AEF9E4-31F6-44A4-955C-070F50840760}"/>
              </a:ext>
            </a:extLst>
          </p:cNvPr>
          <p:cNvPicPr>
            <a:picLocks noChangeAspect="1"/>
          </p:cNvPicPr>
          <p:nvPr/>
        </p:nvPicPr>
        <p:blipFill rotWithShape="1">
          <a:blip r:embed="rId2" cstate="email">
            <a:extLst>
              <a:ext uri="{28A0092B-C50C-407E-A947-70E740481C1C}">
                <a14:useLocalDpi xmlns:a14="http://schemas.microsoft.com/office/drawing/2010/main"/>
              </a:ext>
            </a:extLst>
          </a:blip>
          <a:srcRect/>
          <a:stretch/>
        </p:blipFill>
        <p:spPr>
          <a:xfrm>
            <a:off x="-38649" y="-2199075"/>
            <a:ext cx="12230649" cy="5900904"/>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13" name="תמונה 12">
            <a:extLst>
              <a:ext uri="{FF2B5EF4-FFF2-40B4-BE49-F238E27FC236}">
                <a16:creationId xmlns:a16="http://schemas.microsoft.com/office/drawing/2014/main" id="{046B3977-FA5C-485B-8CB1-ABCD761861AF}"/>
              </a:ext>
            </a:extLst>
          </p:cNvPr>
          <p:cNvPicPr/>
          <p:nvPr/>
        </p:nvPicPr>
        <p:blipFill rotWithShape="1">
          <a:blip r:embed="rId3" cstate="print">
            <a:duotone>
              <a:prstClr val="black"/>
              <a:schemeClr val="accent1">
                <a:tint val="45000"/>
                <a:satMod val="400000"/>
              </a:schemeClr>
            </a:duotone>
            <a:extLst>
              <a:ext uri="{28A0092B-C50C-407E-A947-70E740481C1C}">
                <a14:useLocalDpi xmlns:a14="http://schemas.microsoft.com/office/drawing/2010/main" val="0"/>
              </a:ext>
            </a:extLst>
          </a:blip>
          <a:srcRect l="12306" t="7423" r="6866" b="4897"/>
          <a:stretch/>
        </p:blipFill>
        <p:spPr bwMode="auto">
          <a:xfrm>
            <a:off x="5025987" y="1456759"/>
            <a:ext cx="2140025" cy="1587656"/>
          </a:xfrm>
          <a:prstGeom prst="rect">
            <a:avLst/>
          </a:prstGeom>
          <a:noFill/>
          <a:ln>
            <a:noFill/>
          </a:ln>
          <a:extLst>
            <a:ext uri="{53640926-AAD7-44D8-BBD7-CCE9431645EC}">
              <a14:shadowObscured xmlns:a14="http://schemas.microsoft.com/office/drawing/2010/main"/>
            </a:ext>
          </a:extLst>
        </p:spPr>
      </p:pic>
      <p:sp>
        <p:nvSpPr>
          <p:cNvPr id="5" name="Shape">
            <a:hlinkClick r:id="rId4" action="ppaction://hlinksldjump"/>
            <a:extLst>
              <a:ext uri="{FF2B5EF4-FFF2-40B4-BE49-F238E27FC236}">
                <a16:creationId xmlns:a16="http://schemas.microsoft.com/office/drawing/2014/main" id="{FD6FFFC8-79D0-43D6-B282-50385CF1D651}"/>
              </a:ext>
            </a:extLst>
          </p:cNvPr>
          <p:cNvSpPr/>
          <p:nvPr/>
        </p:nvSpPr>
        <p:spPr>
          <a:xfrm>
            <a:off x="316627" y="465916"/>
            <a:ext cx="1609205" cy="1433536"/>
          </a:xfrm>
          <a:custGeom>
            <a:avLst/>
            <a:gdLst/>
            <a:ahLst/>
            <a:cxnLst>
              <a:cxn ang="0">
                <a:pos x="wd2" y="hd2"/>
              </a:cxn>
              <a:cxn ang="5400000">
                <a:pos x="wd2" y="hd2"/>
              </a:cxn>
              <a:cxn ang="10800000">
                <a:pos x="wd2" y="hd2"/>
              </a:cxn>
              <a:cxn ang="16200000">
                <a:pos x="wd2" y="hd2"/>
              </a:cxn>
            </a:cxnLst>
            <a:rect l="0" t="0" r="r" b="b"/>
            <a:pathLst>
              <a:path w="21420" h="21600" extrusionOk="0">
                <a:moveTo>
                  <a:pt x="15066" y="0"/>
                </a:moveTo>
                <a:lnTo>
                  <a:pt x="6354" y="0"/>
                </a:lnTo>
                <a:cubicBezTo>
                  <a:pt x="5635" y="0"/>
                  <a:pt x="4978" y="425"/>
                  <a:pt x="4618" y="1133"/>
                </a:cubicBezTo>
                <a:lnTo>
                  <a:pt x="270" y="9667"/>
                </a:lnTo>
                <a:cubicBezTo>
                  <a:pt x="-90" y="10375"/>
                  <a:pt x="-90" y="11243"/>
                  <a:pt x="270" y="11933"/>
                </a:cubicBezTo>
                <a:lnTo>
                  <a:pt x="4618" y="20467"/>
                </a:lnTo>
                <a:cubicBezTo>
                  <a:pt x="4978" y="21175"/>
                  <a:pt x="5635" y="21600"/>
                  <a:pt x="6354" y="21600"/>
                </a:cubicBezTo>
                <a:lnTo>
                  <a:pt x="15066" y="21600"/>
                </a:lnTo>
                <a:cubicBezTo>
                  <a:pt x="15785" y="21600"/>
                  <a:pt x="16442" y="21175"/>
                  <a:pt x="16802" y="20467"/>
                </a:cubicBezTo>
                <a:lnTo>
                  <a:pt x="21150" y="11933"/>
                </a:lnTo>
                <a:cubicBezTo>
                  <a:pt x="21510" y="11225"/>
                  <a:pt x="21510" y="10357"/>
                  <a:pt x="21150" y="9667"/>
                </a:cubicBezTo>
                <a:lnTo>
                  <a:pt x="16802" y="1133"/>
                </a:lnTo>
                <a:cubicBezTo>
                  <a:pt x="16442" y="425"/>
                  <a:pt x="15785" y="0"/>
                  <a:pt x="15066" y="0"/>
                </a:cubicBezTo>
                <a:close/>
              </a:path>
            </a:pathLst>
          </a:custGeom>
          <a:solidFill>
            <a:srgbClr val="00B0F0"/>
          </a:solidFill>
          <a:ln w="12700">
            <a:miter lim="400000"/>
          </a:ln>
        </p:spPr>
        <p:txBody>
          <a:bodyPr lIns="28575" tIns="28575" rIns="28575" bIns="28575" anchor="ctr"/>
          <a:lstStyle/>
          <a:p>
            <a:pPr algn="ctr">
              <a:defRPr sz="3000">
                <a:solidFill>
                  <a:srgbClr val="FFFFFF"/>
                </a:solidFill>
              </a:defRPr>
            </a:pPr>
            <a:r>
              <a:rPr lang="he-IL" sz="2250" b="1" dirty="0">
                <a:solidFill>
                  <a:schemeClr val="bg1"/>
                </a:solidFill>
              </a:rPr>
              <a:t>תפריט </a:t>
            </a:r>
          </a:p>
          <a:p>
            <a:pPr algn="ctr">
              <a:defRPr sz="3000">
                <a:solidFill>
                  <a:srgbClr val="FFFFFF"/>
                </a:solidFill>
              </a:defRPr>
            </a:pPr>
            <a:r>
              <a:rPr lang="he-IL" sz="2250" b="1" dirty="0">
                <a:solidFill>
                  <a:schemeClr val="bg1"/>
                </a:solidFill>
              </a:rPr>
              <a:t>ראשי</a:t>
            </a:r>
            <a:endParaRPr sz="2250" b="1" dirty="0">
              <a:solidFill>
                <a:schemeClr val="bg1"/>
              </a:solidFill>
            </a:endParaRPr>
          </a:p>
        </p:txBody>
      </p:sp>
      <p:sp>
        <p:nvSpPr>
          <p:cNvPr id="10" name="Shape">
            <a:extLst>
              <a:ext uri="{FF2B5EF4-FFF2-40B4-BE49-F238E27FC236}">
                <a16:creationId xmlns:a16="http://schemas.microsoft.com/office/drawing/2014/main" id="{DAA4052C-B925-42D8-AA01-1C24E296E16A}"/>
              </a:ext>
            </a:extLst>
          </p:cNvPr>
          <p:cNvSpPr/>
          <p:nvPr/>
        </p:nvSpPr>
        <p:spPr>
          <a:xfrm>
            <a:off x="728299" y="5677234"/>
            <a:ext cx="856887" cy="789620"/>
          </a:xfrm>
          <a:custGeom>
            <a:avLst/>
            <a:gdLst/>
            <a:ahLst/>
            <a:cxnLst>
              <a:cxn ang="0">
                <a:pos x="wd2" y="hd2"/>
              </a:cxn>
              <a:cxn ang="5400000">
                <a:pos x="wd2" y="hd2"/>
              </a:cxn>
              <a:cxn ang="10800000">
                <a:pos x="wd2" y="hd2"/>
              </a:cxn>
              <a:cxn ang="16200000">
                <a:pos x="wd2" y="hd2"/>
              </a:cxn>
            </a:cxnLst>
            <a:rect l="0" t="0" r="r" b="b"/>
            <a:pathLst>
              <a:path w="21200" h="21600" extrusionOk="0">
                <a:moveTo>
                  <a:pt x="20611" y="8325"/>
                </a:moveTo>
                <a:lnTo>
                  <a:pt x="17559" y="2475"/>
                </a:lnTo>
                <a:cubicBezTo>
                  <a:pt x="16745" y="932"/>
                  <a:pt x="15262" y="0"/>
                  <a:pt x="13663" y="0"/>
                </a:cubicBezTo>
                <a:lnTo>
                  <a:pt x="7558" y="0"/>
                </a:lnTo>
                <a:cubicBezTo>
                  <a:pt x="5959" y="0"/>
                  <a:pt x="4476" y="964"/>
                  <a:pt x="3663" y="2475"/>
                </a:cubicBezTo>
                <a:lnTo>
                  <a:pt x="610" y="8325"/>
                </a:lnTo>
                <a:cubicBezTo>
                  <a:pt x="-204" y="9868"/>
                  <a:pt x="-204" y="11764"/>
                  <a:pt x="610" y="13275"/>
                </a:cubicBezTo>
                <a:lnTo>
                  <a:pt x="3663" y="19125"/>
                </a:lnTo>
                <a:cubicBezTo>
                  <a:pt x="4477" y="20668"/>
                  <a:pt x="5959" y="21600"/>
                  <a:pt x="7558" y="21600"/>
                </a:cubicBezTo>
                <a:lnTo>
                  <a:pt x="13663" y="21600"/>
                </a:lnTo>
                <a:cubicBezTo>
                  <a:pt x="15262" y="21600"/>
                  <a:pt x="16745" y="20636"/>
                  <a:pt x="17559" y="19125"/>
                </a:cubicBezTo>
                <a:lnTo>
                  <a:pt x="20611" y="13275"/>
                </a:lnTo>
                <a:cubicBezTo>
                  <a:pt x="21396" y="11764"/>
                  <a:pt x="21396" y="9868"/>
                  <a:pt x="20611" y="8325"/>
                </a:cubicBezTo>
                <a:close/>
              </a:path>
            </a:pathLst>
          </a:custGeom>
          <a:solidFill>
            <a:srgbClr val="00B0F0"/>
          </a:solidFill>
          <a:ln w="12700">
            <a:miter lim="400000"/>
          </a:ln>
        </p:spPr>
        <p:txBody>
          <a:bodyPr lIns="28575" tIns="28575" rIns="28575" bIns="28575" anchor="ctr"/>
          <a:lstStyle/>
          <a:p>
            <a:pPr algn="ctr">
              <a:defRPr sz="3000">
                <a:solidFill>
                  <a:srgbClr val="FFFFFF"/>
                </a:solidFill>
              </a:defRPr>
            </a:pPr>
            <a:r>
              <a:rPr lang="he-IL" sz="2800" b="1" dirty="0">
                <a:solidFill>
                  <a:schemeClr val="bg1"/>
                </a:solidFill>
              </a:rPr>
              <a:t>02</a:t>
            </a:r>
            <a:endParaRPr sz="2800" b="1" dirty="0">
              <a:solidFill>
                <a:schemeClr val="bg1"/>
              </a:solidFill>
            </a:endParaRPr>
          </a:p>
        </p:txBody>
      </p:sp>
      <p:sp>
        <p:nvSpPr>
          <p:cNvPr id="2" name="מלבן 1">
            <a:extLst>
              <a:ext uri="{FF2B5EF4-FFF2-40B4-BE49-F238E27FC236}">
                <a16:creationId xmlns:a16="http://schemas.microsoft.com/office/drawing/2014/main" id="{85FDFF35-AF61-4B9D-A110-BA8FCE51DB5B}"/>
              </a:ext>
            </a:extLst>
          </p:cNvPr>
          <p:cNvSpPr/>
          <p:nvPr/>
        </p:nvSpPr>
        <p:spPr>
          <a:xfrm>
            <a:off x="-38648" y="4152457"/>
            <a:ext cx="11819480" cy="2554545"/>
          </a:xfrm>
          <a:prstGeom prst="rect">
            <a:avLst/>
          </a:prstGeom>
          <a:noFill/>
        </p:spPr>
        <p:txBody>
          <a:bodyPr wrap="square">
            <a:spAutoFit/>
          </a:bodyPr>
          <a:lstStyle/>
          <a:p>
            <a:pPr lvl="0"/>
            <a:r>
              <a:rPr lang="he-IL" sz="8000" b="1" dirty="0"/>
              <a:t>מה לדעתך צריך לזכור ביום הזיכרון לצחק רבין?</a:t>
            </a:r>
            <a:endParaRPr lang="en-US" sz="8000" b="1" dirty="0"/>
          </a:p>
        </p:txBody>
      </p:sp>
      <p:sp>
        <p:nvSpPr>
          <p:cNvPr id="16" name="TextBox 9">
            <a:extLst>
              <a:ext uri="{FF2B5EF4-FFF2-40B4-BE49-F238E27FC236}">
                <a16:creationId xmlns:a16="http://schemas.microsoft.com/office/drawing/2014/main" id="{86949575-EFCF-4E08-8B45-8325B98374F6}"/>
              </a:ext>
            </a:extLst>
          </p:cNvPr>
          <p:cNvSpPr txBox="1"/>
          <p:nvPr/>
        </p:nvSpPr>
        <p:spPr>
          <a:xfrm>
            <a:off x="-3906626" y="2390295"/>
            <a:ext cx="5603240" cy="584775"/>
          </a:xfrm>
          <a:prstGeom prst="rect">
            <a:avLst/>
          </a:prstGeom>
          <a:noFill/>
        </p:spPr>
        <p:txBody>
          <a:bodyPr wrap="square" rtlCol="1">
            <a:spAutoFit/>
          </a:bodyPr>
          <a:lstStyle/>
          <a:p>
            <a:pPr algn="r" rtl="1">
              <a:spcAft>
                <a:spcPts val="0"/>
              </a:spcAft>
            </a:pPr>
            <a:r>
              <a:rPr lang="he-IL" sz="3200" b="1" kern="1200" dirty="0">
                <a:solidFill>
                  <a:schemeClr val="bg1"/>
                </a:solidFill>
                <a:effectLst/>
                <a:latin typeface="Calibri" panose="020F0502020204030204" pitchFamily="34" charset="0"/>
                <a:ea typeface="Times New Roman" panose="02020603050405020304" pitchFamily="18" charset="0"/>
                <a:cs typeface="Arial" panose="020B0604020202020204" pitchFamily="34" charset="0"/>
              </a:rPr>
              <a:t>זיכרון</a:t>
            </a:r>
            <a:endParaRPr lang="en-US" sz="3200" dirty="0">
              <a:solidFill>
                <a:schemeClr val="bg1"/>
              </a:solidFill>
              <a:effectLst/>
              <a:latin typeface="Times New Roman" panose="02020603050405020304" pitchFamily="18" charset="0"/>
              <a:ea typeface="Times New Roman" panose="02020603050405020304" pitchFamily="18" charset="0"/>
            </a:endParaRPr>
          </a:p>
        </p:txBody>
      </p:sp>
      <p:pic>
        <p:nvPicPr>
          <p:cNvPr id="17" name="תמונה 16">
            <a:extLst>
              <a:ext uri="{FF2B5EF4-FFF2-40B4-BE49-F238E27FC236}">
                <a16:creationId xmlns:a16="http://schemas.microsoft.com/office/drawing/2014/main" id="{14136205-D0C7-4C80-A740-052DDD4DD4A9}"/>
              </a:ext>
            </a:extLst>
          </p:cNvPr>
          <p:cNvPicPr/>
          <p:nvPr/>
        </p:nvPicPr>
        <p:blipFill>
          <a:blip r:embed="rId5" cstate="print">
            <a:extLst>
              <a:ext uri="{28A0092B-C50C-407E-A947-70E740481C1C}">
                <a14:useLocalDpi xmlns:a14="http://schemas.microsoft.com/office/drawing/2010/main" val="0"/>
              </a:ext>
            </a:extLst>
          </a:blip>
          <a:stretch>
            <a:fillRect/>
          </a:stretch>
        </p:blipFill>
        <p:spPr>
          <a:xfrm>
            <a:off x="2126920" y="154246"/>
            <a:ext cx="2697978" cy="3371948"/>
          </a:xfrm>
          <a:prstGeom prst="rect">
            <a:avLst/>
          </a:prstGeom>
        </p:spPr>
      </p:pic>
      <p:sp>
        <p:nvSpPr>
          <p:cNvPr id="18" name="מלבן 17">
            <a:extLst>
              <a:ext uri="{FF2B5EF4-FFF2-40B4-BE49-F238E27FC236}">
                <a16:creationId xmlns:a16="http://schemas.microsoft.com/office/drawing/2014/main" id="{14684B70-6647-495D-8080-65B45699E9E4}"/>
              </a:ext>
            </a:extLst>
          </p:cNvPr>
          <p:cNvSpPr/>
          <p:nvPr/>
        </p:nvSpPr>
        <p:spPr>
          <a:xfrm>
            <a:off x="7367101" y="55186"/>
            <a:ext cx="4718219" cy="3246210"/>
          </a:xfrm>
          <a:prstGeom prst="rect">
            <a:avLst/>
          </a:prstGeom>
        </p:spPr>
        <p:txBody>
          <a:bodyPr wrap="square">
            <a:spAutoFit/>
          </a:bodyPr>
          <a:lstStyle/>
          <a:p>
            <a:pPr algn="just">
              <a:lnSpc>
                <a:spcPct val="107000"/>
              </a:lnSpc>
              <a:spcAft>
                <a:spcPts val="800"/>
              </a:spcAft>
            </a:pPr>
            <a:r>
              <a:rPr lang="he-IL" dirty="0">
                <a:solidFill>
                  <a:schemeClr val="bg1"/>
                </a:solidFill>
                <a:latin typeface="Calibri" panose="020F0502020204030204" pitchFamily="34" charset="0"/>
                <a:ea typeface="Calibri" panose="020F0502020204030204" pitchFamily="34" charset="0"/>
              </a:rPr>
              <a:t>יום הזיכרון ליצחק רבין הוא יום זיכרון לאומי שנקבע על ידי הכנסת בחוק יום הזיכרון ליצחק רבין. הוא חל בי"ב בחשוון, יום הירצחו של ראש ממשלת ישראל יצחק רבין לפי הלוח העברי (4 בנובמבר 1995).</a:t>
            </a:r>
            <a:endParaRPr lang="en-US" dirty="0">
              <a:solidFill>
                <a:schemeClr val="bg1"/>
              </a:solidFill>
              <a:latin typeface="Calibri" panose="020F0502020204030204" pitchFamily="34" charset="0"/>
              <a:ea typeface="Calibri" panose="020F0502020204030204" pitchFamily="34" charset="0"/>
              <a:cs typeface="Arial" panose="020B0604020202020204" pitchFamily="34" charset="0"/>
            </a:endParaRPr>
          </a:p>
          <a:p>
            <a:pPr algn="just">
              <a:lnSpc>
                <a:spcPct val="107000"/>
              </a:lnSpc>
              <a:spcAft>
                <a:spcPts val="800"/>
              </a:spcAft>
            </a:pPr>
            <a:r>
              <a:rPr lang="he-IL" dirty="0">
                <a:solidFill>
                  <a:schemeClr val="bg1"/>
                </a:solidFill>
                <a:latin typeface="Calibri" panose="020F0502020204030204" pitchFamily="34" charset="0"/>
                <a:ea typeface="Calibri" panose="020F0502020204030204" pitchFamily="34" charset="0"/>
              </a:rPr>
              <a:t>יום הזיכרון מצוין בטקסים ממלכתיים; דגלי המדינה מורדים לחצי התורן בכל המוסדות הממלכתיים. </a:t>
            </a:r>
            <a:endParaRPr lang="en-US" dirty="0">
              <a:solidFill>
                <a:schemeClr val="bg1"/>
              </a:solidFill>
              <a:latin typeface="Calibri" panose="020F0502020204030204" pitchFamily="34" charset="0"/>
              <a:ea typeface="Calibri" panose="020F0502020204030204" pitchFamily="34" charset="0"/>
              <a:cs typeface="Arial" panose="020B0604020202020204" pitchFamily="34" charset="0"/>
            </a:endParaRPr>
          </a:p>
          <a:p>
            <a:pPr algn="just">
              <a:lnSpc>
                <a:spcPct val="107000"/>
              </a:lnSpc>
              <a:spcAft>
                <a:spcPts val="800"/>
              </a:spcAft>
            </a:pPr>
            <a:r>
              <a:rPr lang="he-IL" dirty="0">
                <a:solidFill>
                  <a:schemeClr val="bg1"/>
                </a:solidFill>
                <a:latin typeface="Calibri" panose="020F0502020204030204" pitchFamily="34" charset="0"/>
                <a:ea typeface="Calibri" panose="020F0502020204030204" pitchFamily="34" charset="0"/>
              </a:rPr>
              <a:t>בחוק נקבע כי בבתי הספר יצוין יום הזיכרון "בפעולות שבהן יועלו דמותו ופועלו של יצחק רבין ובפעולות שיוקדשו לחשיבות הדמוקרטיה בישראל ולסכנת האלימות לחברה ולמדינה".</a:t>
            </a:r>
            <a:endParaRPr lang="en-US" dirty="0">
              <a:solidFill>
                <a:schemeClr val="bg1"/>
              </a:solidFill>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294425778"/>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1">
            <a:extLst>
              <a:ext uri="{FF2B5EF4-FFF2-40B4-BE49-F238E27FC236}">
                <a16:creationId xmlns:a16="http://schemas.microsoft.com/office/drawing/2014/main" id="{5BFB4D3F-907E-4C5E-A743-1B2D5F17CC83}"/>
              </a:ext>
            </a:extLst>
          </p:cNvPr>
          <p:cNvPicPr>
            <a:picLocks noChangeAspect="1"/>
          </p:cNvPicPr>
          <p:nvPr/>
        </p:nvPicPr>
        <p:blipFill rotWithShape="1">
          <a:blip r:embed="rId2" cstate="email">
            <a:extLst>
              <a:ext uri="{28A0092B-C50C-407E-A947-70E740481C1C}">
                <a14:useLocalDpi xmlns:a14="http://schemas.microsoft.com/office/drawing/2010/main"/>
              </a:ext>
            </a:extLst>
          </a:blip>
          <a:srcRect/>
          <a:stretch/>
        </p:blipFill>
        <p:spPr>
          <a:xfrm>
            <a:off x="-38649" y="-2199075"/>
            <a:ext cx="12230649" cy="5900904"/>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7" name="תמונה 6">
            <a:extLst>
              <a:ext uri="{FF2B5EF4-FFF2-40B4-BE49-F238E27FC236}">
                <a16:creationId xmlns:a16="http://schemas.microsoft.com/office/drawing/2014/main" id="{1A76D129-E14D-47A1-9B92-E8A6268989E6}"/>
              </a:ext>
            </a:extLst>
          </p:cNvPr>
          <p:cNvPicPr/>
          <p:nvPr/>
        </p:nvPicPr>
        <p:blipFill rotWithShape="1">
          <a:blip r:embed="rId3" cstate="print">
            <a:duotone>
              <a:prstClr val="black"/>
              <a:schemeClr val="accent1">
                <a:tint val="45000"/>
                <a:satMod val="400000"/>
              </a:schemeClr>
            </a:duotone>
            <a:extLst>
              <a:ext uri="{28A0092B-C50C-407E-A947-70E740481C1C}">
                <a14:useLocalDpi xmlns:a14="http://schemas.microsoft.com/office/drawing/2010/main" val="0"/>
              </a:ext>
            </a:extLst>
          </a:blip>
          <a:srcRect l="12306" t="7423" r="6866" b="4897"/>
          <a:stretch/>
        </p:blipFill>
        <p:spPr bwMode="auto">
          <a:xfrm>
            <a:off x="5025987" y="1456759"/>
            <a:ext cx="2140025" cy="1587656"/>
          </a:xfrm>
          <a:prstGeom prst="rect">
            <a:avLst/>
          </a:prstGeom>
          <a:noFill/>
          <a:ln>
            <a:noFill/>
          </a:ln>
          <a:extLst>
            <a:ext uri="{53640926-AAD7-44D8-BBD7-CCE9431645EC}">
              <a14:shadowObscured xmlns:a14="http://schemas.microsoft.com/office/drawing/2010/main"/>
            </a:ext>
          </a:extLst>
        </p:spPr>
      </p:pic>
      <p:sp>
        <p:nvSpPr>
          <p:cNvPr id="5" name="Shape">
            <a:hlinkClick r:id="rId4" action="ppaction://hlinksldjump"/>
            <a:extLst>
              <a:ext uri="{FF2B5EF4-FFF2-40B4-BE49-F238E27FC236}">
                <a16:creationId xmlns:a16="http://schemas.microsoft.com/office/drawing/2014/main" id="{FD6FFFC8-79D0-43D6-B282-50385CF1D651}"/>
              </a:ext>
            </a:extLst>
          </p:cNvPr>
          <p:cNvSpPr/>
          <p:nvPr/>
        </p:nvSpPr>
        <p:spPr>
          <a:xfrm>
            <a:off x="316627" y="465916"/>
            <a:ext cx="1609205" cy="1433536"/>
          </a:xfrm>
          <a:custGeom>
            <a:avLst/>
            <a:gdLst/>
            <a:ahLst/>
            <a:cxnLst>
              <a:cxn ang="0">
                <a:pos x="wd2" y="hd2"/>
              </a:cxn>
              <a:cxn ang="5400000">
                <a:pos x="wd2" y="hd2"/>
              </a:cxn>
              <a:cxn ang="10800000">
                <a:pos x="wd2" y="hd2"/>
              </a:cxn>
              <a:cxn ang="16200000">
                <a:pos x="wd2" y="hd2"/>
              </a:cxn>
            </a:cxnLst>
            <a:rect l="0" t="0" r="r" b="b"/>
            <a:pathLst>
              <a:path w="21420" h="21600" extrusionOk="0">
                <a:moveTo>
                  <a:pt x="15066" y="0"/>
                </a:moveTo>
                <a:lnTo>
                  <a:pt x="6354" y="0"/>
                </a:lnTo>
                <a:cubicBezTo>
                  <a:pt x="5635" y="0"/>
                  <a:pt x="4978" y="425"/>
                  <a:pt x="4618" y="1133"/>
                </a:cubicBezTo>
                <a:lnTo>
                  <a:pt x="270" y="9667"/>
                </a:lnTo>
                <a:cubicBezTo>
                  <a:pt x="-90" y="10375"/>
                  <a:pt x="-90" y="11243"/>
                  <a:pt x="270" y="11933"/>
                </a:cubicBezTo>
                <a:lnTo>
                  <a:pt x="4618" y="20467"/>
                </a:lnTo>
                <a:cubicBezTo>
                  <a:pt x="4978" y="21175"/>
                  <a:pt x="5635" y="21600"/>
                  <a:pt x="6354" y="21600"/>
                </a:cubicBezTo>
                <a:lnTo>
                  <a:pt x="15066" y="21600"/>
                </a:lnTo>
                <a:cubicBezTo>
                  <a:pt x="15785" y="21600"/>
                  <a:pt x="16442" y="21175"/>
                  <a:pt x="16802" y="20467"/>
                </a:cubicBezTo>
                <a:lnTo>
                  <a:pt x="21150" y="11933"/>
                </a:lnTo>
                <a:cubicBezTo>
                  <a:pt x="21510" y="11225"/>
                  <a:pt x="21510" y="10357"/>
                  <a:pt x="21150" y="9667"/>
                </a:cubicBezTo>
                <a:lnTo>
                  <a:pt x="16802" y="1133"/>
                </a:lnTo>
                <a:cubicBezTo>
                  <a:pt x="16442" y="425"/>
                  <a:pt x="15785" y="0"/>
                  <a:pt x="15066" y="0"/>
                </a:cubicBezTo>
                <a:close/>
              </a:path>
            </a:pathLst>
          </a:custGeom>
          <a:solidFill>
            <a:srgbClr val="00B0F0"/>
          </a:solidFill>
          <a:ln w="12700">
            <a:miter lim="400000"/>
          </a:ln>
        </p:spPr>
        <p:txBody>
          <a:bodyPr lIns="28575" tIns="28575" rIns="28575" bIns="28575" anchor="ctr"/>
          <a:lstStyle/>
          <a:p>
            <a:pPr algn="ctr">
              <a:defRPr sz="3000">
                <a:solidFill>
                  <a:srgbClr val="FFFFFF"/>
                </a:solidFill>
              </a:defRPr>
            </a:pPr>
            <a:r>
              <a:rPr lang="he-IL" sz="2250" b="1" dirty="0">
                <a:solidFill>
                  <a:schemeClr val="bg1"/>
                </a:solidFill>
              </a:rPr>
              <a:t>תפריט </a:t>
            </a:r>
          </a:p>
          <a:p>
            <a:pPr algn="ctr">
              <a:defRPr sz="3000">
                <a:solidFill>
                  <a:srgbClr val="FFFFFF"/>
                </a:solidFill>
              </a:defRPr>
            </a:pPr>
            <a:r>
              <a:rPr lang="he-IL" sz="2250" b="1" dirty="0">
                <a:solidFill>
                  <a:schemeClr val="bg1"/>
                </a:solidFill>
              </a:rPr>
              <a:t>ראשי</a:t>
            </a:r>
            <a:endParaRPr sz="2250" b="1" dirty="0">
              <a:solidFill>
                <a:schemeClr val="bg1"/>
              </a:solidFill>
            </a:endParaRPr>
          </a:p>
        </p:txBody>
      </p:sp>
      <p:sp>
        <p:nvSpPr>
          <p:cNvPr id="10" name="Shape">
            <a:extLst>
              <a:ext uri="{FF2B5EF4-FFF2-40B4-BE49-F238E27FC236}">
                <a16:creationId xmlns:a16="http://schemas.microsoft.com/office/drawing/2014/main" id="{DAA4052C-B925-42D8-AA01-1C24E296E16A}"/>
              </a:ext>
            </a:extLst>
          </p:cNvPr>
          <p:cNvSpPr/>
          <p:nvPr/>
        </p:nvSpPr>
        <p:spPr>
          <a:xfrm>
            <a:off x="784179" y="5677234"/>
            <a:ext cx="856887" cy="789620"/>
          </a:xfrm>
          <a:custGeom>
            <a:avLst/>
            <a:gdLst/>
            <a:ahLst/>
            <a:cxnLst>
              <a:cxn ang="0">
                <a:pos x="wd2" y="hd2"/>
              </a:cxn>
              <a:cxn ang="5400000">
                <a:pos x="wd2" y="hd2"/>
              </a:cxn>
              <a:cxn ang="10800000">
                <a:pos x="wd2" y="hd2"/>
              </a:cxn>
              <a:cxn ang="16200000">
                <a:pos x="wd2" y="hd2"/>
              </a:cxn>
            </a:cxnLst>
            <a:rect l="0" t="0" r="r" b="b"/>
            <a:pathLst>
              <a:path w="21200" h="21600" extrusionOk="0">
                <a:moveTo>
                  <a:pt x="20611" y="8325"/>
                </a:moveTo>
                <a:lnTo>
                  <a:pt x="17559" y="2475"/>
                </a:lnTo>
                <a:cubicBezTo>
                  <a:pt x="16745" y="932"/>
                  <a:pt x="15262" y="0"/>
                  <a:pt x="13663" y="0"/>
                </a:cubicBezTo>
                <a:lnTo>
                  <a:pt x="7558" y="0"/>
                </a:lnTo>
                <a:cubicBezTo>
                  <a:pt x="5959" y="0"/>
                  <a:pt x="4476" y="964"/>
                  <a:pt x="3663" y="2475"/>
                </a:cubicBezTo>
                <a:lnTo>
                  <a:pt x="610" y="8325"/>
                </a:lnTo>
                <a:cubicBezTo>
                  <a:pt x="-204" y="9868"/>
                  <a:pt x="-204" y="11764"/>
                  <a:pt x="610" y="13275"/>
                </a:cubicBezTo>
                <a:lnTo>
                  <a:pt x="3663" y="19125"/>
                </a:lnTo>
                <a:cubicBezTo>
                  <a:pt x="4477" y="20668"/>
                  <a:pt x="5959" y="21600"/>
                  <a:pt x="7558" y="21600"/>
                </a:cubicBezTo>
                <a:lnTo>
                  <a:pt x="13663" y="21600"/>
                </a:lnTo>
                <a:cubicBezTo>
                  <a:pt x="15262" y="21600"/>
                  <a:pt x="16745" y="20636"/>
                  <a:pt x="17559" y="19125"/>
                </a:cubicBezTo>
                <a:lnTo>
                  <a:pt x="20611" y="13275"/>
                </a:lnTo>
                <a:cubicBezTo>
                  <a:pt x="21396" y="11764"/>
                  <a:pt x="21396" y="9868"/>
                  <a:pt x="20611" y="8325"/>
                </a:cubicBezTo>
                <a:close/>
              </a:path>
            </a:pathLst>
          </a:custGeom>
          <a:solidFill>
            <a:srgbClr val="00B0F0"/>
          </a:solidFill>
          <a:ln w="12700">
            <a:miter lim="400000"/>
          </a:ln>
        </p:spPr>
        <p:txBody>
          <a:bodyPr lIns="28575" tIns="28575" rIns="28575" bIns="28575" anchor="ctr"/>
          <a:lstStyle/>
          <a:p>
            <a:pPr algn="ctr">
              <a:defRPr sz="3000">
                <a:solidFill>
                  <a:srgbClr val="FFFFFF"/>
                </a:solidFill>
              </a:defRPr>
            </a:pPr>
            <a:r>
              <a:rPr lang="he-IL" sz="2800" b="1" dirty="0">
                <a:solidFill>
                  <a:schemeClr val="bg1"/>
                </a:solidFill>
              </a:rPr>
              <a:t>03</a:t>
            </a:r>
            <a:endParaRPr sz="2800" b="1" dirty="0">
              <a:solidFill>
                <a:schemeClr val="bg1"/>
              </a:solidFill>
            </a:endParaRPr>
          </a:p>
        </p:txBody>
      </p:sp>
      <p:sp>
        <p:nvSpPr>
          <p:cNvPr id="2" name="מלבן 1">
            <a:extLst>
              <a:ext uri="{FF2B5EF4-FFF2-40B4-BE49-F238E27FC236}">
                <a16:creationId xmlns:a16="http://schemas.microsoft.com/office/drawing/2014/main" id="{85FDFF35-AF61-4B9D-A110-BA8FCE51DB5B}"/>
              </a:ext>
            </a:extLst>
          </p:cNvPr>
          <p:cNvSpPr/>
          <p:nvPr/>
        </p:nvSpPr>
        <p:spPr>
          <a:xfrm>
            <a:off x="239873" y="3701829"/>
            <a:ext cx="11712251" cy="2554545"/>
          </a:xfrm>
          <a:prstGeom prst="rect">
            <a:avLst/>
          </a:prstGeom>
          <a:noFill/>
        </p:spPr>
        <p:txBody>
          <a:bodyPr wrap="square">
            <a:spAutoFit/>
          </a:bodyPr>
          <a:lstStyle/>
          <a:p>
            <a:pPr lvl="0"/>
            <a:r>
              <a:rPr lang="he-IL" sz="8000" b="1" dirty="0"/>
              <a:t>מה חשוב שיזכרו הדורות הבאים בהקשר לרצח רבין?</a:t>
            </a:r>
            <a:endParaRPr lang="en-US" sz="8000" b="1" dirty="0"/>
          </a:p>
        </p:txBody>
      </p:sp>
      <p:sp>
        <p:nvSpPr>
          <p:cNvPr id="13" name="TextBox 9">
            <a:extLst>
              <a:ext uri="{FF2B5EF4-FFF2-40B4-BE49-F238E27FC236}">
                <a16:creationId xmlns:a16="http://schemas.microsoft.com/office/drawing/2014/main" id="{8F6F26BD-242D-4270-A69B-059A60BAC5A4}"/>
              </a:ext>
            </a:extLst>
          </p:cNvPr>
          <p:cNvSpPr txBox="1"/>
          <p:nvPr/>
        </p:nvSpPr>
        <p:spPr>
          <a:xfrm>
            <a:off x="-3906626" y="2390295"/>
            <a:ext cx="5603240" cy="584775"/>
          </a:xfrm>
          <a:prstGeom prst="rect">
            <a:avLst/>
          </a:prstGeom>
          <a:noFill/>
        </p:spPr>
        <p:txBody>
          <a:bodyPr wrap="square" rtlCol="1">
            <a:spAutoFit/>
          </a:bodyPr>
          <a:lstStyle/>
          <a:p>
            <a:pPr algn="r" rtl="1">
              <a:spcAft>
                <a:spcPts val="0"/>
              </a:spcAft>
            </a:pPr>
            <a:r>
              <a:rPr lang="he-IL" sz="3200" b="1" kern="1200" dirty="0">
                <a:solidFill>
                  <a:schemeClr val="bg1"/>
                </a:solidFill>
                <a:effectLst/>
                <a:latin typeface="Calibri" panose="020F0502020204030204" pitchFamily="34" charset="0"/>
                <a:ea typeface="Times New Roman" panose="02020603050405020304" pitchFamily="18" charset="0"/>
                <a:cs typeface="Arial" panose="020B0604020202020204" pitchFamily="34" charset="0"/>
              </a:rPr>
              <a:t>זיכרון</a:t>
            </a:r>
            <a:endParaRPr lang="en-US" sz="3200" dirty="0">
              <a:solidFill>
                <a:schemeClr val="bg1"/>
              </a:solidFill>
              <a:effectLst/>
              <a:latin typeface="Times New Roman" panose="02020603050405020304" pitchFamily="18" charset="0"/>
              <a:ea typeface="Times New Roman" panose="02020603050405020304" pitchFamily="18" charset="0"/>
            </a:endParaRPr>
          </a:p>
        </p:txBody>
      </p:sp>
      <p:pic>
        <p:nvPicPr>
          <p:cNvPr id="14" name="תמונה 13">
            <a:extLst>
              <a:ext uri="{FF2B5EF4-FFF2-40B4-BE49-F238E27FC236}">
                <a16:creationId xmlns:a16="http://schemas.microsoft.com/office/drawing/2014/main" id="{D67BD7EF-45E7-4F7D-A012-823B57D62562}"/>
              </a:ext>
            </a:extLst>
          </p:cNvPr>
          <p:cNvPicPr/>
          <p:nvPr/>
        </p:nvPicPr>
        <p:blipFill>
          <a:blip r:embed="rId5" cstate="print">
            <a:extLst>
              <a:ext uri="{28A0092B-C50C-407E-A947-70E740481C1C}">
                <a14:useLocalDpi xmlns:a14="http://schemas.microsoft.com/office/drawing/2010/main" val="0"/>
              </a:ext>
            </a:extLst>
          </a:blip>
          <a:stretch>
            <a:fillRect/>
          </a:stretch>
        </p:blipFill>
        <p:spPr>
          <a:xfrm>
            <a:off x="2126920" y="154246"/>
            <a:ext cx="2697978" cy="3371948"/>
          </a:xfrm>
          <a:prstGeom prst="rect">
            <a:avLst/>
          </a:prstGeom>
        </p:spPr>
      </p:pic>
      <p:sp>
        <p:nvSpPr>
          <p:cNvPr id="15" name="מלבן 14">
            <a:extLst>
              <a:ext uri="{FF2B5EF4-FFF2-40B4-BE49-F238E27FC236}">
                <a16:creationId xmlns:a16="http://schemas.microsoft.com/office/drawing/2014/main" id="{CE069B81-8185-422A-B97C-71EA137F45BA}"/>
              </a:ext>
            </a:extLst>
          </p:cNvPr>
          <p:cNvSpPr/>
          <p:nvPr/>
        </p:nvSpPr>
        <p:spPr>
          <a:xfrm>
            <a:off x="7282613" y="126912"/>
            <a:ext cx="4792786" cy="3246210"/>
          </a:xfrm>
          <a:prstGeom prst="rect">
            <a:avLst/>
          </a:prstGeom>
        </p:spPr>
        <p:txBody>
          <a:bodyPr wrap="square">
            <a:spAutoFit/>
          </a:bodyPr>
          <a:lstStyle/>
          <a:p>
            <a:pPr>
              <a:lnSpc>
                <a:spcPct val="107000"/>
              </a:lnSpc>
              <a:spcAft>
                <a:spcPts val="800"/>
              </a:spcAft>
            </a:pPr>
            <a:r>
              <a:rPr lang="he-IL" dirty="0">
                <a:solidFill>
                  <a:schemeClr val="bg1"/>
                </a:solidFill>
                <a:latin typeface="Calibri" panose="020F0502020204030204" pitchFamily="34" charset="0"/>
                <a:ea typeface="Calibri" panose="020F0502020204030204" pitchFamily="34" charset="0"/>
              </a:rPr>
              <a:t>יום הזיכרון ליצחק רבין הוא יום זיכרון לאומי שנקבע על ידי הכנסת בחוק יום הזיכרון ליצחק רבין. הוא חל בי"ב בחשוון, יום הירצחו של ראש ממשלת ישראל יצחק רבין לפי הלוח העברי (4 בנובמבר 1995).</a:t>
            </a:r>
            <a:endParaRPr lang="en-US" dirty="0">
              <a:solidFill>
                <a:schemeClr val="bg1"/>
              </a:solidFill>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he-IL" dirty="0">
                <a:solidFill>
                  <a:schemeClr val="bg1"/>
                </a:solidFill>
                <a:latin typeface="Calibri" panose="020F0502020204030204" pitchFamily="34" charset="0"/>
                <a:ea typeface="Calibri" panose="020F0502020204030204" pitchFamily="34" charset="0"/>
              </a:rPr>
              <a:t>יום הזיכרון מצוין בטקסים ממלכתיים; דגלי המדינה מורדים לחצי התורן בכל המוסדות הממלכתיים. </a:t>
            </a:r>
            <a:endParaRPr lang="en-US" dirty="0">
              <a:solidFill>
                <a:schemeClr val="bg1"/>
              </a:solidFill>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he-IL" dirty="0">
                <a:solidFill>
                  <a:schemeClr val="bg1"/>
                </a:solidFill>
                <a:latin typeface="Calibri" panose="020F0502020204030204" pitchFamily="34" charset="0"/>
                <a:ea typeface="Calibri" panose="020F0502020204030204" pitchFamily="34" charset="0"/>
              </a:rPr>
              <a:t>בחוק נקבע כי בבתי הספר יצוין יום הזיכרון "בפעולות שבהן יועלו דמותו ופועלו של יצחק רבין ובפעולות שיוקדשו לחשיבות הדמוקרטיה בישראל ולסכנת האלימות לחברה ולמדינה".</a:t>
            </a:r>
            <a:endParaRPr lang="en-US" dirty="0">
              <a:solidFill>
                <a:schemeClr val="bg1"/>
              </a:solidFill>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54812902"/>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1">
            <a:extLst>
              <a:ext uri="{FF2B5EF4-FFF2-40B4-BE49-F238E27FC236}">
                <a16:creationId xmlns:a16="http://schemas.microsoft.com/office/drawing/2014/main" id="{D71AEE74-A9C4-40B3-AF69-167F26D31585}"/>
              </a:ext>
            </a:extLst>
          </p:cNvPr>
          <p:cNvPicPr>
            <a:picLocks noChangeAspect="1"/>
          </p:cNvPicPr>
          <p:nvPr/>
        </p:nvPicPr>
        <p:blipFill rotWithShape="1">
          <a:blip r:embed="rId2" cstate="email">
            <a:extLst>
              <a:ext uri="{28A0092B-C50C-407E-A947-70E740481C1C}">
                <a14:useLocalDpi xmlns:a14="http://schemas.microsoft.com/office/drawing/2010/main"/>
              </a:ext>
            </a:extLst>
          </a:blip>
          <a:srcRect/>
          <a:stretch/>
        </p:blipFill>
        <p:spPr>
          <a:xfrm>
            <a:off x="13013" y="-2160975"/>
            <a:ext cx="12230649" cy="5900904"/>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7" name="תמונה 6">
            <a:extLst>
              <a:ext uri="{FF2B5EF4-FFF2-40B4-BE49-F238E27FC236}">
                <a16:creationId xmlns:a16="http://schemas.microsoft.com/office/drawing/2014/main" id="{31EDF820-D7EB-4FF1-8812-AAC96760F22A}"/>
              </a:ext>
            </a:extLst>
          </p:cNvPr>
          <p:cNvPicPr/>
          <p:nvPr/>
        </p:nvPicPr>
        <p:blipFill rotWithShape="1">
          <a:blip r:embed="rId3" cstate="print">
            <a:duotone>
              <a:prstClr val="black"/>
              <a:schemeClr val="accent1">
                <a:tint val="45000"/>
                <a:satMod val="400000"/>
              </a:schemeClr>
            </a:duotone>
            <a:extLst>
              <a:ext uri="{28A0092B-C50C-407E-A947-70E740481C1C}">
                <a14:useLocalDpi xmlns:a14="http://schemas.microsoft.com/office/drawing/2010/main" val="0"/>
              </a:ext>
            </a:extLst>
          </a:blip>
          <a:srcRect l="12306" t="7423" r="6866" b="4897"/>
          <a:stretch/>
        </p:blipFill>
        <p:spPr bwMode="auto">
          <a:xfrm>
            <a:off x="5025987" y="1456759"/>
            <a:ext cx="2140025" cy="1587656"/>
          </a:xfrm>
          <a:prstGeom prst="rect">
            <a:avLst/>
          </a:prstGeom>
          <a:noFill/>
          <a:ln>
            <a:noFill/>
          </a:ln>
          <a:extLst>
            <a:ext uri="{53640926-AAD7-44D8-BBD7-CCE9431645EC}">
              <a14:shadowObscured xmlns:a14="http://schemas.microsoft.com/office/drawing/2010/main"/>
            </a:ext>
          </a:extLst>
        </p:spPr>
      </p:pic>
      <p:sp>
        <p:nvSpPr>
          <p:cNvPr id="5" name="Shape">
            <a:hlinkClick r:id="rId4" action="ppaction://hlinksldjump"/>
            <a:extLst>
              <a:ext uri="{FF2B5EF4-FFF2-40B4-BE49-F238E27FC236}">
                <a16:creationId xmlns:a16="http://schemas.microsoft.com/office/drawing/2014/main" id="{FD6FFFC8-79D0-43D6-B282-50385CF1D651}"/>
              </a:ext>
            </a:extLst>
          </p:cNvPr>
          <p:cNvSpPr/>
          <p:nvPr/>
        </p:nvSpPr>
        <p:spPr>
          <a:xfrm>
            <a:off x="316627" y="465916"/>
            <a:ext cx="1609205" cy="1433536"/>
          </a:xfrm>
          <a:custGeom>
            <a:avLst/>
            <a:gdLst/>
            <a:ahLst/>
            <a:cxnLst>
              <a:cxn ang="0">
                <a:pos x="wd2" y="hd2"/>
              </a:cxn>
              <a:cxn ang="5400000">
                <a:pos x="wd2" y="hd2"/>
              </a:cxn>
              <a:cxn ang="10800000">
                <a:pos x="wd2" y="hd2"/>
              </a:cxn>
              <a:cxn ang="16200000">
                <a:pos x="wd2" y="hd2"/>
              </a:cxn>
            </a:cxnLst>
            <a:rect l="0" t="0" r="r" b="b"/>
            <a:pathLst>
              <a:path w="21420" h="21600" extrusionOk="0">
                <a:moveTo>
                  <a:pt x="15066" y="0"/>
                </a:moveTo>
                <a:lnTo>
                  <a:pt x="6354" y="0"/>
                </a:lnTo>
                <a:cubicBezTo>
                  <a:pt x="5635" y="0"/>
                  <a:pt x="4978" y="425"/>
                  <a:pt x="4618" y="1133"/>
                </a:cubicBezTo>
                <a:lnTo>
                  <a:pt x="270" y="9667"/>
                </a:lnTo>
                <a:cubicBezTo>
                  <a:pt x="-90" y="10375"/>
                  <a:pt x="-90" y="11243"/>
                  <a:pt x="270" y="11933"/>
                </a:cubicBezTo>
                <a:lnTo>
                  <a:pt x="4618" y="20467"/>
                </a:lnTo>
                <a:cubicBezTo>
                  <a:pt x="4978" y="21175"/>
                  <a:pt x="5635" y="21600"/>
                  <a:pt x="6354" y="21600"/>
                </a:cubicBezTo>
                <a:lnTo>
                  <a:pt x="15066" y="21600"/>
                </a:lnTo>
                <a:cubicBezTo>
                  <a:pt x="15785" y="21600"/>
                  <a:pt x="16442" y="21175"/>
                  <a:pt x="16802" y="20467"/>
                </a:cubicBezTo>
                <a:lnTo>
                  <a:pt x="21150" y="11933"/>
                </a:lnTo>
                <a:cubicBezTo>
                  <a:pt x="21510" y="11225"/>
                  <a:pt x="21510" y="10357"/>
                  <a:pt x="21150" y="9667"/>
                </a:cubicBezTo>
                <a:lnTo>
                  <a:pt x="16802" y="1133"/>
                </a:lnTo>
                <a:cubicBezTo>
                  <a:pt x="16442" y="425"/>
                  <a:pt x="15785" y="0"/>
                  <a:pt x="15066" y="0"/>
                </a:cubicBezTo>
                <a:close/>
              </a:path>
            </a:pathLst>
          </a:custGeom>
          <a:solidFill>
            <a:srgbClr val="00B0F0"/>
          </a:solidFill>
          <a:ln w="12700">
            <a:miter lim="400000"/>
          </a:ln>
        </p:spPr>
        <p:txBody>
          <a:bodyPr lIns="28575" tIns="28575" rIns="28575" bIns="28575" anchor="ctr"/>
          <a:lstStyle/>
          <a:p>
            <a:pPr algn="ctr">
              <a:defRPr sz="3000">
                <a:solidFill>
                  <a:srgbClr val="FFFFFF"/>
                </a:solidFill>
              </a:defRPr>
            </a:pPr>
            <a:r>
              <a:rPr lang="he-IL" sz="2250" b="1" dirty="0">
                <a:solidFill>
                  <a:schemeClr val="bg1"/>
                </a:solidFill>
              </a:rPr>
              <a:t>תפריט </a:t>
            </a:r>
          </a:p>
          <a:p>
            <a:pPr algn="ctr">
              <a:defRPr sz="3000">
                <a:solidFill>
                  <a:srgbClr val="FFFFFF"/>
                </a:solidFill>
              </a:defRPr>
            </a:pPr>
            <a:r>
              <a:rPr lang="he-IL" sz="2250" b="1" dirty="0">
                <a:solidFill>
                  <a:schemeClr val="bg1"/>
                </a:solidFill>
              </a:rPr>
              <a:t>ראשי</a:t>
            </a:r>
            <a:endParaRPr sz="2250" b="1" dirty="0">
              <a:solidFill>
                <a:schemeClr val="bg1"/>
              </a:solidFill>
            </a:endParaRPr>
          </a:p>
        </p:txBody>
      </p:sp>
      <p:sp>
        <p:nvSpPr>
          <p:cNvPr id="10" name="Shape">
            <a:extLst>
              <a:ext uri="{FF2B5EF4-FFF2-40B4-BE49-F238E27FC236}">
                <a16:creationId xmlns:a16="http://schemas.microsoft.com/office/drawing/2014/main" id="{DAA4052C-B925-42D8-AA01-1C24E296E16A}"/>
              </a:ext>
            </a:extLst>
          </p:cNvPr>
          <p:cNvSpPr/>
          <p:nvPr/>
        </p:nvSpPr>
        <p:spPr>
          <a:xfrm>
            <a:off x="535259" y="5677234"/>
            <a:ext cx="856887" cy="789620"/>
          </a:xfrm>
          <a:custGeom>
            <a:avLst/>
            <a:gdLst/>
            <a:ahLst/>
            <a:cxnLst>
              <a:cxn ang="0">
                <a:pos x="wd2" y="hd2"/>
              </a:cxn>
              <a:cxn ang="5400000">
                <a:pos x="wd2" y="hd2"/>
              </a:cxn>
              <a:cxn ang="10800000">
                <a:pos x="wd2" y="hd2"/>
              </a:cxn>
              <a:cxn ang="16200000">
                <a:pos x="wd2" y="hd2"/>
              </a:cxn>
            </a:cxnLst>
            <a:rect l="0" t="0" r="r" b="b"/>
            <a:pathLst>
              <a:path w="21200" h="21600" extrusionOk="0">
                <a:moveTo>
                  <a:pt x="20611" y="8325"/>
                </a:moveTo>
                <a:lnTo>
                  <a:pt x="17559" y="2475"/>
                </a:lnTo>
                <a:cubicBezTo>
                  <a:pt x="16745" y="932"/>
                  <a:pt x="15262" y="0"/>
                  <a:pt x="13663" y="0"/>
                </a:cubicBezTo>
                <a:lnTo>
                  <a:pt x="7558" y="0"/>
                </a:lnTo>
                <a:cubicBezTo>
                  <a:pt x="5959" y="0"/>
                  <a:pt x="4476" y="964"/>
                  <a:pt x="3663" y="2475"/>
                </a:cubicBezTo>
                <a:lnTo>
                  <a:pt x="610" y="8325"/>
                </a:lnTo>
                <a:cubicBezTo>
                  <a:pt x="-204" y="9868"/>
                  <a:pt x="-204" y="11764"/>
                  <a:pt x="610" y="13275"/>
                </a:cubicBezTo>
                <a:lnTo>
                  <a:pt x="3663" y="19125"/>
                </a:lnTo>
                <a:cubicBezTo>
                  <a:pt x="4477" y="20668"/>
                  <a:pt x="5959" y="21600"/>
                  <a:pt x="7558" y="21600"/>
                </a:cubicBezTo>
                <a:lnTo>
                  <a:pt x="13663" y="21600"/>
                </a:lnTo>
                <a:cubicBezTo>
                  <a:pt x="15262" y="21600"/>
                  <a:pt x="16745" y="20636"/>
                  <a:pt x="17559" y="19125"/>
                </a:cubicBezTo>
                <a:lnTo>
                  <a:pt x="20611" y="13275"/>
                </a:lnTo>
                <a:cubicBezTo>
                  <a:pt x="21396" y="11764"/>
                  <a:pt x="21396" y="9868"/>
                  <a:pt x="20611" y="8325"/>
                </a:cubicBezTo>
                <a:close/>
              </a:path>
            </a:pathLst>
          </a:custGeom>
          <a:solidFill>
            <a:srgbClr val="00B0F0"/>
          </a:solidFill>
          <a:ln w="12700">
            <a:miter lim="400000"/>
          </a:ln>
        </p:spPr>
        <p:txBody>
          <a:bodyPr lIns="28575" tIns="28575" rIns="28575" bIns="28575" anchor="ctr"/>
          <a:lstStyle/>
          <a:p>
            <a:pPr algn="ctr">
              <a:defRPr sz="3000">
                <a:solidFill>
                  <a:srgbClr val="FFFFFF"/>
                </a:solidFill>
              </a:defRPr>
            </a:pPr>
            <a:r>
              <a:rPr lang="he-IL" sz="2800" b="1" dirty="0">
                <a:solidFill>
                  <a:schemeClr val="bg1"/>
                </a:solidFill>
              </a:rPr>
              <a:t>04</a:t>
            </a:r>
            <a:endParaRPr sz="2800" b="1" dirty="0">
              <a:solidFill>
                <a:schemeClr val="bg1"/>
              </a:solidFill>
            </a:endParaRPr>
          </a:p>
        </p:txBody>
      </p:sp>
      <p:sp>
        <p:nvSpPr>
          <p:cNvPr id="2" name="מלבן 1">
            <a:extLst>
              <a:ext uri="{FF2B5EF4-FFF2-40B4-BE49-F238E27FC236}">
                <a16:creationId xmlns:a16="http://schemas.microsoft.com/office/drawing/2014/main" id="{85FDFF35-AF61-4B9D-A110-BA8FCE51DB5B}"/>
              </a:ext>
            </a:extLst>
          </p:cNvPr>
          <p:cNvSpPr/>
          <p:nvPr/>
        </p:nvSpPr>
        <p:spPr>
          <a:xfrm>
            <a:off x="121920" y="4181240"/>
            <a:ext cx="11650979" cy="1569660"/>
          </a:xfrm>
          <a:prstGeom prst="rect">
            <a:avLst/>
          </a:prstGeom>
          <a:noFill/>
        </p:spPr>
        <p:txBody>
          <a:bodyPr wrap="square">
            <a:spAutoFit/>
          </a:bodyPr>
          <a:lstStyle/>
          <a:p>
            <a:pPr lvl="0"/>
            <a:r>
              <a:rPr lang="he-IL" sz="4800" b="1" dirty="0"/>
              <a:t>	מתי בפעם הראשונה הבנת את המשמעות של רצח ראש הממשלה יצחק רבין?</a:t>
            </a:r>
            <a:endParaRPr lang="en-US" sz="4800" b="1" dirty="0"/>
          </a:p>
        </p:txBody>
      </p:sp>
      <p:sp>
        <p:nvSpPr>
          <p:cNvPr id="13" name="TextBox 9">
            <a:extLst>
              <a:ext uri="{FF2B5EF4-FFF2-40B4-BE49-F238E27FC236}">
                <a16:creationId xmlns:a16="http://schemas.microsoft.com/office/drawing/2014/main" id="{480627BE-CD8F-4A54-8710-A56A52B49E7D}"/>
              </a:ext>
            </a:extLst>
          </p:cNvPr>
          <p:cNvSpPr txBox="1"/>
          <p:nvPr/>
        </p:nvSpPr>
        <p:spPr>
          <a:xfrm>
            <a:off x="-3906626" y="2390295"/>
            <a:ext cx="5603240" cy="584775"/>
          </a:xfrm>
          <a:prstGeom prst="rect">
            <a:avLst/>
          </a:prstGeom>
          <a:noFill/>
        </p:spPr>
        <p:txBody>
          <a:bodyPr wrap="square" rtlCol="1">
            <a:spAutoFit/>
          </a:bodyPr>
          <a:lstStyle/>
          <a:p>
            <a:pPr algn="r" rtl="1">
              <a:spcAft>
                <a:spcPts val="0"/>
              </a:spcAft>
            </a:pPr>
            <a:r>
              <a:rPr lang="he-IL" sz="3200" b="1" kern="1200" dirty="0">
                <a:solidFill>
                  <a:schemeClr val="bg1"/>
                </a:solidFill>
                <a:effectLst/>
                <a:latin typeface="Calibri" panose="020F0502020204030204" pitchFamily="34" charset="0"/>
                <a:ea typeface="Times New Roman" panose="02020603050405020304" pitchFamily="18" charset="0"/>
                <a:cs typeface="Arial" panose="020B0604020202020204" pitchFamily="34" charset="0"/>
              </a:rPr>
              <a:t>זיכרון</a:t>
            </a:r>
            <a:endParaRPr lang="en-US" sz="3200" dirty="0">
              <a:solidFill>
                <a:schemeClr val="bg1"/>
              </a:solidFill>
              <a:effectLst/>
              <a:latin typeface="Times New Roman" panose="02020603050405020304" pitchFamily="18" charset="0"/>
              <a:ea typeface="Times New Roman" panose="02020603050405020304" pitchFamily="18" charset="0"/>
            </a:endParaRPr>
          </a:p>
        </p:txBody>
      </p:sp>
      <p:pic>
        <p:nvPicPr>
          <p:cNvPr id="14" name="תמונה 13">
            <a:extLst>
              <a:ext uri="{FF2B5EF4-FFF2-40B4-BE49-F238E27FC236}">
                <a16:creationId xmlns:a16="http://schemas.microsoft.com/office/drawing/2014/main" id="{38926B77-5A08-4411-A79F-6765D878E68C}"/>
              </a:ext>
            </a:extLst>
          </p:cNvPr>
          <p:cNvPicPr/>
          <p:nvPr/>
        </p:nvPicPr>
        <p:blipFill>
          <a:blip r:embed="rId5" cstate="print">
            <a:extLst>
              <a:ext uri="{28A0092B-C50C-407E-A947-70E740481C1C}">
                <a14:useLocalDpi xmlns:a14="http://schemas.microsoft.com/office/drawing/2010/main" val="0"/>
              </a:ext>
            </a:extLst>
          </a:blip>
          <a:stretch>
            <a:fillRect/>
          </a:stretch>
        </p:blipFill>
        <p:spPr>
          <a:xfrm>
            <a:off x="2126920" y="154246"/>
            <a:ext cx="2697978" cy="3371948"/>
          </a:xfrm>
          <a:prstGeom prst="rect">
            <a:avLst/>
          </a:prstGeom>
        </p:spPr>
      </p:pic>
      <p:sp>
        <p:nvSpPr>
          <p:cNvPr id="15" name="מלבן 14">
            <a:extLst>
              <a:ext uri="{FF2B5EF4-FFF2-40B4-BE49-F238E27FC236}">
                <a16:creationId xmlns:a16="http://schemas.microsoft.com/office/drawing/2014/main" id="{37BC3194-AAB3-4885-9766-D646CA99113D}"/>
              </a:ext>
            </a:extLst>
          </p:cNvPr>
          <p:cNvSpPr/>
          <p:nvPr/>
        </p:nvSpPr>
        <p:spPr>
          <a:xfrm>
            <a:off x="7367101" y="217115"/>
            <a:ext cx="4725839" cy="3246210"/>
          </a:xfrm>
          <a:prstGeom prst="rect">
            <a:avLst/>
          </a:prstGeom>
        </p:spPr>
        <p:txBody>
          <a:bodyPr wrap="square">
            <a:spAutoFit/>
          </a:bodyPr>
          <a:lstStyle/>
          <a:p>
            <a:pPr>
              <a:lnSpc>
                <a:spcPct val="107000"/>
              </a:lnSpc>
              <a:spcAft>
                <a:spcPts val="800"/>
              </a:spcAft>
            </a:pPr>
            <a:r>
              <a:rPr lang="he-IL" dirty="0">
                <a:solidFill>
                  <a:schemeClr val="bg1"/>
                </a:solidFill>
                <a:latin typeface="Calibri" panose="020F0502020204030204" pitchFamily="34" charset="0"/>
                <a:ea typeface="Calibri" panose="020F0502020204030204" pitchFamily="34" charset="0"/>
              </a:rPr>
              <a:t>יום הזיכרון ליצחק רבין הוא יום זיכרון לאומי שנקבע על ידי הכנסת בחוק יום הזיכרון ליצחק רבין. הוא חל בי"ב בחשוון, יום הירצחו של ראש ממשלת ישראל יצחק רבין לפי הלוח העברי (4 בנובמבר 1995).</a:t>
            </a:r>
            <a:endParaRPr lang="en-US" dirty="0">
              <a:solidFill>
                <a:schemeClr val="bg1"/>
              </a:solidFill>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he-IL" dirty="0">
                <a:solidFill>
                  <a:schemeClr val="bg1"/>
                </a:solidFill>
                <a:latin typeface="Calibri" panose="020F0502020204030204" pitchFamily="34" charset="0"/>
                <a:ea typeface="Calibri" panose="020F0502020204030204" pitchFamily="34" charset="0"/>
              </a:rPr>
              <a:t>יום הזיכרון מצוין בטקסים ממלכתיים; דגלי המדינה מורדים לחצי התורן בכל המוסדות הממלכתיים. </a:t>
            </a:r>
            <a:endParaRPr lang="en-US" dirty="0">
              <a:solidFill>
                <a:schemeClr val="bg1"/>
              </a:solidFill>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he-IL" dirty="0">
                <a:solidFill>
                  <a:schemeClr val="bg1"/>
                </a:solidFill>
                <a:latin typeface="Calibri" panose="020F0502020204030204" pitchFamily="34" charset="0"/>
                <a:ea typeface="Calibri" panose="020F0502020204030204" pitchFamily="34" charset="0"/>
              </a:rPr>
              <a:t>בחוק נקבע כי בבתי הספר יצוין יום הזיכרון "בפעולות שבהן יועלו דמותו ופועלו של יצחק רבין ובפעולות שיוקדשו לחשיבות הדמוקרטיה בישראל ולסכנת האלימות לחברה ולמדינה".</a:t>
            </a:r>
            <a:endParaRPr lang="en-US" dirty="0">
              <a:solidFill>
                <a:schemeClr val="bg1"/>
              </a:solidFill>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762433380"/>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1">
            <a:extLst>
              <a:ext uri="{FF2B5EF4-FFF2-40B4-BE49-F238E27FC236}">
                <a16:creationId xmlns:a16="http://schemas.microsoft.com/office/drawing/2014/main" id="{903D59C7-F082-48D3-B9AA-981F4724EE25}"/>
              </a:ext>
            </a:extLst>
          </p:cNvPr>
          <p:cNvPicPr>
            <a:picLocks noChangeAspect="1"/>
          </p:cNvPicPr>
          <p:nvPr/>
        </p:nvPicPr>
        <p:blipFill rotWithShape="1">
          <a:blip r:embed="rId2" cstate="email">
            <a:extLst>
              <a:ext uri="{28A0092B-C50C-407E-A947-70E740481C1C}">
                <a14:useLocalDpi xmlns:a14="http://schemas.microsoft.com/office/drawing/2010/main"/>
              </a:ext>
            </a:extLst>
          </a:blip>
          <a:srcRect/>
          <a:stretch/>
        </p:blipFill>
        <p:spPr>
          <a:xfrm>
            <a:off x="-38649" y="-2199075"/>
            <a:ext cx="12230649" cy="5900904"/>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7" name="תמונה 6">
            <a:extLst>
              <a:ext uri="{FF2B5EF4-FFF2-40B4-BE49-F238E27FC236}">
                <a16:creationId xmlns:a16="http://schemas.microsoft.com/office/drawing/2014/main" id="{F0A55E34-B740-4E5F-83EC-71BF8079372A}"/>
              </a:ext>
            </a:extLst>
          </p:cNvPr>
          <p:cNvPicPr/>
          <p:nvPr/>
        </p:nvPicPr>
        <p:blipFill rotWithShape="1">
          <a:blip r:embed="rId3" cstate="print">
            <a:duotone>
              <a:prstClr val="black"/>
              <a:schemeClr val="accent1">
                <a:tint val="45000"/>
                <a:satMod val="400000"/>
              </a:schemeClr>
            </a:duotone>
            <a:extLst>
              <a:ext uri="{28A0092B-C50C-407E-A947-70E740481C1C}">
                <a14:useLocalDpi xmlns:a14="http://schemas.microsoft.com/office/drawing/2010/main" val="0"/>
              </a:ext>
            </a:extLst>
          </a:blip>
          <a:srcRect l="12306" t="7423" r="6866" b="4897"/>
          <a:stretch/>
        </p:blipFill>
        <p:spPr bwMode="auto">
          <a:xfrm>
            <a:off x="5025987" y="1456759"/>
            <a:ext cx="2140025" cy="1587656"/>
          </a:xfrm>
          <a:prstGeom prst="rect">
            <a:avLst/>
          </a:prstGeom>
          <a:noFill/>
          <a:ln>
            <a:noFill/>
          </a:ln>
          <a:extLst>
            <a:ext uri="{53640926-AAD7-44D8-BBD7-CCE9431645EC}">
              <a14:shadowObscured xmlns:a14="http://schemas.microsoft.com/office/drawing/2010/main"/>
            </a:ext>
          </a:extLst>
        </p:spPr>
      </p:pic>
      <p:sp>
        <p:nvSpPr>
          <p:cNvPr id="5" name="Shape">
            <a:hlinkClick r:id="rId4" action="ppaction://hlinksldjump"/>
            <a:extLst>
              <a:ext uri="{FF2B5EF4-FFF2-40B4-BE49-F238E27FC236}">
                <a16:creationId xmlns:a16="http://schemas.microsoft.com/office/drawing/2014/main" id="{FD6FFFC8-79D0-43D6-B282-50385CF1D651}"/>
              </a:ext>
            </a:extLst>
          </p:cNvPr>
          <p:cNvSpPr/>
          <p:nvPr/>
        </p:nvSpPr>
        <p:spPr>
          <a:xfrm>
            <a:off x="316627" y="465916"/>
            <a:ext cx="1609205" cy="1433536"/>
          </a:xfrm>
          <a:custGeom>
            <a:avLst/>
            <a:gdLst/>
            <a:ahLst/>
            <a:cxnLst>
              <a:cxn ang="0">
                <a:pos x="wd2" y="hd2"/>
              </a:cxn>
              <a:cxn ang="5400000">
                <a:pos x="wd2" y="hd2"/>
              </a:cxn>
              <a:cxn ang="10800000">
                <a:pos x="wd2" y="hd2"/>
              </a:cxn>
              <a:cxn ang="16200000">
                <a:pos x="wd2" y="hd2"/>
              </a:cxn>
            </a:cxnLst>
            <a:rect l="0" t="0" r="r" b="b"/>
            <a:pathLst>
              <a:path w="21420" h="21600" extrusionOk="0">
                <a:moveTo>
                  <a:pt x="15066" y="0"/>
                </a:moveTo>
                <a:lnTo>
                  <a:pt x="6354" y="0"/>
                </a:lnTo>
                <a:cubicBezTo>
                  <a:pt x="5635" y="0"/>
                  <a:pt x="4978" y="425"/>
                  <a:pt x="4618" y="1133"/>
                </a:cubicBezTo>
                <a:lnTo>
                  <a:pt x="270" y="9667"/>
                </a:lnTo>
                <a:cubicBezTo>
                  <a:pt x="-90" y="10375"/>
                  <a:pt x="-90" y="11243"/>
                  <a:pt x="270" y="11933"/>
                </a:cubicBezTo>
                <a:lnTo>
                  <a:pt x="4618" y="20467"/>
                </a:lnTo>
                <a:cubicBezTo>
                  <a:pt x="4978" y="21175"/>
                  <a:pt x="5635" y="21600"/>
                  <a:pt x="6354" y="21600"/>
                </a:cubicBezTo>
                <a:lnTo>
                  <a:pt x="15066" y="21600"/>
                </a:lnTo>
                <a:cubicBezTo>
                  <a:pt x="15785" y="21600"/>
                  <a:pt x="16442" y="21175"/>
                  <a:pt x="16802" y="20467"/>
                </a:cubicBezTo>
                <a:lnTo>
                  <a:pt x="21150" y="11933"/>
                </a:lnTo>
                <a:cubicBezTo>
                  <a:pt x="21510" y="11225"/>
                  <a:pt x="21510" y="10357"/>
                  <a:pt x="21150" y="9667"/>
                </a:cubicBezTo>
                <a:lnTo>
                  <a:pt x="16802" y="1133"/>
                </a:lnTo>
                <a:cubicBezTo>
                  <a:pt x="16442" y="425"/>
                  <a:pt x="15785" y="0"/>
                  <a:pt x="15066" y="0"/>
                </a:cubicBezTo>
                <a:close/>
              </a:path>
            </a:pathLst>
          </a:custGeom>
          <a:solidFill>
            <a:srgbClr val="00B0F0"/>
          </a:solidFill>
          <a:ln w="12700">
            <a:miter lim="400000"/>
          </a:ln>
        </p:spPr>
        <p:txBody>
          <a:bodyPr lIns="28575" tIns="28575" rIns="28575" bIns="28575" anchor="ctr"/>
          <a:lstStyle/>
          <a:p>
            <a:pPr algn="ctr">
              <a:defRPr sz="3000">
                <a:solidFill>
                  <a:srgbClr val="FFFFFF"/>
                </a:solidFill>
              </a:defRPr>
            </a:pPr>
            <a:r>
              <a:rPr lang="he-IL" sz="2250" b="1" dirty="0">
                <a:solidFill>
                  <a:schemeClr val="bg1"/>
                </a:solidFill>
              </a:rPr>
              <a:t>תפריט </a:t>
            </a:r>
          </a:p>
          <a:p>
            <a:pPr algn="ctr">
              <a:defRPr sz="3000">
                <a:solidFill>
                  <a:srgbClr val="FFFFFF"/>
                </a:solidFill>
              </a:defRPr>
            </a:pPr>
            <a:r>
              <a:rPr lang="he-IL" sz="2250" b="1" dirty="0">
                <a:solidFill>
                  <a:schemeClr val="bg1"/>
                </a:solidFill>
              </a:rPr>
              <a:t>ראשי</a:t>
            </a:r>
            <a:endParaRPr sz="2250" b="1" dirty="0">
              <a:solidFill>
                <a:schemeClr val="bg1"/>
              </a:solidFill>
            </a:endParaRPr>
          </a:p>
        </p:txBody>
      </p:sp>
      <p:sp>
        <p:nvSpPr>
          <p:cNvPr id="10" name="Shape">
            <a:extLst>
              <a:ext uri="{FF2B5EF4-FFF2-40B4-BE49-F238E27FC236}">
                <a16:creationId xmlns:a16="http://schemas.microsoft.com/office/drawing/2014/main" id="{DAA4052C-B925-42D8-AA01-1C24E296E16A}"/>
              </a:ext>
            </a:extLst>
          </p:cNvPr>
          <p:cNvSpPr/>
          <p:nvPr/>
        </p:nvSpPr>
        <p:spPr>
          <a:xfrm>
            <a:off x="647019" y="5677234"/>
            <a:ext cx="856887" cy="789620"/>
          </a:xfrm>
          <a:custGeom>
            <a:avLst/>
            <a:gdLst/>
            <a:ahLst/>
            <a:cxnLst>
              <a:cxn ang="0">
                <a:pos x="wd2" y="hd2"/>
              </a:cxn>
              <a:cxn ang="5400000">
                <a:pos x="wd2" y="hd2"/>
              </a:cxn>
              <a:cxn ang="10800000">
                <a:pos x="wd2" y="hd2"/>
              </a:cxn>
              <a:cxn ang="16200000">
                <a:pos x="wd2" y="hd2"/>
              </a:cxn>
            </a:cxnLst>
            <a:rect l="0" t="0" r="r" b="b"/>
            <a:pathLst>
              <a:path w="21200" h="21600" extrusionOk="0">
                <a:moveTo>
                  <a:pt x="20611" y="8325"/>
                </a:moveTo>
                <a:lnTo>
                  <a:pt x="17559" y="2475"/>
                </a:lnTo>
                <a:cubicBezTo>
                  <a:pt x="16745" y="932"/>
                  <a:pt x="15262" y="0"/>
                  <a:pt x="13663" y="0"/>
                </a:cubicBezTo>
                <a:lnTo>
                  <a:pt x="7558" y="0"/>
                </a:lnTo>
                <a:cubicBezTo>
                  <a:pt x="5959" y="0"/>
                  <a:pt x="4476" y="964"/>
                  <a:pt x="3663" y="2475"/>
                </a:cubicBezTo>
                <a:lnTo>
                  <a:pt x="610" y="8325"/>
                </a:lnTo>
                <a:cubicBezTo>
                  <a:pt x="-204" y="9868"/>
                  <a:pt x="-204" y="11764"/>
                  <a:pt x="610" y="13275"/>
                </a:cubicBezTo>
                <a:lnTo>
                  <a:pt x="3663" y="19125"/>
                </a:lnTo>
                <a:cubicBezTo>
                  <a:pt x="4477" y="20668"/>
                  <a:pt x="5959" y="21600"/>
                  <a:pt x="7558" y="21600"/>
                </a:cubicBezTo>
                <a:lnTo>
                  <a:pt x="13663" y="21600"/>
                </a:lnTo>
                <a:cubicBezTo>
                  <a:pt x="15262" y="21600"/>
                  <a:pt x="16745" y="20636"/>
                  <a:pt x="17559" y="19125"/>
                </a:cubicBezTo>
                <a:lnTo>
                  <a:pt x="20611" y="13275"/>
                </a:lnTo>
                <a:cubicBezTo>
                  <a:pt x="21396" y="11764"/>
                  <a:pt x="21396" y="9868"/>
                  <a:pt x="20611" y="8325"/>
                </a:cubicBezTo>
                <a:close/>
              </a:path>
            </a:pathLst>
          </a:custGeom>
          <a:solidFill>
            <a:srgbClr val="00B0F0"/>
          </a:solidFill>
          <a:ln w="12700">
            <a:miter lim="400000"/>
          </a:ln>
        </p:spPr>
        <p:txBody>
          <a:bodyPr lIns="28575" tIns="28575" rIns="28575" bIns="28575" anchor="ctr"/>
          <a:lstStyle/>
          <a:p>
            <a:pPr algn="ctr">
              <a:defRPr sz="3000">
                <a:solidFill>
                  <a:srgbClr val="FFFFFF"/>
                </a:solidFill>
              </a:defRPr>
            </a:pPr>
            <a:r>
              <a:rPr lang="he-IL" sz="2800" b="1" dirty="0">
                <a:solidFill>
                  <a:schemeClr val="bg1"/>
                </a:solidFill>
              </a:rPr>
              <a:t>05</a:t>
            </a:r>
            <a:endParaRPr sz="2800" b="1" dirty="0">
              <a:solidFill>
                <a:schemeClr val="bg1"/>
              </a:solidFill>
            </a:endParaRPr>
          </a:p>
        </p:txBody>
      </p:sp>
      <p:sp>
        <p:nvSpPr>
          <p:cNvPr id="2" name="מלבן 1">
            <a:extLst>
              <a:ext uri="{FF2B5EF4-FFF2-40B4-BE49-F238E27FC236}">
                <a16:creationId xmlns:a16="http://schemas.microsoft.com/office/drawing/2014/main" id="{85FDFF35-AF61-4B9D-A110-BA8FCE51DB5B}"/>
              </a:ext>
            </a:extLst>
          </p:cNvPr>
          <p:cNvSpPr/>
          <p:nvPr/>
        </p:nvSpPr>
        <p:spPr>
          <a:xfrm>
            <a:off x="316627" y="4571557"/>
            <a:ext cx="11875373" cy="1938992"/>
          </a:xfrm>
          <a:prstGeom prst="rect">
            <a:avLst/>
          </a:prstGeom>
          <a:noFill/>
        </p:spPr>
        <p:txBody>
          <a:bodyPr wrap="square">
            <a:spAutoFit/>
          </a:bodyPr>
          <a:lstStyle/>
          <a:p>
            <a:pPr lvl="0"/>
            <a:r>
              <a:rPr lang="he-IL" sz="6000" b="1" dirty="0"/>
              <a:t>מה בעיניך/בעינייך מהווה סימן מקדים לאירוע מסוג זה?</a:t>
            </a:r>
            <a:endParaRPr lang="en-US" sz="6000" b="1" dirty="0"/>
          </a:p>
        </p:txBody>
      </p:sp>
      <p:sp>
        <p:nvSpPr>
          <p:cNvPr id="13" name="TextBox 9">
            <a:extLst>
              <a:ext uri="{FF2B5EF4-FFF2-40B4-BE49-F238E27FC236}">
                <a16:creationId xmlns:a16="http://schemas.microsoft.com/office/drawing/2014/main" id="{21B83027-7D21-42DF-83E8-B575387DF78A}"/>
              </a:ext>
            </a:extLst>
          </p:cNvPr>
          <p:cNvSpPr txBox="1"/>
          <p:nvPr/>
        </p:nvSpPr>
        <p:spPr>
          <a:xfrm>
            <a:off x="-3906626" y="2390295"/>
            <a:ext cx="5603240" cy="584775"/>
          </a:xfrm>
          <a:prstGeom prst="rect">
            <a:avLst/>
          </a:prstGeom>
          <a:noFill/>
        </p:spPr>
        <p:txBody>
          <a:bodyPr wrap="square" rtlCol="1">
            <a:spAutoFit/>
          </a:bodyPr>
          <a:lstStyle/>
          <a:p>
            <a:pPr algn="r" rtl="1">
              <a:spcAft>
                <a:spcPts val="0"/>
              </a:spcAft>
            </a:pPr>
            <a:r>
              <a:rPr lang="he-IL" sz="3200" b="1" kern="1200" dirty="0">
                <a:solidFill>
                  <a:schemeClr val="bg1"/>
                </a:solidFill>
                <a:effectLst/>
                <a:latin typeface="Calibri" panose="020F0502020204030204" pitchFamily="34" charset="0"/>
                <a:ea typeface="Times New Roman" panose="02020603050405020304" pitchFamily="18" charset="0"/>
                <a:cs typeface="Arial" panose="020B0604020202020204" pitchFamily="34" charset="0"/>
              </a:rPr>
              <a:t>זיכרון</a:t>
            </a:r>
            <a:endParaRPr lang="en-US" sz="3200" dirty="0">
              <a:solidFill>
                <a:schemeClr val="bg1"/>
              </a:solidFill>
              <a:effectLst/>
              <a:latin typeface="Times New Roman" panose="02020603050405020304" pitchFamily="18" charset="0"/>
              <a:ea typeface="Times New Roman" panose="02020603050405020304" pitchFamily="18" charset="0"/>
            </a:endParaRPr>
          </a:p>
        </p:txBody>
      </p:sp>
      <p:pic>
        <p:nvPicPr>
          <p:cNvPr id="14" name="תמונה 13">
            <a:extLst>
              <a:ext uri="{FF2B5EF4-FFF2-40B4-BE49-F238E27FC236}">
                <a16:creationId xmlns:a16="http://schemas.microsoft.com/office/drawing/2014/main" id="{C40BF565-AF94-4AE4-968F-4F22C53AB52E}"/>
              </a:ext>
            </a:extLst>
          </p:cNvPr>
          <p:cNvPicPr/>
          <p:nvPr/>
        </p:nvPicPr>
        <p:blipFill>
          <a:blip r:embed="rId5" cstate="print">
            <a:extLst>
              <a:ext uri="{28A0092B-C50C-407E-A947-70E740481C1C}">
                <a14:useLocalDpi xmlns:a14="http://schemas.microsoft.com/office/drawing/2010/main" val="0"/>
              </a:ext>
            </a:extLst>
          </a:blip>
          <a:stretch>
            <a:fillRect/>
          </a:stretch>
        </p:blipFill>
        <p:spPr>
          <a:xfrm>
            <a:off x="2126920" y="154246"/>
            <a:ext cx="2697978" cy="3371948"/>
          </a:xfrm>
          <a:prstGeom prst="rect">
            <a:avLst/>
          </a:prstGeom>
        </p:spPr>
      </p:pic>
      <p:sp>
        <p:nvSpPr>
          <p:cNvPr id="15" name="מלבן 14">
            <a:extLst>
              <a:ext uri="{FF2B5EF4-FFF2-40B4-BE49-F238E27FC236}">
                <a16:creationId xmlns:a16="http://schemas.microsoft.com/office/drawing/2014/main" id="{C4C04B29-4C0F-4885-9DA6-C56B0764C2CE}"/>
              </a:ext>
            </a:extLst>
          </p:cNvPr>
          <p:cNvSpPr/>
          <p:nvPr/>
        </p:nvSpPr>
        <p:spPr>
          <a:xfrm>
            <a:off x="7367101" y="-36254"/>
            <a:ext cx="4626779" cy="3542573"/>
          </a:xfrm>
          <a:prstGeom prst="rect">
            <a:avLst/>
          </a:prstGeom>
        </p:spPr>
        <p:txBody>
          <a:bodyPr wrap="square">
            <a:spAutoFit/>
          </a:bodyPr>
          <a:lstStyle/>
          <a:p>
            <a:pPr>
              <a:lnSpc>
                <a:spcPct val="107000"/>
              </a:lnSpc>
              <a:spcAft>
                <a:spcPts val="800"/>
              </a:spcAft>
            </a:pPr>
            <a:r>
              <a:rPr lang="he-IL" dirty="0">
                <a:solidFill>
                  <a:schemeClr val="bg1"/>
                </a:solidFill>
                <a:latin typeface="Calibri" panose="020F0502020204030204" pitchFamily="34" charset="0"/>
                <a:ea typeface="Calibri" panose="020F0502020204030204" pitchFamily="34" charset="0"/>
              </a:rPr>
              <a:t>יום הזיכרון ליצחק רבין הוא יום זיכרון לאומי שנקבע על ידי הכנסת בחוק יום הזיכרון ליצחק רבין. הוא חל בי"ב בחשוון, יום הירצחו של ראש ממשלת ישראל יצחק רבין לפי הלוח העברי (4 בנובמבר 1995).</a:t>
            </a:r>
            <a:endParaRPr lang="en-US" dirty="0">
              <a:solidFill>
                <a:schemeClr val="bg1"/>
              </a:solidFill>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he-IL" dirty="0">
                <a:solidFill>
                  <a:schemeClr val="bg1"/>
                </a:solidFill>
                <a:latin typeface="Calibri" panose="020F0502020204030204" pitchFamily="34" charset="0"/>
                <a:ea typeface="Calibri" panose="020F0502020204030204" pitchFamily="34" charset="0"/>
              </a:rPr>
              <a:t>יום הזיכרון מצוין בטקסים ממלכתיים; דגלי המדינה מורדים לחצי התורן בכל המוסדות הממלכתיים. </a:t>
            </a:r>
            <a:endParaRPr lang="en-US" dirty="0">
              <a:solidFill>
                <a:schemeClr val="bg1"/>
              </a:solidFill>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he-IL" dirty="0">
                <a:solidFill>
                  <a:schemeClr val="bg1"/>
                </a:solidFill>
                <a:latin typeface="Calibri" panose="020F0502020204030204" pitchFamily="34" charset="0"/>
                <a:ea typeface="Calibri" panose="020F0502020204030204" pitchFamily="34" charset="0"/>
              </a:rPr>
              <a:t>בחוק נקבע כי בבתי הספר יצוין יום הזיכרון "בפעולות שבהן יועלו דמותו ופועלו של יצחק רבין ובפעולות שיוקדשו לחשיבות הדמוקרטיה בישראל ולסכנת האלימות לחברה ולמדינה".</a:t>
            </a:r>
            <a:endParaRPr lang="en-US" dirty="0">
              <a:solidFill>
                <a:schemeClr val="bg1"/>
              </a:solidFill>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808583111"/>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1">
            <a:extLst>
              <a:ext uri="{FF2B5EF4-FFF2-40B4-BE49-F238E27FC236}">
                <a16:creationId xmlns:a16="http://schemas.microsoft.com/office/drawing/2014/main" id="{581EC58F-4BDA-4213-B212-13BE857DEA78}"/>
              </a:ext>
            </a:extLst>
          </p:cNvPr>
          <p:cNvPicPr>
            <a:picLocks noChangeAspect="1"/>
          </p:cNvPicPr>
          <p:nvPr/>
        </p:nvPicPr>
        <p:blipFill rotWithShape="1">
          <a:blip r:embed="rId2" cstate="email">
            <a:extLst>
              <a:ext uri="{28A0092B-C50C-407E-A947-70E740481C1C}">
                <a14:useLocalDpi xmlns:a14="http://schemas.microsoft.com/office/drawing/2010/main"/>
              </a:ext>
            </a:extLst>
          </a:blip>
          <a:srcRect/>
          <a:stretch/>
        </p:blipFill>
        <p:spPr>
          <a:xfrm>
            <a:off x="-38649" y="-2199075"/>
            <a:ext cx="12230649" cy="5900904"/>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7" name="תמונה 6">
            <a:extLst>
              <a:ext uri="{FF2B5EF4-FFF2-40B4-BE49-F238E27FC236}">
                <a16:creationId xmlns:a16="http://schemas.microsoft.com/office/drawing/2014/main" id="{63F1ECF7-E827-482E-8FEA-2086D4DC6882}"/>
              </a:ext>
            </a:extLst>
          </p:cNvPr>
          <p:cNvPicPr/>
          <p:nvPr/>
        </p:nvPicPr>
        <p:blipFill rotWithShape="1">
          <a:blip r:embed="rId3" cstate="print">
            <a:duotone>
              <a:prstClr val="black"/>
              <a:schemeClr val="accent1">
                <a:tint val="45000"/>
                <a:satMod val="400000"/>
              </a:schemeClr>
            </a:duotone>
            <a:extLst>
              <a:ext uri="{28A0092B-C50C-407E-A947-70E740481C1C}">
                <a14:useLocalDpi xmlns:a14="http://schemas.microsoft.com/office/drawing/2010/main" val="0"/>
              </a:ext>
            </a:extLst>
          </a:blip>
          <a:srcRect l="12306" t="7423" r="6866" b="4897"/>
          <a:stretch/>
        </p:blipFill>
        <p:spPr bwMode="auto">
          <a:xfrm>
            <a:off x="5025987" y="1456759"/>
            <a:ext cx="2140025" cy="1587656"/>
          </a:xfrm>
          <a:prstGeom prst="rect">
            <a:avLst/>
          </a:prstGeom>
          <a:noFill/>
          <a:ln>
            <a:noFill/>
          </a:ln>
          <a:extLst>
            <a:ext uri="{53640926-AAD7-44D8-BBD7-CCE9431645EC}">
              <a14:shadowObscured xmlns:a14="http://schemas.microsoft.com/office/drawing/2010/main"/>
            </a:ext>
          </a:extLst>
        </p:spPr>
      </p:pic>
      <p:sp>
        <p:nvSpPr>
          <p:cNvPr id="5" name="Shape">
            <a:hlinkClick r:id="rId4" action="ppaction://hlinksldjump"/>
            <a:extLst>
              <a:ext uri="{FF2B5EF4-FFF2-40B4-BE49-F238E27FC236}">
                <a16:creationId xmlns:a16="http://schemas.microsoft.com/office/drawing/2014/main" id="{FD6FFFC8-79D0-43D6-B282-50385CF1D651}"/>
              </a:ext>
            </a:extLst>
          </p:cNvPr>
          <p:cNvSpPr/>
          <p:nvPr/>
        </p:nvSpPr>
        <p:spPr>
          <a:xfrm>
            <a:off x="316627" y="465916"/>
            <a:ext cx="1609205" cy="1433536"/>
          </a:xfrm>
          <a:custGeom>
            <a:avLst/>
            <a:gdLst/>
            <a:ahLst/>
            <a:cxnLst>
              <a:cxn ang="0">
                <a:pos x="wd2" y="hd2"/>
              </a:cxn>
              <a:cxn ang="5400000">
                <a:pos x="wd2" y="hd2"/>
              </a:cxn>
              <a:cxn ang="10800000">
                <a:pos x="wd2" y="hd2"/>
              </a:cxn>
              <a:cxn ang="16200000">
                <a:pos x="wd2" y="hd2"/>
              </a:cxn>
            </a:cxnLst>
            <a:rect l="0" t="0" r="r" b="b"/>
            <a:pathLst>
              <a:path w="21420" h="21600" extrusionOk="0">
                <a:moveTo>
                  <a:pt x="15066" y="0"/>
                </a:moveTo>
                <a:lnTo>
                  <a:pt x="6354" y="0"/>
                </a:lnTo>
                <a:cubicBezTo>
                  <a:pt x="5635" y="0"/>
                  <a:pt x="4978" y="425"/>
                  <a:pt x="4618" y="1133"/>
                </a:cubicBezTo>
                <a:lnTo>
                  <a:pt x="270" y="9667"/>
                </a:lnTo>
                <a:cubicBezTo>
                  <a:pt x="-90" y="10375"/>
                  <a:pt x="-90" y="11243"/>
                  <a:pt x="270" y="11933"/>
                </a:cubicBezTo>
                <a:lnTo>
                  <a:pt x="4618" y="20467"/>
                </a:lnTo>
                <a:cubicBezTo>
                  <a:pt x="4978" y="21175"/>
                  <a:pt x="5635" y="21600"/>
                  <a:pt x="6354" y="21600"/>
                </a:cubicBezTo>
                <a:lnTo>
                  <a:pt x="15066" y="21600"/>
                </a:lnTo>
                <a:cubicBezTo>
                  <a:pt x="15785" y="21600"/>
                  <a:pt x="16442" y="21175"/>
                  <a:pt x="16802" y="20467"/>
                </a:cubicBezTo>
                <a:lnTo>
                  <a:pt x="21150" y="11933"/>
                </a:lnTo>
                <a:cubicBezTo>
                  <a:pt x="21510" y="11225"/>
                  <a:pt x="21510" y="10357"/>
                  <a:pt x="21150" y="9667"/>
                </a:cubicBezTo>
                <a:lnTo>
                  <a:pt x="16802" y="1133"/>
                </a:lnTo>
                <a:cubicBezTo>
                  <a:pt x="16442" y="425"/>
                  <a:pt x="15785" y="0"/>
                  <a:pt x="15066" y="0"/>
                </a:cubicBezTo>
                <a:close/>
              </a:path>
            </a:pathLst>
          </a:custGeom>
          <a:solidFill>
            <a:srgbClr val="00B0F0"/>
          </a:solidFill>
          <a:ln w="12700">
            <a:miter lim="400000"/>
          </a:ln>
        </p:spPr>
        <p:txBody>
          <a:bodyPr lIns="28575" tIns="28575" rIns="28575" bIns="28575" anchor="ctr"/>
          <a:lstStyle/>
          <a:p>
            <a:pPr algn="ctr">
              <a:defRPr sz="3000">
                <a:solidFill>
                  <a:srgbClr val="FFFFFF"/>
                </a:solidFill>
              </a:defRPr>
            </a:pPr>
            <a:r>
              <a:rPr lang="he-IL" sz="2250" b="1" dirty="0">
                <a:solidFill>
                  <a:schemeClr val="bg1"/>
                </a:solidFill>
              </a:rPr>
              <a:t>תפריט </a:t>
            </a:r>
          </a:p>
          <a:p>
            <a:pPr algn="ctr">
              <a:defRPr sz="3000">
                <a:solidFill>
                  <a:srgbClr val="FFFFFF"/>
                </a:solidFill>
              </a:defRPr>
            </a:pPr>
            <a:r>
              <a:rPr lang="he-IL" sz="2250" b="1" dirty="0">
                <a:solidFill>
                  <a:schemeClr val="bg1"/>
                </a:solidFill>
              </a:rPr>
              <a:t>ראשי</a:t>
            </a:r>
            <a:endParaRPr sz="2250" b="1" dirty="0">
              <a:solidFill>
                <a:schemeClr val="bg1"/>
              </a:solidFill>
            </a:endParaRPr>
          </a:p>
        </p:txBody>
      </p:sp>
      <p:sp>
        <p:nvSpPr>
          <p:cNvPr id="10" name="Shape">
            <a:extLst>
              <a:ext uri="{FF2B5EF4-FFF2-40B4-BE49-F238E27FC236}">
                <a16:creationId xmlns:a16="http://schemas.microsoft.com/office/drawing/2014/main" id="{DAA4052C-B925-42D8-AA01-1C24E296E16A}"/>
              </a:ext>
            </a:extLst>
          </p:cNvPr>
          <p:cNvSpPr/>
          <p:nvPr/>
        </p:nvSpPr>
        <p:spPr>
          <a:xfrm>
            <a:off x="713059" y="5677234"/>
            <a:ext cx="856887" cy="789620"/>
          </a:xfrm>
          <a:custGeom>
            <a:avLst/>
            <a:gdLst/>
            <a:ahLst/>
            <a:cxnLst>
              <a:cxn ang="0">
                <a:pos x="wd2" y="hd2"/>
              </a:cxn>
              <a:cxn ang="5400000">
                <a:pos x="wd2" y="hd2"/>
              </a:cxn>
              <a:cxn ang="10800000">
                <a:pos x="wd2" y="hd2"/>
              </a:cxn>
              <a:cxn ang="16200000">
                <a:pos x="wd2" y="hd2"/>
              </a:cxn>
            </a:cxnLst>
            <a:rect l="0" t="0" r="r" b="b"/>
            <a:pathLst>
              <a:path w="21200" h="21600" extrusionOk="0">
                <a:moveTo>
                  <a:pt x="20611" y="8325"/>
                </a:moveTo>
                <a:lnTo>
                  <a:pt x="17559" y="2475"/>
                </a:lnTo>
                <a:cubicBezTo>
                  <a:pt x="16745" y="932"/>
                  <a:pt x="15262" y="0"/>
                  <a:pt x="13663" y="0"/>
                </a:cubicBezTo>
                <a:lnTo>
                  <a:pt x="7558" y="0"/>
                </a:lnTo>
                <a:cubicBezTo>
                  <a:pt x="5959" y="0"/>
                  <a:pt x="4476" y="964"/>
                  <a:pt x="3663" y="2475"/>
                </a:cubicBezTo>
                <a:lnTo>
                  <a:pt x="610" y="8325"/>
                </a:lnTo>
                <a:cubicBezTo>
                  <a:pt x="-204" y="9868"/>
                  <a:pt x="-204" y="11764"/>
                  <a:pt x="610" y="13275"/>
                </a:cubicBezTo>
                <a:lnTo>
                  <a:pt x="3663" y="19125"/>
                </a:lnTo>
                <a:cubicBezTo>
                  <a:pt x="4477" y="20668"/>
                  <a:pt x="5959" y="21600"/>
                  <a:pt x="7558" y="21600"/>
                </a:cubicBezTo>
                <a:lnTo>
                  <a:pt x="13663" y="21600"/>
                </a:lnTo>
                <a:cubicBezTo>
                  <a:pt x="15262" y="21600"/>
                  <a:pt x="16745" y="20636"/>
                  <a:pt x="17559" y="19125"/>
                </a:cubicBezTo>
                <a:lnTo>
                  <a:pt x="20611" y="13275"/>
                </a:lnTo>
                <a:cubicBezTo>
                  <a:pt x="21396" y="11764"/>
                  <a:pt x="21396" y="9868"/>
                  <a:pt x="20611" y="8325"/>
                </a:cubicBezTo>
                <a:close/>
              </a:path>
            </a:pathLst>
          </a:custGeom>
          <a:solidFill>
            <a:srgbClr val="00B0F0"/>
          </a:solidFill>
          <a:ln w="12700">
            <a:miter lim="400000"/>
          </a:ln>
        </p:spPr>
        <p:txBody>
          <a:bodyPr lIns="28575" tIns="28575" rIns="28575" bIns="28575" anchor="ctr"/>
          <a:lstStyle/>
          <a:p>
            <a:pPr algn="ctr">
              <a:defRPr sz="3000">
                <a:solidFill>
                  <a:srgbClr val="FFFFFF"/>
                </a:solidFill>
              </a:defRPr>
            </a:pPr>
            <a:r>
              <a:rPr lang="he-IL" sz="2800" b="1" dirty="0">
                <a:solidFill>
                  <a:schemeClr val="bg1"/>
                </a:solidFill>
              </a:rPr>
              <a:t>06</a:t>
            </a:r>
            <a:endParaRPr sz="2800" b="1" dirty="0">
              <a:solidFill>
                <a:schemeClr val="bg1"/>
              </a:solidFill>
            </a:endParaRPr>
          </a:p>
        </p:txBody>
      </p:sp>
      <p:sp>
        <p:nvSpPr>
          <p:cNvPr id="2" name="מלבן 1">
            <a:extLst>
              <a:ext uri="{FF2B5EF4-FFF2-40B4-BE49-F238E27FC236}">
                <a16:creationId xmlns:a16="http://schemas.microsoft.com/office/drawing/2014/main" id="{85FDFF35-AF61-4B9D-A110-BA8FCE51DB5B}"/>
              </a:ext>
            </a:extLst>
          </p:cNvPr>
          <p:cNvSpPr/>
          <p:nvPr/>
        </p:nvSpPr>
        <p:spPr>
          <a:xfrm>
            <a:off x="6884" y="4125669"/>
            <a:ext cx="11857768" cy="2554545"/>
          </a:xfrm>
          <a:prstGeom prst="rect">
            <a:avLst/>
          </a:prstGeom>
          <a:noFill/>
        </p:spPr>
        <p:txBody>
          <a:bodyPr wrap="square">
            <a:spAutoFit/>
          </a:bodyPr>
          <a:lstStyle/>
          <a:p>
            <a:pPr lvl="0"/>
            <a:r>
              <a:rPr lang="he-IL" sz="8000" b="1" dirty="0"/>
              <a:t>האם החברה הישראלית למדה לקח מאירוע זה?</a:t>
            </a:r>
            <a:endParaRPr lang="en-US" sz="8000" b="1" dirty="0"/>
          </a:p>
        </p:txBody>
      </p:sp>
      <p:sp>
        <p:nvSpPr>
          <p:cNvPr id="13" name="TextBox 9">
            <a:extLst>
              <a:ext uri="{FF2B5EF4-FFF2-40B4-BE49-F238E27FC236}">
                <a16:creationId xmlns:a16="http://schemas.microsoft.com/office/drawing/2014/main" id="{BBFAB3B1-6D19-4066-98D3-88643F77DCD2}"/>
              </a:ext>
            </a:extLst>
          </p:cNvPr>
          <p:cNvSpPr txBox="1"/>
          <p:nvPr/>
        </p:nvSpPr>
        <p:spPr>
          <a:xfrm>
            <a:off x="-3906626" y="2390295"/>
            <a:ext cx="5603240" cy="584775"/>
          </a:xfrm>
          <a:prstGeom prst="rect">
            <a:avLst/>
          </a:prstGeom>
          <a:noFill/>
        </p:spPr>
        <p:txBody>
          <a:bodyPr wrap="square" rtlCol="1">
            <a:spAutoFit/>
          </a:bodyPr>
          <a:lstStyle/>
          <a:p>
            <a:pPr algn="r" rtl="1">
              <a:spcAft>
                <a:spcPts val="0"/>
              </a:spcAft>
            </a:pPr>
            <a:r>
              <a:rPr lang="he-IL" sz="3200" b="1" kern="1200" dirty="0">
                <a:solidFill>
                  <a:schemeClr val="bg1"/>
                </a:solidFill>
                <a:effectLst/>
                <a:latin typeface="Calibri" panose="020F0502020204030204" pitchFamily="34" charset="0"/>
                <a:ea typeface="Times New Roman" panose="02020603050405020304" pitchFamily="18" charset="0"/>
                <a:cs typeface="Arial" panose="020B0604020202020204" pitchFamily="34" charset="0"/>
              </a:rPr>
              <a:t>זיכרון</a:t>
            </a:r>
            <a:endParaRPr lang="en-US" sz="3200" dirty="0">
              <a:solidFill>
                <a:schemeClr val="bg1"/>
              </a:solidFill>
              <a:effectLst/>
              <a:latin typeface="Times New Roman" panose="02020603050405020304" pitchFamily="18" charset="0"/>
              <a:ea typeface="Times New Roman" panose="02020603050405020304" pitchFamily="18" charset="0"/>
            </a:endParaRPr>
          </a:p>
        </p:txBody>
      </p:sp>
      <p:pic>
        <p:nvPicPr>
          <p:cNvPr id="14" name="תמונה 13">
            <a:extLst>
              <a:ext uri="{FF2B5EF4-FFF2-40B4-BE49-F238E27FC236}">
                <a16:creationId xmlns:a16="http://schemas.microsoft.com/office/drawing/2014/main" id="{97075C04-2C14-44FB-BAA7-BB3283F6C2D5}"/>
              </a:ext>
            </a:extLst>
          </p:cNvPr>
          <p:cNvPicPr/>
          <p:nvPr/>
        </p:nvPicPr>
        <p:blipFill>
          <a:blip r:embed="rId5" cstate="print">
            <a:extLst>
              <a:ext uri="{28A0092B-C50C-407E-A947-70E740481C1C}">
                <a14:useLocalDpi xmlns:a14="http://schemas.microsoft.com/office/drawing/2010/main" val="0"/>
              </a:ext>
            </a:extLst>
          </a:blip>
          <a:stretch>
            <a:fillRect/>
          </a:stretch>
        </p:blipFill>
        <p:spPr>
          <a:xfrm>
            <a:off x="2126920" y="154246"/>
            <a:ext cx="2697978" cy="3371948"/>
          </a:xfrm>
          <a:prstGeom prst="rect">
            <a:avLst/>
          </a:prstGeom>
        </p:spPr>
      </p:pic>
      <p:sp>
        <p:nvSpPr>
          <p:cNvPr id="15" name="מלבן 14">
            <a:extLst>
              <a:ext uri="{FF2B5EF4-FFF2-40B4-BE49-F238E27FC236}">
                <a16:creationId xmlns:a16="http://schemas.microsoft.com/office/drawing/2014/main" id="{C8DD87FD-BFE2-4792-BB3E-8B4CF136BB81}"/>
              </a:ext>
            </a:extLst>
          </p:cNvPr>
          <p:cNvSpPr/>
          <p:nvPr/>
        </p:nvSpPr>
        <p:spPr>
          <a:xfrm>
            <a:off x="7159338" y="-36254"/>
            <a:ext cx="4865022" cy="3246210"/>
          </a:xfrm>
          <a:prstGeom prst="rect">
            <a:avLst/>
          </a:prstGeom>
        </p:spPr>
        <p:txBody>
          <a:bodyPr wrap="square">
            <a:spAutoFit/>
          </a:bodyPr>
          <a:lstStyle/>
          <a:p>
            <a:pPr>
              <a:lnSpc>
                <a:spcPct val="107000"/>
              </a:lnSpc>
              <a:spcAft>
                <a:spcPts val="800"/>
              </a:spcAft>
            </a:pPr>
            <a:r>
              <a:rPr lang="he-IL" dirty="0">
                <a:solidFill>
                  <a:schemeClr val="bg1"/>
                </a:solidFill>
                <a:latin typeface="Calibri" panose="020F0502020204030204" pitchFamily="34" charset="0"/>
                <a:ea typeface="Calibri" panose="020F0502020204030204" pitchFamily="34" charset="0"/>
              </a:rPr>
              <a:t>יום הזיכרון ליצחק רבין הוא יום זיכרון לאומי שנקבע על ידי הכנסת בחוק יום הזיכרון ליצחק רבין. הוא חל בי"ב בחשוון, יום הירצחו של ראש ממשלת ישראל יצחק רבין לפי הלוח העברי (4 בנובמבר 1995).</a:t>
            </a:r>
            <a:endParaRPr lang="en-US" dirty="0">
              <a:solidFill>
                <a:schemeClr val="bg1"/>
              </a:solidFill>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he-IL" dirty="0">
                <a:solidFill>
                  <a:schemeClr val="bg1"/>
                </a:solidFill>
                <a:latin typeface="Calibri" panose="020F0502020204030204" pitchFamily="34" charset="0"/>
                <a:ea typeface="Calibri" panose="020F0502020204030204" pitchFamily="34" charset="0"/>
              </a:rPr>
              <a:t>יום הזיכרון מצוין בטקסים ממלכתיים; דגלי המדינה מורדים לחצי התורן בכל המוסדות הממלכתיים. </a:t>
            </a:r>
            <a:endParaRPr lang="en-US" dirty="0">
              <a:solidFill>
                <a:schemeClr val="bg1"/>
              </a:solidFill>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he-IL" dirty="0">
                <a:solidFill>
                  <a:schemeClr val="bg1"/>
                </a:solidFill>
                <a:latin typeface="Calibri" panose="020F0502020204030204" pitchFamily="34" charset="0"/>
                <a:ea typeface="Calibri" panose="020F0502020204030204" pitchFamily="34" charset="0"/>
              </a:rPr>
              <a:t>בחוק נקבע כי בבתי הספר יצוין יום הזיכרון "בפעולות שבהן יועלו דמותו ופועלו של יצחק רבין ובפעולות שיוקדשו לחשיבות הדמוקרטיה בישראל ולסכנת האלימות לחברה ולמדינה".</a:t>
            </a:r>
            <a:endParaRPr lang="en-US" dirty="0">
              <a:solidFill>
                <a:schemeClr val="bg1"/>
              </a:solidFill>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484019138"/>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1">
            <a:extLst>
              <a:ext uri="{FF2B5EF4-FFF2-40B4-BE49-F238E27FC236}">
                <a16:creationId xmlns:a16="http://schemas.microsoft.com/office/drawing/2014/main" id="{447E0462-FF8C-4427-868A-44B8E7D111AA}"/>
              </a:ext>
            </a:extLst>
          </p:cNvPr>
          <p:cNvPicPr>
            <a:picLocks noChangeAspect="1"/>
          </p:cNvPicPr>
          <p:nvPr/>
        </p:nvPicPr>
        <p:blipFill rotWithShape="1">
          <a:blip r:embed="rId2" cstate="email">
            <a:extLst>
              <a:ext uri="{28A0092B-C50C-407E-A947-70E740481C1C}">
                <a14:useLocalDpi xmlns:a14="http://schemas.microsoft.com/office/drawing/2010/main"/>
              </a:ext>
            </a:extLst>
          </a:blip>
          <a:srcRect/>
          <a:stretch/>
        </p:blipFill>
        <p:spPr>
          <a:xfrm>
            <a:off x="-38649" y="-2199075"/>
            <a:ext cx="12230649" cy="5900904"/>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7" name="תמונה 6">
            <a:extLst>
              <a:ext uri="{FF2B5EF4-FFF2-40B4-BE49-F238E27FC236}">
                <a16:creationId xmlns:a16="http://schemas.microsoft.com/office/drawing/2014/main" id="{3059D9E0-C473-4013-BE88-AA09D6D2F9AA}"/>
              </a:ext>
            </a:extLst>
          </p:cNvPr>
          <p:cNvPicPr/>
          <p:nvPr/>
        </p:nvPicPr>
        <p:blipFill rotWithShape="1">
          <a:blip r:embed="rId3" cstate="print">
            <a:duotone>
              <a:prstClr val="black"/>
              <a:schemeClr val="accent1">
                <a:tint val="45000"/>
                <a:satMod val="400000"/>
              </a:schemeClr>
            </a:duotone>
            <a:extLst>
              <a:ext uri="{28A0092B-C50C-407E-A947-70E740481C1C}">
                <a14:useLocalDpi xmlns:a14="http://schemas.microsoft.com/office/drawing/2010/main" val="0"/>
              </a:ext>
            </a:extLst>
          </a:blip>
          <a:srcRect l="12306" t="7423" r="6866" b="4897"/>
          <a:stretch/>
        </p:blipFill>
        <p:spPr bwMode="auto">
          <a:xfrm>
            <a:off x="5025987" y="1456759"/>
            <a:ext cx="2140025" cy="1587656"/>
          </a:xfrm>
          <a:prstGeom prst="rect">
            <a:avLst/>
          </a:prstGeom>
          <a:noFill/>
          <a:ln>
            <a:noFill/>
          </a:ln>
          <a:extLst>
            <a:ext uri="{53640926-AAD7-44D8-BBD7-CCE9431645EC}">
              <a14:shadowObscured xmlns:a14="http://schemas.microsoft.com/office/drawing/2010/main"/>
            </a:ext>
          </a:extLst>
        </p:spPr>
      </p:pic>
      <p:sp>
        <p:nvSpPr>
          <p:cNvPr id="8" name="TextBox 9">
            <a:extLst>
              <a:ext uri="{FF2B5EF4-FFF2-40B4-BE49-F238E27FC236}">
                <a16:creationId xmlns:a16="http://schemas.microsoft.com/office/drawing/2014/main" id="{99CB0882-C66D-4CE2-9E73-658A374BEA8A}"/>
              </a:ext>
            </a:extLst>
          </p:cNvPr>
          <p:cNvSpPr txBox="1"/>
          <p:nvPr/>
        </p:nvSpPr>
        <p:spPr>
          <a:xfrm>
            <a:off x="-3906626" y="2390295"/>
            <a:ext cx="5603240" cy="584775"/>
          </a:xfrm>
          <a:prstGeom prst="rect">
            <a:avLst/>
          </a:prstGeom>
          <a:noFill/>
        </p:spPr>
        <p:txBody>
          <a:bodyPr wrap="square" rtlCol="1">
            <a:spAutoFit/>
          </a:bodyPr>
          <a:lstStyle/>
          <a:p>
            <a:pPr algn="r" rtl="1">
              <a:spcAft>
                <a:spcPts val="0"/>
              </a:spcAft>
            </a:pPr>
            <a:r>
              <a:rPr lang="he-IL" sz="3200" b="1" kern="1200" dirty="0">
                <a:solidFill>
                  <a:schemeClr val="bg1"/>
                </a:solidFill>
                <a:effectLst/>
                <a:latin typeface="Calibri" panose="020F0502020204030204" pitchFamily="34" charset="0"/>
                <a:ea typeface="Times New Roman" panose="02020603050405020304" pitchFamily="18" charset="0"/>
                <a:cs typeface="Arial" panose="020B0604020202020204" pitchFamily="34" charset="0"/>
              </a:rPr>
              <a:t>זיכרון</a:t>
            </a:r>
            <a:endParaRPr lang="en-US" sz="3200" dirty="0">
              <a:solidFill>
                <a:schemeClr val="bg1"/>
              </a:solidFill>
              <a:effectLst/>
              <a:latin typeface="Times New Roman" panose="02020603050405020304" pitchFamily="18" charset="0"/>
              <a:ea typeface="Times New Roman" panose="02020603050405020304" pitchFamily="18" charset="0"/>
            </a:endParaRPr>
          </a:p>
        </p:txBody>
      </p:sp>
      <p:sp>
        <p:nvSpPr>
          <p:cNvPr id="5" name="Shape">
            <a:hlinkClick r:id="rId4" action="ppaction://hlinksldjump"/>
            <a:extLst>
              <a:ext uri="{FF2B5EF4-FFF2-40B4-BE49-F238E27FC236}">
                <a16:creationId xmlns:a16="http://schemas.microsoft.com/office/drawing/2014/main" id="{FD6FFFC8-79D0-43D6-B282-50385CF1D651}"/>
              </a:ext>
            </a:extLst>
          </p:cNvPr>
          <p:cNvSpPr/>
          <p:nvPr/>
        </p:nvSpPr>
        <p:spPr>
          <a:xfrm>
            <a:off x="316627" y="465916"/>
            <a:ext cx="1609205" cy="1433536"/>
          </a:xfrm>
          <a:custGeom>
            <a:avLst/>
            <a:gdLst/>
            <a:ahLst/>
            <a:cxnLst>
              <a:cxn ang="0">
                <a:pos x="wd2" y="hd2"/>
              </a:cxn>
              <a:cxn ang="5400000">
                <a:pos x="wd2" y="hd2"/>
              </a:cxn>
              <a:cxn ang="10800000">
                <a:pos x="wd2" y="hd2"/>
              </a:cxn>
              <a:cxn ang="16200000">
                <a:pos x="wd2" y="hd2"/>
              </a:cxn>
            </a:cxnLst>
            <a:rect l="0" t="0" r="r" b="b"/>
            <a:pathLst>
              <a:path w="21420" h="21600" extrusionOk="0">
                <a:moveTo>
                  <a:pt x="15066" y="0"/>
                </a:moveTo>
                <a:lnTo>
                  <a:pt x="6354" y="0"/>
                </a:lnTo>
                <a:cubicBezTo>
                  <a:pt x="5635" y="0"/>
                  <a:pt x="4978" y="425"/>
                  <a:pt x="4618" y="1133"/>
                </a:cubicBezTo>
                <a:lnTo>
                  <a:pt x="270" y="9667"/>
                </a:lnTo>
                <a:cubicBezTo>
                  <a:pt x="-90" y="10375"/>
                  <a:pt x="-90" y="11243"/>
                  <a:pt x="270" y="11933"/>
                </a:cubicBezTo>
                <a:lnTo>
                  <a:pt x="4618" y="20467"/>
                </a:lnTo>
                <a:cubicBezTo>
                  <a:pt x="4978" y="21175"/>
                  <a:pt x="5635" y="21600"/>
                  <a:pt x="6354" y="21600"/>
                </a:cubicBezTo>
                <a:lnTo>
                  <a:pt x="15066" y="21600"/>
                </a:lnTo>
                <a:cubicBezTo>
                  <a:pt x="15785" y="21600"/>
                  <a:pt x="16442" y="21175"/>
                  <a:pt x="16802" y="20467"/>
                </a:cubicBezTo>
                <a:lnTo>
                  <a:pt x="21150" y="11933"/>
                </a:lnTo>
                <a:cubicBezTo>
                  <a:pt x="21510" y="11225"/>
                  <a:pt x="21510" y="10357"/>
                  <a:pt x="21150" y="9667"/>
                </a:cubicBezTo>
                <a:lnTo>
                  <a:pt x="16802" y="1133"/>
                </a:lnTo>
                <a:cubicBezTo>
                  <a:pt x="16442" y="425"/>
                  <a:pt x="15785" y="0"/>
                  <a:pt x="15066" y="0"/>
                </a:cubicBezTo>
                <a:close/>
              </a:path>
            </a:pathLst>
          </a:custGeom>
          <a:solidFill>
            <a:srgbClr val="00B0F0"/>
          </a:solidFill>
          <a:ln w="12700">
            <a:miter lim="400000"/>
          </a:ln>
        </p:spPr>
        <p:txBody>
          <a:bodyPr lIns="28575" tIns="28575" rIns="28575" bIns="28575" anchor="ctr"/>
          <a:lstStyle/>
          <a:p>
            <a:pPr algn="ctr">
              <a:defRPr sz="3000">
                <a:solidFill>
                  <a:srgbClr val="FFFFFF"/>
                </a:solidFill>
              </a:defRPr>
            </a:pPr>
            <a:r>
              <a:rPr lang="he-IL" sz="2250" b="1" dirty="0">
                <a:solidFill>
                  <a:schemeClr val="bg1"/>
                </a:solidFill>
              </a:rPr>
              <a:t>תפריט </a:t>
            </a:r>
          </a:p>
          <a:p>
            <a:pPr algn="ctr">
              <a:defRPr sz="3000">
                <a:solidFill>
                  <a:srgbClr val="FFFFFF"/>
                </a:solidFill>
              </a:defRPr>
            </a:pPr>
            <a:r>
              <a:rPr lang="he-IL" sz="2250" b="1" dirty="0">
                <a:solidFill>
                  <a:schemeClr val="bg1"/>
                </a:solidFill>
              </a:rPr>
              <a:t>ראשי</a:t>
            </a:r>
            <a:endParaRPr sz="2250" b="1" dirty="0">
              <a:solidFill>
                <a:schemeClr val="bg1"/>
              </a:solidFill>
            </a:endParaRPr>
          </a:p>
        </p:txBody>
      </p:sp>
      <p:sp>
        <p:nvSpPr>
          <p:cNvPr id="10" name="Shape">
            <a:extLst>
              <a:ext uri="{FF2B5EF4-FFF2-40B4-BE49-F238E27FC236}">
                <a16:creationId xmlns:a16="http://schemas.microsoft.com/office/drawing/2014/main" id="{DAA4052C-B925-42D8-AA01-1C24E296E16A}"/>
              </a:ext>
            </a:extLst>
          </p:cNvPr>
          <p:cNvSpPr/>
          <p:nvPr/>
        </p:nvSpPr>
        <p:spPr>
          <a:xfrm>
            <a:off x="575899" y="5677234"/>
            <a:ext cx="856887" cy="789620"/>
          </a:xfrm>
          <a:custGeom>
            <a:avLst/>
            <a:gdLst/>
            <a:ahLst/>
            <a:cxnLst>
              <a:cxn ang="0">
                <a:pos x="wd2" y="hd2"/>
              </a:cxn>
              <a:cxn ang="5400000">
                <a:pos x="wd2" y="hd2"/>
              </a:cxn>
              <a:cxn ang="10800000">
                <a:pos x="wd2" y="hd2"/>
              </a:cxn>
              <a:cxn ang="16200000">
                <a:pos x="wd2" y="hd2"/>
              </a:cxn>
            </a:cxnLst>
            <a:rect l="0" t="0" r="r" b="b"/>
            <a:pathLst>
              <a:path w="21200" h="21600" extrusionOk="0">
                <a:moveTo>
                  <a:pt x="20611" y="8325"/>
                </a:moveTo>
                <a:lnTo>
                  <a:pt x="17559" y="2475"/>
                </a:lnTo>
                <a:cubicBezTo>
                  <a:pt x="16745" y="932"/>
                  <a:pt x="15262" y="0"/>
                  <a:pt x="13663" y="0"/>
                </a:cubicBezTo>
                <a:lnTo>
                  <a:pt x="7558" y="0"/>
                </a:lnTo>
                <a:cubicBezTo>
                  <a:pt x="5959" y="0"/>
                  <a:pt x="4476" y="964"/>
                  <a:pt x="3663" y="2475"/>
                </a:cubicBezTo>
                <a:lnTo>
                  <a:pt x="610" y="8325"/>
                </a:lnTo>
                <a:cubicBezTo>
                  <a:pt x="-204" y="9868"/>
                  <a:pt x="-204" y="11764"/>
                  <a:pt x="610" y="13275"/>
                </a:cubicBezTo>
                <a:lnTo>
                  <a:pt x="3663" y="19125"/>
                </a:lnTo>
                <a:cubicBezTo>
                  <a:pt x="4477" y="20668"/>
                  <a:pt x="5959" y="21600"/>
                  <a:pt x="7558" y="21600"/>
                </a:cubicBezTo>
                <a:lnTo>
                  <a:pt x="13663" y="21600"/>
                </a:lnTo>
                <a:cubicBezTo>
                  <a:pt x="15262" y="21600"/>
                  <a:pt x="16745" y="20636"/>
                  <a:pt x="17559" y="19125"/>
                </a:cubicBezTo>
                <a:lnTo>
                  <a:pt x="20611" y="13275"/>
                </a:lnTo>
                <a:cubicBezTo>
                  <a:pt x="21396" y="11764"/>
                  <a:pt x="21396" y="9868"/>
                  <a:pt x="20611" y="8325"/>
                </a:cubicBezTo>
                <a:close/>
              </a:path>
            </a:pathLst>
          </a:custGeom>
          <a:solidFill>
            <a:srgbClr val="00B0F0"/>
          </a:solidFill>
          <a:ln w="12700">
            <a:miter lim="400000"/>
          </a:ln>
        </p:spPr>
        <p:txBody>
          <a:bodyPr lIns="28575" tIns="28575" rIns="28575" bIns="28575" anchor="ctr"/>
          <a:lstStyle/>
          <a:p>
            <a:pPr algn="ctr">
              <a:defRPr sz="3000">
                <a:solidFill>
                  <a:srgbClr val="FFFFFF"/>
                </a:solidFill>
              </a:defRPr>
            </a:pPr>
            <a:r>
              <a:rPr lang="he-IL" sz="2800" b="1" dirty="0">
                <a:solidFill>
                  <a:schemeClr val="bg1"/>
                </a:solidFill>
              </a:rPr>
              <a:t>07</a:t>
            </a:r>
            <a:endParaRPr sz="2800" b="1" dirty="0">
              <a:solidFill>
                <a:schemeClr val="bg1"/>
              </a:solidFill>
            </a:endParaRPr>
          </a:p>
        </p:txBody>
      </p:sp>
      <p:sp>
        <p:nvSpPr>
          <p:cNvPr id="2" name="מלבן 1">
            <a:extLst>
              <a:ext uri="{FF2B5EF4-FFF2-40B4-BE49-F238E27FC236}">
                <a16:creationId xmlns:a16="http://schemas.microsoft.com/office/drawing/2014/main" id="{85FDFF35-AF61-4B9D-A110-BA8FCE51DB5B}"/>
              </a:ext>
            </a:extLst>
          </p:cNvPr>
          <p:cNvSpPr/>
          <p:nvPr/>
        </p:nvSpPr>
        <p:spPr>
          <a:xfrm>
            <a:off x="-883920" y="4175317"/>
            <a:ext cx="12634271" cy="1938992"/>
          </a:xfrm>
          <a:prstGeom prst="rect">
            <a:avLst/>
          </a:prstGeom>
          <a:noFill/>
        </p:spPr>
        <p:txBody>
          <a:bodyPr wrap="square">
            <a:spAutoFit/>
          </a:bodyPr>
          <a:lstStyle/>
          <a:p>
            <a:pPr lvl="0"/>
            <a:r>
              <a:rPr lang="he-IL" sz="6000" b="1" dirty="0"/>
              <a:t>היכן את/ה רואה את תפקידו של בית הספר במניעת רצח פוליטי נוסף?</a:t>
            </a:r>
            <a:endParaRPr lang="en-US" sz="6000" b="1" dirty="0"/>
          </a:p>
        </p:txBody>
      </p:sp>
      <p:pic>
        <p:nvPicPr>
          <p:cNvPr id="11" name="תמונה 10">
            <a:extLst>
              <a:ext uri="{FF2B5EF4-FFF2-40B4-BE49-F238E27FC236}">
                <a16:creationId xmlns:a16="http://schemas.microsoft.com/office/drawing/2014/main" id="{88172795-18F6-4F30-A451-81B9FEFBE047}"/>
              </a:ext>
            </a:extLst>
          </p:cNvPr>
          <p:cNvPicPr/>
          <p:nvPr/>
        </p:nvPicPr>
        <p:blipFill>
          <a:blip r:embed="rId5" cstate="print">
            <a:extLst>
              <a:ext uri="{28A0092B-C50C-407E-A947-70E740481C1C}">
                <a14:useLocalDpi xmlns:a14="http://schemas.microsoft.com/office/drawing/2010/main" val="0"/>
              </a:ext>
            </a:extLst>
          </a:blip>
          <a:stretch>
            <a:fillRect/>
          </a:stretch>
        </p:blipFill>
        <p:spPr>
          <a:xfrm>
            <a:off x="2126920" y="154246"/>
            <a:ext cx="2697978" cy="3371948"/>
          </a:xfrm>
          <a:prstGeom prst="rect">
            <a:avLst/>
          </a:prstGeom>
        </p:spPr>
      </p:pic>
      <p:sp>
        <p:nvSpPr>
          <p:cNvPr id="12" name="מלבן 11">
            <a:extLst>
              <a:ext uri="{FF2B5EF4-FFF2-40B4-BE49-F238E27FC236}">
                <a16:creationId xmlns:a16="http://schemas.microsoft.com/office/drawing/2014/main" id="{7CB03576-B7F4-483C-83DF-D37D78016DA2}"/>
              </a:ext>
            </a:extLst>
          </p:cNvPr>
          <p:cNvSpPr/>
          <p:nvPr/>
        </p:nvSpPr>
        <p:spPr>
          <a:xfrm>
            <a:off x="7159338" y="-36254"/>
            <a:ext cx="4819302" cy="3246210"/>
          </a:xfrm>
          <a:prstGeom prst="rect">
            <a:avLst/>
          </a:prstGeom>
        </p:spPr>
        <p:txBody>
          <a:bodyPr wrap="square">
            <a:spAutoFit/>
          </a:bodyPr>
          <a:lstStyle/>
          <a:p>
            <a:pPr>
              <a:lnSpc>
                <a:spcPct val="107000"/>
              </a:lnSpc>
              <a:spcAft>
                <a:spcPts val="800"/>
              </a:spcAft>
            </a:pPr>
            <a:r>
              <a:rPr lang="he-IL" dirty="0">
                <a:solidFill>
                  <a:schemeClr val="bg1"/>
                </a:solidFill>
                <a:latin typeface="Calibri" panose="020F0502020204030204" pitchFamily="34" charset="0"/>
                <a:ea typeface="Calibri" panose="020F0502020204030204" pitchFamily="34" charset="0"/>
              </a:rPr>
              <a:t>יום הזיכרון ליצחק רבין הוא יום זיכרון לאומי שנקבע על ידי הכנסת בחוק יום הזיכרון ליצחק רבין. הוא חל בי"ב בחשוון, יום הירצחו של ראש ממשלת ישראל יצחק רבין לפי הלוח העברי (4 בנובמבר 1995).</a:t>
            </a:r>
            <a:endParaRPr lang="en-US" dirty="0">
              <a:solidFill>
                <a:schemeClr val="bg1"/>
              </a:solidFill>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he-IL" dirty="0">
                <a:solidFill>
                  <a:schemeClr val="bg1"/>
                </a:solidFill>
                <a:latin typeface="Calibri" panose="020F0502020204030204" pitchFamily="34" charset="0"/>
                <a:ea typeface="Calibri" panose="020F0502020204030204" pitchFamily="34" charset="0"/>
              </a:rPr>
              <a:t>יום הזיכרון מצוין בטקסים ממלכתיים; דגלי המדינה מורדים לחצי התורן בכל המוסדות הממלכתיים. </a:t>
            </a:r>
            <a:endParaRPr lang="en-US" dirty="0">
              <a:solidFill>
                <a:schemeClr val="bg1"/>
              </a:solidFill>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he-IL" dirty="0">
                <a:solidFill>
                  <a:schemeClr val="bg1"/>
                </a:solidFill>
                <a:latin typeface="Calibri" panose="020F0502020204030204" pitchFamily="34" charset="0"/>
                <a:ea typeface="Calibri" panose="020F0502020204030204" pitchFamily="34" charset="0"/>
              </a:rPr>
              <a:t>בחוק נקבע כי בבתי הספר יצוין יום הזיכרון "בפעולות שבהן יועלו דמותו ופועלו של יצחק רבין ובפעולות שיוקדשו לחשיבות הדמוקרטיה בישראל ולסכנת האלימות לחברה ולמדינה".</a:t>
            </a:r>
            <a:endParaRPr lang="en-US" dirty="0">
              <a:solidFill>
                <a:schemeClr val="bg1"/>
              </a:solidFill>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821361593"/>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
</file>

<file path=ppt/theme/theme1.xml><?xml version="1.0" encoding="utf-8"?>
<a:theme xmlns:a="http://schemas.openxmlformats.org/drawingml/2006/main" name="ערכת נושא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2763</TotalTime>
  <Words>3350</Words>
  <Application>Microsoft Office PowerPoint</Application>
  <PresentationFormat>מסך רחב</PresentationFormat>
  <Paragraphs>304</Paragraphs>
  <Slides>39</Slides>
  <Notes>0</Notes>
  <HiddenSlides>0</HiddenSlides>
  <MMClips>0</MMClips>
  <ScaleCrop>false</ScaleCrop>
  <HeadingPairs>
    <vt:vector size="6" baseType="variant">
      <vt:variant>
        <vt:lpstr>גופנים בשימוש</vt:lpstr>
      </vt:variant>
      <vt:variant>
        <vt:i4>4</vt:i4>
      </vt:variant>
      <vt:variant>
        <vt:lpstr>ערכת נושא</vt:lpstr>
      </vt:variant>
      <vt:variant>
        <vt:i4>1</vt:i4>
      </vt:variant>
      <vt:variant>
        <vt:lpstr>כותרות שקופיות</vt:lpstr>
      </vt:variant>
      <vt:variant>
        <vt:i4>39</vt:i4>
      </vt:variant>
    </vt:vector>
  </HeadingPairs>
  <TitlesOfParts>
    <vt:vector size="44" baseType="lpstr">
      <vt:lpstr>Arial</vt:lpstr>
      <vt:lpstr>Calibri</vt:lpstr>
      <vt:lpstr>Calibri Light</vt:lpstr>
      <vt:lpstr>Times New Roman</vt:lpstr>
      <vt:lpstr>ערכת נושא Office</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מצגת של PowerPoint‏</dc:title>
  <dc:creator>Meir Avitan</dc:creator>
  <cp:lastModifiedBy>Meir Avitan</cp:lastModifiedBy>
  <cp:revision>140</cp:revision>
  <dcterms:created xsi:type="dcterms:W3CDTF">2020-09-01T14:25:52Z</dcterms:created>
  <dcterms:modified xsi:type="dcterms:W3CDTF">2023-10-22T18:07:16Z</dcterms:modified>
  <cp:contentStatus/>
</cp:coreProperties>
</file>