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01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343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3" autoAdjust="0"/>
    <p:restoredTop sz="94660"/>
  </p:normalViewPr>
  <p:slideViewPr>
    <p:cSldViewPr snapToGrid="0">
      <p:cViewPr varScale="1">
        <p:scale>
          <a:sx n="79" d="100"/>
          <a:sy n="79" d="100"/>
        </p:scale>
        <p:origin x="62" y="2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01F6-1E4E-4722-A789-3E01F213DF61}" type="datetimeFigureOut">
              <a:rPr lang="he-IL" smtClean="0"/>
              <a:t>ח'/חשון/תשפ"ד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3319-00DE-4254-8F3F-FC0C6A1CAEC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1268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01F6-1E4E-4722-A789-3E01F213DF61}" type="datetimeFigureOut">
              <a:rPr lang="he-IL" smtClean="0"/>
              <a:t>ח'/חשון/תשפ"ד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3319-00DE-4254-8F3F-FC0C6A1CAEC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017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01F6-1E4E-4722-A789-3E01F213DF61}" type="datetimeFigureOut">
              <a:rPr lang="he-IL" smtClean="0"/>
              <a:t>ח'/חשון/תשפ"ד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3319-00DE-4254-8F3F-FC0C6A1CAEC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24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01F6-1E4E-4722-A789-3E01F213DF61}" type="datetimeFigureOut">
              <a:rPr lang="he-IL" smtClean="0"/>
              <a:t>ח'/חשון/תשפ"ד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3319-00DE-4254-8F3F-FC0C6A1CAEC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055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01F6-1E4E-4722-A789-3E01F213DF61}" type="datetimeFigureOut">
              <a:rPr lang="he-IL" smtClean="0"/>
              <a:t>ח'/חשון/תשפ"ד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3319-00DE-4254-8F3F-FC0C6A1CAEC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0942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01F6-1E4E-4722-A789-3E01F213DF61}" type="datetimeFigureOut">
              <a:rPr lang="he-IL" smtClean="0"/>
              <a:t>ח'/חשון/תשפ"ד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3319-00DE-4254-8F3F-FC0C6A1CAEC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5420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01F6-1E4E-4722-A789-3E01F213DF61}" type="datetimeFigureOut">
              <a:rPr lang="he-IL" smtClean="0"/>
              <a:t>ח'/חשון/תשפ"ד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3319-00DE-4254-8F3F-FC0C6A1CAEC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7483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01F6-1E4E-4722-A789-3E01F213DF61}" type="datetimeFigureOut">
              <a:rPr lang="he-IL" smtClean="0"/>
              <a:t>ח'/חשון/תשפ"ד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3319-00DE-4254-8F3F-FC0C6A1CAEC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0151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01F6-1E4E-4722-A789-3E01F213DF61}" type="datetimeFigureOut">
              <a:rPr lang="he-IL" smtClean="0"/>
              <a:t>ח'/חשון/תשפ"ד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3319-00DE-4254-8F3F-FC0C6A1CAEC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282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01F6-1E4E-4722-A789-3E01F213DF61}" type="datetimeFigureOut">
              <a:rPr lang="he-IL" smtClean="0"/>
              <a:t>ח'/חשון/תשפ"ד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3319-00DE-4254-8F3F-FC0C6A1CAEC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3173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F01F6-1E4E-4722-A789-3E01F213DF61}" type="datetimeFigureOut">
              <a:rPr lang="he-IL" smtClean="0"/>
              <a:t>ח'/חשון/תשפ"ד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3319-00DE-4254-8F3F-FC0C6A1CAEC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731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F01F6-1E4E-4722-A789-3E01F213DF61}" type="datetimeFigureOut">
              <a:rPr lang="he-IL" smtClean="0"/>
              <a:t>ח'/חשון/תשפ"ד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C3319-00DE-4254-8F3F-FC0C6A1CAEC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713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>
            <a:extLst>
              <a:ext uri="{FF2B5EF4-FFF2-40B4-BE49-F238E27FC236}">
                <a16:creationId xmlns:a16="http://schemas.microsoft.com/office/drawing/2014/main" id="{110DA241-FD47-4304-9507-36CAADDA5DE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607204" y="58231"/>
            <a:ext cx="14093703" cy="68985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45" name="Line 3"/>
          <p:cNvSpPr>
            <a:spLocks noChangeShapeType="1"/>
          </p:cNvSpPr>
          <p:nvPr/>
        </p:nvSpPr>
        <p:spPr bwMode="auto">
          <a:xfrm flipH="1" flipV="1">
            <a:off x="9568103" y="3165542"/>
            <a:ext cx="1281103" cy="9525"/>
          </a:xfrm>
          <a:prstGeom prst="line">
            <a:avLst/>
          </a:prstGeom>
          <a:noFill/>
          <a:ln w="1016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 dirty="0"/>
          </a:p>
        </p:txBody>
      </p:sp>
      <p:sp>
        <p:nvSpPr>
          <p:cNvPr id="1046" name="Text Box 4"/>
          <p:cNvSpPr txBox="1">
            <a:spLocks noChangeArrowheads="1"/>
          </p:cNvSpPr>
          <p:nvPr/>
        </p:nvSpPr>
        <p:spPr bwMode="auto">
          <a:xfrm>
            <a:off x="8725242" y="5866879"/>
            <a:ext cx="3361085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e-IL" altLang="he-IL" sz="2400" b="1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</a:rPr>
              <a:t>רשמו את המילים שעלו בגלגל הדמוקרטיה</a:t>
            </a:r>
            <a:endParaRPr lang="en-US" altLang="he-IL" sz="2400" b="1" dirty="0">
              <a:solidFill>
                <a:schemeClr val="accent6">
                  <a:lumMod val="50000"/>
                </a:schemeClr>
              </a:solidFill>
              <a:latin typeface="Verdana" panose="020B0604030504040204" pitchFamily="34" charset="0"/>
            </a:endParaRP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10034588" y="2603621"/>
            <a:ext cx="2104331" cy="1208369"/>
            <a:chOff x="6281738" y="5086350"/>
            <a:chExt cx="2667000" cy="1619250"/>
          </a:xfrm>
        </p:grpSpPr>
        <p:pic>
          <p:nvPicPr>
            <p:cNvPr id="1050" name="Picture 36" descr="gif_BIM0271.gif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32610"/>
            <a:stretch>
              <a:fillRect/>
            </a:stretch>
          </p:blipFill>
          <p:spPr bwMode="auto">
            <a:xfrm>
              <a:off x="6855702" y="5086350"/>
              <a:ext cx="1601839" cy="1619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74" name="Text Box 2"/>
            <p:cNvSpPr txBox="1">
              <a:spLocks noChangeArrowheads="1"/>
            </p:cNvSpPr>
            <p:nvPr/>
          </p:nvSpPr>
          <p:spPr bwMode="auto">
            <a:xfrm>
              <a:off x="6281738" y="5654675"/>
              <a:ext cx="2667000" cy="369332"/>
            </a:xfrm>
            <a:prstGeom prst="rect">
              <a:avLst/>
            </a:prstGeom>
            <a:gradFill>
              <a:gsLst>
                <a:gs pos="0">
                  <a:schemeClr val="accent1">
                    <a:lumMod val="50000"/>
                  </a:schemeClr>
                </a:gs>
                <a:gs pos="50000">
                  <a:schemeClr val="accent1">
                    <a:lumMod val="5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5400000" scaled="0"/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endParaRPr lang="en-US"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324020" y="5562600"/>
              <a:ext cx="2577862" cy="45381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he-IL" dirty="0">
                  <a:ln w="10160">
                    <a:solidFill>
                      <a:schemeClr val="accent1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32000" dir="5400000" algn="tl">
                      <a:srgbClr val="000000">
                        <a:alpha val="30000"/>
                      </a:srgbClr>
                    </a:outerShdw>
                  </a:effectLst>
                  <a:latin typeface="Arial" charset="0"/>
                </a:rPr>
                <a:t>לחץ כאן לסיבוב הגלגל</a:t>
              </a:r>
              <a:endParaRPr lang="en-US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" charset="0"/>
              </a:endParaRPr>
            </a:p>
          </p:txBody>
        </p:sp>
      </p:grpSp>
      <p:pic>
        <p:nvPicPr>
          <p:cNvPr id="9" name="Picture 1">
            <a:extLst>
              <a:ext uri="{FF2B5EF4-FFF2-40B4-BE49-F238E27FC236}">
                <a16:creationId xmlns:a16="http://schemas.microsoft.com/office/drawing/2014/main" id="{BBC33E09-289E-405F-86CA-00F9F36F61C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5623825" y="58231"/>
            <a:ext cx="14093703" cy="75236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556898">
            <a:off x="3076157" y="121769"/>
            <a:ext cx="6458601" cy="653516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/>
        </p:spPr>
      </p:pic>
      <p:sp>
        <p:nvSpPr>
          <p:cNvPr id="13" name="TextBox 12">
            <a:hlinkClick r:id="rId6" action="ppaction://hlinksldjump"/>
            <a:extLst>
              <a:ext uri="{FF2B5EF4-FFF2-40B4-BE49-F238E27FC236}">
                <a16:creationId xmlns:a16="http://schemas.microsoft.com/office/drawing/2014/main" id="{7106B7D3-61A4-49F2-A285-A50AE1296B44}"/>
              </a:ext>
            </a:extLst>
          </p:cNvPr>
          <p:cNvSpPr txBox="1"/>
          <p:nvPr/>
        </p:nvSpPr>
        <p:spPr>
          <a:xfrm>
            <a:off x="524588" y="556673"/>
            <a:ext cx="2237964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/>
              <a:t>גלגל הדמוקרטיה </a:t>
            </a:r>
          </a:p>
        </p:txBody>
      </p:sp>
    </p:spTree>
    <p:extLst>
      <p:ext uri="{BB962C8B-B14F-4D97-AF65-F5344CB8AC3E}">
        <p14:creationId xmlns:p14="http://schemas.microsoft.com/office/powerpoint/2010/main" val="191462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000000">
                                      <p:cBhvr>
                                        <p:cTn id="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0">
                                      <p:cBhvr>
                                        <p:cTn id="1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800000">
                                      <p:cBhvr>
                                        <p:cTn id="1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1200000">
                                      <p:cBhvr>
                                        <p:cTn id="1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1200000">
                                      <p:cBhvr>
                                        <p:cTn id="2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3600000">
                                      <p:cBhvr>
                                        <p:cTn id="2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000000">
                                      <p:cBhvr>
                                        <p:cTn id="3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000000">
                                      <p:cBhvr>
                                        <p:cTn id="3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1200000">
                                      <p:cBhvr>
                                        <p:cTn id="3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3600000">
                                      <p:cBhvr>
                                        <p:cTn id="4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0">
                                      <p:cBhvr>
                                        <p:cTn id="4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1200000">
                                      <p:cBhvr>
                                        <p:cTn id="5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000000">
                                      <p:cBhvr>
                                        <p:cTn id="5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8800000">
                                      <p:cBhvr>
                                        <p:cTn id="5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31200000">
                                      <p:cBhvr>
                                        <p:cTn id="6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pin-w-end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2581</TotalTime>
  <Words>12</Words>
  <Application>Microsoft Office PowerPoint</Application>
  <PresentationFormat>מסך רחב</PresentationFormat>
  <Paragraphs>3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Verdana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Meir Avitan</dc:creator>
  <cp:lastModifiedBy>Meir Avitan</cp:lastModifiedBy>
  <cp:revision>100</cp:revision>
  <dcterms:created xsi:type="dcterms:W3CDTF">2020-09-01T14:25:52Z</dcterms:created>
  <dcterms:modified xsi:type="dcterms:W3CDTF">2023-10-23T09:35:15Z</dcterms:modified>
  <cp:contentStatus/>
</cp:coreProperties>
</file>