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33"/>
  </p:notesMasterIdLst>
  <p:handoutMasterIdLst>
    <p:handoutMasterId r:id="rId34"/>
  </p:handoutMasterIdLst>
  <p:sldIdLst>
    <p:sldId id="378" r:id="rId3"/>
    <p:sldId id="379" r:id="rId4"/>
    <p:sldId id="352" r:id="rId5"/>
    <p:sldId id="380" r:id="rId6"/>
    <p:sldId id="315" r:id="rId7"/>
    <p:sldId id="381" r:id="rId8"/>
    <p:sldId id="330" r:id="rId9"/>
    <p:sldId id="382" r:id="rId10"/>
    <p:sldId id="331" r:id="rId11"/>
    <p:sldId id="383" r:id="rId12"/>
    <p:sldId id="334" r:id="rId13"/>
    <p:sldId id="384" r:id="rId14"/>
    <p:sldId id="335" r:id="rId15"/>
    <p:sldId id="385" r:id="rId16"/>
    <p:sldId id="336" r:id="rId17"/>
    <p:sldId id="386" r:id="rId18"/>
    <p:sldId id="337" r:id="rId19"/>
    <p:sldId id="387" r:id="rId20"/>
    <p:sldId id="338" r:id="rId21"/>
    <p:sldId id="388" r:id="rId22"/>
    <p:sldId id="339" r:id="rId23"/>
    <p:sldId id="389" r:id="rId24"/>
    <p:sldId id="340" r:id="rId25"/>
    <p:sldId id="390" r:id="rId26"/>
    <p:sldId id="391" r:id="rId27"/>
    <p:sldId id="353" r:id="rId28"/>
    <p:sldId id="341" r:id="rId29"/>
    <p:sldId id="392" r:id="rId30"/>
    <p:sldId id="393" r:id="rId31"/>
    <p:sldId id="34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155"/>
    <a:srgbClr val="6AC4D0"/>
    <a:srgbClr val="643D90"/>
    <a:srgbClr val="F8BECD"/>
    <a:srgbClr val="E72D54"/>
    <a:srgbClr val="EDE2F6"/>
    <a:srgbClr val="B02035"/>
    <a:srgbClr val="C52E66"/>
    <a:srgbClr val="E949BB"/>
    <a:srgbClr val="DA89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D56C5-7A36-4C71-B770-AD6C6DC016D2}" v="39" dt="2024-09-05T18:55:23.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1" autoAdjust="0"/>
    <p:restoredTop sz="94660"/>
  </p:normalViewPr>
  <p:slideViewPr>
    <p:cSldViewPr snapToGrid="0">
      <p:cViewPr varScale="1">
        <p:scale>
          <a:sx n="79" d="100"/>
          <a:sy n="79" d="100"/>
        </p:scale>
        <p:origin x="235" y="72"/>
      </p:cViewPr>
      <p:guideLst/>
    </p:cSldViewPr>
  </p:slideViewPr>
  <p:notesTextViewPr>
    <p:cViewPr>
      <p:scale>
        <a:sx n="1" d="1"/>
        <a:sy n="1" d="1"/>
      </p:scale>
      <p:origin x="0" y="0"/>
    </p:cViewPr>
  </p:notesTextViewPr>
  <p:sorterViewPr>
    <p:cViewPr>
      <p:scale>
        <a:sx n="34" d="100"/>
        <a:sy n="34"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Bastias" userId="96f14351f4ca6f61" providerId="LiveId" clId="{485D56C5-7A36-4C71-B770-AD6C6DC016D2}"/>
    <pc:docChg chg="undo custSel addSld delSld modSld sldOrd">
      <pc:chgData name="Fernando Bastias" userId="96f14351f4ca6f61" providerId="LiveId" clId="{485D56C5-7A36-4C71-B770-AD6C6DC016D2}" dt="2024-09-05T21:18:37.701" v="2859" actId="1035"/>
      <pc:docMkLst>
        <pc:docMk/>
      </pc:docMkLst>
      <pc:sldChg chg="del">
        <pc:chgData name="Fernando Bastias" userId="96f14351f4ca6f61" providerId="LiveId" clId="{485D56C5-7A36-4C71-B770-AD6C6DC016D2}" dt="2024-08-22T23:10:39.700" v="715" actId="47"/>
        <pc:sldMkLst>
          <pc:docMk/>
          <pc:sldMk cId="2720491299" sldId="274"/>
        </pc:sldMkLst>
      </pc:sldChg>
      <pc:sldChg chg="del">
        <pc:chgData name="Fernando Bastias" userId="96f14351f4ca6f61" providerId="LiveId" clId="{485D56C5-7A36-4C71-B770-AD6C6DC016D2}" dt="2024-08-21T03:30:44.933" v="714" actId="47"/>
        <pc:sldMkLst>
          <pc:docMk/>
          <pc:sldMk cId="2300285390" sldId="275"/>
        </pc:sldMkLst>
      </pc:sldChg>
      <pc:sldChg chg="del">
        <pc:chgData name="Fernando Bastias" userId="96f14351f4ca6f61" providerId="LiveId" clId="{485D56C5-7A36-4C71-B770-AD6C6DC016D2}" dt="2024-08-21T03:30:44.933" v="714" actId="47"/>
        <pc:sldMkLst>
          <pc:docMk/>
          <pc:sldMk cId="497594457" sldId="276"/>
        </pc:sldMkLst>
      </pc:sldChg>
      <pc:sldChg chg="del">
        <pc:chgData name="Fernando Bastias" userId="96f14351f4ca6f61" providerId="LiveId" clId="{485D56C5-7A36-4C71-B770-AD6C6DC016D2}" dt="2024-08-21T03:30:44.933" v="714" actId="47"/>
        <pc:sldMkLst>
          <pc:docMk/>
          <pc:sldMk cId="2922752646" sldId="277"/>
        </pc:sldMkLst>
      </pc:sldChg>
      <pc:sldChg chg="del">
        <pc:chgData name="Fernando Bastias" userId="96f14351f4ca6f61" providerId="LiveId" clId="{485D56C5-7A36-4C71-B770-AD6C6DC016D2}" dt="2024-08-21T03:30:44.933" v="714" actId="47"/>
        <pc:sldMkLst>
          <pc:docMk/>
          <pc:sldMk cId="3265416263" sldId="278"/>
        </pc:sldMkLst>
      </pc:sldChg>
      <pc:sldChg chg="del">
        <pc:chgData name="Fernando Bastias" userId="96f14351f4ca6f61" providerId="LiveId" clId="{485D56C5-7A36-4C71-B770-AD6C6DC016D2}" dt="2024-08-21T03:30:44.933" v="714" actId="47"/>
        <pc:sldMkLst>
          <pc:docMk/>
          <pc:sldMk cId="0" sldId="279"/>
        </pc:sldMkLst>
      </pc:sldChg>
      <pc:sldChg chg="del">
        <pc:chgData name="Fernando Bastias" userId="96f14351f4ca6f61" providerId="LiveId" clId="{485D56C5-7A36-4C71-B770-AD6C6DC016D2}" dt="2024-08-21T03:30:44.933" v="714" actId="47"/>
        <pc:sldMkLst>
          <pc:docMk/>
          <pc:sldMk cId="454682639" sldId="280"/>
        </pc:sldMkLst>
      </pc:sldChg>
      <pc:sldChg chg="del">
        <pc:chgData name="Fernando Bastias" userId="96f14351f4ca6f61" providerId="LiveId" clId="{485D56C5-7A36-4C71-B770-AD6C6DC016D2}" dt="2024-08-21T03:30:44.933" v="714" actId="47"/>
        <pc:sldMkLst>
          <pc:docMk/>
          <pc:sldMk cId="1832103495" sldId="281"/>
        </pc:sldMkLst>
      </pc:sldChg>
      <pc:sldChg chg="del">
        <pc:chgData name="Fernando Bastias" userId="96f14351f4ca6f61" providerId="LiveId" clId="{485D56C5-7A36-4C71-B770-AD6C6DC016D2}" dt="2024-08-21T03:30:44.933" v="714" actId="47"/>
        <pc:sldMkLst>
          <pc:docMk/>
          <pc:sldMk cId="313758320" sldId="282"/>
        </pc:sldMkLst>
      </pc:sldChg>
      <pc:sldChg chg="del">
        <pc:chgData name="Fernando Bastias" userId="96f14351f4ca6f61" providerId="LiveId" clId="{485D56C5-7A36-4C71-B770-AD6C6DC016D2}" dt="2024-08-21T03:30:44.933" v="714" actId="47"/>
        <pc:sldMkLst>
          <pc:docMk/>
          <pc:sldMk cId="212682184" sldId="283"/>
        </pc:sldMkLst>
      </pc:sldChg>
      <pc:sldChg chg="del">
        <pc:chgData name="Fernando Bastias" userId="96f14351f4ca6f61" providerId="LiveId" clId="{485D56C5-7A36-4C71-B770-AD6C6DC016D2}" dt="2024-08-21T03:30:44.933" v="714" actId="47"/>
        <pc:sldMkLst>
          <pc:docMk/>
          <pc:sldMk cId="2088288750" sldId="284"/>
        </pc:sldMkLst>
      </pc:sldChg>
      <pc:sldChg chg="del">
        <pc:chgData name="Fernando Bastias" userId="96f14351f4ca6f61" providerId="LiveId" clId="{485D56C5-7A36-4C71-B770-AD6C6DC016D2}" dt="2024-08-21T03:30:44.933" v="714" actId="47"/>
        <pc:sldMkLst>
          <pc:docMk/>
          <pc:sldMk cId="1574238876" sldId="285"/>
        </pc:sldMkLst>
      </pc:sldChg>
      <pc:sldChg chg="del">
        <pc:chgData name="Fernando Bastias" userId="96f14351f4ca6f61" providerId="LiveId" clId="{485D56C5-7A36-4C71-B770-AD6C6DC016D2}" dt="2024-08-21T03:30:44.933" v="714" actId="47"/>
        <pc:sldMkLst>
          <pc:docMk/>
          <pc:sldMk cId="1854016056" sldId="286"/>
        </pc:sldMkLst>
      </pc:sldChg>
      <pc:sldChg chg="del">
        <pc:chgData name="Fernando Bastias" userId="96f14351f4ca6f61" providerId="LiveId" clId="{485D56C5-7A36-4C71-B770-AD6C6DC016D2}" dt="2024-08-21T03:30:44.933" v="714" actId="47"/>
        <pc:sldMkLst>
          <pc:docMk/>
          <pc:sldMk cId="0" sldId="287"/>
        </pc:sldMkLst>
      </pc:sldChg>
      <pc:sldChg chg="del">
        <pc:chgData name="Fernando Bastias" userId="96f14351f4ca6f61" providerId="LiveId" clId="{485D56C5-7A36-4C71-B770-AD6C6DC016D2}" dt="2024-08-21T03:30:44.933" v="714" actId="47"/>
        <pc:sldMkLst>
          <pc:docMk/>
          <pc:sldMk cId="1815976364" sldId="288"/>
        </pc:sldMkLst>
      </pc:sldChg>
      <pc:sldChg chg="del">
        <pc:chgData name="Fernando Bastias" userId="96f14351f4ca6f61" providerId="LiveId" clId="{485D56C5-7A36-4C71-B770-AD6C6DC016D2}" dt="2024-08-21T03:30:44.933" v="714" actId="47"/>
        <pc:sldMkLst>
          <pc:docMk/>
          <pc:sldMk cId="2876252340" sldId="289"/>
        </pc:sldMkLst>
      </pc:sldChg>
      <pc:sldChg chg="del">
        <pc:chgData name="Fernando Bastias" userId="96f14351f4ca6f61" providerId="LiveId" clId="{485D56C5-7A36-4C71-B770-AD6C6DC016D2}" dt="2024-08-21T03:30:44.933" v="714" actId="47"/>
        <pc:sldMkLst>
          <pc:docMk/>
          <pc:sldMk cId="885242968" sldId="290"/>
        </pc:sldMkLst>
      </pc:sldChg>
      <pc:sldChg chg="del">
        <pc:chgData name="Fernando Bastias" userId="96f14351f4ca6f61" providerId="LiveId" clId="{485D56C5-7A36-4C71-B770-AD6C6DC016D2}" dt="2024-08-21T03:30:44.933" v="714" actId="47"/>
        <pc:sldMkLst>
          <pc:docMk/>
          <pc:sldMk cId="3888218145" sldId="291"/>
        </pc:sldMkLst>
      </pc:sldChg>
      <pc:sldChg chg="del">
        <pc:chgData name="Fernando Bastias" userId="96f14351f4ca6f61" providerId="LiveId" clId="{485D56C5-7A36-4C71-B770-AD6C6DC016D2}" dt="2024-08-21T03:30:44.933" v="714" actId="47"/>
        <pc:sldMkLst>
          <pc:docMk/>
          <pc:sldMk cId="2881734410" sldId="292"/>
        </pc:sldMkLst>
      </pc:sldChg>
      <pc:sldChg chg="del">
        <pc:chgData name="Fernando Bastias" userId="96f14351f4ca6f61" providerId="LiveId" clId="{485D56C5-7A36-4C71-B770-AD6C6DC016D2}" dt="2024-08-21T03:30:44.933" v="714" actId="47"/>
        <pc:sldMkLst>
          <pc:docMk/>
          <pc:sldMk cId="0" sldId="293"/>
        </pc:sldMkLst>
      </pc:sldChg>
      <pc:sldChg chg="del">
        <pc:chgData name="Fernando Bastias" userId="96f14351f4ca6f61" providerId="LiveId" clId="{485D56C5-7A36-4C71-B770-AD6C6DC016D2}" dt="2024-08-21T03:30:44.933" v="714" actId="47"/>
        <pc:sldMkLst>
          <pc:docMk/>
          <pc:sldMk cId="3068175284" sldId="294"/>
        </pc:sldMkLst>
      </pc:sldChg>
      <pc:sldChg chg="del">
        <pc:chgData name="Fernando Bastias" userId="96f14351f4ca6f61" providerId="LiveId" clId="{485D56C5-7A36-4C71-B770-AD6C6DC016D2}" dt="2024-08-21T03:30:44.933" v="714" actId="47"/>
        <pc:sldMkLst>
          <pc:docMk/>
          <pc:sldMk cId="0" sldId="295"/>
        </pc:sldMkLst>
      </pc:sldChg>
      <pc:sldChg chg="del">
        <pc:chgData name="Fernando Bastias" userId="96f14351f4ca6f61" providerId="LiveId" clId="{485D56C5-7A36-4C71-B770-AD6C6DC016D2}" dt="2024-08-21T03:30:44.933" v="714" actId="47"/>
        <pc:sldMkLst>
          <pc:docMk/>
          <pc:sldMk cId="4027235511" sldId="296"/>
        </pc:sldMkLst>
      </pc:sldChg>
      <pc:sldChg chg="del">
        <pc:chgData name="Fernando Bastias" userId="96f14351f4ca6f61" providerId="LiveId" clId="{485D56C5-7A36-4C71-B770-AD6C6DC016D2}" dt="2024-08-21T03:30:44.933" v="714" actId="47"/>
        <pc:sldMkLst>
          <pc:docMk/>
          <pc:sldMk cId="4027235511" sldId="297"/>
        </pc:sldMkLst>
      </pc:sldChg>
      <pc:sldChg chg="del">
        <pc:chgData name="Fernando Bastias" userId="96f14351f4ca6f61" providerId="LiveId" clId="{485D56C5-7A36-4C71-B770-AD6C6DC016D2}" dt="2024-08-26T23:35:13.247" v="759" actId="47"/>
        <pc:sldMkLst>
          <pc:docMk/>
          <pc:sldMk cId="2724068121" sldId="298"/>
        </pc:sldMkLst>
      </pc:sldChg>
      <pc:sldChg chg="del">
        <pc:chgData name="Fernando Bastias" userId="96f14351f4ca6f61" providerId="LiveId" clId="{485D56C5-7A36-4C71-B770-AD6C6DC016D2}" dt="2024-08-21T03:30:44.933" v="714" actId="47"/>
        <pc:sldMkLst>
          <pc:docMk/>
          <pc:sldMk cId="0" sldId="299"/>
        </pc:sldMkLst>
      </pc:sldChg>
      <pc:sldChg chg="del">
        <pc:chgData name="Fernando Bastias" userId="96f14351f4ca6f61" providerId="LiveId" clId="{485D56C5-7A36-4C71-B770-AD6C6DC016D2}" dt="2024-08-21T03:30:44.933" v="714" actId="47"/>
        <pc:sldMkLst>
          <pc:docMk/>
          <pc:sldMk cId="0" sldId="300"/>
        </pc:sldMkLst>
      </pc:sldChg>
      <pc:sldChg chg="del">
        <pc:chgData name="Fernando Bastias" userId="96f14351f4ca6f61" providerId="LiveId" clId="{485D56C5-7A36-4C71-B770-AD6C6DC016D2}" dt="2024-08-21T03:30:44.933" v="714" actId="47"/>
        <pc:sldMkLst>
          <pc:docMk/>
          <pc:sldMk cId="0" sldId="301"/>
        </pc:sldMkLst>
      </pc:sldChg>
      <pc:sldChg chg="del">
        <pc:chgData name="Fernando Bastias" userId="96f14351f4ca6f61" providerId="LiveId" clId="{485D56C5-7A36-4C71-B770-AD6C6DC016D2}" dt="2024-08-21T03:30:44.933" v="714" actId="47"/>
        <pc:sldMkLst>
          <pc:docMk/>
          <pc:sldMk cId="0" sldId="303"/>
        </pc:sldMkLst>
      </pc:sldChg>
      <pc:sldChg chg="del">
        <pc:chgData name="Fernando Bastias" userId="96f14351f4ca6f61" providerId="LiveId" clId="{485D56C5-7A36-4C71-B770-AD6C6DC016D2}" dt="2024-08-21T03:30:44.933" v="714" actId="47"/>
        <pc:sldMkLst>
          <pc:docMk/>
          <pc:sldMk cId="1080014791" sldId="304"/>
        </pc:sldMkLst>
      </pc:sldChg>
      <pc:sldChg chg="del">
        <pc:chgData name="Fernando Bastias" userId="96f14351f4ca6f61" providerId="LiveId" clId="{485D56C5-7A36-4C71-B770-AD6C6DC016D2}" dt="2024-08-21T03:30:44.933" v="714" actId="47"/>
        <pc:sldMkLst>
          <pc:docMk/>
          <pc:sldMk cId="0" sldId="305"/>
        </pc:sldMkLst>
      </pc:sldChg>
      <pc:sldChg chg="del">
        <pc:chgData name="Fernando Bastias" userId="96f14351f4ca6f61" providerId="LiveId" clId="{485D56C5-7A36-4C71-B770-AD6C6DC016D2}" dt="2024-08-21T03:30:44.933" v="714" actId="47"/>
        <pc:sldMkLst>
          <pc:docMk/>
          <pc:sldMk cId="0" sldId="306"/>
        </pc:sldMkLst>
      </pc:sldChg>
      <pc:sldChg chg="del">
        <pc:chgData name="Fernando Bastias" userId="96f14351f4ca6f61" providerId="LiveId" clId="{485D56C5-7A36-4C71-B770-AD6C6DC016D2}" dt="2024-08-21T03:30:44.933" v="714" actId="47"/>
        <pc:sldMkLst>
          <pc:docMk/>
          <pc:sldMk cId="1584911538" sldId="307"/>
        </pc:sldMkLst>
      </pc:sldChg>
      <pc:sldChg chg="del">
        <pc:chgData name="Fernando Bastias" userId="96f14351f4ca6f61" providerId="LiveId" clId="{485D56C5-7A36-4C71-B770-AD6C6DC016D2}" dt="2024-08-21T03:30:44.933" v="714" actId="47"/>
        <pc:sldMkLst>
          <pc:docMk/>
          <pc:sldMk cId="287902244" sldId="308"/>
        </pc:sldMkLst>
      </pc:sldChg>
      <pc:sldChg chg="del">
        <pc:chgData name="Fernando Bastias" userId="96f14351f4ca6f61" providerId="LiveId" clId="{485D56C5-7A36-4C71-B770-AD6C6DC016D2}" dt="2024-08-21T03:30:44.933" v="714" actId="47"/>
        <pc:sldMkLst>
          <pc:docMk/>
          <pc:sldMk cId="2043115822" sldId="309"/>
        </pc:sldMkLst>
      </pc:sldChg>
      <pc:sldChg chg="del">
        <pc:chgData name="Fernando Bastias" userId="96f14351f4ca6f61" providerId="LiveId" clId="{485D56C5-7A36-4C71-B770-AD6C6DC016D2}" dt="2024-08-26T23:35:10.818" v="758" actId="47"/>
        <pc:sldMkLst>
          <pc:docMk/>
          <pc:sldMk cId="1854016056" sldId="310"/>
        </pc:sldMkLst>
      </pc:sldChg>
      <pc:sldChg chg="del">
        <pc:chgData name="Fernando Bastias" userId="96f14351f4ca6f61" providerId="LiveId" clId="{485D56C5-7A36-4C71-B770-AD6C6DC016D2}" dt="2024-08-21T03:30:44.933" v="714" actId="47"/>
        <pc:sldMkLst>
          <pc:docMk/>
          <pc:sldMk cId="0" sldId="311"/>
        </pc:sldMkLst>
      </pc:sldChg>
      <pc:sldChg chg="del">
        <pc:chgData name="Fernando Bastias" userId="96f14351f4ca6f61" providerId="LiveId" clId="{485D56C5-7A36-4C71-B770-AD6C6DC016D2}" dt="2024-08-21T03:30:44.933" v="714" actId="47"/>
        <pc:sldMkLst>
          <pc:docMk/>
          <pc:sldMk cId="0" sldId="312"/>
        </pc:sldMkLst>
      </pc:sldChg>
      <pc:sldChg chg="del">
        <pc:chgData name="Fernando Bastias" userId="96f14351f4ca6f61" providerId="LiveId" clId="{485D56C5-7A36-4C71-B770-AD6C6DC016D2}" dt="2024-08-21T03:30:44.933" v="714" actId="47"/>
        <pc:sldMkLst>
          <pc:docMk/>
          <pc:sldMk cId="0" sldId="313"/>
        </pc:sldMkLst>
      </pc:sldChg>
      <pc:sldChg chg="del">
        <pc:chgData name="Fernando Bastias" userId="96f14351f4ca6f61" providerId="LiveId" clId="{485D56C5-7A36-4C71-B770-AD6C6DC016D2}" dt="2024-08-21T03:30:44.933" v="714" actId="47"/>
        <pc:sldMkLst>
          <pc:docMk/>
          <pc:sldMk cId="0" sldId="314"/>
        </pc:sldMkLst>
      </pc:sldChg>
      <pc:sldChg chg="addSp delSp modSp mod">
        <pc:chgData name="Fernando Bastias" userId="96f14351f4ca6f61" providerId="LiveId" clId="{485D56C5-7A36-4C71-B770-AD6C6DC016D2}" dt="2024-09-05T18:44:43.093" v="1208" actId="12"/>
        <pc:sldMkLst>
          <pc:docMk/>
          <pc:sldMk cId="2237534520" sldId="315"/>
        </pc:sldMkLst>
        <pc:spChg chg="del">
          <ac:chgData name="Fernando Bastias" userId="96f14351f4ca6f61" providerId="LiveId" clId="{485D56C5-7A36-4C71-B770-AD6C6DC016D2}" dt="2024-08-21T00:10:19.025" v="212" actId="478"/>
          <ac:spMkLst>
            <pc:docMk/>
            <pc:sldMk cId="2237534520" sldId="315"/>
            <ac:spMk id="3" creationId="{2578BC79-FE24-E27D-B274-8D06DBF8B58C}"/>
          </ac:spMkLst>
        </pc:spChg>
        <pc:spChg chg="del">
          <ac:chgData name="Fernando Bastias" userId="96f14351f4ca6f61" providerId="LiveId" clId="{485D56C5-7A36-4C71-B770-AD6C6DC016D2}" dt="2024-08-21T00:10:19.025" v="212" actId="478"/>
          <ac:spMkLst>
            <pc:docMk/>
            <pc:sldMk cId="2237534520" sldId="315"/>
            <ac:spMk id="5" creationId="{F619F311-710F-45E9-B124-10CEA7A68892}"/>
          </ac:spMkLst>
        </pc:spChg>
        <pc:spChg chg="del">
          <ac:chgData name="Fernando Bastias" userId="96f14351f4ca6f61" providerId="LiveId" clId="{485D56C5-7A36-4C71-B770-AD6C6DC016D2}" dt="2024-08-21T00:09:24.324" v="206" actId="478"/>
          <ac:spMkLst>
            <pc:docMk/>
            <pc:sldMk cId="2237534520" sldId="315"/>
            <ac:spMk id="9" creationId="{6B5586D7-645D-46C3-8FEA-59B0B369EA48}"/>
          </ac:spMkLst>
        </pc:spChg>
        <pc:spChg chg="del">
          <ac:chgData name="Fernando Bastias" userId="96f14351f4ca6f61" providerId="LiveId" clId="{485D56C5-7A36-4C71-B770-AD6C6DC016D2}" dt="2024-08-21T00:09:24.324" v="206" actId="478"/>
          <ac:spMkLst>
            <pc:docMk/>
            <pc:sldMk cId="2237534520" sldId="315"/>
            <ac:spMk id="12" creationId="{5CF27207-9A17-4A30-9A27-BADFA14082B0}"/>
          </ac:spMkLst>
        </pc:spChg>
        <pc:spChg chg="del">
          <ac:chgData name="Fernando Bastias" userId="96f14351f4ca6f61" providerId="LiveId" clId="{485D56C5-7A36-4C71-B770-AD6C6DC016D2}" dt="2024-08-21T00:10:08.749" v="208" actId="478"/>
          <ac:spMkLst>
            <pc:docMk/>
            <pc:sldMk cId="2237534520" sldId="315"/>
            <ac:spMk id="15" creationId="{D41B1E48-6319-48B5-9CBB-B6146467DE99}"/>
          </ac:spMkLst>
        </pc:spChg>
        <pc:spChg chg="mod">
          <ac:chgData name="Fernando Bastias" userId="96f14351f4ca6f61" providerId="LiveId" clId="{485D56C5-7A36-4C71-B770-AD6C6DC016D2}" dt="2024-08-21T00:32:55.050" v="236" actId="108"/>
          <ac:spMkLst>
            <pc:docMk/>
            <pc:sldMk cId="2237534520" sldId="315"/>
            <ac:spMk id="29" creationId="{D735F7F3-C1B5-4B60-A00A-4EB618DDFB5A}"/>
          </ac:spMkLst>
        </pc:spChg>
        <pc:spChg chg="del">
          <ac:chgData name="Fernando Bastias" userId="96f14351f4ca6f61" providerId="LiveId" clId="{485D56C5-7A36-4C71-B770-AD6C6DC016D2}" dt="2024-08-21T00:10:19.025" v="212" actId="478"/>
          <ac:spMkLst>
            <pc:docMk/>
            <pc:sldMk cId="2237534520" sldId="315"/>
            <ac:spMk id="30" creationId="{D735F7F3-C1B5-4B60-A00A-4EB618DDFB5A}"/>
          </ac:spMkLst>
        </pc:spChg>
        <pc:spChg chg="del">
          <ac:chgData name="Fernando Bastias" userId="96f14351f4ca6f61" providerId="LiveId" clId="{485D56C5-7A36-4C71-B770-AD6C6DC016D2}" dt="2024-08-21T00:09:24.324" v="206" actId="478"/>
          <ac:spMkLst>
            <pc:docMk/>
            <pc:sldMk cId="2237534520" sldId="315"/>
            <ac:spMk id="35" creationId="{D735F7F3-C1B5-4B60-A00A-4EB618DDFB5A}"/>
          </ac:spMkLst>
        </pc:spChg>
        <pc:spChg chg="del">
          <ac:chgData name="Fernando Bastias" userId="96f14351f4ca6f61" providerId="LiveId" clId="{485D56C5-7A36-4C71-B770-AD6C6DC016D2}" dt="2024-08-21T00:09:24.324" v="206" actId="478"/>
          <ac:spMkLst>
            <pc:docMk/>
            <pc:sldMk cId="2237534520" sldId="315"/>
            <ac:spMk id="36" creationId="{D735F7F3-C1B5-4B60-A00A-4EB618DDFB5A}"/>
          </ac:spMkLst>
        </pc:spChg>
        <pc:spChg chg="del">
          <ac:chgData name="Fernando Bastias" userId="96f14351f4ca6f61" providerId="LiveId" clId="{485D56C5-7A36-4C71-B770-AD6C6DC016D2}" dt="2024-08-21T00:10:08.749" v="208" actId="478"/>
          <ac:spMkLst>
            <pc:docMk/>
            <pc:sldMk cId="2237534520" sldId="315"/>
            <ac:spMk id="37" creationId="{D735F7F3-C1B5-4B60-A00A-4EB618DDFB5A}"/>
          </ac:spMkLst>
        </pc:spChg>
        <pc:spChg chg="add del mod topLvl">
          <ac:chgData name="Fernando Bastias" userId="96f14351f4ca6f61" providerId="LiveId" clId="{485D56C5-7A36-4C71-B770-AD6C6DC016D2}" dt="2024-09-05T18:43:56.364" v="1144" actId="478"/>
          <ac:spMkLst>
            <pc:docMk/>
            <pc:sldMk cId="2237534520" sldId="315"/>
            <ac:spMk id="46" creationId="{B584E4C1-F0AA-42F3-9B2A-1E60F6E220C1}"/>
          </ac:spMkLst>
        </pc:spChg>
        <pc:spChg chg="del mod topLvl">
          <ac:chgData name="Fernando Bastias" userId="96f14351f4ca6f61" providerId="LiveId" clId="{485D56C5-7A36-4C71-B770-AD6C6DC016D2}" dt="2024-08-21T00:10:33.310" v="215" actId="478"/>
          <ac:spMkLst>
            <pc:docMk/>
            <pc:sldMk cId="2237534520" sldId="315"/>
            <ac:spMk id="47" creationId="{3949D2DC-7DF3-4B5F-BBDF-5FBF1BB8AA93}"/>
          </ac:spMkLst>
        </pc:spChg>
        <pc:spChg chg="mod topLvl">
          <ac:chgData name="Fernando Bastias" userId="96f14351f4ca6f61" providerId="LiveId" clId="{485D56C5-7A36-4C71-B770-AD6C6DC016D2}" dt="2024-09-05T18:44:43.093" v="1208" actId="12"/>
          <ac:spMkLst>
            <pc:docMk/>
            <pc:sldMk cId="2237534520" sldId="315"/>
            <ac:spMk id="49" creationId="{B584E4C1-F0AA-42F3-9B2A-1E60F6E220C1}"/>
          </ac:spMkLst>
        </pc:spChg>
        <pc:spChg chg="del topLvl">
          <ac:chgData name="Fernando Bastias" userId="96f14351f4ca6f61" providerId="LiveId" clId="{485D56C5-7A36-4C71-B770-AD6C6DC016D2}" dt="2024-08-21T00:10:11.405" v="209" actId="478"/>
          <ac:spMkLst>
            <pc:docMk/>
            <pc:sldMk cId="2237534520" sldId="315"/>
            <ac:spMk id="50" creationId="{3949D2DC-7DF3-4B5F-BBDF-5FBF1BB8AA93}"/>
          </ac:spMkLst>
        </pc:spChg>
        <pc:spChg chg="del">
          <ac:chgData name="Fernando Bastias" userId="96f14351f4ca6f61" providerId="LiveId" clId="{485D56C5-7A36-4C71-B770-AD6C6DC016D2}" dt="2024-08-21T00:09:24.324" v="206" actId="478"/>
          <ac:spMkLst>
            <pc:docMk/>
            <pc:sldMk cId="2237534520" sldId="315"/>
            <ac:spMk id="51" creationId="{B584E4C1-F0AA-42F3-9B2A-1E60F6E220C1}"/>
          </ac:spMkLst>
        </pc:spChg>
        <pc:grpChg chg="del">
          <ac:chgData name="Fernando Bastias" userId="96f14351f4ca6f61" providerId="LiveId" clId="{485D56C5-7A36-4C71-B770-AD6C6DC016D2}" dt="2024-08-21T00:09:24.324" v="206" actId="478"/>
          <ac:grpSpMkLst>
            <pc:docMk/>
            <pc:sldMk cId="2237534520" sldId="315"/>
            <ac:grpSpMk id="23" creationId="{46548155-2708-4C46-9751-1DCF49F36C71}"/>
          </ac:grpSpMkLst>
        </pc:grpChg>
        <pc:grpChg chg="del">
          <ac:chgData name="Fernando Bastias" userId="96f14351f4ca6f61" providerId="LiveId" clId="{485D56C5-7A36-4C71-B770-AD6C6DC016D2}" dt="2024-08-21T00:09:24.324" v="206" actId="478"/>
          <ac:grpSpMkLst>
            <pc:docMk/>
            <pc:sldMk cId="2237534520" sldId="315"/>
            <ac:grpSpMk id="42" creationId="{46548155-2708-4C46-9751-1DCF49F36C71}"/>
          </ac:grpSpMkLst>
        </pc:grpChg>
        <pc:grpChg chg="add del">
          <ac:chgData name="Fernando Bastias" userId="96f14351f4ca6f61" providerId="LiveId" clId="{485D56C5-7A36-4C71-B770-AD6C6DC016D2}" dt="2024-08-21T00:10:33.310" v="215" actId="478"/>
          <ac:grpSpMkLst>
            <pc:docMk/>
            <pc:sldMk cId="2237534520" sldId="315"/>
            <ac:grpSpMk id="45" creationId="{46548155-2708-4C46-9751-1DCF49F36C71}"/>
          </ac:grpSpMkLst>
        </pc:grpChg>
        <pc:grpChg chg="del">
          <ac:chgData name="Fernando Bastias" userId="96f14351f4ca6f61" providerId="LiveId" clId="{485D56C5-7A36-4C71-B770-AD6C6DC016D2}" dt="2024-08-21T00:10:11.405" v="209" actId="478"/>
          <ac:grpSpMkLst>
            <pc:docMk/>
            <pc:sldMk cId="2237534520" sldId="315"/>
            <ac:grpSpMk id="48" creationId="{46548155-2708-4C46-9751-1DCF49F36C71}"/>
          </ac:grpSpMkLst>
        </pc:grpChg>
        <pc:picChg chg="mod">
          <ac:chgData name="Fernando Bastias" userId="96f14351f4ca6f61" providerId="LiveId" clId="{485D56C5-7A36-4C71-B770-AD6C6DC016D2}" dt="2024-09-05T18:44:04.100" v="1201" actId="1037"/>
          <ac:picMkLst>
            <pc:docMk/>
            <pc:sldMk cId="2237534520" sldId="315"/>
            <ac:picMk id="2" creationId="{00000000-0000-0000-0000-000000000000}"/>
          </ac:picMkLst>
        </pc:picChg>
        <pc:cxnChg chg="del">
          <ac:chgData name="Fernando Bastias" userId="96f14351f4ca6f61" providerId="LiveId" clId="{485D56C5-7A36-4C71-B770-AD6C6DC016D2}" dt="2024-08-21T00:10:16.315" v="211" actId="478"/>
          <ac:cxnSpMkLst>
            <pc:docMk/>
            <pc:sldMk cId="2237534520" sldId="315"/>
            <ac:cxnSpMk id="4" creationId="{5856A4D2-3123-4A08-BD85-A656A908C7F3}"/>
          </ac:cxnSpMkLst>
        </pc:cxnChg>
        <pc:cxnChg chg="del">
          <ac:chgData name="Fernando Bastias" userId="96f14351f4ca6f61" providerId="LiveId" clId="{485D56C5-7A36-4C71-B770-AD6C6DC016D2}" dt="2024-08-21T00:10:14.552" v="210" actId="478"/>
          <ac:cxnSpMkLst>
            <pc:docMk/>
            <pc:sldMk cId="2237534520" sldId="315"/>
            <ac:cxnSpMk id="6" creationId="{5E3AF17D-7A3F-AC62-4DF6-C50F331BD5C1}"/>
          </ac:cxnSpMkLst>
        </pc:cxnChg>
        <pc:cxnChg chg="del">
          <ac:chgData name="Fernando Bastias" userId="96f14351f4ca6f61" providerId="LiveId" clId="{485D56C5-7A36-4C71-B770-AD6C6DC016D2}" dt="2024-08-21T00:09:24.324" v="206" actId="478"/>
          <ac:cxnSpMkLst>
            <pc:docMk/>
            <pc:sldMk cId="2237534520" sldId="315"/>
            <ac:cxnSpMk id="8" creationId="{83C789B3-F521-4B9B-A469-99E3DAB4BD1D}"/>
          </ac:cxnSpMkLst>
        </pc:cxnChg>
        <pc:cxnChg chg="del">
          <ac:chgData name="Fernando Bastias" userId="96f14351f4ca6f61" providerId="LiveId" clId="{485D56C5-7A36-4C71-B770-AD6C6DC016D2}" dt="2024-08-21T00:09:24.324" v="206" actId="478"/>
          <ac:cxnSpMkLst>
            <pc:docMk/>
            <pc:sldMk cId="2237534520" sldId="315"/>
            <ac:cxnSpMk id="11" creationId="{47DCE4E3-2A6A-4240-8691-7E57ED5CF71F}"/>
          </ac:cxnSpMkLst>
        </pc:cxnChg>
        <pc:cxnChg chg="del">
          <ac:chgData name="Fernando Bastias" userId="96f14351f4ca6f61" providerId="LiveId" clId="{485D56C5-7A36-4C71-B770-AD6C6DC016D2}" dt="2024-08-21T00:10:05.869" v="207" actId="478"/>
          <ac:cxnSpMkLst>
            <pc:docMk/>
            <pc:sldMk cId="2237534520" sldId="315"/>
            <ac:cxnSpMk id="14" creationId="{F6450485-EC91-4AB0-A7E7-68DB574C741D}"/>
          </ac:cxnSpMkLst>
        </pc:cxnChg>
      </pc:sldChg>
      <pc:sldChg chg="del">
        <pc:chgData name="Fernando Bastias" userId="96f14351f4ca6f61" providerId="LiveId" clId="{485D56C5-7A36-4C71-B770-AD6C6DC016D2}" dt="2024-08-21T03:30:44.933" v="714" actId="47"/>
        <pc:sldMkLst>
          <pc:docMk/>
          <pc:sldMk cId="0" sldId="316"/>
        </pc:sldMkLst>
      </pc:sldChg>
      <pc:sldChg chg="del">
        <pc:chgData name="Fernando Bastias" userId="96f14351f4ca6f61" providerId="LiveId" clId="{485D56C5-7A36-4C71-B770-AD6C6DC016D2}" dt="2024-08-21T03:30:44.933" v="714" actId="47"/>
        <pc:sldMkLst>
          <pc:docMk/>
          <pc:sldMk cId="0" sldId="317"/>
        </pc:sldMkLst>
      </pc:sldChg>
      <pc:sldChg chg="del">
        <pc:chgData name="Fernando Bastias" userId="96f14351f4ca6f61" providerId="LiveId" clId="{485D56C5-7A36-4C71-B770-AD6C6DC016D2}" dt="2024-08-21T03:30:44.933" v="714" actId="47"/>
        <pc:sldMkLst>
          <pc:docMk/>
          <pc:sldMk cId="0" sldId="318"/>
        </pc:sldMkLst>
      </pc:sldChg>
      <pc:sldChg chg="del">
        <pc:chgData name="Fernando Bastias" userId="96f14351f4ca6f61" providerId="LiveId" clId="{485D56C5-7A36-4C71-B770-AD6C6DC016D2}" dt="2024-08-21T03:30:44.933" v="714" actId="47"/>
        <pc:sldMkLst>
          <pc:docMk/>
          <pc:sldMk cId="0" sldId="319"/>
        </pc:sldMkLst>
      </pc:sldChg>
      <pc:sldChg chg="del">
        <pc:chgData name="Fernando Bastias" userId="96f14351f4ca6f61" providerId="LiveId" clId="{485D56C5-7A36-4C71-B770-AD6C6DC016D2}" dt="2024-08-21T03:30:44.933" v="714" actId="47"/>
        <pc:sldMkLst>
          <pc:docMk/>
          <pc:sldMk cId="221540275" sldId="320"/>
        </pc:sldMkLst>
      </pc:sldChg>
      <pc:sldChg chg="del">
        <pc:chgData name="Fernando Bastias" userId="96f14351f4ca6f61" providerId="LiveId" clId="{485D56C5-7A36-4C71-B770-AD6C6DC016D2}" dt="2024-08-21T03:30:44.933" v="714" actId="47"/>
        <pc:sldMkLst>
          <pc:docMk/>
          <pc:sldMk cId="245578962" sldId="321"/>
        </pc:sldMkLst>
      </pc:sldChg>
      <pc:sldChg chg="del">
        <pc:chgData name="Fernando Bastias" userId="96f14351f4ca6f61" providerId="LiveId" clId="{485D56C5-7A36-4C71-B770-AD6C6DC016D2}" dt="2024-08-21T03:30:44.933" v="714" actId="47"/>
        <pc:sldMkLst>
          <pc:docMk/>
          <pc:sldMk cId="403835119" sldId="322"/>
        </pc:sldMkLst>
      </pc:sldChg>
      <pc:sldChg chg="del">
        <pc:chgData name="Fernando Bastias" userId="96f14351f4ca6f61" providerId="LiveId" clId="{485D56C5-7A36-4C71-B770-AD6C6DC016D2}" dt="2024-08-26T23:35:04.967" v="757" actId="47"/>
        <pc:sldMkLst>
          <pc:docMk/>
          <pc:sldMk cId="3196375701" sldId="323"/>
        </pc:sldMkLst>
      </pc:sldChg>
      <pc:sldChg chg="del">
        <pc:chgData name="Fernando Bastias" userId="96f14351f4ca6f61" providerId="LiveId" clId="{485D56C5-7A36-4C71-B770-AD6C6DC016D2}" dt="2024-08-21T03:30:44.933" v="714" actId="47"/>
        <pc:sldMkLst>
          <pc:docMk/>
          <pc:sldMk cId="1608848251" sldId="324"/>
        </pc:sldMkLst>
      </pc:sldChg>
      <pc:sldChg chg="del">
        <pc:chgData name="Fernando Bastias" userId="96f14351f4ca6f61" providerId="LiveId" clId="{485D56C5-7A36-4C71-B770-AD6C6DC016D2}" dt="2024-08-21T03:30:44.933" v="714" actId="47"/>
        <pc:sldMkLst>
          <pc:docMk/>
          <pc:sldMk cId="2643469950" sldId="325"/>
        </pc:sldMkLst>
      </pc:sldChg>
      <pc:sldChg chg="del">
        <pc:chgData name="Fernando Bastias" userId="96f14351f4ca6f61" providerId="LiveId" clId="{485D56C5-7A36-4C71-B770-AD6C6DC016D2}" dt="2024-08-21T03:30:44.933" v="714" actId="47"/>
        <pc:sldMkLst>
          <pc:docMk/>
          <pc:sldMk cId="3304055362" sldId="326"/>
        </pc:sldMkLst>
      </pc:sldChg>
      <pc:sldChg chg="del">
        <pc:chgData name="Fernando Bastias" userId="96f14351f4ca6f61" providerId="LiveId" clId="{485D56C5-7A36-4C71-B770-AD6C6DC016D2}" dt="2024-08-21T03:30:44.933" v="714" actId="47"/>
        <pc:sldMkLst>
          <pc:docMk/>
          <pc:sldMk cId="478455355" sldId="327"/>
        </pc:sldMkLst>
      </pc:sldChg>
      <pc:sldChg chg="del">
        <pc:chgData name="Fernando Bastias" userId="96f14351f4ca6f61" providerId="LiveId" clId="{485D56C5-7A36-4C71-B770-AD6C6DC016D2}" dt="2024-08-21T03:30:44.933" v="714" actId="47"/>
        <pc:sldMkLst>
          <pc:docMk/>
          <pc:sldMk cId="458880114" sldId="328"/>
        </pc:sldMkLst>
      </pc:sldChg>
      <pc:sldChg chg="delSp modSp mod">
        <pc:chgData name="Fernando Bastias" userId="96f14351f4ca6f61" providerId="LiveId" clId="{485D56C5-7A36-4C71-B770-AD6C6DC016D2}" dt="2024-09-05T18:47:42.655" v="1338" actId="478"/>
        <pc:sldMkLst>
          <pc:docMk/>
          <pc:sldMk cId="2624086804" sldId="330"/>
        </pc:sldMkLst>
        <pc:spChg chg="del">
          <ac:chgData name="Fernando Bastias" userId="96f14351f4ca6f61" providerId="LiveId" clId="{485D56C5-7A36-4C71-B770-AD6C6DC016D2}" dt="2024-08-21T00:37:59.624" v="243" actId="478"/>
          <ac:spMkLst>
            <pc:docMk/>
            <pc:sldMk cId="2624086804" sldId="330"/>
            <ac:spMk id="3" creationId="{2578BC79-FE24-E27D-B274-8D06DBF8B58C}"/>
          </ac:spMkLst>
        </pc:spChg>
        <pc:spChg chg="del">
          <ac:chgData name="Fernando Bastias" userId="96f14351f4ca6f61" providerId="LiveId" clId="{485D56C5-7A36-4C71-B770-AD6C6DC016D2}" dt="2024-08-21T00:37:59.624" v="243" actId="478"/>
          <ac:spMkLst>
            <pc:docMk/>
            <pc:sldMk cId="2624086804" sldId="330"/>
            <ac:spMk id="5" creationId="{F619F311-710F-45E9-B124-10CEA7A68892}"/>
          </ac:spMkLst>
        </pc:spChg>
        <pc:spChg chg="del">
          <ac:chgData name="Fernando Bastias" userId="96f14351f4ca6f61" providerId="LiveId" clId="{485D56C5-7A36-4C71-B770-AD6C6DC016D2}" dt="2024-08-21T00:34:37.166" v="238" actId="478"/>
          <ac:spMkLst>
            <pc:docMk/>
            <pc:sldMk cId="2624086804" sldId="330"/>
            <ac:spMk id="9" creationId="{6B5586D7-645D-46C3-8FEA-59B0B369EA48}"/>
          </ac:spMkLst>
        </pc:spChg>
        <pc:spChg chg="del">
          <ac:chgData name="Fernando Bastias" userId="96f14351f4ca6f61" providerId="LiveId" clId="{485D56C5-7A36-4C71-B770-AD6C6DC016D2}" dt="2024-08-21T00:34:37.166" v="238" actId="478"/>
          <ac:spMkLst>
            <pc:docMk/>
            <pc:sldMk cId="2624086804" sldId="330"/>
            <ac:spMk id="12" creationId="{5CF27207-9A17-4A30-9A27-BADFA14082B0}"/>
          </ac:spMkLst>
        </pc:spChg>
        <pc:spChg chg="del">
          <ac:chgData name="Fernando Bastias" userId="96f14351f4ca6f61" providerId="LiveId" clId="{485D56C5-7A36-4C71-B770-AD6C6DC016D2}" dt="2024-08-21T00:37:48.969" v="240" actId="478"/>
          <ac:spMkLst>
            <pc:docMk/>
            <pc:sldMk cId="2624086804" sldId="330"/>
            <ac:spMk id="15" creationId="{D41B1E48-6319-48B5-9CBB-B6146467DE99}"/>
          </ac:spMkLst>
        </pc:spChg>
        <pc:spChg chg="mod">
          <ac:chgData name="Fernando Bastias" userId="96f14351f4ca6f61" providerId="LiveId" clId="{485D56C5-7A36-4C71-B770-AD6C6DC016D2}" dt="2024-08-16T19:06:59.323" v="71" actId="1076"/>
          <ac:spMkLst>
            <pc:docMk/>
            <pc:sldMk cId="2624086804" sldId="330"/>
            <ac:spMk id="29" creationId="{D735F7F3-C1B5-4B60-A00A-4EB618DDFB5A}"/>
          </ac:spMkLst>
        </pc:spChg>
        <pc:spChg chg="del">
          <ac:chgData name="Fernando Bastias" userId="96f14351f4ca6f61" providerId="LiveId" clId="{485D56C5-7A36-4C71-B770-AD6C6DC016D2}" dt="2024-09-05T18:47:42.655" v="1338" actId="478"/>
          <ac:spMkLst>
            <pc:docMk/>
            <pc:sldMk cId="2624086804" sldId="330"/>
            <ac:spMk id="30" creationId="{D735F7F3-C1B5-4B60-A00A-4EB618DDFB5A}"/>
          </ac:spMkLst>
        </pc:spChg>
        <pc:spChg chg="del">
          <ac:chgData name="Fernando Bastias" userId="96f14351f4ca6f61" providerId="LiveId" clId="{485D56C5-7A36-4C71-B770-AD6C6DC016D2}" dt="2024-08-21T00:34:37.166" v="238" actId="478"/>
          <ac:spMkLst>
            <pc:docMk/>
            <pc:sldMk cId="2624086804" sldId="330"/>
            <ac:spMk id="35" creationId="{D735F7F3-C1B5-4B60-A00A-4EB618DDFB5A}"/>
          </ac:spMkLst>
        </pc:spChg>
        <pc:spChg chg="del">
          <ac:chgData name="Fernando Bastias" userId="96f14351f4ca6f61" providerId="LiveId" clId="{485D56C5-7A36-4C71-B770-AD6C6DC016D2}" dt="2024-08-21T00:34:37.166" v="238" actId="478"/>
          <ac:spMkLst>
            <pc:docMk/>
            <pc:sldMk cId="2624086804" sldId="330"/>
            <ac:spMk id="36" creationId="{D735F7F3-C1B5-4B60-A00A-4EB618DDFB5A}"/>
          </ac:spMkLst>
        </pc:spChg>
        <pc:spChg chg="del">
          <ac:chgData name="Fernando Bastias" userId="96f14351f4ca6f61" providerId="LiveId" clId="{485D56C5-7A36-4C71-B770-AD6C6DC016D2}" dt="2024-08-21T00:37:48.969" v="240" actId="478"/>
          <ac:spMkLst>
            <pc:docMk/>
            <pc:sldMk cId="2624086804" sldId="330"/>
            <ac:spMk id="37" creationId="{D735F7F3-C1B5-4B60-A00A-4EB618DDFB5A}"/>
          </ac:spMkLst>
        </pc:spChg>
        <pc:spChg chg="del mod topLvl">
          <ac:chgData name="Fernando Bastias" userId="96f14351f4ca6f61" providerId="LiveId" clId="{485D56C5-7A36-4C71-B770-AD6C6DC016D2}" dt="2024-09-05T18:46:26.149" v="1272" actId="478"/>
          <ac:spMkLst>
            <pc:docMk/>
            <pc:sldMk cId="2624086804" sldId="330"/>
            <ac:spMk id="46" creationId="{B584E4C1-F0AA-42F3-9B2A-1E60F6E220C1}"/>
          </ac:spMkLst>
        </pc:spChg>
        <pc:spChg chg="del topLvl">
          <ac:chgData name="Fernando Bastias" userId="96f14351f4ca6f61" providerId="LiveId" clId="{485D56C5-7A36-4C71-B770-AD6C6DC016D2}" dt="2024-08-21T00:40:29.580" v="245" actId="478"/>
          <ac:spMkLst>
            <pc:docMk/>
            <pc:sldMk cId="2624086804" sldId="330"/>
            <ac:spMk id="47" creationId="{3949D2DC-7DF3-4B5F-BBDF-5FBF1BB8AA93}"/>
          </ac:spMkLst>
        </pc:spChg>
        <pc:spChg chg="mod topLvl">
          <ac:chgData name="Fernando Bastias" userId="96f14351f4ca6f61" providerId="LiveId" clId="{485D56C5-7A36-4C71-B770-AD6C6DC016D2}" dt="2024-09-05T18:47:31.449" v="1337" actId="13926"/>
          <ac:spMkLst>
            <pc:docMk/>
            <pc:sldMk cId="2624086804" sldId="330"/>
            <ac:spMk id="49" creationId="{B584E4C1-F0AA-42F3-9B2A-1E60F6E220C1}"/>
          </ac:spMkLst>
        </pc:spChg>
        <pc:spChg chg="del topLvl">
          <ac:chgData name="Fernando Bastias" userId="96f14351f4ca6f61" providerId="LiveId" clId="{485D56C5-7A36-4C71-B770-AD6C6DC016D2}" dt="2024-08-21T00:40:25.033" v="244" actId="478"/>
          <ac:spMkLst>
            <pc:docMk/>
            <pc:sldMk cId="2624086804" sldId="330"/>
            <ac:spMk id="50" creationId="{3949D2DC-7DF3-4B5F-BBDF-5FBF1BB8AA93}"/>
          </ac:spMkLst>
        </pc:spChg>
        <pc:spChg chg="del">
          <ac:chgData name="Fernando Bastias" userId="96f14351f4ca6f61" providerId="LiveId" clId="{485D56C5-7A36-4C71-B770-AD6C6DC016D2}" dt="2024-08-21T00:34:37.166" v="238" actId="478"/>
          <ac:spMkLst>
            <pc:docMk/>
            <pc:sldMk cId="2624086804" sldId="330"/>
            <ac:spMk id="51" creationId="{B584E4C1-F0AA-42F3-9B2A-1E60F6E220C1}"/>
          </ac:spMkLst>
        </pc:spChg>
        <pc:grpChg chg="del">
          <ac:chgData name="Fernando Bastias" userId="96f14351f4ca6f61" providerId="LiveId" clId="{485D56C5-7A36-4C71-B770-AD6C6DC016D2}" dt="2024-08-21T00:34:37.166" v="238" actId="478"/>
          <ac:grpSpMkLst>
            <pc:docMk/>
            <pc:sldMk cId="2624086804" sldId="330"/>
            <ac:grpSpMk id="23" creationId="{46548155-2708-4C46-9751-1DCF49F36C71}"/>
          </ac:grpSpMkLst>
        </pc:grpChg>
        <pc:grpChg chg="del">
          <ac:chgData name="Fernando Bastias" userId="96f14351f4ca6f61" providerId="LiveId" clId="{485D56C5-7A36-4C71-B770-AD6C6DC016D2}" dt="2024-08-21T00:34:37.166" v="238" actId="478"/>
          <ac:grpSpMkLst>
            <pc:docMk/>
            <pc:sldMk cId="2624086804" sldId="330"/>
            <ac:grpSpMk id="42" creationId="{46548155-2708-4C46-9751-1DCF49F36C71}"/>
          </ac:grpSpMkLst>
        </pc:grpChg>
        <pc:grpChg chg="del">
          <ac:chgData name="Fernando Bastias" userId="96f14351f4ca6f61" providerId="LiveId" clId="{485D56C5-7A36-4C71-B770-AD6C6DC016D2}" dt="2024-08-21T00:40:29.580" v="245" actId="478"/>
          <ac:grpSpMkLst>
            <pc:docMk/>
            <pc:sldMk cId="2624086804" sldId="330"/>
            <ac:grpSpMk id="45" creationId="{46548155-2708-4C46-9751-1DCF49F36C71}"/>
          </ac:grpSpMkLst>
        </pc:grpChg>
        <pc:grpChg chg="del">
          <ac:chgData name="Fernando Bastias" userId="96f14351f4ca6f61" providerId="LiveId" clId="{485D56C5-7A36-4C71-B770-AD6C6DC016D2}" dt="2024-08-21T00:40:25.033" v="244" actId="478"/>
          <ac:grpSpMkLst>
            <pc:docMk/>
            <pc:sldMk cId="2624086804" sldId="330"/>
            <ac:grpSpMk id="48" creationId="{46548155-2708-4C46-9751-1DCF49F36C71}"/>
          </ac:grpSpMkLst>
        </pc:grpChg>
        <pc:picChg chg="mod">
          <ac:chgData name="Fernando Bastias" userId="96f14351f4ca6f61" providerId="LiveId" clId="{485D56C5-7A36-4C71-B770-AD6C6DC016D2}" dt="2024-09-05T18:46:31.189" v="1329" actId="1037"/>
          <ac:picMkLst>
            <pc:docMk/>
            <pc:sldMk cId="2624086804" sldId="330"/>
            <ac:picMk id="2" creationId="{00000000-0000-0000-0000-000000000000}"/>
          </ac:picMkLst>
        </pc:picChg>
        <pc:cxnChg chg="del">
          <ac:chgData name="Fernando Bastias" userId="96f14351f4ca6f61" providerId="LiveId" clId="{485D56C5-7A36-4C71-B770-AD6C6DC016D2}" dt="2024-08-21T00:37:56.351" v="242" actId="478"/>
          <ac:cxnSpMkLst>
            <pc:docMk/>
            <pc:sldMk cId="2624086804" sldId="330"/>
            <ac:cxnSpMk id="4" creationId="{5856A4D2-3123-4A08-BD85-A656A908C7F3}"/>
          </ac:cxnSpMkLst>
        </pc:cxnChg>
        <pc:cxnChg chg="del">
          <ac:chgData name="Fernando Bastias" userId="96f14351f4ca6f61" providerId="LiveId" clId="{485D56C5-7A36-4C71-B770-AD6C6DC016D2}" dt="2024-08-21T00:37:55.145" v="241" actId="478"/>
          <ac:cxnSpMkLst>
            <pc:docMk/>
            <pc:sldMk cId="2624086804" sldId="330"/>
            <ac:cxnSpMk id="6" creationId="{5E3AF17D-7A3F-AC62-4DF6-C50F331BD5C1}"/>
          </ac:cxnSpMkLst>
        </pc:cxnChg>
        <pc:cxnChg chg="del">
          <ac:chgData name="Fernando Bastias" userId="96f14351f4ca6f61" providerId="LiveId" clId="{485D56C5-7A36-4C71-B770-AD6C6DC016D2}" dt="2024-08-21T00:34:37.166" v="238" actId="478"/>
          <ac:cxnSpMkLst>
            <pc:docMk/>
            <pc:sldMk cId="2624086804" sldId="330"/>
            <ac:cxnSpMk id="8" creationId="{83C789B3-F521-4B9B-A469-99E3DAB4BD1D}"/>
          </ac:cxnSpMkLst>
        </pc:cxnChg>
        <pc:cxnChg chg="del">
          <ac:chgData name="Fernando Bastias" userId="96f14351f4ca6f61" providerId="LiveId" clId="{485D56C5-7A36-4C71-B770-AD6C6DC016D2}" dt="2024-08-21T00:34:37.166" v="238" actId="478"/>
          <ac:cxnSpMkLst>
            <pc:docMk/>
            <pc:sldMk cId="2624086804" sldId="330"/>
            <ac:cxnSpMk id="11" creationId="{47DCE4E3-2A6A-4240-8691-7E57ED5CF71F}"/>
          </ac:cxnSpMkLst>
        </pc:cxnChg>
        <pc:cxnChg chg="del">
          <ac:chgData name="Fernando Bastias" userId="96f14351f4ca6f61" providerId="LiveId" clId="{485D56C5-7A36-4C71-B770-AD6C6DC016D2}" dt="2024-08-21T00:37:44.437" v="239" actId="478"/>
          <ac:cxnSpMkLst>
            <pc:docMk/>
            <pc:sldMk cId="2624086804" sldId="330"/>
            <ac:cxnSpMk id="14" creationId="{F6450485-EC91-4AB0-A7E7-68DB574C741D}"/>
          </ac:cxnSpMkLst>
        </pc:cxnChg>
      </pc:sldChg>
      <pc:sldChg chg="addSp delSp modSp mod">
        <pc:chgData name="Fernando Bastias" userId="96f14351f4ca6f61" providerId="LiveId" clId="{485D56C5-7A36-4C71-B770-AD6C6DC016D2}" dt="2024-09-05T20:03:50.033" v="1465" actId="13926"/>
        <pc:sldMkLst>
          <pc:docMk/>
          <pc:sldMk cId="3863908393" sldId="331"/>
        </pc:sldMkLst>
        <pc:spChg chg="del">
          <ac:chgData name="Fernando Bastias" userId="96f14351f4ca6f61" providerId="LiveId" clId="{485D56C5-7A36-4C71-B770-AD6C6DC016D2}" dt="2024-08-21T01:21:16.305" v="266" actId="478"/>
          <ac:spMkLst>
            <pc:docMk/>
            <pc:sldMk cId="3863908393" sldId="331"/>
            <ac:spMk id="3" creationId="{2578BC79-FE24-E27D-B274-8D06DBF8B58C}"/>
          </ac:spMkLst>
        </pc:spChg>
        <pc:spChg chg="del">
          <ac:chgData name="Fernando Bastias" userId="96f14351f4ca6f61" providerId="LiveId" clId="{485D56C5-7A36-4C71-B770-AD6C6DC016D2}" dt="2024-08-21T01:21:16.305" v="266" actId="478"/>
          <ac:spMkLst>
            <pc:docMk/>
            <pc:sldMk cId="3863908393" sldId="331"/>
            <ac:spMk id="5" creationId="{F619F311-710F-45E9-B124-10CEA7A68892}"/>
          </ac:spMkLst>
        </pc:spChg>
        <pc:spChg chg="del">
          <ac:chgData name="Fernando Bastias" userId="96f14351f4ca6f61" providerId="LiveId" clId="{485D56C5-7A36-4C71-B770-AD6C6DC016D2}" dt="2024-08-21T00:47:15.256" v="261" actId="478"/>
          <ac:spMkLst>
            <pc:docMk/>
            <pc:sldMk cId="3863908393" sldId="331"/>
            <ac:spMk id="9" creationId="{6B5586D7-645D-46C3-8FEA-59B0B369EA48}"/>
          </ac:spMkLst>
        </pc:spChg>
        <pc:spChg chg="del">
          <ac:chgData name="Fernando Bastias" userId="96f14351f4ca6f61" providerId="LiveId" clId="{485D56C5-7A36-4C71-B770-AD6C6DC016D2}" dt="2024-08-21T00:47:15.256" v="261" actId="478"/>
          <ac:spMkLst>
            <pc:docMk/>
            <pc:sldMk cId="3863908393" sldId="331"/>
            <ac:spMk id="12" creationId="{5CF27207-9A17-4A30-9A27-BADFA14082B0}"/>
          </ac:spMkLst>
        </pc:spChg>
        <pc:spChg chg="del">
          <ac:chgData name="Fernando Bastias" userId="96f14351f4ca6f61" providerId="LiveId" clId="{485D56C5-7A36-4C71-B770-AD6C6DC016D2}" dt="2024-08-21T00:47:23.357" v="263" actId="478"/>
          <ac:spMkLst>
            <pc:docMk/>
            <pc:sldMk cId="3863908393" sldId="331"/>
            <ac:spMk id="15" creationId="{D41B1E48-6319-48B5-9CBB-B6146467DE99}"/>
          </ac:spMkLst>
        </pc:spChg>
        <pc:spChg chg="mod">
          <ac:chgData name="Fernando Bastias" userId="96f14351f4ca6f61" providerId="LiveId" clId="{485D56C5-7A36-4C71-B770-AD6C6DC016D2}" dt="2024-08-16T19:08:06.455" v="78" actId="1076"/>
          <ac:spMkLst>
            <pc:docMk/>
            <pc:sldMk cId="3863908393" sldId="331"/>
            <ac:spMk id="29" creationId="{D735F7F3-C1B5-4B60-A00A-4EB618DDFB5A}"/>
          </ac:spMkLst>
        </pc:spChg>
        <pc:spChg chg="del">
          <ac:chgData name="Fernando Bastias" userId="96f14351f4ca6f61" providerId="LiveId" clId="{485D56C5-7A36-4C71-B770-AD6C6DC016D2}" dt="2024-08-21T01:21:16.305" v="266" actId="478"/>
          <ac:spMkLst>
            <pc:docMk/>
            <pc:sldMk cId="3863908393" sldId="331"/>
            <ac:spMk id="30" creationId="{D735F7F3-C1B5-4B60-A00A-4EB618DDFB5A}"/>
          </ac:spMkLst>
        </pc:spChg>
        <pc:spChg chg="del">
          <ac:chgData name="Fernando Bastias" userId="96f14351f4ca6f61" providerId="LiveId" clId="{485D56C5-7A36-4C71-B770-AD6C6DC016D2}" dt="2024-08-21T00:47:15.256" v="261" actId="478"/>
          <ac:spMkLst>
            <pc:docMk/>
            <pc:sldMk cId="3863908393" sldId="331"/>
            <ac:spMk id="35" creationId="{D735F7F3-C1B5-4B60-A00A-4EB618DDFB5A}"/>
          </ac:spMkLst>
        </pc:spChg>
        <pc:spChg chg="del">
          <ac:chgData name="Fernando Bastias" userId="96f14351f4ca6f61" providerId="LiveId" clId="{485D56C5-7A36-4C71-B770-AD6C6DC016D2}" dt="2024-08-21T00:47:15.256" v="261" actId="478"/>
          <ac:spMkLst>
            <pc:docMk/>
            <pc:sldMk cId="3863908393" sldId="331"/>
            <ac:spMk id="36" creationId="{D735F7F3-C1B5-4B60-A00A-4EB618DDFB5A}"/>
          </ac:spMkLst>
        </pc:spChg>
        <pc:spChg chg="del">
          <ac:chgData name="Fernando Bastias" userId="96f14351f4ca6f61" providerId="LiveId" clId="{485D56C5-7A36-4C71-B770-AD6C6DC016D2}" dt="2024-08-21T00:47:23.357" v="263" actId="478"/>
          <ac:spMkLst>
            <pc:docMk/>
            <pc:sldMk cId="3863908393" sldId="331"/>
            <ac:spMk id="37" creationId="{D735F7F3-C1B5-4B60-A00A-4EB618DDFB5A}"/>
          </ac:spMkLst>
        </pc:spChg>
        <pc:spChg chg="add del mod topLvl">
          <ac:chgData name="Fernando Bastias" userId="96f14351f4ca6f61" providerId="LiveId" clId="{485D56C5-7A36-4C71-B770-AD6C6DC016D2}" dt="2024-09-05T18:56:27.349" v="1397" actId="478"/>
          <ac:spMkLst>
            <pc:docMk/>
            <pc:sldMk cId="3863908393" sldId="331"/>
            <ac:spMk id="46" creationId="{B584E4C1-F0AA-42F3-9B2A-1E60F6E220C1}"/>
          </ac:spMkLst>
        </pc:spChg>
        <pc:spChg chg="del mod topLvl">
          <ac:chgData name="Fernando Bastias" userId="96f14351f4ca6f61" providerId="LiveId" clId="{485D56C5-7A36-4C71-B770-AD6C6DC016D2}" dt="2024-08-21T01:21:34.629" v="272" actId="478"/>
          <ac:spMkLst>
            <pc:docMk/>
            <pc:sldMk cId="3863908393" sldId="331"/>
            <ac:spMk id="47" creationId="{3949D2DC-7DF3-4B5F-BBDF-5FBF1BB8AA93}"/>
          </ac:spMkLst>
        </pc:spChg>
        <pc:spChg chg="add del mod topLvl">
          <ac:chgData name="Fernando Bastias" userId="96f14351f4ca6f61" providerId="LiveId" clId="{485D56C5-7A36-4C71-B770-AD6C6DC016D2}" dt="2024-09-05T20:03:50.033" v="1465" actId="13926"/>
          <ac:spMkLst>
            <pc:docMk/>
            <pc:sldMk cId="3863908393" sldId="331"/>
            <ac:spMk id="49" creationId="{B584E4C1-F0AA-42F3-9B2A-1E60F6E220C1}"/>
          </ac:spMkLst>
        </pc:spChg>
        <pc:spChg chg="del mod topLvl">
          <ac:chgData name="Fernando Bastias" userId="96f14351f4ca6f61" providerId="LiveId" clId="{485D56C5-7A36-4C71-B770-AD6C6DC016D2}" dt="2024-08-21T01:21:49.025" v="275" actId="478"/>
          <ac:spMkLst>
            <pc:docMk/>
            <pc:sldMk cId="3863908393" sldId="331"/>
            <ac:spMk id="50" creationId="{3949D2DC-7DF3-4B5F-BBDF-5FBF1BB8AA93}"/>
          </ac:spMkLst>
        </pc:spChg>
        <pc:spChg chg="del">
          <ac:chgData name="Fernando Bastias" userId="96f14351f4ca6f61" providerId="LiveId" clId="{485D56C5-7A36-4C71-B770-AD6C6DC016D2}" dt="2024-08-21T00:47:15.256" v="261" actId="478"/>
          <ac:spMkLst>
            <pc:docMk/>
            <pc:sldMk cId="3863908393" sldId="331"/>
            <ac:spMk id="51" creationId="{B584E4C1-F0AA-42F3-9B2A-1E60F6E220C1}"/>
          </ac:spMkLst>
        </pc:spChg>
        <pc:grpChg chg="del">
          <ac:chgData name="Fernando Bastias" userId="96f14351f4ca6f61" providerId="LiveId" clId="{485D56C5-7A36-4C71-B770-AD6C6DC016D2}" dt="2024-08-21T00:47:15.256" v="261" actId="478"/>
          <ac:grpSpMkLst>
            <pc:docMk/>
            <pc:sldMk cId="3863908393" sldId="331"/>
            <ac:grpSpMk id="23" creationId="{46548155-2708-4C46-9751-1DCF49F36C71}"/>
          </ac:grpSpMkLst>
        </pc:grpChg>
        <pc:grpChg chg="del">
          <ac:chgData name="Fernando Bastias" userId="96f14351f4ca6f61" providerId="LiveId" clId="{485D56C5-7A36-4C71-B770-AD6C6DC016D2}" dt="2024-08-21T00:47:15.256" v="261" actId="478"/>
          <ac:grpSpMkLst>
            <pc:docMk/>
            <pc:sldMk cId="3863908393" sldId="331"/>
            <ac:grpSpMk id="42" creationId="{46548155-2708-4C46-9751-1DCF49F36C71}"/>
          </ac:grpSpMkLst>
        </pc:grpChg>
        <pc:grpChg chg="add del">
          <ac:chgData name="Fernando Bastias" userId="96f14351f4ca6f61" providerId="LiveId" clId="{485D56C5-7A36-4C71-B770-AD6C6DC016D2}" dt="2024-08-21T01:21:34.629" v="272" actId="478"/>
          <ac:grpSpMkLst>
            <pc:docMk/>
            <pc:sldMk cId="3863908393" sldId="331"/>
            <ac:grpSpMk id="45" creationId="{46548155-2708-4C46-9751-1DCF49F36C71}"/>
          </ac:grpSpMkLst>
        </pc:grpChg>
        <pc:grpChg chg="add del">
          <ac:chgData name="Fernando Bastias" userId="96f14351f4ca6f61" providerId="LiveId" clId="{485D56C5-7A36-4C71-B770-AD6C6DC016D2}" dt="2024-08-21T01:21:49.025" v="275" actId="478"/>
          <ac:grpSpMkLst>
            <pc:docMk/>
            <pc:sldMk cId="3863908393" sldId="331"/>
            <ac:grpSpMk id="48" creationId="{46548155-2708-4C46-9751-1DCF49F36C71}"/>
          </ac:grpSpMkLst>
        </pc:grpChg>
        <pc:picChg chg="mod">
          <ac:chgData name="Fernando Bastias" userId="96f14351f4ca6f61" providerId="LiveId" clId="{485D56C5-7A36-4C71-B770-AD6C6DC016D2}" dt="2024-09-05T18:56:32.751" v="1454" actId="1037"/>
          <ac:picMkLst>
            <pc:docMk/>
            <pc:sldMk cId="3863908393" sldId="331"/>
            <ac:picMk id="2" creationId="{00000000-0000-0000-0000-000000000000}"/>
          </ac:picMkLst>
        </pc:picChg>
        <pc:cxnChg chg="del">
          <ac:chgData name="Fernando Bastias" userId="96f14351f4ca6f61" providerId="LiveId" clId="{485D56C5-7A36-4C71-B770-AD6C6DC016D2}" dt="2024-08-21T01:21:13.656" v="265" actId="478"/>
          <ac:cxnSpMkLst>
            <pc:docMk/>
            <pc:sldMk cId="3863908393" sldId="331"/>
            <ac:cxnSpMk id="4" creationId="{5856A4D2-3123-4A08-BD85-A656A908C7F3}"/>
          </ac:cxnSpMkLst>
        </pc:cxnChg>
        <pc:cxnChg chg="del">
          <ac:chgData name="Fernando Bastias" userId="96f14351f4ca6f61" providerId="LiveId" clId="{485D56C5-7A36-4C71-B770-AD6C6DC016D2}" dt="2024-08-21T01:21:12.423" v="264" actId="478"/>
          <ac:cxnSpMkLst>
            <pc:docMk/>
            <pc:sldMk cId="3863908393" sldId="331"/>
            <ac:cxnSpMk id="6" creationId="{5E3AF17D-7A3F-AC62-4DF6-C50F331BD5C1}"/>
          </ac:cxnSpMkLst>
        </pc:cxnChg>
        <pc:cxnChg chg="del">
          <ac:chgData name="Fernando Bastias" userId="96f14351f4ca6f61" providerId="LiveId" clId="{485D56C5-7A36-4C71-B770-AD6C6DC016D2}" dt="2024-08-21T00:47:15.256" v="261" actId="478"/>
          <ac:cxnSpMkLst>
            <pc:docMk/>
            <pc:sldMk cId="3863908393" sldId="331"/>
            <ac:cxnSpMk id="8" creationId="{83C789B3-F521-4B9B-A469-99E3DAB4BD1D}"/>
          </ac:cxnSpMkLst>
        </pc:cxnChg>
        <pc:cxnChg chg="del">
          <ac:chgData name="Fernando Bastias" userId="96f14351f4ca6f61" providerId="LiveId" clId="{485D56C5-7A36-4C71-B770-AD6C6DC016D2}" dt="2024-08-21T00:47:15.256" v="261" actId="478"/>
          <ac:cxnSpMkLst>
            <pc:docMk/>
            <pc:sldMk cId="3863908393" sldId="331"/>
            <ac:cxnSpMk id="11" creationId="{47DCE4E3-2A6A-4240-8691-7E57ED5CF71F}"/>
          </ac:cxnSpMkLst>
        </pc:cxnChg>
        <pc:cxnChg chg="del">
          <ac:chgData name="Fernando Bastias" userId="96f14351f4ca6f61" providerId="LiveId" clId="{485D56C5-7A36-4C71-B770-AD6C6DC016D2}" dt="2024-08-21T00:47:18.237" v="262" actId="478"/>
          <ac:cxnSpMkLst>
            <pc:docMk/>
            <pc:sldMk cId="3863908393" sldId="331"/>
            <ac:cxnSpMk id="14" creationId="{F6450485-EC91-4AB0-A7E7-68DB574C741D}"/>
          </ac:cxnSpMkLst>
        </pc:cxnChg>
      </pc:sldChg>
      <pc:sldChg chg="del">
        <pc:chgData name="Fernando Bastias" userId="96f14351f4ca6f61" providerId="LiveId" clId="{485D56C5-7A36-4C71-B770-AD6C6DC016D2}" dt="2024-08-21T03:30:44.933" v="714" actId="47"/>
        <pc:sldMkLst>
          <pc:docMk/>
          <pc:sldMk cId="853090622" sldId="333"/>
        </pc:sldMkLst>
      </pc:sldChg>
      <pc:sldChg chg="addSp delSp modSp mod">
        <pc:chgData name="Fernando Bastias" userId="96f14351f4ca6f61" providerId="LiveId" clId="{485D56C5-7A36-4C71-B770-AD6C6DC016D2}" dt="2024-09-05T20:06:09.974" v="1619" actId="13926"/>
        <pc:sldMkLst>
          <pc:docMk/>
          <pc:sldMk cId="2370385837" sldId="334"/>
        </pc:sldMkLst>
        <pc:spChg chg="del">
          <ac:chgData name="Fernando Bastias" userId="96f14351f4ca6f61" providerId="LiveId" clId="{485D56C5-7A36-4C71-B770-AD6C6DC016D2}" dt="2024-08-21T01:26:14.593" v="304" actId="478"/>
          <ac:spMkLst>
            <pc:docMk/>
            <pc:sldMk cId="2370385837" sldId="334"/>
            <ac:spMk id="3" creationId="{2578BC79-FE24-E27D-B274-8D06DBF8B58C}"/>
          </ac:spMkLst>
        </pc:spChg>
        <pc:spChg chg="del">
          <ac:chgData name="Fernando Bastias" userId="96f14351f4ca6f61" providerId="LiveId" clId="{485D56C5-7A36-4C71-B770-AD6C6DC016D2}" dt="2024-08-21T01:26:14.593" v="304" actId="478"/>
          <ac:spMkLst>
            <pc:docMk/>
            <pc:sldMk cId="2370385837" sldId="334"/>
            <ac:spMk id="5" creationId="{F619F311-710F-45E9-B124-10CEA7A68892}"/>
          </ac:spMkLst>
        </pc:spChg>
        <pc:spChg chg="add del mod">
          <ac:chgData name="Fernando Bastias" userId="96f14351f4ca6f61" providerId="LiveId" clId="{485D56C5-7A36-4C71-B770-AD6C6DC016D2}" dt="2024-09-05T20:05:27.534" v="1543" actId="478"/>
          <ac:spMkLst>
            <pc:docMk/>
            <pc:sldMk cId="2370385837" sldId="334"/>
            <ac:spMk id="7" creationId="{19FC3959-C663-F4FE-6207-AEA0EE97AF7E}"/>
          </ac:spMkLst>
        </pc:spChg>
        <pc:spChg chg="del">
          <ac:chgData name="Fernando Bastias" userId="96f14351f4ca6f61" providerId="LiveId" clId="{485D56C5-7A36-4C71-B770-AD6C6DC016D2}" dt="2024-08-21T01:24:44.792" v="295" actId="478"/>
          <ac:spMkLst>
            <pc:docMk/>
            <pc:sldMk cId="2370385837" sldId="334"/>
            <ac:spMk id="9" creationId="{6B5586D7-645D-46C3-8FEA-59B0B369EA48}"/>
          </ac:spMkLst>
        </pc:spChg>
        <pc:spChg chg="del">
          <ac:chgData name="Fernando Bastias" userId="96f14351f4ca6f61" providerId="LiveId" clId="{485D56C5-7A36-4C71-B770-AD6C6DC016D2}" dt="2024-08-21T01:24:44.792" v="295" actId="478"/>
          <ac:spMkLst>
            <pc:docMk/>
            <pc:sldMk cId="2370385837" sldId="334"/>
            <ac:spMk id="12" creationId="{5CF27207-9A17-4A30-9A27-BADFA14082B0}"/>
          </ac:spMkLst>
        </pc:spChg>
        <pc:spChg chg="del">
          <ac:chgData name="Fernando Bastias" userId="96f14351f4ca6f61" providerId="LiveId" clId="{485D56C5-7A36-4C71-B770-AD6C6DC016D2}" dt="2024-08-21T01:25:29.718" v="301" actId="478"/>
          <ac:spMkLst>
            <pc:docMk/>
            <pc:sldMk cId="2370385837" sldId="334"/>
            <ac:spMk id="15" creationId="{D41B1E48-6319-48B5-9CBB-B6146467DE99}"/>
          </ac:spMkLst>
        </pc:spChg>
        <pc:spChg chg="mod">
          <ac:chgData name="Fernando Bastias" userId="96f14351f4ca6f61" providerId="LiveId" clId="{485D56C5-7A36-4C71-B770-AD6C6DC016D2}" dt="2024-08-16T19:17:42.550" v="85" actId="1076"/>
          <ac:spMkLst>
            <pc:docMk/>
            <pc:sldMk cId="2370385837" sldId="334"/>
            <ac:spMk id="29" creationId="{D735F7F3-C1B5-4B60-A00A-4EB618DDFB5A}"/>
          </ac:spMkLst>
        </pc:spChg>
        <pc:spChg chg="del">
          <ac:chgData name="Fernando Bastias" userId="96f14351f4ca6f61" providerId="LiveId" clId="{485D56C5-7A36-4C71-B770-AD6C6DC016D2}" dt="2024-08-21T01:26:14.593" v="304" actId="478"/>
          <ac:spMkLst>
            <pc:docMk/>
            <pc:sldMk cId="2370385837" sldId="334"/>
            <ac:spMk id="30" creationId="{D735F7F3-C1B5-4B60-A00A-4EB618DDFB5A}"/>
          </ac:spMkLst>
        </pc:spChg>
        <pc:spChg chg="del">
          <ac:chgData name="Fernando Bastias" userId="96f14351f4ca6f61" providerId="LiveId" clId="{485D56C5-7A36-4C71-B770-AD6C6DC016D2}" dt="2024-08-21T01:24:44.792" v="295" actId="478"/>
          <ac:spMkLst>
            <pc:docMk/>
            <pc:sldMk cId="2370385837" sldId="334"/>
            <ac:spMk id="35" creationId="{D735F7F3-C1B5-4B60-A00A-4EB618DDFB5A}"/>
          </ac:spMkLst>
        </pc:spChg>
        <pc:spChg chg="del">
          <ac:chgData name="Fernando Bastias" userId="96f14351f4ca6f61" providerId="LiveId" clId="{485D56C5-7A36-4C71-B770-AD6C6DC016D2}" dt="2024-08-21T01:24:44.792" v="295" actId="478"/>
          <ac:spMkLst>
            <pc:docMk/>
            <pc:sldMk cId="2370385837" sldId="334"/>
            <ac:spMk id="36" creationId="{D735F7F3-C1B5-4B60-A00A-4EB618DDFB5A}"/>
          </ac:spMkLst>
        </pc:spChg>
        <pc:spChg chg="del">
          <ac:chgData name="Fernando Bastias" userId="96f14351f4ca6f61" providerId="LiveId" clId="{485D56C5-7A36-4C71-B770-AD6C6DC016D2}" dt="2024-08-21T01:25:29.718" v="301" actId="478"/>
          <ac:spMkLst>
            <pc:docMk/>
            <pc:sldMk cId="2370385837" sldId="334"/>
            <ac:spMk id="37" creationId="{D735F7F3-C1B5-4B60-A00A-4EB618DDFB5A}"/>
          </ac:spMkLst>
        </pc:spChg>
        <pc:spChg chg="del mod topLvl">
          <ac:chgData name="Fernando Bastias" userId="96f14351f4ca6f61" providerId="LiveId" clId="{485D56C5-7A36-4C71-B770-AD6C6DC016D2}" dt="2024-08-21T02:13:20.427" v="351" actId="478"/>
          <ac:spMkLst>
            <pc:docMk/>
            <pc:sldMk cId="2370385837" sldId="334"/>
            <ac:spMk id="46" creationId="{B584E4C1-F0AA-42F3-9B2A-1E60F6E220C1}"/>
          </ac:spMkLst>
        </pc:spChg>
        <pc:spChg chg="del topLvl">
          <ac:chgData name="Fernando Bastias" userId="96f14351f4ca6f61" providerId="LiveId" clId="{485D56C5-7A36-4C71-B770-AD6C6DC016D2}" dt="2024-08-21T01:26:19.586" v="305" actId="478"/>
          <ac:spMkLst>
            <pc:docMk/>
            <pc:sldMk cId="2370385837" sldId="334"/>
            <ac:spMk id="47" creationId="{3949D2DC-7DF3-4B5F-BBDF-5FBF1BB8AA93}"/>
          </ac:spMkLst>
        </pc:spChg>
        <pc:spChg chg="mod topLvl">
          <ac:chgData name="Fernando Bastias" userId="96f14351f4ca6f61" providerId="LiveId" clId="{485D56C5-7A36-4C71-B770-AD6C6DC016D2}" dt="2024-09-05T20:06:09.974" v="1619" actId="13926"/>
          <ac:spMkLst>
            <pc:docMk/>
            <pc:sldMk cId="2370385837" sldId="334"/>
            <ac:spMk id="49" creationId="{B584E4C1-F0AA-42F3-9B2A-1E60F6E220C1}"/>
          </ac:spMkLst>
        </pc:spChg>
        <pc:spChg chg="del topLvl">
          <ac:chgData name="Fernando Bastias" userId="96f14351f4ca6f61" providerId="LiveId" clId="{485D56C5-7A36-4C71-B770-AD6C6DC016D2}" dt="2024-08-21T01:26:26.125" v="306" actId="478"/>
          <ac:spMkLst>
            <pc:docMk/>
            <pc:sldMk cId="2370385837" sldId="334"/>
            <ac:spMk id="50" creationId="{3949D2DC-7DF3-4B5F-BBDF-5FBF1BB8AA93}"/>
          </ac:spMkLst>
        </pc:spChg>
        <pc:spChg chg="del">
          <ac:chgData name="Fernando Bastias" userId="96f14351f4ca6f61" providerId="LiveId" clId="{485D56C5-7A36-4C71-B770-AD6C6DC016D2}" dt="2024-08-21T01:24:44.792" v="295" actId="478"/>
          <ac:spMkLst>
            <pc:docMk/>
            <pc:sldMk cId="2370385837" sldId="334"/>
            <ac:spMk id="51" creationId="{B584E4C1-F0AA-42F3-9B2A-1E60F6E220C1}"/>
          </ac:spMkLst>
        </pc:spChg>
        <pc:grpChg chg="del">
          <ac:chgData name="Fernando Bastias" userId="96f14351f4ca6f61" providerId="LiveId" clId="{485D56C5-7A36-4C71-B770-AD6C6DC016D2}" dt="2024-08-21T01:24:44.792" v="295" actId="478"/>
          <ac:grpSpMkLst>
            <pc:docMk/>
            <pc:sldMk cId="2370385837" sldId="334"/>
            <ac:grpSpMk id="23" creationId="{46548155-2708-4C46-9751-1DCF49F36C71}"/>
          </ac:grpSpMkLst>
        </pc:grpChg>
        <pc:grpChg chg="del">
          <ac:chgData name="Fernando Bastias" userId="96f14351f4ca6f61" providerId="LiveId" clId="{485D56C5-7A36-4C71-B770-AD6C6DC016D2}" dt="2024-08-21T01:24:44.792" v="295" actId="478"/>
          <ac:grpSpMkLst>
            <pc:docMk/>
            <pc:sldMk cId="2370385837" sldId="334"/>
            <ac:grpSpMk id="42" creationId="{46548155-2708-4C46-9751-1DCF49F36C71}"/>
          </ac:grpSpMkLst>
        </pc:grpChg>
        <pc:grpChg chg="add del">
          <ac:chgData name="Fernando Bastias" userId="96f14351f4ca6f61" providerId="LiveId" clId="{485D56C5-7A36-4C71-B770-AD6C6DC016D2}" dt="2024-08-21T01:26:19.586" v="305" actId="478"/>
          <ac:grpSpMkLst>
            <pc:docMk/>
            <pc:sldMk cId="2370385837" sldId="334"/>
            <ac:grpSpMk id="45" creationId="{46548155-2708-4C46-9751-1DCF49F36C71}"/>
          </ac:grpSpMkLst>
        </pc:grpChg>
        <pc:grpChg chg="add del">
          <ac:chgData name="Fernando Bastias" userId="96f14351f4ca6f61" providerId="LiveId" clId="{485D56C5-7A36-4C71-B770-AD6C6DC016D2}" dt="2024-08-21T01:26:26.125" v="306" actId="478"/>
          <ac:grpSpMkLst>
            <pc:docMk/>
            <pc:sldMk cId="2370385837" sldId="334"/>
            <ac:grpSpMk id="48" creationId="{46548155-2708-4C46-9751-1DCF49F36C71}"/>
          </ac:grpSpMkLst>
        </pc:grpChg>
        <pc:picChg chg="mod">
          <ac:chgData name="Fernando Bastias" userId="96f14351f4ca6f61" providerId="LiveId" clId="{485D56C5-7A36-4C71-B770-AD6C6DC016D2}" dt="2024-09-05T20:05:33.408" v="1610" actId="1037"/>
          <ac:picMkLst>
            <pc:docMk/>
            <pc:sldMk cId="2370385837" sldId="334"/>
            <ac:picMk id="2" creationId="{00000000-0000-0000-0000-000000000000}"/>
          </ac:picMkLst>
        </pc:picChg>
        <pc:cxnChg chg="del">
          <ac:chgData name="Fernando Bastias" userId="96f14351f4ca6f61" providerId="LiveId" clId="{485D56C5-7A36-4C71-B770-AD6C6DC016D2}" dt="2024-08-21T01:26:08.791" v="303" actId="478"/>
          <ac:cxnSpMkLst>
            <pc:docMk/>
            <pc:sldMk cId="2370385837" sldId="334"/>
            <ac:cxnSpMk id="4" creationId="{5856A4D2-3123-4A08-BD85-A656A908C7F3}"/>
          </ac:cxnSpMkLst>
        </pc:cxnChg>
        <pc:cxnChg chg="del">
          <ac:chgData name="Fernando Bastias" userId="96f14351f4ca6f61" providerId="LiveId" clId="{485D56C5-7A36-4C71-B770-AD6C6DC016D2}" dt="2024-08-21T01:26:07.218" v="302" actId="478"/>
          <ac:cxnSpMkLst>
            <pc:docMk/>
            <pc:sldMk cId="2370385837" sldId="334"/>
            <ac:cxnSpMk id="6" creationId="{5E3AF17D-7A3F-AC62-4DF6-C50F331BD5C1}"/>
          </ac:cxnSpMkLst>
        </pc:cxnChg>
        <pc:cxnChg chg="del">
          <ac:chgData name="Fernando Bastias" userId="96f14351f4ca6f61" providerId="LiveId" clId="{485D56C5-7A36-4C71-B770-AD6C6DC016D2}" dt="2024-08-21T01:24:44.792" v="295" actId="478"/>
          <ac:cxnSpMkLst>
            <pc:docMk/>
            <pc:sldMk cId="2370385837" sldId="334"/>
            <ac:cxnSpMk id="8" creationId="{83C789B3-F521-4B9B-A469-99E3DAB4BD1D}"/>
          </ac:cxnSpMkLst>
        </pc:cxnChg>
        <pc:cxnChg chg="del">
          <ac:chgData name="Fernando Bastias" userId="96f14351f4ca6f61" providerId="LiveId" clId="{485D56C5-7A36-4C71-B770-AD6C6DC016D2}" dt="2024-08-21T01:24:44.792" v="295" actId="478"/>
          <ac:cxnSpMkLst>
            <pc:docMk/>
            <pc:sldMk cId="2370385837" sldId="334"/>
            <ac:cxnSpMk id="11" creationId="{47DCE4E3-2A6A-4240-8691-7E57ED5CF71F}"/>
          </ac:cxnSpMkLst>
        </pc:cxnChg>
        <pc:cxnChg chg="add del">
          <ac:chgData name="Fernando Bastias" userId="96f14351f4ca6f61" providerId="LiveId" clId="{485D56C5-7A36-4C71-B770-AD6C6DC016D2}" dt="2024-08-21T01:25:24.724" v="300" actId="478"/>
          <ac:cxnSpMkLst>
            <pc:docMk/>
            <pc:sldMk cId="2370385837" sldId="334"/>
            <ac:cxnSpMk id="14" creationId="{F6450485-EC91-4AB0-A7E7-68DB574C741D}"/>
          </ac:cxnSpMkLst>
        </pc:cxnChg>
      </pc:sldChg>
      <pc:sldChg chg="delSp modSp mod">
        <pc:chgData name="Fernando Bastias" userId="96f14351f4ca6f61" providerId="LiveId" clId="{485D56C5-7A36-4C71-B770-AD6C6DC016D2}" dt="2024-09-05T20:09:11.333" v="1777" actId="13926"/>
        <pc:sldMkLst>
          <pc:docMk/>
          <pc:sldMk cId="3267371325" sldId="335"/>
        </pc:sldMkLst>
        <pc:spChg chg="del">
          <ac:chgData name="Fernando Bastias" userId="96f14351f4ca6f61" providerId="LiveId" clId="{485D56C5-7A36-4C71-B770-AD6C6DC016D2}" dt="2024-08-21T02:15:14.687" v="363" actId="478"/>
          <ac:spMkLst>
            <pc:docMk/>
            <pc:sldMk cId="3267371325" sldId="335"/>
            <ac:spMk id="3" creationId="{2578BC79-FE24-E27D-B274-8D06DBF8B58C}"/>
          </ac:spMkLst>
        </pc:spChg>
        <pc:spChg chg="del">
          <ac:chgData name="Fernando Bastias" userId="96f14351f4ca6f61" providerId="LiveId" clId="{485D56C5-7A36-4C71-B770-AD6C6DC016D2}" dt="2024-08-21T02:15:14.687" v="363" actId="478"/>
          <ac:spMkLst>
            <pc:docMk/>
            <pc:sldMk cId="3267371325" sldId="335"/>
            <ac:spMk id="5" creationId="{F619F311-710F-45E9-B124-10CEA7A68892}"/>
          </ac:spMkLst>
        </pc:spChg>
        <pc:spChg chg="del">
          <ac:chgData name="Fernando Bastias" userId="96f14351f4ca6f61" providerId="LiveId" clId="{485D56C5-7A36-4C71-B770-AD6C6DC016D2}" dt="2024-08-21T02:14:51.343" v="358" actId="478"/>
          <ac:spMkLst>
            <pc:docMk/>
            <pc:sldMk cId="3267371325" sldId="335"/>
            <ac:spMk id="9" creationId="{6B5586D7-645D-46C3-8FEA-59B0B369EA48}"/>
          </ac:spMkLst>
        </pc:spChg>
        <pc:spChg chg="del">
          <ac:chgData name="Fernando Bastias" userId="96f14351f4ca6f61" providerId="LiveId" clId="{485D56C5-7A36-4C71-B770-AD6C6DC016D2}" dt="2024-08-21T02:14:51.343" v="358" actId="478"/>
          <ac:spMkLst>
            <pc:docMk/>
            <pc:sldMk cId="3267371325" sldId="335"/>
            <ac:spMk id="12" creationId="{5CF27207-9A17-4A30-9A27-BADFA14082B0}"/>
          </ac:spMkLst>
        </pc:spChg>
        <pc:spChg chg="del">
          <ac:chgData name="Fernando Bastias" userId="96f14351f4ca6f61" providerId="LiveId" clId="{485D56C5-7A36-4C71-B770-AD6C6DC016D2}" dt="2024-08-21T02:15:01.303" v="360" actId="478"/>
          <ac:spMkLst>
            <pc:docMk/>
            <pc:sldMk cId="3267371325" sldId="335"/>
            <ac:spMk id="15" creationId="{D41B1E48-6319-48B5-9CBB-B6146467DE99}"/>
          </ac:spMkLst>
        </pc:spChg>
        <pc:spChg chg="mod">
          <ac:chgData name="Fernando Bastias" userId="96f14351f4ca6f61" providerId="LiveId" clId="{485D56C5-7A36-4C71-B770-AD6C6DC016D2}" dt="2024-08-16T19:18:45.702" v="94" actId="1076"/>
          <ac:spMkLst>
            <pc:docMk/>
            <pc:sldMk cId="3267371325" sldId="335"/>
            <ac:spMk id="29" creationId="{D735F7F3-C1B5-4B60-A00A-4EB618DDFB5A}"/>
          </ac:spMkLst>
        </pc:spChg>
        <pc:spChg chg="del">
          <ac:chgData name="Fernando Bastias" userId="96f14351f4ca6f61" providerId="LiveId" clId="{485D56C5-7A36-4C71-B770-AD6C6DC016D2}" dt="2024-08-21T02:14:51.343" v="358" actId="478"/>
          <ac:spMkLst>
            <pc:docMk/>
            <pc:sldMk cId="3267371325" sldId="335"/>
            <ac:spMk id="35" creationId="{D735F7F3-C1B5-4B60-A00A-4EB618DDFB5A}"/>
          </ac:spMkLst>
        </pc:spChg>
        <pc:spChg chg="del">
          <ac:chgData name="Fernando Bastias" userId="96f14351f4ca6f61" providerId="LiveId" clId="{485D56C5-7A36-4C71-B770-AD6C6DC016D2}" dt="2024-08-21T02:14:51.343" v="358" actId="478"/>
          <ac:spMkLst>
            <pc:docMk/>
            <pc:sldMk cId="3267371325" sldId="335"/>
            <ac:spMk id="36" creationId="{D735F7F3-C1B5-4B60-A00A-4EB618DDFB5A}"/>
          </ac:spMkLst>
        </pc:spChg>
        <pc:spChg chg="del">
          <ac:chgData name="Fernando Bastias" userId="96f14351f4ca6f61" providerId="LiveId" clId="{485D56C5-7A36-4C71-B770-AD6C6DC016D2}" dt="2024-08-21T02:15:01.303" v="360" actId="478"/>
          <ac:spMkLst>
            <pc:docMk/>
            <pc:sldMk cId="3267371325" sldId="335"/>
            <ac:spMk id="37" creationId="{D735F7F3-C1B5-4B60-A00A-4EB618DDFB5A}"/>
          </ac:spMkLst>
        </pc:spChg>
        <pc:spChg chg="del mod topLvl">
          <ac:chgData name="Fernando Bastias" userId="96f14351f4ca6f61" providerId="LiveId" clId="{485D56C5-7A36-4C71-B770-AD6C6DC016D2}" dt="2024-09-05T20:08:21.179" v="1705" actId="478"/>
          <ac:spMkLst>
            <pc:docMk/>
            <pc:sldMk cId="3267371325" sldId="335"/>
            <ac:spMk id="46" creationId="{B584E4C1-F0AA-42F3-9B2A-1E60F6E220C1}"/>
          </ac:spMkLst>
        </pc:spChg>
        <pc:spChg chg="del topLvl">
          <ac:chgData name="Fernando Bastias" userId="96f14351f4ca6f61" providerId="LiveId" clId="{485D56C5-7A36-4C71-B770-AD6C6DC016D2}" dt="2024-08-21T02:15:20.235" v="364" actId="478"/>
          <ac:spMkLst>
            <pc:docMk/>
            <pc:sldMk cId="3267371325" sldId="335"/>
            <ac:spMk id="47" creationId="{3949D2DC-7DF3-4B5F-BBDF-5FBF1BB8AA93}"/>
          </ac:spMkLst>
        </pc:spChg>
        <pc:spChg chg="mod topLvl">
          <ac:chgData name="Fernando Bastias" userId="96f14351f4ca6f61" providerId="LiveId" clId="{485D56C5-7A36-4C71-B770-AD6C6DC016D2}" dt="2024-09-05T20:09:11.333" v="1777" actId="13926"/>
          <ac:spMkLst>
            <pc:docMk/>
            <pc:sldMk cId="3267371325" sldId="335"/>
            <ac:spMk id="49" creationId="{B584E4C1-F0AA-42F3-9B2A-1E60F6E220C1}"/>
          </ac:spMkLst>
        </pc:spChg>
        <pc:spChg chg="del topLvl">
          <ac:chgData name="Fernando Bastias" userId="96f14351f4ca6f61" providerId="LiveId" clId="{485D56C5-7A36-4C71-B770-AD6C6DC016D2}" dt="2024-08-21T02:15:30.428" v="365" actId="478"/>
          <ac:spMkLst>
            <pc:docMk/>
            <pc:sldMk cId="3267371325" sldId="335"/>
            <ac:spMk id="50" creationId="{3949D2DC-7DF3-4B5F-BBDF-5FBF1BB8AA93}"/>
          </ac:spMkLst>
        </pc:spChg>
        <pc:spChg chg="del">
          <ac:chgData name="Fernando Bastias" userId="96f14351f4ca6f61" providerId="LiveId" clId="{485D56C5-7A36-4C71-B770-AD6C6DC016D2}" dt="2024-08-21T02:14:51.343" v="358" actId="478"/>
          <ac:spMkLst>
            <pc:docMk/>
            <pc:sldMk cId="3267371325" sldId="335"/>
            <ac:spMk id="51" creationId="{B584E4C1-F0AA-42F3-9B2A-1E60F6E220C1}"/>
          </ac:spMkLst>
        </pc:spChg>
        <pc:grpChg chg="del">
          <ac:chgData name="Fernando Bastias" userId="96f14351f4ca6f61" providerId="LiveId" clId="{485D56C5-7A36-4C71-B770-AD6C6DC016D2}" dt="2024-08-21T02:14:51.343" v="358" actId="478"/>
          <ac:grpSpMkLst>
            <pc:docMk/>
            <pc:sldMk cId="3267371325" sldId="335"/>
            <ac:grpSpMk id="23" creationId="{46548155-2708-4C46-9751-1DCF49F36C71}"/>
          </ac:grpSpMkLst>
        </pc:grpChg>
        <pc:grpChg chg="del">
          <ac:chgData name="Fernando Bastias" userId="96f14351f4ca6f61" providerId="LiveId" clId="{485D56C5-7A36-4C71-B770-AD6C6DC016D2}" dt="2024-08-21T02:14:51.343" v="358" actId="478"/>
          <ac:grpSpMkLst>
            <pc:docMk/>
            <pc:sldMk cId="3267371325" sldId="335"/>
            <ac:grpSpMk id="42" creationId="{46548155-2708-4C46-9751-1DCF49F36C71}"/>
          </ac:grpSpMkLst>
        </pc:grpChg>
        <pc:grpChg chg="del">
          <ac:chgData name="Fernando Bastias" userId="96f14351f4ca6f61" providerId="LiveId" clId="{485D56C5-7A36-4C71-B770-AD6C6DC016D2}" dt="2024-08-21T02:15:20.235" v="364" actId="478"/>
          <ac:grpSpMkLst>
            <pc:docMk/>
            <pc:sldMk cId="3267371325" sldId="335"/>
            <ac:grpSpMk id="45" creationId="{46548155-2708-4C46-9751-1DCF49F36C71}"/>
          </ac:grpSpMkLst>
        </pc:grpChg>
        <pc:grpChg chg="del">
          <ac:chgData name="Fernando Bastias" userId="96f14351f4ca6f61" providerId="LiveId" clId="{485D56C5-7A36-4C71-B770-AD6C6DC016D2}" dt="2024-08-21T02:15:30.428" v="365" actId="478"/>
          <ac:grpSpMkLst>
            <pc:docMk/>
            <pc:sldMk cId="3267371325" sldId="335"/>
            <ac:grpSpMk id="48" creationId="{46548155-2708-4C46-9751-1DCF49F36C71}"/>
          </ac:grpSpMkLst>
        </pc:grpChg>
        <pc:picChg chg="mod">
          <ac:chgData name="Fernando Bastias" userId="96f14351f4ca6f61" providerId="LiveId" clId="{485D56C5-7A36-4C71-B770-AD6C6DC016D2}" dt="2024-09-05T20:08:27.669" v="1768" actId="1037"/>
          <ac:picMkLst>
            <pc:docMk/>
            <pc:sldMk cId="3267371325" sldId="335"/>
            <ac:picMk id="2" creationId="{00000000-0000-0000-0000-000000000000}"/>
          </ac:picMkLst>
        </pc:picChg>
        <pc:cxnChg chg="del">
          <ac:chgData name="Fernando Bastias" userId="96f14351f4ca6f61" providerId="LiveId" clId="{485D56C5-7A36-4C71-B770-AD6C6DC016D2}" dt="2024-08-21T02:15:07.769" v="362" actId="478"/>
          <ac:cxnSpMkLst>
            <pc:docMk/>
            <pc:sldMk cId="3267371325" sldId="335"/>
            <ac:cxnSpMk id="4" creationId="{5856A4D2-3123-4A08-BD85-A656A908C7F3}"/>
          </ac:cxnSpMkLst>
        </pc:cxnChg>
        <pc:cxnChg chg="del">
          <ac:chgData name="Fernando Bastias" userId="96f14351f4ca6f61" providerId="LiveId" clId="{485D56C5-7A36-4C71-B770-AD6C6DC016D2}" dt="2024-08-21T02:15:04.290" v="361" actId="478"/>
          <ac:cxnSpMkLst>
            <pc:docMk/>
            <pc:sldMk cId="3267371325" sldId="335"/>
            <ac:cxnSpMk id="6" creationId="{5E3AF17D-7A3F-AC62-4DF6-C50F331BD5C1}"/>
          </ac:cxnSpMkLst>
        </pc:cxnChg>
        <pc:cxnChg chg="del">
          <ac:chgData name="Fernando Bastias" userId="96f14351f4ca6f61" providerId="LiveId" clId="{485D56C5-7A36-4C71-B770-AD6C6DC016D2}" dt="2024-08-21T02:14:51.343" v="358" actId="478"/>
          <ac:cxnSpMkLst>
            <pc:docMk/>
            <pc:sldMk cId="3267371325" sldId="335"/>
            <ac:cxnSpMk id="8" creationId="{83C789B3-F521-4B9B-A469-99E3DAB4BD1D}"/>
          </ac:cxnSpMkLst>
        </pc:cxnChg>
        <pc:cxnChg chg="del">
          <ac:chgData name="Fernando Bastias" userId="96f14351f4ca6f61" providerId="LiveId" clId="{485D56C5-7A36-4C71-B770-AD6C6DC016D2}" dt="2024-08-21T02:14:51.343" v="358" actId="478"/>
          <ac:cxnSpMkLst>
            <pc:docMk/>
            <pc:sldMk cId="3267371325" sldId="335"/>
            <ac:cxnSpMk id="11" creationId="{47DCE4E3-2A6A-4240-8691-7E57ED5CF71F}"/>
          </ac:cxnSpMkLst>
        </pc:cxnChg>
        <pc:cxnChg chg="del">
          <ac:chgData name="Fernando Bastias" userId="96f14351f4ca6f61" providerId="LiveId" clId="{485D56C5-7A36-4C71-B770-AD6C6DC016D2}" dt="2024-08-21T02:14:56.938" v="359" actId="478"/>
          <ac:cxnSpMkLst>
            <pc:docMk/>
            <pc:sldMk cId="3267371325" sldId="335"/>
            <ac:cxnSpMk id="14" creationId="{F6450485-EC91-4AB0-A7E7-68DB574C741D}"/>
          </ac:cxnSpMkLst>
        </pc:cxnChg>
      </pc:sldChg>
      <pc:sldChg chg="addSp delSp modSp mod">
        <pc:chgData name="Fernando Bastias" userId="96f14351f4ca6f61" providerId="LiveId" clId="{485D56C5-7A36-4C71-B770-AD6C6DC016D2}" dt="2024-09-05T20:27:27.821" v="1923" actId="13926"/>
        <pc:sldMkLst>
          <pc:docMk/>
          <pc:sldMk cId="1849872480" sldId="336"/>
        </pc:sldMkLst>
        <pc:spChg chg="del">
          <ac:chgData name="Fernando Bastias" userId="96f14351f4ca6f61" providerId="LiveId" clId="{485D56C5-7A36-4C71-B770-AD6C6DC016D2}" dt="2024-08-21T02:28:14.471" v="393" actId="478"/>
          <ac:spMkLst>
            <pc:docMk/>
            <pc:sldMk cId="1849872480" sldId="336"/>
            <ac:spMk id="3" creationId="{2578BC79-FE24-E27D-B274-8D06DBF8B58C}"/>
          </ac:spMkLst>
        </pc:spChg>
        <pc:spChg chg="del">
          <ac:chgData name="Fernando Bastias" userId="96f14351f4ca6f61" providerId="LiveId" clId="{485D56C5-7A36-4C71-B770-AD6C6DC016D2}" dt="2024-08-21T02:28:14.471" v="393" actId="478"/>
          <ac:spMkLst>
            <pc:docMk/>
            <pc:sldMk cId="1849872480" sldId="336"/>
            <ac:spMk id="5" creationId="{F619F311-710F-45E9-B124-10CEA7A68892}"/>
          </ac:spMkLst>
        </pc:spChg>
        <pc:spChg chg="del">
          <ac:chgData name="Fernando Bastias" userId="96f14351f4ca6f61" providerId="LiveId" clId="{485D56C5-7A36-4C71-B770-AD6C6DC016D2}" dt="2024-08-21T02:22:10.337" v="388" actId="478"/>
          <ac:spMkLst>
            <pc:docMk/>
            <pc:sldMk cId="1849872480" sldId="336"/>
            <ac:spMk id="9" creationId="{6B5586D7-645D-46C3-8FEA-59B0B369EA48}"/>
          </ac:spMkLst>
        </pc:spChg>
        <pc:spChg chg="del">
          <ac:chgData name="Fernando Bastias" userId="96f14351f4ca6f61" providerId="LiveId" clId="{485D56C5-7A36-4C71-B770-AD6C6DC016D2}" dt="2024-08-21T02:22:10.337" v="388" actId="478"/>
          <ac:spMkLst>
            <pc:docMk/>
            <pc:sldMk cId="1849872480" sldId="336"/>
            <ac:spMk id="12" creationId="{5CF27207-9A17-4A30-9A27-BADFA14082B0}"/>
          </ac:spMkLst>
        </pc:spChg>
        <pc:spChg chg="del">
          <ac:chgData name="Fernando Bastias" userId="96f14351f4ca6f61" providerId="LiveId" clId="{485D56C5-7A36-4C71-B770-AD6C6DC016D2}" dt="2024-08-21T02:28:03.625" v="390" actId="478"/>
          <ac:spMkLst>
            <pc:docMk/>
            <pc:sldMk cId="1849872480" sldId="336"/>
            <ac:spMk id="15" creationId="{D41B1E48-6319-48B5-9CBB-B6146467DE99}"/>
          </ac:spMkLst>
        </pc:spChg>
        <pc:spChg chg="mod">
          <ac:chgData name="Fernando Bastias" userId="96f14351f4ca6f61" providerId="LiveId" clId="{485D56C5-7A36-4C71-B770-AD6C6DC016D2}" dt="2024-08-21T02:29:38.719" v="402" actId="108"/>
          <ac:spMkLst>
            <pc:docMk/>
            <pc:sldMk cId="1849872480" sldId="336"/>
            <ac:spMk id="29" creationId="{D735F7F3-C1B5-4B60-A00A-4EB618DDFB5A}"/>
          </ac:spMkLst>
        </pc:spChg>
        <pc:spChg chg="del">
          <ac:chgData name="Fernando Bastias" userId="96f14351f4ca6f61" providerId="LiveId" clId="{485D56C5-7A36-4C71-B770-AD6C6DC016D2}" dt="2024-08-21T02:28:14.471" v="393" actId="478"/>
          <ac:spMkLst>
            <pc:docMk/>
            <pc:sldMk cId="1849872480" sldId="336"/>
            <ac:spMk id="30" creationId="{D735F7F3-C1B5-4B60-A00A-4EB618DDFB5A}"/>
          </ac:spMkLst>
        </pc:spChg>
        <pc:spChg chg="del">
          <ac:chgData name="Fernando Bastias" userId="96f14351f4ca6f61" providerId="LiveId" clId="{485D56C5-7A36-4C71-B770-AD6C6DC016D2}" dt="2024-08-21T02:22:10.337" v="388" actId="478"/>
          <ac:spMkLst>
            <pc:docMk/>
            <pc:sldMk cId="1849872480" sldId="336"/>
            <ac:spMk id="35" creationId="{D735F7F3-C1B5-4B60-A00A-4EB618DDFB5A}"/>
          </ac:spMkLst>
        </pc:spChg>
        <pc:spChg chg="del">
          <ac:chgData name="Fernando Bastias" userId="96f14351f4ca6f61" providerId="LiveId" clId="{485D56C5-7A36-4C71-B770-AD6C6DC016D2}" dt="2024-08-21T02:22:10.337" v="388" actId="478"/>
          <ac:spMkLst>
            <pc:docMk/>
            <pc:sldMk cId="1849872480" sldId="336"/>
            <ac:spMk id="36" creationId="{D735F7F3-C1B5-4B60-A00A-4EB618DDFB5A}"/>
          </ac:spMkLst>
        </pc:spChg>
        <pc:spChg chg="del">
          <ac:chgData name="Fernando Bastias" userId="96f14351f4ca6f61" providerId="LiveId" clId="{485D56C5-7A36-4C71-B770-AD6C6DC016D2}" dt="2024-08-21T02:28:03.625" v="390" actId="478"/>
          <ac:spMkLst>
            <pc:docMk/>
            <pc:sldMk cId="1849872480" sldId="336"/>
            <ac:spMk id="37" creationId="{D735F7F3-C1B5-4B60-A00A-4EB618DDFB5A}"/>
          </ac:spMkLst>
        </pc:spChg>
        <pc:spChg chg="add del mod topLvl">
          <ac:chgData name="Fernando Bastias" userId="96f14351f4ca6f61" providerId="LiveId" clId="{485D56C5-7A36-4C71-B770-AD6C6DC016D2}" dt="2024-09-05T20:26:49.523" v="1859" actId="478"/>
          <ac:spMkLst>
            <pc:docMk/>
            <pc:sldMk cId="1849872480" sldId="336"/>
            <ac:spMk id="46" creationId="{B584E4C1-F0AA-42F3-9B2A-1E60F6E220C1}"/>
          </ac:spMkLst>
        </pc:spChg>
        <pc:spChg chg="del mod topLvl">
          <ac:chgData name="Fernando Bastias" userId="96f14351f4ca6f61" providerId="LiveId" clId="{485D56C5-7A36-4C71-B770-AD6C6DC016D2}" dt="2024-08-21T02:28:27.758" v="396" actId="478"/>
          <ac:spMkLst>
            <pc:docMk/>
            <pc:sldMk cId="1849872480" sldId="336"/>
            <ac:spMk id="47" creationId="{3949D2DC-7DF3-4B5F-BBDF-5FBF1BB8AA93}"/>
          </ac:spMkLst>
        </pc:spChg>
        <pc:spChg chg="mod topLvl">
          <ac:chgData name="Fernando Bastias" userId="96f14351f4ca6f61" providerId="LiveId" clId="{485D56C5-7A36-4C71-B770-AD6C6DC016D2}" dt="2024-09-05T20:27:27.821" v="1923" actId="13926"/>
          <ac:spMkLst>
            <pc:docMk/>
            <pc:sldMk cId="1849872480" sldId="336"/>
            <ac:spMk id="49" creationId="{B584E4C1-F0AA-42F3-9B2A-1E60F6E220C1}"/>
          </ac:spMkLst>
        </pc:spChg>
        <pc:spChg chg="del topLvl">
          <ac:chgData name="Fernando Bastias" userId="96f14351f4ca6f61" providerId="LiveId" clId="{485D56C5-7A36-4C71-B770-AD6C6DC016D2}" dt="2024-08-21T02:28:36.258" v="397" actId="478"/>
          <ac:spMkLst>
            <pc:docMk/>
            <pc:sldMk cId="1849872480" sldId="336"/>
            <ac:spMk id="50" creationId="{3949D2DC-7DF3-4B5F-BBDF-5FBF1BB8AA93}"/>
          </ac:spMkLst>
        </pc:spChg>
        <pc:spChg chg="del">
          <ac:chgData name="Fernando Bastias" userId="96f14351f4ca6f61" providerId="LiveId" clId="{485D56C5-7A36-4C71-B770-AD6C6DC016D2}" dt="2024-08-21T02:22:10.337" v="388" actId="478"/>
          <ac:spMkLst>
            <pc:docMk/>
            <pc:sldMk cId="1849872480" sldId="336"/>
            <ac:spMk id="51" creationId="{B584E4C1-F0AA-42F3-9B2A-1E60F6E220C1}"/>
          </ac:spMkLst>
        </pc:spChg>
        <pc:grpChg chg="del">
          <ac:chgData name="Fernando Bastias" userId="96f14351f4ca6f61" providerId="LiveId" clId="{485D56C5-7A36-4C71-B770-AD6C6DC016D2}" dt="2024-08-21T02:22:10.337" v="388" actId="478"/>
          <ac:grpSpMkLst>
            <pc:docMk/>
            <pc:sldMk cId="1849872480" sldId="336"/>
            <ac:grpSpMk id="23" creationId="{46548155-2708-4C46-9751-1DCF49F36C71}"/>
          </ac:grpSpMkLst>
        </pc:grpChg>
        <pc:grpChg chg="del">
          <ac:chgData name="Fernando Bastias" userId="96f14351f4ca6f61" providerId="LiveId" clId="{485D56C5-7A36-4C71-B770-AD6C6DC016D2}" dt="2024-08-21T02:22:10.337" v="388" actId="478"/>
          <ac:grpSpMkLst>
            <pc:docMk/>
            <pc:sldMk cId="1849872480" sldId="336"/>
            <ac:grpSpMk id="42" creationId="{46548155-2708-4C46-9751-1DCF49F36C71}"/>
          </ac:grpSpMkLst>
        </pc:grpChg>
        <pc:grpChg chg="add del">
          <ac:chgData name="Fernando Bastias" userId="96f14351f4ca6f61" providerId="LiveId" clId="{485D56C5-7A36-4C71-B770-AD6C6DC016D2}" dt="2024-08-21T02:28:27.758" v="396" actId="478"/>
          <ac:grpSpMkLst>
            <pc:docMk/>
            <pc:sldMk cId="1849872480" sldId="336"/>
            <ac:grpSpMk id="45" creationId="{46548155-2708-4C46-9751-1DCF49F36C71}"/>
          </ac:grpSpMkLst>
        </pc:grpChg>
        <pc:grpChg chg="del">
          <ac:chgData name="Fernando Bastias" userId="96f14351f4ca6f61" providerId="LiveId" clId="{485D56C5-7A36-4C71-B770-AD6C6DC016D2}" dt="2024-08-21T02:28:36.258" v="397" actId="478"/>
          <ac:grpSpMkLst>
            <pc:docMk/>
            <pc:sldMk cId="1849872480" sldId="336"/>
            <ac:grpSpMk id="48" creationId="{46548155-2708-4C46-9751-1DCF49F36C71}"/>
          </ac:grpSpMkLst>
        </pc:grpChg>
        <pc:picChg chg="mod">
          <ac:chgData name="Fernando Bastias" userId="96f14351f4ca6f61" providerId="LiveId" clId="{485D56C5-7A36-4C71-B770-AD6C6DC016D2}" dt="2024-09-05T20:26:53.688" v="1915" actId="1037"/>
          <ac:picMkLst>
            <pc:docMk/>
            <pc:sldMk cId="1849872480" sldId="336"/>
            <ac:picMk id="2" creationId="{00000000-0000-0000-0000-000000000000}"/>
          </ac:picMkLst>
        </pc:picChg>
        <pc:cxnChg chg="del">
          <ac:chgData name="Fernando Bastias" userId="96f14351f4ca6f61" providerId="LiveId" clId="{485D56C5-7A36-4C71-B770-AD6C6DC016D2}" dt="2024-08-21T02:28:09.807" v="392" actId="478"/>
          <ac:cxnSpMkLst>
            <pc:docMk/>
            <pc:sldMk cId="1849872480" sldId="336"/>
            <ac:cxnSpMk id="4" creationId="{5856A4D2-3123-4A08-BD85-A656A908C7F3}"/>
          </ac:cxnSpMkLst>
        </pc:cxnChg>
        <pc:cxnChg chg="del">
          <ac:chgData name="Fernando Bastias" userId="96f14351f4ca6f61" providerId="LiveId" clId="{485D56C5-7A36-4C71-B770-AD6C6DC016D2}" dt="2024-08-21T02:28:07.032" v="391" actId="478"/>
          <ac:cxnSpMkLst>
            <pc:docMk/>
            <pc:sldMk cId="1849872480" sldId="336"/>
            <ac:cxnSpMk id="6" creationId="{5E3AF17D-7A3F-AC62-4DF6-C50F331BD5C1}"/>
          </ac:cxnSpMkLst>
        </pc:cxnChg>
        <pc:cxnChg chg="del">
          <ac:chgData name="Fernando Bastias" userId="96f14351f4ca6f61" providerId="LiveId" clId="{485D56C5-7A36-4C71-B770-AD6C6DC016D2}" dt="2024-08-21T02:22:10.337" v="388" actId="478"/>
          <ac:cxnSpMkLst>
            <pc:docMk/>
            <pc:sldMk cId="1849872480" sldId="336"/>
            <ac:cxnSpMk id="8" creationId="{83C789B3-F521-4B9B-A469-99E3DAB4BD1D}"/>
          </ac:cxnSpMkLst>
        </pc:cxnChg>
        <pc:cxnChg chg="del">
          <ac:chgData name="Fernando Bastias" userId="96f14351f4ca6f61" providerId="LiveId" clId="{485D56C5-7A36-4C71-B770-AD6C6DC016D2}" dt="2024-08-21T02:22:10.337" v="388" actId="478"/>
          <ac:cxnSpMkLst>
            <pc:docMk/>
            <pc:sldMk cId="1849872480" sldId="336"/>
            <ac:cxnSpMk id="11" creationId="{47DCE4E3-2A6A-4240-8691-7E57ED5CF71F}"/>
          </ac:cxnSpMkLst>
        </pc:cxnChg>
        <pc:cxnChg chg="del">
          <ac:chgData name="Fernando Bastias" userId="96f14351f4ca6f61" providerId="LiveId" clId="{485D56C5-7A36-4C71-B770-AD6C6DC016D2}" dt="2024-08-21T02:27:56.250" v="389" actId="478"/>
          <ac:cxnSpMkLst>
            <pc:docMk/>
            <pc:sldMk cId="1849872480" sldId="336"/>
            <ac:cxnSpMk id="14" creationId="{F6450485-EC91-4AB0-A7E7-68DB574C741D}"/>
          </ac:cxnSpMkLst>
        </pc:cxnChg>
      </pc:sldChg>
      <pc:sldChg chg="delSp modSp mod">
        <pc:chgData name="Fernando Bastias" userId="96f14351f4ca6f61" providerId="LiveId" clId="{485D56C5-7A36-4C71-B770-AD6C6DC016D2}" dt="2024-09-05T20:45:59.283" v="2059" actId="13926"/>
        <pc:sldMkLst>
          <pc:docMk/>
          <pc:sldMk cId="592517231" sldId="337"/>
        </pc:sldMkLst>
        <pc:spChg chg="del">
          <ac:chgData name="Fernando Bastias" userId="96f14351f4ca6f61" providerId="LiveId" clId="{485D56C5-7A36-4C71-B770-AD6C6DC016D2}" dt="2024-08-21T02:34:35.670" v="481" actId="478"/>
          <ac:spMkLst>
            <pc:docMk/>
            <pc:sldMk cId="592517231" sldId="337"/>
            <ac:spMk id="3" creationId="{2578BC79-FE24-E27D-B274-8D06DBF8B58C}"/>
          </ac:spMkLst>
        </pc:spChg>
        <pc:spChg chg="del">
          <ac:chgData name="Fernando Bastias" userId="96f14351f4ca6f61" providerId="LiveId" clId="{485D56C5-7A36-4C71-B770-AD6C6DC016D2}" dt="2024-08-21T02:34:35.670" v="481" actId="478"/>
          <ac:spMkLst>
            <pc:docMk/>
            <pc:sldMk cId="592517231" sldId="337"/>
            <ac:spMk id="5" creationId="{F619F311-710F-45E9-B124-10CEA7A68892}"/>
          </ac:spMkLst>
        </pc:spChg>
        <pc:spChg chg="del">
          <ac:chgData name="Fernando Bastias" userId="96f14351f4ca6f61" providerId="LiveId" clId="{485D56C5-7A36-4C71-B770-AD6C6DC016D2}" dt="2024-08-21T02:34:16.569" v="476" actId="478"/>
          <ac:spMkLst>
            <pc:docMk/>
            <pc:sldMk cId="592517231" sldId="337"/>
            <ac:spMk id="9" creationId="{6B5586D7-645D-46C3-8FEA-59B0B369EA48}"/>
          </ac:spMkLst>
        </pc:spChg>
        <pc:spChg chg="del">
          <ac:chgData name="Fernando Bastias" userId="96f14351f4ca6f61" providerId="LiveId" clId="{485D56C5-7A36-4C71-B770-AD6C6DC016D2}" dt="2024-08-21T02:34:16.569" v="476" actId="478"/>
          <ac:spMkLst>
            <pc:docMk/>
            <pc:sldMk cId="592517231" sldId="337"/>
            <ac:spMk id="12" creationId="{5CF27207-9A17-4A30-9A27-BADFA14082B0}"/>
          </ac:spMkLst>
        </pc:spChg>
        <pc:spChg chg="del">
          <ac:chgData name="Fernando Bastias" userId="96f14351f4ca6f61" providerId="LiveId" clId="{485D56C5-7A36-4C71-B770-AD6C6DC016D2}" dt="2024-08-21T02:34:24.024" v="478" actId="478"/>
          <ac:spMkLst>
            <pc:docMk/>
            <pc:sldMk cId="592517231" sldId="337"/>
            <ac:spMk id="15" creationId="{D41B1E48-6319-48B5-9CBB-B6146467DE99}"/>
          </ac:spMkLst>
        </pc:spChg>
        <pc:spChg chg="mod">
          <ac:chgData name="Fernando Bastias" userId="96f14351f4ca6f61" providerId="LiveId" clId="{485D56C5-7A36-4C71-B770-AD6C6DC016D2}" dt="2024-08-16T19:20:36.415" v="111" actId="1076"/>
          <ac:spMkLst>
            <pc:docMk/>
            <pc:sldMk cId="592517231" sldId="337"/>
            <ac:spMk id="29" creationId="{D735F7F3-C1B5-4B60-A00A-4EB618DDFB5A}"/>
          </ac:spMkLst>
        </pc:spChg>
        <pc:spChg chg="del">
          <ac:chgData name="Fernando Bastias" userId="96f14351f4ca6f61" providerId="LiveId" clId="{485D56C5-7A36-4C71-B770-AD6C6DC016D2}" dt="2024-08-21T02:34:35.670" v="481" actId="478"/>
          <ac:spMkLst>
            <pc:docMk/>
            <pc:sldMk cId="592517231" sldId="337"/>
            <ac:spMk id="30" creationId="{D735F7F3-C1B5-4B60-A00A-4EB618DDFB5A}"/>
          </ac:spMkLst>
        </pc:spChg>
        <pc:spChg chg="del">
          <ac:chgData name="Fernando Bastias" userId="96f14351f4ca6f61" providerId="LiveId" clId="{485D56C5-7A36-4C71-B770-AD6C6DC016D2}" dt="2024-08-21T02:34:16.569" v="476" actId="478"/>
          <ac:spMkLst>
            <pc:docMk/>
            <pc:sldMk cId="592517231" sldId="337"/>
            <ac:spMk id="35" creationId="{D735F7F3-C1B5-4B60-A00A-4EB618DDFB5A}"/>
          </ac:spMkLst>
        </pc:spChg>
        <pc:spChg chg="del">
          <ac:chgData name="Fernando Bastias" userId="96f14351f4ca6f61" providerId="LiveId" clId="{485D56C5-7A36-4C71-B770-AD6C6DC016D2}" dt="2024-08-21T02:34:16.569" v="476" actId="478"/>
          <ac:spMkLst>
            <pc:docMk/>
            <pc:sldMk cId="592517231" sldId="337"/>
            <ac:spMk id="36" creationId="{D735F7F3-C1B5-4B60-A00A-4EB618DDFB5A}"/>
          </ac:spMkLst>
        </pc:spChg>
        <pc:spChg chg="del">
          <ac:chgData name="Fernando Bastias" userId="96f14351f4ca6f61" providerId="LiveId" clId="{485D56C5-7A36-4C71-B770-AD6C6DC016D2}" dt="2024-08-21T02:34:24.024" v="478" actId="478"/>
          <ac:spMkLst>
            <pc:docMk/>
            <pc:sldMk cId="592517231" sldId="337"/>
            <ac:spMk id="37" creationId="{D735F7F3-C1B5-4B60-A00A-4EB618DDFB5A}"/>
          </ac:spMkLst>
        </pc:spChg>
        <pc:spChg chg="del mod topLvl">
          <ac:chgData name="Fernando Bastias" userId="96f14351f4ca6f61" providerId="LiveId" clId="{485D56C5-7A36-4C71-B770-AD6C6DC016D2}" dt="2024-09-05T20:42:39.124" v="1995" actId="478"/>
          <ac:spMkLst>
            <pc:docMk/>
            <pc:sldMk cId="592517231" sldId="337"/>
            <ac:spMk id="46" creationId="{B584E4C1-F0AA-42F3-9B2A-1E60F6E220C1}"/>
          </ac:spMkLst>
        </pc:spChg>
        <pc:spChg chg="del topLvl">
          <ac:chgData name="Fernando Bastias" userId="96f14351f4ca6f61" providerId="LiveId" clId="{485D56C5-7A36-4C71-B770-AD6C6DC016D2}" dt="2024-08-21T02:34:42.909" v="482" actId="478"/>
          <ac:spMkLst>
            <pc:docMk/>
            <pc:sldMk cId="592517231" sldId="337"/>
            <ac:spMk id="47" creationId="{3949D2DC-7DF3-4B5F-BBDF-5FBF1BB8AA93}"/>
          </ac:spMkLst>
        </pc:spChg>
        <pc:spChg chg="mod topLvl">
          <ac:chgData name="Fernando Bastias" userId="96f14351f4ca6f61" providerId="LiveId" clId="{485D56C5-7A36-4C71-B770-AD6C6DC016D2}" dt="2024-09-05T20:45:59.283" v="2059" actId="13926"/>
          <ac:spMkLst>
            <pc:docMk/>
            <pc:sldMk cId="592517231" sldId="337"/>
            <ac:spMk id="49" creationId="{B584E4C1-F0AA-42F3-9B2A-1E60F6E220C1}"/>
          </ac:spMkLst>
        </pc:spChg>
        <pc:spChg chg="del topLvl">
          <ac:chgData name="Fernando Bastias" userId="96f14351f4ca6f61" providerId="LiveId" clId="{485D56C5-7A36-4C71-B770-AD6C6DC016D2}" dt="2024-08-21T02:34:49.201" v="483" actId="478"/>
          <ac:spMkLst>
            <pc:docMk/>
            <pc:sldMk cId="592517231" sldId="337"/>
            <ac:spMk id="50" creationId="{3949D2DC-7DF3-4B5F-BBDF-5FBF1BB8AA93}"/>
          </ac:spMkLst>
        </pc:spChg>
        <pc:spChg chg="del">
          <ac:chgData name="Fernando Bastias" userId="96f14351f4ca6f61" providerId="LiveId" clId="{485D56C5-7A36-4C71-B770-AD6C6DC016D2}" dt="2024-08-21T02:34:16.569" v="476" actId="478"/>
          <ac:spMkLst>
            <pc:docMk/>
            <pc:sldMk cId="592517231" sldId="337"/>
            <ac:spMk id="51" creationId="{B584E4C1-F0AA-42F3-9B2A-1E60F6E220C1}"/>
          </ac:spMkLst>
        </pc:spChg>
        <pc:grpChg chg="del">
          <ac:chgData name="Fernando Bastias" userId="96f14351f4ca6f61" providerId="LiveId" clId="{485D56C5-7A36-4C71-B770-AD6C6DC016D2}" dt="2024-08-21T02:34:16.569" v="476" actId="478"/>
          <ac:grpSpMkLst>
            <pc:docMk/>
            <pc:sldMk cId="592517231" sldId="337"/>
            <ac:grpSpMk id="23" creationId="{46548155-2708-4C46-9751-1DCF49F36C71}"/>
          </ac:grpSpMkLst>
        </pc:grpChg>
        <pc:grpChg chg="del">
          <ac:chgData name="Fernando Bastias" userId="96f14351f4ca6f61" providerId="LiveId" clId="{485D56C5-7A36-4C71-B770-AD6C6DC016D2}" dt="2024-08-21T02:34:16.569" v="476" actId="478"/>
          <ac:grpSpMkLst>
            <pc:docMk/>
            <pc:sldMk cId="592517231" sldId="337"/>
            <ac:grpSpMk id="42" creationId="{46548155-2708-4C46-9751-1DCF49F36C71}"/>
          </ac:grpSpMkLst>
        </pc:grpChg>
        <pc:grpChg chg="del">
          <ac:chgData name="Fernando Bastias" userId="96f14351f4ca6f61" providerId="LiveId" clId="{485D56C5-7A36-4C71-B770-AD6C6DC016D2}" dt="2024-08-21T02:34:42.909" v="482" actId="478"/>
          <ac:grpSpMkLst>
            <pc:docMk/>
            <pc:sldMk cId="592517231" sldId="337"/>
            <ac:grpSpMk id="45" creationId="{46548155-2708-4C46-9751-1DCF49F36C71}"/>
          </ac:grpSpMkLst>
        </pc:grpChg>
        <pc:grpChg chg="del">
          <ac:chgData name="Fernando Bastias" userId="96f14351f4ca6f61" providerId="LiveId" clId="{485D56C5-7A36-4C71-B770-AD6C6DC016D2}" dt="2024-08-21T02:34:49.201" v="483" actId="478"/>
          <ac:grpSpMkLst>
            <pc:docMk/>
            <pc:sldMk cId="592517231" sldId="337"/>
            <ac:grpSpMk id="48" creationId="{46548155-2708-4C46-9751-1DCF49F36C71}"/>
          </ac:grpSpMkLst>
        </pc:grpChg>
        <pc:picChg chg="mod">
          <ac:chgData name="Fernando Bastias" userId="96f14351f4ca6f61" providerId="LiveId" clId="{485D56C5-7A36-4C71-B770-AD6C6DC016D2}" dt="2024-09-05T20:42:43.851" v="2050" actId="1037"/>
          <ac:picMkLst>
            <pc:docMk/>
            <pc:sldMk cId="592517231" sldId="337"/>
            <ac:picMk id="2" creationId="{00000000-0000-0000-0000-000000000000}"/>
          </ac:picMkLst>
        </pc:picChg>
        <pc:cxnChg chg="del">
          <ac:chgData name="Fernando Bastias" userId="96f14351f4ca6f61" providerId="LiveId" clId="{485D56C5-7A36-4C71-B770-AD6C6DC016D2}" dt="2024-08-21T02:34:31.265" v="480" actId="478"/>
          <ac:cxnSpMkLst>
            <pc:docMk/>
            <pc:sldMk cId="592517231" sldId="337"/>
            <ac:cxnSpMk id="4" creationId="{5856A4D2-3123-4A08-BD85-A656A908C7F3}"/>
          </ac:cxnSpMkLst>
        </pc:cxnChg>
        <pc:cxnChg chg="del">
          <ac:chgData name="Fernando Bastias" userId="96f14351f4ca6f61" providerId="LiveId" clId="{485D56C5-7A36-4C71-B770-AD6C6DC016D2}" dt="2024-08-21T02:34:27.040" v="479" actId="478"/>
          <ac:cxnSpMkLst>
            <pc:docMk/>
            <pc:sldMk cId="592517231" sldId="337"/>
            <ac:cxnSpMk id="6" creationId="{5E3AF17D-7A3F-AC62-4DF6-C50F331BD5C1}"/>
          </ac:cxnSpMkLst>
        </pc:cxnChg>
        <pc:cxnChg chg="del">
          <ac:chgData name="Fernando Bastias" userId="96f14351f4ca6f61" providerId="LiveId" clId="{485D56C5-7A36-4C71-B770-AD6C6DC016D2}" dt="2024-08-21T02:34:16.569" v="476" actId="478"/>
          <ac:cxnSpMkLst>
            <pc:docMk/>
            <pc:sldMk cId="592517231" sldId="337"/>
            <ac:cxnSpMk id="8" creationId="{83C789B3-F521-4B9B-A469-99E3DAB4BD1D}"/>
          </ac:cxnSpMkLst>
        </pc:cxnChg>
        <pc:cxnChg chg="del">
          <ac:chgData name="Fernando Bastias" userId="96f14351f4ca6f61" providerId="LiveId" clId="{485D56C5-7A36-4C71-B770-AD6C6DC016D2}" dt="2024-08-21T02:34:16.569" v="476" actId="478"/>
          <ac:cxnSpMkLst>
            <pc:docMk/>
            <pc:sldMk cId="592517231" sldId="337"/>
            <ac:cxnSpMk id="11" creationId="{47DCE4E3-2A6A-4240-8691-7E57ED5CF71F}"/>
          </ac:cxnSpMkLst>
        </pc:cxnChg>
        <pc:cxnChg chg="del">
          <ac:chgData name="Fernando Bastias" userId="96f14351f4ca6f61" providerId="LiveId" clId="{485D56C5-7A36-4C71-B770-AD6C6DC016D2}" dt="2024-08-21T02:34:20.230" v="477" actId="478"/>
          <ac:cxnSpMkLst>
            <pc:docMk/>
            <pc:sldMk cId="592517231" sldId="337"/>
            <ac:cxnSpMk id="14" creationId="{F6450485-EC91-4AB0-A7E7-68DB574C741D}"/>
          </ac:cxnSpMkLst>
        </pc:cxnChg>
      </pc:sldChg>
      <pc:sldChg chg="delSp modSp mod">
        <pc:chgData name="Fernando Bastias" userId="96f14351f4ca6f61" providerId="LiveId" clId="{485D56C5-7A36-4C71-B770-AD6C6DC016D2}" dt="2024-09-05T21:02:11.471" v="2137" actId="13926"/>
        <pc:sldMkLst>
          <pc:docMk/>
          <pc:sldMk cId="1848596224" sldId="338"/>
        </pc:sldMkLst>
        <pc:spChg chg="del">
          <ac:chgData name="Fernando Bastias" userId="96f14351f4ca6f61" providerId="LiveId" clId="{485D56C5-7A36-4C71-B770-AD6C6DC016D2}" dt="2024-08-21T02:39:12.859" v="519" actId="478"/>
          <ac:spMkLst>
            <pc:docMk/>
            <pc:sldMk cId="1848596224" sldId="338"/>
            <ac:spMk id="3" creationId="{2578BC79-FE24-E27D-B274-8D06DBF8B58C}"/>
          </ac:spMkLst>
        </pc:spChg>
        <pc:spChg chg="del">
          <ac:chgData name="Fernando Bastias" userId="96f14351f4ca6f61" providerId="LiveId" clId="{485D56C5-7A36-4C71-B770-AD6C6DC016D2}" dt="2024-08-21T02:39:12.859" v="519" actId="478"/>
          <ac:spMkLst>
            <pc:docMk/>
            <pc:sldMk cId="1848596224" sldId="338"/>
            <ac:spMk id="5" creationId="{F619F311-710F-45E9-B124-10CEA7A68892}"/>
          </ac:spMkLst>
        </pc:spChg>
        <pc:spChg chg="del">
          <ac:chgData name="Fernando Bastias" userId="96f14351f4ca6f61" providerId="LiveId" clId="{485D56C5-7A36-4C71-B770-AD6C6DC016D2}" dt="2024-08-21T02:38:50.279" v="514" actId="478"/>
          <ac:spMkLst>
            <pc:docMk/>
            <pc:sldMk cId="1848596224" sldId="338"/>
            <ac:spMk id="9" creationId="{6B5586D7-645D-46C3-8FEA-59B0B369EA48}"/>
          </ac:spMkLst>
        </pc:spChg>
        <pc:spChg chg="del">
          <ac:chgData name="Fernando Bastias" userId="96f14351f4ca6f61" providerId="LiveId" clId="{485D56C5-7A36-4C71-B770-AD6C6DC016D2}" dt="2024-08-21T02:38:50.279" v="514" actId="478"/>
          <ac:spMkLst>
            <pc:docMk/>
            <pc:sldMk cId="1848596224" sldId="338"/>
            <ac:spMk id="12" creationId="{5CF27207-9A17-4A30-9A27-BADFA14082B0}"/>
          </ac:spMkLst>
        </pc:spChg>
        <pc:spChg chg="del">
          <ac:chgData name="Fernando Bastias" userId="96f14351f4ca6f61" providerId="LiveId" clId="{485D56C5-7A36-4C71-B770-AD6C6DC016D2}" dt="2024-08-21T02:38:58.081" v="516" actId="478"/>
          <ac:spMkLst>
            <pc:docMk/>
            <pc:sldMk cId="1848596224" sldId="338"/>
            <ac:spMk id="15" creationId="{D41B1E48-6319-48B5-9CBB-B6146467DE99}"/>
          </ac:spMkLst>
        </pc:spChg>
        <pc:spChg chg="mod">
          <ac:chgData name="Fernando Bastias" userId="96f14351f4ca6f61" providerId="LiveId" clId="{485D56C5-7A36-4C71-B770-AD6C6DC016D2}" dt="2024-08-16T19:22:01.391" v="118" actId="1076"/>
          <ac:spMkLst>
            <pc:docMk/>
            <pc:sldMk cId="1848596224" sldId="338"/>
            <ac:spMk id="29" creationId="{D735F7F3-C1B5-4B60-A00A-4EB618DDFB5A}"/>
          </ac:spMkLst>
        </pc:spChg>
        <pc:spChg chg="del">
          <ac:chgData name="Fernando Bastias" userId="96f14351f4ca6f61" providerId="LiveId" clId="{485D56C5-7A36-4C71-B770-AD6C6DC016D2}" dt="2024-08-21T02:39:12.859" v="519" actId="478"/>
          <ac:spMkLst>
            <pc:docMk/>
            <pc:sldMk cId="1848596224" sldId="338"/>
            <ac:spMk id="30" creationId="{D735F7F3-C1B5-4B60-A00A-4EB618DDFB5A}"/>
          </ac:spMkLst>
        </pc:spChg>
        <pc:spChg chg="del">
          <ac:chgData name="Fernando Bastias" userId="96f14351f4ca6f61" providerId="LiveId" clId="{485D56C5-7A36-4C71-B770-AD6C6DC016D2}" dt="2024-08-21T02:38:50.279" v="514" actId="478"/>
          <ac:spMkLst>
            <pc:docMk/>
            <pc:sldMk cId="1848596224" sldId="338"/>
            <ac:spMk id="35" creationId="{D735F7F3-C1B5-4B60-A00A-4EB618DDFB5A}"/>
          </ac:spMkLst>
        </pc:spChg>
        <pc:spChg chg="del">
          <ac:chgData name="Fernando Bastias" userId="96f14351f4ca6f61" providerId="LiveId" clId="{485D56C5-7A36-4C71-B770-AD6C6DC016D2}" dt="2024-08-21T02:38:50.279" v="514" actId="478"/>
          <ac:spMkLst>
            <pc:docMk/>
            <pc:sldMk cId="1848596224" sldId="338"/>
            <ac:spMk id="36" creationId="{D735F7F3-C1B5-4B60-A00A-4EB618DDFB5A}"/>
          </ac:spMkLst>
        </pc:spChg>
        <pc:spChg chg="del">
          <ac:chgData name="Fernando Bastias" userId="96f14351f4ca6f61" providerId="LiveId" clId="{485D56C5-7A36-4C71-B770-AD6C6DC016D2}" dt="2024-08-21T02:38:58.081" v="516" actId="478"/>
          <ac:spMkLst>
            <pc:docMk/>
            <pc:sldMk cId="1848596224" sldId="338"/>
            <ac:spMk id="37" creationId="{D735F7F3-C1B5-4B60-A00A-4EB618DDFB5A}"/>
          </ac:spMkLst>
        </pc:spChg>
        <pc:spChg chg="del mod topLvl">
          <ac:chgData name="Fernando Bastias" userId="96f14351f4ca6f61" providerId="LiveId" clId="{485D56C5-7A36-4C71-B770-AD6C6DC016D2}" dt="2024-09-05T21:00:51.198" v="2066" actId="478"/>
          <ac:spMkLst>
            <pc:docMk/>
            <pc:sldMk cId="1848596224" sldId="338"/>
            <ac:spMk id="46" creationId="{B584E4C1-F0AA-42F3-9B2A-1E60F6E220C1}"/>
          </ac:spMkLst>
        </pc:spChg>
        <pc:spChg chg="del topLvl">
          <ac:chgData name="Fernando Bastias" userId="96f14351f4ca6f61" providerId="LiveId" clId="{485D56C5-7A36-4C71-B770-AD6C6DC016D2}" dt="2024-08-21T02:39:20.566" v="520" actId="478"/>
          <ac:spMkLst>
            <pc:docMk/>
            <pc:sldMk cId="1848596224" sldId="338"/>
            <ac:spMk id="47" creationId="{3949D2DC-7DF3-4B5F-BBDF-5FBF1BB8AA93}"/>
          </ac:spMkLst>
        </pc:spChg>
        <pc:spChg chg="mod topLvl">
          <ac:chgData name="Fernando Bastias" userId="96f14351f4ca6f61" providerId="LiveId" clId="{485D56C5-7A36-4C71-B770-AD6C6DC016D2}" dt="2024-09-05T21:02:11.471" v="2137" actId="13926"/>
          <ac:spMkLst>
            <pc:docMk/>
            <pc:sldMk cId="1848596224" sldId="338"/>
            <ac:spMk id="49" creationId="{B584E4C1-F0AA-42F3-9B2A-1E60F6E220C1}"/>
          </ac:spMkLst>
        </pc:spChg>
        <pc:spChg chg="del topLvl">
          <ac:chgData name="Fernando Bastias" userId="96f14351f4ca6f61" providerId="LiveId" clId="{485D56C5-7A36-4C71-B770-AD6C6DC016D2}" dt="2024-08-21T02:39:28.442" v="521" actId="478"/>
          <ac:spMkLst>
            <pc:docMk/>
            <pc:sldMk cId="1848596224" sldId="338"/>
            <ac:spMk id="50" creationId="{3949D2DC-7DF3-4B5F-BBDF-5FBF1BB8AA93}"/>
          </ac:spMkLst>
        </pc:spChg>
        <pc:spChg chg="del">
          <ac:chgData name="Fernando Bastias" userId="96f14351f4ca6f61" providerId="LiveId" clId="{485D56C5-7A36-4C71-B770-AD6C6DC016D2}" dt="2024-08-21T02:38:50.279" v="514" actId="478"/>
          <ac:spMkLst>
            <pc:docMk/>
            <pc:sldMk cId="1848596224" sldId="338"/>
            <ac:spMk id="51" creationId="{B584E4C1-F0AA-42F3-9B2A-1E60F6E220C1}"/>
          </ac:spMkLst>
        </pc:spChg>
        <pc:grpChg chg="del">
          <ac:chgData name="Fernando Bastias" userId="96f14351f4ca6f61" providerId="LiveId" clId="{485D56C5-7A36-4C71-B770-AD6C6DC016D2}" dt="2024-08-21T02:38:50.279" v="514" actId="478"/>
          <ac:grpSpMkLst>
            <pc:docMk/>
            <pc:sldMk cId="1848596224" sldId="338"/>
            <ac:grpSpMk id="23" creationId="{46548155-2708-4C46-9751-1DCF49F36C71}"/>
          </ac:grpSpMkLst>
        </pc:grpChg>
        <pc:grpChg chg="del">
          <ac:chgData name="Fernando Bastias" userId="96f14351f4ca6f61" providerId="LiveId" clId="{485D56C5-7A36-4C71-B770-AD6C6DC016D2}" dt="2024-08-21T02:38:50.279" v="514" actId="478"/>
          <ac:grpSpMkLst>
            <pc:docMk/>
            <pc:sldMk cId="1848596224" sldId="338"/>
            <ac:grpSpMk id="42" creationId="{46548155-2708-4C46-9751-1DCF49F36C71}"/>
          </ac:grpSpMkLst>
        </pc:grpChg>
        <pc:grpChg chg="del">
          <ac:chgData name="Fernando Bastias" userId="96f14351f4ca6f61" providerId="LiveId" clId="{485D56C5-7A36-4C71-B770-AD6C6DC016D2}" dt="2024-08-21T02:39:20.566" v="520" actId="478"/>
          <ac:grpSpMkLst>
            <pc:docMk/>
            <pc:sldMk cId="1848596224" sldId="338"/>
            <ac:grpSpMk id="45" creationId="{46548155-2708-4C46-9751-1DCF49F36C71}"/>
          </ac:grpSpMkLst>
        </pc:grpChg>
        <pc:grpChg chg="del">
          <ac:chgData name="Fernando Bastias" userId="96f14351f4ca6f61" providerId="LiveId" clId="{485D56C5-7A36-4C71-B770-AD6C6DC016D2}" dt="2024-08-21T02:39:28.442" v="521" actId="478"/>
          <ac:grpSpMkLst>
            <pc:docMk/>
            <pc:sldMk cId="1848596224" sldId="338"/>
            <ac:grpSpMk id="48" creationId="{46548155-2708-4C46-9751-1DCF49F36C71}"/>
          </ac:grpSpMkLst>
        </pc:grpChg>
        <pc:picChg chg="mod">
          <ac:chgData name="Fernando Bastias" userId="96f14351f4ca6f61" providerId="LiveId" clId="{485D56C5-7A36-4C71-B770-AD6C6DC016D2}" dt="2024-09-05T21:00:57.788" v="2125" actId="1037"/>
          <ac:picMkLst>
            <pc:docMk/>
            <pc:sldMk cId="1848596224" sldId="338"/>
            <ac:picMk id="2" creationId="{00000000-0000-0000-0000-000000000000}"/>
          </ac:picMkLst>
        </pc:picChg>
        <pc:cxnChg chg="del">
          <ac:chgData name="Fernando Bastias" userId="96f14351f4ca6f61" providerId="LiveId" clId="{485D56C5-7A36-4C71-B770-AD6C6DC016D2}" dt="2024-08-21T02:39:06.342" v="518" actId="478"/>
          <ac:cxnSpMkLst>
            <pc:docMk/>
            <pc:sldMk cId="1848596224" sldId="338"/>
            <ac:cxnSpMk id="4" creationId="{5856A4D2-3123-4A08-BD85-A656A908C7F3}"/>
          </ac:cxnSpMkLst>
        </pc:cxnChg>
        <pc:cxnChg chg="del">
          <ac:chgData name="Fernando Bastias" userId="96f14351f4ca6f61" providerId="LiveId" clId="{485D56C5-7A36-4C71-B770-AD6C6DC016D2}" dt="2024-08-21T02:39:03.578" v="517" actId="478"/>
          <ac:cxnSpMkLst>
            <pc:docMk/>
            <pc:sldMk cId="1848596224" sldId="338"/>
            <ac:cxnSpMk id="6" creationId="{5E3AF17D-7A3F-AC62-4DF6-C50F331BD5C1}"/>
          </ac:cxnSpMkLst>
        </pc:cxnChg>
        <pc:cxnChg chg="del">
          <ac:chgData name="Fernando Bastias" userId="96f14351f4ca6f61" providerId="LiveId" clId="{485D56C5-7A36-4C71-B770-AD6C6DC016D2}" dt="2024-08-21T02:38:50.279" v="514" actId="478"/>
          <ac:cxnSpMkLst>
            <pc:docMk/>
            <pc:sldMk cId="1848596224" sldId="338"/>
            <ac:cxnSpMk id="8" creationId="{83C789B3-F521-4B9B-A469-99E3DAB4BD1D}"/>
          </ac:cxnSpMkLst>
        </pc:cxnChg>
        <pc:cxnChg chg="del">
          <ac:chgData name="Fernando Bastias" userId="96f14351f4ca6f61" providerId="LiveId" clId="{485D56C5-7A36-4C71-B770-AD6C6DC016D2}" dt="2024-08-21T02:38:50.279" v="514" actId="478"/>
          <ac:cxnSpMkLst>
            <pc:docMk/>
            <pc:sldMk cId="1848596224" sldId="338"/>
            <ac:cxnSpMk id="11" creationId="{47DCE4E3-2A6A-4240-8691-7E57ED5CF71F}"/>
          </ac:cxnSpMkLst>
        </pc:cxnChg>
        <pc:cxnChg chg="del">
          <ac:chgData name="Fernando Bastias" userId="96f14351f4ca6f61" providerId="LiveId" clId="{485D56C5-7A36-4C71-B770-AD6C6DC016D2}" dt="2024-08-21T02:38:54.024" v="515" actId="478"/>
          <ac:cxnSpMkLst>
            <pc:docMk/>
            <pc:sldMk cId="1848596224" sldId="338"/>
            <ac:cxnSpMk id="14" creationId="{F6450485-EC91-4AB0-A7E7-68DB574C741D}"/>
          </ac:cxnSpMkLst>
        </pc:cxnChg>
      </pc:sldChg>
      <pc:sldChg chg="delSp modSp mod">
        <pc:chgData name="Fernando Bastias" userId="96f14351f4ca6f61" providerId="LiveId" clId="{485D56C5-7A36-4C71-B770-AD6C6DC016D2}" dt="2024-09-05T21:04:58.301" v="2261" actId="13926"/>
        <pc:sldMkLst>
          <pc:docMk/>
          <pc:sldMk cId="1822284013" sldId="339"/>
        </pc:sldMkLst>
        <pc:spChg chg="del">
          <ac:chgData name="Fernando Bastias" userId="96f14351f4ca6f61" providerId="LiveId" clId="{485D56C5-7A36-4C71-B770-AD6C6DC016D2}" dt="2024-08-21T02:44:22.032" v="555" actId="478"/>
          <ac:spMkLst>
            <pc:docMk/>
            <pc:sldMk cId="1822284013" sldId="339"/>
            <ac:spMk id="3" creationId="{2578BC79-FE24-E27D-B274-8D06DBF8B58C}"/>
          </ac:spMkLst>
        </pc:spChg>
        <pc:spChg chg="del">
          <ac:chgData name="Fernando Bastias" userId="96f14351f4ca6f61" providerId="LiveId" clId="{485D56C5-7A36-4C71-B770-AD6C6DC016D2}" dt="2024-08-21T02:44:22.032" v="555" actId="478"/>
          <ac:spMkLst>
            <pc:docMk/>
            <pc:sldMk cId="1822284013" sldId="339"/>
            <ac:spMk id="5" creationId="{F619F311-710F-45E9-B124-10CEA7A68892}"/>
          </ac:spMkLst>
        </pc:spChg>
        <pc:spChg chg="del">
          <ac:chgData name="Fernando Bastias" userId="96f14351f4ca6f61" providerId="LiveId" clId="{485D56C5-7A36-4C71-B770-AD6C6DC016D2}" dt="2024-08-21T02:43:59.796" v="550" actId="478"/>
          <ac:spMkLst>
            <pc:docMk/>
            <pc:sldMk cId="1822284013" sldId="339"/>
            <ac:spMk id="9" creationId="{6B5586D7-645D-46C3-8FEA-59B0B369EA48}"/>
          </ac:spMkLst>
        </pc:spChg>
        <pc:spChg chg="del">
          <ac:chgData name="Fernando Bastias" userId="96f14351f4ca6f61" providerId="LiveId" clId="{485D56C5-7A36-4C71-B770-AD6C6DC016D2}" dt="2024-08-21T02:43:59.796" v="550" actId="478"/>
          <ac:spMkLst>
            <pc:docMk/>
            <pc:sldMk cId="1822284013" sldId="339"/>
            <ac:spMk id="12" creationId="{5CF27207-9A17-4A30-9A27-BADFA14082B0}"/>
          </ac:spMkLst>
        </pc:spChg>
        <pc:spChg chg="del">
          <ac:chgData name="Fernando Bastias" userId="96f14351f4ca6f61" providerId="LiveId" clId="{485D56C5-7A36-4C71-B770-AD6C6DC016D2}" dt="2024-08-21T02:44:10.165" v="552" actId="478"/>
          <ac:spMkLst>
            <pc:docMk/>
            <pc:sldMk cId="1822284013" sldId="339"/>
            <ac:spMk id="15" creationId="{D41B1E48-6319-48B5-9CBB-B6146467DE99}"/>
          </ac:spMkLst>
        </pc:spChg>
        <pc:spChg chg="mod">
          <ac:chgData name="Fernando Bastias" userId="96f14351f4ca6f61" providerId="LiveId" clId="{485D56C5-7A36-4C71-B770-AD6C6DC016D2}" dt="2024-08-16T19:35:39.318" v="127" actId="1076"/>
          <ac:spMkLst>
            <pc:docMk/>
            <pc:sldMk cId="1822284013" sldId="339"/>
            <ac:spMk id="29" creationId="{D735F7F3-C1B5-4B60-A00A-4EB618DDFB5A}"/>
          </ac:spMkLst>
        </pc:spChg>
        <pc:spChg chg="del">
          <ac:chgData name="Fernando Bastias" userId="96f14351f4ca6f61" providerId="LiveId" clId="{485D56C5-7A36-4C71-B770-AD6C6DC016D2}" dt="2024-08-21T02:44:22.032" v="555" actId="478"/>
          <ac:spMkLst>
            <pc:docMk/>
            <pc:sldMk cId="1822284013" sldId="339"/>
            <ac:spMk id="30" creationId="{D735F7F3-C1B5-4B60-A00A-4EB618DDFB5A}"/>
          </ac:spMkLst>
        </pc:spChg>
        <pc:spChg chg="del">
          <ac:chgData name="Fernando Bastias" userId="96f14351f4ca6f61" providerId="LiveId" clId="{485D56C5-7A36-4C71-B770-AD6C6DC016D2}" dt="2024-08-21T02:43:59.796" v="550" actId="478"/>
          <ac:spMkLst>
            <pc:docMk/>
            <pc:sldMk cId="1822284013" sldId="339"/>
            <ac:spMk id="35" creationId="{D735F7F3-C1B5-4B60-A00A-4EB618DDFB5A}"/>
          </ac:spMkLst>
        </pc:spChg>
        <pc:spChg chg="del">
          <ac:chgData name="Fernando Bastias" userId="96f14351f4ca6f61" providerId="LiveId" clId="{485D56C5-7A36-4C71-B770-AD6C6DC016D2}" dt="2024-08-21T02:43:59.796" v="550" actId="478"/>
          <ac:spMkLst>
            <pc:docMk/>
            <pc:sldMk cId="1822284013" sldId="339"/>
            <ac:spMk id="36" creationId="{D735F7F3-C1B5-4B60-A00A-4EB618DDFB5A}"/>
          </ac:spMkLst>
        </pc:spChg>
        <pc:spChg chg="del">
          <ac:chgData name="Fernando Bastias" userId="96f14351f4ca6f61" providerId="LiveId" clId="{485D56C5-7A36-4C71-B770-AD6C6DC016D2}" dt="2024-08-21T02:44:10.165" v="552" actId="478"/>
          <ac:spMkLst>
            <pc:docMk/>
            <pc:sldMk cId="1822284013" sldId="339"/>
            <ac:spMk id="37" creationId="{D735F7F3-C1B5-4B60-A00A-4EB618DDFB5A}"/>
          </ac:spMkLst>
        </pc:spChg>
        <pc:spChg chg="del mod topLvl">
          <ac:chgData name="Fernando Bastias" userId="96f14351f4ca6f61" providerId="LiveId" clId="{485D56C5-7A36-4C71-B770-AD6C6DC016D2}" dt="2024-09-05T21:03:44.412" v="2193" actId="478"/>
          <ac:spMkLst>
            <pc:docMk/>
            <pc:sldMk cId="1822284013" sldId="339"/>
            <ac:spMk id="46" creationId="{B584E4C1-F0AA-42F3-9B2A-1E60F6E220C1}"/>
          </ac:spMkLst>
        </pc:spChg>
        <pc:spChg chg="del topLvl">
          <ac:chgData name="Fernando Bastias" userId="96f14351f4ca6f61" providerId="LiveId" clId="{485D56C5-7A36-4C71-B770-AD6C6DC016D2}" dt="2024-08-21T02:46:39.682" v="556" actId="478"/>
          <ac:spMkLst>
            <pc:docMk/>
            <pc:sldMk cId="1822284013" sldId="339"/>
            <ac:spMk id="47" creationId="{3949D2DC-7DF3-4B5F-BBDF-5FBF1BB8AA93}"/>
          </ac:spMkLst>
        </pc:spChg>
        <pc:spChg chg="mod topLvl">
          <ac:chgData name="Fernando Bastias" userId="96f14351f4ca6f61" providerId="LiveId" clId="{485D56C5-7A36-4C71-B770-AD6C6DC016D2}" dt="2024-09-05T21:04:58.301" v="2261" actId="13926"/>
          <ac:spMkLst>
            <pc:docMk/>
            <pc:sldMk cId="1822284013" sldId="339"/>
            <ac:spMk id="49" creationId="{B584E4C1-F0AA-42F3-9B2A-1E60F6E220C1}"/>
          </ac:spMkLst>
        </pc:spChg>
        <pc:spChg chg="del topLvl">
          <ac:chgData name="Fernando Bastias" userId="96f14351f4ca6f61" providerId="LiveId" clId="{485D56C5-7A36-4C71-B770-AD6C6DC016D2}" dt="2024-08-21T02:46:46.040" v="557" actId="478"/>
          <ac:spMkLst>
            <pc:docMk/>
            <pc:sldMk cId="1822284013" sldId="339"/>
            <ac:spMk id="50" creationId="{3949D2DC-7DF3-4B5F-BBDF-5FBF1BB8AA93}"/>
          </ac:spMkLst>
        </pc:spChg>
        <pc:spChg chg="del">
          <ac:chgData name="Fernando Bastias" userId="96f14351f4ca6f61" providerId="LiveId" clId="{485D56C5-7A36-4C71-B770-AD6C6DC016D2}" dt="2024-08-21T02:43:59.796" v="550" actId="478"/>
          <ac:spMkLst>
            <pc:docMk/>
            <pc:sldMk cId="1822284013" sldId="339"/>
            <ac:spMk id="51" creationId="{B584E4C1-F0AA-42F3-9B2A-1E60F6E220C1}"/>
          </ac:spMkLst>
        </pc:spChg>
        <pc:grpChg chg="del">
          <ac:chgData name="Fernando Bastias" userId="96f14351f4ca6f61" providerId="LiveId" clId="{485D56C5-7A36-4C71-B770-AD6C6DC016D2}" dt="2024-08-21T02:43:59.796" v="550" actId="478"/>
          <ac:grpSpMkLst>
            <pc:docMk/>
            <pc:sldMk cId="1822284013" sldId="339"/>
            <ac:grpSpMk id="23" creationId="{46548155-2708-4C46-9751-1DCF49F36C71}"/>
          </ac:grpSpMkLst>
        </pc:grpChg>
        <pc:grpChg chg="del">
          <ac:chgData name="Fernando Bastias" userId="96f14351f4ca6f61" providerId="LiveId" clId="{485D56C5-7A36-4C71-B770-AD6C6DC016D2}" dt="2024-08-21T02:43:59.796" v="550" actId="478"/>
          <ac:grpSpMkLst>
            <pc:docMk/>
            <pc:sldMk cId="1822284013" sldId="339"/>
            <ac:grpSpMk id="42" creationId="{46548155-2708-4C46-9751-1DCF49F36C71}"/>
          </ac:grpSpMkLst>
        </pc:grpChg>
        <pc:grpChg chg="del">
          <ac:chgData name="Fernando Bastias" userId="96f14351f4ca6f61" providerId="LiveId" clId="{485D56C5-7A36-4C71-B770-AD6C6DC016D2}" dt="2024-08-21T02:46:39.682" v="556" actId="478"/>
          <ac:grpSpMkLst>
            <pc:docMk/>
            <pc:sldMk cId="1822284013" sldId="339"/>
            <ac:grpSpMk id="45" creationId="{46548155-2708-4C46-9751-1DCF49F36C71}"/>
          </ac:grpSpMkLst>
        </pc:grpChg>
        <pc:grpChg chg="del">
          <ac:chgData name="Fernando Bastias" userId="96f14351f4ca6f61" providerId="LiveId" clId="{485D56C5-7A36-4C71-B770-AD6C6DC016D2}" dt="2024-08-21T02:46:46.040" v="557" actId="478"/>
          <ac:grpSpMkLst>
            <pc:docMk/>
            <pc:sldMk cId="1822284013" sldId="339"/>
            <ac:grpSpMk id="48" creationId="{46548155-2708-4C46-9751-1DCF49F36C71}"/>
          </ac:grpSpMkLst>
        </pc:grpChg>
        <pc:picChg chg="mod">
          <ac:chgData name="Fernando Bastias" userId="96f14351f4ca6f61" providerId="LiveId" clId="{485D56C5-7A36-4C71-B770-AD6C6DC016D2}" dt="2024-09-05T21:03:49.359" v="2251" actId="1037"/>
          <ac:picMkLst>
            <pc:docMk/>
            <pc:sldMk cId="1822284013" sldId="339"/>
            <ac:picMk id="2" creationId="{00000000-0000-0000-0000-000000000000}"/>
          </ac:picMkLst>
        </pc:picChg>
        <pc:cxnChg chg="del">
          <ac:chgData name="Fernando Bastias" userId="96f14351f4ca6f61" providerId="LiveId" clId="{485D56C5-7A36-4C71-B770-AD6C6DC016D2}" dt="2024-08-21T02:44:17.141" v="554" actId="478"/>
          <ac:cxnSpMkLst>
            <pc:docMk/>
            <pc:sldMk cId="1822284013" sldId="339"/>
            <ac:cxnSpMk id="4" creationId="{5856A4D2-3123-4A08-BD85-A656A908C7F3}"/>
          </ac:cxnSpMkLst>
        </pc:cxnChg>
        <pc:cxnChg chg="del">
          <ac:chgData name="Fernando Bastias" userId="96f14351f4ca6f61" providerId="LiveId" clId="{485D56C5-7A36-4C71-B770-AD6C6DC016D2}" dt="2024-08-21T02:44:14.414" v="553" actId="478"/>
          <ac:cxnSpMkLst>
            <pc:docMk/>
            <pc:sldMk cId="1822284013" sldId="339"/>
            <ac:cxnSpMk id="6" creationId="{5E3AF17D-7A3F-AC62-4DF6-C50F331BD5C1}"/>
          </ac:cxnSpMkLst>
        </pc:cxnChg>
        <pc:cxnChg chg="del">
          <ac:chgData name="Fernando Bastias" userId="96f14351f4ca6f61" providerId="LiveId" clId="{485D56C5-7A36-4C71-B770-AD6C6DC016D2}" dt="2024-08-21T02:43:59.796" v="550" actId="478"/>
          <ac:cxnSpMkLst>
            <pc:docMk/>
            <pc:sldMk cId="1822284013" sldId="339"/>
            <ac:cxnSpMk id="8" creationId="{83C789B3-F521-4B9B-A469-99E3DAB4BD1D}"/>
          </ac:cxnSpMkLst>
        </pc:cxnChg>
        <pc:cxnChg chg="del">
          <ac:chgData name="Fernando Bastias" userId="96f14351f4ca6f61" providerId="LiveId" clId="{485D56C5-7A36-4C71-B770-AD6C6DC016D2}" dt="2024-08-21T02:43:59.796" v="550" actId="478"/>
          <ac:cxnSpMkLst>
            <pc:docMk/>
            <pc:sldMk cId="1822284013" sldId="339"/>
            <ac:cxnSpMk id="11" creationId="{47DCE4E3-2A6A-4240-8691-7E57ED5CF71F}"/>
          </ac:cxnSpMkLst>
        </pc:cxnChg>
        <pc:cxnChg chg="del">
          <ac:chgData name="Fernando Bastias" userId="96f14351f4ca6f61" providerId="LiveId" clId="{485D56C5-7A36-4C71-B770-AD6C6DC016D2}" dt="2024-08-21T02:44:06.298" v="551" actId="478"/>
          <ac:cxnSpMkLst>
            <pc:docMk/>
            <pc:sldMk cId="1822284013" sldId="339"/>
            <ac:cxnSpMk id="14" creationId="{F6450485-EC91-4AB0-A7E7-68DB574C741D}"/>
          </ac:cxnSpMkLst>
        </pc:cxnChg>
      </pc:sldChg>
      <pc:sldChg chg="delSp modSp mod">
        <pc:chgData name="Fernando Bastias" userId="96f14351f4ca6f61" providerId="LiveId" clId="{485D56C5-7A36-4C71-B770-AD6C6DC016D2}" dt="2024-09-05T21:07:38.140" v="2391" actId="13926"/>
        <pc:sldMkLst>
          <pc:docMk/>
          <pc:sldMk cId="508162461" sldId="340"/>
        </pc:sldMkLst>
        <pc:spChg chg="del">
          <ac:chgData name="Fernando Bastias" userId="96f14351f4ca6f61" providerId="LiveId" clId="{485D56C5-7A36-4C71-B770-AD6C6DC016D2}" dt="2024-08-21T02:51:24.381" v="592" actId="478"/>
          <ac:spMkLst>
            <pc:docMk/>
            <pc:sldMk cId="508162461" sldId="340"/>
            <ac:spMk id="3" creationId="{2578BC79-FE24-E27D-B274-8D06DBF8B58C}"/>
          </ac:spMkLst>
        </pc:spChg>
        <pc:spChg chg="del">
          <ac:chgData name="Fernando Bastias" userId="96f14351f4ca6f61" providerId="LiveId" clId="{485D56C5-7A36-4C71-B770-AD6C6DC016D2}" dt="2024-08-21T02:51:24.381" v="592" actId="478"/>
          <ac:spMkLst>
            <pc:docMk/>
            <pc:sldMk cId="508162461" sldId="340"/>
            <ac:spMk id="5" creationId="{F619F311-710F-45E9-B124-10CEA7A68892}"/>
          </ac:spMkLst>
        </pc:spChg>
        <pc:spChg chg="del">
          <ac:chgData name="Fernando Bastias" userId="96f14351f4ca6f61" providerId="LiveId" clId="{485D56C5-7A36-4C71-B770-AD6C6DC016D2}" dt="2024-08-21T02:51:04.921" v="587" actId="478"/>
          <ac:spMkLst>
            <pc:docMk/>
            <pc:sldMk cId="508162461" sldId="340"/>
            <ac:spMk id="9" creationId="{6B5586D7-645D-46C3-8FEA-59B0B369EA48}"/>
          </ac:spMkLst>
        </pc:spChg>
        <pc:spChg chg="del">
          <ac:chgData name="Fernando Bastias" userId="96f14351f4ca6f61" providerId="LiveId" clId="{485D56C5-7A36-4C71-B770-AD6C6DC016D2}" dt="2024-08-21T02:51:04.921" v="587" actId="478"/>
          <ac:spMkLst>
            <pc:docMk/>
            <pc:sldMk cId="508162461" sldId="340"/>
            <ac:spMk id="12" creationId="{5CF27207-9A17-4A30-9A27-BADFA14082B0}"/>
          </ac:spMkLst>
        </pc:spChg>
        <pc:spChg chg="del">
          <ac:chgData name="Fernando Bastias" userId="96f14351f4ca6f61" providerId="LiveId" clId="{485D56C5-7A36-4C71-B770-AD6C6DC016D2}" dt="2024-08-21T02:51:14.567" v="589" actId="478"/>
          <ac:spMkLst>
            <pc:docMk/>
            <pc:sldMk cId="508162461" sldId="340"/>
            <ac:spMk id="15" creationId="{D41B1E48-6319-48B5-9CBB-B6146467DE99}"/>
          </ac:spMkLst>
        </pc:spChg>
        <pc:spChg chg="mod">
          <ac:chgData name="Fernando Bastias" userId="96f14351f4ca6f61" providerId="LiveId" clId="{485D56C5-7A36-4C71-B770-AD6C6DC016D2}" dt="2024-08-16T19:37:20.674" v="138" actId="1076"/>
          <ac:spMkLst>
            <pc:docMk/>
            <pc:sldMk cId="508162461" sldId="340"/>
            <ac:spMk id="29" creationId="{D735F7F3-C1B5-4B60-A00A-4EB618DDFB5A}"/>
          </ac:spMkLst>
        </pc:spChg>
        <pc:spChg chg="del">
          <ac:chgData name="Fernando Bastias" userId="96f14351f4ca6f61" providerId="LiveId" clId="{485D56C5-7A36-4C71-B770-AD6C6DC016D2}" dt="2024-08-21T02:51:24.381" v="592" actId="478"/>
          <ac:spMkLst>
            <pc:docMk/>
            <pc:sldMk cId="508162461" sldId="340"/>
            <ac:spMk id="30" creationId="{D735F7F3-C1B5-4B60-A00A-4EB618DDFB5A}"/>
          </ac:spMkLst>
        </pc:spChg>
        <pc:spChg chg="del">
          <ac:chgData name="Fernando Bastias" userId="96f14351f4ca6f61" providerId="LiveId" clId="{485D56C5-7A36-4C71-B770-AD6C6DC016D2}" dt="2024-08-21T02:51:04.921" v="587" actId="478"/>
          <ac:spMkLst>
            <pc:docMk/>
            <pc:sldMk cId="508162461" sldId="340"/>
            <ac:spMk id="35" creationId="{D735F7F3-C1B5-4B60-A00A-4EB618DDFB5A}"/>
          </ac:spMkLst>
        </pc:spChg>
        <pc:spChg chg="del">
          <ac:chgData name="Fernando Bastias" userId="96f14351f4ca6f61" providerId="LiveId" clId="{485D56C5-7A36-4C71-B770-AD6C6DC016D2}" dt="2024-08-21T02:51:04.921" v="587" actId="478"/>
          <ac:spMkLst>
            <pc:docMk/>
            <pc:sldMk cId="508162461" sldId="340"/>
            <ac:spMk id="36" creationId="{D735F7F3-C1B5-4B60-A00A-4EB618DDFB5A}"/>
          </ac:spMkLst>
        </pc:spChg>
        <pc:spChg chg="del">
          <ac:chgData name="Fernando Bastias" userId="96f14351f4ca6f61" providerId="LiveId" clId="{485D56C5-7A36-4C71-B770-AD6C6DC016D2}" dt="2024-08-21T02:51:14.567" v="589" actId="478"/>
          <ac:spMkLst>
            <pc:docMk/>
            <pc:sldMk cId="508162461" sldId="340"/>
            <ac:spMk id="37" creationId="{D735F7F3-C1B5-4B60-A00A-4EB618DDFB5A}"/>
          </ac:spMkLst>
        </pc:spChg>
        <pc:spChg chg="del mod topLvl">
          <ac:chgData name="Fernando Bastias" userId="96f14351f4ca6f61" providerId="LiveId" clId="{485D56C5-7A36-4C71-B770-AD6C6DC016D2}" dt="2024-09-05T21:06:48.773" v="2318" actId="478"/>
          <ac:spMkLst>
            <pc:docMk/>
            <pc:sldMk cId="508162461" sldId="340"/>
            <ac:spMk id="46" creationId="{B584E4C1-F0AA-42F3-9B2A-1E60F6E220C1}"/>
          </ac:spMkLst>
        </pc:spChg>
        <pc:spChg chg="del topLvl">
          <ac:chgData name="Fernando Bastias" userId="96f14351f4ca6f61" providerId="LiveId" clId="{485D56C5-7A36-4C71-B770-AD6C6DC016D2}" dt="2024-08-21T02:53:12.485" v="594" actId="478"/>
          <ac:spMkLst>
            <pc:docMk/>
            <pc:sldMk cId="508162461" sldId="340"/>
            <ac:spMk id="47" creationId="{3949D2DC-7DF3-4B5F-BBDF-5FBF1BB8AA93}"/>
          </ac:spMkLst>
        </pc:spChg>
        <pc:spChg chg="mod topLvl">
          <ac:chgData name="Fernando Bastias" userId="96f14351f4ca6f61" providerId="LiveId" clId="{485D56C5-7A36-4C71-B770-AD6C6DC016D2}" dt="2024-09-05T21:07:38.140" v="2391" actId="13926"/>
          <ac:spMkLst>
            <pc:docMk/>
            <pc:sldMk cId="508162461" sldId="340"/>
            <ac:spMk id="49" creationId="{B584E4C1-F0AA-42F3-9B2A-1E60F6E220C1}"/>
          </ac:spMkLst>
        </pc:spChg>
        <pc:spChg chg="del topLvl">
          <ac:chgData name="Fernando Bastias" userId="96f14351f4ca6f61" providerId="LiveId" clId="{485D56C5-7A36-4C71-B770-AD6C6DC016D2}" dt="2024-08-21T02:53:18.275" v="595" actId="478"/>
          <ac:spMkLst>
            <pc:docMk/>
            <pc:sldMk cId="508162461" sldId="340"/>
            <ac:spMk id="50" creationId="{3949D2DC-7DF3-4B5F-BBDF-5FBF1BB8AA93}"/>
          </ac:spMkLst>
        </pc:spChg>
        <pc:spChg chg="del">
          <ac:chgData name="Fernando Bastias" userId="96f14351f4ca6f61" providerId="LiveId" clId="{485D56C5-7A36-4C71-B770-AD6C6DC016D2}" dt="2024-08-21T02:51:04.921" v="587" actId="478"/>
          <ac:spMkLst>
            <pc:docMk/>
            <pc:sldMk cId="508162461" sldId="340"/>
            <ac:spMk id="51" creationId="{B584E4C1-F0AA-42F3-9B2A-1E60F6E220C1}"/>
          </ac:spMkLst>
        </pc:spChg>
        <pc:grpChg chg="del">
          <ac:chgData name="Fernando Bastias" userId="96f14351f4ca6f61" providerId="LiveId" clId="{485D56C5-7A36-4C71-B770-AD6C6DC016D2}" dt="2024-08-21T02:51:04.921" v="587" actId="478"/>
          <ac:grpSpMkLst>
            <pc:docMk/>
            <pc:sldMk cId="508162461" sldId="340"/>
            <ac:grpSpMk id="23" creationId="{46548155-2708-4C46-9751-1DCF49F36C71}"/>
          </ac:grpSpMkLst>
        </pc:grpChg>
        <pc:grpChg chg="del">
          <ac:chgData name="Fernando Bastias" userId="96f14351f4ca6f61" providerId="LiveId" clId="{485D56C5-7A36-4C71-B770-AD6C6DC016D2}" dt="2024-08-21T02:51:04.921" v="587" actId="478"/>
          <ac:grpSpMkLst>
            <pc:docMk/>
            <pc:sldMk cId="508162461" sldId="340"/>
            <ac:grpSpMk id="42" creationId="{46548155-2708-4C46-9751-1DCF49F36C71}"/>
          </ac:grpSpMkLst>
        </pc:grpChg>
        <pc:grpChg chg="del">
          <ac:chgData name="Fernando Bastias" userId="96f14351f4ca6f61" providerId="LiveId" clId="{485D56C5-7A36-4C71-B770-AD6C6DC016D2}" dt="2024-08-21T02:53:12.485" v="594" actId="478"/>
          <ac:grpSpMkLst>
            <pc:docMk/>
            <pc:sldMk cId="508162461" sldId="340"/>
            <ac:grpSpMk id="45" creationId="{46548155-2708-4C46-9751-1DCF49F36C71}"/>
          </ac:grpSpMkLst>
        </pc:grpChg>
        <pc:grpChg chg="del">
          <ac:chgData name="Fernando Bastias" userId="96f14351f4ca6f61" providerId="LiveId" clId="{485D56C5-7A36-4C71-B770-AD6C6DC016D2}" dt="2024-08-21T02:53:18.275" v="595" actId="478"/>
          <ac:grpSpMkLst>
            <pc:docMk/>
            <pc:sldMk cId="508162461" sldId="340"/>
            <ac:grpSpMk id="48" creationId="{46548155-2708-4C46-9751-1DCF49F36C71}"/>
          </ac:grpSpMkLst>
        </pc:grpChg>
        <pc:picChg chg="mod">
          <ac:chgData name="Fernando Bastias" userId="96f14351f4ca6f61" providerId="LiveId" clId="{485D56C5-7A36-4C71-B770-AD6C6DC016D2}" dt="2024-09-05T21:06:54.489" v="2383" actId="1037"/>
          <ac:picMkLst>
            <pc:docMk/>
            <pc:sldMk cId="508162461" sldId="340"/>
            <ac:picMk id="2" creationId="{00000000-0000-0000-0000-000000000000}"/>
          </ac:picMkLst>
        </pc:picChg>
        <pc:cxnChg chg="del">
          <ac:chgData name="Fernando Bastias" userId="96f14351f4ca6f61" providerId="LiveId" clId="{485D56C5-7A36-4C71-B770-AD6C6DC016D2}" dt="2024-08-21T02:51:20.227" v="591" actId="478"/>
          <ac:cxnSpMkLst>
            <pc:docMk/>
            <pc:sldMk cId="508162461" sldId="340"/>
            <ac:cxnSpMk id="4" creationId="{5856A4D2-3123-4A08-BD85-A656A908C7F3}"/>
          </ac:cxnSpMkLst>
        </pc:cxnChg>
        <pc:cxnChg chg="del">
          <ac:chgData name="Fernando Bastias" userId="96f14351f4ca6f61" providerId="LiveId" clId="{485D56C5-7A36-4C71-B770-AD6C6DC016D2}" dt="2024-08-21T02:51:17.709" v="590" actId="478"/>
          <ac:cxnSpMkLst>
            <pc:docMk/>
            <pc:sldMk cId="508162461" sldId="340"/>
            <ac:cxnSpMk id="6" creationId="{5E3AF17D-7A3F-AC62-4DF6-C50F331BD5C1}"/>
          </ac:cxnSpMkLst>
        </pc:cxnChg>
        <pc:cxnChg chg="del">
          <ac:chgData name="Fernando Bastias" userId="96f14351f4ca6f61" providerId="LiveId" clId="{485D56C5-7A36-4C71-B770-AD6C6DC016D2}" dt="2024-08-21T02:51:04.921" v="587" actId="478"/>
          <ac:cxnSpMkLst>
            <pc:docMk/>
            <pc:sldMk cId="508162461" sldId="340"/>
            <ac:cxnSpMk id="8" creationId="{83C789B3-F521-4B9B-A469-99E3DAB4BD1D}"/>
          </ac:cxnSpMkLst>
        </pc:cxnChg>
        <pc:cxnChg chg="del">
          <ac:chgData name="Fernando Bastias" userId="96f14351f4ca6f61" providerId="LiveId" clId="{485D56C5-7A36-4C71-B770-AD6C6DC016D2}" dt="2024-08-21T02:51:04.921" v="587" actId="478"/>
          <ac:cxnSpMkLst>
            <pc:docMk/>
            <pc:sldMk cId="508162461" sldId="340"/>
            <ac:cxnSpMk id="11" creationId="{47DCE4E3-2A6A-4240-8691-7E57ED5CF71F}"/>
          </ac:cxnSpMkLst>
        </pc:cxnChg>
        <pc:cxnChg chg="del">
          <ac:chgData name="Fernando Bastias" userId="96f14351f4ca6f61" providerId="LiveId" clId="{485D56C5-7A36-4C71-B770-AD6C6DC016D2}" dt="2024-08-21T02:51:10.408" v="588" actId="478"/>
          <ac:cxnSpMkLst>
            <pc:docMk/>
            <pc:sldMk cId="508162461" sldId="340"/>
            <ac:cxnSpMk id="14" creationId="{F6450485-EC91-4AB0-A7E7-68DB574C741D}"/>
          </ac:cxnSpMkLst>
        </pc:cxnChg>
      </pc:sldChg>
      <pc:sldChg chg="delSp modSp mod">
        <pc:chgData name="Fernando Bastias" userId="96f14351f4ca6f61" providerId="LiveId" clId="{485D56C5-7A36-4C71-B770-AD6C6DC016D2}" dt="2024-09-05T21:13:58.352" v="2646" actId="12"/>
        <pc:sldMkLst>
          <pc:docMk/>
          <pc:sldMk cId="4279822469" sldId="341"/>
        </pc:sldMkLst>
        <pc:spChg chg="del">
          <ac:chgData name="Fernando Bastias" userId="96f14351f4ca6f61" providerId="LiveId" clId="{485D56C5-7A36-4C71-B770-AD6C6DC016D2}" dt="2024-08-21T03:13:30.421" v="661" actId="478"/>
          <ac:spMkLst>
            <pc:docMk/>
            <pc:sldMk cId="4279822469" sldId="341"/>
            <ac:spMk id="3" creationId="{2578BC79-FE24-E27D-B274-8D06DBF8B58C}"/>
          </ac:spMkLst>
        </pc:spChg>
        <pc:spChg chg="del">
          <ac:chgData name="Fernando Bastias" userId="96f14351f4ca6f61" providerId="LiveId" clId="{485D56C5-7A36-4C71-B770-AD6C6DC016D2}" dt="2024-08-21T03:13:30.421" v="661" actId="478"/>
          <ac:spMkLst>
            <pc:docMk/>
            <pc:sldMk cId="4279822469" sldId="341"/>
            <ac:spMk id="5" creationId="{F619F311-710F-45E9-B124-10CEA7A68892}"/>
          </ac:spMkLst>
        </pc:spChg>
        <pc:spChg chg="del">
          <ac:chgData name="Fernando Bastias" userId="96f14351f4ca6f61" providerId="LiveId" clId="{485D56C5-7A36-4C71-B770-AD6C6DC016D2}" dt="2024-08-21T03:13:12.393" v="656" actId="478"/>
          <ac:spMkLst>
            <pc:docMk/>
            <pc:sldMk cId="4279822469" sldId="341"/>
            <ac:spMk id="9" creationId="{6B5586D7-645D-46C3-8FEA-59B0B369EA48}"/>
          </ac:spMkLst>
        </pc:spChg>
        <pc:spChg chg="del">
          <ac:chgData name="Fernando Bastias" userId="96f14351f4ca6f61" providerId="LiveId" clId="{485D56C5-7A36-4C71-B770-AD6C6DC016D2}" dt="2024-08-21T03:13:12.393" v="656" actId="478"/>
          <ac:spMkLst>
            <pc:docMk/>
            <pc:sldMk cId="4279822469" sldId="341"/>
            <ac:spMk id="12" creationId="{5CF27207-9A17-4A30-9A27-BADFA14082B0}"/>
          </ac:spMkLst>
        </pc:spChg>
        <pc:spChg chg="del">
          <ac:chgData name="Fernando Bastias" userId="96f14351f4ca6f61" providerId="LiveId" clId="{485D56C5-7A36-4C71-B770-AD6C6DC016D2}" dt="2024-08-21T03:13:23.679" v="659" actId="478"/>
          <ac:spMkLst>
            <pc:docMk/>
            <pc:sldMk cId="4279822469" sldId="341"/>
            <ac:spMk id="15" creationId="{D41B1E48-6319-48B5-9CBB-B6146467DE99}"/>
          </ac:spMkLst>
        </pc:spChg>
        <pc:spChg chg="mod">
          <ac:chgData name="Fernando Bastias" userId="96f14351f4ca6f61" providerId="LiveId" clId="{485D56C5-7A36-4C71-B770-AD6C6DC016D2}" dt="2024-08-16T19:39:55.462" v="157" actId="1076"/>
          <ac:spMkLst>
            <pc:docMk/>
            <pc:sldMk cId="4279822469" sldId="341"/>
            <ac:spMk id="29" creationId="{D735F7F3-C1B5-4B60-A00A-4EB618DDFB5A}"/>
          </ac:spMkLst>
        </pc:spChg>
        <pc:spChg chg="del">
          <ac:chgData name="Fernando Bastias" userId="96f14351f4ca6f61" providerId="LiveId" clId="{485D56C5-7A36-4C71-B770-AD6C6DC016D2}" dt="2024-08-21T03:13:30.421" v="661" actId="478"/>
          <ac:spMkLst>
            <pc:docMk/>
            <pc:sldMk cId="4279822469" sldId="341"/>
            <ac:spMk id="30" creationId="{D735F7F3-C1B5-4B60-A00A-4EB618DDFB5A}"/>
          </ac:spMkLst>
        </pc:spChg>
        <pc:spChg chg="del">
          <ac:chgData name="Fernando Bastias" userId="96f14351f4ca6f61" providerId="LiveId" clId="{485D56C5-7A36-4C71-B770-AD6C6DC016D2}" dt="2024-08-21T03:13:12.393" v="656" actId="478"/>
          <ac:spMkLst>
            <pc:docMk/>
            <pc:sldMk cId="4279822469" sldId="341"/>
            <ac:spMk id="35" creationId="{D735F7F3-C1B5-4B60-A00A-4EB618DDFB5A}"/>
          </ac:spMkLst>
        </pc:spChg>
        <pc:spChg chg="del">
          <ac:chgData name="Fernando Bastias" userId="96f14351f4ca6f61" providerId="LiveId" clId="{485D56C5-7A36-4C71-B770-AD6C6DC016D2}" dt="2024-08-21T03:13:12.393" v="656" actId="478"/>
          <ac:spMkLst>
            <pc:docMk/>
            <pc:sldMk cId="4279822469" sldId="341"/>
            <ac:spMk id="36" creationId="{D735F7F3-C1B5-4B60-A00A-4EB618DDFB5A}"/>
          </ac:spMkLst>
        </pc:spChg>
        <pc:spChg chg="del">
          <ac:chgData name="Fernando Bastias" userId="96f14351f4ca6f61" providerId="LiveId" clId="{485D56C5-7A36-4C71-B770-AD6C6DC016D2}" dt="2024-08-21T03:13:23.679" v="659" actId="478"/>
          <ac:spMkLst>
            <pc:docMk/>
            <pc:sldMk cId="4279822469" sldId="341"/>
            <ac:spMk id="37" creationId="{D735F7F3-C1B5-4B60-A00A-4EB618DDFB5A}"/>
          </ac:spMkLst>
        </pc:spChg>
        <pc:spChg chg="del mod topLvl">
          <ac:chgData name="Fernando Bastias" userId="96f14351f4ca6f61" providerId="LiveId" clId="{485D56C5-7A36-4C71-B770-AD6C6DC016D2}" dt="2024-09-05T21:12:44.644" v="2571" actId="478"/>
          <ac:spMkLst>
            <pc:docMk/>
            <pc:sldMk cId="4279822469" sldId="341"/>
            <ac:spMk id="46" creationId="{B584E4C1-F0AA-42F3-9B2A-1E60F6E220C1}"/>
          </ac:spMkLst>
        </pc:spChg>
        <pc:spChg chg="del topLvl">
          <ac:chgData name="Fernando Bastias" userId="96f14351f4ca6f61" providerId="LiveId" clId="{485D56C5-7A36-4C71-B770-AD6C6DC016D2}" dt="2024-08-21T03:13:39.407" v="662" actId="478"/>
          <ac:spMkLst>
            <pc:docMk/>
            <pc:sldMk cId="4279822469" sldId="341"/>
            <ac:spMk id="47" creationId="{3949D2DC-7DF3-4B5F-BBDF-5FBF1BB8AA93}"/>
          </ac:spMkLst>
        </pc:spChg>
        <pc:spChg chg="mod topLvl">
          <ac:chgData name="Fernando Bastias" userId="96f14351f4ca6f61" providerId="LiveId" clId="{485D56C5-7A36-4C71-B770-AD6C6DC016D2}" dt="2024-09-05T21:13:58.352" v="2646" actId="12"/>
          <ac:spMkLst>
            <pc:docMk/>
            <pc:sldMk cId="4279822469" sldId="341"/>
            <ac:spMk id="49" creationId="{B584E4C1-F0AA-42F3-9B2A-1E60F6E220C1}"/>
          </ac:spMkLst>
        </pc:spChg>
        <pc:spChg chg="del topLvl">
          <ac:chgData name="Fernando Bastias" userId="96f14351f4ca6f61" providerId="LiveId" clId="{485D56C5-7A36-4C71-B770-AD6C6DC016D2}" dt="2024-08-21T03:13:45.350" v="663" actId="478"/>
          <ac:spMkLst>
            <pc:docMk/>
            <pc:sldMk cId="4279822469" sldId="341"/>
            <ac:spMk id="50" creationId="{3949D2DC-7DF3-4B5F-BBDF-5FBF1BB8AA93}"/>
          </ac:spMkLst>
        </pc:spChg>
        <pc:spChg chg="del">
          <ac:chgData name="Fernando Bastias" userId="96f14351f4ca6f61" providerId="LiveId" clId="{485D56C5-7A36-4C71-B770-AD6C6DC016D2}" dt="2024-08-21T03:13:12.393" v="656" actId="478"/>
          <ac:spMkLst>
            <pc:docMk/>
            <pc:sldMk cId="4279822469" sldId="341"/>
            <ac:spMk id="51" creationId="{B584E4C1-F0AA-42F3-9B2A-1E60F6E220C1}"/>
          </ac:spMkLst>
        </pc:spChg>
        <pc:grpChg chg="del">
          <ac:chgData name="Fernando Bastias" userId="96f14351f4ca6f61" providerId="LiveId" clId="{485D56C5-7A36-4C71-B770-AD6C6DC016D2}" dt="2024-08-21T03:13:12.393" v="656" actId="478"/>
          <ac:grpSpMkLst>
            <pc:docMk/>
            <pc:sldMk cId="4279822469" sldId="341"/>
            <ac:grpSpMk id="23" creationId="{46548155-2708-4C46-9751-1DCF49F36C71}"/>
          </ac:grpSpMkLst>
        </pc:grpChg>
        <pc:grpChg chg="del">
          <ac:chgData name="Fernando Bastias" userId="96f14351f4ca6f61" providerId="LiveId" clId="{485D56C5-7A36-4C71-B770-AD6C6DC016D2}" dt="2024-08-21T03:13:12.393" v="656" actId="478"/>
          <ac:grpSpMkLst>
            <pc:docMk/>
            <pc:sldMk cId="4279822469" sldId="341"/>
            <ac:grpSpMk id="42" creationId="{46548155-2708-4C46-9751-1DCF49F36C71}"/>
          </ac:grpSpMkLst>
        </pc:grpChg>
        <pc:grpChg chg="del">
          <ac:chgData name="Fernando Bastias" userId="96f14351f4ca6f61" providerId="LiveId" clId="{485D56C5-7A36-4C71-B770-AD6C6DC016D2}" dt="2024-08-21T03:13:39.407" v="662" actId="478"/>
          <ac:grpSpMkLst>
            <pc:docMk/>
            <pc:sldMk cId="4279822469" sldId="341"/>
            <ac:grpSpMk id="45" creationId="{46548155-2708-4C46-9751-1DCF49F36C71}"/>
          </ac:grpSpMkLst>
        </pc:grpChg>
        <pc:grpChg chg="del">
          <ac:chgData name="Fernando Bastias" userId="96f14351f4ca6f61" providerId="LiveId" clId="{485D56C5-7A36-4C71-B770-AD6C6DC016D2}" dt="2024-08-21T03:13:45.350" v="663" actId="478"/>
          <ac:grpSpMkLst>
            <pc:docMk/>
            <pc:sldMk cId="4279822469" sldId="341"/>
            <ac:grpSpMk id="48" creationId="{46548155-2708-4C46-9751-1DCF49F36C71}"/>
          </ac:grpSpMkLst>
        </pc:grpChg>
        <pc:picChg chg="mod">
          <ac:chgData name="Fernando Bastias" userId="96f14351f4ca6f61" providerId="LiveId" clId="{485D56C5-7A36-4C71-B770-AD6C6DC016D2}" dt="2024-09-05T21:12:52.459" v="2636" actId="1038"/>
          <ac:picMkLst>
            <pc:docMk/>
            <pc:sldMk cId="4279822469" sldId="341"/>
            <ac:picMk id="2" creationId="{00000000-0000-0000-0000-000000000000}"/>
          </ac:picMkLst>
        </pc:picChg>
        <pc:cxnChg chg="del">
          <ac:chgData name="Fernando Bastias" userId="96f14351f4ca6f61" providerId="LiveId" clId="{485D56C5-7A36-4C71-B770-AD6C6DC016D2}" dt="2024-08-21T03:13:26.469" v="660" actId="478"/>
          <ac:cxnSpMkLst>
            <pc:docMk/>
            <pc:sldMk cId="4279822469" sldId="341"/>
            <ac:cxnSpMk id="4" creationId="{5856A4D2-3123-4A08-BD85-A656A908C7F3}"/>
          </ac:cxnSpMkLst>
        </pc:cxnChg>
        <pc:cxnChg chg="del">
          <ac:chgData name="Fernando Bastias" userId="96f14351f4ca6f61" providerId="LiveId" clId="{485D56C5-7A36-4C71-B770-AD6C6DC016D2}" dt="2024-08-21T03:13:18.346" v="657" actId="478"/>
          <ac:cxnSpMkLst>
            <pc:docMk/>
            <pc:sldMk cId="4279822469" sldId="341"/>
            <ac:cxnSpMk id="6" creationId="{5E3AF17D-7A3F-AC62-4DF6-C50F331BD5C1}"/>
          </ac:cxnSpMkLst>
        </pc:cxnChg>
        <pc:cxnChg chg="del">
          <ac:chgData name="Fernando Bastias" userId="96f14351f4ca6f61" providerId="LiveId" clId="{485D56C5-7A36-4C71-B770-AD6C6DC016D2}" dt="2024-08-21T03:13:12.393" v="656" actId="478"/>
          <ac:cxnSpMkLst>
            <pc:docMk/>
            <pc:sldMk cId="4279822469" sldId="341"/>
            <ac:cxnSpMk id="8" creationId="{83C789B3-F521-4B9B-A469-99E3DAB4BD1D}"/>
          </ac:cxnSpMkLst>
        </pc:cxnChg>
        <pc:cxnChg chg="del">
          <ac:chgData name="Fernando Bastias" userId="96f14351f4ca6f61" providerId="LiveId" clId="{485D56C5-7A36-4C71-B770-AD6C6DC016D2}" dt="2024-08-21T03:13:12.393" v="656" actId="478"/>
          <ac:cxnSpMkLst>
            <pc:docMk/>
            <pc:sldMk cId="4279822469" sldId="341"/>
            <ac:cxnSpMk id="11" creationId="{47DCE4E3-2A6A-4240-8691-7E57ED5CF71F}"/>
          </ac:cxnSpMkLst>
        </pc:cxnChg>
        <pc:cxnChg chg="del">
          <ac:chgData name="Fernando Bastias" userId="96f14351f4ca6f61" providerId="LiveId" clId="{485D56C5-7A36-4C71-B770-AD6C6DC016D2}" dt="2024-08-21T03:13:20.276" v="658" actId="478"/>
          <ac:cxnSpMkLst>
            <pc:docMk/>
            <pc:sldMk cId="4279822469" sldId="341"/>
            <ac:cxnSpMk id="14" creationId="{F6450485-EC91-4AB0-A7E7-68DB574C741D}"/>
          </ac:cxnSpMkLst>
        </pc:cxnChg>
      </pc:sldChg>
      <pc:sldChg chg="delSp modSp mod ord">
        <pc:chgData name="Fernando Bastias" userId="96f14351f4ca6f61" providerId="LiveId" clId="{485D56C5-7A36-4C71-B770-AD6C6DC016D2}" dt="2024-09-05T21:18:37.701" v="2859" actId="1035"/>
        <pc:sldMkLst>
          <pc:docMk/>
          <pc:sldMk cId="1173403231" sldId="342"/>
        </pc:sldMkLst>
        <pc:spChg chg="del">
          <ac:chgData name="Fernando Bastias" userId="96f14351f4ca6f61" providerId="LiveId" clId="{485D56C5-7A36-4C71-B770-AD6C6DC016D2}" dt="2024-08-21T03:17:27.828" v="687" actId="478"/>
          <ac:spMkLst>
            <pc:docMk/>
            <pc:sldMk cId="1173403231" sldId="342"/>
            <ac:spMk id="3" creationId="{2578BC79-FE24-E27D-B274-8D06DBF8B58C}"/>
          </ac:spMkLst>
        </pc:spChg>
        <pc:spChg chg="del">
          <ac:chgData name="Fernando Bastias" userId="96f14351f4ca6f61" providerId="LiveId" clId="{485D56C5-7A36-4C71-B770-AD6C6DC016D2}" dt="2024-08-21T03:17:27.828" v="687" actId="478"/>
          <ac:spMkLst>
            <pc:docMk/>
            <pc:sldMk cId="1173403231" sldId="342"/>
            <ac:spMk id="5" creationId="{F619F311-710F-45E9-B124-10CEA7A68892}"/>
          </ac:spMkLst>
        </pc:spChg>
        <pc:spChg chg="del">
          <ac:chgData name="Fernando Bastias" userId="96f14351f4ca6f61" providerId="LiveId" clId="{485D56C5-7A36-4C71-B770-AD6C6DC016D2}" dt="2024-08-21T03:17:09.172" v="682" actId="478"/>
          <ac:spMkLst>
            <pc:docMk/>
            <pc:sldMk cId="1173403231" sldId="342"/>
            <ac:spMk id="9" creationId="{6B5586D7-645D-46C3-8FEA-59B0B369EA48}"/>
          </ac:spMkLst>
        </pc:spChg>
        <pc:spChg chg="del">
          <ac:chgData name="Fernando Bastias" userId="96f14351f4ca6f61" providerId="LiveId" clId="{485D56C5-7A36-4C71-B770-AD6C6DC016D2}" dt="2024-08-21T03:17:09.172" v="682" actId="478"/>
          <ac:spMkLst>
            <pc:docMk/>
            <pc:sldMk cId="1173403231" sldId="342"/>
            <ac:spMk id="12" creationId="{5CF27207-9A17-4A30-9A27-BADFA14082B0}"/>
          </ac:spMkLst>
        </pc:spChg>
        <pc:spChg chg="del">
          <ac:chgData name="Fernando Bastias" userId="96f14351f4ca6f61" providerId="LiveId" clId="{485D56C5-7A36-4C71-B770-AD6C6DC016D2}" dt="2024-08-21T03:17:16.644" v="684" actId="478"/>
          <ac:spMkLst>
            <pc:docMk/>
            <pc:sldMk cId="1173403231" sldId="342"/>
            <ac:spMk id="15" creationId="{D41B1E48-6319-48B5-9CBB-B6146467DE99}"/>
          </ac:spMkLst>
        </pc:spChg>
        <pc:spChg chg="mod">
          <ac:chgData name="Fernando Bastias" userId="96f14351f4ca6f61" providerId="LiveId" clId="{485D56C5-7A36-4C71-B770-AD6C6DC016D2}" dt="2024-08-16T19:41:01.643" v="167" actId="1076"/>
          <ac:spMkLst>
            <pc:docMk/>
            <pc:sldMk cId="1173403231" sldId="342"/>
            <ac:spMk id="29" creationId="{D735F7F3-C1B5-4B60-A00A-4EB618DDFB5A}"/>
          </ac:spMkLst>
        </pc:spChg>
        <pc:spChg chg="del">
          <ac:chgData name="Fernando Bastias" userId="96f14351f4ca6f61" providerId="LiveId" clId="{485D56C5-7A36-4C71-B770-AD6C6DC016D2}" dt="2024-08-21T03:17:27.828" v="687" actId="478"/>
          <ac:spMkLst>
            <pc:docMk/>
            <pc:sldMk cId="1173403231" sldId="342"/>
            <ac:spMk id="30" creationId="{D735F7F3-C1B5-4B60-A00A-4EB618DDFB5A}"/>
          </ac:spMkLst>
        </pc:spChg>
        <pc:spChg chg="del">
          <ac:chgData name="Fernando Bastias" userId="96f14351f4ca6f61" providerId="LiveId" clId="{485D56C5-7A36-4C71-B770-AD6C6DC016D2}" dt="2024-08-21T03:17:09.172" v="682" actId="478"/>
          <ac:spMkLst>
            <pc:docMk/>
            <pc:sldMk cId="1173403231" sldId="342"/>
            <ac:spMk id="35" creationId="{D735F7F3-C1B5-4B60-A00A-4EB618DDFB5A}"/>
          </ac:spMkLst>
        </pc:spChg>
        <pc:spChg chg="del">
          <ac:chgData name="Fernando Bastias" userId="96f14351f4ca6f61" providerId="LiveId" clId="{485D56C5-7A36-4C71-B770-AD6C6DC016D2}" dt="2024-08-21T03:17:09.172" v="682" actId="478"/>
          <ac:spMkLst>
            <pc:docMk/>
            <pc:sldMk cId="1173403231" sldId="342"/>
            <ac:spMk id="36" creationId="{D735F7F3-C1B5-4B60-A00A-4EB618DDFB5A}"/>
          </ac:spMkLst>
        </pc:spChg>
        <pc:spChg chg="del">
          <ac:chgData name="Fernando Bastias" userId="96f14351f4ca6f61" providerId="LiveId" clId="{485D56C5-7A36-4C71-B770-AD6C6DC016D2}" dt="2024-08-21T03:17:16.644" v="684" actId="478"/>
          <ac:spMkLst>
            <pc:docMk/>
            <pc:sldMk cId="1173403231" sldId="342"/>
            <ac:spMk id="37" creationId="{D735F7F3-C1B5-4B60-A00A-4EB618DDFB5A}"/>
          </ac:spMkLst>
        </pc:spChg>
        <pc:spChg chg="mod topLvl">
          <ac:chgData name="Fernando Bastias" userId="96f14351f4ca6f61" providerId="LiveId" clId="{485D56C5-7A36-4C71-B770-AD6C6DC016D2}" dt="2024-09-05T21:18:37.701" v="2859" actId="1035"/>
          <ac:spMkLst>
            <pc:docMk/>
            <pc:sldMk cId="1173403231" sldId="342"/>
            <ac:spMk id="46" creationId="{B584E4C1-F0AA-42F3-9B2A-1E60F6E220C1}"/>
          </ac:spMkLst>
        </pc:spChg>
        <pc:spChg chg="del topLvl">
          <ac:chgData name="Fernando Bastias" userId="96f14351f4ca6f61" providerId="LiveId" clId="{485D56C5-7A36-4C71-B770-AD6C6DC016D2}" dt="2024-08-21T03:17:33.286" v="688" actId="478"/>
          <ac:spMkLst>
            <pc:docMk/>
            <pc:sldMk cId="1173403231" sldId="342"/>
            <ac:spMk id="47" creationId="{3949D2DC-7DF3-4B5F-BBDF-5FBF1BB8AA93}"/>
          </ac:spMkLst>
        </pc:spChg>
        <pc:spChg chg="del mod topLvl">
          <ac:chgData name="Fernando Bastias" userId="96f14351f4ca6f61" providerId="LiveId" clId="{485D56C5-7A36-4C71-B770-AD6C6DC016D2}" dt="2024-09-05T21:18:03.499" v="2767" actId="478"/>
          <ac:spMkLst>
            <pc:docMk/>
            <pc:sldMk cId="1173403231" sldId="342"/>
            <ac:spMk id="49" creationId="{B584E4C1-F0AA-42F3-9B2A-1E60F6E220C1}"/>
          </ac:spMkLst>
        </pc:spChg>
        <pc:spChg chg="del topLvl">
          <ac:chgData name="Fernando Bastias" userId="96f14351f4ca6f61" providerId="LiveId" clId="{485D56C5-7A36-4C71-B770-AD6C6DC016D2}" dt="2024-08-21T03:17:39.650" v="689" actId="478"/>
          <ac:spMkLst>
            <pc:docMk/>
            <pc:sldMk cId="1173403231" sldId="342"/>
            <ac:spMk id="50" creationId="{3949D2DC-7DF3-4B5F-BBDF-5FBF1BB8AA93}"/>
          </ac:spMkLst>
        </pc:spChg>
        <pc:spChg chg="del">
          <ac:chgData name="Fernando Bastias" userId="96f14351f4ca6f61" providerId="LiveId" clId="{485D56C5-7A36-4C71-B770-AD6C6DC016D2}" dt="2024-08-21T03:17:09.172" v="682" actId="478"/>
          <ac:spMkLst>
            <pc:docMk/>
            <pc:sldMk cId="1173403231" sldId="342"/>
            <ac:spMk id="51" creationId="{B584E4C1-F0AA-42F3-9B2A-1E60F6E220C1}"/>
          </ac:spMkLst>
        </pc:spChg>
        <pc:grpChg chg="del">
          <ac:chgData name="Fernando Bastias" userId="96f14351f4ca6f61" providerId="LiveId" clId="{485D56C5-7A36-4C71-B770-AD6C6DC016D2}" dt="2024-08-21T03:17:09.172" v="682" actId="478"/>
          <ac:grpSpMkLst>
            <pc:docMk/>
            <pc:sldMk cId="1173403231" sldId="342"/>
            <ac:grpSpMk id="23" creationId="{46548155-2708-4C46-9751-1DCF49F36C71}"/>
          </ac:grpSpMkLst>
        </pc:grpChg>
        <pc:grpChg chg="del">
          <ac:chgData name="Fernando Bastias" userId="96f14351f4ca6f61" providerId="LiveId" clId="{485D56C5-7A36-4C71-B770-AD6C6DC016D2}" dt="2024-08-21T03:17:09.172" v="682" actId="478"/>
          <ac:grpSpMkLst>
            <pc:docMk/>
            <pc:sldMk cId="1173403231" sldId="342"/>
            <ac:grpSpMk id="42" creationId="{46548155-2708-4C46-9751-1DCF49F36C71}"/>
          </ac:grpSpMkLst>
        </pc:grpChg>
        <pc:grpChg chg="del">
          <ac:chgData name="Fernando Bastias" userId="96f14351f4ca6f61" providerId="LiveId" clId="{485D56C5-7A36-4C71-B770-AD6C6DC016D2}" dt="2024-08-21T03:17:33.286" v="688" actId="478"/>
          <ac:grpSpMkLst>
            <pc:docMk/>
            <pc:sldMk cId="1173403231" sldId="342"/>
            <ac:grpSpMk id="45" creationId="{46548155-2708-4C46-9751-1DCF49F36C71}"/>
          </ac:grpSpMkLst>
        </pc:grpChg>
        <pc:grpChg chg="del">
          <ac:chgData name="Fernando Bastias" userId="96f14351f4ca6f61" providerId="LiveId" clId="{485D56C5-7A36-4C71-B770-AD6C6DC016D2}" dt="2024-08-21T03:17:39.650" v="689" actId="478"/>
          <ac:grpSpMkLst>
            <pc:docMk/>
            <pc:sldMk cId="1173403231" sldId="342"/>
            <ac:grpSpMk id="48" creationId="{46548155-2708-4C46-9751-1DCF49F36C71}"/>
          </ac:grpSpMkLst>
        </pc:grpChg>
        <pc:picChg chg="mod">
          <ac:chgData name="Fernando Bastias" userId="96f14351f4ca6f61" providerId="LiveId" clId="{485D56C5-7A36-4C71-B770-AD6C6DC016D2}" dt="2024-09-05T21:18:25.062" v="2841" actId="1038"/>
          <ac:picMkLst>
            <pc:docMk/>
            <pc:sldMk cId="1173403231" sldId="342"/>
            <ac:picMk id="2" creationId="{00000000-0000-0000-0000-000000000000}"/>
          </ac:picMkLst>
        </pc:picChg>
        <pc:cxnChg chg="del">
          <ac:chgData name="Fernando Bastias" userId="96f14351f4ca6f61" providerId="LiveId" clId="{485D56C5-7A36-4C71-B770-AD6C6DC016D2}" dt="2024-08-21T03:17:23.541" v="686" actId="478"/>
          <ac:cxnSpMkLst>
            <pc:docMk/>
            <pc:sldMk cId="1173403231" sldId="342"/>
            <ac:cxnSpMk id="4" creationId="{5856A4D2-3123-4A08-BD85-A656A908C7F3}"/>
          </ac:cxnSpMkLst>
        </pc:cxnChg>
        <pc:cxnChg chg="del">
          <ac:chgData name="Fernando Bastias" userId="96f14351f4ca6f61" providerId="LiveId" clId="{485D56C5-7A36-4C71-B770-AD6C6DC016D2}" dt="2024-08-21T03:17:19.938" v="685" actId="478"/>
          <ac:cxnSpMkLst>
            <pc:docMk/>
            <pc:sldMk cId="1173403231" sldId="342"/>
            <ac:cxnSpMk id="6" creationId="{5E3AF17D-7A3F-AC62-4DF6-C50F331BD5C1}"/>
          </ac:cxnSpMkLst>
        </pc:cxnChg>
        <pc:cxnChg chg="del">
          <ac:chgData name="Fernando Bastias" userId="96f14351f4ca6f61" providerId="LiveId" clId="{485D56C5-7A36-4C71-B770-AD6C6DC016D2}" dt="2024-08-21T03:17:09.172" v="682" actId="478"/>
          <ac:cxnSpMkLst>
            <pc:docMk/>
            <pc:sldMk cId="1173403231" sldId="342"/>
            <ac:cxnSpMk id="8" creationId="{83C789B3-F521-4B9B-A469-99E3DAB4BD1D}"/>
          </ac:cxnSpMkLst>
        </pc:cxnChg>
        <pc:cxnChg chg="del">
          <ac:chgData name="Fernando Bastias" userId="96f14351f4ca6f61" providerId="LiveId" clId="{485D56C5-7A36-4C71-B770-AD6C6DC016D2}" dt="2024-08-21T03:17:09.172" v="682" actId="478"/>
          <ac:cxnSpMkLst>
            <pc:docMk/>
            <pc:sldMk cId="1173403231" sldId="342"/>
            <ac:cxnSpMk id="11" creationId="{47DCE4E3-2A6A-4240-8691-7E57ED5CF71F}"/>
          </ac:cxnSpMkLst>
        </pc:cxnChg>
        <pc:cxnChg chg="del">
          <ac:chgData name="Fernando Bastias" userId="96f14351f4ca6f61" providerId="LiveId" clId="{485D56C5-7A36-4C71-B770-AD6C6DC016D2}" dt="2024-08-21T03:17:13.180" v="683" actId="478"/>
          <ac:cxnSpMkLst>
            <pc:docMk/>
            <pc:sldMk cId="1173403231" sldId="342"/>
            <ac:cxnSpMk id="14" creationId="{F6450485-EC91-4AB0-A7E7-68DB574C741D}"/>
          </ac:cxnSpMkLst>
        </pc:cxnChg>
      </pc:sldChg>
      <pc:sldChg chg="del">
        <pc:chgData name="Fernando Bastias" userId="96f14351f4ca6f61" providerId="LiveId" clId="{485D56C5-7A36-4C71-B770-AD6C6DC016D2}" dt="2024-09-04T01:26:50.930" v="968" actId="47"/>
        <pc:sldMkLst>
          <pc:docMk/>
          <pc:sldMk cId="415818862" sldId="350"/>
        </pc:sldMkLst>
      </pc:sldChg>
      <pc:sldChg chg="delSp modSp mod">
        <pc:chgData name="Fernando Bastias" userId="96f14351f4ca6f61" providerId="LiveId" clId="{485D56C5-7A36-4C71-B770-AD6C6DC016D2}" dt="2024-09-05T18:43:11.570" v="1122" actId="13926"/>
        <pc:sldMkLst>
          <pc:docMk/>
          <pc:sldMk cId="2683089401" sldId="352"/>
        </pc:sldMkLst>
        <pc:spChg chg="del">
          <ac:chgData name="Fernando Bastias" userId="96f14351f4ca6f61" providerId="LiveId" clId="{485D56C5-7A36-4C71-B770-AD6C6DC016D2}" dt="2024-08-20T23:51:54.928" v="182" actId="478"/>
          <ac:spMkLst>
            <pc:docMk/>
            <pc:sldMk cId="2683089401" sldId="352"/>
            <ac:spMk id="3" creationId="{2578BC79-FE24-E27D-B274-8D06DBF8B58C}"/>
          </ac:spMkLst>
        </pc:spChg>
        <pc:spChg chg="del">
          <ac:chgData name="Fernando Bastias" userId="96f14351f4ca6f61" providerId="LiveId" clId="{485D56C5-7A36-4C71-B770-AD6C6DC016D2}" dt="2024-08-20T23:51:54.928" v="182" actId="478"/>
          <ac:spMkLst>
            <pc:docMk/>
            <pc:sldMk cId="2683089401" sldId="352"/>
            <ac:spMk id="5" creationId="{F619F311-710F-45E9-B124-10CEA7A68892}"/>
          </ac:spMkLst>
        </pc:spChg>
        <pc:spChg chg="del">
          <ac:chgData name="Fernando Bastias" userId="96f14351f4ca6f61" providerId="LiveId" clId="{485D56C5-7A36-4C71-B770-AD6C6DC016D2}" dt="2024-08-20T23:52:21.104" v="185" actId="478"/>
          <ac:spMkLst>
            <pc:docMk/>
            <pc:sldMk cId="2683089401" sldId="352"/>
            <ac:spMk id="9" creationId="{6B5586D7-645D-46C3-8FEA-59B0B369EA48}"/>
          </ac:spMkLst>
        </pc:spChg>
        <pc:spChg chg="del">
          <ac:chgData name="Fernando Bastias" userId="96f14351f4ca6f61" providerId="LiveId" clId="{485D56C5-7A36-4C71-B770-AD6C6DC016D2}" dt="2024-08-20T23:53:29.605" v="193" actId="478"/>
          <ac:spMkLst>
            <pc:docMk/>
            <pc:sldMk cId="2683089401" sldId="352"/>
            <ac:spMk id="12" creationId="{5CF27207-9A17-4A30-9A27-BADFA14082B0}"/>
          </ac:spMkLst>
        </pc:spChg>
        <pc:spChg chg="del">
          <ac:chgData name="Fernando Bastias" userId="96f14351f4ca6f61" providerId="LiveId" clId="{485D56C5-7A36-4C71-B770-AD6C6DC016D2}" dt="2024-08-20T23:53:42.461" v="196" actId="478"/>
          <ac:spMkLst>
            <pc:docMk/>
            <pc:sldMk cId="2683089401" sldId="352"/>
            <ac:spMk id="15" creationId="{D41B1E48-6319-48B5-9CBB-B6146467DE99}"/>
          </ac:spMkLst>
        </pc:spChg>
        <pc:spChg chg="del mod topLvl">
          <ac:chgData name="Fernando Bastias" userId="96f14351f4ca6f61" providerId="LiveId" clId="{485D56C5-7A36-4C71-B770-AD6C6DC016D2}" dt="2024-09-05T18:42:13.028" v="1056" actId="478"/>
          <ac:spMkLst>
            <pc:docMk/>
            <pc:sldMk cId="2683089401" sldId="352"/>
            <ac:spMk id="24" creationId="{B584E4C1-F0AA-42F3-9B2A-1E60F6E220C1}"/>
          </ac:spMkLst>
        </pc:spChg>
        <pc:spChg chg="del topLvl">
          <ac:chgData name="Fernando Bastias" userId="96f14351f4ca6f61" providerId="LiveId" clId="{485D56C5-7A36-4C71-B770-AD6C6DC016D2}" dt="2024-08-20T23:50:55.601" v="171" actId="478"/>
          <ac:spMkLst>
            <pc:docMk/>
            <pc:sldMk cId="2683089401" sldId="352"/>
            <ac:spMk id="25" creationId="{3949D2DC-7DF3-4B5F-BBDF-5FBF1BB8AA93}"/>
          </ac:spMkLst>
        </pc:spChg>
        <pc:spChg chg="mod">
          <ac:chgData name="Fernando Bastias" userId="96f14351f4ca6f61" providerId="LiveId" clId="{485D56C5-7A36-4C71-B770-AD6C6DC016D2}" dt="2024-08-20T23:53:21.926" v="192" actId="20577"/>
          <ac:spMkLst>
            <pc:docMk/>
            <pc:sldMk cId="2683089401" sldId="352"/>
            <ac:spMk id="29" creationId="{D735F7F3-C1B5-4B60-A00A-4EB618DDFB5A}"/>
          </ac:spMkLst>
        </pc:spChg>
        <pc:spChg chg="del">
          <ac:chgData name="Fernando Bastias" userId="96f14351f4ca6f61" providerId="LiveId" clId="{485D56C5-7A36-4C71-B770-AD6C6DC016D2}" dt="2024-08-20T23:51:54.928" v="182" actId="478"/>
          <ac:spMkLst>
            <pc:docMk/>
            <pc:sldMk cId="2683089401" sldId="352"/>
            <ac:spMk id="30" creationId="{D735F7F3-C1B5-4B60-A00A-4EB618DDFB5A}"/>
          </ac:spMkLst>
        </pc:spChg>
        <pc:spChg chg="del">
          <ac:chgData name="Fernando Bastias" userId="96f14351f4ca6f61" providerId="LiveId" clId="{485D56C5-7A36-4C71-B770-AD6C6DC016D2}" dt="2024-08-20T23:51:42.921" v="181" actId="478"/>
          <ac:spMkLst>
            <pc:docMk/>
            <pc:sldMk cId="2683089401" sldId="352"/>
            <ac:spMk id="35" creationId="{D735F7F3-C1B5-4B60-A00A-4EB618DDFB5A}"/>
          </ac:spMkLst>
        </pc:spChg>
        <pc:spChg chg="del">
          <ac:chgData name="Fernando Bastias" userId="96f14351f4ca6f61" providerId="LiveId" clId="{485D56C5-7A36-4C71-B770-AD6C6DC016D2}" dt="2024-08-20T23:53:29.605" v="193" actId="478"/>
          <ac:spMkLst>
            <pc:docMk/>
            <pc:sldMk cId="2683089401" sldId="352"/>
            <ac:spMk id="36" creationId="{D735F7F3-C1B5-4B60-A00A-4EB618DDFB5A}"/>
          </ac:spMkLst>
        </pc:spChg>
        <pc:spChg chg="del">
          <ac:chgData name="Fernando Bastias" userId="96f14351f4ca6f61" providerId="LiveId" clId="{485D56C5-7A36-4C71-B770-AD6C6DC016D2}" dt="2024-08-20T23:53:42.461" v="196" actId="478"/>
          <ac:spMkLst>
            <pc:docMk/>
            <pc:sldMk cId="2683089401" sldId="352"/>
            <ac:spMk id="37" creationId="{D735F7F3-C1B5-4B60-A00A-4EB618DDFB5A}"/>
          </ac:spMkLst>
        </pc:spChg>
        <pc:spChg chg="mod topLvl">
          <ac:chgData name="Fernando Bastias" userId="96f14351f4ca6f61" providerId="LiveId" clId="{485D56C5-7A36-4C71-B770-AD6C6DC016D2}" dt="2024-09-05T18:43:11.570" v="1122" actId="13926"/>
          <ac:spMkLst>
            <pc:docMk/>
            <pc:sldMk cId="2683089401" sldId="352"/>
            <ac:spMk id="49" creationId="{B584E4C1-F0AA-42F3-9B2A-1E60F6E220C1}"/>
          </ac:spMkLst>
        </pc:spChg>
        <pc:spChg chg="del topLvl">
          <ac:chgData name="Fernando Bastias" userId="96f14351f4ca6f61" providerId="LiveId" clId="{485D56C5-7A36-4C71-B770-AD6C6DC016D2}" dt="2024-08-20T23:53:37.942" v="195" actId="478"/>
          <ac:spMkLst>
            <pc:docMk/>
            <pc:sldMk cId="2683089401" sldId="352"/>
            <ac:spMk id="50" creationId="{3949D2DC-7DF3-4B5F-BBDF-5FBF1BB8AA93}"/>
          </ac:spMkLst>
        </pc:spChg>
        <pc:spChg chg="del">
          <ac:chgData name="Fernando Bastias" userId="96f14351f4ca6f61" providerId="LiveId" clId="{485D56C5-7A36-4C71-B770-AD6C6DC016D2}" dt="2024-08-20T23:51:31.288" v="179" actId="478"/>
          <ac:spMkLst>
            <pc:docMk/>
            <pc:sldMk cId="2683089401" sldId="352"/>
            <ac:spMk id="51" creationId="{B584E4C1-F0AA-42F3-9B2A-1E60F6E220C1}"/>
          </ac:spMkLst>
        </pc:spChg>
        <pc:grpChg chg="del">
          <ac:chgData name="Fernando Bastias" userId="96f14351f4ca6f61" providerId="LiveId" clId="{485D56C5-7A36-4C71-B770-AD6C6DC016D2}" dt="2024-08-20T23:50:55.601" v="171" actId="478"/>
          <ac:grpSpMkLst>
            <pc:docMk/>
            <pc:sldMk cId="2683089401" sldId="352"/>
            <ac:grpSpMk id="23" creationId="{46548155-2708-4C46-9751-1DCF49F36C71}"/>
          </ac:grpSpMkLst>
        </pc:grpChg>
        <pc:grpChg chg="del">
          <ac:chgData name="Fernando Bastias" userId="96f14351f4ca6f61" providerId="LiveId" clId="{485D56C5-7A36-4C71-B770-AD6C6DC016D2}" dt="2024-08-20T23:53:29.605" v="193" actId="478"/>
          <ac:grpSpMkLst>
            <pc:docMk/>
            <pc:sldMk cId="2683089401" sldId="352"/>
            <ac:grpSpMk id="42" creationId="{46548155-2708-4C46-9751-1DCF49F36C71}"/>
          </ac:grpSpMkLst>
        </pc:grpChg>
        <pc:grpChg chg="del">
          <ac:chgData name="Fernando Bastias" userId="96f14351f4ca6f61" providerId="LiveId" clId="{485D56C5-7A36-4C71-B770-AD6C6DC016D2}" dt="2024-08-20T23:51:18.835" v="176" actId="478"/>
          <ac:grpSpMkLst>
            <pc:docMk/>
            <pc:sldMk cId="2683089401" sldId="352"/>
            <ac:grpSpMk id="45" creationId="{46548155-2708-4C46-9751-1DCF49F36C71}"/>
          </ac:grpSpMkLst>
        </pc:grpChg>
        <pc:grpChg chg="del">
          <ac:chgData name="Fernando Bastias" userId="96f14351f4ca6f61" providerId="LiveId" clId="{485D56C5-7A36-4C71-B770-AD6C6DC016D2}" dt="2024-08-20T23:53:37.942" v="195" actId="478"/>
          <ac:grpSpMkLst>
            <pc:docMk/>
            <pc:sldMk cId="2683089401" sldId="352"/>
            <ac:grpSpMk id="48" creationId="{46548155-2708-4C46-9751-1DCF49F36C71}"/>
          </ac:grpSpMkLst>
        </pc:grpChg>
        <pc:picChg chg="mod">
          <ac:chgData name="Fernando Bastias" userId="96f14351f4ca6f61" providerId="LiveId" clId="{485D56C5-7A36-4C71-B770-AD6C6DC016D2}" dt="2024-09-05T18:42:19.528" v="1109" actId="1037"/>
          <ac:picMkLst>
            <pc:docMk/>
            <pc:sldMk cId="2683089401" sldId="352"/>
            <ac:picMk id="2" creationId="{00000000-0000-0000-0000-000000000000}"/>
          </ac:picMkLst>
        </pc:picChg>
        <pc:cxnChg chg="del">
          <ac:chgData name="Fernando Bastias" userId="96f14351f4ca6f61" providerId="LiveId" clId="{485D56C5-7A36-4C71-B770-AD6C6DC016D2}" dt="2024-08-20T23:51:25.019" v="178" actId="478"/>
          <ac:cxnSpMkLst>
            <pc:docMk/>
            <pc:sldMk cId="2683089401" sldId="352"/>
            <ac:cxnSpMk id="4" creationId="{5856A4D2-3123-4A08-BD85-A656A908C7F3}"/>
          </ac:cxnSpMkLst>
        </pc:cxnChg>
        <pc:cxnChg chg="del">
          <ac:chgData name="Fernando Bastias" userId="96f14351f4ca6f61" providerId="LiveId" clId="{485D56C5-7A36-4C71-B770-AD6C6DC016D2}" dt="2024-08-20T23:51:22.199" v="177" actId="478"/>
          <ac:cxnSpMkLst>
            <pc:docMk/>
            <pc:sldMk cId="2683089401" sldId="352"/>
            <ac:cxnSpMk id="6" creationId="{5E3AF17D-7A3F-AC62-4DF6-C50F331BD5C1}"/>
          </ac:cxnSpMkLst>
        </pc:cxnChg>
        <pc:cxnChg chg="del">
          <ac:chgData name="Fernando Bastias" userId="96f14351f4ca6f61" providerId="LiveId" clId="{485D56C5-7A36-4C71-B770-AD6C6DC016D2}" dt="2024-08-20T23:51:35.180" v="180" actId="478"/>
          <ac:cxnSpMkLst>
            <pc:docMk/>
            <pc:sldMk cId="2683089401" sldId="352"/>
            <ac:cxnSpMk id="8" creationId="{83C789B3-F521-4B9B-A469-99E3DAB4BD1D}"/>
          </ac:cxnSpMkLst>
        </pc:cxnChg>
        <pc:cxnChg chg="del">
          <ac:chgData name="Fernando Bastias" userId="96f14351f4ca6f61" providerId="LiveId" clId="{485D56C5-7A36-4C71-B770-AD6C6DC016D2}" dt="2024-08-20T23:53:29.605" v="193" actId="478"/>
          <ac:cxnSpMkLst>
            <pc:docMk/>
            <pc:sldMk cId="2683089401" sldId="352"/>
            <ac:cxnSpMk id="11" creationId="{47DCE4E3-2A6A-4240-8691-7E57ED5CF71F}"/>
          </ac:cxnSpMkLst>
        </pc:cxnChg>
        <pc:cxnChg chg="del">
          <ac:chgData name="Fernando Bastias" userId="96f14351f4ca6f61" providerId="LiveId" clId="{485D56C5-7A36-4C71-B770-AD6C6DC016D2}" dt="2024-08-20T23:53:33.058" v="194" actId="478"/>
          <ac:cxnSpMkLst>
            <pc:docMk/>
            <pc:sldMk cId="2683089401" sldId="352"/>
            <ac:cxnSpMk id="14" creationId="{F6450485-EC91-4AB0-A7E7-68DB574C741D}"/>
          </ac:cxnSpMkLst>
        </pc:cxnChg>
      </pc:sldChg>
      <pc:sldChg chg="delSp modSp mod ord">
        <pc:chgData name="Fernando Bastias" userId="96f14351f4ca6f61" providerId="LiveId" clId="{485D56C5-7A36-4C71-B770-AD6C6DC016D2}" dt="2024-09-05T21:11:44.441" v="2569" actId="14100"/>
        <pc:sldMkLst>
          <pc:docMk/>
          <pc:sldMk cId="95252725" sldId="353"/>
        </pc:sldMkLst>
        <pc:spChg chg="del">
          <ac:chgData name="Fernando Bastias" userId="96f14351f4ca6f61" providerId="LiveId" clId="{485D56C5-7A36-4C71-B770-AD6C6DC016D2}" dt="2024-08-21T03:06:11.445" v="629" actId="478"/>
          <ac:spMkLst>
            <pc:docMk/>
            <pc:sldMk cId="95252725" sldId="353"/>
            <ac:spMk id="3" creationId="{2578BC79-FE24-E27D-B274-8D06DBF8B58C}"/>
          </ac:spMkLst>
        </pc:spChg>
        <pc:spChg chg="del">
          <ac:chgData name="Fernando Bastias" userId="96f14351f4ca6f61" providerId="LiveId" clId="{485D56C5-7A36-4C71-B770-AD6C6DC016D2}" dt="2024-08-21T03:06:11.445" v="629" actId="478"/>
          <ac:spMkLst>
            <pc:docMk/>
            <pc:sldMk cId="95252725" sldId="353"/>
            <ac:spMk id="5" creationId="{F619F311-710F-45E9-B124-10CEA7A68892}"/>
          </ac:spMkLst>
        </pc:spChg>
        <pc:spChg chg="del">
          <ac:chgData name="Fernando Bastias" userId="96f14351f4ca6f61" providerId="LiveId" clId="{485D56C5-7A36-4C71-B770-AD6C6DC016D2}" dt="2024-08-21T03:05:52.212" v="623" actId="478"/>
          <ac:spMkLst>
            <pc:docMk/>
            <pc:sldMk cId="95252725" sldId="353"/>
            <ac:spMk id="9" creationId="{6B5586D7-645D-46C3-8FEA-59B0B369EA48}"/>
          </ac:spMkLst>
        </pc:spChg>
        <pc:spChg chg="del">
          <ac:chgData name="Fernando Bastias" userId="96f14351f4ca6f61" providerId="LiveId" clId="{485D56C5-7A36-4C71-B770-AD6C6DC016D2}" dt="2024-08-21T03:05:52.212" v="623" actId="478"/>
          <ac:spMkLst>
            <pc:docMk/>
            <pc:sldMk cId="95252725" sldId="353"/>
            <ac:spMk id="12" creationId="{5CF27207-9A17-4A30-9A27-BADFA14082B0}"/>
          </ac:spMkLst>
        </pc:spChg>
        <pc:spChg chg="del">
          <ac:chgData name="Fernando Bastias" userId="96f14351f4ca6f61" providerId="LiveId" clId="{485D56C5-7A36-4C71-B770-AD6C6DC016D2}" dt="2024-08-21T03:06:04.130" v="626" actId="478"/>
          <ac:spMkLst>
            <pc:docMk/>
            <pc:sldMk cId="95252725" sldId="353"/>
            <ac:spMk id="15" creationId="{D41B1E48-6319-48B5-9CBB-B6146467DE99}"/>
          </ac:spMkLst>
        </pc:spChg>
        <pc:spChg chg="mod">
          <ac:chgData name="Fernando Bastias" userId="96f14351f4ca6f61" providerId="LiveId" clId="{485D56C5-7A36-4C71-B770-AD6C6DC016D2}" dt="2024-08-16T19:38:36.008" v="147" actId="1076"/>
          <ac:spMkLst>
            <pc:docMk/>
            <pc:sldMk cId="95252725" sldId="353"/>
            <ac:spMk id="29" creationId="{D735F7F3-C1B5-4B60-A00A-4EB618DDFB5A}"/>
          </ac:spMkLst>
        </pc:spChg>
        <pc:spChg chg="del">
          <ac:chgData name="Fernando Bastias" userId="96f14351f4ca6f61" providerId="LiveId" clId="{485D56C5-7A36-4C71-B770-AD6C6DC016D2}" dt="2024-08-21T03:06:11.445" v="629" actId="478"/>
          <ac:spMkLst>
            <pc:docMk/>
            <pc:sldMk cId="95252725" sldId="353"/>
            <ac:spMk id="30" creationId="{D735F7F3-C1B5-4B60-A00A-4EB618DDFB5A}"/>
          </ac:spMkLst>
        </pc:spChg>
        <pc:spChg chg="del">
          <ac:chgData name="Fernando Bastias" userId="96f14351f4ca6f61" providerId="LiveId" clId="{485D56C5-7A36-4C71-B770-AD6C6DC016D2}" dt="2024-08-21T03:05:52.212" v="623" actId="478"/>
          <ac:spMkLst>
            <pc:docMk/>
            <pc:sldMk cId="95252725" sldId="353"/>
            <ac:spMk id="35" creationId="{D735F7F3-C1B5-4B60-A00A-4EB618DDFB5A}"/>
          </ac:spMkLst>
        </pc:spChg>
        <pc:spChg chg="del">
          <ac:chgData name="Fernando Bastias" userId="96f14351f4ca6f61" providerId="LiveId" clId="{485D56C5-7A36-4C71-B770-AD6C6DC016D2}" dt="2024-08-21T03:05:52.212" v="623" actId="478"/>
          <ac:spMkLst>
            <pc:docMk/>
            <pc:sldMk cId="95252725" sldId="353"/>
            <ac:spMk id="36" creationId="{D735F7F3-C1B5-4B60-A00A-4EB618DDFB5A}"/>
          </ac:spMkLst>
        </pc:spChg>
        <pc:spChg chg="del">
          <ac:chgData name="Fernando Bastias" userId="96f14351f4ca6f61" providerId="LiveId" clId="{485D56C5-7A36-4C71-B770-AD6C6DC016D2}" dt="2024-08-21T03:06:04.130" v="626" actId="478"/>
          <ac:spMkLst>
            <pc:docMk/>
            <pc:sldMk cId="95252725" sldId="353"/>
            <ac:spMk id="37" creationId="{D735F7F3-C1B5-4B60-A00A-4EB618DDFB5A}"/>
          </ac:spMkLst>
        </pc:spChg>
        <pc:spChg chg="mod topLvl">
          <ac:chgData name="Fernando Bastias" userId="96f14351f4ca6f61" providerId="LiveId" clId="{485D56C5-7A36-4C71-B770-AD6C6DC016D2}" dt="2024-09-05T21:11:44.441" v="2569" actId="14100"/>
          <ac:spMkLst>
            <pc:docMk/>
            <pc:sldMk cId="95252725" sldId="353"/>
            <ac:spMk id="46" creationId="{B584E4C1-F0AA-42F3-9B2A-1E60F6E220C1}"/>
          </ac:spMkLst>
        </pc:spChg>
        <pc:spChg chg="del topLvl">
          <ac:chgData name="Fernando Bastias" userId="96f14351f4ca6f61" providerId="LiveId" clId="{485D56C5-7A36-4C71-B770-AD6C6DC016D2}" dt="2024-08-21T03:06:18.899" v="631" actId="478"/>
          <ac:spMkLst>
            <pc:docMk/>
            <pc:sldMk cId="95252725" sldId="353"/>
            <ac:spMk id="47" creationId="{3949D2DC-7DF3-4B5F-BBDF-5FBF1BB8AA93}"/>
          </ac:spMkLst>
        </pc:spChg>
        <pc:spChg chg="del mod topLvl">
          <ac:chgData name="Fernando Bastias" userId="96f14351f4ca6f61" providerId="LiveId" clId="{485D56C5-7A36-4C71-B770-AD6C6DC016D2}" dt="2024-09-05T21:11:25.262" v="2519" actId="478"/>
          <ac:spMkLst>
            <pc:docMk/>
            <pc:sldMk cId="95252725" sldId="353"/>
            <ac:spMk id="49" creationId="{B584E4C1-F0AA-42F3-9B2A-1E60F6E220C1}"/>
          </ac:spMkLst>
        </pc:spChg>
        <pc:spChg chg="del topLvl">
          <ac:chgData name="Fernando Bastias" userId="96f14351f4ca6f61" providerId="LiveId" clId="{485D56C5-7A36-4C71-B770-AD6C6DC016D2}" dt="2024-08-21T03:06:23.571" v="632" actId="478"/>
          <ac:spMkLst>
            <pc:docMk/>
            <pc:sldMk cId="95252725" sldId="353"/>
            <ac:spMk id="50" creationId="{3949D2DC-7DF3-4B5F-BBDF-5FBF1BB8AA93}"/>
          </ac:spMkLst>
        </pc:spChg>
        <pc:spChg chg="del">
          <ac:chgData name="Fernando Bastias" userId="96f14351f4ca6f61" providerId="LiveId" clId="{485D56C5-7A36-4C71-B770-AD6C6DC016D2}" dt="2024-08-21T03:05:52.212" v="623" actId="478"/>
          <ac:spMkLst>
            <pc:docMk/>
            <pc:sldMk cId="95252725" sldId="353"/>
            <ac:spMk id="51" creationId="{B584E4C1-F0AA-42F3-9B2A-1E60F6E220C1}"/>
          </ac:spMkLst>
        </pc:spChg>
        <pc:grpChg chg="del">
          <ac:chgData name="Fernando Bastias" userId="96f14351f4ca6f61" providerId="LiveId" clId="{485D56C5-7A36-4C71-B770-AD6C6DC016D2}" dt="2024-08-21T03:05:52.212" v="623" actId="478"/>
          <ac:grpSpMkLst>
            <pc:docMk/>
            <pc:sldMk cId="95252725" sldId="353"/>
            <ac:grpSpMk id="23" creationId="{46548155-2708-4C46-9751-1DCF49F36C71}"/>
          </ac:grpSpMkLst>
        </pc:grpChg>
        <pc:grpChg chg="del">
          <ac:chgData name="Fernando Bastias" userId="96f14351f4ca6f61" providerId="LiveId" clId="{485D56C5-7A36-4C71-B770-AD6C6DC016D2}" dt="2024-08-21T03:05:52.212" v="623" actId="478"/>
          <ac:grpSpMkLst>
            <pc:docMk/>
            <pc:sldMk cId="95252725" sldId="353"/>
            <ac:grpSpMk id="42" creationId="{46548155-2708-4C46-9751-1DCF49F36C71}"/>
          </ac:grpSpMkLst>
        </pc:grpChg>
        <pc:grpChg chg="del mod">
          <ac:chgData name="Fernando Bastias" userId="96f14351f4ca6f61" providerId="LiveId" clId="{485D56C5-7A36-4C71-B770-AD6C6DC016D2}" dt="2024-08-21T03:06:18.899" v="631" actId="478"/>
          <ac:grpSpMkLst>
            <pc:docMk/>
            <pc:sldMk cId="95252725" sldId="353"/>
            <ac:grpSpMk id="45" creationId="{46548155-2708-4C46-9751-1DCF49F36C71}"/>
          </ac:grpSpMkLst>
        </pc:grpChg>
        <pc:grpChg chg="del mod">
          <ac:chgData name="Fernando Bastias" userId="96f14351f4ca6f61" providerId="LiveId" clId="{485D56C5-7A36-4C71-B770-AD6C6DC016D2}" dt="2024-08-21T03:06:23.571" v="632" actId="478"/>
          <ac:grpSpMkLst>
            <pc:docMk/>
            <pc:sldMk cId="95252725" sldId="353"/>
            <ac:grpSpMk id="48" creationId="{46548155-2708-4C46-9751-1DCF49F36C71}"/>
          </ac:grpSpMkLst>
        </pc:grpChg>
        <pc:picChg chg="mod">
          <ac:chgData name="Fernando Bastias" userId="96f14351f4ca6f61" providerId="LiveId" clId="{485D56C5-7A36-4C71-B770-AD6C6DC016D2}" dt="2024-09-05T21:11:30.118" v="2565" actId="1038"/>
          <ac:picMkLst>
            <pc:docMk/>
            <pc:sldMk cId="95252725" sldId="353"/>
            <ac:picMk id="2" creationId="{00000000-0000-0000-0000-000000000000}"/>
          </ac:picMkLst>
        </pc:picChg>
        <pc:cxnChg chg="del">
          <ac:chgData name="Fernando Bastias" userId="96f14351f4ca6f61" providerId="LiveId" clId="{485D56C5-7A36-4C71-B770-AD6C6DC016D2}" dt="2024-08-21T03:06:07.898" v="628" actId="478"/>
          <ac:cxnSpMkLst>
            <pc:docMk/>
            <pc:sldMk cId="95252725" sldId="353"/>
            <ac:cxnSpMk id="4" creationId="{5856A4D2-3123-4A08-BD85-A656A908C7F3}"/>
          </ac:cxnSpMkLst>
        </pc:cxnChg>
        <pc:cxnChg chg="del">
          <ac:chgData name="Fernando Bastias" userId="96f14351f4ca6f61" providerId="LiveId" clId="{485D56C5-7A36-4C71-B770-AD6C6DC016D2}" dt="2024-08-21T03:06:06.508" v="627" actId="478"/>
          <ac:cxnSpMkLst>
            <pc:docMk/>
            <pc:sldMk cId="95252725" sldId="353"/>
            <ac:cxnSpMk id="6" creationId="{5E3AF17D-7A3F-AC62-4DF6-C50F331BD5C1}"/>
          </ac:cxnSpMkLst>
        </pc:cxnChg>
        <pc:cxnChg chg="del">
          <ac:chgData name="Fernando Bastias" userId="96f14351f4ca6f61" providerId="LiveId" clId="{485D56C5-7A36-4C71-B770-AD6C6DC016D2}" dt="2024-08-21T03:05:52.212" v="623" actId="478"/>
          <ac:cxnSpMkLst>
            <pc:docMk/>
            <pc:sldMk cId="95252725" sldId="353"/>
            <ac:cxnSpMk id="8" creationId="{83C789B3-F521-4B9B-A469-99E3DAB4BD1D}"/>
          </ac:cxnSpMkLst>
        </pc:cxnChg>
        <pc:cxnChg chg="del">
          <ac:chgData name="Fernando Bastias" userId="96f14351f4ca6f61" providerId="LiveId" clId="{485D56C5-7A36-4C71-B770-AD6C6DC016D2}" dt="2024-08-21T03:05:52.212" v="623" actId="478"/>
          <ac:cxnSpMkLst>
            <pc:docMk/>
            <pc:sldMk cId="95252725" sldId="353"/>
            <ac:cxnSpMk id="11" creationId="{47DCE4E3-2A6A-4240-8691-7E57ED5CF71F}"/>
          </ac:cxnSpMkLst>
        </pc:cxnChg>
        <pc:cxnChg chg="del">
          <ac:chgData name="Fernando Bastias" userId="96f14351f4ca6f61" providerId="LiveId" clId="{485D56C5-7A36-4C71-B770-AD6C6DC016D2}" dt="2024-08-21T03:06:02.355" v="625" actId="478"/>
          <ac:cxnSpMkLst>
            <pc:docMk/>
            <pc:sldMk cId="95252725" sldId="353"/>
            <ac:cxnSpMk id="14" creationId="{F6450485-EC91-4AB0-A7E7-68DB574C741D}"/>
          </ac:cxnSpMkLst>
        </pc:cxnChg>
      </pc:sldChg>
      <pc:sldChg chg="addSp delSp modSp del mod">
        <pc:chgData name="Fernando Bastias" userId="96f14351f4ca6f61" providerId="LiveId" clId="{485D56C5-7A36-4C71-B770-AD6C6DC016D2}" dt="2024-09-04T01:27:02.999" v="969" actId="47"/>
        <pc:sldMkLst>
          <pc:docMk/>
          <pc:sldMk cId="1484981746" sldId="354"/>
        </pc:sldMkLst>
        <pc:spChg chg="mod">
          <ac:chgData name="Fernando Bastias" userId="96f14351f4ca6f61" providerId="LiveId" clId="{485D56C5-7A36-4C71-B770-AD6C6DC016D2}" dt="2024-08-23T03:10:22.012" v="756" actId="123"/>
          <ac:spMkLst>
            <pc:docMk/>
            <pc:sldMk cId="1484981746" sldId="354"/>
            <ac:spMk id="7" creationId="{DAA7B08F-F928-3804-F597-F5C654A3691A}"/>
          </ac:spMkLst>
        </pc:spChg>
        <pc:spChg chg="mod">
          <ac:chgData name="Fernando Bastias" userId="96f14351f4ca6f61" providerId="LiveId" clId="{485D56C5-7A36-4C71-B770-AD6C6DC016D2}" dt="2024-08-22T23:11:24.366" v="728" actId="1076"/>
          <ac:spMkLst>
            <pc:docMk/>
            <pc:sldMk cId="1484981746" sldId="354"/>
            <ac:spMk id="30" creationId="{221B7B10-DA1F-4161-8045-D9EE0E0E6CA1}"/>
          </ac:spMkLst>
        </pc:spChg>
        <pc:picChg chg="del">
          <ac:chgData name="Fernando Bastias" userId="96f14351f4ca6f61" providerId="LiveId" clId="{485D56C5-7A36-4C71-B770-AD6C6DC016D2}" dt="2024-08-23T03:08:30.815" v="744" actId="478"/>
          <ac:picMkLst>
            <pc:docMk/>
            <pc:sldMk cId="1484981746" sldId="354"/>
            <ac:picMk id="6" creationId="{D23A70AA-A0C8-B011-0270-4ABE3A5118EF}"/>
          </ac:picMkLst>
        </pc:picChg>
        <pc:picChg chg="add mod">
          <ac:chgData name="Fernando Bastias" userId="96f14351f4ca6f61" providerId="LiveId" clId="{485D56C5-7A36-4C71-B770-AD6C6DC016D2}" dt="2024-08-23T03:09:52.090" v="755" actId="962"/>
          <ac:picMkLst>
            <pc:docMk/>
            <pc:sldMk cId="1484981746" sldId="354"/>
            <ac:picMk id="9" creationId="{A6289CAC-38B1-0AE3-8BDC-19799748EC86}"/>
          </ac:picMkLst>
        </pc:picChg>
        <pc:inkChg chg="add del">
          <ac:chgData name="Fernando Bastias" userId="96f14351f4ca6f61" providerId="LiveId" clId="{485D56C5-7A36-4C71-B770-AD6C6DC016D2}" dt="2024-08-23T03:08:39.531" v="746" actId="478"/>
          <ac:inkMkLst>
            <pc:docMk/>
            <pc:sldMk cId="1484981746" sldId="354"/>
            <ac:inkMk id="2" creationId="{DEF060FE-61A8-A0CA-AC65-72CE966A6C60}"/>
          </ac:inkMkLst>
        </pc:inkChg>
        <pc:inkChg chg="add del">
          <ac:chgData name="Fernando Bastias" userId="96f14351f4ca6f61" providerId="LiveId" clId="{485D56C5-7A36-4C71-B770-AD6C6DC016D2}" dt="2024-08-23T03:08:47.445" v="748" actId="478"/>
          <ac:inkMkLst>
            <pc:docMk/>
            <pc:sldMk cId="1484981746" sldId="354"/>
            <ac:inkMk id="3" creationId="{26E4A03D-16B4-32F9-8920-DBB90075565F}"/>
          </ac:inkMkLst>
        </pc:inkChg>
        <pc:inkChg chg="add del">
          <ac:chgData name="Fernando Bastias" userId="96f14351f4ca6f61" providerId="LiveId" clId="{485D56C5-7A36-4C71-B770-AD6C6DC016D2}" dt="2024-08-23T03:08:43.198" v="747" actId="478"/>
          <ac:inkMkLst>
            <pc:docMk/>
            <pc:sldMk cId="1484981746" sldId="354"/>
            <ac:inkMk id="4" creationId="{2C9BA980-6CFC-43F0-7198-D3465C2549E0}"/>
          </ac:inkMkLst>
        </pc:inkChg>
        <pc:inkChg chg="add del">
          <ac:chgData name="Fernando Bastias" userId="96f14351f4ca6f61" providerId="LiveId" clId="{485D56C5-7A36-4C71-B770-AD6C6DC016D2}" dt="2024-08-23T03:08:35.373" v="745" actId="478"/>
          <ac:inkMkLst>
            <pc:docMk/>
            <pc:sldMk cId="1484981746" sldId="354"/>
            <ac:inkMk id="5" creationId="{D6777E0E-0BD3-C7AD-4345-D32030CABF75}"/>
          </ac:inkMkLst>
        </pc:inkChg>
      </pc:sldChg>
      <pc:sldChg chg="addSp modSp mod">
        <pc:chgData name="Fernando Bastias" userId="96f14351f4ca6f61" providerId="LiveId" clId="{485D56C5-7A36-4C71-B770-AD6C6DC016D2}" dt="2024-09-04T01:27:38.241" v="975" actId="1076"/>
        <pc:sldMkLst>
          <pc:docMk/>
          <pc:sldMk cId="1442305524" sldId="378"/>
        </pc:sldMkLst>
        <pc:spChg chg="add mod">
          <ac:chgData name="Fernando Bastias" userId="96f14351f4ca6f61" providerId="LiveId" clId="{485D56C5-7A36-4C71-B770-AD6C6DC016D2}" dt="2024-09-04T00:59:45.060" v="761" actId="207"/>
          <ac:spMkLst>
            <pc:docMk/>
            <pc:sldMk cId="1442305524" sldId="378"/>
            <ac:spMk id="2" creationId="{FF4C3ED0-3BCC-286D-3966-29B218D0BF0F}"/>
          </ac:spMkLst>
        </pc:spChg>
        <pc:spChg chg="add mod">
          <ac:chgData name="Fernando Bastias" userId="96f14351f4ca6f61" providerId="LiveId" clId="{485D56C5-7A36-4C71-B770-AD6C6DC016D2}" dt="2024-09-04T01:27:38.241" v="975" actId="1076"/>
          <ac:spMkLst>
            <pc:docMk/>
            <pc:sldMk cId="1442305524" sldId="378"/>
            <ac:spMk id="4" creationId="{F543F9EE-AD09-707B-1CCE-E4C936FE81CA}"/>
          </ac:spMkLst>
        </pc:spChg>
        <pc:picChg chg="add mod">
          <ac:chgData name="Fernando Bastias" userId="96f14351f4ca6f61" providerId="LiveId" clId="{485D56C5-7A36-4C71-B770-AD6C6DC016D2}" dt="2024-09-04T01:00:01.160" v="763" actId="14100"/>
          <ac:picMkLst>
            <pc:docMk/>
            <pc:sldMk cId="1442305524" sldId="378"/>
            <ac:picMk id="3" creationId="{27C196B9-D75D-A56D-E282-D9082B6FD020}"/>
          </ac:picMkLst>
        </pc:picChg>
      </pc:sldChg>
      <pc:sldChg chg="addSp modSp new mod">
        <pc:chgData name="Fernando Bastias" userId="96f14351f4ca6f61" providerId="LiveId" clId="{485D56C5-7A36-4C71-B770-AD6C6DC016D2}" dt="2024-09-04T01:23:24.010" v="967" actId="404"/>
        <pc:sldMkLst>
          <pc:docMk/>
          <pc:sldMk cId="3362211662" sldId="379"/>
        </pc:sldMkLst>
        <pc:spChg chg="add mod">
          <ac:chgData name="Fernando Bastias" userId="96f14351f4ca6f61" providerId="LiveId" clId="{485D56C5-7A36-4C71-B770-AD6C6DC016D2}" dt="2024-09-04T01:23:24.010" v="967" actId="404"/>
          <ac:spMkLst>
            <pc:docMk/>
            <pc:sldMk cId="3362211662" sldId="379"/>
            <ac:spMk id="17" creationId="{18DD3D9E-4298-1DEF-1BF5-C8D2F234FE95}"/>
          </ac:spMkLst>
        </pc:spChg>
        <pc:picChg chg="add mod">
          <ac:chgData name="Fernando Bastias" userId="96f14351f4ca6f61" providerId="LiveId" clId="{485D56C5-7A36-4C71-B770-AD6C6DC016D2}" dt="2024-09-04T01:16:26.966" v="939" actId="1035"/>
          <ac:picMkLst>
            <pc:docMk/>
            <pc:sldMk cId="3362211662" sldId="379"/>
            <ac:picMk id="3" creationId="{AEE44B38-F497-9317-34EB-4CFA3F6B45AF}"/>
          </ac:picMkLst>
        </pc:picChg>
        <pc:picChg chg="add mod">
          <ac:chgData name="Fernando Bastias" userId="96f14351f4ca6f61" providerId="LiveId" clId="{485D56C5-7A36-4C71-B770-AD6C6DC016D2}" dt="2024-09-04T01:16:26.966" v="939" actId="1035"/>
          <ac:picMkLst>
            <pc:docMk/>
            <pc:sldMk cId="3362211662" sldId="379"/>
            <ac:picMk id="4" creationId="{3CE1F1BA-6103-6317-D4FF-516CEFA3D84C}"/>
          </ac:picMkLst>
        </pc:picChg>
        <pc:picChg chg="add mod">
          <ac:chgData name="Fernando Bastias" userId="96f14351f4ca6f61" providerId="LiveId" clId="{485D56C5-7A36-4C71-B770-AD6C6DC016D2}" dt="2024-09-04T01:16:26.966" v="939" actId="1035"/>
          <ac:picMkLst>
            <pc:docMk/>
            <pc:sldMk cId="3362211662" sldId="379"/>
            <ac:picMk id="5" creationId="{0775EE72-0091-96E8-79B6-732B56E8F33E}"/>
          </ac:picMkLst>
        </pc:picChg>
        <pc:picChg chg="add mod">
          <ac:chgData name="Fernando Bastias" userId="96f14351f4ca6f61" providerId="LiveId" clId="{485D56C5-7A36-4C71-B770-AD6C6DC016D2}" dt="2024-09-04T01:16:26.966" v="939" actId="1035"/>
          <ac:picMkLst>
            <pc:docMk/>
            <pc:sldMk cId="3362211662" sldId="379"/>
            <ac:picMk id="6" creationId="{553CCD4E-7B97-DD53-ABAD-861EDB7D7D96}"/>
          </ac:picMkLst>
        </pc:picChg>
        <pc:picChg chg="add mod">
          <ac:chgData name="Fernando Bastias" userId="96f14351f4ca6f61" providerId="LiveId" clId="{485D56C5-7A36-4C71-B770-AD6C6DC016D2}" dt="2024-09-04T01:16:26.966" v="939" actId="1035"/>
          <ac:picMkLst>
            <pc:docMk/>
            <pc:sldMk cId="3362211662" sldId="379"/>
            <ac:picMk id="7" creationId="{57C64EF9-1684-8A59-CD8A-238B6B1BF730}"/>
          </ac:picMkLst>
        </pc:picChg>
        <pc:picChg chg="add mod">
          <ac:chgData name="Fernando Bastias" userId="96f14351f4ca6f61" providerId="LiveId" clId="{485D56C5-7A36-4C71-B770-AD6C6DC016D2}" dt="2024-09-04T01:17:11.395" v="952" actId="1035"/>
          <ac:picMkLst>
            <pc:docMk/>
            <pc:sldMk cId="3362211662" sldId="379"/>
            <ac:picMk id="8" creationId="{EB1A75CA-53A6-B173-2E8D-BD23E0AB81C4}"/>
          </ac:picMkLst>
        </pc:picChg>
        <pc:picChg chg="add mod">
          <ac:chgData name="Fernando Bastias" userId="96f14351f4ca6f61" providerId="LiveId" clId="{485D56C5-7A36-4C71-B770-AD6C6DC016D2}" dt="2024-09-04T01:17:11.395" v="952" actId="1035"/>
          <ac:picMkLst>
            <pc:docMk/>
            <pc:sldMk cId="3362211662" sldId="379"/>
            <ac:picMk id="9" creationId="{8EA461CD-CF2F-621B-CDC1-262F0C8975E2}"/>
          </ac:picMkLst>
        </pc:picChg>
        <pc:picChg chg="add mod">
          <ac:chgData name="Fernando Bastias" userId="96f14351f4ca6f61" providerId="LiveId" clId="{485D56C5-7A36-4C71-B770-AD6C6DC016D2}" dt="2024-09-04T01:17:11.395" v="952" actId="1035"/>
          <ac:picMkLst>
            <pc:docMk/>
            <pc:sldMk cId="3362211662" sldId="379"/>
            <ac:picMk id="10" creationId="{88718513-E07A-8115-5513-9382FCD7E313}"/>
          </ac:picMkLst>
        </pc:picChg>
        <pc:picChg chg="add mod">
          <ac:chgData name="Fernando Bastias" userId="96f14351f4ca6f61" providerId="LiveId" clId="{485D56C5-7A36-4C71-B770-AD6C6DC016D2}" dt="2024-09-04T01:17:11.395" v="952" actId="1035"/>
          <ac:picMkLst>
            <pc:docMk/>
            <pc:sldMk cId="3362211662" sldId="379"/>
            <ac:picMk id="11" creationId="{614E37E0-29CA-02C9-09D0-569ADC0F8AA3}"/>
          </ac:picMkLst>
        </pc:picChg>
        <pc:picChg chg="add mod">
          <ac:chgData name="Fernando Bastias" userId="96f14351f4ca6f61" providerId="LiveId" clId="{485D56C5-7A36-4C71-B770-AD6C6DC016D2}" dt="2024-09-04T01:17:11.395" v="952" actId="1035"/>
          <ac:picMkLst>
            <pc:docMk/>
            <pc:sldMk cId="3362211662" sldId="379"/>
            <ac:picMk id="12" creationId="{8391472A-8A16-DE5D-FDB4-8AAA470EE419}"/>
          </ac:picMkLst>
        </pc:picChg>
        <pc:picChg chg="add mod">
          <ac:chgData name="Fernando Bastias" userId="96f14351f4ca6f61" providerId="LiveId" clId="{485D56C5-7A36-4C71-B770-AD6C6DC016D2}" dt="2024-09-04T01:17:03.088" v="942" actId="1076"/>
          <ac:picMkLst>
            <pc:docMk/>
            <pc:sldMk cId="3362211662" sldId="379"/>
            <ac:picMk id="13" creationId="{3F541BA0-8A15-4568-D386-B35326A3B94C}"/>
          </ac:picMkLst>
        </pc:picChg>
        <pc:picChg chg="add mod">
          <ac:chgData name="Fernando Bastias" userId="96f14351f4ca6f61" providerId="LiveId" clId="{485D56C5-7A36-4C71-B770-AD6C6DC016D2}" dt="2024-09-04T01:17:52.635" v="955" actId="1076"/>
          <ac:picMkLst>
            <pc:docMk/>
            <pc:sldMk cId="3362211662" sldId="379"/>
            <ac:picMk id="14" creationId="{8223F7D6-2422-5027-1F16-786ED0DAE18C}"/>
          </ac:picMkLst>
        </pc:picChg>
        <pc:picChg chg="add mod">
          <ac:chgData name="Fernando Bastias" userId="96f14351f4ca6f61" providerId="LiveId" clId="{485D56C5-7A36-4C71-B770-AD6C6DC016D2}" dt="2024-09-04T01:20:28.651" v="958" actId="1076"/>
          <ac:picMkLst>
            <pc:docMk/>
            <pc:sldMk cId="3362211662" sldId="379"/>
            <ac:picMk id="15" creationId="{DEAE8F5F-75C9-3CDD-FFDE-EDAFD6F04FE9}"/>
          </ac:picMkLst>
        </pc:picChg>
        <pc:picChg chg="add mod">
          <ac:chgData name="Fernando Bastias" userId="96f14351f4ca6f61" providerId="LiveId" clId="{485D56C5-7A36-4C71-B770-AD6C6DC016D2}" dt="2024-09-04T01:22:53.805" v="962" actId="1076"/>
          <ac:picMkLst>
            <pc:docMk/>
            <pc:sldMk cId="3362211662" sldId="379"/>
            <ac:picMk id="16" creationId="{C9B82C8C-27AA-798E-0C6A-5D5D93AFA4A3}"/>
          </ac:picMkLst>
        </pc:picChg>
      </pc:sldChg>
      <pc:sldChg chg="add del ord">
        <pc:chgData name="Fernando Bastias" userId="96f14351f4ca6f61" providerId="LiveId" clId="{485D56C5-7A36-4C71-B770-AD6C6DC016D2}" dt="2024-09-05T18:40:57.444" v="978" actId="47"/>
        <pc:sldMkLst>
          <pc:docMk/>
          <pc:sldMk cId="867665579" sldId="380"/>
        </pc:sldMkLst>
      </pc:sldChg>
      <pc:sldChg chg="delSp modSp add mod">
        <pc:chgData name="Fernando Bastias" userId="96f14351f4ca6f61" providerId="LiveId" clId="{485D56C5-7A36-4C71-B770-AD6C6DC016D2}" dt="2024-09-05T18:43:39.156" v="1142" actId="123"/>
        <pc:sldMkLst>
          <pc:docMk/>
          <pc:sldMk cId="3627724288" sldId="380"/>
        </pc:sldMkLst>
        <pc:spChg chg="mod">
          <ac:chgData name="Fernando Bastias" userId="96f14351f4ca6f61" providerId="LiveId" clId="{485D56C5-7A36-4C71-B770-AD6C6DC016D2}" dt="2024-09-05T18:43:39.156" v="1142" actId="123"/>
          <ac:spMkLst>
            <pc:docMk/>
            <pc:sldMk cId="3627724288" sldId="380"/>
            <ac:spMk id="24" creationId="{B584E4C1-F0AA-42F3-9B2A-1E60F6E220C1}"/>
          </ac:spMkLst>
        </pc:spChg>
        <pc:spChg chg="del">
          <ac:chgData name="Fernando Bastias" userId="96f14351f4ca6f61" providerId="LiveId" clId="{485D56C5-7A36-4C71-B770-AD6C6DC016D2}" dt="2024-09-05T18:41:29.332" v="980" actId="478"/>
          <ac:spMkLst>
            <pc:docMk/>
            <pc:sldMk cId="3627724288" sldId="380"/>
            <ac:spMk id="49" creationId="{B584E4C1-F0AA-42F3-9B2A-1E60F6E220C1}"/>
          </ac:spMkLst>
        </pc:spChg>
        <pc:picChg chg="mod">
          <ac:chgData name="Fernando Bastias" userId="96f14351f4ca6f61" providerId="LiveId" clId="{485D56C5-7A36-4C71-B770-AD6C6DC016D2}" dt="2024-09-05T18:43:33.075" v="1140" actId="1038"/>
          <ac:picMkLst>
            <pc:docMk/>
            <pc:sldMk cId="3627724288" sldId="380"/>
            <ac:picMk id="2" creationId="{00000000-0000-0000-0000-000000000000}"/>
          </ac:picMkLst>
        </pc:picChg>
      </pc:sldChg>
      <pc:sldChg chg="delSp modSp add mod">
        <pc:chgData name="Fernando Bastias" userId="96f14351f4ca6f61" providerId="LiveId" clId="{485D56C5-7A36-4C71-B770-AD6C6DC016D2}" dt="2024-09-05T18:45:35.763" v="1271" actId="123"/>
        <pc:sldMkLst>
          <pc:docMk/>
          <pc:sldMk cId="2111538142" sldId="381"/>
        </pc:sldMkLst>
        <pc:spChg chg="mod">
          <ac:chgData name="Fernando Bastias" userId="96f14351f4ca6f61" providerId="LiveId" clId="{485D56C5-7A36-4C71-B770-AD6C6DC016D2}" dt="2024-09-05T18:45:35.763" v="1271" actId="123"/>
          <ac:spMkLst>
            <pc:docMk/>
            <pc:sldMk cId="2111538142" sldId="381"/>
            <ac:spMk id="46" creationId="{B584E4C1-F0AA-42F3-9B2A-1E60F6E220C1}"/>
          </ac:spMkLst>
        </pc:spChg>
        <pc:spChg chg="del">
          <ac:chgData name="Fernando Bastias" userId="96f14351f4ca6f61" providerId="LiveId" clId="{485D56C5-7A36-4C71-B770-AD6C6DC016D2}" dt="2024-09-05T18:44:51.420" v="1209" actId="478"/>
          <ac:spMkLst>
            <pc:docMk/>
            <pc:sldMk cId="2111538142" sldId="381"/>
            <ac:spMk id="49" creationId="{B584E4C1-F0AA-42F3-9B2A-1E60F6E220C1}"/>
          </ac:spMkLst>
        </pc:spChg>
        <pc:picChg chg="mod">
          <ac:chgData name="Fernando Bastias" userId="96f14351f4ca6f61" providerId="LiveId" clId="{485D56C5-7A36-4C71-B770-AD6C6DC016D2}" dt="2024-09-05T18:45:25.744" v="1269" actId="1038"/>
          <ac:picMkLst>
            <pc:docMk/>
            <pc:sldMk cId="2111538142" sldId="381"/>
            <ac:picMk id="2" creationId="{00000000-0000-0000-0000-000000000000}"/>
          </ac:picMkLst>
        </pc:picChg>
      </pc:sldChg>
      <pc:sldChg chg="addSp modSp new mod">
        <pc:chgData name="Fernando Bastias" userId="96f14351f4ca6f61" providerId="LiveId" clId="{485D56C5-7A36-4C71-B770-AD6C6DC016D2}" dt="2024-09-05T18:55:36.109" v="1394" actId="1076"/>
        <pc:sldMkLst>
          <pc:docMk/>
          <pc:sldMk cId="1566183645" sldId="382"/>
        </pc:sldMkLst>
        <pc:spChg chg="add mod">
          <ac:chgData name="Fernando Bastias" userId="96f14351f4ca6f61" providerId="LiveId" clId="{485D56C5-7A36-4C71-B770-AD6C6DC016D2}" dt="2024-09-05T18:54:56.688" v="1392" actId="6549"/>
          <ac:spMkLst>
            <pc:docMk/>
            <pc:sldMk cId="1566183645" sldId="382"/>
            <ac:spMk id="3" creationId="{B46B8843-2A3D-8D40-70D2-7B8EEA8A588A}"/>
          </ac:spMkLst>
        </pc:spChg>
        <pc:spChg chg="add mod">
          <ac:chgData name="Fernando Bastias" userId="96f14351f4ca6f61" providerId="LiveId" clId="{485D56C5-7A36-4C71-B770-AD6C6DC016D2}" dt="2024-09-05T18:55:36.109" v="1394" actId="1076"/>
          <ac:spMkLst>
            <pc:docMk/>
            <pc:sldMk cId="1566183645" sldId="382"/>
            <ac:spMk id="5" creationId="{B65379A1-8527-E9D5-5084-B5892C91CE7F}"/>
          </ac:spMkLst>
        </pc:spChg>
        <pc:picChg chg="add mod">
          <ac:chgData name="Fernando Bastias" userId="96f14351f4ca6f61" providerId="LiveId" clId="{485D56C5-7A36-4C71-B770-AD6C6DC016D2}" dt="2024-09-05T18:53:57.947" v="1388" actId="1076"/>
          <ac:picMkLst>
            <pc:docMk/>
            <pc:sldMk cId="1566183645" sldId="382"/>
            <ac:picMk id="4" creationId="{9C303E4D-6236-3A4E-66AE-050119C9EF9D}"/>
          </ac:picMkLst>
        </pc:picChg>
      </pc:sldChg>
      <pc:sldChg chg="delSp modSp add mod">
        <pc:chgData name="Fernando Bastias" userId="96f14351f4ca6f61" providerId="LiveId" clId="{485D56C5-7A36-4C71-B770-AD6C6DC016D2}" dt="2024-09-05T20:05:05.396" v="1541" actId="1038"/>
        <pc:sldMkLst>
          <pc:docMk/>
          <pc:sldMk cId="3753167282" sldId="383"/>
        </pc:sldMkLst>
        <pc:spChg chg="mod">
          <ac:chgData name="Fernando Bastias" userId="96f14351f4ca6f61" providerId="LiveId" clId="{485D56C5-7A36-4C71-B770-AD6C6DC016D2}" dt="2024-09-05T20:04:57.020" v="1533" actId="14100"/>
          <ac:spMkLst>
            <pc:docMk/>
            <pc:sldMk cId="3753167282" sldId="383"/>
            <ac:spMk id="46" creationId="{B584E4C1-F0AA-42F3-9B2A-1E60F6E220C1}"/>
          </ac:spMkLst>
        </pc:spChg>
        <pc:spChg chg="del">
          <ac:chgData name="Fernando Bastias" userId="96f14351f4ca6f61" providerId="LiveId" clId="{485D56C5-7A36-4C71-B770-AD6C6DC016D2}" dt="2024-09-05T20:04:25.283" v="1467" actId="478"/>
          <ac:spMkLst>
            <pc:docMk/>
            <pc:sldMk cId="3753167282" sldId="383"/>
            <ac:spMk id="49" creationId="{B584E4C1-F0AA-42F3-9B2A-1E60F6E220C1}"/>
          </ac:spMkLst>
        </pc:spChg>
        <pc:picChg chg="mod">
          <ac:chgData name="Fernando Bastias" userId="96f14351f4ca6f61" providerId="LiveId" clId="{485D56C5-7A36-4C71-B770-AD6C6DC016D2}" dt="2024-09-05T20:05:05.396" v="1541" actId="1038"/>
          <ac:picMkLst>
            <pc:docMk/>
            <pc:sldMk cId="3753167282" sldId="383"/>
            <ac:picMk id="2" creationId="{00000000-0000-0000-0000-000000000000}"/>
          </ac:picMkLst>
        </pc:picChg>
      </pc:sldChg>
      <pc:sldChg chg="delSp modSp add mod">
        <pc:chgData name="Fernando Bastias" userId="96f14351f4ca6f61" providerId="LiveId" clId="{485D56C5-7A36-4C71-B770-AD6C6DC016D2}" dt="2024-09-05T20:06:56.180" v="1703" actId="404"/>
        <pc:sldMkLst>
          <pc:docMk/>
          <pc:sldMk cId="3474574102" sldId="384"/>
        </pc:sldMkLst>
        <pc:spChg chg="mod">
          <ac:chgData name="Fernando Bastias" userId="96f14351f4ca6f61" providerId="LiveId" clId="{485D56C5-7A36-4C71-B770-AD6C6DC016D2}" dt="2024-09-05T20:06:56.180" v="1703" actId="404"/>
          <ac:spMkLst>
            <pc:docMk/>
            <pc:sldMk cId="3474574102" sldId="384"/>
            <ac:spMk id="7" creationId="{19FC3959-C663-F4FE-6207-AEA0EE97AF7E}"/>
          </ac:spMkLst>
        </pc:spChg>
        <pc:spChg chg="del">
          <ac:chgData name="Fernando Bastias" userId="96f14351f4ca6f61" providerId="LiveId" clId="{485D56C5-7A36-4C71-B770-AD6C6DC016D2}" dt="2024-09-05T20:06:27.967" v="1620" actId="478"/>
          <ac:spMkLst>
            <pc:docMk/>
            <pc:sldMk cId="3474574102" sldId="384"/>
            <ac:spMk id="49" creationId="{B584E4C1-F0AA-42F3-9B2A-1E60F6E220C1}"/>
          </ac:spMkLst>
        </pc:spChg>
        <pc:picChg chg="mod">
          <ac:chgData name="Fernando Bastias" userId="96f14351f4ca6f61" providerId="LiveId" clId="{485D56C5-7A36-4C71-B770-AD6C6DC016D2}" dt="2024-09-05T20:06:48.747" v="1701" actId="1038"/>
          <ac:picMkLst>
            <pc:docMk/>
            <pc:sldMk cId="3474574102" sldId="384"/>
            <ac:picMk id="2" creationId="{00000000-0000-0000-0000-000000000000}"/>
          </ac:picMkLst>
        </pc:picChg>
      </pc:sldChg>
      <pc:sldChg chg="delSp modSp add mod">
        <pc:chgData name="Fernando Bastias" userId="96f14351f4ca6f61" providerId="LiveId" clId="{485D56C5-7A36-4C71-B770-AD6C6DC016D2}" dt="2024-09-05T20:10:14.984" v="1857" actId="20577"/>
        <pc:sldMkLst>
          <pc:docMk/>
          <pc:sldMk cId="1684489566" sldId="385"/>
        </pc:sldMkLst>
        <pc:spChg chg="mod">
          <ac:chgData name="Fernando Bastias" userId="96f14351f4ca6f61" providerId="LiveId" clId="{485D56C5-7A36-4C71-B770-AD6C6DC016D2}" dt="2024-09-05T20:10:14.984" v="1857" actId="20577"/>
          <ac:spMkLst>
            <pc:docMk/>
            <pc:sldMk cId="1684489566" sldId="385"/>
            <ac:spMk id="46" creationId="{B584E4C1-F0AA-42F3-9B2A-1E60F6E220C1}"/>
          </ac:spMkLst>
        </pc:spChg>
        <pc:spChg chg="del">
          <ac:chgData name="Fernando Bastias" userId="96f14351f4ca6f61" providerId="LiveId" clId="{485D56C5-7A36-4C71-B770-AD6C6DC016D2}" dt="2024-09-05T20:09:20.983" v="1778" actId="478"/>
          <ac:spMkLst>
            <pc:docMk/>
            <pc:sldMk cId="1684489566" sldId="385"/>
            <ac:spMk id="49" creationId="{B584E4C1-F0AA-42F3-9B2A-1E60F6E220C1}"/>
          </ac:spMkLst>
        </pc:spChg>
        <pc:picChg chg="mod">
          <ac:chgData name="Fernando Bastias" userId="96f14351f4ca6f61" providerId="LiveId" clId="{485D56C5-7A36-4C71-B770-AD6C6DC016D2}" dt="2024-09-05T20:09:42.226" v="1851" actId="1038"/>
          <ac:picMkLst>
            <pc:docMk/>
            <pc:sldMk cId="1684489566" sldId="385"/>
            <ac:picMk id="2" creationId="{00000000-0000-0000-0000-000000000000}"/>
          </ac:picMkLst>
        </pc:picChg>
      </pc:sldChg>
      <pc:sldChg chg="delSp modSp add mod">
        <pc:chgData name="Fernando Bastias" userId="96f14351f4ca6f61" providerId="LiveId" clId="{485D56C5-7A36-4C71-B770-AD6C6DC016D2}" dt="2024-09-05T20:27:50.745" v="1992" actId="403"/>
        <pc:sldMkLst>
          <pc:docMk/>
          <pc:sldMk cId="1752653787" sldId="386"/>
        </pc:sldMkLst>
        <pc:spChg chg="mod">
          <ac:chgData name="Fernando Bastias" userId="96f14351f4ca6f61" providerId="LiveId" clId="{485D56C5-7A36-4C71-B770-AD6C6DC016D2}" dt="2024-09-05T20:27:50.745" v="1992" actId="403"/>
          <ac:spMkLst>
            <pc:docMk/>
            <pc:sldMk cId="1752653787" sldId="386"/>
            <ac:spMk id="46" creationId="{B584E4C1-F0AA-42F3-9B2A-1E60F6E220C1}"/>
          </ac:spMkLst>
        </pc:spChg>
        <pc:spChg chg="del">
          <ac:chgData name="Fernando Bastias" userId="96f14351f4ca6f61" providerId="LiveId" clId="{485D56C5-7A36-4C71-B770-AD6C6DC016D2}" dt="2024-09-05T20:27:34.250" v="1924" actId="478"/>
          <ac:spMkLst>
            <pc:docMk/>
            <pc:sldMk cId="1752653787" sldId="386"/>
            <ac:spMk id="49" creationId="{B584E4C1-F0AA-42F3-9B2A-1E60F6E220C1}"/>
          </ac:spMkLst>
        </pc:spChg>
        <pc:picChg chg="mod">
          <ac:chgData name="Fernando Bastias" userId="96f14351f4ca6f61" providerId="LiveId" clId="{485D56C5-7A36-4C71-B770-AD6C6DC016D2}" dt="2024-09-05T20:27:43.457" v="1989" actId="1038"/>
          <ac:picMkLst>
            <pc:docMk/>
            <pc:sldMk cId="1752653787" sldId="386"/>
            <ac:picMk id="2" creationId="{00000000-0000-0000-0000-000000000000}"/>
          </ac:picMkLst>
        </pc:picChg>
      </pc:sldChg>
      <pc:sldChg chg="delSp modSp add mod">
        <pc:chgData name="Fernando Bastias" userId="96f14351f4ca6f61" providerId="LiveId" clId="{485D56C5-7A36-4C71-B770-AD6C6DC016D2}" dt="2024-09-05T20:48:35.394" v="2064" actId="403"/>
        <pc:sldMkLst>
          <pc:docMk/>
          <pc:sldMk cId="414607317" sldId="387"/>
        </pc:sldMkLst>
        <pc:spChg chg="mod">
          <ac:chgData name="Fernando Bastias" userId="96f14351f4ca6f61" providerId="LiveId" clId="{485D56C5-7A36-4C71-B770-AD6C6DC016D2}" dt="2024-09-05T20:48:35.394" v="2064" actId="403"/>
          <ac:spMkLst>
            <pc:docMk/>
            <pc:sldMk cId="414607317" sldId="387"/>
            <ac:spMk id="46" creationId="{B584E4C1-F0AA-42F3-9B2A-1E60F6E220C1}"/>
          </ac:spMkLst>
        </pc:spChg>
        <pc:spChg chg="del">
          <ac:chgData name="Fernando Bastias" userId="96f14351f4ca6f61" providerId="LiveId" clId="{485D56C5-7A36-4C71-B770-AD6C6DC016D2}" dt="2024-09-05T20:48:07.556" v="2060" actId="478"/>
          <ac:spMkLst>
            <pc:docMk/>
            <pc:sldMk cId="414607317" sldId="387"/>
            <ac:spMk id="49" creationId="{B584E4C1-F0AA-42F3-9B2A-1E60F6E220C1}"/>
          </ac:spMkLst>
        </pc:spChg>
        <pc:picChg chg="mod">
          <ac:chgData name="Fernando Bastias" userId="96f14351f4ca6f61" providerId="LiveId" clId="{485D56C5-7A36-4C71-B770-AD6C6DC016D2}" dt="2024-09-05T20:48:22.052" v="2061" actId="1076"/>
          <ac:picMkLst>
            <pc:docMk/>
            <pc:sldMk cId="414607317" sldId="387"/>
            <ac:picMk id="2" creationId="{00000000-0000-0000-0000-000000000000}"/>
          </ac:picMkLst>
        </pc:picChg>
      </pc:sldChg>
      <pc:sldChg chg="delSp modSp add mod">
        <pc:chgData name="Fernando Bastias" userId="96f14351f4ca6f61" providerId="LiveId" clId="{485D56C5-7A36-4C71-B770-AD6C6DC016D2}" dt="2024-09-05T21:02:43.647" v="2191" actId="403"/>
        <pc:sldMkLst>
          <pc:docMk/>
          <pc:sldMk cId="3847166654" sldId="388"/>
        </pc:sldMkLst>
        <pc:spChg chg="mod">
          <ac:chgData name="Fernando Bastias" userId="96f14351f4ca6f61" providerId="LiveId" clId="{485D56C5-7A36-4C71-B770-AD6C6DC016D2}" dt="2024-09-05T21:02:43.647" v="2191" actId="403"/>
          <ac:spMkLst>
            <pc:docMk/>
            <pc:sldMk cId="3847166654" sldId="388"/>
            <ac:spMk id="46" creationId="{B584E4C1-F0AA-42F3-9B2A-1E60F6E220C1}"/>
          </ac:spMkLst>
        </pc:spChg>
        <pc:spChg chg="del">
          <ac:chgData name="Fernando Bastias" userId="96f14351f4ca6f61" providerId="LiveId" clId="{485D56C5-7A36-4C71-B770-AD6C6DC016D2}" dt="2024-09-05T21:02:23.858" v="2138" actId="478"/>
          <ac:spMkLst>
            <pc:docMk/>
            <pc:sldMk cId="3847166654" sldId="388"/>
            <ac:spMk id="49" creationId="{B584E4C1-F0AA-42F3-9B2A-1E60F6E220C1}"/>
          </ac:spMkLst>
        </pc:spChg>
        <pc:picChg chg="mod">
          <ac:chgData name="Fernando Bastias" userId="96f14351f4ca6f61" providerId="LiveId" clId="{485D56C5-7A36-4C71-B770-AD6C6DC016D2}" dt="2024-09-05T21:02:28.390" v="2186" actId="1038"/>
          <ac:picMkLst>
            <pc:docMk/>
            <pc:sldMk cId="3847166654" sldId="388"/>
            <ac:picMk id="2" creationId="{00000000-0000-0000-0000-000000000000}"/>
          </ac:picMkLst>
        </pc:picChg>
      </pc:sldChg>
      <pc:sldChg chg="delSp modSp add mod">
        <pc:chgData name="Fernando Bastias" userId="96f14351f4ca6f61" providerId="LiveId" clId="{485D56C5-7A36-4C71-B770-AD6C6DC016D2}" dt="2024-09-05T21:05:41.456" v="2316" actId="403"/>
        <pc:sldMkLst>
          <pc:docMk/>
          <pc:sldMk cId="4139419839" sldId="389"/>
        </pc:sldMkLst>
        <pc:spChg chg="mod">
          <ac:chgData name="Fernando Bastias" userId="96f14351f4ca6f61" providerId="LiveId" clId="{485D56C5-7A36-4C71-B770-AD6C6DC016D2}" dt="2024-09-05T21:05:41.456" v="2316" actId="403"/>
          <ac:spMkLst>
            <pc:docMk/>
            <pc:sldMk cId="4139419839" sldId="389"/>
            <ac:spMk id="46" creationId="{B584E4C1-F0AA-42F3-9B2A-1E60F6E220C1}"/>
          </ac:spMkLst>
        </pc:spChg>
        <pc:spChg chg="del">
          <ac:chgData name="Fernando Bastias" userId="96f14351f4ca6f61" providerId="LiveId" clId="{485D56C5-7A36-4C71-B770-AD6C6DC016D2}" dt="2024-09-05T21:05:28.238" v="2262" actId="478"/>
          <ac:spMkLst>
            <pc:docMk/>
            <pc:sldMk cId="4139419839" sldId="389"/>
            <ac:spMk id="49" creationId="{B584E4C1-F0AA-42F3-9B2A-1E60F6E220C1}"/>
          </ac:spMkLst>
        </pc:spChg>
        <pc:picChg chg="mod">
          <ac:chgData name="Fernando Bastias" userId="96f14351f4ca6f61" providerId="LiveId" clId="{485D56C5-7A36-4C71-B770-AD6C6DC016D2}" dt="2024-09-05T21:05:32.397" v="2312" actId="1038"/>
          <ac:picMkLst>
            <pc:docMk/>
            <pc:sldMk cId="4139419839" sldId="389"/>
            <ac:picMk id="2" creationId="{00000000-0000-0000-0000-000000000000}"/>
          </ac:picMkLst>
        </pc:picChg>
      </pc:sldChg>
      <pc:sldChg chg="delSp modSp add mod">
        <pc:chgData name="Fernando Bastias" userId="96f14351f4ca6f61" providerId="LiveId" clId="{485D56C5-7A36-4C71-B770-AD6C6DC016D2}" dt="2024-09-05T21:08:06.952" v="2436" actId="403"/>
        <pc:sldMkLst>
          <pc:docMk/>
          <pc:sldMk cId="2831778169" sldId="390"/>
        </pc:sldMkLst>
        <pc:spChg chg="mod">
          <ac:chgData name="Fernando Bastias" userId="96f14351f4ca6f61" providerId="LiveId" clId="{485D56C5-7A36-4C71-B770-AD6C6DC016D2}" dt="2024-09-05T21:08:06.952" v="2436" actId="403"/>
          <ac:spMkLst>
            <pc:docMk/>
            <pc:sldMk cId="2831778169" sldId="390"/>
            <ac:spMk id="46" creationId="{B584E4C1-F0AA-42F3-9B2A-1E60F6E220C1}"/>
          </ac:spMkLst>
        </pc:spChg>
        <pc:spChg chg="del">
          <ac:chgData name="Fernando Bastias" userId="96f14351f4ca6f61" providerId="LiveId" clId="{485D56C5-7A36-4C71-B770-AD6C6DC016D2}" dt="2024-09-05T21:07:45.757" v="2392" actId="478"/>
          <ac:spMkLst>
            <pc:docMk/>
            <pc:sldMk cId="2831778169" sldId="390"/>
            <ac:spMk id="49" creationId="{B584E4C1-F0AA-42F3-9B2A-1E60F6E220C1}"/>
          </ac:spMkLst>
        </pc:spChg>
        <pc:picChg chg="mod">
          <ac:chgData name="Fernando Bastias" userId="96f14351f4ca6f61" providerId="LiveId" clId="{485D56C5-7A36-4C71-B770-AD6C6DC016D2}" dt="2024-09-05T21:07:50.214" v="2432" actId="1038"/>
          <ac:picMkLst>
            <pc:docMk/>
            <pc:sldMk cId="2831778169" sldId="390"/>
            <ac:picMk id="2" creationId="{00000000-0000-0000-0000-000000000000}"/>
          </ac:picMkLst>
        </pc:picChg>
      </pc:sldChg>
      <pc:sldChg chg="delSp modSp add mod">
        <pc:chgData name="Fernando Bastias" userId="96f14351f4ca6f61" providerId="LiveId" clId="{485D56C5-7A36-4C71-B770-AD6C6DC016D2}" dt="2024-09-05T21:11:03.730" v="2516" actId="13926"/>
        <pc:sldMkLst>
          <pc:docMk/>
          <pc:sldMk cId="3894356528" sldId="391"/>
        </pc:sldMkLst>
        <pc:spChg chg="del">
          <ac:chgData name="Fernando Bastias" userId="96f14351f4ca6f61" providerId="LiveId" clId="{485D56C5-7A36-4C71-B770-AD6C6DC016D2}" dt="2024-09-05T21:09:39.893" v="2438" actId="478"/>
          <ac:spMkLst>
            <pc:docMk/>
            <pc:sldMk cId="3894356528" sldId="391"/>
            <ac:spMk id="46" creationId="{B584E4C1-F0AA-42F3-9B2A-1E60F6E220C1}"/>
          </ac:spMkLst>
        </pc:spChg>
        <pc:spChg chg="mod">
          <ac:chgData name="Fernando Bastias" userId="96f14351f4ca6f61" providerId="LiveId" clId="{485D56C5-7A36-4C71-B770-AD6C6DC016D2}" dt="2024-09-05T21:11:03.730" v="2516" actId="13926"/>
          <ac:spMkLst>
            <pc:docMk/>
            <pc:sldMk cId="3894356528" sldId="391"/>
            <ac:spMk id="49" creationId="{B584E4C1-F0AA-42F3-9B2A-1E60F6E220C1}"/>
          </ac:spMkLst>
        </pc:spChg>
        <pc:picChg chg="mod">
          <ac:chgData name="Fernando Bastias" userId="96f14351f4ca6f61" providerId="LiveId" clId="{485D56C5-7A36-4C71-B770-AD6C6DC016D2}" dt="2024-09-05T21:09:46.126" v="2508" actId="1037"/>
          <ac:picMkLst>
            <pc:docMk/>
            <pc:sldMk cId="3894356528" sldId="391"/>
            <ac:picMk id="2" creationId="{00000000-0000-0000-0000-000000000000}"/>
          </ac:picMkLst>
        </pc:picChg>
      </pc:sldChg>
      <pc:sldChg chg="delSp modSp add mod">
        <pc:chgData name="Fernando Bastias" userId="96f14351f4ca6f61" providerId="LiveId" clId="{485D56C5-7A36-4C71-B770-AD6C6DC016D2}" dt="2024-09-05T21:15:16.362" v="2696" actId="403"/>
        <pc:sldMkLst>
          <pc:docMk/>
          <pc:sldMk cId="3472066357" sldId="392"/>
        </pc:sldMkLst>
        <pc:spChg chg="mod">
          <ac:chgData name="Fernando Bastias" userId="96f14351f4ca6f61" providerId="LiveId" clId="{485D56C5-7A36-4C71-B770-AD6C6DC016D2}" dt="2024-09-05T21:15:16.362" v="2696" actId="403"/>
          <ac:spMkLst>
            <pc:docMk/>
            <pc:sldMk cId="3472066357" sldId="392"/>
            <ac:spMk id="46" creationId="{B584E4C1-F0AA-42F3-9B2A-1E60F6E220C1}"/>
          </ac:spMkLst>
        </pc:spChg>
        <pc:spChg chg="del">
          <ac:chgData name="Fernando Bastias" userId="96f14351f4ca6f61" providerId="LiveId" clId="{485D56C5-7A36-4C71-B770-AD6C6DC016D2}" dt="2024-09-05T21:14:56.201" v="2647" actId="478"/>
          <ac:spMkLst>
            <pc:docMk/>
            <pc:sldMk cId="3472066357" sldId="392"/>
            <ac:spMk id="49" creationId="{B584E4C1-F0AA-42F3-9B2A-1E60F6E220C1}"/>
          </ac:spMkLst>
        </pc:spChg>
        <pc:picChg chg="mod">
          <ac:chgData name="Fernando Bastias" userId="96f14351f4ca6f61" providerId="LiveId" clId="{485D56C5-7A36-4C71-B770-AD6C6DC016D2}" dt="2024-09-05T21:15:00.928" v="2691" actId="1038"/>
          <ac:picMkLst>
            <pc:docMk/>
            <pc:sldMk cId="3472066357" sldId="392"/>
            <ac:picMk id="2" creationId="{00000000-0000-0000-0000-000000000000}"/>
          </ac:picMkLst>
        </pc:picChg>
      </pc:sldChg>
      <pc:sldChg chg="delSp modSp add mod">
        <pc:chgData name="Fernando Bastias" userId="96f14351f4ca6f61" providerId="LiveId" clId="{485D56C5-7A36-4C71-B770-AD6C6DC016D2}" dt="2024-09-05T21:17:46.282" v="2764" actId="12"/>
        <pc:sldMkLst>
          <pc:docMk/>
          <pc:sldMk cId="3657789838" sldId="393"/>
        </pc:sldMkLst>
        <pc:spChg chg="del">
          <ac:chgData name="Fernando Bastias" userId="96f14351f4ca6f61" providerId="LiveId" clId="{485D56C5-7A36-4C71-B770-AD6C6DC016D2}" dt="2024-09-05T21:16:41.707" v="2698" actId="478"/>
          <ac:spMkLst>
            <pc:docMk/>
            <pc:sldMk cId="3657789838" sldId="393"/>
            <ac:spMk id="46" creationId="{B584E4C1-F0AA-42F3-9B2A-1E60F6E220C1}"/>
          </ac:spMkLst>
        </pc:spChg>
        <pc:spChg chg="mod">
          <ac:chgData name="Fernando Bastias" userId="96f14351f4ca6f61" providerId="LiveId" clId="{485D56C5-7A36-4C71-B770-AD6C6DC016D2}" dt="2024-09-05T21:17:46.282" v="2764" actId="12"/>
          <ac:spMkLst>
            <pc:docMk/>
            <pc:sldMk cId="3657789838" sldId="393"/>
            <ac:spMk id="49" creationId="{B584E4C1-F0AA-42F3-9B2A-1E60F6E220C1}"/>
          </ac:spMkLst>
        </pc:spChg>
        <pc:picChg chg="mod">
          <ac:chgData name="Fernando Bastias" userId="96f14351f4ca6f61" providerId="LiveId" clId="{485D56C5-7A36-4C71-B770-AD6C6DC016D2}" dt="2024-09-05T21:16:48.323" v="2756" actId="1037"/>
          <ac:picMkLst>
            <pc:docMk/>
            <pc:sldMk cId="3657789838" sldId="393"/>
            <ac:picMk id="2" creationId="{00000000-0000-0000-0000-000000000000}"/>
          </ac:picMkLst>
        </pc:picChg>
      </pc:sldChg>
      <pc:sldMasterChg chg="delSldLayout">
        <pc:chgData name="Fernando Bastias" userId="96f14351f4ca6f61" providerId="LiveId" clId="{485D56C5-7A36-4C71-B770-AD6C6DC016D2}" dt="2024-08-26T23:35:10.818" v="758" actId="47"/>
        <pc:sldMasterMkLst>
          <pc:docMk/>
          <pc:sldMasterMk cId="3149806309" sldId="2147483648"/>
        </pc:sldMasterMkLst>
        <pc:sldLayoutChg chg="del">
          <pc:chgData name="Fernando Bastias" userId="96f14351f4ca6f61" providerId="LiveId" clId="{485D56C5-7A36-4C71-B770-AD6C6DC016D2}" dt="2024-08-21T03:30:44.933" v="714" actId="47"/>
          <pc:sldLayoutMkLst>
            <pc:docMk/>
            <pc:sldMasterMk cId="3149806309" sldId="2147483648"/>
            <pc:sldLayoutMk cId="56480589" sldId="2147483661"/>
          </pc:sldLayoutMkLst>
        </pc:sldLayoutChg>
        <pc:sldLayoutChg chg="del">
          <pc:chgData name="Fernando Bastias" userId="96f14351f4ca6f61" providerId="LiveId" clId="{485D56C5-7A36-4C71-B770-AD6C6DC016D2}" dt="2024-08-21T03:30:44.933" v="714" actId="47"/>
          <pc:sldLayoutMkLst>
            <pc:docMk/>
            <pc:sldMasterMk cId="3149806309" sldId="2147483648"/>
            <pc:sldLayoutMk cId="345423094" sldId="2147483671"/>
          </pc:sldLayoutMkLst>
        </pc:sldLayoutChg>
        <pc:sldLayoutChg chg="del">
          <pc:chgData name="Fernando Bastias" userId="96f14351f4ca6f61" providerId="LiveId" clId="{485D56C5-7A36-4C71-B770-AD6C6DC016D2}" dt="2024-08-21T03:30:44.933" v="714" actId="47"/>
          <pc:sldLayoutMkLst>
            <pc:docMk/>
            <pc:sldMasterMk cId="3149806309" sldId="2147483648"/>
            <pc:sldLayoutMk cId="164545966" sldId="2147483683"/>
          </pc:sldLayoutMkLst>
        </pc:sldLayoutChg>
        <pc:sldLayoutChg chg="del">
          <pc:chgData name="Fernando Bastias" userId="96f14351f4ca6f61" providerId="LiveId" clId="{485D56C5-7A36-4C71-B770-AD6C6DC016D2}" dt="2024-08-26T23:35:10.818" v="758" actId="47"/>
          <pc:sldLayoutMkLst>
            <pc:docMk/>
            <pc:sldMasterMk cId="3149806309" sldId="2147483648"/>
            <pc:sldLayoutMk cId="3286313584" sldId="2147483688"/>
          </pc:sldLayoutMkLst>
        </pc:sldLayoutChg>
        <pc:sldLayoutChg chg="del">
          <pc:chgData name="Fernando Bastias" userId="96f14351f4ca6f61" providerId="LiveId" clId="{485D56C5-7A36-4C71-B770-AD6C6DC016D2}" dt="2024-08-21T03:30:44.933" v="714" actId="47"/>
          <pc:sldLayoutMkLst>
            <pc:docMk/>
            <pc:sldMasterMk cId="3149806309" sldId="2147483648"/>
            <pc:sldLayoutMk cId="2555549101" sldId="2147483691"/>
          </pc:sldLayoutMkLst>
        </pc:sldLayoutChg>
        <pc:sldLayoutChg chg="del">
          <pc:chgData name="Fernando Bastias" userId="96f14351f4ca6f61" providerId="LiveId" clId="{485D56C5-7A36-4C71-B770-AD6C6DC016D2}" dt="2024-08-21T03:30:44.933" v="714" actId="47"/>
          <pc:sldLayoutMkLst>
            <pc:docMk/>
            <pc:sldMasterMk cId="3149806309" sldId="2147483648"/>
            <pc:sldLayoutMk cId="2386808056" sldId="2147483692"/>
          </pc:sldLayoutMkLst>
        </pc:sldLayoutChg>
        <pc:sldLayoutChg chg="del">
          <pc:chgData name="Fernando Bastias" userId="96f14351f4ca6f61" providerId="LiveId" clId="{485D56C5-7A36-4C71-B770-AD6C6DC016D2}" dt="2024-08-21T03:30:44.933" v="714" actId="47"/>
          <pc:sldLayoutMkLst>
            <pc:docMk/>
            <pc:sldMasterMk cId="3149806309" sldId="2147483648"/>
            <pc:sldLayoutMk cId="1635861335" sldId="214748369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C8CA1C-AA6B-42DD-856F-DE3B1C774814}" type="datetimeFigureOut">
              <a:rPr lang="es-AR" smtClean="0"/>
              <a:t>5/9/2024</a:t>
            </a:fld>
            <a:endParaRPr lang="es-AR"/>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9A73D3-A667-4C62-A987-7408655FF30E}" type="slidenum">
              <a:rPr lang="es-AR" smtClean="0"/>
              <a:t>‹Nº›</a:t>
            </a:fld>
            <a:endParaRPr lang="es-AR"/>
          </a:p>
        </p:txBody>
      </p:sp>
    </p:spTree>
    <p:extLst>
      <p:ext uri="{BB962C8B-B14F-4D97-AF65-F5344CB8AC3E}">
        <p14:creationId xmlns:p14="http://schemas.microsoft.com/office/powerpoint/2010/main" val="940899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517AF-256A-4937-A6B6-42C3276E3F68}" type="datetimeFigureOut">
              <a:rPr lang="es-AR" smtClean="0"/>
              <a:t>5/9/2024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B73BB-3248-4B3B-ABA4-391A24013709}" type="slidenum">
              <a:rPr lang="es-AR" smtClean="0"/>
              <a:t>‹Nº›</a:t>
            </a:fld>
            <a:endParaRPr lang="es-AR"/>
          </a:p>
        </p:txBody>
      </p:sp>
    </p:spTree>
    <p:extLst>
      <p:ext uri="{BB962C8B-B14F-4D97-AF65-F5344CB8AC3E}">
        <p14:creationId xmlns:p14="http://schemas.microsoft.com/office/powerpoint/2010/main" val="368955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A3AC-E717-4E2E-A03C-963E121BA8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235E491D-AD48-40FC-B4B6-C31865FE2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D70217ED-CE18-41C9-AFC6-A14D81108369}"/>
              </a:ext>
            </a:extLst>
          </p:cNvPr>
          <p:cNvSpPr>
            <a:spLocks noGrp="1"/>
          </p:cNvSpPr>
          <p:nvPr>
            <p:ph type="dt" sz="half" idx="10"/>
          </p:nvPr>
        </p:nvSpPr>
        <p:spPr/>
        <p:txBody>
          <a:bodyPr/>
          <a:lstStyle/>
          <a:p>
            <a:fld id="{77BEF6DD-C119-41B0-B92E-FCD3EAAA1174}" type="datetimeFigureOut">
              <a:rPr lang="en-PH" smtClean="0"/>
              <a:t>05/09/2024</a:t>
            </a:fld>
            <a:endParaRPr lang="en-PH"/>
          </a:p>
        </p:txBody>
      </p:sp>
      <p:sp>
        <p:nvSpPr>
          <p:cNvPr id="5" name="Footer Placeholder 4">
            <a:extLst>
              <a:ext uri="{FF2B5EF4-FFF2-40B4-BE49-F238E27FC236}">
                <a16:creationId xmlns:a16="http://schemas.microsoft.com/office/drawing/2014/main" id="{345A7453-9C7B-403C-B0B3-24A4124887E8}"/>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34E9B0F-7723-447F-B68F-E9B60C42D052}"/>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286857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0EE1-455B-4838-8934-CC32ABF2F6F4}"/>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0D60BF1B-7045-4473-9D6D-F1984836E4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B8D0570-C00B-4C64-9FC0-5F9AFA9EC217}"/>
              </a:ext>
            </a:extLst>
          </p:cNvPr>
          <p:cNvSpPr>
            <a:spLocks noGrp="1"/>
          </p:cNvSpPr>
          <p:nvPr>
            <p:ph type="dt" sz="half" idx="10"/>
          </p:nvPr>
        </p:nvSpPr>
        <p:spPr/>
        <p:txBody>
          <a:bodyPr/>
          <a:lstStyle/>
          <a:p>
            <a:fld id="{77BEF6DD-C119-41B0-B92E-FCD3EAAA1174}" type="datetimeFigureOut">
              <a:rPr lang="en-PH" smtClean="0"/>
              <a:t>05/09/2024</a:t>
            </a:fld>
            <a:endParaRPr lang="en-PH"/>
          </a:p>
        </p:txBody>
      </p:sp>
      <p:sp>
        <p:nvSpPr>
          <p:cNvPr id="5" name="Footer Placeholder 4">
            <a:extLst>
              <a:ext uri="{FF2B5EF4-FFF2-40B4-BE49-F238E27FC236}">
                <a16:creationId xmlns:a16="http://schemas.microsoft.com/office/drawing/2014/main" id="{FE4EC0C5-17CA-4167-8969-4A15D7945CFA}"/>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B7FF332C-0AF1-4D99-B42E-2DC24E087508}"/>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37467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0381FE-EE5D-47AE-BC31-AB1968617D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6193977B-B8C5-4C83-9619-94E927C858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5EA6449-335C-4BFB-A518-422F4DFDF8AE}"/>
              </a:ext>
            </a:extLst>
          </p:cNvPr>
          <p:cNvSpPr>
            <a:spLocks noGrp="1"/>
          </p:cNvSpPr>
          <p:nvPr>
            <p:ph type="dt" sz="half" idx="10"/>
          </p:nvPr>
        </p:nvSpPr>
        <p:spPr/>
        <p:txBody>
          <a:bodyPr/>
          <a:lstStyle/>
          <a:p>
            <a:fld id="{77BEF6DD-C119-41B0-B92E-FCD3EAAA1174}" type="datetimeFigureOut">
              <a:rPr lang="en-PH" smtClean="0"/>
              <a:t>05/09/2024</a:t>
            </a:fld>
            <a:endParaRPr lang="en-PH"/>
          </a:p>
        </p:txBody>
      </p:sp>
      <p:sp>
        <p:nvSpPr>
          <p:cNvPr id="5" name="Footer Placeholder 4">
            <a:extLst>
              <a:ext uri="{FF2B5EF4-FFF2-40B4-BE49-F238E27FC236}">
                <a16:creationId xmlns:a16="http://schemas.microsoft.com/office/drawing/2014/main" id="{020D36F9-67D5-4EB9-963D-244AE513162F}"/>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55ADD3CE-FE2A-484B-9BD2-69FA5A480680}"/>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405977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410736"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613666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gradFill>
            <a:gsLst>
              <a:gs pos="54852">
                <a:srgbClr val="F8BECD"/>
              </a:gs>
              <a:gs pos="52000">
                <a:schemeClr val="bg1"/>
              </a:gs>
              <a:gs pos="94000">
                <a:schemeClr val="bg1"/>
              </a:gs>
              <a:gs pos="12000">
                <a:schemeClr val="bg1"/>
              </a:gs>
              <a:gs pos="0">
                <a:schemeClr val="tx1"/>
              </a:gs>
              <a:gs pos="55000">
                <a:schemeClr val="bg1"/>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6" name="Grupo 5"/>
          <p:cNvGrpSpPr/>
          <p:nvPr userDrawn="1"/>
        </p:nvGrpSpPr>
        <p:grpSpPr>
          <a:xfrm>
            <a:off x="-27715" y="5125"/>
            <a:ext cx="2660505" cy="1105218"/>
            <a:chOff x="-1588" y="-7938"/>
            <a:chExt cx="2327276" cy="966789"/>
          </a:xfrm>
        </p:grpSpPr>
        <p:sp>
          <p:nvSpPr>
            <p:cNvPr id="7"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1"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15" name="Grupo 14"/>
          <p:cNvGrpSpPr/>
          <p:nvPr userDrawn="1"/>
        </p:nvGrpSpPr>
        <p:grpSpPr>
          <a:xfrm flipH="1">
            <a:off x="9694397" y="-11926"/>
            <a:ext cx="2523888" cy="1048465"/>
            <a:chOff x="-1588" y="-7938"/>
            <a:chExt cx="2327276" cy="966789"/>
          </a:xfrm>
        </p:grpSpPr>
        <p:sp>
          <p:nvSpPr>
            <p:cNvPr id="16"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18"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9"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20"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2143624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gradFill>
            <a:gsLst>
              <a:gs pos="54852">
                <a:srgbClr val="F8BECD"/>
              </a:gs>
              <a:gs pos="52000">
                <a:schemeClr val="bg1"/>
              </a:gs>
              <a:gs pos="94000">
                <a:schemeClr val="bg1"/>
              </a:gs>
              <a:gs pos="12000">
                <a:schemeClr val="bg1"/>
              </a:gs>
              <a:gs pos="0">
                <a:schemeClr val="tx1"/>
              </a:gs>
              <a:gs pos="55000">
                <a:schemeClr val="bg1"/>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 name="Grupo 2"/>
          <p:cNvGrpSpPr/>
          <p:nvPr userDrawn="1"/>
        </p:nvGrpSpPr>
        <p:grpSpPr>
          <a:xfrm>
            <a:off x="0" y="-22860"/>
            <a:ext cx="12192000" cy="457200"/>
            <a:chOff x="1516855" y="-1901508"/>
            <a:chExt cx="9158289" cy="428626"/>
          </a:xfrm>
        </p:grpSpPr>
        <p:sp>
          <p:nvSpPr>
            <p:cNvPr id="22" name="Freeform 5"/>
            <p:cNvSpPr>
              <a:spLocks/>
            </p:cNvSpPr>
            <p:nvPr userDrawn="1"/>
          </p:nvSpPr>
          <p:spPr bwMode="auto">
            <a:xfrm>
              <a:off x="1672431" y="-1890395"/>
              <a:ext cx="9002713" cy="417513"/>
            </a:xfrm>
            <a:custGeom>
              <a:avLst/>
              <a:gdLst>
                <a:gd name="T0" fmla="*/ 631 w 634"/>
                <a:gd name="T1" fmla="*/ 35 h 36"/>
                <a:gd name="T2" fmla="*/ 563 w 634"/>
                <a:gd name="T3" fmla="*/ 21 h 36"/>
                <a:gd name="T4" fmla="*/ 395 w 634"/>
                <a:gd name="T5" fmla="*/ 10 h 36"/>
                <a:gd name="T6" fmla="*/ 267 w 634"/>
                <a:gd name="T7" fmla="*/ 17 h 36"/>
                <a:gd name="T8" fmla="*/ 168 w 634"/>
                <a:gd name="T9" fmla="*/ 26 h 36"/>
                <a:gd name="T10" fmla="*/ 28 w 634"/>
                <a:gd name="T11" fmla="*/ 35 h 36"/>
                <a:gd name="T12" fmla="*/ 0 w 634"/>
                <a:gd name="T13" fmla="*/ 36 h 36"/>
                <a:gd name="T14" fmla="*/ 54 w 634"/>
                <a:gd name="T15" fmla="*/ 27 h 36"/>
                <a:gd name="T16" fmla="*/ 84 w 634"/>
                <a:gd name="T17" fmla="*/ 19 h 36"/>
                <a:gd name="T18" fmla="*/ 125 w 634"/>
                <a:gd name="T19" fmla="*/ 8 h 36"/>
                <a:gd name="T20" fmla="*/ 142 w 634"/>
                <a:gd name="T21" fmla="*/ 4 h 36"/>
                <a:gd name="T22" fmla="*/ 176 w 634"/>
                <a:gd name="T23" fmla="*/ 0 h 36"/>
                <a:gd name="T24" fmla="*/ 592 w 634"/>
                <a:gd name="T25" fmla="*/ 0 h 36"/>
                <a:gd name="T26" fmla="*/ 626 w 634"/>
                <a:gd name="T27" fmla="*/ 9 h 36"/>
                <a:gd name="T28" fmla="*/ 634 w 634"/>
                <a:gd name="T29" fmla="*/ 24 h 36"/>
                <a:gd name="T30" fmla="*/ 634 w 634"/>
                <a:gd name="T31" fmla="*/ 31 h 36"/>
                <a:gd name="T32" fmla="*/ 634 w 634"/>
                <a:gd name="T33" fmla="*/ 32 h 36"/>
                <a:gd name="T34" fmla="*/ 634 w 634"/>
                <a:gd name="T35" fmla="*/ 32 h 36"/>
                <a:gd name="T36" fmla="*/ 631 w 634"/>
                <a:gd name="T3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4" h="36">
                  <a:moveTo>
                    <a:pt x="631" y="35"/>
                  </a:moveTo>
                  <a:cubicBezTo>
                    <a:pt x="609" y="29"/>
                    <a:pt x="586" y="25"/>
                    <a:pt x="563" y="21"/>
                  </a:cubicBezTo>
                  <a:cubicBezTo>
                    <a:pt x="507" y="13"/>
                    <a:pt x="451" y="9"/>
                    <a:pt x="395" y="10"/>
                  </a:cubicBezTo>
                  <a:cubicBezTo>
                    <a:pt x="352" y="11"/>
                    <a:pt x="310" y="13"/>
                    <a:pt x="267" y="17"/>
                  </a:cubicBezTo>
                  <a:cubicBezTo>
                    <a:pt x="234" y="20"/>
                    <a:pt x="201" y="23"/>
                    <a:pt x="168" y="26"/>
                  </a:cubicBezTo>
                  <a:cubicBezTo>
                    <a:pt x="121" y="30"/>
                    <a:pt x="75" y="34"/>
                    <a:pt x="28" y="35"/>
                  </a:cubicBezTo>
                  <a:cubicBezTo>
                    <a:pt x="19" y="36"/>
                    <a:pt x="9" y="36"/>
                    <a:pt x="0" y="36"/>
                  </a:cubicBezTo>
                  <a:cubicBezTo>
                    <a:pt x="19" y="34"/>
                    <a:pt x="36" y="30"/>
                    <a:pt x="54" y="27"/>
                  </a:cubicBezTo>
                  <a:cubicBezTo>
                    <a:pt x="64" y="25"/>
                    <a:pt x="74" y="21"/>
                    <a:pt x="84" y="19"/>
                  </a:cubicBezTo>
                  <a:cubicBezTo>
                    <a:pt x="97" y="15"/>
                    <a:pt x="111" y="12"/>
                    <a:pt x="125" y="8"/>
                  </a:cubicBezTo>
                  <a:cubicBezTo>
                    <a:pt x="131" y="7"/>
                    <a:pt x="136" y="6"/>
                    <a:pt x="142" y="4"/>
                  </a:cubicBezTo>
                  <a:cubicBezTo>
                    <a:pt x="153" y="0"/>
                    <a:pt x="165" y="0"/>
                    <a:pt x="176" y="0"/>
                  </a:cubicBezTo>
                  <a:cubicBezTo>
                    <a:pt x="315" y="0"/>
                    <a:pt x="454" y="0"/>
                    <a:pt x="592" y="0"/>
                  </a:cubicBezTo>
                  <a:cubicBezTo>
                    <a:pt x="605" y="0"/>
                    <a:pt x="615" y="5"/>
                    <a:pt x="626" y="9"/>
                  </a:cubicBezTo>
                  <a:cubicBezTo>
                    <a:pt x="634" y="11"/>
                    <a:pt x="634" y="17"/>
                    <a:pt x="634" y="24"/>
                  </a:cubicBezTo>
                  <a:cubicBezTo>
                    <a:pt x="634" y="26"/>
                    <a:pt x="634" y="29"/>
                    <a:pt x="634" y="31"/>
                  </a:cubicBezTo>
                  <a:cubicBezTo>
                    <a:pt x="634" y="31"/>
                    <a:pt x="634" y="32"/>
                    <a:pt x="634" y="32"/>
                  </a:cubicBezTo>
                  <a:cubicBezTo>
                    <a:pt x="634" y="32"/>
                    <a:pt x="634" y="32"/>
                    <a:pt x="634" y="32"/>
                  </a:cubicBezTo>
                  <a:cubicBezTo>
                    <a:pt x="633" y="33"/>
                    <a:pt x="634" y="36"/>
                    <a:pt x="631" y="35"/>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6"/>
            <p:cNvSpPr>
              <a:spLocks/>
            </p:cNvSpPr>
            <p:nvPr userDrawn="1"/>
          </p:nvSpPr>
          <p:spPr bwMode="auto">
            <a:xfrm>
              <a:off x="1516855" y="-1901508"/>
              <a:ext cx="1717675" cy="336550"/>
            </a:xfrm>
            <a:custGeom>
              <a:avLst/>
              <a:gdLst>
                <a:gd name="T0" fmla="*/ 121 w 121"/>
                <a:gd name="T1" fmla="*/ 2 h 29"/>
                <a:gd name="T2" fmla="*/ 86 w 121"/>
                <a:gd name="T3" fmla="*/ 11 h 29"/>
                <a:gd name="T4" fmla="*/ 15 w 121"/>
                <a:gd name="T5" fmla="*/ 27 h 29"/>
                <a:gd name="T6" fmla="*/ 4 w 121"/>
                <a:gd name="T7" fmla="*/ 28 h 29"/>
                <a:gd name="T8" fmla="*/ 0 w 121"/>
                <a:gd name="T9" fmla="*/ 26 h 29"/>
                <a:gd name="T10" fmla="*/ 0 w 121"/>
                <a:gd name="T11" fmla="*/ 4 h 29"/>
                <a:gd name="T12" fmla="*/ 5 w 121"/>
                <a:gd name="T13" fmla="*/ 1 h 29"/>
                <a:gd name="T14" fmla="*/ 98 w 121"/>
                <a:gd name="T15" fmla="*/ 1 h 29"/>
                <a:gd name="T16" fmla="*/ 120 w 121"/>
                <a:gd name="T17" fmla="*/ 1 h 29"/>
                <a:gd name="T18" fmla="*/ 121 w 121"/>
                <a:gd name="T1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9">
                  <a:moveTo>
                    <a:pt x="121" y="2"/>
                  </a:moveTo>
                  <a:cubicBezTo>
                    <a:pt x="109" y="5"/>
                    <a:pt x="98" y="8"/>
                    <a:pt x="86" y="11"/>
                  </a:cubicBezTo>
                  <a:cubicBezTo>
                    <a:pt x="63" y="17"/>
                    <a:pt x="39" y="24"/>
                    <a:pt x="15" y="27"/>
                  </a:cubicBezTo>
                  <a:cubicBezTo>
                    <a:pt x="11" y="28"/>
                    <a:pt x="7" y="28"/>
                    <a:pt x="4" y="28"/>
                  </a:cubicBezTo>
                  <a:cubicBezTo>
                    <a:pt x="1" y="29"/>
                    <a:pt x="0" y="28"/>
                    <a:pt x="0" y="26"/>
                  </a:cubicBezTo>
                  <a:cubicBezTo>
                    <a:pt x="0" y="18"/>
                    <a:pt x="0" y="11"/>
                    <a:pt x="0" y="4"/>
                  </a:cubicBezTo>
                  <a:cubicBezTo>
                    <a:pt x="0" y="0"/>
                    <a:pt x="3" y="1"/>
                    <a:pt x="5" y="1"/>
                  </a:cubicBezTo>
                  <a:cubicBezTo>
                    <a:pt x="36" y="1"/>
                    <a:pt x="67" y="1"/>
                    <a:pt x="98" y="1"/>
                  </a:cubicBezTo>
                  <a:cubicBezTo>
                    <a:pt x="106" y="1"/>
                    <a:pt x="113" y="1"/>
                    <a:pt x="120" y="1"/>
                  </a:cubicBezTo>
                  <a:cubicBezTo>
                    <a:pt x="120" y="1"/>
                    <a:pt x="121" y="1"/>
                    <a:pt x="121" y="2"/>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1192750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gradFill>
            <a:gsLst>
              <a:gs pos="54852">
                <a:srgbClr val="F8BECD"/>
              </a:gs>
              <a:gs pos="52000">
                <a:schemeClr val="bg1"/>
              </a:gs>
              <a:gs pos="94000">
                <a:schemeClr val="bg1"/>
              </a:gs>
              <a:gs pos="12000">
                <a:schemeClr val="bg1"/>
              </a:gs>
              <a:gs pos="0">
                <a:schemeClr val="tx1"/>
              </a:gs>
              <a:gs pos="55000">
                <a:schemeClr val="bg1"/>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 name="Grupo 2"/>
          <p:cNvGrpSpPr/>
          <p:nvPr userDrawn="1"/>
        </p:nvGrpSpPr>
        <p:grpSpPr>
          <a:xfrm>
            <a:off x="0" y="-23945"/>
            <a:ext cx="12192000" cy="564881"/>
            <a:chOff x="2002063" y="1583151"/>
            <a:chExt cx="9158289" cy="428626"/>
          </a:xfrm>
        </p:grpSpPr>
        <p:sp>
          <p:nvSpPr>
            <p:cNvPr id="22" name="Freeform 5"/>
            <p:cNvSpPr>
              <a:spLocks/>
            </p:cNvSpPr>
            <p:nvPr userDrawn="1"/>
          </p:nvSpPr>
          <p:spPr bwMode="auto">
            <a:xfrm>
              <a:off x="2157639" y="1594264"/>
              <a:ext cx="9002713" cy="417513"/>
            </a:xfrm>
            <a:custGeom>
              <a:avLst/>
              <a:gdLst>
                <a:gd name="T0" fmla="*/ 631 w 634"/>
                <a:gd name="T1" fmla="*/ 35 h 36"/>
                <a:gd name="T2" fmla="*/ 563 w 634"/>
                <a:gd name="T3" fmla="*/ 21 h 36"/>
                <a:gd name="T4" fmla="*/ 395 w 634"/>
                <a:gd name="T5" fmla="*/ 10 h 36"/>
                <a:gd name="T6" fmla="*/ 267 w 634"/>
                <a:gd name="T7" fmla="*/ 17 h 36"/>
                <a:gd name="T8" fmla="*/ 168 w 634"/>
                <a:gd name="T9" fmla="*/ 26 h 36"/>
                <a:gd name="T10" fmla="*/ 28 w 634"/>
                <a:gd name="T11" fmla="*/ 35 h 36"/>
                <a:gd name="T12" fmla="*/ 0 w 634"/>
                <a:gd name="T13" fmla="*/ 36 h 36"/>
                <a:gd name="T14" fmla="*/ 54 w 634"/>
                <a:gd name="T15" fmla="*/ 27 h 36"/>
                <a:gd name="T16" fmla="*/ 84 w 634"/>
                <a:gd name="T17" fmla="*/ 19 h 36"/>
                <a:gd name="T18" fmla="*/ 125 w 634"/>
                <a:gd name="T19" fmla="*/ 8 h 36"/>
                <a:gd name="T20" fmla="*/ 142 w 634"/>
                <a:gd name="T21" fmla="*/ 4 h 36"/>
                <a:gd name="T22" fmla="*/ 176 w 634"/>
                <a:gd name="T23" fmla="*/ 0 h 36"/>
                <a:gd name="T24" fmla="*/ 592 w 634"/>
                <a:gd name="T25" fmla="*/ 0 h 36"/>
                <a:gd name="T26" fmla="*/ 626 w 634"/>
                <a:gd name="T27" fmla="*/ 9 h 36"/>
                <a:gd name="T28" fmla="*/ 634 w 634"/>
                <a:gd name="T29" fmla="*/ 24 h 36"/>
                <a:gd name="T30" fmla="*/ 634 w 634"/>
                <a:gd name="T31" fmla="*/ 31 h 36"/>
                <a:gd name="T32" fmla="*/ 634 w 634"/>
                <a:gd name="T33" fmla="*/ 32 h 36"/>
                <a:gd name="T34" fmla="*/ 634 w 634"/>
                <a:gd name="T35" fmla="*/ 32 h 36"/>
                <a:gd name="T36" fmla="*/ 631 w 634"/>
                <a:gd name="T3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4" h="36">
                  <a:moveTo>
                    <a:pt x="631" y="35"/>
                  </a:moveTo>
                  <a:cubicBezTo>
                    <a:pt x="609" y="29"/>
                    <a:pt x="586" y="25"/>
                    <a:pt x="563" y="21"/>
                  </a:cubicBezTo>
                  <a:cubicBezTo>
                    <a:pt x="507" y="13"/>
                    <a:pt x="451" y="9"/>
                    <a:pt x="395" y="10"/>
                  </a:cubicBezTo>
                  <a:cubicBezTo>
                    <a:pt x="352" y="11"/>
                    <a:pt x="310" y="13"/>
                    <a:pt x="267" y="17"/>
                  </a:cubicBezTo>
                  <a:cubicBezTo>
                    <a:pt x="234" y="20"/>
                    <a:pt x="201" y="23"/>
                    <a:pt x="168" y="26"/>
                  </a:cubicBezTo>
                  <a:cubicBezTo>
                    <a:pt x="121" y="30"/>
                    <a:pt x="75" y="34"/>
                    <a:pt x="28" y="35"/>
                  </a:cubicBezTo>
                  <a:cubicBezTo>
                    <a:pt x="19" y="36"/>
                    <a:pt x="9" y="36"/>
                    <a:pt x="0" y="36"/>
                  </a:cubicBezTo>
                  <a:cubicBezTo>
                    <a:pt x="19" y="34"/>
                    <a:pt x="36" y="30"/>
                    <a:pt x="54" y="27"/>
                  </a:cubicBezTo>
                  <a:cubicBezTo>
                    <a:pt x="64" y="25"/>
                    <a:pt x="74" y="21"/>
                    <a:pt x="84" y="19"/>
                  </a:cubicBezTo>
                  <a:cubicBezTo>
                    <a:pt x="97" y="15"/>
                    <a:pt x="111" y="12"/>
                    <a:pt x="125" y="8"/>
                  </a:cubicBezTo>
                  <a:cubicBezTo>
                    <a:pt x="131" y="7"/>
                    <a:pt x="136" y="6"/>
                    <a:pt x="142" y="4"/>
                  </a:cubicBezTo>
                  <a:cubicBezTo>
                    <a:pt x="153" y="0"/>
                    <a:pt x="165" y="0"/>
                    <a:pt x="176" y="0"/>
                  </a:cubicBezTo>
                  <a:cubicBezTo>
                    <a:pt x="315" y="0"/>
                    <a:pt x="454" y="0"/>
                    <a:pt x="592" y="0"/>
                  </a:cubicBezTo>
                  <a:cubicBezTo>
                    <a:pt x="605" y="0"/>
                    <a:pt x="615" y="5"/>
                    <a:pt x="626" y="9"/>
                  </a:cubicBezTo>
                  <a:cubicBezTo>
                    <a:pt x="634" y="11"/>
                    <a:pt x="634" y="17"/>
                    <a:pt x="634" y="24"/>
                  </a:cubicBezTo>
                  <a:cubicBezTo>
                    <a:pt x="634" y="26"/>
                    <a:pt x="634" y="29"/>
                    <a:pt x="634" y="31"/>
                  </a:cubicBezTo>
                  <a:cubicBezTo>
                    <a:pt x="634" y="31"/>
                    <a:pt x="634" y="32"/>
                    <a:pt x="634" y="32"/>
                  </a:cubicBezTo>
                  <a:cubicBezTo>
                    <a:pt x="634" y="32"/>
                    <a:pt x="634" y="32"/>
                    <a:pt x="634" y="32"/>
                  </a:cubicBezTo>
                  <a:cubicBezTo>
                    <a:pt x="633" y="33"/>
                    <a:pt x="634" y="36"/>
                    <a:pt x="631" y="35"/>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6"/>
            <p:cNvSpPr>
              <a:spLocks/>
            </p:cNvSpPr>
            <p:nvPr userDrawn="1"/>
          </p:nvSpPr>
          <p:spPr bwMode="auto">
            <a:xfrm>
              <a:off x="2002063" y="1583151"/>
              <a:ext cx="1717675" cy="336550"/>
            </a:xfrm>
            <a:custGeom>
              <a:avLst/>
              <a:gdLst>
                <a:gd name="T0" fmla="*/ 121 w 121"/>
                <a:gd name="T1" fmla="*/ 2 h 29"/>
                <a:gd name="T2" fmla="*/ 86 w 121"/>
                <a:gd name="T3" fmla="*/ 11 h 29"/>
                <a:gd name="T4" fmla="*/ 15 w 121"/>
                <a:gd name="T5" fmla="*/ 27 h 29"/>
                <a:gd name="T6" fmla="*/ 4 w 121"/>
                <a:gd name="T7" fmla="*/ 28 h 29"/>
                <a:gd name="T8" fmla="*/ 0 w 121"/>
                <a:gd name="T9" fmla="*/ 26 h 29"/>
                <a:gd name="T10" fmla="*/ 0 w 121"/>
                <a:gd name="T11" fmla="*/ 4 h 29"/>
                <a:gd name="T12" fmla="*/ 5 w 121"/>
                <a:gd name="T13" fmla="*/ 1 h 29"/>
                <a:gd name="T14" fmla="*/ 98 w 121"/>
                <a:gd name="T15" fmla="*/ 1 h 29"/>
                <a:gd name="T16" fmla="*/ 120 w 121"/>
                <a:gd name="T17" fmla="*/ 1 h 29"/>
                <a:gd name="T18" fmla="*/ 121 w 121"/>
                <a:gd name="T1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9">
                  <a:moveTo>
                    <a:pt x="121" y="2"/>
                  </a:moveTo>
                  <a:cubicBezTo>
                    <a:pt x="109" y="5"/>
                    <a:pt x="98" y="8"/>
                    <a:pt x="86" y="11"/>
                  </a:cubicBezTo>
                  <a:cubicBezTo>
                    <a:pt x="63" y="17"/>
                    <a:pt x="39" y="24"/>
                    <a:pt x="15" y="27"/>
                  </a:cubicBezTo>
                  <a:cubicBezTo>
                    <a:pt x="11" y="28"/>
                    <a:pt x="7" y="28"/>
                    <a:pt x="4" y="28"/>
                  </a:cubicBezTo>
                  <a:cubicBezTo>
                    <a:pt x="1" y="29"/>
                    <a:pt x="0" y="28"/>
                    <a:pt x="0" y="26"/>
                  </a:cubicBezTo>
                  <a:cubicBezTo>
                    <a:pt x="0" y="18"/>
                    <a:pt x="0" y="11"/>
                    <a:pt x="0" y="4"/>
                  </a:cubicBezTo>
                  <a:cubicBezTo>
                    <a:pt x="0" y="0"/>
                    <a:pt x="3" y="1"/>
                    <a:pt x="5" y="1"/>
                  </a:cubicBezTo>
                  <a:cubicBezTo>
                    <a:pt x="36" y="1"/>
                    <a:pt x="67" y="1"/>
                    <a:pt x="98" y="1"/>
                  </a:cubicBezTo>
                  <a:cubicBezTo>
                    <a:pt x="106" y="1"/>
                    <a:pt x="113" y="1"/>
                    <a:pt x="120" y="1"/>
                  </a:cubicBezTo>
                  <a:cubicBezTo>
                    <a:pt x="120" y="1"/>
                    <a:pt x="121" y="1"/>
                    <a:pt x="121" y="2"/>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25" name="Grupo 24"/>
          <p:cNvGrpSpPr/>
          <p:nvPr userDrawn="1"/>
        </p:nvGrpSpPr>
        <p:grpSpPr>
          <a:xfrm rot="10800000">
            <a:off x="0" y="6341490"/>
            <a:ext cx="12192000" cy="564881"/>
            <a:chOff x="2002063" y="1583151"/>
            <a:chExt cx="9158289" cy="428626"/>
          </a:xfrm>
        </p:grpSpPr>
        <p:sp>
          <p:nvSpPr>
            <p:cNvPr id="26" name="Freeform 5"/>
            <p:cNvSpPr>
              <a:spLocks/>
            </p:cNvSpPr>
            <p:nvPr userDrawn="1"/>
          </p:nvSpPr>
          <p:spPr bwMode="auto">
            <a:xfrm>
              <a:off x="2157639" y="1594264"/>
              <a:ext cx="9002713" cy="417513"/>
            </a:xfrm>
            <a:custGeom>
              <a:avLst/>
              <a:gdLst>
                <a:gd name="T0" fmla="*/ 631 w 634"/>
                <a:gd name="T1" fmla="*/ 35 h 36"/>
                <a:gd name="T2" fmla="*/ 563 w 634"/>
                <a:gd name="T3" fmla="*/ 21 h 36"/>
                <a:gd name="T4" fmla="*/ 395 w 634"/>
                <a:gd name="T5" fmla="*/ 10 h 36"/>
                <a:gd name="T6" fmla="*/ 267 w 634"/>
                <a:gd name="T7" fmla="*/ 17 h 36"/>
                <a:gd name="T8" fmla="*/ 168 w 634"/>
                <a:gd name="T9" fmla="*/ 26 h 36"/>
                <a:gd name="T10" fmla="*/ 28 w 634"/>
                <a:gd name="T11" fmla="*/ 35 h 36"/>
                <a:gd name="T12" fmla="*/ 0 w 634"/>
                <a:gd name="T13" fmla="*/ 36 h 36"/>
                <a:gd name="T14" fmla="*/ 54 w 634"/>
                <a:gd name="T15" fmla="*/ 27 h 36"/>
                <a:gd name="T16" fmla="*/ 84 w 634"/>
                <a:gd name="T17" fmla="*/ 19 h 36"/>
                <a:gd name="T18" fmla="*/ 125 w 634"/>
                <a:gd name="T19" fmla="*/ 8 h 36"/>
                <a:gd name="T20" fmla="*/ 142 w 634"/>
                <a:gd name="T21" fmla="*/ 4 h 36"/>
                <a:gd name="T22" fmla="*/ 176 w 634"/>
                <a:gd name="T23" fmla="*/ 0 h 36"/>
                <a:gd name="T24" fmla="*/ 592 w 634"/>
                <a:gd name="T25" fmla="*/ 0 h 36"/>
                <a:gd name="T26" fmla="*/ 626 w 634"/>
                <a:gd name="T27" fmla="*/ 9 h 36"/>
                <a:gd name="T28" fmla="*/ 634 w 634"/>
                <a:gd name="T29" fmla="*/ 24 h 36"/>
                <a:gd name="T30" fmla="*/ 634 w 634"/>
                <a:gd name="T31" fmla="*/ 31 h 36"/>
                <a:gd name="T32" fmla="*/ 634 w 634"/>
                <a:gd name="T33" fmla="*/ 32 h 36"/>
                <a:gd name="T34" fmla="*/ 634 w 634"/>
                <a:gd name="T35" fmla="*/ 32 h 36"/>
                <a:gd name="T36" fmla="*/ 631 w 634"/>
                <a:gd name="T3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4" h="36">
                  <a:moveTo>
                    <a:pt x="631" y="35"/>
                  </a:moveTo>
                  <a:cubicBezTo>
                    <a:pt x="609" y="29"/>
                    <a:pt x="586" y="25"/>
                    <a:pt x="563" y="21"/>
                  </a:cubicBezTo>
                  <a:cubicBezTo>
                    <a:pt x="507" y="13"/>
                    <a:pt x="451" y="9"/>
                    <a:pt x="395" y="10"/>
                  </a:cubicBezTo>
                  <a:cubicBezTo>
                    <a:pt x="352" y="11"/>
                    <a:pt x="310" y="13"/>
                    <a:pt x="267" y="17"/>
                  </a:cubicBezTo>
                  <a:cubicBezTo>
                    <a:pt x="234" y="20"/>
                    <a:pt x="201" y="23"/>
                    <a:pt x="168" y="26"/>
                  </a:cubicBezTo>
                  <a:cubicBezTo>
                    <a:pt x="121" y="30"/>
                    <a:pt x="75" y="34"/>
                    <a:pt x="28" y="35"/>
                  </a:cubicBezTo>
                  <a:cubicBezTo>
                    <a:pt x="19" y="36"/>
                    <a:pt x="9" y="36"/>
                    <a:pt x="0" y="36"/>
                  </a:cubicBezTo>
                  <a:cubicBezTo>
                    <a:pt x="19" y="34"/>
                    <a:pt x="36" y="30"/>
                    <a:pt x="54" y="27"/>
                  </a:cubicBezTo>
                  <a:cubicBezTo>
                    <a:pt x="64" y="25"/>
                    <a:pt x="74" y="21"/>
                    <a:pt x="84" y="19"/>
                  </a:cubicBezTo>
                  <a:cubicBezTo>
                    <a:pt x="97" y="15"/>
                    <a:pt x="111" y="12"/>
                    <a:pt x="125" y="8"/>
                  </a:cubicBezTo>
                  <a:cubicBezTo>
                    <a:pt x="131" y="7"/>
                    <a:pt x="136" y="6"/>
                    <a:pt x="142" y="4"/>
                  </a:cubicBezTo>
                  <a:cubicBezTo>
                    <a:pt x="153" y="0"/>
                    <a:pt x="165" y="0"/>
                    <a:pt x="176" y="0"/>
                  </a:cubicBezTo>
                  <a:cubicBezTo>
                    <a:pt x="315" y="0"/>
                    <a:pt x="454" y="0"/>
                    <a:pt x="592" y="0"/>
                  </a:cubicBezTo>
                  <a:cubicBezTo>
                    <a:pt x="605" y="0"/>
                    <a:pt x="615" y="5"/>
                    <a:pt x="626" y="9"/>
                  </a:cubicBezTo>
                  <a:cubicBezTo>
                    <a:pt x="634" y="11"/>
                    <a:pt x="634" y="17"/>
                    <a:pt x="634" y="24"/>
                  </a:cubicBezTo>
                  <a:cubicBezTo>
                    <a:pt x="634" y="26"/>
                    <a:pt x="634" y="29"/>
                    <a:pt x="634" y="31"/>
                  </a:cubicBezTo>
                  <a:cubicBezTo>
                    <a:pt x="634" y="31"/>
                    <a:pt x="634" y="32"/>
                    <a:pt x="634" y="32"/>
                  </a:cubicBezTo>
                  <a:cubicBezTo>
                    <a:pt x="634" y="32"/>
                    <a:pt x="634" y="32"/>
                    <a:pt x="634" y="32"/>
                  </a:cubicBezTo>
                  <a:cubicBezTo>
                    <a:pt x="633" y="33"/>
                    <a:pt x="634" y="36"/>
                    <a:pt x="631" y="35"/>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27" name="Freeform 6"/>
            <p:cNvSpPr>
              <a:spLocks/>
            </p:cNvSpPr>
            <p:nvPr userDrawn="1"/>
          </p:nvSpPr>
          <p:spPr bwMode="auto">
            <a:xfrm>
              <a:off x="2002063" y="1583151"/>
              <a:ext cx="1717675" cy="336550"/>
            </a:xfrm>
            <a:custGeom>
              <a:avLst/>
              <a:gdLst>
                <a:gd name="T0" fmla="*/ 121 w 121"/>
                <a:gd name="T1" fmla="*/ 2 h 29"/>
                <a:gd name="T2" fmla="*/ 86 w 121"/>
                <a:gd name="T3" fmla="*/ 11 h 29"/>
                <a:gd name="T4" fmla="*/ 15 w 121"/>
                <a:gd name="T5" fmla="*/ 27 h 29"/>
                <a:gd name="T6" fmla="*/ 4 w 121"/>
                <a:gd name="T7" fmla="*/ 28 h 29"/>
                <a:gd name="T8" fmla="*/ 0 w 121"/>
                <a:gd name="T9" fmla="*/ 26 h 29"/>
                <a:gd name="T10" fmla="*/ 0 w 121"/>
                <a:gd name="T11" fmla="*/ 4 h 29"/>
                <a:gd name="T12" fmla="*/ 5 w 121"/>
                <a:gd name="T13" fmla="*/ 1 h 29"/>
                <a:gd name="T14" fmla="*/ 98 w 121"/>
                <a:gd name="T15" fmla="*/ 1 h 29"/>
                <a:gd name="T16" fmla="*/ 120 w 121"/>
                <a:gd name="T17" fmla="*/ 1 h 29"/>
                <a:gd name="T18" fmla="*/ 121 w 121"/>
                <a:gd name="T1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9">
                  <a:moveTo>
                    <a:pt x="121" y="2"/>
                  </a:moveTo>
                  <a:cubicBezTo>
                    <a:pt x="109" y="5"/>
                    <a:pt x="98" y="8"/>
                    <a:pt x="86" y="11"/>
                  </a:cubicBezTo>
                  <a:cubicBezTo>
                    <a:pt x="63" y="17"/>
                    <a:pt x="39" y="24"/>
                    <a:pt x="15" y="27"/>
                  </a:cubicBezTo>
                  <a:cubicBezTo>
                    <a:pt x="11" y="28"/>
                    <a:pt x="7" y="28"/>
                    <a:pt x="4" y="28"/>
                  </a:cubicBezTo>
                  <a:cubicBezTo>
                    <a:pt x="1" y="29"/>
                    <a:pt x="0" y="28"/>
                    <a:pt x="0" y="26"/>
                  </a:cubicBezTo>
                  <a:cubicBezTo>
                    <a:pt x="0" y="18"/>
                    <a:pt x="0" y="11"/>
                    <a:pt x="0" y="4"/>
                  </a:cubicBezTo>
                  <a:cubicBezTo>
                    <a:pt x="0" y="0"/>
                    <a:pt x="3" y="1"/>
                    <a:pt x="5" y="1"/>
                  </a:cubicBezTo>
                  <a:cubicBezTo>
                    <a:pt x="36" y="1"/>
                    <a:pt x="67" y="1"/>
                    <a:pt x="98" y="1"/>
                  </a:cubicBezTo>
                  <a:cubicBezTo>
                    <a:pt x="106" y="1"/>
                    <a:pt x="113" y="1"/>
                    <a:pt x="120" y="1"/>
                  </a:cubicBezTo>
                  <a:cubicBezTo>
                    <a:pt x="120" y="1"/>
                    <a:pt x="121" y="1"/>
                    <a:pt x="121" y="2"/>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16720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8" name="Freeform 5"/>
          <p:cNvSpPr>
            <a:spLocks/>
          </p:cNvSpPr>
          <p:nvPr userDrawn="1"/>
        </p:nvSpPr>
        <p:spPr bwMode="auto">
          <a:xfrm>
            <a:off x="504825" y="-3175"/>
            <a:ext cx="11690350" cy="403225"/>
          </a:xfrm>
          <a:custGeom>
            <a:avLst/>
            <a:gdLst>
              <a:gd name="T0" fmla="*/ 0 w 7364"/>
              <a:gd name="T1" fmla="*/ 0 h 143"/>
              <a:gd name="T2" fmla="*/ 7364 w 7364"/>
              <a:gd name="T3" fmla="*/ 0 h 143"/>
              <a:gd name="T4" fmla="*/ 7364 w 7364"/>
              <a:gd name="T5" fmla="*/ 143 h 143"/>
              <a:gd name="T6" fmla="*/ 0 w 7364"/>
              <a:gd name="T7" fmla="*/ 143 h 143"/>
              <a:gd name="T8" fmla="*/ 0 w 7364"/>
              <a:gd name="T9" fmla="*/ 0 h 143"/>
              <a:gd name="T10" fmla="*/ 0 w 7364"/>
              <a:gd name="T11" fmla="*/ 0 h 143"/>
            </a:gdLst>
            <a:ahLst/>
            <a:cxnLst>
              <a:cxn ang="0">
                <a:pos x="T0" y="T1"/>
              </a:cxn>
              <a:cxn ang="0">
                <a:pos x="T2" y="T3"/>
              </a:cxn>
              <a:cxn ang="0">
                <a:pos x="T4" y="T5"/>
              </a:cxn>
              <a:cxn ang="0">
                <a:pos x="T6" y="T7"/>
              </a:cxn>
              <a:cxn ang="0">
                <a:pos x="T8" y="T9"/>
              </a:cxn>
              <a:cxn ang="0">
                <a:pos x="T10" y="T11"/>
              </a:cxn>
            </a:cxnLst>
            <a:rect l="0" t="0" r="r" b="b"/>
            <a:pathLst>
              <a:path w="7364" h="143">
                <a:moveTo>
                  <a:pt x="0" y="0"/>
                </a:moveTo>
                <a:lnTo>
                  <a:pt x="7364" y="0"/>
                </a:lnTo>
                <a:lnTo>
                  <a:pt x="7364" y="143"/>
                </a:lnTo>
                <a:lnTo>
                  <a:pt x="0" y="143"/>
                </a:lnTo>
                <a:lnTo>
                  <a:pt x="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6" name="Grupo 5"/>
          <p:cNvGrpSpPr/>
          <p:nvPr userDrawn="1"/>
        </p:nvGrpSpPr>
        <p:grpSpPr>
          <a:xfrm>
            <a:off x="-27715" y="5125"/>
            <a:ext cx="2660505" cy="1105218"/>
            <a:chOff x="-1588" y="-7938"/>
            <a:chExt cx="2327276" cy="966789"/>
          </a:xfrm>
        </p:grpSpPr>
        <p:sp>
          <p:nvSpPr>
            <p:cNvPr id="7"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14" name="Grupo 13"/>
          <p:cNvGrpSpPr/>
          <p:nvPr userDrawn="1"/>
        </p:nvGrpSpPr>
        <p:grpSpPr>
          <a:xfrm flipH="1">
            <a:off x="9694397" y="-11926"/>
            <a:ext cx="2523888" cy="1048465"/>
            <a:chOff x="-1588" y="-7938"/>
            <a:chExt cx="2327276" cy="966789"/>
          </a:xfrm>
        </p:grpSpPr>
        <p:sp>
          <p:nvSpPr>
            <p:cNvPr id="15"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8"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19"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1908715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8" name="Freeform 5"/>
          <p:cNvSpPr>
            <a:spLocks/>
          </p:cNvSpPr>
          <p:nvPr userDrawn="1"/>
        </p:nvSpPr>
        <p:spPr bwMode="auto">
          <a:xfrm>
            <a:off x="504825" y="-3175"/>
            <a:ext cx="11690350" cy="403225"/>
          </a:xfrm>
          <a:custGeom>
            <a:avLst/>
            <a:gdLst>
              <a:gd name="T0" fmla="*/ 0 w 7364"/>
              <a:gd name="T1" fmla="*/ 0 h 143"/>
              <a:gd name="T2" fmla="*/ 7364 w 7364"/>
              <a:gd name="T3" fmla="*/ 0 h 143"/>
              <a:gd name="T4" fmla="*/ 7364 w 7364"/>
              <a:gd name="T5" fmla="*/ 143 h 143"/>
              <a:gd name="T6" fmla="*/ 0 w 7364"/>
              <a:gd name="T7" fmla="*/ 143 h 143"/>
              <a:gd name="T8" fmla="*/ 0 w 7364"/>
              <a:gd name="T9" fmla="*/ 0 h 143"/>
              <a:gd name="T10" fmla="*/ 0 w 7364"/>
              <a:gd name="T11" fmla="*/ 0 h 143"/>
            </a:gdLst>
            <a:ahLst/>
            <a:cxnLst>
              <a:cxn ang="0">
                <a:pos x="T0" y="T1"/>
              </a:cxn>
              <a:cxn ang="0">
                <a:pos x="T2" y="T3"/>
              </a:cxn>
              <a:cxn ang="0">
                <a:pos x="T4" y="T5"/>
              </a:cxn>
              <a:cxn ang="0">
                <a:pos x="T6" y="T7"/>
              </a:cxn>
              <a:cxn ang="0">
                <a:pos x="T8" y="T9"/>
              </a:cxn>
              <a:cxn ang="0">
                <a:pos x="T10" y="T11"/>
              </a:cxn>
            </a:cxnLst>
            <a:rect l="0" t="0" r="r" b="b"/>
            <a:pathLst>
              <a:path w="7364" h="143">
                <a:moveTo>
                  <a:pt x="0" y="0"/>
                </a:moveTo>
                <a:lnTo>
                  <a:pt x="7364" y="0"/>
                </a:lnTo>
                <a:lnTo>
                  <a:pt x="7364" y="143"/>
                </a:lnTo>
                <a:lnTo>
                  <a:pt x="0" y="143"/>
                </a:lnTo>
                <a:lnTo>
                  <a:pt x="0"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nvGrpSpPr>
          <p:cNvPr id="12" name="Grupo 11"/>
          <p:cNvGrpSpPr/>
          <p:nvPr userDrawn="1"/>
        </p:nvGrpSpPr>
        <p:grpSpPr>
          <a:xfrm>
            <a:off x="-27715" y="5125"/>
            <a:ext cx="2660505" cy="1105218"/>
            <a:chOff x="-1588" y="-7938"/>
            <a:chExt cx="2327276" cy="966789"/>
          </a:xfrm>
        </p:grpSpPr>
        <p:sp>
          <p:nvSpPr>
            <p:cNvPr id="13"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6"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18" name="Grupo 17"/>
          <p:cNvGrpSpPr/>
          <p:nvPr userDrawn="1"/>
        </p:nvGrpSpPr>
        <p:grpSpPr>
          <a:xfrm flipH="1">
            <a:off x="9694397" y="-11926"/>
            <a:ext cx="2523888" cy="1048465"/>
            <a:chOff x="-1588" y="-7938"/>
            <a:chExt cx="2327276" cy="966789"/>
          </a:xfrm>
        </p:grpSpPr>
        <p:sp>
          <p:nvSpPr>
            <p:cNvPr id="19"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21"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4075429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8" name="Freeform 5"/>
          <p:cNvSpPr>
            <a:spLocks noEditPoints="1"/>
          </p:cNvSpPr>
          <p:nvPr userDrawn="1"/>
        </p:nvSpPr>
        <p:spPr bwMode="auto">
          <a:xfrm flipH="1">
            <a:off x="-38100" y="5333306"/>
            <a:ext cx="12230100" cy="1608083"/>
          </a:xfrm>
          <a:custGeom>
            <a:avLst/>
            <a:gdLst>
              <a:gd name="T0" fmla="*/ 1570 w 1571"/>
              <a:gd name="T1" fmla="*/ 298 h 347"/>
              <a:gd name="T2" fmla="*/ 1570 w 1571"/>
              <a:gd name="T3" fmla="*/ 197 h 347"/>
              <a:gd name="T4" fmla="*/ 1563 w 1571"/>
              <a:gd name="T5" fmla="*/ 185 h 347"/>
              <a:gd name="T6" fmla="*/ 1452 w 1571"/>
              <a:gd name="T7" fmla="*/ 295 h 347"/>
              <a:gd name="T8" fmla="*/ 1378 w 1571"/>
              <a:gd name="T9" fmla="*/ 295 h 347"/>
              <a:gd name="T10" fmla="*/ 1045 w 1571"/>
              <a:gd name="T11" fmla="*/ 296 h 347"/>
              <a:gd name="T12" fmla="*/ 952 w 1571"/>
              <a:gd name="T13" fmla="*/ 295 h 347"/>
              <a:gd name="T14" fmla="*/ 667 w 1571"/>
              <a:gd name="T15" fmla="*/ 295 h 347"/>
              <a:gd name="T16" fmla="*/ 667 w 1571"/>
              <a:gd name="T17" fmla="*/ 295 h 347"/>
              <a:gd name="T18" fmla="*/ 643 w 1571"/>
              <a:gd name="T19" fmla="*/ 271 h 347"/>
              <a:gd name="T20" fmla="*/ 623 w 1571"/>
              <a:gd name="T21" fmla="*/ 250 h 347"/>
              <a:gd name="T22" fmla="*/ 507 w 1571"/>
              <a:gd name="T23" fmla="*/ 134 h 347"/>
              <a:gd name="T24" fmla="*/ 495 w 1571"/>
              <a:gd name="T25" fmla="*/ 122 h 347"/>
              <a:gd name="T26" fmla="*/ 388 w 1571"/>
              <a:gd name="T27" fmla="*/ 15 h 347"/>
              <a:gd name="T28" fmla="*/ 388 w 1571"/>
              <a:gd name="T29" fmla="*/ 15 h 347"/>
              <a:gd name="T30" fmla="*/ 381 w 1571"/>
              <a:gd name="T31" fmla="*/ 10 h 347"/>
              <a:gd name="T32" fmla="*/ 381 w 1571"/>
              <a:gd name="T33" fmla="*/ 10 h 347"/>
              <a:gd name="T34" fmla="*/ 381 w 1571"/>
              <a:gd name="T35" fmla="*/ 10 h 347"/>
              <a:gd name="T36" fmla="*/ 370 w 1571"/>
              <a:gd name="T37" fmla="*/ 0 h 347"/>
              <a:gd name="T38" fmla="*/ 323 w 1571"/>
              <a:gd name="T39" fmla="*/ 0 h 347"/>
              <a:gd name="T40" fmla="*/ 334 w 1571"/>
              <a:gd name="T41" fmla="*/ 10 h 347"/>
              <a:gd name="T42" fmla="*/ 345 w 1571"/>
              <a:gd name="T43" fmla="*/ 22 h 347"/>
              <a:gd name="T44" fmla="*/ 504 w 1571"/>
              <a:gd name="T45" fmla="*/ 180 h 347"/>
              <a:gd name="T46" fmla="*/ 616 w 1571"/>
              <a:gd name="T47" fmla="*/ 292 h 347"/>
              <a:gd name="T48" fmla="*/ 616 w 1571"/>
              <a:gd name="T49" fmla="*/ 292 h 347"/>
              <a:gd name="T50" fmla="*/ 616 w 1571"/>
              <a:gd name="T51" fmla="*/ 292 h 347"/>
              <a:gd name="T52" fmla="*/ 616 w 1571"/>
              <a:gd name="T53" fmla="*/ 294 h 347"/>
              <a:gd name="T54" fmla="*/ 612 w 1571"/>
              <a:gd name="T55" fmla="*/ 295 h 347"/>
              <a:gd name="T56" fmla="*/ 548 w 1571"/>
              <a:gd name="T57" fmla="*/ 296 h 347"/>
              <a:gd name="T58" fmla="*/ 548 w 1571"/>
              <a:gd name="T59" fmla="*/ 296 h 347"/>
              <a:gd name="T60" fmla="*/ 546 w 1571"/>
              <a:gd name="T61" fmla="*/ 295 h 347"/>
              <a:gd name="T62" fmla="*/ 477 w 1571"/>
              <a:gd name="T63" fmla="*/ 227 h 347"/>
              <a:gd name="T64" fmla="*/ 473 w 1571"/>
              <a:gd name="T65" fmla="*/ 224 h 347"/>
              <a:gd name="T66" fmla="*/ 376 w 1571"/>
              <a:gd name="T67" fmla="*/ 125 h 347"/>
              <a:gd name="T68" fmla="*/ 376 w 1571"/>
              <a:gd name="T69" fmla="*/ 125 h 347"/>
              <a:gd name="T70" fmla="*/ 376 w 1571"/>
              <a:gd name="T71" fmla="*/ 125 h 347"/>
              <a:gd name="T72" fmla="*/ 252 w 1571"/>
              <a:gd name="T73" fmla="*/ 0 h 347"/>
              <a:gd name="T74" fmla="*/ 250 w 1571"/>
              <a:gd name="T75" fmla="*/ 3 h 347"/>
              <a:gd name="T76" fmla="*/ 250 w 1571"/>
              <a:gd name="T77" fmla="*/ 4 h 347"/>
              <a:gd name="T78" fmla="*/ 234 w 1571"/>
              <a:gd name="T79" fmla="*/ 13 h 347"/>
              <a:gd name="T80" fmla="*/ 175 w 1571"/>
              <a:gd name="T81" fmla="*/ 72 h 347"/>
              <a:gd name="T82" fmla="*/ 46 w 1571"/>
              <a:gd name="T83" fmla="*/ 201 h 347"/>
              <a:gd name="T84" fmla="*/ 6 w 1571"/>
              <a:gd name="T85" fmla="*/ 244 h 347"/>
              <a:gd name="T86" fmla="*/ 0 w 1571"/>
              <a:gd name="T87" fmla="*/ 249 h 347"/>
              <a:gd name="T88" fmla="*/ 1 w 1571"/>
              <a:gd name="T89" fmla="*/ 298 h 347"/>
              <a:gd name="T90" fmla="*/ 0 w 1571"/>
              <a:gd name="T91" fmla="*/ 298 h 347"/>
              <a:gd name="T92" fmla="*/ 0 w 1571"/>
              <a:gd name="T93" fmla="*/ 347 h 347"/>
              <a:gd name="T94" fmla="*/ 1571 w 1571"/>
              <a:gd name="T95" fmla="*/ 347 h 347"/>
              <a:gd name="T96" fmla="*/ 1571 w 1571"/>
              <a:gd name="T97" fmla="*/ 298 h 347"/>
              <a:gd name="T98" fmla="*/ 1570 w 1571"/>
              <a:gd name="T99" fmla="*/ 298 h 347"/>
              <a:gd name="T100" fmla="*/ 283 w 1571"/>
              <a:gd name="T101" fmla="*/ 193 h 347"/>
              <a:gd name="T102" fmla="*/ 283 w 1571"/>
              <a:gd name="T103" fmla="*/ 193 h 347"/>
              <a:gd name="T104" fmla="*/ 282 w 1571"/>
              <a:gd name="T105" fmla="*/ 193 h 347"/>
              <a:gd name="T106" fmla="*/ 283 w 1571"/>
              <a:gd name="T107" fmla="*/ 1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1" h="347">
                <a:moveTo>
                  <a:pt x="1570" y="298"/>
                </a:moveTo>
                <a:cubicBezTo>
                  <a:pt x="1570" y="264"/>
                  <a:pt x="1570" y="231"/>
                  <a:pt x="1570" y="197"/>
                </a:cubicBezTo>
                <a:cubicBezTo>
                  <a:pt x="1570" y="191"/>
                  <a:pt x="1570" y="186"/>
                  <a:pt x="1563" y="185"/>
                </a:cubicBezTo>
                <a:cubicBezTo>
                  <a:pt x="1525" y="221"/>
                  <a:pt x="1488" y="258"/>
                  <a:pt x="1452" y="295"/>
                </a:cubicBezTo>
                <a:cubicBezTo>
                  <a:pt x="1427" y="295"/>
                  <a:pt x="1403" y="295"/>
                  <a:pt x="1378" y="295"/>
                </a:cubicBezTo>
                <a:cubicBezTo>
                  <a:pt x="1267" y="295"/>
                  <a:pt x="1156" y="295"/>
                  <a:pt x="1045" y="296"/>
                </a:cubicBezTo>
                <a:cubicBezTo>
                  <a:pt x="1014" y="295"/>
                  <a:pt x="983" y="295"/>
                  <a:pt x="952" y="295"/>
                </a:cubicBezTo>
                <a:cubicBezTo>
                  <a:pt x="857" y="295"/>
                  <a:pt x="762" y="295"/>
                  <a:pt x="667" y="295"/>
                </a:cubicBezTo>
                <a:cubicBezTo>
                  <a:pt x="667" y="295"/>
                  <a:pt x="667" y="295"/>
                  <a:pt x="667" y="295"/>
                </a:cubicBezTo>
                <a:cubicBezTo>
                  <a:pt x="660" y="285"/>
                  <a:pt x="652" y="278"/>
                  <a:pt x="643" y="271"/>
                </a:cubicBezTo>
                <a:cubicBezTo>
                  <a:pt x="638" y="263"/>
                  <a:pt x="631" y="256"/>
                  <a:pt x="623" y="250"/>
                </a:cubicBezTo>
                <a:cubicBezTo>
                  <a:pt x="584" y="211"/>
                  <a:pt x="546" y="173"/>
                  <a:pt x="507" y="134"/>
                </a:cubicBezTo>
                <a:cubicBezTo>
                  <a:pt x="503" y="130"/>
                  <a:pt x="499" y="126"/>
                  <a:pt x="495" y="122"/>
                </a:cubicBezTo>
                <a:cubicBezTo>
                  <a:pt x="459" y="86"/>
                  <a:pt x="424" y="51"/>
                  <a:pt x="388" y="15"/>
                </a:cubicBezTo>
                <a:cubicBezTo>
                  <a:pt x="388" y="15"/>
                  <a:pt x="388" y="15"/>
                  <a:pt x="388" y="15"/>
                </a:cubicBezTo>
                <a:cubicBezTo>
                  <a:pt x="386" y="13"/>
                  <a:pt x="383" y="12"/>
                  <a:pt x="381" y="10"/>
                </a:cubicBezTo>
                <a:cubicBezTo>
                  <a:pt x="381" y="10"/>
                  <a:pt x="381" y="10"/>
                  <a:pt x="381" y="10"/>
                </a:cubicBezTo>
                <a:cubicBezTo>
                  <a:pt x="381" y="10"/>
                  <a:pt x="381" y="10"/>
                  <a:pt x="381" y="10"/>
                </a:cubicBezTo>
                <a:cubicBezTo>
                  <a:pt x="379" y="4"/>
                  <a:pt x="376" y="0"/>
                  <a:pt x="370" y="0"/>
                </a:cubicBezTo>
                <a:cubicBezTo>
                  <a:pt x="355" y="0"/>
                  <a:pt x="341" y="0"/>
                  <a:pt x="323" y="0"/>
                </a:cubicBezTo>
                <a:cubicBezTo>
                  <a:pt x="328" y="5"/>
                  <a:pt x="331" y="7"/>
                  <a:pt x="334" y="10"/>
                </a:cubicBezTo>
                <a:cubicBezTo>
                  <a:pt x="337" y="14"/>
                  <a:pt x="341" y="18"/>
                  <a:pt x="345" y="22"/>
                </a:cubicBezTo>
                <a:cubicBezTo>
                  <a:pt x="398" y="75"/>
                  <a:pt x="451" y="127"/>
                  <a:pt x="504" y="180"/>
                </a:cubicBezTo>
                <a:cubicBezTo>
                  <a:pt x="541" y="218"/>
                  <a:pt x="577" y="256"/>
                  <a:pt x="616" y="292"/>
                </a:cubicBezTo>
                <a:cubicBezTo>
                  <a:pt x="616" y="292"/>
                  <a:pt x="616" y="292"/>
                  <a:pt x="616" y="292"/>
                </a:cubicBezTo>
                <a:cubicBezTo>
                  <a:pt x="616" y="292"/>
                  <a:pt x="616" y="292"/>
                  <a:pt x="616" y="292"/>
                </a:cubicBezTo>
                <a:cubicBezTo>
                  <a:pt x="616" y="293"/>
                  <a:pt x="616" y="294"/>
                  <a:pt x="616" y="294"/>
                </a:cubicBezTo>
                <a:cubicBezTo>
                  <a:pt x="615" y="295"/>
                  <a:pt x="614" y="295"/>
                  <a:pt x="612" y="295"/>
                </a:cubicBezTo>
                <a:cubicBezTo>
                  <a:pt x="591" y="295"/>
                  <a:pt x="569" y="295"/>
                  <a:pt x="548" y="296"/>
                </a:cubicBezTo>
                <a:cubicBezTo>
                  <a:pt x="548" y="296"/>
                  <a:pt x="548" y="296"/>
                  <a:pt x="548" y="296"/>
                </a:cubicBezTo>
                <a:cubicBezTo>
                  <a:pt x="547" y="295"/>
                  <a:pt x="546" y="295"/>
                  <a:pt x="546" y="295"/>
                </a:cubicBezTo>
                <a:cubicBezTo>
                  <a:pt x="523" y="272"/>
                  <a:pt x="502" y="248"/>
                  <a:pt x="477" y="227"/>
                </a:cubicBezTo>
                <a:cubicBezTo>
                  <a:pt x="476" y="226"/>
                  <a:pt x="474" y="225"/>
                  <a:pt x="473" y="224"/>
                </a:cubicBezTo>
                <a:cubicBezTo>
                  <a:pt x="443" y="189"/>
                  <a:pt x="409" y="158"/>
                  <a:pt x="376" y="125"/>
                </a:cubicBezTo>
                <a:cubicBezTo>
                  <a:pt x="376" y="125"/>
                  <a:pt x="376" y="125"/>
                  <a:pt x="376" y="125"/>
                </a:cubicBezTo>
                <a:cubicBezTo>
                  <a:pt x="376" y="125"/>
                  <a:pt x="376" y="125"/>
                  <a:pt x="376" y="125"/>
                </a:cubicBezTo>
                <a:cubicBezTo>
                  <a:pt x="335" y="83"/>
                  <a:pt x="293" y="42"/>
                  <a:pt x="252" y="0"/>
                </a:cubicBezTo>
                <a:cubicBezTo>
                  <a:pt x="251" y="1"/>
                  <a:pt x="250" y="1"/>
                  <a:pt x="250" y="3"/>
                </a:cubicBezTo>
                <a:cubicBezTo>
                  <a:pt x="250" y="3"/>
                  <a:pt x="250" y="3"/>
                  <a:pt x="250" y="4"/>
                </a:cubicBezTo>
                <a:cubicBezTo>
                  <a:pt x="242" y="2"/>
                  <a:pt x="238" y="8"/>
                  <a:pt x="234" y="13"/>
                </a:cubicBezTo>
                <a:cubicBezTo>
                  <a:pt x="215" y="33"/>
                  <a:pt x="195" y="52"/>
                  <a:pt x="175" y="72"/>
                </a:cubicBezTo>
                <a:cubicBezTo>
                  <a:pt x="133" y="115"/>
                  <a:pt x="89" y="158"/>
                  <a:pt x="46" y="201"/>
                </a:cubicBezTo>
                <a:cubicBezTo>
                  <a:pt x="32" y="214"/>
                  <a:pt x="16" y="226"/>
                  <a:pt x="6" y="244"/>
                </a:cubicBezTo>
                <a:cubicBezTo>
                  <a:pt x="5" y="246"/>
                  <a:pt x="4" y="249"/>
                  <a:pt x="0" y="249"/>
                </a:cubicBezTo>
                <a:cubicBezTo>
                  <a:pt x="0" y="265"/>
                  <a:pt x="1" y="282"/>
                  <a:pt x="1" y="298"/>
                </a:cubicBezTo>
                <a:cubicBezTo>
                  <a:pt x="0" y="298"/>
                  <a:pt x="0" y="298"/>
                  <a:pt x="0" y="298"/>
                </a:cubicBezTo>
                <a:cubicBezTo>
                  <a:pt x="0" y="347"/>
                  <a:pt x="0" y="347"/>
                  <a:pt x="0" y="347"/>
                </a:cubicBezTo>
                <a:cubicBezTo>
                  <a:pt x="1571" y="347"/>
                  <a:pt x="1571" y="347"/>
                  <a:pt x="1571" y="347"/>
                </a:cubicBezTo>
                <a:cubicBezTo>
                  <a:pt x="1571" y="298"/>
                  <a:pt x="1571" y="298"/>
                  <a:pt x="1571" y="298"/>
                </a:cubicBezTo>
                <a:lnTo>
                  <a:pt x="1570" y="298"/>
                </a:lnTo>
                <a:close/>
                <a:moveTo>
                  <a:pt x="283" y="193"/>
                </a:moveTo>
                <a:cubicBezTo>
                  <a:pt x="283" y="193"/>
                  <a:pt x="283" y="193"/>
                  <a:pt x="283" y="193"/>
                </a:cubicBezTo>
                <a:cubicBezTo>
                  <a:pt x="283" y="193"/>
                  <a:pt x="283" y="193"/>
                  <a:pt x="282" y="193"/>
                </a:cubicBezTo>
                <a:cubicBezTo>
                  <a:pt x="283" y="193"/>
                  <a:pt x="283" y="193"/>
                  <a:pt x="283" y="19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r>
              <a:rPr lang="es-AR" dirty="0"/>
              <a:t> </a:t>
            </a:r>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AutoShape 3"/>
          <p:cNvSpPr>
            <a:spLocks noChangeAspect="1" noChangeArrowheads="1" noTextEdit="1"/>
          </p:cNvSpPr>
          <p:nvPr userDrawn="1"/>
        </p:nvSpPr>
        <p:spPr bwMode="auto">
          <a:xfrm>
            <a:off x="374650" y="3732213"/>
            <a:ext cx="16398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 name="Freeform 5"/>
          <p:cNvSpPr>
            <a:spLocks/>
          </p:cNvSpPr>
          <p:nvPr userDrawn="1"/>
        </p:nvSpPr>
        <p:spPr bwMode="auto">
          <a:xfrm>
            <a:off x="0" y="61913"/>
            <a:ext cx="1838325" cy="1760538"/>
          </a:xfrm>
          <a:custGeom>
            <a:avLst/>
            <a:gdLst>
              <a:gd name="T0" fmla="*/ 0 w 1158"/>
              <a:gd name="T1" fmla="*/ 0 h 1109"/>
              <a:gd name="T2" fmla="*/ 0 w 1158"/>
              <a:gd name="T3" fmla="*/ 1109 h 1109"/>
              <a:gd name="T4" fmla="*/ 1158 w 1158"/>
              <a:gd name="T5" fmla="*/ 0 h 1109"/>
              <a:gd name="T6" fmla="*/ 0 w 1158"/>
              <a:gd name="T7" fmla="*/ 0 h 1109"/>
            </a:gdLst>
            <a:ahLst/>
            <a:cxnLst>
              <a:cxn ang="0">
                <a:pos x="T0" y="T1"/>
              </a:cxn>
              <a:cxn ang="0">
                <a:pos x="T2" y="T3"/>
              </a:cxn>
              <a:cxn ang="0">
                <a:pos x="T4" y="T5"/>
              </a:cxn>
              <a:cxn ang="0">
                <a:pos x="T6" y="T7"/>
              </a:cxn>
            </a:cxnLst>
            <a:rect l="0" t="0" r="r" b="b"/>
            <a:pathLst>
              <a:path w="1158" h="1109">
                <a:moveTo>
                  <a:pt x="0" y="0"/>
                </a:moveTo>
                <a:lnTo>
                  <a:pt x="0" y="1109"/>
                </a:lnTo>
                <a:lnTo>
                  <a:pt x="1158"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Rectangle 6"/>
          <p:cNvSpPr>
            <a:spLocks noChangeArrowheads="1"/>
          </p:cNvSpPr>
          <p:nvPr userDrawn="1"/>
        </p:nvSpPr>
        <p:spPr bwMode="auto">
          <a:xfrm>
            <a:off x="0" y="6350"/>
            <a:ext cx="12192000" cy="2365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544306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Freeform 5"/>
          <p:cNvSpPr>
            <a:spLocks noEditPoints="1"/>
          </p:cNvSpPr>
          <p:nvPr userDrawn="1"/>
        </p:nvSpPr>
        <p:spPr bwMode="auto">
          <a:xfrm flipH="1">
            <a:off x="-38100" y="5333306"/>
            <a:ext cx="12230100" cy="1608083"/>
          </a:xfrm>
          <a:custGeom>
            <a:avLst/>
            <a:gdLst>
              <a:gd name="T0" fmla="*/ 1570 w 1571"/>
              <a:gd name="T1" fmla="*/ 298 h 347"/>
              <a:gd name="T2" fmla="*/ 1570 w 1571"/>
              <a:gd name="T3" fmla="*/ 197 h 347"/>
              <a:gd name="T4" fmla="*/ 1563 w 1571"/>
              <a:gd name="T5" fmla="*/ 185 h 347"/>
              <a:gd name="T6" fmla="*/ 1452 w 1571"/>
              <a:gd name="T7" fmla="*/ 295 h 347"/>
              <a:gd name="T8" fmla="*/ 1378 w 1571"/>
              <a:gd name="T9" fmla="*/ 295 h 347"/>
              <a:gd name="T10" fmla="*/ 1045 w 1571"/>
              <a:gd name="T11" fmla="*/ 296 h 347"/>
              <a:gd name="T12" fmla="*/ 952 w 1571"/>
              <a:gd name="T13" fmla="*/ 295 h 347"/>
              <a:gd name="T14" fmla="*/ 667 w 1571"/>
              <a:gd name="T15" fmla="*/ 295 h 347"/>
              <a:gd name="T16" fmla="*/ 667 w 1571"/>
              <a:gd name="T17" fmla="*/ 295 h 347"/>
              <a:gd name="T18" fmla="*/ 643 w 1571"/>
              <a:gd name="T19" fmla="*/ 271 h 347"/>
              <a:gd name="T20" fmla="*/ 623 w 1571"/>
              <a:gd name="T21" fmla="*/ 250 h 347"/>
              <a:gd name="T22" fmla="*/ 507 w 1571"/>
              <a:gd name="T23" fmla="*/ 134 h 347"/>
              <a:gd name="T24" fmla="*/ 495 w 1571"/>
              <a:gd name="T25" fmla="*/ 122 h 347"/>
              <a:gd name="T26" fmla="*/ 388 w 1571"/>
              <a:gd name="T27" fmla="*/ 15 h 347"/>
              <a:gd name="T28" fmla="*/ 388 w 1571"/>
              <a:gd name="T29" fmla="*/ 15 h 347"/>
              <a:gd name="T30" fmla="*/ 381 w 1571"/>
              <a:gd name="T31" fmla="*/ 10 h 347"/>
              <a:gd name="T32" fmla="*/ 381 w 1571"/>
              <a:gd name="T33" fmla="*/ 10 h 347"/>
              <a:gd name="T34" fmla="*/ 381 w 1571"/>
              <a:gd name="T35" fmla="*/ 10 h 347"/>
              <a:gd name="T36" fmla="*/ 370 w 1571"/>
              <a:gd name="T37" fmla="*/ 0 h 347"/>
              <a:gd name="T38" fmla="*/ 323 w 1571"/>
              <a:gd name="T39" fmla="*/ 0 h 347"/>
              <a:gd name="T40" fmla="*/ 334 w 1571"/>
              <a:gd name="T41" fmla="*/ 10 h 347"/>
              <a:gd name="T42" fmla="*/ 345 w 1571"/>
              <a:gd name="T43" fmla="*/ 22 h 347"/>
              <a:gd name="T44" fmla="*/ 504 w 1571"/>
              <a:gd name="T45" fmla="*/ 180 h 347"/>
              <a:gd name="T46" fmla="*/ 616 w 1571"/>
              <a:gd name="T47" fmla="*/ 292 h 347"/>
              <a:gd name="T48" fmla="*/ 616 w 1571"/>
              <a:gd name="T49" fmla="*/ 292 h 347"/>
              <a:gd name="T50" fmla="*/ 616 w 1571"/>
              <a:gd name="T51" fmla="*/ 292 h 347"/>
              <a:gd name="T52" fmla="*/ 616 w 1571"/>
              <a:gd name="T53" fmla="*/ 294 h 347"/>
              <a:gd name="T54" fmla="*/ 612 w 1571"/>
              <a:gd name="T55" fmla="*/ 295 h 347"/>
              <a:gd name="T56" fmla="*/ 548 w 1571"/>
              <a:gd name="T57" fmla="*/ 296 h 347"/>
              <a:gd name="T58" fmla="*/ 548 w 1571"/>
              <a:gd name="T59" fmla="*/ 296 h 347"/>
              <a:gd name="T60" fmla="*/ 546 w 1571"/>
              <a:gd name="T61" fmla="*/ 295 h 347"/>
              <a:gd name="T62" fmla="*/ 477 w 1571"/>
              <a:gd name="T63" fmla="*/ 227 h 347"/>
              <a:gd name="T64" fmla="*/ 473 w 1571"/>
              <a:gd name="T65" fmla="*/ 224 h 347"/>
              <a:gd name="T66" fmla="*/ 376 w 1571"/>
              <a:gd name="T67" fmla="*/ 125 h 347"/>
              <a:gd name="T68" fmla="*/ 376 w 1571"/>
              <a:gd name="T69" fmla="*/ 125 h 347"/>
              <a:gd name="T70" fmla="*/ 376 w 1571"/>
              <a:gd name="T71" fmla="*/ 125 h 347"/>
              <a:gd name="T72" fmla="*/ 252 w 1571"/>
              <a:gd name="T73" fmla="*/ 0 h 347"/>
              <a:gd name="T74" fmla="*/ 250 w 1571"/>
              <a:gd name="T75" fmla="*/ 3 h 347"/>
              <a:gd name="T76" fmla="*/ 250 w 1571"/>
              <a:gd name="T77" fmla="*/ 4 h 347"/>
              <a:gd name="T78" fmla="*/ 234 w 1571"/>
              <a:gd name="T79" fmla="*/ 13 h 347"/>
              <a:gd name="T80" fmla="*/ 175 w 1571"/>
              <a:gd name="T81" fmla="*/ 72 h 347"/>
              <a:gd name="T82" fmla="*/ 46 w 1571"/>
              <a:gd name="T83" fmla="*/ 201 h 347"/>
              <a:gd name="T84" fmla="*/ 6 w 1571"/>
              <a:gd name="T85" fmla="*/ 244 h 347"/>
              <a:gd name="T86" fmla="*/ 0 w 1571"/>
              <a:gd name="T87" fmla="*/ 249 h 347"/>
              <a:gd name="T88" fmla="*/ 1 w 1571"/>
              <a:gd name="T89" fmla="*/ 298 h 347"/>
              <a:gd name="T90" fmla="*/ 0 w 1571"/>
              <a:gd name="T91" fmla="*/ 298 h 347"/>
              <a:gd name="T92" fmla="*/ 0 w 1571"/>
              <a:gd name="T93" fmla="*/ 347 h 347"/>
              <a:gd name="T94" fmla="*/ 1571 w 1571"/>
              <a:gd name="T95" fmla="*/ 347 h 347"/>
              <a:gd name="T96" fmla="*/ 1571 w 1571"/>
              <a:gd name="T97" fmla="*/ 298 h 347"/>
              <a:gd name="T98" fmla="*/ 1570 w 1571"/>
              <a:gd name="T99" fmla="*/ 298 h 347"/>
              <a:gd name="T100" fmla="*/ 283 w 1571"/>
              <a:gd name="T101" fmla="*/ 193 h 347"/>
              <a:gd name="T102" fmla="*/ 283 w 1571"/>
              <a:gd name="T103" fmla="*/ 193 h 347"/>
              <a:gd name="T104" fmla="*/ 282 w 1571"/>
              <a:gd name="T105" fmla="*/ 193 h 347"/>
              <a:gd name="T106" fmla="*/ 283 w 1571"/>
              <a:gd name="T107" fmla="*/ 1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1" h="347">
                <a:moveTo>
                  <a:pt x="1570" y="298"/>
                </a:moveTo>
                <a:cubicBezTo>
                  <a:pt x="1570" y="264"/>
                  <a:pt x="1570" y="231"/>
                  <a:pt x="1570" y="197"/>
                </a:cubicBezTo>
                <a:cubicBezTo>
                  <a:pt x="1570" y="191"/>
                  <a:pt x="1570" y="186"/>
                  <a:pt x="1563" y="185"/>
                </a:cubicBezTo>
                <a:cubicBezTo>
                  <a:pt x="1525" y="221"/>
                  <a:pt x="1488" y="258"/>
                  <a:pt x="1452" y="295"/>
                </a:cubicBezTo>
                <a:cubicBezTo>
                  <a:pt x="1427" y="295"/>
                  <a:pt x="1403" y="295"/>
                  <a:pt x="1378" y="295"/>
                </a:cubicBezTo>
                <a:cubicBezTo>
                  <a:pt x="1267" y="295"/>
                  <a:pt x="1156" y="295"/>
                  <a:pt x="1045" y="296"/>
                </a:cubicBezTo>
                <a:cubicBezTo>
                  <a:pt x="1014" y="295"/>
                  <a:pt x="983" y="295"/>
                  <a:pt x="952" y="295"/>
                </a:cubicBezTo>
                <a:cubicBezTo>
                  <a:pt x="857" y="295"/>
                  <a:pt x="762" y="295"/>
                  <a:pt x="667" y="295"/>
                </a:cubicBezTo>
                <a:cubicBezTo>
                  <a:pt x="667" y="295"/>
                  <a:pt x="667" y="295"/>
                  <a:pt x="667" y="295"/>
                </a:cubicBezTo>
                <a:cubicBezTo>
                  <a:pt x="660" y="285"/>
                  <a:pt x="652" y="278"/>
                  <a:pt x="643" y="271"/>
                </a:cubicBezTo>
                <a:cubicBezTo>
                  <a:pt x="638" y="263"/>
                  <a:pt x="631" y="256"/>
                  <a:pt x="623" y="250"/>
                </a:cubicBezTo>
                <a:cubicBezTo>
                  <a:pt x="584" y="211"/>
                  <a:pt x="546" y="173"/>
                  <a:pt x="507" y="134"/>
                </a:cubicBezTo>
                <a:cubicBezTo>
                  <a:pt x="503" y="130"/>
                  <a:pt x="499" y="126"/>
                  <a:pt x="495" y="122"/>
                </a:cubicBezTo>
                <a:cubicBezTo>
                  <a:pt x="459" y="86"/>
                  <a:pt x="424" y="51"/>
                  <a:pt x="388" y="15"/>
                </a:cubicBezTo>
                <a:cubicBezTo>
                  <a:pt x="388" y="15"/>
                  <a:pt x="388" y="15"/>
                  <a:pt x="388" y="15"/>
                </a:cubicBezTo>
                <a:cubicBezTo>
                  <a:pt x="386" y="13"/>
                  <a:pt x="383" y="12"/>
                  <a:pt x="381" y="10"/>
                </a:cubicBezTo>
                <a:cubicBezTo>
                  <a:pt x="381" y="10"/>
                  <a:pt x="381" y="10"/>
                  <a:pt x="381" y="10"/>
                </a:cubicBezTo>
                <a:cubicBezTo>
                  <a:pt x="381" y="10"/>
                  <a:pt x="381" y="10"/>
                  <a:pt x="381" y="10"/>
                </a:cubicBezTo>
                <a:cubicBezTo>
                  <a:pt x="379" y="4"/>
                  <a:pt x="376" y="0"/>
                  <a:pt x="370" y="0"/>
                </a:cubicBezTo>
                <a:cubicBezTo>
                  <a:pt x="355" y="0"/>
                  <a:pt x="341" y="0"/>
                  <a:pt x="323" y="0"/>
                </a:cubicBezTo>
                <a:cubicBezTo>
                  <a:pt x="328" y="5"/>
                  <a:pt x="331" y="7"/>
                  <a:pt x="334" y="10"/>
                </a:cubicBezTo>
                <a:cubicBezTo>
                  <a:pt x="337" y="14"/>
                  <a:pt x="341" y="18"/>
                  <a:pt x="345" y="22"/>
                </a:cubicBezTo>
                <a:cubicBezTo>
                  <a:pt x="398" y="75"/>
                  <a:pt x="451" y="127"/>
                  <a:pt x="504" y="180"/>
                </a:cubicBezTo>
                <a:cubicBezTo>
                  <a:pt x="541" y="218"/>
                  <a:pt x="577" y="256"/>
                  <a:pt x="616" y="292"/>
                </a:cubicBezTo>
                <a:cubicBezTo>
                  <a:pt x="616" y="292"/>
                  <a:pt x="616" y="292"/>
                  <a:pt x="616" y="292"/>
                </a:cubicBezTo>
                <a:cubicBezTo>
                  <a:pt x="616" y="292"/>
                  <a:pt x="616" y="292"/>
                  <a:pt x="616" y="292"/>
                </a:cubicBezTo>
                <a:cubicBezTo>
                  <a:pt x="616" y="293"/>
                  <a:pt x="616" y="294"/>
                  <a:pt x="616" y="294"/>
                </a:cubicBezTo>
                <a:cubicBezTo>
                  <a:pt x="615" y="295"/>
                  <a:pt x="614" y="295"/>
                  <a:pt x="612" y="295"/>
                </a:cubicBezTo>
                <a:cubicBezTo>
                  <a:pt x="591" y="295"/>
                  <a:pt x="569" y="295"/>
                  <a:pt x="548" y="296"/>
                </a:cubicBezTo>
                <a:cubicBezTo>
                  <a:pt x="548" y="296"/>
                  <a:pt x="548" y="296"/>
                  <a:pt x="548" y="296"/>
                </a:cubicBezTo>
                <a:cubicBezTo>
                  <a:pt x="547" y="295"/>
                  <a:pt x="546" y="295"/>
                  <a:pt x="546" y="295"/>
                </a:cubicBezTo>
                <a:cubicBezTo>
                  <a:pt x="523" y="272"/>
                  <a:pt x="502" y="248"/>
                  <a:pt x="477" y="227"/>
                </a:cubicBezTo>
                <a:cubicBezTo>
                  <a:pt x="476" y="226"/>
                  <a:pt x="474" y="225"/>
                  <a:pt x="473" y="224"/>
                </a:cubicBezTo>
                <a:cubicBezTo>
                  <a:pt x="443" y="189"/>
                  <a:pt x="409" y="158"/>
                  <a:pt x="376" y="125"/>
                </a:cubicBezTo>
                <a:cubicBezTo>
                  <a:pt x="376" y="125"/>
                  <a:pt x="376" y="125"/>
                  <a:pt x="376" y="125"/>
                </a:cubicBezTo>
                <a:cubicBezTo>
                  <a:pt x="376" y="125"/>
                  <a:pt x="376" y="125"/>
                  <a:pt x="376" y="125"/>
                </a:cubicBezTo>
                <a:cubicBezTo>
                  <a:pt x="335" y="83"/>
                  <a:pt x="293" y="42"/>
                  <a:pt x="252" y="0"/>
                </a:cubicBezTo>
                <a:cubicBezTo>
                  <a:pt x="251" y="1"/>
                  <a:pt x="250" y="1"/>
                  <a:pt x="250" y="3"/>
                </a:cubicBezTo>
                <a:cubicBezTo>
                  <a:pt x="250" y="3"/>
                  <a:pt x="250" y="3"/>
                  <a:pt x="250" y="4"/>
                </a:cubicBezTo>
                <a:cubicBezTo>
                  <a:pt x="242" y="2"/>
                  <a:pt x="238" y="8"/>
                  <a:pt x="234" y="13"/>
                </a:cubicBezTo>
                <a:cubicBezTo>
                  <a:pt x="215" y="33"/>
                  <a:pt x="195" y="52"/>
                  <a:pt x="175" y="72"/>
                </a:cubicBezTo>
                <a:cubicBezTo>
                  <a:pt x="133" y="115"/>
                  <a:pt x="89" y="158"/>
                  <a:pt x="46" y="201"/>
                </a:cubicBezTo>
                <a:cubicBezTo>
                  <a:pt x="32" y="214"/>
                  <a:pt x="16" y="226"/>
                  <a:pt x="6" y="244"/>
                </a:cubicBezTo>
                <a:cubicBezTo>
                  <a:pt x="5" y="246"/>
                  <a:pt x="4" y="249"/>
                  <a:pt x="0" y="249"/>
                </a:cubicBezTo>
                <a:cubicBezTo>
                  <a:pt x="0" y="265"/>
                  <a:pt x="1" y="282"/>
                  <a:pt x="1" y="298"/>
                </a:cubicBezTo>
                <a:cubicBezTo>
                  <a:pt x="0" y="298"/>
                  <a:pt x="0" y="298"/>
                  <a:pt x="0" y="298"/>
                </a:cubicBezTo>
                <a:cubicBezTo>
                  <a:pt x="0" y="347"/>
                  <a:pt x="0" y="347"/>
                  <a:pt x="0" y="347"/>
                </a:cubicBezTo>
                <a:cubicBezTo>
                  <a:pt x="1571" y="347"/>
                  <a:pt x="1571" y="347"/>
                  <a:pt x="1571" y="347"/>
                </a:cubicBezTo>
                <a:cubicBezTo>
                  <a:pt x="1571" y="298"/>
                  <a:pt x="1571" y="298"/>
                  <a:pt x="1571" y="298"/>
                </a:cubicBezTo>
                <a:lnTo>
                  <a:pt x="1570" y="298"/>
                </a:lnTo>
                <a:close/>
                <a:moveTo>
                  <a:pt x="283" y="193"/>
                </a:moveTo>
                <a:cubicBezTo>
                  <a:pt x="283" y="193"/>
                  <a:pt x="283" y="193"/>
                  <a:pt x="283" y="193"/>
                </a:cubicBezTo>
                <a:cubicBezTo>
                  <a:pt x="283" y="193"/>
                  <a:pt x="283" y="193"/>
                  <a:pt x="282" y="193"/>
                </a:cubicBezTo>
                <a:cubicBezTo>
                  <a:pt x="283" y="193"/>
                  <a:pt x="283" y="193"/>
                  <a:pt x="283" y="19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r>
              <a:rPr lang="es-AR" dirty="0"/>
              <a:t> </a:t>
            </a:r>
          </a:p>
        </p:txBody>
      </p:sp>
    </p:spTree>
    <p:extLst>
      <p:ext uri="{BB962C8B-B14F-4D97-AF65-F5344CB8AC3E}">
        <p14:creationId xmlns:p14="http://schemas.microsoft.com/office/powerpoint/2010/main" val="263140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148A-1DE6-4FE6-902E-C9E7E7B9498F}"/>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9C00F7C7-4844-4198-B4EC-009B82178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5C10848-E36E-4A4A-A8DB-69BF09AC2474}"/>
              </a:ext>
            </a:extLst>
          </p:cNvPr>
          <p:cNvSpPr>
            <a:spLocks noGrp="1"/>
          </p:cNvSpPr>
          <p:nvPr>
            <p:ph type="dt" sz="half" idx="10"/>
          </p:nvPr>
        </p:nvSpPr>
        <p:spPr/>
        <p:txBody>
          <a:bodyPr/>
          <a:lstStyle/>
          <a:p>
            <a:fld id="{77BEF6DD-C119-41B0-B92E-FCD3EAAA1174}" type="datetimeFigureOut">
              <a:rPr lang="en-PH" smtClean="0"/>
              <a:t>05/09/2024</a:t>
            </a:fld>
            <a:endParaRPr lang="en-PH"/>
          </a:p>
        </p:txBody>
      </p:sp>
      <p:sp>
        <p:nvSpPr>
          <p:cNvPr id="5" name="Footer Placeholder 4">
            <a:extLst>
              <a:ext uri="{FF2B5EF4-FFF2-40B4-BE49-F238E27FC236}">
                <a16:creationId xmlns:a16="http://schemas.microsoft.com/office/drawing/2014/main" id="{CB0F363E-0B47-4B71-B336-39115FF59E0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306B85B-49A1-4ED8-A613-A8C6C35D41ED}"/>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955657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Freeform 5"/>
          <p:cNvSpPr>
            <a:spLocks/>
          </p:cNvSpPr>
          <p:nvPr userDrawn="1"/>
        </p:nvSpPr>
        <p:spPr bwMode="auto">
          <a:xfrm>
            <a:off x="0" y="61913"/>
            <a:ext cx="1838325" cy="1760538"/>
          </a:xfrm>
          <a:custGeom>
            <a:avLst/>
            <a:gdLst>
              <a:gd name="T0" fmla="*/ 0 w 1158"/>
              <a:gd name="T1" fmla="*/ 0 h 1109"/>
              <a:gd name="T2" fmla="*/ 0 w 1158"/>
              <a:gd name="T3" fmla="*/ 1109 h 1109"/>
              <a:gd name="T4" fmla="*/ 1158 w 1158"/>
              <a:gd name="T5" fmla="*/ 0 h 1109"/>
              <a:gd name="T6" fmla="*/ 0 w 1158"/>
              <a:gd name="T7" fmla="*/ 0 h 1109"/>
            </a:gdLst>
            <a:ahLst/>
            <a:cxnLst>
              <a:cxn ang="0">
                <a:pos x="T0" y="T1"/>
              </a:cxn>
              <a:cxn ang="0">
                <a:pos x="T2" y="T3"/>
              </a:cxn>
              <a:cxn ang="0">
                <a:pos x="T4" y="T5"/>
              </a:cxn>
              <a:cxn ang="0">
                <a:pos x="T6" y="T7"/>
              </a:cxn>
            </a:cxnLst>
            <a:rect l="0" t="0" r="r" b="b"/>
            <a:pathLst>
              <a:path w="1158" h="1109">
                <a:moveTo>
                  <a:pt x="0" y="0"/>
                </a:moveTo>
                <a:lnTo>
                  <a:pt x="0" y="1109"/>
                </a:lnTo>
                <a:lnTo>
                  <a:pt x="1158"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Rectangle 6"/>
          <p:cNvSpPr>
            <a:spLocks noChangeArrowheads="1"/>
          </p:cNvSpPr>
          <p:nvPr userDrawn="1"/>
        </p:nvSpPr>
        <p:spPr bwMode="auto">
          <a:xfrm>
            <a:off x="0" y="6350"/>
            <a:ext cx="12192000" cy="2365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Rectangle 7"/>
          <p:cNvSpPr>
            <a:spLocks noChangeArrowheads="1"/>
          </p:cNvSpPr>
          <p:nvPr userDrawn="1"/>
        </p:nvSpPr>
        <p:spPr bwMode="auto">
          <a:xfrm>
            <a:off x="0" y="415925"/>
            <a:ext cx="12192000" cy="234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Rectangle 8"/>
          <p:cNvSpPr>
            <a:spLocks noChangeArrowheads="1"/>
          </p:cNvSpPr>
          <p:nvPr userDrawn="1"/>
        </p:nvSpPr>
        <p:spPr bwMode="auto">
          <a:xfrm>
            <a:off x="0" y="755650"/>
            <a:ext cx="12192000"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113905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
        <p:nvSpPr>
          <p:cNvPr id="9" name="Freeform 5"/>
          <p:cNvSpPr>
            <a:spLocks noEditPoints="1"/>
          </p:cNvSpPr>
          <p:nvPr userDrawn="1"/>
        </p:nvSpPr>
        <p:spPr bwMode="auto">
          <a:xfrm flipH="1">
            <a:off x="-38100" y="5333306"/>
            <a:ext cx="12230100" cy="1608083"/>
          </a:xfrm>
          <a:custGeom>
            <a:avLst/>
            <a:gdLst>
              <a:gd name="T0" fmla="*/ 1570 w 1571"/>
              <a:gd name="T1" fmla="*/ 298 h 347"/>
              <a:gd name="T2" fmla="*/ 1570 w 1571"/>
              <a:gd name="T3" fmla="*/ 197 h 347"/>
              <a:gd name="T4" fmla="*/ 1563 w 1571"/>
              <a:gd name="T5" fmla="*/ 185 h 347"/>
              <a:gd name="T6" fmla="*/ 1452 w 1571"/>
              <a:gd name="T7" fmla="*/ 295 h 347"/>
              <a:gd name="T8" fmla="*/ 1378 w 1571"/>
              <a:gd name="T9" fmla="*/ 295 h 347"/>
              <a:gd name="T10" fmla="*/ 1045 w 1571"/>
              <a:gd name="T11" fmla="*/ 296 h 347"/>
              <a:gd name="T12" fmla="*/ 952 w 1571"/>
              <a:gd name="T13" fmla="*/ 295 h 347"/>
              <a:gd name="T14" fmla="*/ 667 w 1571"/>
              <a:gd name="T15" fmla="*/ 295 h 347"/>
              <a:gd name="T16" fmla="*/ 667 w 1571"/>
              <a:gd name="T17" fmla="*/ 295 h 347"/>
              <a:gd name="T18" fmla="*/ 643 w 1571"/>
              <a:gd name="T19" fmla="*/ 271 h 347"/>
              <a:gd name="T20" fmla="*/ 623 w 1571"/>
              <a:gd name="T21" fmla="*/ 250 h 347"/>
              <a:gd name="T22" fmla="*/ 507 w 1571"/>
              <a:gd name="T23" fmla="*/ 134 h 347"/>
              <a:gd name="T24" fmla="*/ 495 w 1571"/>
              <a:gd name="T25" fmla="*/ 122 h 347"/>
              <a:gd name="T26" fmla="*/ 388 w 1571"/>
              <a:gd name="T27" fmla="*/ 15 h 347"/>
              <a:gd name="T28" fmla="*/ 388 w 1571"/>
              <a:gd name="T29" fmla="*/ 15 h 347"/>
              <a:gd name="T30" fmla="*/ 381 w 1571"/>
              <a:gd name="T31" fmla="*/ 10 h 347"/>
              <a:gd name="T32" fmla="*/ 381 w 1571"/>
              <a:gd name="T33" fmla="*/ 10 h 347"/>
              <a:gd name="T34" fmla="*/ 381 w 1571"/>
              <a:gd name="T35" fmla="*/ 10 h 347"/>
              <a:gd name="T36" fmla="*/ 370 w 1571"/>
              <a:gd name="T37" fmla="*/ 0 h 347"/>
              <a:gd name="T38" fmla="*/ 323 w 1571"/>
              <a:gd name="T39" fmla="*/ 0 h 347"/>
              <a:gd name="T40" fmla="*/ 334 w 1571"/>
              <a:gd name="T41" fmla="*/ 10 h 347"/>
              <a:gd name="T42" fmla="*/ 345 w 1571"/>
              <a:gd name="T43" fmla="*/ 22 h 347"/>
              <a:gd name="T44" fmla="*/ 504 w 1571"/>
              <a:gd name="T45" fmla="*/ 180 h 347"/>
              <a:gd name="T46" fmla="*/ 616 w 1571"/>
              <a:gd name="T47" fmla="*/ 292 h 347"/>
              <a:gd name="T48" fmla="*/ 616 w 1571"/>
              <a:gd name="T49" fmla="*/ 292 h 347"/>
              <a:gd name="T50" fmla="*/ 616 w 1571"/>
              <a:gd name="T51" fmla="*/ 292 h 347"/>
              <a:gd name="T52" fmla="*/ 616 w 1571"/>
              <a:gd name="T53" fmla="*/ 294 h 347"/>
              <a:gd name="T54" fmla="*/ 612 w 1571"/>
              <a:gd name="T55" fmla="*/ 295 h 347"/>
              <a:gd name="T56" fmla="*/ 548 w 1571"/>
              <a:gd name="T57" fmla="*/ 296 h 347"/>
              <a:gd name="T58" fmla="*/ 548 w 1571"/>
              <a:gd name="T59" fmla="*/ 296 h 347"/>
              <a:gd name="T60" fmla="*/ 546 w 1571"/>
              <a:gd name="T61" fmla="*/ 295 h 347"/>
              <a:gd name="T62" fmla="*/ 477 w 1571"/>
              <a:gd name="T63" fmla="*/ 227 h 347"/>
              <a:gd name="T64" fmla="*/ 473 w 1571"/>
              <a:gd name="T65" fmla="*/ 224 h 347"/>
              <a:gd name="T66" fmla="*/ 376 w 1571"/>
              <a:gd name="T67" fmla="*/ 125 h 347"/>
              <a:gd name="T68" fmla="*/ 376 w 1571"/>
              <a:gd name="T69" fmla="*/ 125 h 347"/>
              <a:gd name="T70" fmla="*/ 376 w 1571"/>
              <a:gd name="T71" fmla="*/ 125 h 347"/>
              <a:gd name="T72" fmla="*/ 252 w 1571"/>
              <a:gd name="T73" fmla="*/ 0 h 347"/>
              <a:gd name="T74" fmla="*/ 250 w 1571"/>
              <a:gd name="T75" fmla="*/ 3 h 347"/>
              <a:gd name="T76" fmla="*/ 250 w 1571"/>
              <a:gd name="T77" fmla="*/ 4 h 347"/>
              <a:gd name="T78" fmla="*/ 234 w 1571"/>
              <a:gd name="T79" fmla="*/ 13 h 347"/>
              <a:gd name="T80" fmla="*/ 175 w 1571"/>
              <a:gd name="T81" fmla="*/ 72 h 347"/>
              <a:gd name="T82" fmla="*/ 46 w 1571"/>
              <a:gd name="T83" fmla="*/ 201 h 347"/>
              <a:gd name="T84" fmla="*/ 6 w 1571"/>
              <a:gd name="T85" fmla="*/ 244 h 347"/>
              <a:gd name="T86" fmla="*/ 0 w 1571"/>
              <a:gd name="T87" fmla="*/ 249 h 347"/>
              <a:gd name="T88" fmla="*/ 1 w 1571"/>
              <a:gd name="T89" fmla="*/ 298 h 347"/>
              <a:gd name="T90" fmla="*/ 0 w 1571"/>
              <a:gd name="T91" fmla="*/ 298 h 347"/>
              <a:gd name="T92" fmla="*/ 0 w 1571"/>
              <a:gd name="T93" fmla="*/ 347 h 347"/>
              <a:gd name="T94" fmla="*/ 1571 w 1571"/>
              <a:gd name="T95" fmla="*/ 347 h 347"/>
              <a:gd name="T96" fmla="*/ 1571 w 1571"/>
              <a:gd name="T97" fmla="*/ 298 h 347"/>
              <a:gd name="T98" fmla="*/ 1570 w 1571"/>
              <a:gd name="T99" fmla="*/ 298 h 347"/>
              <a:gd name="T100" fmla="*/ 283 w 1571"/>
              <a:gd name="T101" fmla="*/ 193 h 347"/>
              <a:gd name="T102" fmla="*/ 283 w 1571"/>
              <a:gd name="T103" fmla="*/ 193 h 347"/>
              <a:gd name="T104" fmla="*/ 282 w 1571"/>
              <a:gd name="T105" fmla="*/ 193 h 347"/>
              <a:gd name="T106" fmla="*/ 283 w 1571"/>
              <a:gd name="T107" fmla="*/ 1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1" h="347">
                <a:moveTo>
                  <a:pt x="1570" y="298"/>
                </a:moveTo>
                <a:cubicBezTo>
                  <a:pt x="1570" y="264"/>
                  <a:pt x="1570" y="231"/>
                  <a:pt x="1570" y="197"/>
                </a:cubicBezTo>
                <a:cubicBezTo>
                  <a:pt x="1570" y="191"/>
                  <a:pt x="1570" y="186"/>
                  <a:pt x="1563" y="185"/>
                </a:cubicBezTo>
                <a:cubicBezTo>
                  <a:pt x="1525" y="221"/>
                  <a:pt x="1488" y="258"/>
                  <a:pt x="1452" y="295"/>
                </a:cubicBezTo>
                <a:cubicBezTo>
                  <a:pt x="1427" y="295"/>
                  <a:pt x="1403" y="295"/>
                  <a:pt x="1378" y="295"/>
                </a:cubicBezTo>
                <a:cubicBezTo>
                  <a:pt x="1267" y="295"/>
                  <a:pt x="1156" y="295"/>
                  <a:pt x="1045" y="296"/>
                </a:cubicBezTo>
                <a:cubicBezTo>
                  <a:pt x="1014" y="295"/>
                  <a:pt x="983" y="295"/>
                  <a:pt x="952" y="295"/>
                </a:cubicBezTo>
                <a:cubicBezTo>
                  <a:pt x="857" y="295"/>
                  <a:pt x="762" y="295"/>
                  <a:pt x="667" y="295"/>
                </a:cubicBezTo>
                <a:cubicBezTo>
                  <a:pt x="667" y="295"/>
                  <a:pt x="667" y="295"/>
                  <a:pt x="667" y="295"/>
                </a:cubicBezTo>
                <a:cubicBezTo>
                  <a:pt x="660" y="285"/>
                  <a:pt x="652" y="278"/>
                  <a:pt x="643" y="271"/>
                </a:cubicBezTo>
                <a:cubicBezTo>
                  <a:pt x="638" y="263"/>
                  <a:pt x="631" y="256"/>
                  <a:pt x="623" y="250"/>
                </a:cubicBezTo>
                <a:cubicBezTo>
                  <a:pt x="584" y="211"/>
                  <a:pt x="546" y="173"/>
                  <a:pt x="507" y="134"/>
                </a:cubicBezTo>
                <a:cubicBezTo>
                  <a:pt x="503" y="130"/>
                  <a:pt x="499" y="126"/>
                  <a:pt x="495" y="122"/>
                </a:cubicBezTo>
                <a:cubicBezTo>
                  <a:pt x="459" y="86"/>
                  <a:pt x="424" y="51"/>
                  <a:pt x="388" y="15"/>
                </a:cubicBezTo>
                <a:cubicBezTo>
                  <a:pt x="388" y="15"/>
                  <a:pt x="388" y="15"/>
                  <a:pt x="388" y="15"/>
                </a:cubicBezTo>
                <a:cubicBezTo>
                  <a:pt x="386" y="13"/>
                  <a:pt x="383" y="12"/>
                  <a:pt x="381" y="10"/>
                </a:cubicBezTo>
                <a:cubicBezTo>
                  <a:pt x="381" y="10"/>
                  <a:pt x="381" y="10"/>
                  <a:pt x="381" y="10"/>
                </a:cubicBezTo>
                <a:cubicBezTo>
                  <a:pt x="381" y="10"/>
                  <a:pt x="381" y="10"/>
                  <a:pt x="381" y="10"/>
                </a:cubicBezTo>
                <a:cubicBezTo>
                  <a:pt x="379" y="4"/>
                  <a:pt x="376" y="0"/>
                  <a:pt x="370" y="0"/>
                </a:cubicBezTo>
                <a:cubicBezTo>
                  <a:pt x="355" y="0"/>
                  <a:pt x="341" y="0"/>
                  <a:pt x="323" y="0"/>
                </a:cubicBezTo>
                <a:cubicBezTo>
                  <a:pt x="328" y="5"/>
                  <a:pt x="331" y="7"/>
                  <a:pt x="334" y="10"/>
                </a:cubicBezTo>
                <a:cubicBezTo>
                  <a:pt x="337" y="14"/>
                  <a:pt x="341" y="18"/>
                  <a:pt x="345" y="22"/>
                </a:cubicBezTo>
                <a:cubicBezTo>
                  <a:pt x="398" y="75"/>
                  <a:pt x="451" y="127"/>
                  <a:pt x="504" y="180"/>
                </a:cubicBezTo>
                <a:cubicBezTo>
                  <a:pt x="541" y="218"/>
                  <a:pt x="577" y="256"/>
                  <a:pt x="616" y="292"/>
                </a:cubicBezTo>
                <a:cubicBezTo>
                  <a:pt x="616" y="292"/>
                  <a:pt x="616" y="292"/>
                  <a:pt x="616" y="292"/>
                </a:cubicBezTo>
                <a:cubicBezTo>
                  <a:pt x="616" y="292"/>
                  <a:pt x="616" y="292"/>
                  <a:pt x="616" y="292"/>
                </a:cubicBezTo>
                <a:cubicBezTo>
                  <a:pt x="616" y="293"/>
                  <a:pt x="616" y="294"/>
                  <a:pt x="616" y="294"/>
                </a:cubicBezTo>
                <a:cubicBezTo>
                  <a:pt x="615" y="295"/>
                  <a:pt x="614" y="295"/>
                  <a:pt x="612" y="295"/>
                </a:cubicBezTo>
                <a:cubicBezTo>
                  <a:pt x="591" y="295"/>
                  <a:pt x="569" y="295"/>
                  <a:pt x="548" y="296"/>
                </a:cubicBezTo>
                <a:cubicBezTo>
                  <a:pt x="548" y="296"/>
                  <a:pt x="548" y="296"/>
                  <a:pt x="548" y="296"/>
                </a:cubicBezTo>
                <a:cubicBezTo>
                  <a:pt x="547" y="295"/>
                  <a:pt x="546" y="295"/>
                  <a:pt x="546" y="295"/>
                </a:cubicBezTo>
                <a:cubicBezTo>
                  <a:pt x="523" y="272"/>
                  <a:pt x="502" y="248"/>
                  <a:pt x="477" y="227"/>
                </a:cubicBezTo>
                <a:cubicBezTo>
                  <a:pt x="476" y="226"/>
                  <a:pt x="474" y="225"/>
                  <a:pt x="473" y="224"/>
                </a:cubicBezTo>
                <a:cubicBezTo>
                  <a:pt x="443" y="189"/>
                  <a:pt x="409" y="158"/>
                  <a:pt x="376" y="125"/>
                </a:cubicBezTo>
                <a:cubicBezTo>
                  <a:pt x="376" y="125"/>
                  <a:pt x="376" y="125"/>
                  <a:pt x="376" y="125"/>
                </a:cubicBezTo>
                <a:cubicBezTo>
                  <a:pt x="376" y="125"/>
                  <a:pt x="376" y="125"/>
                  <a:pt x="376" y="125"/>
                </a:cubicBezTo>
                <a:cubicBezTo>
                  <a:pt x="335" y="83"/>
                  <a:pt x="293" y="42"/>
                  <a:pt x="252" y="0"/>
                </a:cubicBezTo>
                <a:cubicBezTo>
                  <a:pt x="251" y="1"/>
                  <a:pt x="250" y="1"/>
                  <a:pt x="250" y="3"/>
                </a:cubicBezTo>
                <a:cubicBezTo>
                  <a:pt x="250" y="3"/>
                  <a:pt x="250" y="3"/>
                  <a:pt x="250" y="4"/>
                </a:cubicBezTo>
                <a:cubicBezTo>
                  <a:pt x="242" y="2"/>
                  <a:pt x="238" y="8"/>
                  <a:pt x="234" y="13"/>
                </a:cubicBezTo>
                <a:cubicBezTo>
                  <a:pt x="215" y="33"/>
                  <a:pt x="195" y="52"/>
                  <a:pt x="175" y="72"/>
                </a:cubicBezTo>
                <a:cubicBezTo>
                  <a:pt x="133" y="115"/>
                  <a:pt x="89" y="158"/>
                  <a:pt x="46" y="201"/>
                </a:cubicBezTo>
                <a:cubicBezTo>
                  <a:pt x="32" y="214"/>
                  <a:pt x="16" y="226"/>
                  <a:pt x="6" y="244"/>
                </a:cubicBezTo>
                <a:cubicBezTo>
                  <a:pt x="5" y="246"/>
                  <a:pt x="4" y="249"/>
                  <a:pt x="0" y="249"/>
                </a:cubicBezTo>
                <a:cubicBezTo>
                  <a:pt x="0" y="265"/>
                  <a:pt x="1" y="282"/>
                  <a:pt x="1" y="298"/>
                </a:cubicBezTo>
                <a:cubicBezTo>
                  <a:pt x="0" y="298"/>
                  <a:pt x="0" y="298"/>
                  <a:pt x="0" y="298"/>
                </a:cubicBezTo>
                <a:cubicBezTo>
                  <a:pt x="0" y="347"/>
                  <a:pt x="0" y="347"/>
                  <a:pt x="0" y="347"/>
                </a:cubicBezTo>
                <a:cubicBezTo>
                  <a:pt x="1571" y="347"/>
                  <a:pt x="1571" y="347"/>
                  <a:pt x="1571" y="347"/>
                </a:cubicBezTo>
                <a:cubicBezTo>
                  <a:pt x="1571" y="298"/>
                  <a:pt x="1571" y="298"/>
                  <a:pt x="1571" y="298"/>
                </a:cubicBezTo>
                <a:lnTo>
                  <a:pt x="1570" y="298"/>
                </a:lnTo>
                <a:close/>
                <a:moveTo>
                  <a:pt x="283" y="193"/>
                </a:moveTo>
                <a:cubicBezTo>
                  <a:pt x="283" y="193"/>
                  <a:pt x="283" y="193"/>
                  <a:pt x="283" y="193"/>
                </a:cubicBezTo>
                <a:cubicBezTo>
                  <a:pt x="283" y="193"/>
                  <a:pt x="283" y="193"/>
                  <a:pt x="282" y="193"/>
                </a:cubicBezTo>
                <a:cubicBezTo>
                  <a:pt x="283" y="193"/>
                  <a:pt x="283" y="193"/>
                  <a:pt x="283" y="19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r>
              <a:rPr lang="es-AR" dirty="0"/>
              <a:t> </a:t>
            </a:r>
          </a:p>
        </p:txBody>
      </p:sp>
    </p:spTree>
    <p:extLst>
      <p:ext uri="{BB962C8B-B14F-4D97-AF65-F5344CB8AC3E}">
        <p14:creationId xmlns:p14="http://schemas.microsoft.com/office/powerpoint/2010/main" val="1477141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397978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410736"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Freeform 5"/>
          <p:cNvSpPr>
            <a:spLocks/>
          </p:cNvSpPr>
          <p:nvPr userDrawn="1"/>
        </p:nvSpPr>
        <p:spPr bwMode="auto">
          <a:xfrm>
            <a:off x="0" y="61913"/>
            <a:ext cx="1838325" cy="1760538"/>
          </a:xfrm>
          <a:custGeom>
            <a:avLst/>
            <a:gdLst>
              <a:gd name="T0" fmla="*/ 0 w 1158"/>
              <a:gd name="T1" fmla="*/ 0 h 1109"/>
              <a:gd name="T2" fmla="*/ 0 w 1158"/>
              <a:gd name="T3" fmla="*/ 1109 h 1109"/>
              <a:gd name="T4" fmla="*/ 1158 w 1158"/>
              <a:gd name="T5" fmla="*/ 0 h 1109"/>
              <a:gd name="T6" fmla="*/ 0 w 1158"/>
              <a:gd name="T7" fmla="*/ 0 h 1109"/>
            </a:gdLst>
            <a:ahLst/>
            <a:cxnLst>
              <a:cxn ang="0">
                <a:pos x="T0" y="T1"/>
              </a:cxn>
              <a:cxn ang="0">
                <a:pos x="T2" y="T3"/>
              </a:cxn>
              <a:cxn ang="0">
                <a:pos x="T4" y="T5"/>
              </a:cxn>
              <a:cxn ang="0">
                <a:pos x="T6" y="T7"/>
              </a:cxn>
            </a:cxnLst>
            <a:rect l="0" t="0" r="r" b="b"/>
            <a:pathLst>
              <a:path w="1158" h="1109">
                <a:moveTo>
                  <a:pt x="0" y="0"/>
                </a:moveTo>
                <a:lnTo>
                  <a:pt x="0" y="1109"/>
                </a:lnTo>
                <a:lnTo>
                  <a:pt x="1158"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Rectangle 6"/>
          <p:cNvSpPr>
            <a:spLocks noChangeArrowheads="1"/>
          </p:cNvSpPr>
          <p:nvPr userDrawn="1"/>
        </p:nvSpPr>
        <p:spPr bwMode="auto">
          <a:xfrm>
            <a:off x="0" y="6350"/>
            <a:ext cx="12192000" cy="2365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456014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rgbClr val="E7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584208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rgbClr val="E72D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94506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07"/>
        <p:cNvGrpSpPr/>
        <p:nvPr/>
      </p:nvGrpSpPr>
      <p:grpSpPr>
        <a:xfrm>
          <a:off x="0" y="0"/>
          <a:ext cx="0" cy="0"/>
          <a:chOff x="0" y="0"/>
          <a:chExt cx="0" cy="0"/>
        </a:xfrm>
      </p:grpSpPr>
      <p:sp>
        <p:nvSpPr>
          <p:cNvPr id="1013" name="Google Shape;1013;p10"/>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 name="AutoShape 3"/>
          <p:cNvSpPr>
            <a:spLocks noChangeAspect="1" noChangeArrowheads="1" noTextEdit="1"/>
          </p:cNvSpPr>
          <p:nvPr userDrawn="1"/>
        </p:nvSpPr>
        <p:spPr bwMode="auto">
          <a:xfrm>
            <a:off x="287286" y="6053667"/>
            <a:ext cx="11612033" cy="6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7" name="AutoShape 9"/>
          <p:cNvSpPr>
            <a:spLocks noChangeAspect="1" noChangeArrowheads="1" noTextEdit="1"/>
          </p:cNvSpPr>
          <p:nvPr userDrawn="1"/>
        </p:nvSpPr>
        <p:spPr bwMode="auto">
          <a:xfrm rot="10800000">
            <a:off x="289985" y="141817"/>
            <a:ext cx="11612033" cy="6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grpSp>
        <p:nvGrpSpPr>
          <p:cNvPr id="21" name="Grupo 20"/>
          <p:cNvGrpSpPr/>
          <p:nvPr userDrawn="1"/>
        </p:nvGrpSpPr>
        <p:grpSpPr>
          <a:xfrm>
            <a:off x="298451" y="137584"/>
            <a:ext cx="11592403" cy="6612467"/>
            <a:chOff x="223838" y="103188"/>
            <a:chExt cx="8694302" cy="4959350"/>
          </a:xfrm>
        </p:grpSpPr>
        <p:sp>
          <p:nvSpPr>
            <p:cNvPr id="8" name="Freeform 5"/>
            <p:cNvSpPr>
              <a:spLocks/>
            </p:cNvSpPr>
            <p:nvPr userDrawn="1"/>
          </p:nvSpPr>
          <p:spPr bwMode="auto">
            <a:xfrm>
              <a:off x="228164" y="4727575"/>
              <a:ext cx="8689975" cy="334963"/>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s-AR" sz="2400"/>
            </a:p>
          </p:txBody>
        </p:sp>
        <p:sp>
          <p:nvSpPr>
            <p:cNvPr id="13" name="Freeform 6"/>
            <p:cNvSpPr>
              <a:spLocks/>
            </p:cNvSpPr>
            <p:nvPr userDrawn="1"/>
          </p:nvSpPr>
          <p:spPr bwMode="auto">
            <a:xfrm>
              <a:off x="228164" y="4548188"/>
              <a:ext cx="396875" cy="360363"/>
            </a:xfrm>
            <a:custGeom>
              <a:avLst/>
              <a:gdLst>
                <a:gd name="T0" fmla="*/ 130 w 163"/>
                <a:gd name="T1" fmla="*/ 146 h 146"/>
                <a:gd name="T2" fmla="*/ 34 w 163"/>
                <a:gd name="T3" fmla="*/ 146 h 146"/>
                <a:gd name="T4" fmla="*/ 0 w 163"/>
                <a:gd name="T5" fmla="*/ 112 h 146"/>
                <a:gd name="T6" fmla="*/ 0 w 163"/>
                <a:gd name="T7" fmla="*/ 33 h 146"/>
                <a:gd name="T8" fmla="*/ 34 w 163"/>
                <a:gd name="T9" fmla="*/ 0 h 146"/>
                <a:gd name="T10" fmla="*/ 130 w 163"/>
                <a:gd name="T11" fmla="*/ 0 h 146"/>
                <a:gd name="T12" fmla="*/ 163 w 163"/>
                <a:gd name="T13" fmla="*/ 33 h 146"/>
                <a:gd name="T14" fmla="*/ 163 w 163"/>
                <a:gd name="T15" fmla="*/ 112 h 146"/>
                <a:gd name="T16" fmla="*/ 130 w 163"/>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46">
                  <a:moveTo>
                    <a:pt x="130" y="146"/>
                  </a:moveTo>
                  <a:cubicBezTo>
                    <a:pt x="34" y="146"/>
                    <a:pt x="34" y="146"/>
                    <a:pt x="34" y="146"/>
                  </a:cubicBezTo>
                  <a:cubicBezTo>
                    <a:pt x="15" y="146"/>
                    <a:pt x="0" y="131"/>
                    <a:pt x="0" y="112"/>
                  </a:cubicBezTo>
                  <a:cubicBezTo>
                    <a:pt x="0" y="33"/>
                    <a:pt x="0" y="33"/>
                    <a:pt x="0" y="33"/>
                  </a:cubicBezTo>
                  <a:cubicBezTo>
                    <a:pt x="0" y="15"/>
                    <a:pt x="15" y="0"/>
                    <a:pt x="34" y="0"/>
                  </a:cubicBezTo>
                  <a:cubicBezTo>
                    <a:pt x="130" y="0"/>
                    <a:pt x="130" y="0"/>
                    <a:pt x="130" y="0"/>
                  </a:cubicBezTo>
                  <a:cubicBezTo>
                    <a:pt x="148" y="0"/>
                    <a:pt x="163" y="15"/>
                    <a:pt x="163" y="33"/>
                  </a:cubicBezTo>
                  <a:cubicBezTo>
                    <a:pt x="163" y="112"/>
                    <a:pt x="163" y="112"/>
                    <a:pt x="163" y="112"/>
                  </a:cubicBezTo>
                  <a:cubicBezTo>
                    <a:pt x="163" y="131"/>
                    <a:pt x="148" y="146"/>
                    <a:pt x="130" y="146"/>
                  </a:cubicBezTo>
                  <a:close/>
                </a:path>
              </a:pathLst>
            </a:custGeom>
            <a:solidFill>
              <a:srgbClr val="FF9A3F"/>
            </a:solid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AR" sz="2400"/>
            </a:p>
          </p:txBody>
        </p:sp>
        <p:sp>
          <p:nvSpPr>
            <p:cNvPr id="14" name="Freeform 7"/>
            <p:cNvSpPr>
              <a:spLocks/>
            </p:cNvSpPr>
            <p:nvPr userDrawn="1"/>
          </p:nvSpPr>
          <p:spPr bwMode="auto">
            <a:xfrm>
              <a:off x="8522852" y="4548188"/>
              <a:ext cx="395288" cy="360363"/>
            </a:xfrm>
            <a:custGeom>
              <a:avLst/>
              <a:gdLst>
                <a:gd name="T0" fmla="*/ 129 w 162"/>
                <a:gd name="T1" fmla="*/ 146 h 146"/>
                <a:gd name="T2" fmla="*/ 33 w 162"/>
                <a:gd name="T3" fmla="*/ 146 h 146"/>
                <a:gd name="T4" fmla="*/ 0 w 162"/>
                <a:gd name="T5" fmla="*/ 112 h 146"/>
                <a:gd name="T6" fmla="*/ 0 w 162"/>
                <a:gd name="T7" fmla="*/ 33 h 146"/>
                <a:gd name="T8" fmla="*/ 33 w 162"/>
                <a:gd name="T9" fmla="*/ 0 h 146"/>
                <a:gd name="T10" fmla="*/ 129 w 162"/>
                <a:gd name="T11" fmla="*/ 0 h 146"/>
                <a:gd name="T12" fmla="*/ 162 w 162"/>
                <a:gd name="T13" fmla="*/ 33 h 146"/>
                <a:gd name="T14" fmla="*/ 162 w 162"/>
                <a:gd name="T15" fmla="*/ 112 h 146"/>
                <a:gd name="T16" fmla="*/ 129 w 162"/>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46">
                  <a:moveTo>
                    <a:pt x="129" y="146"/>
                  </a:moveTo>
                  <a:cubicBezTo>
                    <a:pt x="33" y="146"/>
                    <a:pt x="33" y="146"/>
                    <a:pt x="33" y="146"/>
                  </a:cubicBezTo>
                  <a:cubicBezTo>
                    <a:pt x="15" y="146"/>
                    <a:pt x="0" y="131"/>
                    <a:pt x="0" y="112"/>
                  </a:cubicBezTo>
                  <a:cubicBezTo>
                    <a:pt x="0" y="33"/>
                    <a:pt x="0" y="33"/>
                    <a:pt x="0" y="33"/>
                  </a:cubicBezTo>
                  <a:cubicBezTo>
                    <a:pt x="0" y="15"/>
                    <a:pt x="15" y="0"/>
                    <a:pt x="33" y="0"/>
                  </a:cubicBezTo>
                  <a:cubicBezTo>
                    <a:pt x="129" y="0"/>
                    <a:pt x="129" y="0"/>
                    <a:pt x="129" y="0"/>
                  </a:cubicBezTo>
                  <a:cubicBezTo>
                    <a:pt x="147" y="0"/>
                    <a:pt x="162" y="15"/>
                    <a:pt x="162" y="33"/>
                  </a:cubicBezTo>
                  <a:cubicBezTo>
                    <a:pt x="162" y="112"/>
                    <a:pt x="162" y="112"/>
                    <a:pt x="162" y="112"/>
                  </a:cubicBezTo>
                  <a:cubicBezTo>
                    <a:pt x="162" y="131"/>
                    <a:pt x="147" y="146"/>
                    <a:pt x="129" y="146"/>
                  </a:cubicBezTo>
                  <a:close/>
                </a:path>
              </a:pathLst>
            </a:custGeom>
            <a:solidFill>
              <a:srgbClr val="FF9A3F"/>
            </a:solid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AR" sz="2400"/>
            </a:p>
          </p:txBody>
        </p:sp>
        <p:sp>
          <p:nvSpPr>
            <p:cNvPr id="18" name="Freeform 11"/>
            <p:cNvSpPr>
              <a:spLocks/>
            </p:cNvSpPr>
            <p:nvPr userDrawn="1"/>
          </p:nvSpPr>
          <p:spPr bwMode="auto">
            <a:xfrm rot="10800000">
              <a:off x="223838" y="103188"/>
              <a:ext cx="8689975" cy="334962"/>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solidFill>
              <a:srgbClr val="FF9A3F"/>
            </a:solidFill>
            <a:ln>
              <a:noFill/>
            </a:ln>
          </p:spPr>
          <p:txBody>
            <a:bodyPr vert="horz" wrap="square" lIns="91440" tIns="45720" rIns="91440" bIns="45720" numCol="1" anchor="t" anchorCtr="0" compatLnSpc="1">
              <a:prstTxWarp prst="textNoShape">
                <a:avLst/>
              </a:prstTxWarp>
            </a:bodyPr>
            <a:lstStyle/>
            <a:p>
              <a:endParaRPr lang="es-AR" sz="2400"/>
            </a:p>
          </p:txBody>
        </p:sp>
        <p:sp>
          <p:nvSpPr>
            <p:cNvPr id="19" name="Freeform 12"/>
            <p:cNvSpPr>
              <a:spLocks/>
            </p:cNvSpPr>
            <p:nvPr userDrawn="1"/>
          </p:nvSpPr>
          <p:spPr bwMode="auto">
            <a:xfrm rot="10800000">
              <a:off x="8516938" y="257175"/>
              <a:ext cx="396875" cy="360362"/>
            </a:xfrm>
            <a:custGeom>
              <a:avLst/>
              <a:gdLst>
                <a:gd name="T0" fmla="*/ 130 w 163"/>
                <a:gd name="T1" fmla="*/ 146 h 146"/>
                <a:gd name="T2" fmla="*/ 34 w 163"/>
                <a:gd name="T3" fmla="*/ 146 h 146"/>
                <a:gd name="T4" fmla="*/ 0 w 163"/>
                <a:gd name="T5" fmla="*/ 112 h 146"/>
                <a:gd name="T6" fmla="*/ 0 w 163"/>
                <a:gd name="T7" fmla="*/ 33 h 146"/>
                <a:gd name="T8" fmla="*/ 34 w 163"/>
                <a:gd name="T9" fmla="*/ 0 h 146"/>
                <a:gd name="T10" fmla="*/ 130 w 163"/>
                <a:gd name="T11" fmla="*/ 0 h 146"/>
                <a:gd name="T12" fmla="*/ 163 w 163"/>
                <a:gd name="T13" fmla="*/ 33 h 146"/>
                <a:gd name="T14" fmla="*/ 163 w 163"/>
                <a:gd name="T15" fmla="*/ 112 h 146"/>
                <a:gd name="T16" fmla="*/ 130 w 163"/>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46">
                  <a:moveTo>
                    <a:pt x="130" y="146"/>
                  </a:moveTo>
                  <a:cubicBezTo>
                    <a:pt x="34" y="146"/>
                    <a:pt x="34" y="146"/>
                    <a:pt x="34" y="146"/>
                  </a:cubicBezTo>
                  <a:cubicBezTo>
                    <a:pt x="15" y="146"/>
                    <a:pt x="0" y="131"/>
                    <a:pt x="0" y="112"/>
                  </a:cubicBezTo>
                  <a:cubicBezTo>
                    <a:pt x="0" y="33"/>
                    <a:pt x="0" y="33"/>
                    <a:pt x="0" y="33"/>
                  </a:cubicBezTo>
                  <a:cubicBezTo>
                    <a:pt x="0" y="15"/>
                    <a:pt x="15" y="0"/>
                    <a:pt x="34" y="0"/>
                  </a:cubicBezTo>
                  <a:cubicBezTo>
                    <a:pt x="130" y="0"/>
                    <a:pt x="130" y="0"/>
                    <a:pt x="130" y="0"/>
                  </a:cubicBezTo>
                  <a:cubicBezTo>
                    <a:pt x="148" y="0"/>
                    <a:pt x="163" y="15"/>
                    <a:pt x="163" y="33"/>
                  </a:cubicBezTo>
                  <a:cubicBezTo>
                    <a:pt x="163" y="112"/>
                    <a:pt x="163" y="112"/>
                    <a:pt x="163" y="112"/>
                  </a:cubicBezTo>
                  <a:cubicBezTo>
                    <a:pt x="163" y="131"/>
                    <a:pt x="148" y="146"/>
                    <a:pt x="130" y="146"/>
                  </a:cubicBezTo>
                  <a:close/>
                </a:path>
              </a:pathLst>
            </a:custGeom>
            <a:solidFill>
              <a:srgbClr val="FF9A3F"/>
            </a:solid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AR" sz="2400"/>
            </a:p>
          </p:txBody>
        </p:sp>
        <p:sp>
          <p:nvSpPr>
            <p:cNvPr id="20" name="Freeform 13"/>
            <p:cNvSpPr>
              <a:spLocks/>
            </p:cNvSpPr>
            <p:nvPr userDrawn="1"/>
          </p:nvSpPr>
          <p:spPr bwMode="auto">
            <a:xfrm rot="10800000">
              <a:off x="223838" y="257175"/>
              <a:ext cx="395288" cy="360362"/>
            </a:xfrm>
            <a:custGeom>
              <a:avLst/>
              <a:gdLst>
                <a:gd name="T0" fmla="*/ 129 w 162"/>
                <a:gd name="T1" fmla="*/ 146 h 146"/>
                <a:gd name="T2" fmla="*/ 33 w 162"/>
                <a:gd name="T3" fmla="*/ 146 h 146"/>
                <a:gd name="T4" fmla="*/ 0 w 162"/>
                <a:gd name="T5" fmla="*/ 112 h 146"/>
                <a:gd name="T6" fmla="*/ 0 w 162"/>
                <a:gd name="T7" fmla="*/ 33 h 146"/>
                <a:gd name="T8" fmla="*/ 33 w 162"/>
                <a:gd name="T9" fmla="*/ 0 h 146"/>
                <a:gd name="T10" fmla="*/ 129 w 162"/>
                <a:gd name="T11" fmla="*/ 0 h 146"/>
                <a:gd name="T12" fmla="*/ 162 w 162"/>
                <a:gd name="T13" fmla="*/ 33 h 146"/>
                <a:gd name="T14" fmla="*/ 162 w 162"/>
                <a:gd name="T15" fmla="*/ 112 h 146"/>
                <a:gd name="T16" fmla="*/ 129 w 162"/>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46">
                  <a:moveTo>
                    <a:pt x="129" y="146"/>
                  </a:moveTo>
                  <a:cubicBezTo>
                    <a:pt x="33" y="146"/>
                    <a:pt x="33" y="146"/>
                    <a:pt x="33" y="146"/>
                  </a:cubicBezTo>
                  <a:cubicBezTo>
                    <a:pt x="15" y="146"/>
                    <a:pt x="0" y="131"/>
                    <a:pt x="0" y="112"/>
                  </a:cubicBezTo>
                  <a:cubicBezTo>
                    <a:pt x="0" y="33"/>
                    <a:pt x="0" y="33"/>
                    <a:pt x="0" y="33"/>
                  </a:cubicBezTo>
                  <a:cubicBezTo>
                    <a:pt x="0" y="15"/>
                    <a:pt x="15" y="0"/>
                    <a:pt x="33" y="0"/>
                  </a:cubicBezTo>
                  <a:cubicBezTo>
                    <a:pt x="129" y="0"/>
                    <a:pt x="129" y="0"/>
                    <a:pt x="129" y="0"/>
                  </a:cubicBezTo>
                  <a:cubicBezTo>
                    <a:pt x="147" y="0"/>
                    <a:pt x="162" y="15"/>
                    <a:pt x="162" y="33"/>
                  </a:cubicBezTo>
                  <a:cubicBezTo>
                    <a:pt x="162" y="112"/>
                    <a:pt x="162" y="112"/>
                    <a:pt x="162" y="112"/>
                  </a:cubicBezTo>
                  <a:cubicBezTo>
                    <a:pt x="162" y="131"/>
                    <a:pt x="147" y="146"/>
                    <a:pt x="129" y="146"/>
                  </a:cubicBezTo>
                  <a:close/>
                </a:path>
              </a:pathLst>
            </a:custGeom>
            <a:solidFill>
              <a:srgbClr val="FF9A3F"/>
            </a:solid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AR" sz="2400"/>
            </a:p>
          </p:txBody>
        </p:sp>
      </p:grpSp>
    </p:spTree>
    <p:extLst>
      <p:ext uri="{BB962C8B-B14F-4D97-AF65-F5344CB8AC3E}">
        <p14:creationId xmlns:p14="http://schemas.microsoft.com/office/powerpoint/2010/main" val="1395650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spTree>
      <p:nvGrpSpPr>
        <p:cNvPr id="1" name="Shape 1014"/>
        <p:cNvGrpSpPr/>
        <p:nvPr/>
      </p:nvGrpSpPr>
      <p:grpSpPr>
        <a:xfrm>
          <a:off x="0" y="0"/>
          <a:ext cx="0" cy="0"/>
          <a:chOff x="0" y="0"/>
          <a:chExt cx="0" cy="0"/>
        </a:xfrm>
      </p:grpSpPr>
      <p:sp>
        <p:nvSpPr>
          <p:cNvPr id="5" name="Freeform 5"/>
          <p:cNvSpPr>
            <a:spLocks/>
          </p:cNvSpPr>
          <p:nvPr userDrawn="1"/>
        </p:nvSpPr>
        <p:spPr bwMode="auto">
          <a:xfrm>
            <a:off x="1035050" y="6521450"/>
            <a:ext cx="11353800" cy="350838"/>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userDrawn="1"/>
        </p:nvSpPr>
        <p:spPr bwMode="auto">
          <a:xfrm>
            <a:off x="11383963" y="5665787"/>
            <a:ext cx="1652588" cy="1622426"/>
          </a:xfrm>
          <a:custGeom>
            <a:avLst/>
            <a:gdLst>
              <a:gd name="T0" fmla="*/ 282 w 559"/>
              <a:gd name="T1" fmla="*/ 545 h 546"/>
              <a:gd name="T2" fmla="*/ 2 w 559"/>
              <a:gd name="T3" fmla="*/ 279 h 546"/>
              <a:gd name="T4" fmla="*/ 274 w 559"/>
              <a:gd name="T5" fmla="*/ 3 h 546"/>
              <a:gd name="T6" fmla="*/ 559 w 559"/>
              <a:gd name="T7" fmla="*/ 275 h 546"/>
              <a:gd name="T8" fmla="*/ 282 w 559"/>
              <a:gd name="T9" fmla="*/ 545 h 546"/>
            </a:gdLst>
            <a:ahLst/>
            <a:cxnLst>
              <a:cxn ang="0">
                <a:pos x="T0" y="T1"/>
              </a:cxn>
              <a:cxn ang="0">
                <a:pos x="T2" y="T3"/>
              </a:cxn>
              <a:cxn ang="0">
                <a:pos x="T4" y="T5"/>
              </a:cxn>
              <a:cxn ang="0">
                <a:pos x="T6" y="T7"/>
              </a:cxn>
              <a:cxn ang="0">
                <a:pos x="T8" y="T9"/>
              </a:cxn>
            </a:cxnLst>
            <a:rect l="0" t="0" r="r" b="b"/>
            <a:pathLst>
              <a:path w="559" h="546">
                <a:moveTo>
                  <a:pt x="282" y="545"/>
                </a:moveTo>
                <a:cubicBezTo>
                  <a:pt x="135" y="546"/>
                  <a:pt x="4" y="422"/>
                  <a:pt x="2" y="279"/>
                </a:cubicBezTo>
                <a:cubicBezTo>
                  <a:pt x="0" y="135"/>
                  <a:pt x="127" y="7"/>
                  <a:pt x="274" y="3"/>
                </a:cubicBezTo>
                <a:cubicBezTo>
                  <a:pt x="422" y="0"/>
                  <a:pt x="559" y="130"/>
                  <a:pt x="559" y="275"/>
                </a:cubicBezTo>
                <a:cubicBezTo>
                  <a:pt x="559" y="417"/>
                  <a:pt x="429" y="543"/>
                  <a:pt x="282" y="54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Rectángulo 6"/>
          <p:cNvSpPr/>
          <p:nvPr userDrawn="1"/>
        </p:nvSpPr>
        <p:spPr>
          <a:xfrm>
            <a:off x="0" y="5467350"/>
            <a:ext cx="387349" cy="1390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ángulo 16"/>
          <p:cNvSpPr/>
          <p:nvPr userDrawn="1"/>
        </p:nvSpPr>
        <p:spPr>
          <a:xfrm>
            <a:off x="517525" y="6153150"/>
            <a:ext cx="358775" cy="704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Freeform 5"/>
          <p:cNvSpPr>
            <a:spLocks/>
          </p:cNvSpPr>
          <p:nvPr userDrawn="1"/>
        </p:nvSpPr>
        <p:spPr bwMode="auto">
          <a:xfrm>
            <a:off x="10089153" y="297045"/>
            <a:ext cx="436563" cy="446087"/>
          </a:xfrm>
          <a:custGeom>
            <a:avLst/>
            <a:gdLst>
              <a:gd name="T0" fmla="*/ 110 w 116"/>
              <a:gd name="T1" fmla="*/ 112 h 116"/>
              <a:gd name="T2" fmla="*/ 101 w 116"/>
              <a:gd name="T3" fmla="*/ 109 h 116"/>
              <a:gd name="T4" fmla="*/ 70 w 116"/>
              <a:gd name="T5" fmla="*/ 109 h 116"/>
              <a:gd name="T6" fmla="*/ 12 w 116"/>
              <a:gd name="T7" fmla="*/ 84 h 116"/>
              <a:gd name="T8" fmla="*/ 21 w 116"/>
              <a:gd name="T9" fmla="*/ 20 h 116"/>
              <a:gd name="T10" fmla="*/ 85 w 116"/>
              <a:gd name="T11" fmla="*/ 13 h 116"/>
              <a:gd name="T12" fmla="*/ 108 w 116"/>
              <a:gd name="T13" fmla="*/ 72 h 116"/>
              <a:gd name="T14" fmla="*/ 108 w 116"/>
              <a:gd name="T15" fmla="*/ 104 h 116"/>
              <a:gd name="T16" fmla="*/ 110 w 116"/>
              <a:gd name="T17"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6">
                <a:moveTo>
                  <a:pt x="110" y="112"/>
                </a:moveTo>
                <a:cubicBezTo>
                  <a:pt x="106" y="111"/>
                  <a:pt x="104" y="110"/>
                  <a:pt x="101" y="109"/>
                </a:cubicBezTo>
                <a:cubicBezTo>
                  <a:pt x="91" y="106"/>
                  <a:pt x="81" y="105"/>
                  <a:pt x="70" y="109"/>
                </a:cubicBezTo>
                <a:cubicBezTo>
                  <a:pt x="48" y="116"/>
                  <a:pt x="23" y="104"/>
                  <a:pt x="12" y="84"/>
                </a:cubicBezTo>
                <a:cubicBezTo>
                  <a:pt x="0" y="63"/>
                  <a:pt x="4" y="36"/>
                  <a:pt x="21" y="20"/>
                </a:cubicBezTo>
                <a:cubicBezTo>
                  <a:pt x="39" y="3"/>
                  <a:pt x="65" y="0"/>
                  <a:pt x="85" y="13"/>
                </a:cubicBezTo>
                <a:cubicBezTo>
                  <a:pt x="105" y="25"/>
                  <a:pt x="116" y="50"/>
                  <a:pt x="108" y="72"/>
                </a:cubicBezTo>
                <a:cubicBezTo>
                  <a:pt x="104" y="84"/>
                  <a:pt x="105" y="93"/>
                  <a:pt x="108" y="104"/>
                </a:cubicBezTo>
                <a:cubicBezTo>
                  <a:pt x="109" y="106"/>
                  <a:pt x="109" y="108"/>
                  <a:pt x="110" y="1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6"/>
          <p:cNvSpPr>
            <a:spLocks/>
          </p:cNvSpPr>
          <p:nvPr userDrawn="1"/>
        </p:nvSpPr>
        <p:spPr bwMode="auto">
          <a:xfrm>
            <a:off x="9300165" y="303395"/>
            <a:ext cx="500063" cy="423862"/>
          </a:xfrm>
          <a:custGeom>
            <a:avLst/>
            <a:gdLst>
              <a:gd name="T0" fmla="*/ 67 w 133"/>
              <a:gd name="T1" fmla="*/ 21 h 110"/>
              <a:gd name="T2" fmla="*/ 79 w 133"/>
              <a:gd name="T3" fmla="*/ 10 h 110"/>
              <a:gd name="T4" fmla="*/ 121 w 133"/>
              <a:gd name="T5" fmla="*/ 13 h 110"/>
              <a:gd name="T6" fmla="*/ 122 w 133"/>
              <a:gd name="T7" fmla="*/ 54 h 110"/>
              <a:gd name="T8" fmla="*/ 67 w 133"/>
              <a:gd name="T9" fmla="*/ 110 h 110"/>
              <a:gd name="T10" fmla="*/ 11 w 133"/>
              <a:gd name="T11" fmla="*/ 54 h 110"/>
              <a:gd name="T12" fmla="*/ 13 w 133"/>
              <a:gd name="T13" fmla="*/ 12 h 110"/>
              <a:gd name="T14" fmla="*/ 54 w 133"/>
              <a:gd name="T15" fmla="*/ 9 h 110"/>
              <a:gd name="T16" fmla="*/ 67 w 133"/>
              <a:gd name="T17"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10">
                <a:moveTo>
                  <a:pt x="67" y="21"/>
                </a:moveTo>
                <a:cubicBezTo>
                  <a:pt x="71" y="18"/>
                  <a:pt x="75" y="14"/>
                  <a:pt x="79" y="10"/>
                </a:cubicBezTo>
                <a:cubicBezTo>
                  <a:pt x="92" y="0"/>
                  <a:pt x="109" y="1"/>
                  <a:pt x="121" y="13"/>
                </a:cubicBezTo>
                <a:cubicBezTo>
                  <a:pt x="132" y="24"/>
                  <a:pt x="133" y="43"/>
                  <a:pt x="122" y="54"/>
                </a:cubicBezTo>
                <a:cubicBezTo>
                  <a:pt x="104" y="73"/>
                  <a:pt x="85" y="91"/>
                  <a:pt x="67" y="110"/>
                </a:cubicBezTo>
                <a:cubicBezTo>
                  <a:pt x="48" y="91"/>
                  <a:pt x="29" y="73"/>
                  <a:pt x="11" y="54"/>
                </a:cubicBezTo>
                <a:cubicBezTo>
                  <a:pt x="0" y="43"/>
                  <a:pt x="2" y="24"/>
                  <a:pt x="13" y="12"/>
                </a:cubicBezTo>
                <a:cubicBezTo>
                  <a:pt x="24" y="1"/>
                  <a:pt x="41" y="0"/>
                  <a:pt x="54" y="9"/>
                </a:cubicBezTo>
                <a:cubicBezTo>
                  <a:pt x="58" y="13"/>
                  <a:pt x="62" y="17"/>
                  <a:pt x="67"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7"/>
          <p:cNvSpPr>
            <a:spLocks/>
          </p:cNvSpPr>
          <p:nvPr userDrawn="1"/>
        </p:nvSpPr>
        <p:spPr bwMode="auto">
          <a:xfrm>
            <a:off x="10913065" y="316095"/>
            <a:ext cx="300038" cy="411162"/>
          </a:xfrm>
          <a:custGeom>
            <a:avLst/>
            <a:gdLst>
              <a:gd name="T0" fmla="*/ 80 w 80"/>
              <a:gd name="T1" fmla="*/ 107 h 107"/>
              <a:gd name="T2" fmla="*/ 60 w 80"/>
              <a:gd name="T3" fmla="*/ 85 h 107"/>
              <a:gd name="T4" fmla="*/ 40 w 80"/>
              <a:gd name="T5" fmla="*/ 66 h 107"/>
              <a:gd name="T6" fmla="*/ 0 w 80"/>
              <a:gd name="T7" fmla="*/ 105 h 107"/>
              <a:gd name="T8" fmla="*/ 0 w 80"/>
              <a:gd name="T9" fmla="*/ 0 h 107"/>
              <a:gd name="T10" fmla="*/ 80 w 80"/>
              <a:gd name="T11" fmla="*/ 0 h 107"/>
              <a:gd name="T12" fmla="*/ 80 w 80"/>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80" y="107"/>
                </a:moveTo>
                <a:cubicBezTo>
                  <a:pt x="73" y="99"/>
                  <a:pt x="66" y="92"/>
                  <a:pt x="60" y="85"/>
                </a:cubicBezTo>
                <a:cubicBezTo>
                  <a:pt x="53" y="79"/>
                  <a:pt x="47" y="73"/>
                  <a:pt x="40" y="66"/>
                </a:cubicBezTo>
                <a:cubicBezTo>
                  <a:pt x="27" y="79"/>
                  <a:pt x="13" y="92"/>
                  <a:pt x="0" y="105"/>
                </a:cubicBezTo>
                <a:cubicBezTo>
                  <a:pt x="0" y="70"/>
                  <a:pt x="0" y="35"/>
                  <a:pt x="0" y="0"/>
                </a:cubicBezTo>
                <a:cubicBezTo>
                  <a:pt x="27" y="0"/>
                  <a:pt x="53" y="0"/>
                  <a:pt x="80" y="0"/>
                </a:cubicBezTo>
                <a:cubicBezTo>
                  <a:pt x="80" y="35"/>
                  <a:pt x="80" y="70"/>
                  <a:pt x="80" y="1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8"/>
          <p:cNvSpPr>
            <a:spLocks/>
          </p:cNvSpPr>
          <p:nvPr userDrawn="1"/>
        </p:nvSpPr>
        <p:spPr bwMode="auto">
          <a:xfrm>
            <a:off x="7852365" y="316095"/>
            <a:ext cx="387350" cy="411162"/>
          </a:xfrm>
          <a:custGeom>
            <a:avLst/>
            <a:gdLst>
              <a:gd name="T0" fmla="*/ 100 w 103"/>
              <a:gd name="T1" fmla="*/ 107 h 107"/>
              <a:gd name="T2" fmla="*/ 66 w 103"/>
              <a:gd name="T3" fmla="*/ 107 h 107"/>
              <a:gd name="T4" fmla="*/ 66 w 103"/>
              <a:gd name="T5" fmla="*/ 75 h 107"/>
              <a:gd name="T6" fmla="*/ 53 w 103"/>
              <a:gd name="T7" fmla="*/ 61 h 107"/>
              <a:gd name="T8" fmla="*/ 33 w 103"/>
              <a:gd name="T9" fmla="*/ 81 h 107"/>
              <a:gd name="T10" fmla="*/ 33 w 103"/>
              <a:gd name="T11" fmla="*/ 106 h 107"/>
              <a:gd name="T12" fmla="*/ 0 w 103"/>
              <a:gd name="T13" fmla="*/ 106 h 107"/>
              <a:gd name="T14" fmla="*/ 0 w 103"/>
              <a:gd name="T15" fmla="*/ 55 h 107"/>
              <a:gd name="T16" fmla="*/ 2 w 103"/>
              <a:gd name="T17" fmla="*/ 51 h 107"/>
              <a:gd name="T18" fmla="*/ 48 w 103"/>
              <a:gd name="T19" fmla="*/ 0 h 107"/>
              <a:gd name="T20" fmla="*/ 79 w 103"/>
              <a:gd name="T21" fmla="*/ 32 h 107"/>
              <a:gd name="T22" fmla="*/ 100 w 103"/>
              <a:gd name="T23" fmla="*/ 84 h 107"/>
              <a:gd name="T24" fmla="*/ 100 w 103"/>
              <a:gd name="T2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7">
                <a:moveTo>
                  <a:pt x="100" y="107"/>
                </a:moveTo>
                <a:cubicBezTo>
                  <a:pt x="88" y="107"/>
                  <a:pt x="78" y="107"/>
                  <a:pt x="66" y="107"/>
                </a:cubicBezTo>
                <a:cubicBezTo>
                  <a:pt x="66" y="96"/>
                  <a:pt x="66" y="85"/>
                  <a:pt x="66" y="75"/>
                </a:cubicBezTo>
                <a:cubicBezTo>
                  <a:pt x="66" y="64"/>
                  <a:pt x="64" y="62"/>
                  <a:pt x="53" y="61"/>
                </a:cubicBezTo>
                <a:cubicBezTo>
                  <a:pt x="34" y="61"/>
                  <a:pt x="33" y="62"/>
                  <a:pt x="33" y="81"/>
                </a:cubicBezTo>
                <a:cubicBezTo>
                  <a:pt x="33" y="89"/>
                  <a:pt x="33" y="97"/>
                  <a:pt x="33" y="106"/>
                </a:cubicBezTo>
                <a:cubicBezTo>
                  <a:pt x="22" y="106"/>
                  <a:pt x="11" y="106"/>
                  <a:pt x="0" y="106"/>
                </a:cubicBezTo>
                <a:cubicBezTo>
                  <a:pt x="0" y="89"/>
                  <a:pt x="0" y="72"/>
                  <a:pt x="0" y="55"/>
                </a:cubicBezTo>
                <a:cubicBezTo>
                  <a:pt x="0" y="53"/>
                  <a:pt x="1" y="52"/>
                  <a:pt x="2" y="51"/>
                </a:cubicBezTo>
                <a:cubicBezTo>
                  <a:pt x="17" y="34"/>
                  <a:pt x="32" y="17"/>
                  <a:pt x="48" y="0"/>
                </a:cubicBezTo>
                <a:cubicBezTo>
                  <a:pt x="59" y="11"/>
                  <a:pt x="68" y="23"/>
                  <a:pt x="79" y="32"/>
                </a:cubicBezTo>
                <a:cubicBezTo>
                  <a:pt x="96" y="46"/>
                  <a:pt x="103" y="63"/>
                  <a:pt x="100" y="84"/>
                </a:cubicBezTo>
                <a:cubicBezTo>
                  <a:pt x="99" y="91"/>
                  <a:pt x="100" y="99"/>
                  <a:pt x="100" y="1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9"/>
          <p:cNvSpPr>
            <a:spLocks/>
          </p:cNvSpPr>
          <p:nvPr userDrawn="1"/>
        </p:nvSpPr>
        <p:spPr bwMode="auto">
          <a:xfrm>
            <a:off x="11611565" y="581207"/>
            <a:ext cx="409575" cy="146050"/>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10"/>
          <p:cNvSpPr>
            <a:spLocks noEditPoints="1"/>
          </p:cNvSpPr>
          <p:nvPr userDrawn="1"/>
        </p:nvSpPr>
        <p:spPr bwMode="auto">
          <a:xfrm>
            <a:off x="8573090" y="300220"/>
            <a:ext cx="444500" cy="454024"/>
          </a:xfrm>
          <a:custGeom>
            <a:avLst/>
            <a:gdLst>
              <a:gd name="T0" fmla="*/ 89 w 118"/>
              <a:gd name="T1" fmla="*/ 81 h 118"/>
              <a:gd name="T2" fmla="*/ 114 w 118"/>
              <a:gd name="T3" fmla="*/ 106 h 118"/>
              <a:gd name="T4" fmla="*/ 116 w 118"/>
              <a:gd name="T5" fmla="*/ 114 h 118"/>
              <a:gd name="T6" fmla="*/ 107 w 118"/>
              <a:gd name="T7" fmla="*/ 113 h 118"/>
              <a:gd name="T8" fmla="*/ 83 w 118"/>
              <a:gd name="T9" fmla="*/ 87 h 118"/>
              <a:gd name="T10" fmla="*/ 37 w 118"/>
              <a:gd name="T11" fmla="*/ 96 h 118"/>
              <a:gd name="T12" fmla="*/ 12 w 118"/>
              <a:gd name="T13" fmla="*/ 76 h 118"/>
              <a:gd name="T14" fmla="*/ 20 w 118"/>
              <a:gd name="T15" fmla="*/ 17 h 118"/>
              <a:gd name="T16" fmla="*/ 82 w 118"/>
              <a:gd name="T17" fmla="*/ 15 h 118"/>
              <a:gd name="T18" fmla="*/ 89 w 118"/>
              <a:gd name="T19" fmla="*/ 81 h 118"/>
              <a:gd name="T20" fmla="*/ 52 w 118"/>
              <a:gd name="T21" fmla="*/ 14 h 118"/>
              <a:gd name="T22" fmla="*/ 15 w 118"/>
              <a:gd name="T23" fmla="*/ 50 h 118"/>
              <a:gd name="T24" fmla="*/ 51 w 118"/>
              <a:gd name="T25" fmla="*/ 89 h 118"/>
              <a:gd name="T26" fmla="*/ 89 w 118"/>
              <a:gd name="T27" fmla="*/ 52 h 118"/>
              <a:gd name="T28" fmla="*/ 52 w 118"/>
              <a:gd name="T29" fmla="*/ 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18">
                <a:moveTo>
                  <a:pt x="89" y="81"/>
                </a:moveTo>
                <a:cubicBezTo>
                  <a:pt x="98" y="89"/>
                  <a:pt x="106" y="97"/>
                  <a:pt x="114" y="106"/>
                </a:cubicBezTo>
                <a:cubicBezTo>
                  <a:pt x="116" y="108"/>
                  <a:pt x="118" y="112"/>
                  <a:pt x="116" y="114"/>
                </a:cubicBezTo>
                <a:cubicBezTo>
                  <a:pt x="113" y="118"/>
                  <a:pt x="110" y="115"/>
                  <a:pt x="107" y="113"/>
                </a:cubicBezTo>
                <a:cubicBezTo>
                  <a:pt x="99" y="104"/>
                  <a:pt x="91" y="96"/>
                  <a:pt x="83" y="87"/>
                </a:cubicBezTo>
                <a:cubicBezTo>
                  <a:pt x="69" y="98"/>
                  <a:pt x="54" y="101"/>
                  <a:pt x="37" y="96"/>
                </a:cubicBezTo>
                <a:cubicBezTo>
                  <a:pt x="26" y="93"/>
                  <a:pt x="18" y="86"/>
                  <a:pt x="12" y="76"/>
                </a:cubicBezTo>
                <a:cubicBezTo>
                  <a:pt x="0" y="57"/>
                  <a:pt x="3" y="31"/>
                  <a:pt x="20" y="17"/>
                </a:cubicBezTo>
                <a:cubicBezTo>
                  <a:pt x="38" y="0"/>
                  <a:pt x="63" y="0"/>
                  <a:pt x="82" y="15"/>
                </a:cubicBezTo>
                <a:cubicBezTo>
                  <a:pt x="101" y="31"/>
                  <a:pt x="104" y="56"/>
                  <a:pt x="89" y="81"/>
                </a:cubicBezTo>
                <a:close/>
                <a:moveTo>
                  <a:pt x="52" y="14"/>
                </a:moveTo>
                <a:cubicBezTo>
                  <a:pt x="32" y="14"/>
                  <a:pt x="15" y="30"/>
                  <a:pt x="15" y="50"/>
                </a:cubicBezTo>
                <a:cubicBezTo>
                  <a:pt x="14" y="71"/>
                  <a:pt x="31" y="88"/>
                  <a:pt x="51" y="89"/>
                </a:cubicBezTo>
                <a:cubicBezTo>
                  <a:pt x="71" y="89"/>
                  <a:pt x="88" y="72"/>
                  <a:pt x="89" y="52"/>
                </a:cubicBezTo>
                <a:cubicBezTo>
                  <a:pt x="89" y="32"/>
                  <a:pt x="73" y="15"/>
                  <a:pt x="52" y="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11"/>
          <p:cNvSpPr>
            <a:spLocks/>
          </p:cNvSpPr>
          <p:nvPr userDrawn="1"/>
        </p:nvSpPr>
        <p:spPr bwMode="auto">
          <a:xfrm>
            <a:off x="11713165" y="316095"/>
            <a:ext cx="211138" cy="214312"/>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327902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spTree>
      <p:nvGrpSpPr>
        <p:cNvPr id="1" name="Shape 1014"/>
        <p:cNvGrpSpPr/>
        <p:nvPr/>
      </p:nvGrpSpPr>
      <p:grpSpPr>
        <a:xfrm>
          <a:off x="0" y="0"/>
          <a:ext cx="0" cy="0"/>
          <a:chOff x="0" y="0"/>
          <a:chExt cx="0" cy="0"/>
        </a:xfrm>
      </p:grpSpPr>
      <p:sp>
        <p:nvSpPr>
          <p:cNvPr id="2" name="Rectángulo 1"/>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redondeado 2"/>
          <p:cNvSpPr/>
          <p:nvPr userDrawn="1"/>
        </p:nvSpPr>
        <p:spPr>
          <a:xfrm>
            <a:off x="215153" y="165253"/>
            <a:ext cx="11805987" cy="6504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Freeform 5"/>
          <p:cNvSpPr>
            <a:spLocks/>
          </p:cNvSpPr>
          <p:nvPr userDrawn="1"/>
        </p:nvSpPr>
        <p:spPr bwMode="auto">
          <a:xfrm>
            <a:off x="11379481" y="3547744"/>
            <a:ext cx="436563" cy="446087"/>
          </a:xfrm>
          <a:custGeom>
            <a:avLst/>
            <a:gdLst>
              <a:gd name="T0" fmla="*/ 110 w 116"/>
              <a:gd name="T1" fmla="*/ 112 h 116"/>
              <a:gd name="T2" fmla="*/ 101 w 116"/>
              <a:gd name="T3" fmla="*/ 109 h 116"/>
              <a:gd name="T4" fmla="*/ 70 w 116"/>
              <a:gd name="T5" fmla="*/ 109 h 116"/>
              <a:gd name="T6" fmla="*/ 12 w 116"/>
              <a:gd name="T7" fmla="*/ 84 h 116"/>
              <a:gd name="T8" fmla="*/ 21 w 116"/>
              <a:gd name="T9" fmla="*/ 20 h 116"/>
              <a:gd name="T10" fmla="*/ 85 w 116"/>
              <a:gd name="T11" fmla="*/ 13 h 116"/>
              <a:gd name="T12" fmla="*/ 108 w 116"/>
              <a:gd name="T13" fmla="*/ 72 h 116"/>
              <a:gd name="T14" fmla="*/ 108 w 116"/>
              <a:gd name="T15" fmla="*/ 104 h 116"/>
              <a:gd name="T16" fmla="*/ 110 w 116"/>
              <a:gd name="T17"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6">
                <a:moveTo>
                  <a:pt x="110" y="112"/>
                </a:moveTo>
                <a:cubicBezTo>
                  <a:pt x="106" y="111"/>
                  <a:pt x="104" y="110"/>
                  <a:pt x="101" y="109"/>
                </a:cubicBezTo>
                <a:cubicBezTo>
                  <a:pt x="91" y="106"/>
                  <a:pt x="81" y="105"/>
                  <a:pt x="70" y="109"/>
                </a:cubicBezTo>
                <a:cubicBezTo>
                  <a:pt x="48" y="116"/>
                  <a:pt x="23" y="104"/>
                  <a:pt x="12" y="84"/>
                </a:cubicBezTo>
                <a:cubicBezTo>
                  <a:pt x="0" y="63"/>
                  <a:pt x="4" y="36"/>
                  <a:pt x="21" y="20"/>
                </a:cubicBezTo>
                <a:cubicBezTo>
                  <a:pt x="39" y="3"/>
                  <a:pt x="65" y="0"/>
                  <a:pt x="85" y="13"/>
                </a:cubicBezTo>
                <a:cubicBezTo>
                  <a:pt x="105" y="25"/>
                  <a:pt x="116" y="50"/>
                  <a:pt x="108" y="72"/>
                </a:cubicBezTo>
                <a:cubicBezTo>
                  <a:pt x="104" y="84"/>
                  <a:pt x="105" y="93"/>
                  <a:pt x="108" y="104"/>
                </a:cubicBezTo>
                <a:cubicBezTo>
                  <a:pt x="109" y="106"/>
                  <a:pt x="109" y="108"/>
                  <a:pt x="110" y="112"/>
                </a:cubicBezTo>
                <a:close/>
              </a:path>
            </a:pathLst>
          </a:custGeom>
          <a:solidFill>
            <a:srgbClr val="643D90"/>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6"/>
          <p:cNvSpPr>
            <a:spLocks/>
          </p:cNvSpPr>
          <p:nvPr userDrawn="1"/>
        </p:nvSpPr>
        <p:spPr bwMode="auto">
          <a:xfrm>
            <a:off x="11356476" y="4227459"/>
            <a:ext cx="500063" cy="423862"/>
          </a:xfrm>
          <a:custGeom>
            <a:avLst/>
            <a:gdLst>
              <a:gd name="T0" fmla="*/ 67 w 133"/>
              <a:gd name="T1" fmla="*/ 21 h 110"/>
              <a:gd name="T2" fmla="*/ 79 w 133"/>
              <a:gd name="T3" fmla="*/ 10 h 110"/>
              <a:gd name="T4" fmla="*/ 121 w 133"/>
              <a:gd name="T5" fmla="*/ 13 h 110"/>
              <a:gd name="T6" fmla="*/ 122 w 133"/>
              <a:gd name="T7" fmla="*/ 54 h 110"/>
              <a:gd name="T8" fmla="*/ 67 w 133"/>
              <a:gd name="T9" fmla="*/ 110 h 110"/>
              <a:gd name="T10" fmla="*/ 11 w 133"/>
              <a:gd name="T11" fmla="*/ 54 h 110"/>
              <a:gd name="T12" fmla="*/ 13 w 133"/>
              <a:gd name="T13" fmla="*/ 12 h 110"/>
              <a:gd name="T14" fmla="*/ 54 w 133"/>
              <a:gd name="T15" fmla="*/ 9 h 110"/>
              <a:gd name="T16" fmla="*/ 67 w 133"/>
              <a:gd name="T17"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10">
                <a:moveTo>
                  <a:pt x="67" y="21"/>
                </a:moveTo>
                <a:cubicBezTo>
                  <a:pt x="71" y="18"/>
                  <a:pt x="75" y="14"/>
                  <a:pt x="79" y="10"/>
                </a:cubicBezTo>
                <a:cubicBezTo>
                  <a:pt x="92" y="0"/>
                  <a:pt x="109" y="1"/>
                  <a:pt x="121" y="13"/>
                </a:cubicBezTo>
                <a:cubicBezTo>
                  <a:pt x="132" y="24"/>
                  <a:pt x="133" y="43"/>
                  <a:pt x="122" y="54"/>
                </a:cubicBezTo>
                <a:cubicBezTo>
                  <a:pt x="104" y="73"/>
                  <a:pt x="85" y="91"/>
                  <a:pt x="67" y="110"/>
                </a:cubicBezTo>
                <a:cubicBezTo>
                  <a:pt x="48" y="91"/>
                  <a:pt x="29" y="73"/>
                  <a:pt x="11" y="54"/>
                </a:cubicBezTo>
                <a:cubicBezTo>
                  <a:pt x="0" y="43"/>
                  <a:pt x="2" y="24"/>
                  <a:pt x="13" y="12"/>
                </a:cubicBezTo>
                <a:cubicBezTo>
                  <a:pt x="24" y="1"/>
                  <a:pt x="41" y="0"/>
                  <a:pt x="54" y="9"/>
                </a:cubicBezTo>
                <a:cubicBezTo>
                  <a:pt x="58" y="13"/>
                  <a:pt x="62" y="17"/>
                  <a:pt x="67" y="21"/>
                </a:cubicBezTo>
                <a:close/>
              </a:path>
            </a:pathLst>
          </a:custGeom>
          <a:solidFill>
            <a:srgbClr val="643D90"/>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7"/>
          <p:cNvSpPr>
            <a:spLocks/>
          </p:cNvSpPr>
          <p:nvPr userDrawn="1"/>
        </p:nvSpPr>
        <p:spPr bwMode="auto">
          <a:xfrm>
            <a:off x="11456489" y="2914578"/>
            <a:ext cx="300038" cy="411162"/>
          </a:xfrm>
          <a:custGeom>
            <a:avLst/>
            <a:gdLst>
              <a:gd name="T0" fmla="*/ 80 w 80"/>
              <a:gd name="T1" fmla="*/ 107 h 107"/>
              <a:gd name="T2" fmla="*/ 60 w 80"/>
              <a:gd name="T3" fmla="*/ 85 h 107"/>
              <a:gd name="T4" fmla="*/ 40 w 80"/>
              <a:gd name="T5" fmla="*/ 66 h 107"/>
              <a:gd name="T6" fmla="*/ 0 w 80"/>
              <a:gd name="T7" fmla="*/ 105 h 107"/>
              <a:gd name="T8" fmla="*/ 0 w 80"/>
              <a:gd name="T9" fmla="*/ 0 h 107"/>
              <a:gd name="T10" fmla="*/ 80 w 80"/>
              <a:gd name="T11" fmla="*/ 0 h 107"/>
              <a:gd name="T12" fmla="*/ 80 w 80"/>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80" y="107"/>
                </a:moveTo>
                <a:cubicBezTo>
                  <a:pt x="73" y="99"/>
                  <a:pt x="66" y="92"/>
                  <a:pt x="60" y="85"/>
                </a:cubicBezTo>
                <a:cubicBezTo>
                  <a:pt x="53" y="79"/>
                  <a:pt x="47" y="73"/>
                  <a:pt x="40" y="66"/>
                </a:cubicBezTo>
                <a:cubicBezTo>
                  <a:pt x="27" y="79"/>
                  <a:pt x="13" y="92"/>
                  <a:pt x="0" y="105"/>
                </a:cubicBezTo>
                <a:cubicBezTo>
                  <a:pt x="0" y="70"/>
                  <a:pt x="0" y="35"/>
                  <a:pt x="0" y="0"/>
                </a:cubicBezTo>
                <a:cubicBezTo>
                  <a:pt x="27" y="0"/>
                  <a:pt x="53" y="0"/>
                  <a:pt x="80" y="0"/>
                </a:cubicBezTo>
                <a:cubicBezTo>
                  <a:pt x="80" y="35"/>
                  <a:pt x="80" y="70"/>
                  <a:pt x="80" y="107"/>
                </a:cubicBezTo>
                <a:close/>
              </a:path>
            </a:pathLst>
          </a:custGeom>
          <a:solidFill>
            <a:srgbClr val="643D90"/>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8"/>
          <p:cNvSpPr>
            <a:spLocks/>
          </p:cNvSpPr>
          <p:nvPr userDrawn="1"/>
        </p:nvSpPr>
        <p:spPr bwMode="auto">
          <a:xfrm>
            <a:off x="11369177" y="4833338"/>
            <a:ext cx="387350" cy="411162"/>
          </a:xfrm>
          <a:custGeom>
            <a:avLst/>
            <a:gdLst>
              <a:gd name="T0" fmla="*/ 100 w 103"/>
              <a:gd name="T1" fmla="*/ 107 h 107"/>
              <a:gd name="T2" fmla="*/ 66 w 103"/>
              <a:gd name="T3" fmla="*/ 107 h 107"/>
              <a:gd name="T4" fmla="*/ 66 w 103"/>
              <a:gd name="T5" fmla="*/ 75 h 107"/>
              <a:gd name="T6" fmla="*/ 53 w 103"/>
              <a:gd name="T7" fmla="*/ 61 h 107"/>
              <a:gd name="T8" fmla="*/ 33 w 103"/>
              <a:gd name="T9" fmla="*/ 81 h 107"/>
              <a:gd name="T10" fmla="*/ 33 w 103"/>
              <a:gd name="T11" fmla="*/ 106 h 107"/>
              <a:gd name="T12" fmla="*/ 0 w 103"/>
              <a:gd name="T13" fmla="*/ 106 h 107"/>
              <a:gd name="T14" fmla="*/ 0 w 103"/>
              <a:gd name="T15" fmla="*/ 55 h 107"/>
              <a:gd name="T16" fmla="*/ 2 w 103"/>
              <a:gd name="T17" fmla="*/ 51 h 107"/>
              <a:gd name="T18" fmla="*/ 48 w 103"/>
              <a:gd name="T19" fmla="*/ 0 h 107"/>
              <a:gd name="T20" fmla="*/ 79 w 103"/>
              <a:gd name="T21" fmla="*/ 32 h 107"/>
              <a:gd name="T22" fmla="*/ 100 w 103"/>
              <a:gd name="T23" fmla="*/ 84 h 107"/>
              <a:gd name="T24" fmla="*/ 100 w 103"/>
              <a:gd name="T2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7">
                <a:moveTo>
                  <a:pt x="100" y="107"/>
                </a:moveTo>
                <a:cubicBezTo>
                  <a:pt x="88" y="107"/>
                  <a:pt x="78" y="107"/>
                  <a:pt x="66" y="107"/>
                </a:cubicBezTo>
                <a:cubicBezTo>
                  <a:pt x="66" y="96"/>
                  <a:pt x="66" y="85"/>
                  <a:pt x="66" y="75"/>
                </a:cubicBezTo>
                <a:cubicBezTo>
                  <a:pt x="66" y="64"/>
                  <a:pt x="64" y="62"/>
                  <a:pt x="53" y="61"/>
                </a:cubicBezTo>
                <a:cubicBezTo>
                  <a:pt x="34" y="61"/>
                  <a:pt x="33" y="62"/>
                  <a:pt x="33" y="81"/>
                </a:cubicBezTo>
                <a:cubicBezTo>
                  <a:pt x="33" y="89"/>
                  <a:pt x="33" y="97"/>
                  <a:pt x="33" y="106"/>
                </a:cubicBezTo>
                <a:cubicBezTo>
                  <a:pt x="22" y="106"/>
                  <a:pt x="11" y="106"/>
                  <a:pt x="0" y="106"/>
                </a:cubicBezTo>
                <a:cubicBezTo>
                  <a:pt x="0" y="89"/>
                  <a:pt x="0" y="72"/>
                  <a:pt x="0" y="55"/>
                </a:cubicBezTo>
                <a:cubicBezTo>
                  <a:pt x="0" y="53"/>
                  <a:pt x="1" y="52"/>
                  <a:pt x="2" y="51"/>
                </a:cubicBezTo>
                <a:cubicBezTo>
                  <a:pt x="17" y="34"/>
                  <a:pt x="32" y="17"/>
                  <a:pt x="48" y="0"/>
                </a:cubicBezTo>
                <a:cubicBezTo>
                  <a:pt x="59" y="11"/>
                  <a:pt x="68" y="23"/>
                  <a:pt x="79" y="32"/>
                </a:cubicBezTo>
                <a:cubicBezTo>
                  <a:pt x="96" y="46"/>
                  <a:pt x="103" y="63"/>
                  <a:pt x="100" y="84"/>
                </a:cubicBezTo>
                <a:cubicBezTo>
                  <a:pt x="99" y="91"/>
                  <a:pt x="100" y="99"/>
                  <a:pt x="100" y="107"/>
                </a:cubicBezTo>
                <a:close/>
              </a:path>
            </a:pathLst>
          </a:custGeom>
          <a:solidFill>
            <a:srgbClr val="643D90"/>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9"/>
          <p:cNvSpPr>
            <a:spLocks/>
          </p:cNvSpPr>
          <p:nvPr userDrawn="1"/>
        </p:nvSpPr>
        <p:spPr bwMode="auto">
          <a:xfrm>
            <a:off x="11392976" y="2356606"/>
            <a:ext cx="409575" cy="146050"/>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solidFill>
            <a:srgbClr val="643D90"/>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10"/>
          <p:cNvSpPr>
            <a:spLocks noEditPoints="1"/>
          </p:cNvSpPr>
          <p:nvPr userDrawn="1"/>
        </p:nvSpPr>
        <p:spPr bwMode="auto">
          <a:xfrm>
            <a:off x="11358051" y="1401724"/>
            <a:ext cx="444500" cy="454024"/>
          </a:xfrm>
          <a:custGeom>
            <a:avLst/>
            <a:gdLst>
              <a:gd name="T0" fmla="*/ 89 w 118"/>
              <a:gd name="T1" fmla="*/ 81 h 118"/>
              <a:gd name="T2" fmla="*/ 114 w 118"/>
              <a:gd name="T3" fmla="*/ 106 h 118"/>
              <a:gd name="T4" fmla="*/ 116 w 118"/>
              <a:gd name="T5" fmla="*/ 114 h 118"/>
              <a:gd name="T6" fmla="*/ 107 w 118"/>
              <a:gd name="T7" fmla="*/ 113 h 118"/>
              <a:gd name="T8" fmla="*/ 83 w 118"/>
              <a:gd name="T9" fmla="*/ 87 h 118"/>
              <a:gd name="T10" fmla="*/ 37 w 118"/>
              <a:gd name="T11" fmla="*/ 96 h 118"/>
              <a:gd name="T12" fmla="*/ 12 w 118"/>
              <a:gd name="T13" fmla="*/ 76 h 118"/>
              <a:gd name="T14" fmla="*/ 20 w 118"/>
              <a:gd name="T15" fmla="*/ 17 h 118"/>
              <a:gd name="T16" fmla="*/ 82 w 118"/>
              <a:gd name="T17" fmla="*/ 15 h 118"/>
              <a:gd name="T18" fmla="*/ 89 w 118"/>
              <a:gd name="T19" fmla="*/ 81 h 118"/>
              <a:gd name="T20" fmla="*/ 52 w 118"/>
              <a:gd name="T21" fmla="*/ 14 h 118"/>
              <a:gd name="T22" fmla="*/ 15 w 118"/>
              <a:gd name="T23" fmla="*/ 50 h 118"/>
              <a:gd name="T24" fmla="*/ 51 w 118"/>
              <a:gd name="T25" fmla="*/ 89 h 118"/>
              <a:gd name="T26" fmla="*/ 89 w 118"/>
              <a:gd name="T27" fmla="*/ 52 h 118"/>
              <a:gd name="T28" fmla="*/ 52 w 118"/>
              <a:gd name="T29" fmla="*/ 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18">
                <a:moveTo>
                  <a:pt x="89" y="81"/>
                </a:moveTo>
                <a:cubicBezTo>
                  <a:pt x="98" y="89"/>
                  <a:pt x="106" y="97"/>
                  <a:pt x="114" y="106"/>
                </a:cubicBezTo>
                <a:cubicBezTo>
                  <a:pt x="116" y="108"/>
                  <a:pt x="118" y="112"/>
                  <a:pt x="116" y="114"/>
                </a:cubicBezTo>
                <a:cubicBezTo>
                  <a:pt x="113" y="118"/>
                  <a:pt x="110" y="115"/>
                  <a:pt x="107" y="113"/>
                </a:cubicBezTo>
                <a:cubicBezTo>
                  <a:pt x="99" y="104"/>
                  <a:pt x="91" y="96"/>
                  <a:pt x="83" y="87"/>
                </a:cubicBezTo>
                <a:cubicBezTo>
                  <a:pt x="69" y="98"/>
                  <a:pt x="54" y="101"/>
                  <a:pt x="37" y="96"/>
                </a:cubicBezTo>
                <a:cubicBezTo>
                  <a:pt x="26" y="93"/>
                  <a:pt x="18" y="86"/>
                  <a:pt x="12" y="76"/>
                </a:cubicBezTo>
                <a:cubicBezTo>
                  <a:pt x="0" y="57"/>
                  <a:pt x="3" y="31"/>
                  <a:pt x="20" y="17"/>
                </a:cubicBezTo>
                <a:cubicBezTo>
                  <a:pt x="38" y="0"/>
                  <a:pt x="63" y="0"/>
                  <a:pt x="82" y="15"/>
                </a:cubicBezTo>
                <a:cubicBezTo>
                  <a:pt x="101" y="31"/>
                  <a:pt x="104" y="56"/>
                  <a:pt x="89" y="81"/>
                </a:cubicBezTo>
                <a:close/>
                <a:moveTo>
                  <a:pt x="52" y="14"/>
                </a:moveTo>
                <a:cubicBezTo>
                  <a:pt x="32" y="14"/>
                  <a:pt x="15" y="30"/>
                  <a:pt x="15" y="50"/>
                </a:cubicBezTo>
                <a:cubicBezTo>
                  <a:pt x="14" y="71"/>
                  <a:pt x="31" y="88"/>
                  <a:pt x="51" y="89"/>
                </a:cubicBezTo>
                <a:cubicBezTo>
                  <a:pt x="71" y="89"/>
                  <a:pt x="88" y="72"/>
                  <a:pt x="89" y="52"/>
                </a:cubicBezTo>
                <a:cubicBezTo>
                  <a:pt x="89" y="32"/>
                  <a:pt x="73" y="15"/>
                  <a:pt x="52" y="14"/>
                </a:cubicBezTo>
                <a:close/>
              </a:path>
            </a:pathLst>
          </a:custGeom>
          <a:solidFill>
            <a:srgbClr val="643D90"/>
          </a:solid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11"/>
          <p:cNvSpPr>
            <a:spLocks/>
          </p:cNvSpPr>
          <p:nvPr userDrawn="1"/>
        </p:nvSpPr>
        <p:spPr bwMode="auto">
          <a:xfrm>
            <a:off x="11494576" y="2091494"/>
            <a:ext cx="211138" cy="214312"/>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solidFill>
            <a:srgbClr val="643D90"/>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802389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spTree>
      <p:nvGrpSpPr>
        <p:cNvPr id="1" name="Shape 1014"/>
        <p:cNvGrpSpPr/>
        <p:nvPr/>
      </p:nvGrpSpPr>
      <p:grpSpPr>
        <a:xfrm>
          <a:off x="0" y="0"/>
          <a:ext cx="0" cy="0"/>
          <a:chOff x="0" y="0"/>
          <a:chExt cx="0" cy="0"/>
        </a:xfrm>
      </p:grpSpPr>
      <p:sp>
        <p:nvSpPr>
          <p:cNvPr id="2" name="Rectángulo 1"/>
          <p:cNvSpPr/>
          <p:nvPr userDrawn="1"/>
        </p:nvSpPr>
        <p:spPr>
          <a:xfrm>
            <a:off x="1" y="0"/>
            <a:ext cx="12192000" cy="6858000"/>
          </a:xfrm>
          <a:prstGeom prst="rect">
            <a:avLst/>
          </a:prstGeom>
          <a:solidFill>
            <a:srgbClr val="643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redondeado 2"/>
          <p:cNvSpPr/>
          <p:nvPr userDrawn="1"/>
        </p:nvSpPr>
        <p:spPr>
          <a:xfrm>
            <a:off x="215153" y="165253"/>
            <a:ext cx="11805987" cy="6504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Freeform 5"/>
          <p:cNvSpPr>
            <a:spLocks/>
          </p:cNvSpPr>
          <p:nvPr userDrawn="1"/>
        </p:nvSpPr>
        <p:spPr bwMode="auto">
          <a:xfrm>
            <a:off x="11379481" y="3547744"/>
            <a:ext cx="436563" cy="446087"/>
          </a:xfrm>
          <a:custGeom>
            <a:avLst/>
            <a:gdLst>
              <a:gd name="T0" fmla="*/ 110 w 116"/>
              <a:gd name="T1" fmla="*/ 112 h 116"/>
              <a:gd name="T2" fmla="*/ 101 w 116"/>
              <a:gd name="T3" fmla="*/ 109 h 116"/>
              <a:gd name="T4" fmla="*/ 70 w 116"/>
              <a:gd name="T5" fmla="*/ 109 h 116"/>
              <a:gd name="T6" fmla="*/ 12 w 116"/>
              <a:gd name="T7" fmla="*/ 84 h 116"/>
              <a:gd name="T8" fmla="*/ 21 w 116"/>
              <a:gd name="T9" fmla="*/ 20 h 116"/>
              <a:gd name="T10" fmla="*/ 85 w 116"/>
              <a:gd name="T11" fmla="*/ 13 h 116"/>
              <a:gd name="T12" fmla="*/ 108 w 116"/>
              <a:gd name="T13" fmla="*/ 72 h 116"/>
              <a:gd name="T14" fmla="*/ 108 w 116"/>
              <a:gd name="T15" fmla="*/ 104 h 116"/>
              <a:gd name="T16" fmla="*/ 110 w 116"/>
              <a:gd name="T17"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6">
                <a:moveTo>
                  <a:pt x="110" y="112"/>
                </a:moveTo>
                <a:cubicBezTo>
                  <a:pt x="106" y="111"/>
                  <a:pt x="104" y="110"/>
                  <a:pt x="101" y="109"/>
                </a:cubicBezTo>
                <a:cubicBezTo>
                  <a:pt x="91" y="106"/>
                  <a:pt x="81" y="105"/>
                  <a:pt x="70" y="109"/>
                </a:cubicBezTo>
                <a:cubicBezTo>
                  <a:pt x="48" y="116"/>
                  <a:pt x="23" y="104"/>
                  <a:pt x="12" y="84"/>
                </a:cubicBezTo>
                <a:cubicBezTo>
                  <a:pt x="0" y="63"/>
                  <a:pt x="4" y="36"/>
                  <a:pt x="21" y="20"/>
                </a:cubicBezTo>
                <a:cubicBezTo>
                  <a:pt x="39" y="3"/>
                  <a:pt x="65" y="0"/>
                  <a:pt x="85" y="13"/>
                </a:cubicBezTo>
                <a:cubicBezTo>
                  <a:pt x="105" y="25"/>
                  <a:pt x="116" y="50"/>
                  <a:pt x="108" y="72"/>
                </a:cubicBezTo>
                <a:cubicBezTo>
                  <a:pt x="104" y="84"/>
                  <a:pt x="105" y="93"/>
                  <a:pt x="108" y="104"/>
                </a:cubicBezTo>
                <a:cubicBezTo>
                  <a:pt x="109" y="106"/>
                  <a:pt x="109" y="108"/>
                  <a:pt x="110" y="1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6"/>
          <p:cNvSpPr>
            <a:spLocks/>
          </p:cNvSpPr>
          <p:nvPr userDrawn="1"/>
        </p:nvSpPr>
        <p:spPr bwMode="auto">
          <a:xfrm>
            <a:off x="11356476" y="4227459"/>
            <a:ext cx="500063" cy="423862"/>
          </a:xfrm>
          <a:custGeom>
            <a:avLst/>
            <a:gdLst>
              <a:gd name="T0" fmla="*/ 67 w 133"/>
              <a:gd name="T1" fmla="*/ 21 h 110"/>
              <a:gd name="T2" fmla="*/ 79 w 133"/>
              <a:gd name="T3" fmla="*/ 10 h 110"/>
              <a:gd name="T4" fmla="*/ 121 w 133"/>
              <a:gd name="T5" fmla="*/ 13 h 110"/>
              <a:gd name="T6" fmla="*/ 122 w 133"/>
              <a:gd name="T7" fmla="*/ 54 h 110"/>
              <a:gd name="T8" fmla="*/ 67 w 133"/>
              <a:gd name="T9" fmla="*/ 110 h 110"/>
              <a:gd name="T10" fmla="*/ 11 w 133"/>
              <a:gd name="T11" fmla="*/ 54 h 110"/>
              <a:gd name="T12" fmla="*/ 13 w 133"/>
              <a:gd name="T13" fmla="*/ 12 h 110"/>
              <a:gd name="T14" fmla="*/ 54 w 133"/>
              <a:gd name="T15" fmla="*/ 9 h 110"/>
              <a:gd name="T16" fmla="*/ 67 w 133"/>
              <a:gd name="T17"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10">
                <a:moveTo>
                  <a:pt x="67" y="21"/>
                </a:moveTo>
                <a:cubicBezTo>
                  <a:pt x="71" y="18"/>
                  <a:pt x="75" y="14"/>
                  <a:pt x="79" y="10"/>
                </a:cubicBezTo>
                <a:cubicBezTo>
                  <a:pt x="92" y="0"/>
                  <a:pt x="109" y="1"/>
                  <a:pt x="121" y="13"/>
                </a:cubicBezTo>
                <a:cubicBezTo>
                  <a:pt x="132" y="24"/>
                  <a:pt x="133" y="43"/>
                  <a:pt x="122" y="54"/>
                </a:cubicBezTo>
                <a:cubicBezTo>
                  <a:pt x="104" y="73"/>
                  <a:pt x="85" y="91"/>
                  <a:pt x="67" y="110"/>
                </a:cubicBezTo>
                <a:cubicBezTo>
                  <a:pt x="48" y="91"/>
                  <a:pt x="29" y="73"/>
                  <a:pt x="11" y="54"/>
                </a:cubicBezTo>
                <a:cubicBezTo>
                  <a:pt x="0" y="43"/>
                  <a:pt x="2" y="24"/>
                  <a:pt x="13" y="12"/>
                </a:cubicBezTo>
                <a:cubicBezTo>
                  <a:pt x="24" y="1"/>
                  <a:pt x="41" y="0"/>
                  <a:pt x="54" y="9"/>
                </a:cubicBezTo>
                <a:cubicBezTo>
                  <a:pt x="58" y="13"/>
                  <a:pt x="62" y="17"/>
                  <a:pt x="67"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7"/>
          <p:cNvSpPr>
            <a:spLocks/>
          </p:cNvSpPr>
          <p:nvPr userDrawn="1"/>
        </p:nvSpPr>
        <p:spPr bwMode="auto">
          <a:xfrm>
            <a:off x="11456489" y="2914578"/>
            <a:ext cx="300038" cy="411162"/>
          </a:xfrm>
          <a:custGeom>
            <a:avLst/>
            <a:gdLst>
              <a:gd name="T0" fmla="*/ 80 w 80"/>
              <a:gd name="T1" fmla="*/ 107 h 107"/>
              <a:gd name="T2" fmla="*/ 60 w 80"/>
              <a:gd name="T3" fmla="*/ 85 h 107"/>
              <a:gd name="T4" fmla="*/ 40 w 80"/>
              <a:gd name="T5" fmla="*/ 66 h 107"/>
              <a:gd name="T6" fmla="*/ 0 w 80"/>
              <a:gd name="T7" fmla="*/ 105 h 107"/>
              <a:gd name="T8" fmla="*/ 0 w 80"/>
              <a:gd name="T9" fmla="*/ 0 h 107"/>
              <a:gd name="T10" fmla="*/ 80 w 80"/>
              <a:gd name="T11" fmla="*/ 0 h 107"/>
              <a:gd name="T12" fmla="*/ 80 w 80"/>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80" y="107"/>
                </a:moveTo>
                <a:cubicBezTo>
                  <a:pt x="73" y="99"/>
                  <a:pt x="66" y="92"/>
                  <a:pt x="60" y="85"/>
                </a:cubicBezTo>
                <a:cubicBezTo>
                  <a:pt x="53" y="79"/>
                  <a:pt x="47" y="73"/>
                  <a:pt x="40" y="66"/>
                </a:cubicBezTo>
                <a:cubicBezTo>
                  <a:pt x="27" y="79"/>
                  <a:pt x="13" y="92"/>
                  <a:pt x="0" y="105"/>
                </a:cubicBezTo>
                <a:cubicBezTo>
                  <a:pt x="0" y="70"/>
                  <a:pt x="0" y="35"/>
                  <a:pt x="0" y="0"/>
                </a:cubicBezTo>
                <a:cubicBezTo>
                  <a:pt x="27" y="0"/>
                  <a:pt x="53" y="0"/>
                  <a:pt x="80" y="0"/>
                </a:cubicBezTo>
                <a:cubicBezTo>
                  <a:pt x="80" y="35"/>
                  <a:pt x="80" y="70"/>
                  <a:pt x="80" y="1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8"/>
          <p:cNvSpPr>
            <a:spLocks/>
          </p:cNvSpPr>
          <p:nvPr userDrawn="1"/>
        </p:nvSpPr>
        <p:spPr bwMode="auto">
          <a:xfrm>
            <a:off x="11369177" y="4833338"/>
            <a:ext cx="387350" cy="411162"/>
          </a:xfrm>
          <a:custGeom>
            <a:avLst/>
            <a:gdLst>
              <a:gd name="T0" fmla="*/ 100 w 103"/>
              <a:gd name="T1" fmla="*/ 107 h 107"/>
              <a:gd name="T2" fmla="*/ 66 w 103"/>
              <a:gd name="T3" fmla="*/ 107 h 107"/>
              <a:gd name="T4" fmla="*/ 66 w 103"/>
              <a:gd name="T5" fmla="*/ 75 h 107"/>
              <a:gd name="T6" fmla="*/ 53 w 103"/>
              <a:gd name="T7" fmla="*/ 61 h 107"/>
              <a:gd name="T8" fmla="*/ 33 w 103"/>
              <a:gd name="T9" fmla="*/ 81 h 107"/>
              <a:gd name="T10" fmla="*/ 33 w 103"/>
              <a:gd name="T11" fmla="*/ 106 h 107"/>
              <a:gd name="T12" fmla="*/ 0 w 103"/>
              <a:gd name="T13" fmla="*/ 106 h 107"/>
              <a:gd name="T14" fmla="*/ 0 w 103"/>
              <a:gd name="T15" fmla="*/ 55 h 107"/>
              <a:gd name="T16" fmla="*/ 2 w 103"/>
              <a:gd name="T17" fmla="*/ 51 h 107"/>
              <a:gd name="T18" fmla="*/ 48 w 103"/>
              <a:gd name="T19" fmla="*/ 0 h 107"/>
              <a:gd name="T20" fmla="*/ 79 w 103"/>
              <a:gd name="T21" fmla="*/ 32 h 107"/>
              <a:gd name="T22" fmla="*/ 100 w 103"/>
              <a:gd name="T23" fmla="*/ 84 h 107"/>
              <a:gd name="T24" fmla="*/ 100 w 103"/>
              <a:gd name="T2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7">
                <a:moveTo>
                  <a:pt x="100" y="107"/>
                </a:moveTo>
                <a:cubicBezTo>
                  <a:pt x="88" y="107"/>
                  <a:pt x="78" y="107"/>
                  <a:pt x="66" y="107"/>
                </a:cubicBezTo>
                <a:cubicBezTo>
                  <a:pt x="66" y="96"/>
                  <a:pt x="66" y="85"/>
                  <a:pt x="66" y="75"/>
                </a:cubicBezTo>
                <a:cubicBezTo>
                  <a:pt x="66" y="64"/>
                  <a:pt x="64" y="62"/>
                  <a:pt x="53" y="61"/>
                </a:cubicBezTo>
                <a:cubicBezTo>
                  <a:pt x="34" y="61"/>
                  <a:pt x="33" y="62"/>
                  <a:pt x="33" y="81"/>
                </a:cubicBezTo>
                <a:cubicBezTo>
                  <a:pt x="33" y="89"/>
                  <a:pt x="33" y="97"/>
                  <a:pt x="33" y="106"/>
                </a:cubicBezTo>
                <a:cubicBezTo>
                  <a:pt x="22" y="106"/>
                  <a:pt x="11" y="106"/>
                  <a:pt x="0" y="106"/>
                </a:cubicBezTo>
                <a:cubicBezTo>
                  <a:pt x="0" y="89"/>
                  <a:pt x="0" y="72"/>
                  <a:pt x="0" y="55"/>
                </a:cubicBezTo>
                <a:cubicBezTo>
                  <a:pt x="0" y="53"/>
                  <a:pt x="1" y="52"/>
                  <a:pt x="2" y="51"/>
                </a:cubicBezTo>
                <a:cubicBezTo>
                  <a:pt x="17" y="34"/>
                  <a:pt x="32" y="17"/>
                  <a:pt x="48" y="0"/>
                </a:cubicBezTo>
                <a:cubicBezTo>
                  <a:pt x="59" y="11"/>
                  <a:pt x="68" y="23"/>
                  <a:pt x="79" y="32"/>
                </a:cubicBezTo>
                <a:cubicBezTo>
                  <a:pt x="96" y="46"/>
                  <a:pt x="103" y="63"/>
                  <a:pt x="100" y="84"/>
                </a:cubicBezTo>
                <a:cubicBezTo>
                  <a:pt x="99" y="91"/>
                  <a:pt x="100" y="99"/>
                  <a:pt x="100" y="1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9"/>
          <p:cNvSpPr>
            <a:spLocks/>
          </p:cNvSpPr>
          <p:nvPr userDrawn="1"/>
        </p:nvSpPr>
        <p:spPr bwMode="auto">
          <a:xfrm>
            <a:off x="11392976" y="2356606"/>
            <a:ext cx="409575" cy="146050"/>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10"/>
          <p:cNvSpPr>
            <a:spLocks noEditPoints="1"/>
          </p:cNvSpPr>
          <p:nvPr userDrawn="1"/>
        </p:nvSpPr>
        <p:spPr bwMode="auto">
          <a:xfrm>
            <a:off x="11358051" y="1401724"/>
            <a:ext cx="444500" cy="454024"/>
          </a:xfrm>
          <a:custGeom>
            <a:avLst/>
            <a:gdLst>
              <a:gd name="T0" fmla="*/ 89 w 118"/>
              <a:gd name="T1" fmla="*/ 81 h 118"/>
              <a:gd name="T2" fmla="*/ 114 w 118"/>
              <a:gd name="T3" fmla="*/ 106 h 118"/>
              <a:gd name="T4" fmla="*/ 116 w 118"/>
              <a:gd name="T5" fmla="*/ 114 h 118"/>
              <a:gd name="T6" fmla="*/ 107 w 118"/>
              <a:gd name="T7" fmla="*/ 113 h 118"/>
              <a:gd name="T8" fmla="*/ 83 w 118"/>
              <a:gd name="T9" fmla="*/ 87 h 118"/>
              <a:gd name="T10" fmla="*/ 37 w 118"/>
              <a:gd name="T11" fmla="*/ 96 h 118"/>
              <a:gd name="T12" fmla="*/ 12 w 118"/>
              <a:gd name="T13" fmla="*/ 76 h 118"/>
              <a:gd name="T14" fmla="*/ 20 w 118"/>
              <a:gd name="T15" fmla="*/ 17 h 118"/>
              <a:gd name="T16" fmla="*/ 82 w 118"/>
              <a:gd name="T17" fmla="*/ 15 h 118"/>
              <a:gd name="T18" fmla="*/ 89 w 118"/>
              <a:gd name="T19" fmla="*/ 81 h 118"/>
              <a:gd name="T20" fmla="*/ 52 w 118"/>
              <a:gd name="T21" fmla="*/ 14 h 118"/>
              <a:gd name="T22" fmla="*/ 15 w 118"/>
              <a:gd name="T23" fmla="*/ 50 h 118"/>
              <a:gd name="T24" fmla="*/ 51 w 118"/>
              <a:gd name="T25" fmla="*/ 89 h 118"/>
              <a:gd name="T26" fmla="*/ 89 w 118"/>
              <a:gd name="T27" fmla="*/ 52 h 118"/>
              <a:gd name="T28" fmla="*/ 52 w 118"/>
              <a:gd name="T29" fmla="*/ 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18">
                <a:moveTo>
                  <a:pt x="89" y="81"/>
                </a:moveTo>
                <a:cubicBezTo>
                  <a:pt x="98" y="89"/>
                  <a:pt x="106" y="97"/>
                  <a:pt x="114" y="106"/>
                </a:cubicBezTo>
                <a:cubicBezTo>
                  <a:pt x="116" y="108"/>
                  <a:pt x="118" y="112"/>
                  <a:pt x="116" y="114"/>
                </a:cubicBezTo>
                <a:cubicBezTo>
                  <a:pt x="113" y="118"/>
                  <a:pt x="110" y="115"/>
                  <a:pt x="107" y="113"/>
                </a:cubicBezTo>
                <a:cubicBezTo>
                  <a:pt x="99" y="104"/>
                  <a:pt x="91" y="96"/>
                  <a:pt x="83" y="87"/>
                </a:cubicBezTo>
                <a:cubicBezTo>
                  <a:pt x="69" y="98"/>
                  <a:pt x="54" y="101"/>
                  <a:pt x="37" y="96"/>
                </a:cubicBezTo>
                <a:cubicBezTo>
                  <a:pt x="26" y="93"/>
                  <a:pt x="18" y="86"/>
                  <a:pt x="12" y="76"/>
                </a:cubicBezTo>
                <a:cubicBezTo>
                  <a:pt x="0" y="57"/>
                  <a:pt x="3" y="31"/>
                  <a:pt x="20" y="17"/>
                </a:cubicBezTo>
                <a:cubicBezTo>
                  <a:pt x="38" y="0"/>
                  <a:pt x="63" y="0"/>
                  <a:pt x="82" y="15"/>
                </a:cubicBezTo>
                <a:cubicBezTo>
                  <a:pt x="101" y="31"/>
                  <a:pt x="104" y="56"/>
                  <a:pt x="89" y="81"/>
                </a:cubicBezTo>
                <a:close/>
                <a:moveTo>
                  <a:pt x="52" y="14"/>
                </a:moveTo>
                <a:cubicBezTo>
                  <a:pt x="32" y="14"/>
                  <a:pt x="15" y="30"/>
                  <a:pt x="15" y="50"/>
                </a:cubicBezTo>
                <a:cubicBezTo>
                  <a:pt x="14" y="71"/>
                  <a:pt x="31" y="88"/>
                  <a:pt x="51" y="89"/>
                </a:cubicBezTo>
                <a:cubicBezTo>
                  <a:pt x="71" y="89"/>
                  <a:pt x="88" y="72"/>
                  <a:pt x="89" y="52"/>
                </a:cubicBezTo>
                <a:cubicBezTo>
                  <a:pt x="89" y="32"/>
                  <a:pt x="73" y="15"/>
                  <a:pt x="52" y="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11"/>
          <p:cNvSpPr>
            <a:spLocks/>
          </p:cNvSpPr>
          <p:nvPr userDrawn="1"/>
        </p:nvSpPr>
        <p:spPr bwMode="auto">
          <a:xfrm>
            <a:off x="11494576" y="2091494"/>
            <a:ext cx="211138" cy="214312"/>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64531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0192-996D-4386-B467-6268E1AEC4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6BBA6086-588E-4DC2-93C0-ECA7530D2A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95A17B-43C8-403D-B1D9-687E860095F5}"/>
              </a:ext>
            </a:extLst>
          </p:cNvPr>
          <p:cNvSpPr>
            <a:spLocks noGrp="1"/>
          </p:cNvSpPr>
          <p:nvPr>
            <p:ph type="dt" sz="half" idx="10"/>
          </p:nvPr>
        </p:nvSpPr>
        <p:spPr/>
        <p:txBody>
          <a:bodyPr/>
          <a:lstStyle/>
          <a:p>
            <a:fld id="{77BEF6DD-C119-41B0-B92E-FCD3EAAA1174}" type="datetimeFigureOut">
              <a:rPr lang="en-PH" smtClean="0"/>
              <a:t>05/09/2024</a:t>
            </a:fld>
            <a:endParaRPr lang="en-PH"/>
          </a:p>
        </p:txBody>
      </p:sp>
      <p:sp>
        <p:nvSpPr>
          <p:cNvPr id="5" name="Footer Placeholder 4">
            <a:extLst>
              <a:ext uri="{FF2B5EF4-FFF2-40B4-BE49-F238E27FC236}">
                <a16:creationId xmlns:a16="http://schemas.microsoft.com/office/drawing/2014/main" id="{CC19B982-4312-46F6-8126-125E7130B202}"/>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A0EF7186-CBE0-4293-AB0F-AC4EC9CB5AE9}"/>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61754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469"/>
        <p:cNvGrpSpPr/>
        <p:nvPr/>
      </p:nvGrpSpPr>
      <p:grpSpPr>
        <a:xfrm>
          <a:off x="0" y="0"/>
          <a:ext cx="0" cy="0"/>
          <a:chOff x="0" y="0"/>
          <a:chExt cx="0" cy="0"/>
        </a:xfrm>
      </p:grpSpPr>
      <p:sp>
        <p:nvSpPr>
          <p:cNvPr id="471" name="Google Shape;471;p4"/>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solidFill>
                  <a:srgbClr val="19191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 name="Grupo 6"/>
          <p:cNvGrpSpPr/>
          <p:nvPr userDrawn="1"/>
        </p:nvGrpSpPr>
        <p:grpSpPr>
          <a:xfrm rot="5400000">
            <a:off x="-2986964" y="3109774"/>
            <a:ext cx="6650783" cy="456551"/>
            <a:chOff x="-2112963" y="2112963"/>
            <a:chExt cx="13366751" cy="917575"/>
          </a:xfrm>
          <a:solidFill>
            <a:srgbClr val="FF9A3F"/>
          </a:solidFill>
        </p:grpSpPr>
        <p:sp>
          <p:nvSpPr>
            <p:cNvPr id="8"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9"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grpSp>
        <p:nvGrpSpPr>
          <p:cNvPr id="10" name="Grupo 9"/>
          <p:cNvGrpSpPr/>
          <p:nvPr userDrawn="1"/>
        </p:nvGrpSpPr>
        <p:grpSpPr>
          <a:xfrm rot="16200000">
            <a:off x="8533235" y="3103895"/>
            <a:ext cx="6650783" cy="456551"/>
            <a:chOff x="-2112963" y="2112963"/>
            <a:chExt cx="13366751" cy="917575"/>
          </a:xfrm>
          <a:solidFill>
            <a:srgbClr val="FF9A3F"/>
          </a:solidFill>
        </p:grpSpPr>
        <p:sp>
          <p:nvSpPr>
            <p:cNvPr id="11"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2"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sp>
        <p:nvSpPr>
          <p:cNvPr id="13" name="Freeform 5"/>
          <p:cNvSpPr>
            <a:spLocks/>
          </p:cNvSpPr>
          <p:nvPr userDrawn="1"/>
        </p:nvSpPr>
        <p:spPr bwMode="auto">
          <a:xfrm rot="10800000">
            <a:off x="0" y="6780"/>
            <a:ext cx="12192000" cy="707568"/>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solidFill>
            <a:srgbClr val="7030A0"/>
          </a:solidFill>
          <a:ln>
            <a:noFill/>
          </a:ln>
        </p:spPr>
        <p:txBody>
          <a:bodyPr vert="horz" wrap="square" lIns="121920" tIns="60960" rIns="121920" bIns="60960" numCol="1" anchor="t" anchorCtr="0" compatLnSpc="1">
            <a:prstTxWarp prst="textNoShape">
              <a:avLst/>
            </a:prstTxWarp>
          </a:bodyPr>
          <a:lstStyle/>
          <a:p>
            <a:endParaRPr lang="es-AR" sz="2400"/>
          </a:p>
        </p:txBody>
      </p:sp>
    </p:spTree>
    <p:extLst>
      <p:ext uri="{BB962C8B-B14F-4D97-AF65-F5344CB8AC3E}">
        <p14:creationId xmlns:p14="http://schemas.microsoft.com/office/powerpoint/2010/main" val="3573952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218"/>
        <p:cNvGrpSpPr/>
        <p:nvPr/>
      </p:nvGrpSpPr>
      <p:grpSpPr>
        <a:xfrm>
          <a:off x="0" y="0"/>
          <a:ext cx="0" cy="0"/>
          <a:chOff x="0" y="0"/>
          <a:chExt cx="0" cy="0"/>
        </a:xfrm>
      </p:grpSpPr>
      <p:sp>
        <p:nvSpPr>
          <p:cNvPr id="4219" name="Google Shape;4219;p29"/>
          <p:cNvSpPr txBox="1">
            <a:spLocks noGrp="1"/>
          </p:cNvSpPr>
          <p:nvPr>
            <p:ph type="subTitle" idx="1"/>
          </p:nvPr>
        </p:nvSpPr>
        <p:spPr>
          <a:xfrm>
            <a:off x="956567" y="3618167"/>
            <a:ext cx="4805200" cy="110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0" name="Google Shape;4220;p29"/>
          <p:cNvSpPr txBox="1">
            <a:spLocks noGrp="1"/>
          </p:cNvSpPr>
          <p:nvPr>
            <p:ph type="title"/>
          </p:nvPr>
        </p:nvSpPr>
        <p:spPr>
          <a:xfrm>
            <a:off x="956567" y="2402367"/>
            <a:ext cx="4478800" cy="106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 name="Grupo 8"/>
          <p:cNvGrpSpPr/>
          <p:nvPr userDrawn="1"/>
        </p:nvGrpSpPr>
        <p:grpSpPr>
          <a:xfrm>
            <a:off x="147149" y="5873838"/>
            <a:ext cx="11918731" cy="818175"/>
            <a:chOff x="-2112963" y="2112963"/>
            <a:chExt cx="13366751" cy="917575"/>
          </a:xfrm>
          <a:solidFill>
            <a:srgbClr val="FF9A3F"/>
          </a:solidFill>
        </p:grpSpPr>
        <p:sp>
          <p:nvSpPr>
            <p:cNvPr id="10"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1"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grpSp>
        <p:nvGrpSpPr>
          <p:cNvPr id="13" name="Grupo 12"/>
          <p:cNvGrpSpPr/>
          <p:nvPr userDrawn="1"/>
        </p:nvGrpSpPr>
        <p:grpSpPr>
          <a:xfrm rot="10800000">
            <a:off x="147149" y="73747"/>
            <a:ext cx="11918731" cy="818175"/>
            <a:chOff x="-2112963" y="2112963"/>
            <a:chExt cx="13366751" cy="917575"/>
          </a:xfrm>
          <a:solidFill>
            <a:srgbClr val="FF9A3F"/>
          </a:solidFill>
        </p:grpSpPr>
        <p:sp>
          <p:nvSpPr>
            <p:cNvPr id="14"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5"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spTree>
    <p:extLst>
      <p:ext uri="{BB962C8B-B14F-4D97-AF65-F5344CB8AC3E}">
        <p14:creationId xmlns:p14="http://schemas.microsoft.com/office/powerpoint/2010/main" val="3566775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13"/>
        <p:cNvGrpSpPr/>
        <p:nvPr/>
      </p:nvGrpSpPr>
      <p:grpSpPr>
        <a:xfrm>
          <a:off x="0" y="0"/>
          <a:ext cx="0" cy="0"/>
          <a:chOff x="0" y="0"/>
          <a:chExt cx="0" cy="0"/>
        </a:xfrm>
      </p:grpSpPr>
      <p:sp>
        <p:nvSpPr>
          <p:cNvPr id="914" name="Google Shape;914;p7"/>
          <p:cNvSpPr txBox="1">
            <a:spLocks noGrp="1"/>
          </p:cNvSpPr>
          <p:nvPr>
            <p:ph type="body" idx="1"/>
          </p:nvPr>
        </p:nvSpPr>
        <p:spPr>
          <a:xfrm>
            <a:off x="1067173" y="1961833"/>
            <a:ext cx="5346400" cy="36800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Clr>
                <a:schemeClr val="lt2"/>
              </a:buClr>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915" name="Google Shape;915;p7"/>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solidFill>
                  <a:srgbClr val="19191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 name="Grupo 8"/>
          <p:cNvGrpSpPr/>
          <p:nvPr userDrawn="1"/>
        </p:nvGrpSpPr>
        <p:grpSpPr>
          <a:xfrm>
            <a:off x="147149" y="5873838"/>
            <a:ext cx="11918731" cy="818175"/>
            <a:chOff x="-2112963" y="2112963"/>
            <a:chExt cx="13366751" cy="917575"/>
          </a:xfrm>
          <a:solidFill>
            <a:srgbClr val="FF9A3F"/>
          </a:solidFill>
        </p:grpSpPr>
        <p:sp>
          <p:nvSpPr>
            <p:cNvPr id="10"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1"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grpSp>
        <p:nvGrpSpPr>
          <p:cNvPr id="12" name="Grupo 11"/>
          <p:cNvGrpSpPr/>
          <p:nvPr userDrawn="1"/>
        </p:nvGrpSpPr>
        <p:grpSpPr>
          <a:xfrm rot="10800000">
            <a:off x="168171" y="201340"/>
            <a:ext cx="11918731" cy="1270107"/>
            <a:chOff x="-2112963" y="2112963"/>
            <a:chExt cx="13366751" cy="917575"/>
          </a:xfrm>
          <a:solidFill>
            <a:srgbClr val="7030A0"/>
          </a:solidFill>
        </p:grpSpPr>
        <p:sp>
          <p:nvSpPr>
            <p:cNvPr id="13"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4" name="Freeform 6"/>
            <p:cNvSpPr>
              <a:spLocks/>
            </p:cNvSpPr>
            <p:nvPr userDrawn="1"/>
          </p:nvSpPr>
          <p:spPr bwMode="auto">
            <a:xfrm>
              <a:off x="2738437" y="2112963"/>
              <a:ext cx="3663950" cy="617538"/>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spTree>
    <p:extLst>
      <p:ext uri="{BB962C8B-B14F-4D97-AF65-F5344CB8AC3E}">
        <p14:creationId xmlns:p14="http://schemas.microsoft.com/office/powerpoint/2010/main" val="2475475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grpSp>
        <p:nvGrpSpPr>
          <p:cNvPr id="5" name="Grupo 4"/>
          <p:cNvGrpSpPr/>
          <p:nvPr userDrawn="1"/>
        </p:nvGrpSpPr>
        <p:grpSpPr>
          <a:xfrm>
            <a:off x="143339" y="148093"/>
            <a:ext cx="11905323" cy="688619"/>
            <a:chOff x="899592" y="1479222"/>
            <a:chExt cx="8928992" cy="876504"/>
          </a:xfrm>
        </p:grpSpPr>
        <p:sp>
          <p:nvSpPr>
            <p:cNvPr id="3" name="Tarjeta 2"/>
            <p:cNvSpPr/>
            <p:nvPr userDrawn="1"/>
          </p:nvSpPr>
          <p:spPr>
            <a:xfrm>
              <a:off x="899592" y="1491630"/>
              <a:ext cx="7453336" cy="864096"/>
            </a:xfrm>
            <a:prstGeom prst="flowChartPunchedCard">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sp>
          <p:nvSpPr>
            <p:cNvPr id="4" name="Tarjeta 3"/>
            <p:cNvSpPr/>
            <p:nvPr userDrawn="1"/>
          </p:nvSpPr>
          <p:spPr>
            <a:xfrm flipH="1">
              <a:off x="8460432" y="1479222"/>
              <a:ext cx="1368152" cy="876504"/>
            </a:xfrm>
            <a:prstGeom prst="flowChartPunchedCar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grpSp>
      <p:sp>
        <p:nvSpPr>
          <p:cNvPr id="7" name="Text Placeholder 9"/>
          <p:cNvSpPr>
            <a:spLocks noGrp="1"/>
          </p:cNvSpPr>
          <p:nvPr>
            <p:ph type="body" sz="quarter" idx="12" hasCustomPrompt="1"/>
          </p:nvPr>
        </p:nvSpPr>
        <p:spPr>
          <a:xfrm>
            <a:off x="0" y="356659"/>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66979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blipFill>
          <a:blip r:embed="rId2">
            <a:alphaModFix/>
          </a:blip>
          <a:stretch>
            <a:fillRect/>
          </a:stretch>
        </a:blipFill>
        <a:effectLst/>
      </p:bgPr>
    </p:bg>
    <p:spTree>
      <p:nvGrpSpPr>
        <p:cNvPr id="1" name="Shape 1762"/>
        <p:cNvGrpSpPr/>
        <p:nvPr/>
      </p:nvGrpSpPr>
      <p:grpSpPr>
        <a:xfrm>
          <a:off x="0" y="0"/>
          <a:ext cx="0" cy="0"/>
          <a:chOff x="0" y="0"/>
          <a:chExt cx="0" cy="0"/>
        </a:xfrm>
      </p:grpSpPr>
      <p:grpSp>
        <p:nvGrpSpPr>
          <p:cNvPr id="1763" name="Google Shape;1763;p23"/>
          <p:cNvGrpSpPr/>
          <p:nvPr/>
        </p:nvGrpSpPr>
        <p:grpSpPr>
          <a:xfrm>
            <a:off x="101569" y="153218"/>
            <a:ext cx="12090528" cy="6534127"/>
            <a:chOff x="76177" y="114913"/>
            <a:chExt cx="9067896" cy="4900595"/>
          </a:xfrm>
        </p:grpSpPr>
        <p:grpSp>
          <p:nvGrpSpPr>
            <p:cNvPr id="1764" name="Google Shape;1764;p23"/>
            <p:cNvGrpSpPr/>
            <p:nvPr/>
          </p:nvGrpSpPr>
          <p:grpSpPr>
            <a:xfrm>
              <a:off x="4477110" y="4842845"/>
              <a:ext cx="189780" cy="172662"/>
              <a:chOff x="4520653" y="4806269"/>
              <a:chExt cx="189780" cy="172662"/>
            </a:xfrm>
          </p:grpSpPr>
          <p:sp>
            <p:nvSpPr>
              <p:cNvPr id="1765" name="Google Shape;1765;p23"/>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3"/>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3"/>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8" name="Google Shape;1768;p23"/>
            <p:cNvSpPr/>
            <p:nvPr/>
          </p:nvSpPr>
          <p:spPr>
            <a:xfrm>
              <a:off x="4470392"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69" name="Google Shape;1769;p23"/>
            <p:cNvGrpSpPr/>
            <p:nvPr/>
          </p:nvGrpSpPr>
          <p:grpSpPr>
            <a:xfrm>
              <a:off x="76177" y="114937"/>
              <a:ext cx="9067896" cy="4880416"/>
              <a:chOff x="76177" y="114937"/>
              <a:chExt cx="9067896" cy="4880416"/>
            </a:xfrm>
          </p:grpSpPr>
          <p:grpSp>
            <p:nvGrpSpPr>
              <p:cNvPr id="1770" name="Google Shape;1770;p23"/>
              <p:cNvGrpSpPr/>
              <p:nvPr/>
            </p:nvGrpSpPr>
            <p:grpSpPr>
              <a:xfrm>
                <a:off x="194306" y="1034696"/>
                <a:ext cx="213648" cy="3005896"/>
                <a:chOff x="194306" y="1034696"/>
                <a:chExt cx="213648" cy="3005896"/>
              </a:xfrm>
            </p:grpSpPr>
            <p:sp>
              <p:nvSpPr>
                <p:cNvPr id="1771" name="Google Shape;1771;p23"/>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3"/>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3"/>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3"/>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75" name="Google Shape;1775;p23"/>
              <p:cNvGrpSpPr/>
              <p:nvPr/>
            </p:nvGrpSpPr>
            <p:grpSpPr>
              <a:xfrm>
                <a:off x="1005226" y="210401"/>
                <a:ext cx="8138847" cy="211872"/>
                <a:chOff x="1005226" y="199492"/>
                <a:chExt cx="8138847" cy="211872"/>
              </a:xfrm>
            </p:grpSpPr>
            <p:sp>
              <p:nvSpPr>
                <p:cNvPr id="1776" name="Google Shape;1776;p2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77" name="Google Shape;1777;p23"/>
                <p:cNvGrpSpPr/>
                <p:nvPr/>
              </p:nvGrpSpPr>
              <p:grpSpPr>
                <a:xfrm>
                  <a:off x="1005226" y="199492"/>
                  <a:ext cx="3295960" cy="211872"/>
                  <a:chOff x="1018925" y="254356"/>
                  <a:chExt cx="3295960" cy="211872"/>
                </a:xfrm>
              </p:grpSpPr>
              <p:sp>
                <p:nvSpPr>
                  <p:cNvPr id="1778" name="Google Shape;1778;p2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780" name="Google Shape;1780;p23"/>
              <p:cNvGrpSpPr/>
              <p:nvPr/>
            </p:nvGrpSpPr>
            <p:grpSpPr>
              <a:xfrm>
                <a:off x="91453" y="114937"/>
                <a:ext cx="750045" cy="777207"/>
                <a:chOff x="54877" y="169801"/>
                <a:chExt cx="750045" cy="777207"/>
              </a:xfrm>
            </p:grpSpPr>
            <p:sp>
              <p:nvSpPr>
                <p:cNvPr id="1781" name="Google Shape;1781;p23"/>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3"/>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3"/>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3"/>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3"/>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3"/>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3"/>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3"/>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3"/>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3"/>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3"/>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3"/>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23"/>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3"/>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3"/>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3"/>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3"/>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23"/>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3"/>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0" name="Google Shape;1800;p23"/>
              <p:cNvGrpSpPr/>
              <p:nvPr/>
            </p:nvGrpSpPr>
            <p:grpSpPr>
              <a:xfrm>
                <a:off x="76177" y="4248700"/>
                <a:ext cx="779177" cy="746654"/>
                <a:chOff x="39601" y="4212124"/>
                <a:chExt cx="779177" cy="746654"/>
              </a:xfrm>
            </p:grpSpPr>
            <p:sp>
              <p:nvSpPr>
                <p:cNvPr id="1801" name="Google Shape;1801;p23"/>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3"/>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3"/>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3"/>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3"/>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3"/>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3"/>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3"/>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3"/>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3"/>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3"/>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3"/>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3"/>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3"/>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3"/>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3"/>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3"/>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3"/>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3"/>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0" name="Google Shape;1820;p23"/>
              <p:cNvGrpSpPr/>
              <p:nvPr/>
            </p:nvGrpSpPr>
            <p:grpSpPr>
              <a:xfrm rot="10800000" flipH="1">
                <a:off x="1005226" y="4721208"/>
                <a:ext cx="8138847" cy="211872"/>
                <a:chOff x="1005226" y="199492"/>
                <a:chExt cx="8138847" cy="211872"/>
              </a:xfrm>
            </p:grpSpPr>
            <p:sp>
              <p:nvSpPr>
                <p:cNvPr id="1821" name="Google Shape;1821;p2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22" name="Google Shape;1822;p23"/>
                <p:cNvGrpSpPr/>
                <p:nvPr/>
              </p:nvGrpSpPr>
              <p:grpSpPr>
                <a:xfrm>
                  <a:off x="1005226" y="199492"/>
                  <a:ext cx="3295960" cy="211872"/>
                  <a:chOff x="1018925" y="254356"/>
                  <a:chExt cx="3295960" cy="211872"/>
                </a:xfrm>
              </p:grpSpPr>
              <p:sp>
                <p:nvSpPr>
                  <p:cNvPr id="1823" name="Google Shape;1823;p2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1825" name="Google Shape;1825;p23"/>
          <p:cNvSpPr txBox="1">
            <a:spLocks noGrp="1"/>
          </p:cNvSpPr>
          <p:nvPr>
            <p:ph type="title"/>
          </p:nvPr>
        </p:nvSpPr>
        <p:spPr>
          <a:xfrm>
            <a:off x="1011800" y="593367"/>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0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6" name="Google Shape;1826;p23"/>
          <p:cNvSpPr txBox="1">
            <a:spLocks noGrp="1"/>
          </p:cNvSpPr>
          <p:nvPr>
            <p:ph type="title" idx="2"/>
          </p:nvPr>
        </p:nvSpPr>
        <p:spPr>
          <a:xfrm>
            <a:off x="4340400" y="3981600"/>
            <a:ext cx="35112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827" name="Google Shape;1827;p23"/>
          <p:cNvSpPr txBox="1">
            <a:spLocks noGrp="1"/>
          </p:cNvSpPr>
          <p:nvPr>
            <p:ph type="title" idx="3"/>
          </p:nvPr>
        </p:nvSpPr>
        <p:spPr>
          <a:xfrm>
            <a:off x="4416800" y="4588800"/>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000" b="0">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1828" name="Google Shape;1828;p23"/>
          <p:cNvSpPr txBox="1">
            <a:spLocks noGrp="1"/>
          </p:cNvSpPr>
          <p:nvPr>
            <p:ph type="title" idx="4"/>
          </p:nvPr>
        </p:nvSpPr>
        <p:spPr>
          <a:xfrm>
            <a:off x="878033" y="3981600"/>
            <a:ext cx="35116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829" name="Google Shape;1829;p23"/>
          <p:cNvSpPr txBox="1">
            <a:spLocks noGrp="1"/>
          </p:cNvSpPr>
          <p:nvPr>
            <p:ph type="title" idx="5"/>
          </p:nvPr>
        </p:nvSpPr>
        <p:spPr>
          <a:xfrm>
            <a:off x="954567" y="4588800"/>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000" b="0">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1830" name="Google Shape;1830;p23"/>
          <p:cNvSpPr txBox="1">
            <a:spLocks noGrp="1"/>
          </p:cNvSpPr>
          <p:nvPr>
            <p:ph type="title" idx="6"/>
          </p:nvPr>
        </p:nvSpPr>
        <p:spPr>
          <a:xfrm>
            <a:off x="7802567" y="3981600"/>
            <a:ext cx="35112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831" name="Google Shape;1831;p23"/>
          <p:cNvSpPr txBox="1">
            <a:spLocks noGrp="1"/>
          </p:cNvSpPr>
          <p:nvPr>
            <p:ph type="title" idx="7"/>
          </p:nvPr>
        </p:nvSpPr>
        <p:spPr>
          <a:xfrm>
            <a:off x="7879056" y="4588800"/>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000" b="0">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1832" name="Google Shape;1832;p23"/>
          <p:cNvSpPr txBox="1">
            <a:spLocks noGrp="1"/>
          </p:cNvSpPr>
          <p:nvPr>
            <p:ph type="title" idx="8" hasCustomPrompt="1"/>
          </p:nvPr>
        </p:nvSpPr>
        <p:spPr>
          <a:xfrm>
            <a:off x="1991000" y="2556700"/>
            <a:ext cx="12856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833" name="Google Shape;1833;p23"/>
          <p:cNvSpPr txBox="1">
            <a:spLocks noGrp="1"/>
          </p:cNvSpPr>
          <p:nvPr>
            <p:ph type="title" idx="9" hasCustomPrompt="1"/>
          </p:nvPr>
        </p:nvSpPr>
        <p:spPr>
          <a:xfrm>
            <a:off x="5453167" y="2556700"/>
            <a:ext cx="12856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834" name="Google Shape;1834;p23"/>
          <p:cNvSpPr txBox="1">
            <a:spLocks noGrp="1"/>
          </p:cNvSpPr>
          <p:nvPr>
            <p:ph type="title" idx="13" hasCustomPrompt="1"/>
          </p:nvPr>
        </p:nvSpPr>
        <p:spPr>
          <a:xfrm>
            <a:off x="8915233" y="2556700"/>
            <a:ext cx="12856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3937730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alphaModFix/>
          </a:blip>
          <a:stretch>
            <a:fillRect/>
          </a:stretch>
        </a:blipFill>
        <a:effectLst/>
      </p:bgPr>
    </p:bg>
    <p:spTree>
      <p:nvGrpSpPr>
        <p:cNvPr id="1" name="Shape 2430"/>
        <p:cNvGrpSpPr/>
        <p:nvPr/>
      </p:nvGrpSpPr>
      <p:grpSpPr>
        <a:xfrm>
          <a:off x="0" y="0"/>
          <a:ext cx="0" cy="0"/>
          <a:chOff x="0" y="0"/>
          <a:chExt cx="0" cy="0"/>
        </a:xfrm>
      </p:grpSpPr>
      <p:pic>
        <p:nvPicPr>
          <p:cNvPr id="69" name="Imagen 68"/>
          <p:cNvPicPr>
            <a:picLocks noChangeAspect="1"/>
          </p:cNvPicPr>
          <p:nvPr userDrawn="1"/>
        </p:nvPicPr>
        <p:blipFill>
          <a:blip r:embed="rId3"/>
          <a:stretch>
            <a:fillRect/>
          </a:stretch>
        </p:blipFill>
        <p:spPr>
          <a:xfrm flipH="1">
            <a:off x="-1" y="4922445"/>
            <a:ext cx="12192000" cy="1935555"/>
          </a:xfrm>
          <a:prstGeom prst="rect">
            <a:avLst/>
          </a:prstGeom>
        </p:spPr>
      </p:pic>
      <p:grpSp>
        <p:nvGrpSpPr>
          <p:cNvPr id="2443" name="Google Shape;2443;p32"/>
          <p:cNvGrpSpPr/>
          <p:nvPr/>
        </p:nvGrpSpPr>
        <p:grpSpPr>
          <a:xfrm flipH="1">
            <a:off x="-30" y="280535"/>
            <a:ext cx="10851796" cy="282496"/>
            <a:chOff x="1005226" y="199492"/>
            <a:chExt cx="8138847" cy="211872"/>
          </a:xfrm>
        </p:grpSpPr>
        <p:sp>
          <p:nvSpPr>
            <p:cNvPr id="2444" name="Google Shape;2444;p32"/>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45" name="Google Shape;2445;p32"/>
            <p:cNvGrpSpPr/>
            <p:nvPr/>
          </p:nvGrpSpPr>
          <p:grpSpPr>
            <a:xfrm>
              <a:off x="1005226" y="199492"/>
              <a:ext cx="3295960" cy="211872"/>
              <a:chOff x="1018925" y="254356"/>
              <a:chExt cx="3295960" cy="211872"/>
            </a:xfrm>
          </p:grpSpPr>
          <p:sp>
            <p:nvSpPr>
              <p:cNvPr id="2446" name="Google Shape;2446;p32"/>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2"/>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 name="Freeform 5"/>
          <p:cNvSpPr>
            <a:spLocks/>
          </p:cNvSpPr>
          <p:nvPr/>
        </p:nvSpPr>
        <p:spPr bwMode="auto">
          <a:xfrm rot="16560300">
            <a:off x="8704354" y="2988428"/>
            <a:ext cx="6263961" cy="908889"/>
          </a:xfrm>
          <a:custGeom>
            <a:avLst/>
            <a:gdLst>
              <a:gd name="T0" fmla="*/ 247 w 969"/>
              <a:gd name="T1" fmla="*/ 110 h 138"/>
              <a:gd name="T2" fmla="*/ 104 w 969"/>
              <a:gd name="T3" fmla="*/ 115 h 138"/>
              <a:gd name="T4" fmla="*/ 56 w 969"/>
              <a:gd name="T5" fmla="*/ 130 h 138"/>
              <a:gd name="T6" fmla="*/ 10 w 969"/>
              <a:gd name="T7" fmla="*/ 123 h 138"/>
              <a:gd name="T8" fmla="*/ 8 w 969"/>
              <a:gd name="T9" fmla="*/ 72 h 138"/>
              <a:gd name="T10" fmla="*/ 49 w 969"/>
              <a:gd name="T11" fmla="*/ 61 h 138"/>
              <a:gd name="T12" fmla="*/ 222 w 969"/>
              <a:gd name="T13" fmla="*/ 57 h 138"/>
              <a:gd name="T14" fmla="*/ 284 w 969"/>
              <a:gd name="T15" fmla="*/ 57 h 138"/>
              <a:gd name="T16" fmla="*/ 304 w 969"/>
              <a:gd name="T17" fmla="*/ 57 h 138"/>
              <a:gd name="T18" fmla="*/ 479 w 969"/>
              <a:gd name="T19" fmla="*/ 41 h 138"/>
              <a:gd name="T20" fmla="*/ 952 w 969"/>
              <a:gd name="T21" fmla="*/ 1 h 138"/>
              <a:gd name="T22" fmla="*/ 969 w 969"/>
              <a:gd name="T23" fmla="*/ 5 h 138"/>
              <a:gd name="T24" fmla="*/ 953 w 969"/>
              <a:gd name="T25" fmla="*/ 15 h 138"/>
              <a:gd name="T26" fmla="*/ 554 w 969"/>
              <a:gd name="T27" fmla="*/ 59 h 138"/>
              <a:gd name="T28" fmla="*/ 379 w 969"/>
              <a:gd name="T29" fmla="*/ 85 h 138"/>
              <a:gd name="T30" fmla="*/ 333 w 969"/>
              <a:gd name="T31" fmla="*/ 91 h 138"/>
              <a:gd name="T32" fmla="*/ 275 w 969"/>
              <a:gd name="T33" fmla="*/ 104 h 138"/>
              <a:gd name="T34" fmla="*/ 247 w 969"/>
              <a:gd name="T35" fmla="*/ 1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9" h="138">
                <a:moveTo>
                  <a:pt x="247" y="110"/>
                </a:moveTo>
                <a:cubicBezTo>
                  <a:pt x="200" y="96"/>
                  <a:pt x="152" y="108"/>
                  <a:pt x="104" y="115"/>
                </a:cubicBezTo>
                <a:cubicBezTo>
                  <a:pt x="88" y="118"/>
                  <a:pt x="71" y="123"/>
                  <a:pt x="56" y="130"/>
                </a:cubicBezTo>
                <a:cubicBezTo>
                  <a:pt x="38" y="138"/>
                  <a:pt x="23" y="136"/>
                  <a:pt x="10" y="123"/>
                </a:cubicBezTo>
                <a:cubicBezTo>
                  <a:pt x="1" y="115"/>
                  <a:pt x="0" y="84"/>
                  <a:pt x="8" y="72"/>
                </a:cubicBezTo>
                <a:cubicBezTo>
                  <a:pt x="18" y="57"/>
                  <a:pt x="33" y="57"/>
                  <a:pt x="49" y="61"/>
                </a:cubicBezTo>
                <a:cubicBezTo>
                  <a:pt x="107" y="73"/>
                  <a:pt x="165" y="71"/>
                  <a:pt x="222" y="57"/>
                </a:cubicBezTo>
                <a:cubicBezTo>
                  <a:pt x="243" y="51"/>
                  <a:pt x="263" y="46"/>
                  <a:pt x="284" y="57"/>
                </a:cubicBezTo>
                <a:cubicBezTo>
                  <a:pt x="289" y="60"/>
                  <a:pt x="297" y="58"/>
                  <a:pt x="304" y="57"/>
                </a:cubicBezTo>
                <a:cubicBezTo>
                  <a:pt x="362" y="52"/>
                  <a:pt x="420" y="46"/>
                  <a:pt x="479" y="41"/>
                </a:cubicBezTo>
                <a:cubicBezTo>
                  <a:pt x="636" y="27"/>
                  <a:pt x="794" y="14"/>
                  <a:pt x="952" y="1"/>
                </a:cubicBezTo>
                <a:cubicBezTo>
                  <a:pt x="957" y="0"/>
                  <a:pt x="963" y="4"/>
                  <a:pt x="969" y="5"/>
                </a:cubicBezTo>
                <a:cubicBezTo>
                  <a:pt x="964" y="9"/>
                  <a:pt x="959" y="15"/>
                  <a:pt x="953" y="15"/>
                </a:cubicBezTo>
                <a:cubicBezTo>
                  <a:pt x="820" y="30"/>
                  <a:pt x="687" y="44"/>
                  <a:pt x="554" y="59"/>
                </a:cubicBezTo>
                <a:cubicBezTo>
                  <a:pt x="496" y="66"/>
                  <a:pt x="437" y="76"/>
                  <a:pt x="379" y="85"/>
                </a:cubicBezTo>
                <a:cubicBezTo>
                  <a:pt x="364" y="87"/>
                  <a:pt x="348" y="88"/>
                  <a:pt x="333" y="91"/>
                </a:cubicBezTo>
                <a:cubicBezTo>
                  <a:pt x="314" y="94"/>
                  <a:pt x="294" y="100"/>
                  <a:pt x="275" y="104"/>
                </a:cubicBezTo>
                <a:cubicBezTo>
                  <a:pt x="266" y="106"/>
                  <a:pt x="258" y="108"/>
                  <a:pt x="247" y="110"/>
                </a:cubicBezTo>
                <a:close/>
              </a:path>
            </a:pathLst>
          </a:custGeom>
          <a:solidFill>
            <a:schemeClr val="accent5">
              <a:lumMod val="75000"/>
            </a:schemeClr>
          </a:solidFill>
          <a:ln>
            <a:noFill/>
          </a:ln>
        </p:spPr>
        <p:txBody>
          <a:bodyPr vert="horz" wrap="square" lIns="121920" tIns="60960" rIns="121920" bIns="60960" numCol="1" anchor="t" anchorCtr="0" compatLnSpc="1">
            <a:prstTxWarp prst="textNoShape">
              <a:avLst/>
            </a:prstTxWarp>
          </a:bodyPr>
          <a:lstStyle/>
          <a:p>
            <a:endParaRPr lang="es-AR" sz="2400"/>
          </a:p>
        </p:txBody>
      </p:sp>
      <p:pic>
        <p:nvPicPr>
          <p:cNvPr id="6" name="Imagen 5"/>
          <p:cNvPicPr>
            <a:picLocks noChangeAspect="1"/>
          </p:cNvPicPr>
          <p:nvPr userDrawn="1"/>
        </p:nvPicPr>
        <p:blipFill>
          <a:blip r:embed="rId4"/>
          <a:stretch>
            <a:fillRect/>
          </a:stretch>
        </p:blipFill>
        <p:spPr>
          <a:xfrm>
            <a:off x="10079321" y="4897195"/>
            <a:ext cx="1352956" cy="1960805"/>
          </a:xfrm>
          <a:prstGeom prst="rect">
            <a:avLst/>
          </a:prstGeom>
        </p:spPr>
      </p:pic>
    </p:spTree>
    <p:extLst>
      <p:ext uri="{BB962C8B-B14F-4D97-AF65-F5344CB8AC3E}">
        <p14:creationId xmlns:p14="http://schemas.microsoft.com/office/powerpoint/2010/main" val="2537031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883"/>
        <p:cNvGrpSpPr/>
        <p:nvPr/>
      </p:nvGrpSpPr>
      <p:grpSpPr>
        <a:xfrm>
          <a:off x="0" y="0"/>
          <a:ext cx="0" cy="0"/>
          <a:chOff x="0" y="0"/>
          <a:chExt cx="0" cy="0"/>
        </a:xfrm>
      </p:grpSpPr>
      <p:pic>
        <p:nvPicPr>
          <p:cNvPr id="77" name="Imagen 76"/>
          <p:cNvPicPr>
            <a:picLocks noChangeAspect="1"/>
          </p:cNvPicPr>
          <p:nvPr userDrawn="1"/>
        </p:nvPicPr>
        <p:blipFill>
          <a:blip r:embed="rId3">
            <a:lum bright="33000" contrast="-19000"/>
          </a:blip>
          <a:stretch>
            <a:fillRect/>
          </a:stretch>
        </p:blipFill>
        <p:spPr>
          <a:xfrm>
            <a:off x="4432836" y="1746576"/>
            <a:ext cx="3229349" cy="3716373"/>
          </a:xfrm>
          <a:prstGeom prst="rect">
            <a:avLst/>
          </a:prstGeom>
        </p:spPr>
      </p:pic>
      <p:grpSp>
        <p:nvGrpSpPr>
          <p:cNvPr id="884" name="Google Shape;884;p13"/>
          <p:cNvGrpSpPr/>
          <p:nvPr/>
        </p:nvGrpSpPr>
        <p:grpSpPr>
          <a:xfrm>
            <a:off x="101569" y="153218"/>
            <a:ext cx="12090528" cy="6534127"/>
            <a:chOff x="76177" y="114913"/>
            <a:chExt cx="9067896" cy="4900595"/>
          </a:xfrm>
        </p:grpSpPr>
        <p:grpSp>
          <p:nvGrpSpPr>
            <p:cNvPr id="885" name="Google Shape;885;p13"/>
            <p:cNvGrpSpPr/>
            <p:nvPr/>
          </p:nvGrpSpPr>
          <p:grpSpPr>
            <a:xfrm>
              <a:off x="4477110" y="4842845"/>
              <a:ext cx="189780" cy="172662"/>
              <a:chOff x="4520653" y="4806269"/>
              <a:chExt cx="189780" cy="172662"/>
            </a:xfrm>
          </p:grpSpPr>
          <p:sp>
            <p:nvSpPr>
              <p:cNvPr id="886" name="Google Shape;886;p13"/>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3"/>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9" name="Google Shape;889;p13"/>
            <p:cNvSpPr/>
            <p:nvPr/>
          </p:nvSpPr>
          <p:spPr>
            <a:xfrm>
              <a:off x="4470392"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90" name="Google Shape;890;p13"/>
            <p:cNvGrpSpPr/>
            <p:nvPr/>
          </p:nvGrpSpPr>
          <p:grpSpPr>
            <a:xfrm>
              <a:off x="76177" y="114937"/>
              <a:ext cx="9067896" cy="4880416"/>
              <a:chOff x="76177" y="114937"/>
              <a:chExt cx="9067896" cy="4880416"/>
            </a:xfrm>
          </p:grpSpPr>
          <p:grpSp>
            <p:nvGrpSpPr>
              <p:cNvPr id="891" name="Google Shape;891;p13"/>
              <p:cNvGrpSpPr/>
              <p:nvPr/>
            </p:nvGrpSpPr>
            <p:grpSpPr>
              <a:xfrm>
                <a:off x="194306" y="1034696"/>
                <a:ext cx="213648" cy="3005896"/>
                <a:chOff x="194306" y="1034696"/>
                <a:chExt cx="213648" cy="3005896"/>
              </a:xfrm>
            </p:grpSpPr>
            <p:sp>
              <p:nvSpPr>
                <p:cNvPr id="892" name="Google Shape;892;p13"/>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3"/>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3"/>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6" name="Google Shape;896;p13"/>
              <p:cNvGrpSpPr/>
              <p:nvPr/>
            </p:nvGrpSpPr>
            <p:grpSpPr>
              <a:xfrm>
                <a:off x="1005226" y="210401"/>
                <a:ext cx="8138847" cy="211872"/>
                <a:chOff x="1005226" y="199492"/>
                <a:chExt cx="8138847" cy="211872"/>
              </a:xfrm>
            </p:grpSpPr>
            <p:sp>
              <p:nvSpPr>
                <p:cNvPr id="897" name="Google Shape;897;p1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98" name="Google Shape;898;p13"/>
                <p:cNvGrpSpPr/>
                <p:nvPr/>
              </p:nvGrpSpPr>
              <p:grpSpPr>
                <a:xfrm>
                  <a:off x="1005226" y="199492"/>
                  <a:ext cx="3295960" cy="211872"/>
                  <a:chOff x="1018925" y="254356"/>
                  <a:chExt cx="3295960" cy="211872"/>
                </a:xfrm>
              </p:grpSpPr>
              <p:sp>
                <p:nvSpPr>
                  <p:cNvPr id="899" name="Google Shape;899;p1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01" name="Google Shape;901;p13"/>
              <p:cNvGrpSpPr/>
              <p:nvPr/>
            </p:nvGrpSpPr>
            <p:grpSpPr>
              <a:xfrm>
                <a:off x="91453" y="114937"/>
                <a:ext cx="750045" cy="777207"/>
                <a:chOff x="54877" y="169801"/>
                <a:chExt cx="750045" cy="777207"/>
              </a:xfrm>
            </p:grpSpPr>
            <p:sp>
              <p:nvSpPr>
                <p:cNvPr id="902" name="Google Shape;902;p13"/>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1" name="Google Shape;921;p13"/>
              <p:cNvGrpSpPr/>
              <p:nvPr/>
            </p:nvGrpSpPr>
            <p:grpSpPr>
              <a:xfrm>
                <a:off x="76177" y="4248700"/>
                <a:ext cx="779177" cy="746654"/>
                <a:chOff x="39601" y="4212124"/>
                <a:chExt cx="779177" cy="746654"/>
              </a:xfrm>
            </p:grpSpPr>
            <p:sp>
              <p:nvSpPr>
                <p:cNvPr id="922" name="Google Shape;922;p13"/>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1" name="Google Shape;941;p13"/>
              <p:cNvGrpSpPr/>
              <p:nvPr/>
            </p:nvGrpSpPr>
            <p:grpSpPr>
              <a:xfrm rot="10800000" flipH="1">
                <a:off x="1005226" y="4721208"/>
                <a:ext cx="8138847" cy="211872"/>
                <a:chOff x="1005226" y="199492"/>
                <a:chExt cx="8138847" cy="211872"/>
              </a:xfrm>
            </p:grpSpPr>
            <p:sp>
              <p:nvSpPr>
                <p:cNvPr id="942" name="Google Shape;942;p1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43" name="Google Shape;943;p13"/>
                <p:cNvGrpSpPr/>
                <p:nvPr/>
              </p:nvGrpSpPr>
              <p:grpSpPr>
                <a:xfrm>
                  <a:off x="1005226" y="199492"/>
                  <a:ext cx="3295960" cy="211872"/>
                  <a:chOff x="1018925" y="254356"/>
                  <a:chExt cx="3295960" cy="211872"/>
                </a:xfrm>
              </p:grpSpPr>
              <p:sp>
                <p:nvSpPr>
                  <p:cNvPr id="944" name="Google Shape;944;p1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946" name="Google Shape;946;p13"/>
          <p:cNvSpPr txBox="1">
            <a:spLocks noGrp="1"/>
          </p:cNvSpPr>
          <p:nvPr>
            <p:ph type="title"/>
          </p:nvPr>
        </p:nvSpPr>
        <p:spPr>
          <a:xfrm>
            <a:off x="1011700" y="593367"/>
            <a:ext cx="101684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sz="4000">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7" name="Google Shape;947;p13"/>
          <p:cNvSpPr txBox="1">
            <a:spLocks noGrp="1"/>
          </p:cNvSpPr>
          <p:nvPr>
            <p:ph type="title" idx="2" hasCustomPrompt="1"/>
          </p:nvPr>
        </p:nvSpPr>
        <p:spPr>
          <a:xfrm>
            <a:off x="1428333" y="2048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48" name="Google Shape;948;p13"/>
          <p:cNvSpPr txBox="1">
            <a:spLocks noGrp="1"/>
          </p:cNvSpPr>
          <p:nvPr>
            <p:ph type="title" idx="3"/>
          </p:nvPr>
        </p:nvSpPr>
        <p:spPr>
          <a:xfrm>
            <a:off x="2531233" y="2048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49" name="Google Shape;949;p13"/>
          <p:cNvSpPr txBox="1">
            <a:spLocks noGrp="1"/>
          </p:cNvSpPr>
          <p:nvPr>
            <p:ph type="title" idx="4"/>
          </p:nvPr>
        </p:nvSpPr>
        <p:spPr>
          <a:xfrm>
            <a:off x="2531233" y="2655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50" name="Google Shape;950;p13"/>
          <p:cNvSpPr txBox="1">
            <a:spLocks noGrp="1"/>
          </p:cNvSpPr>
          <p:nvPr>
            <p:ph type="title" idx="5" hasCustomPrompt="1"/>
          </p:nvPr>
        </p:nvSpPr>
        <p:spPr>
          <a:xfrm>
            <a:off x="6289233" y="2048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1" name="Google Shape;951;p13"/>
          <p:cNvSpPr txBox="1">
            <a:spLocks noGrp="1"/>
          </p:cNvSpPr>
          <p:nvPr>
            <p:ph type="title" idx="6"/>
          </p:nvPr>
        </p:nvSpPr>
        <p:spPr>
          <a:xfrm>
            <a:off x="7392133" y="2048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52" name="Google Shape;952;p13"/>
          <p:cNvSpPr txBox="1">
            <a:spLocks noGrp="1"/>
          </p:cNvSpPr>
          <p:nvPr>
            <p:ph type="title" idx="7"/>
          </p:nvPr>
        </p:nvSpPr>
        <p:spPr>
          <a:xfrm>
            <a:off x="7392133" y="2655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53" name="Google Shape;953;p13"/>
          <p:cNvSpPr txBox="1">
            <a:spLocks noGrp="1"/>
          </p:cNvSpPr>
          <p:nvPr>
            <p:ph type="title" idx="8" hasCustomPrompt="1"/>
          </p:nvPr>
        </p:nvSpPr>
        <p:spPr>
          <a:xfrm>
            <a:off x="1428333" y="4066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4" name="Google Shape;954;p13"/>
          <p:cNvSpPr txBox="1">
            <a:spLocks noGrp="1"/>
          </p:cNvSpPr>
          <p:nvPr>
            <p:ph type="title" idx="9"/>
          </p:nvPr>
        </p:nvSpPr>
        <p:spPr>
          <a:xfrm>
            <a:off x="2531233" y="4066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55" name="Google Shape;955;p13"/>
          <p:cNvSpPr txBox="1">
            <a:spLocks noGrp="1"/>
          </p:cNvSpPr>
          <p:nvPr>
            <p:ph type="title" idx="13"/>
          </p:nvPr>
        </p:nvSpPr>
        <p:spPr>
          <a:xfrm>
            <a:off x="2531233" y="4673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56" name="Google Shape;956;p13"/>
          <p:cNvSpPr txBox="1">
            <a:spLocks noGrp="1"/>
          </p:cNvSpPr>
          <p:nvPr>
            <p:ph type="title" idx="14" hasCustomPrompt="1"/>
          </p:nvPr>
        </p:nvSpPr>
        <p:spPr>
          <a:xfrm>
            <a:off x="6289233" y="4066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7" name="Google Shape;957;p13"/>
          <p:cNvSpPr txBox="1">
            <a:spLocks noGrp="1"/>
          </p:cNvSpPr>
          <p:nvPr>
            <p:ph type="title" idx="15"/>
          </p:nvPr>
        </p:nvSpPr>
        <p:spPr>
          <a:xfrm>
            <a:off x="7392133" y="4066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58" name="Google Shape;958;p13"/>
          <p:cNvSpPr txBox="1">
            <a:spLocks noGrp="1"/>
          </p:cNvSpPr>
          <p:nvPr>
            <p:ph type="title" idx="16"/>
          </p:nvPr>
        </p:nvSpPr>
        <p:spPr>
          <a:xfrm>
            <a:off x="7392133" y="4673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Tree>
    <p:extLst>
      <p:ext uri="{BB962C8B-B14F-4D97-AF65-F5344CB8AC3E}">
        <p14:creationId xmlns:p14="http://schemas.microsoft.com/office/powerpoint/2010/main" val="721250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656"/>
        <p:cNvGrpSpPr/>
        <p:nvPr/>
      </p:nvGrpSpPr>
      <p:grpSpPr>
        <a:xfrm>
          <a:off x="0" y="0"/>
          <a:ext cx="0" cy="0"/>
          <a:chOff x="0" y="0"/>
          <a:chExt cx="0" cy="0"/>
        </a:xfrm>
      </p:grpSpPr>
      <p:grpSp>
        <p:nvGrpSpPr>
          <p:cNvPr id="664" name="Google Shape;664;p9"/>
          <p:cNvGrpSpPr/>
          <p:nvPr/>
        </p:nvGrpSpPr>
        <p:grpSpPr>
          <a:xfrm flipH="1">
            <a:off x="11648128" y="1379595"/>
            <a:ext cx="284864" cy="4007861"/>
            <a:chOff x="194306" y="1034696"/>
            <a:chExt cx="213648" cy="3005896"/>
          </a:xfrm>
        </p:grpSpPr>
        <p:sp>
          <p:nvSpPr>
            <p:cNvPr id="665" name="Google Shape;665;p9"/>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9"/>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flipH="1">
            <a:off x="-30" y="280535"/>
            <a:ext cx="10851796" cy="282496"/>
            <a:chOff x="1005226" y="199492"/>
            <a:chExt cx="8138847" cy="211872"/>
          </a:xfrm>
        </p:grpSpPr>
        <p:sp>
          <p:nvSpPr>
            <p:cNvPr id="670" name="Google Shape;670;p9"/>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1" name="Google Shape;671;p9"/>
            <p:cNvGrpSpPr/>
            <p:nvPr/>
          </p:nvGrpSpPr>
          <p:grpSpPr>
            <a:xfrm>
              <a:off x="1005226" y="199492"/>
              <a:ext cx="3295960" cy="211872"/>
              <a:chOff x="1018925" y="254356"/>
              <a:chExt cx="3295960" cy="211872"/>
            </a:xfrm>
          </p:grpSpPr>
          <p:sp>
            <p:nvSpPr>
              <p:cNvPr id="672" name="Google Shape;672;p9"/>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4" name="Google Shape;714;p9"/>
          <p:cNvGrpSpPr/>
          <p:nvPr/>
        </p:nvGrpSpPr>
        <p:grpSpPr>
          <a:xfrm rot="10800000">
            <a:off x="-30" y="6294944"/>
            <a:ext cx="10851796" cy="282496"/>
            <a:chOff x="1005226" y="199492"/>
            <a:chExt cx="8138847" cy="211872"/>
          </a:xfrm>
        </p:grpSpPr>
        <p:sp>
          <p:nvSpPr>
            <p:cNvPr id="715" name="Google Shape;715;p9"/>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6" name="Google Shape;716;p9"/>
            <p:cNvGrpSpPr/>
            <p:nvPr/>
          </p:nvGrpSpPr>
          <p:grpSpPr>
            <a:xfrm>
              <a:off x="1005226" y="199492"/>
              <a:ext cx="3295960" cy="211872"/>
              <a:chOff x="1018925" y="254356"/>
              <a:chExt cx="3295960" cy="211872"/>
            </a:xfrm>
          </p:grpSpPr>
          <p:sp>
            <p:nvSpPr>
              <p:cNvPr id="717" name="Google Shape;717;p9"/>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19" name="Google Shape;719;p9"/>
          <p:cNvSpPr txBox="1">
            <a:spLocks noGrp="1"/>
          </p:cNvSpPr>
          <p:nvPr userDrawn="1">
            <p:ph type="title"/>
          </p:nvPr>
        </p:nvSpPr>
        <p:spPr>
          <a:xfrm>
            <a:off x="1398033" y="1938700"/>
            <a:ext cx="5393600" cy="1781200"/>
          </a:xfrm>
          <a:prstGeom prst="rect">
            <a:avLst/>
          </a:prstGeom>
        </p:spPr>
        <p:txBody>
          <a:bodyPr spcFirstLastPara="1" wrap="square" lIns="91425" tIns="91425" rIns="91425" bIns="91425" anchor="b" anchorCtr="0">
            <a:noAutofit/>
          </a:bodyPr>
          <a:lstStyle>
            <a:lvl1pPr lvl="0" algn="l">
              <a:spcBef>
                <a:spcPts val="0"/>
              </a:spcBef>
              <a:spcAft>
                <a:spcPts val="0"/>
              </a:spcAft>
              <a:buSzPts val="4200"/>
              <a:buNone/>
              <a:defRPr sz="10533">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dirty="0"/>
          </a:p>
        </p:txBody>
      </p:sp>
      <p:sp>
        <p:nvSpPr>
          <p:cNvPr id="720" name="Google Shape;720;p9"/>
          <p:cNvSpPr txBox="1">
            <a:spLocks noGrp="1"/>
          </p:cNvSpPr>
          <p:nvPr userDrawn="1">
            <p:ph type="subTitle" idx="1"/>
          </p:nvPr>
        </p:nvSpPr>
        <p:spPr>
          <a:xfrm>
            <a:off x="1398033" y="3629467"/>
            <a:ext cx="4853200" cy="127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000">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pic>
        <p:nvPicPr>
          <p:cNvPr id="66" name="Imagen 65"/>
          <p:cNvPicPr>
            <a:picLocks noChangeAspect="1"/>
          </p:cNvPicPr>
          <p:nvPr userDrawn="1"/>
        </p:nvPicPr>
        <p:blipFill>
          <a:blip r:embed="rId3"/>
          <a:stretch>
            <a:fillRect/>
          </a:stretch>
        </p:blipFill>
        <p:spPr>
          <a:xfrm>
            <a:off x="10851766" y="5505456"/>
            <a:ext cx="1171943" cy="1071899"/>
          </a:xfrm>
          <a:prstGeom prst="rect">
            <a:avLst/>
          </a:prstGeom>
        </p:spPr>
      </p:pic>
    </p:spTree>
    <p:extLst>
      <p:ext uri="{BB962C8B-B14F-4D97-AF65-F5344CB8AC3E}">
        <p14:creationId xmlns:p14="http://schemas.microsoft.com/office/powerpoint/2010/main" val="2694125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28"/>
        <p:cNvGrpSpPr/>
        <p:nvPr/>
      </p:nvGrpSpPr>
      <p:grpSpPr>
        <a:xfrm>
          <a:off x="0" y="0"/>
          <a:ext cx="0" cy="0"/>
          <a:chOff x="0" y="0"/>
          <a:chExt cx="0" cy="0"/>
        </a:xfrm>
      </p:grpSpPr>
      <p:sp>
        <p:nvSpPr>
          <p:cNvPr id="530" name="Google Shape;530;p24"/>
          <p:cNvSpPr txBox="1">
            <a:spLocks noGrp="1"/>
          </p:cNvSpPr>
          <p:nvPr>
            <p:ph type="title"/>
          </p:nvPr>
        </p:nvSpPr>
        <p:spPr>
          <a:xfrm>
            <a:off x="960000" y="1864600"/>
            <a:ext cx="5136000" cy="1007600"/>
          </a:xfrm>
          <a:prstGeom prst="rect">
            <a:avLst/>
          </a:prstGeom>
        </p:spPr>
        <p:txBody>
          <a:bodyPr spcFirstLastPara="1" wrap="square" lIns="0" tIns="0" rIns="0" bIns="0" anchor="ctr" anchorCtr="0">
            <a:noAutofit/>
          </a:bodyPr>
          <a:lstStyle>
            <a:lvl1pPr lvl="0" algn="l" rtl="0">
              <a:spcBef>
                <a:spcPts val="0"/>
              </a:spcBef>
              <a:spcAft>
                <a:spcPts val="0"/>
              </a:spcAft>
              <a:buSzPts val="30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31" name="Google Shape;531;p24"/>
          <p:cNvSpPr txBox="1">
            <a:spLocks noGrp="1"/>
          </p:cNvSpPr>
          <p:nvPr>
            <p:ph type="subTitle" idx="1"/>
          </p:nvPr>
        </p:nvSpPr>
        <p:spPr>
          <a:xfrm>
            <a:off x="960000" y="2872200"/>
            <a:ext cx="5136000" cy="2121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0" name="Grupo 9"/>
          <p:cNvGrpSpPr/>
          <p:nvPr userDrawn="1"/>
        </p:nvGrpSpPr>
        <p:grpSpPr>
          <a:xfrm>
            <a:off x="-27715" y="5125"/>
            <a:ext cx="2660505" cy="1105218"/>
            <a:chOff x="-1588" y="-7938"/>
            <a:chExt cx="2327276" cy="966789"/>
          </a:xfrm>
        </p:grpSpPr>
        <p:sp>
          <p:nvSpPr>
            <p:cNvPr id="3"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20" name="Grupo 19"/>
          <p:cNvGrpSpPr/>
          <p:nvPr userDrawn="1"/>
        </p:nvGrpSpPr>
        <p:grpSpPr>
          <a:xfrm flipH="1">
            <a:off x="9694397" y="-11926"/>
            <a:ext cx="2523888" cy="1048465"/>
            <a:chOff x="-1588" y="-7938"/>
            <a:chExt cx="2327276" cy="966789"/>
          </a:xfrm>
        </p:grpSpPr>
        <p:sp>
          <p:nvSpPr>
            <p:cNvPr id="21"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4"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25"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1109329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Agenda slide layout">
    <p:bg>
      <p:bgPr>
        <a:solidFill>
          <a:schemeClr val="lt1"/>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8288" y="905424"/>
            <a:ext cx="12192000" cy="116416"/>
          </a:xfrm>
          <a:prstGeom prst="rect">
            <a:avLst/>
          </a:prstGeom>
          <a:solidFill>
            <a:srgbClr val="E62155"/>
          </a:solidFill>
          <a:ln>
            <a:noFill/>
          </a:ln>
        </p:spPr>
        <p:txBody>
          <a:bodyPr vert="horz" wrap="square" lIns="91440" tIns="45720" rIns="91440" bIns="45720" numCol="1" anchor="t" anchorCtr="0" compatLnSpc="1">
            <a:prstTxWarp prst="textNoShape">
              <a:avLst/>
            </a:prstTxWarp>
          </a:bodyPr>
          <a:lstStyle/>
          <a:p>
            <a:endParaRPr lang="es-AR" sz="2400"/>
          </a:p>
        </p:txBody>
      </p:sp>
      <p:sp>
        <p:nvSpPr>
          <p:cNvPr id="4" name="Rectangle 6"/>
          <p:cNvSpPr>
            <a:spLocks noChangeArrowheads="1"/>
          </p:cNvSpPr>
          <p:nvPr userDrawn="1"/>
        </p:nvSpPr>
        <p:spPr bwMode="auto">
          <a:xfrm>
            <a:off x="-8288" y="-509"/>
            <a:ext cx="596498" cy="808566"/>
          </a:xfrm>
          <a:prstGeom prst="rect">
            <a:avLst/>
          </a:prstGeom>
          <a:solidFill>
            <a:srgbClr val="E62155"/>
          </a:solidFill>
          <a:ln>
            <a:noFill/>
          </a:ln>
        </p:spPr>
        <p:txBody>
          <a:bodyPr vert="horz" wrap="square" lIns="91440" tIns="45720" rIns="91440" bIns="45720" numCol="1" anchor="t" anchorCtr="0" compatLnSpc="1">
            <a:prstTxWarp prst="textNoShape">
              <a:avLst/>
            </a:prstTxWarp>
          </a:bodyPr>
          <a:lstStyle/>
          <a:p>
            <a:endParaRPr lang="es-AR" sz="2400"/>
          </a:p>
        </p:txBody>
      </p:sp>
    </p:spTree>
    <p:extLst>
      <p:ext uri="{BB962C8B-B14F-4D97-AF65-F5344CB8AC3E}">
        <p14:creationId xmlns:p14="http://schemas.microsoft.com/office/powerpoint/2010/main" val="104851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7B36-408D-4BFA-9C0D-33F5C96BD29D}"/>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CF0E4E5D-180E-4080-AB9A-5C560FF329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2B8F8DE2-BE8B-474B-94FA-04CD5EA4A5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57AF2E5B-CF74-4946-A4A8-7F3430F7ECBE}"/>
              </a:ext>
            </a:extLst>
          </p:cNvPr>
          <p:cNvSpPr>
            <a:spLocks noGrp="1"/>
          </p:cNvSpPr>
          <p:nvPr>
            <p:ph type="dt" sz="half" idx="10"/>
          </p:nvPr>
        </p:nvSpPr>
        <p:spPr/>
        <p:txBody>
          <a:bodyPr/>
          <a:lstStyle/>
          <a:p>
            <a:fld id="{77BEF6DD-C119-41B0-B92E-FCD3EAAA1174}" type="datetimeFigureOut">
              <a:rPr lang="en-PH" smtClean="0"/>
              <a:t>05/09/2024</a:t>
            </a:fld>
            <a:endParaRPr lang="en-PH"/>
          </a:p>
        </p:txBody>
      </p:sp>
      <p:sp>
        <p:nvSpPr>
          <p:cNvPr id="6" name="Footer Placeholder 5">
            <a:extLst>
              <a:ext uri="{FF2B5EF4-FFF2-40B4-BE49-F238E27FC236}">
                <a16:creationId xmlns:a16="http://schemas.microsoft.com/office/drawing/2014/main" id="{282E56EB-92D0-4192-BF7C-65BCDF59692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224A1537-03B6-4A13-A32B-F44E9527D461}"/>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1137213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A3AC-E717-4E2E-A03C-963E121BA8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235E491D-AD48-40FC-B4B6-C31865FE2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D70217ED-CE18-41C9-AFC6-A14D81108369}"/>
              </a:ext>
            </a:extLst>
          </p:cNvPr>
          <p:cNvSpPr>
            <a:spLocks noGrp="1"/>
          </p:cNvSpPr>
          <p:nvPr>
            <p:ph type="dt" sz="half" idx="10"/>
          </p:nvPr>
        </p:nvSpPr>
        <p:spPr/>
        <p:txBody>
          <a:bodyPr/>
          <a:lstStyle/>
          <a:p>
            <a:endParaRPr lang="en-PH"/>
          </a:p>
        </p:txBody>
      </p:sp>
      <p:sp>
        <p:nvSpPr>
          <p:cNvPr id="5" name="Footer Placeholder 4">
            <a:extLst>
              <a:ext uri="{FF2B5EF4-FFF2-40B4-BE49-F238E27FC236}">
                <a16:creationId xmlns:a16="http://schemas.microsoft.com/office/drawing/2014/main" id="{345A7453-9C7B-403C-B0B3-24A4124887E8}"/>
              </a:ext>
            </a:extLst>
          </p:cNvPr>
          <p:cNvSpPr>
            <a:spLocks noGrp="1"/>
          </p:cNvSpPr>
          <p:nvPr>
            <p:ph type="ftr" sz="quarter" idx="11"/>
          </p:nvPr>
        </p:nvSpPr>
        <p:spPr/>
        <p:txBody>
          <a:bodyPr/>
          <a:lstStyle/>
          <a:p>
            <a:r>
              <a:rPr lang="es-ES"/>
              <a:t>MI GRAN PODER: mail: migranpoder.info@gmail.com</a:t>
            </a:r>
            <a:endParaRPr lang="en-PH"/>
          </a:p>
        </p:txBody>
      </p:sp>
      <p:sp>
        <p:nvSpPr>
          <p:cNvPr id="6" name="Slide Number Placeholder 5">
            <a:extLst>
              <a:ext uri="{FF2B5EF4-FFF2-40B4-BE49-F238E27FC236}">
                <a16:creationId xmlns:a16="http://schemas.microsoft.com/office/drawing/2014/main" id="{E34E9B0F-7723-447F-B68F-E9B60C42D052}"/>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293675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148A-1DE6-4FE6-902E-C9E7E7B9498F}"/>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9C00F7C7-4844-4198-B4EC-009B82178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5C10848-E36E-4A4A-A8DB-69BF09AC2474}"/>
              </a:ext>
            </a:extLst>
          </p:cNvPr>
          <p:cNvSpPr>
            <a:spLocks noGrp="1"/>
          </p:cNvSpPr>
          <p:nvPr>
            <p:ph type="dt" sz="half" idx="10"/>
          </p:nvPr>
        </p:nvSpPr>
        <p:spPr/>
        <p:txBody>
          <a:bodyPr/>
          <a:lstStyle/>
          <a:p>
            <a:endParaRPr lang="en-PH"/>
          </a:p>
        </p:txBody>
      </p:sp>
      <p:sp>
        <p:nvSpPr>
          <p:cNvPr id="5" name="Footer Placeholder 4">
            <a:extLst>
              <a:ext uri="{FF2B5EF4-FFF2-40B4-BE49-F238E27FC236}">
                <a16:creationId xmlns:a16="http://schemas.microsoft.com/office/drawing/2014/main" id="{CB0F363E-0B47-4B71-B336-39115FF59E05}"/>
              </a:ext>
            </a:extLst>
          </p:cNvPr>
          <p:cNvSpPr>
            <a:spLocks noGrp="1"/>
          </p:cNvSpPr>
          <p:nvPr>
            <p:ph type="ftr" sz="quarter" idx="11"/>
          </p:nvPr>
        </p:nvSpPr>
        <p:spPr/>
        <p:txBody>
          <a:bodyPr/>
          <a:lstStyle/>
          <a:p>
            <a:r>
              <a:rPr lang="es-ES"/>
              <a:t>MI GRAN PODER: mail: migranpoder.info@gmail.com</a:t>
            </a:r>
            <a:endParaRPr lang="en-PH"/>
          </a:p>
        </p:txBody>
      </p:sp>
      <p:sp>
        <p:nvSpPr>
          <p:cNvPr id="6" name="Slide Number Placeholder 5">
            <a:extLst>
              <a:ext uri="{FF2B5EF4-FFF2-40B4-BE49-F238E27FC236}">
                <a16:creationId xmlns:a16="http://schemas.microsoft.com/office/drawing/2014/main" id="{F306B85B-49A1-4ED8-A613-A8C6C35D41ED}"/>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2498592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0192-996D-4386-B467-6268E1AEC4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6BBA6086-588E-4DC2-93C0-ECA7530D2A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95A17B-43C8-403D-B1D9-687E860095F5}"/>
              </a:ext>
            </a:extLst>
          </p:cNvPr>
          <p:cNvSpPr>
            <a:spLocks noGrp="1"/>
          </p:cNvSpPr>
          <p:nvPr>
            <p:ph type="dt" sz="half" idx="10"/>
          </p:nvPr>
        </p:nvSpPr>
        <p:spPr/>
        <p:txBody>
          <a:bodyPr/>
          <a:lstStyle/>
          <a:p>
            <a:endParaRPr lang="en-PH"/>
          </a:p>
        </p:txBody>
      </p:sp>
      <p:sp>
        <p:nvSpPr>
          <p:cNvPr id="5" name="Footer Placeholder 4">
            <a:extLst>
              <a:ext uri="{FF2B5EF4-FFF2-40B4-BE49-F238E27FC236}">
                <a16:creationId xmlns:a16="http://schemas.microsoft.com/office/drawing/2014/main" id="{CC19B982-4312-46F6-8126-125E7130B202}"/>
              </a:ext>
            </a:extLst>
          </p:cNvPr>
          <p:cNvSpPr>
            <a:spLocks noGrp="1"/>
          </p:cNvSpPr>
          <p:nvPr>
            <p:ph type="ftr" sz="quarter" idx="11"/>
          </p:nvPr>
        </p:nvSpPr>
        <p:spPr/>
        <p:txBody>
          <a:bodyPr/>
          <a:lstStyle/>
          <a:p>
            <a:r>
              <a:rPr lang="es-ES"/>
              <a:t>MI GRAN PODER: mail: migranpoder.info@gmail.com</a:t>
            </a:r>
            <a:endParaRPr lang="en-PH"/>
          </a:p>
        </p:txBody>
      </p:sp>
      <p:sp>
        <p:nvSpPr>
          <p:cNvPr id="6" name="Slide Number Placeholder 5">
            <a:extLst>
              <a:ext uri="{FF2B5EF4-FFF2-40B4-BE49-F238E27FC236}">
                <a16:creationId xmlns:a16="http://schemas.microsoft.com/office/drawing/2014/main" id="{A0EF7186-CBE0-4293-AB0F-AC4EC9CB5AE9}"/>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1076569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7B36-408D-4BFA-9C0D-33F5C96BD29D}"/>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CF0E4E5D-180E-4080-AB9A-5C560FF329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2B8F8DE2-BE8B-474B-94FA-04CD5EA4A5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57AF2E5B-CF74-4946-A4A8-7F3430F7ECBE}"/>
              </a:ext>
            </a:extLst>
          </p:cNvPr>
          <p:cNvSpPr>
            <a:spLocks noGrp="1"/>
          </p:cNvSpPr>
          <p:nvPr>
            <p:ph type="dt" sz="half" idx="10"/>
          </p:nvPr>
        </p:nvSpPr>
        <p:spPr/>
        <p:txBody>
          <a:bodyPr/>
          <a:lstStyle/>
          <a:p>
            <a:endParaRPr lang="en-PH"/>
          </a:p>
        </p:txBody>
      </p:sp>
      <p:sp>
        <p:nvSpPr>
          <p:cNvPr id="6" name="Footer Placeholder 5">
            <a:extLst>
              <a:ext uri="{FF2B5EF4-FFF2-40B4-BE49-F238E27FC236}">
                <a16:creationId xmlns:a16="http://schemas.microsoft.com/office/drawing/2014/main" id="{282E56EB-92D0-4192-BF7C-65BCDF596928}"/>
              </a:ext>
            </a:extLst>
          </p:cNvPr>
          <p:cNvSpPr>
            <a:spLocks noGrp="1"/>
          </p:cNvSpPr>
          <p:nvPr>
            <p:ph type="ftr" sz="quarter" idx="11"/>
          </p:nvPr>
        </p:nvSpPr>
        <p:spPr/>
        <p:txBody>
          <a:bodyPr/>
          <a:lstStyle/>
          <a:p>
            <a:r>
              <a:rPr lang="es-ES"/>
              <a:t>MI GRAN PODER: mail: migranpoder.info@gmail.com</a:t>
            </a:r>
            <a:endParaRPr lang="en-PH"/>
          </a:p>
        </p:txBody>
      </p:sp>
      <p:sp>
        <p:nvSpPr>
          <p:cNvPr id="7" name="Slide Number Placeholder 6">
            <a:extLst>
              <a:ext uri="{FF2B5EF4-FFF2-40B4-BE49-F238E27FC236}">
                <a16:creationId xmlns:a16="http://schemas.microsoft.com/office/drawing/2014/main" id="{224A1537-03B6-4A13-A32B-F44E9527D461}"/>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752241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EF79-D32A-4BAB-B275-51766C023AA5}"/>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8F6BD13B-9866-4095-AF93-F800E7DAB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A0FA05-2B71-472D-8803-BBC61B544E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D0478EAF-D1C8-40C5-B619-6DDB8E737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86623-86AF-46CB-863B-1FDA404445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52ED9644-3840-46DB-8112-A93408C261F8}"/>
              </a:ext>
            </a:extLst>
          </p:cNvPr>
          <p:cNvSpPr>
            <a:spLocks noGrp="1"/>
          </p:cNvSpPr>
          <p:nvPr>
            <p:ph type="dt" sz="half" idx="10"/>
          </p:nvPr>
        </p:nvSpPr>
        <p:spPr/>
        <p:txBody>
          <a:bodyPr/>
          <a:lstStyle/>
          <a:p>
            <a:endParaRPr lang="en-PH"/>
          </a:p>
        </p:txBody>
      </p:sp>
      <p:sp>
        <p:nvSpPr>
          <p:cNvPr id="8" name="Footer Placeholder 7">
            <a:extLst>
              <a:ext uri="{FF2B5EF4-FFF2-40B4-BE49-F238E27FC236}">
                <a16:creationId xmlns:a16="http://schemas.microsoft.com/office/drawing/2014/main" id="{112D1568-6B89-4C02-B0BE-B9D9147AE8A9}"/>
              </a:ext>
            </a:extLst>
          </p:cNvPr>
          <p:cNvSpPr>
            <a:spLocks noGrp="1"/>
          </p:cNvSpPr>
          <p:nvPr>
            <p:ph type="ftr" sz="quarter" idx="11"/>
          </p:nvPr>
        </p:nvSpPr>
        <p:spPr/>
        <p:txBody>
          <a:bodyPr/>
          <a:lstStyle/>
          <a:p>
            <a:r>
              <a:rPr lang="es-ES"/>
              <a:t>MI GRAN PODER: mail: migranpoder.info@gmail.com</a:t>
            </a:r>
            <a:endParaRPr lang="en-PH"/>
          </a:p>
        </p:txBody>
      </p:sp>
      <p:sp>
        <p:nvSpPr>
          <p:cNvPr id="9" name="Slide Number Placeholder 8">
            <a:extLst>
              <a:ext uri="{FF2B5EF4-FFF2-40B4-BE49-F238E27FC236}">
                <a16:creationId xmlns:a16="http://schemas.microsoft.com/office/drawing/2014/main" id="{66684BE5-5AA5-45A8-8FF0-6BB0D96512E1}"/>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941111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52C5-22F0-4915-9E19-9CDCA460C796}"/>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C36F6911-B1CD-4353-BD56-E4BB93D47FBE}"/>
              </a:ext>
            </a:extLst>
          </p:cNvPr>
          <p:cNvSpPr>
            <a:spLocks noGrp="1"/>
          </p:cNvSpPr>
          <p:nvPr>
            <p:ph type="dt" sz="half" idx="10"/>
          </p:nvPr>
        </p:nvSpPr>
        <p:spPr/>
        <p:txBody>
          <a:bodyPr/>
          <a:lstStyle/>
          <a:p>
            <a:endParaRPr lang="en-PH"/>
          </a:p>
        </p:txBody>
      </p:sp>
      <p:sp>
        <p:nvSpPr>
          <p:cNvPr id="4" name="Footer Placeholder 3">
            <a:extLst>
              <a:ext uri="{FF2B5EF4-FFF2-40B4-BE49-F238E27FC236}">
                <a16:creationId xmlns:a16="http://schemas.microsoft.com/office/drawing/2014/main" id="{8A14AC55-C92B-470E-ABE3-D5B810E6588D}"/>
              </a:ext>
            </a:extLst>
          </p:cNvPr>
          <p:cNvSpPr>
            <a:spLocks noGrp="1"/>
          </p:cNvSpPr>
          <p:nvPr>
            <p:ph type="ftr" sz="quarter" idx="11"/>
          </p:nvPr>
        </p:nvSpPr>
        <p:spPr/>
        <p:txBody>
          <a:bodyPr/>
          <a:lstStyle/>
          <a:p>
            <a:r>
              <a:rPr lang="es-ES"/>
              <a:t>MI GRAN PODER: mail: migranpoder.info@gmail.com</a:t>
            </a:r>
            <a:endParaRPr lang="en-PH"/>
          </a:p>
        </p:txBody>
      </p:sp>
      <p:sp>
        <p:nvSpPr>
          <p:cNvPr id="5" name="Slide Number Placeholder 4">
            <a:extLst>
              <a:ext uri="{FF2B5EF4-FFF2-40B4-BE49-F238E27FC236}">
                <a16:creationId xmlns:a16="http://schemas.microsoft.com/office/drawing/2014/main" id="{5994A563-8A66-4343-B336-FD7A40A844EE}"/>
              </a:ext>
            </a:extLst>
          </p:cNvPr>
          <p:cNvSpPr>
            <a:spLocks noGrp="1"/>
          </p:cNvSpPr>
          <p:nvPr>
            <p:ph type="sldNum" sz="quarter" idx="12"/>
          </p:nvPr>
        </p:nvSpPr>
        <p:spPr/>
        <p:txBody>
          <a:bodyPr/>
          <a:lstStyle/>
          <a:p>
            <a:fld id="{408A6551-699C-4E07-A0EE-41EEC369090E}" type="slidenum">
              <a:rPr lang="en-PH" smtClean="0"/>
              <a:t>‹Nº›</a:t>
            </a:fld>
            <a:endParaRPr lang="en-PH"/>
          </a:p>
        </p:txBody>
      </p:sp>
      <p:grpSp>
        <p:nvGrpSpPr>
          <p:cNvPr id="6" name="Grupo 5"/>
          <p:cNvGrpSpPr/>
          <p:nvPr userDrawn="1"/>
        </p:nvGrpSpPr>
        <p:grpSpPr>
          <a:xfrm>
            <a:off x="-52396" y="6143739"/>
            <a:ext cx="12310896" cy="785856"/>
            <a:chOff x="-52396" y="6143739"/>
            <a:chExt cx="12310896" cy="785856"/>
          </a:xfrm>
        </p:grpSpPr>
        <p:sp>
          <p:nvSpPr>
            <p:cNvPr id="7" name="Freeform 5"/>
            <p:cNvSpPr>
              <a:spLocks/>
            </p:cNvSpPr>
            <p:nvPr userDrawn="1"/>
          </p:nvSpPr>
          <p:spPr bwMode="auto">
            <a:xfrm>
              <a:off x="-34414" y="6143739"/>
              <a:ext cx="12292914" cy="785856"/>
            </a:xfrm>
            <a:custGeom>
              <a:avLst/>
              <a:gdLst>
                <a:gd name="T0" fmla="*/ 108 w 640"/>
                <a:gd name="T1" fmla="*/ 2 h 65"/>
                <a:gd name="T2" fmla="*/ 161 w 640"/>
                <a:gd name="T3" fmla="*/ 1 h 65"/>
                <a:gd name="T4" fmla="*/ 259 w 640"/>
                <a:gd name="T5" fmla="*/ 9 h 65"/>
                <a:gd name="T6" fmla="*/ 299 w 640"/>
                <a:gd name="T7" fmla="*/ 14 h 65"/>
                <a:gd name="T8" fmla="*/ 392 w 640"/>
                <a:gd name="T9" fmla="*/ 26 h 65"/>
                <a:gd name="T10" fmla="*/ 525 w 640"/>
                <a:gd name="T11" fmla="*/ 29 h 65"/>
                <a:gd name="T12" fmla="*/ 631 w 640"/>
                <a:gd name="T13" fmla="*/ 18 h 65"/>
                <a:gd name="T14" fmla="*/ 636 w 640"/>
                <a:gd name="T15" fmla="*/ 19 h 65"/>
                <a:gd name="T16" fmla="*/ 633 w 640"/>
                <a:gd name="T17" fmla="*/ 30 h 65"/>
                <a:gd name="T18" fmla="*/ 584 w 640"/>
                <a:gd name="T19" fmla="*/ 44 h 65"/>
                <a:gd name="T20" fmla="*/ 492 w 640"/>
                <a:gd name="T21" fmla="*/ 63 h 65"/>
                <a:gd name="T22" fmla="*/ 485 w 640"/>
                <a:gd name="T23" fmla="*/ 63 h 65"/>
                <a:gd name="T24" fmla="*/ 423 w 640"/>
                <a:gd name="T25" fmla="*/ 64 h 65"/>
                <a:gd name="T26" fmla="*/ 360 w 640"/>
                <a:gd name="T27" fmla="*/ 54 h 65"/>
                <a:gd name="T28" fmla="*/ 245 w 640"/>
                <a:gd name="T29" fmla="*/ 27 h 65"/>
                <a:gd name="T30" fmla="*/ 190 w 640"/>
                <a:gd name="T31" fmla="*/ 21 h 65"/>
                <a:gd name="T32" fmla="*/ 152 w 640"/>
                <a:gd name="T33" fmla="*/ 21 h 65"/>
                <a:gd name="T34" fmla="*/ 66 w 640"/>
                <a:gd name="T35" fmla="*/ 31 h 65"/>
                <a:gd name="T36" fmla="*/ 0 w 640"/>
                <a:gd name="T37" fmla="*/ 47 h 65"/>
                <a:gd name="T38" fmla="*/ 0 w 640"/>
                <a:gd name="T39" fmla="*/ 33 h 65"/>
                <a:gd name="T40" fmla="*/ 3 w 640"/>
                <a:gd name="T41" fmla="*/ 29 h 65"/>
                <a:gd name="T42" fmla="*/ 66 w 640"/>
                <a:gd name="T43" fmla="*/ 7 h 65"/>
                <a:gd name="T44" fmla="*/ 100 w 640"/>
                <a:gd name="T45" fmla="*/ 3 h 65"/>
                <a:gd name="T46" fmla="*/ 108 w 640"/>
                <a:gd name="T47"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0" h="65">
                  <a:moveTo>
                    <a:pt x="108" y="2"/>
                  </a:moveTo>
                  <a:cubicBezTo>
                    <a:pt x="125" y="1"/>
                    <a:pt x="143" y="0"/>
                    <a:pt x="161" y="1"/>
                  </a:cubicBezTo>
                  <a:cubicBezTo>
                    <a:pt x="194" y="2"/>
                    <a:pt x="226" y="4"/>
                    <a:pt x="259" y="9"/>
                  </a:cubicBezTo>
                  <a:cubicBezTo>
                    <a:pt x="272" y="11"/>
                    <a:pt x="286" y="12"/>
                    <a:pt x="299" y="14"/>
                  </a:cubicBezTo>
                  <a:cubicBezTo>
                    <a:pt x="330" y="19"/>
                    <a:pt x="361" y="23"/>
                    <a:pt x="392" y="26"/>
                  </a:cubicBezTo>
                  <a:cubicBezTo>
                    <a:pt x="436" y="30"/>
                    <a:pt x="480" y="31"/>
                    <a:pt x="525" y="29"/>
                  </a:cubicBezTo>
                  <a:cubicBezTo>
                    <a:pt x="560" y="28"/>
                    <a:pt x="596" y="24"/>
                    <a:pt x="631" y="18"/>
                  </a:cubicBezTo>
                  <a:cubicBezTo>
                    <a:pt x="633" y="18"/>
                    <a:pt x="637" y="15"/>
                    <a:pt x="636" y="19"/>
                  </a:cubicBezTo>
                  <a:cubicBezTo>
                    <a:pt x="636" y="23"/>
                    <a:pt x="640" y="28"/>
                    <a:pt x="633" y="30"/>
                  </a:cubicBezTo>
                  <a:cubicBezTo>
                    <a:pt x="617" y="34"/>
                    <a:pt x="601" y="39"/>
                    <a:pt x="584" y="44"/>
                  </a:cubicBezTo>
                  <a:cubicBezTo>
                    <a:pt x="554" y="53"/>
                    <a:pt x="523" y="58"/>
                    <a:pt x="492" y="63"/>
                  </a:cubicBezTo>
                  <a:cubicBezTo>
                    <a:pt x="490" y="63"/>
                    <a:pt x="487" y="63"/>
                    <a:pt x="485" y="63"/>
                  </a:cubicBezTo>
                  <a:cubicBezTo>
                    <a:pt x="464" y="63"/>
                    <a:pt x="444" y="63"/>
                    <a:pt x="423" y="64"/>
                  </a:cubicBezTo>
                  <a:cubicBezTo>
                    <a:pt x="401" y="65"/>
                    <a:pt x="381" y="59"/>
                    <a:pt x="360" y="54"/>
                  </a:cubicBezTo>
                  <a:cubicBezTo>
                    <a:pt x="322" y="45"/>
                    <a:pt x="284" y="34"/>
                    <a:pt x="245" y="27"/>
                  </a:cubicBezTo>
                  <a:cubicBezTo>
                    <a:pt x="227" y="24"/>
                    <a:pt x="209" y="22"/>
                    <a:pt x="190" y="21"/>
                  </a:cubicBezTo>
                  <a:cubicBezTo>
                    <a:pt x="177" y="21"/>
                    <a:pt x="165" y="20"/>
                    <a:pt x="152" y="21"/>
                  </a:cubicBezTo>
                  <a:cubicBezTo>
                    <a:pt x="123" y="22"/>
                    <a:pt x="95" y="26"/>
                    <a:pt x="66" y="31"/>
                  </a:cubicBezTo>
                  <a:cubicBezTo>
                    <a:pt x="44" y="34"/>
                    <a:pt x="22" y="39"/>
                    <a:pt x="0" y="47"/>
                  </a:cubicBezTo>
                  <a:cubicBezTo>
                    <a:pt x="0" y="42"/>
                    <a:pt x="0" y="38"/>
                    <a:pt x="0" y="33"/>
                  </a:cubicBezTo>
                  <a:cubicBezTo>
                    <a:pt x="0" y="31"/>
                    <a:pt x="2" y="30"/>
                    <a:pt x="3" y="29"/>
                  </a:cubicBezTo>
                  <a:cubicBezTo>
                    <a:pt x="22" y="17"/>
                    <a:pt x="44" y="11"/>
                    <a:pt x="66" y="7"/>
                  </a:cubicBezTo>
                  <a:cubicBezTo>
                    <a:pt x="77" y="5"/>
                    <a:pt x="88" y="3"/>
                    <a:pt x="100" y="3"/>
                  </a:cubicBezTo>
                  <a:cubicBezTo>
                    <a:pt x="103" y="2"/>
                    <a:pt x="105" y="3"/>
                    <a:pt x="108" y="2"/>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sz="2400"/>
            </a:p>
          </p:txBody>
        </p:sp>
        <p:sp>
          <p:nvSpPr>
            <p:cNvPr id="8" name="Freeform 6"/>
            <p:cNvSpPr>
              <a:spLocks/>
            </p:cNvSpPr>
            <p:nvPr userDrawn="1"/>
          </p:nvSpPr>
          <p:spPr bwMode="auto">
            <a:xfrm>
              <a:off x="-52396" y="6469815"/>
              <a:ext cx="6990484" cy="435223"/>
            </a:xfrm>
            <a:custGeom>
              <a:avLst/>
              <a:gdLst>
                <a:gd name="T0" fmla="*/ 364 w 364"/>
                <a:gd name="T1" fmla="*/ 36 h 36"/>
                <a:gd name="T2" fmla="*/ 336 w 364"/>
                <a:gd name="T3" fmla="*/ 36 h 36"/>
                <a:gd name="T4" fmla="*/ 6 w 364"/>
                <a:gd name="T5" fmla="*/ 36 h 36"/>
                <a:gd name="T6" fmla="*/ 0 w 364"/>
                <a:gd name="T7" fmla="*/ 31 h 36"/>
                <a:gd name="T8" fmla="*/ 4 w 364"/>
                <a:gd name="T9" fmla="*/ 27 h 36"/>
                <a:gd name="T10" fmla="*/ 33 w 364"/>
                <a:gd name="T11" fmla="*/ 19 h 36"/>
                <a:gd name="T12" fmla="*/ 78 w 364"/>
                <a:gd name="T13" fmla="*/ 10 h 36"/>
                <a:gd name="T14" fmla="*/ 191 w 364"/>
                <a:gd name="T15" fmla="*/ 3 h 36"/>
                <a:gd name="T16" fmla="*/ 233 w 364"/>
                <a:gd name="T17" fmla="*/ 7 h 36"/>
                <a:gd name="T18" fmla="*/ 333 w 364"/>
                <a:gd name="T19" fmla="*/ 28 h 36"/>
                <a:gd name="T20" fmla="*/ 364 w 36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36">
                  <a:moveTo>
                    <a:pt x="364" y="36"/>
                  </a:moveTo>
                  <a:cubicBezTo>
                    <a:pt x="355" y="36"/>
                    <a:pt x="345" y="36"/>
                    <a:pt x="336" y="36"/>
                  </a:cubicBezTo>
                  <a:cubicBezTo>
                    <a:pt x="226" y="36"/>
                    <a:pt x="116" y="36"/>
                    <a:pt x="6" y="36"/>
                  </a:cubicBezTo>
                  <a:cubicBezTo>
                    <a:pt x="2" y="36"/>
                    <a:pt x="0" y="36"/>
                    <a:pt x="0" y="31"/>
                  </a:cubicBezTo>
                  <a:cubicBezTo>
                    <a:pt x="1" y="28"/>
                    <a:pt x="2" y="28"/>
                    <a:pt x="4" y="27"/>
                  </a:cubicBezTo>
                  <a:cubicBezTo>
                    <a:pt x="13" y="24"/>
                    <a:pt x="23" y="22"/>
                    <a:pt x="33" y="19"/>
                  </a:cubicBezTo>
                  <a:cubicBezTo>
                    <a:pt x="48" y="15"/>
                    <a:pt x="63" y="13"/>
                    <a:pt x="78" y="10"/>
                  </a:cubicBezTo>
                  <a:cubicBezTo>
                    <a:pt x="115" y="4"/>
                    <a:pt x="153" y="0"/>
                    <a:pt x="191" y="3"/>
                  </a:cubicBezTo>
                  <a:cubicBezTo>
                    <a:pt x="205" y="3"/>
                    <a:pt x="219" y="5"/>
                    <a:pt x="233" y="7"/>
                  </a:cubicBezTo>
                  <a:cubicBezTo>
                    <a:pt x="267" y="12"/>
                    <a:pt x="300" y="20"/>
                    <a:pt x="333" y="28"/>
                  </a:cubicBezTo>
                  <a:cubicBezTo>
                    <a:pt x="343" y="31"/>
                    <a:pt x="354" y="33"/>
                    <a:pt x="364" y="3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sz="2400"/>
            </a:p>
          </p:txBody>
        </p:sp>
        <p:sp>
          <p:nvSpPr>
            <p:cNvPr id="9" name="Freeform 7"/>
            <p:cNvSpPr>
              <a:spLocks/>
            </p:cNvSpPr>
            <p:nvPr userDrawn="1"/>
          </p:nvSpPr>
          <p:spPr bwMode="auto">
            <a:xfrm>
              <a:off x="10356908" y="6591240"/>
              <a:ext cx="1843150" cy="313797"/>
            </a:xfrm>
            <a:custGeom>
              <a:avLst/>
              <a:gdLst>
                <a:gd name="T0" fmla="*/ 0 w 96"/>
                <a:gd name="T1" fmla="*/ 26 h 26"/>
                <a:gd name="T2" fmla="*/ 13 w 96"/>
                <a:gd name="T3" fmla="*/ 23 h 26"/>
                <a:gd name="T4" fmla="*/ 90 w 96"/>
                <a:gd name="T5" fmla="*/ 2 h 26"/>
                <a:gd name="T6" fmla="*/ 96 w 96"/>
                <a:gd name="T7" fmla="*/ 6 h 26"/>
                <a:gd name="T8" fmla="*/ 96 w 96"/>
                <a:gd name="T9" fmla="*/ 23 h 26"/>
                <a:gd name="T10" fmla="*/ 92 w 96"/>
                <a:gd name="T11" fmla="*/ 26 h 26"/>
                <a:gd name="T12" fmla="*/ 0 w 96"/>
                <a:gd name="T13" fmla="*/ 26 h 26"/>
                <a:gd name="T14" fmla="*/ 0 w 96"/>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6">
                  <a:moveTo>
                    <a:pt x="0" y="26"/>
                  </a:moveTo>
                  <a:cubicBezTo>
                    <a:pt x="4" y="25"/>
                    <a:pt x="8" y="24"/>
                    <a:pt x="13" y="23"/>
                  </a:cubicBezTo>
                  <a:cubicBezTo>
                    <a:pt x="39" y="17"/>
                    <a:pt x="65" y="9"/>
                    <a:pt x="90" y="2"/>
                  </a:cubicBezTo>
                  <a:cubicBezTo>
                    <a:pt x="95" y="0"/>
                    <a:pt x="96" y="1"/>
                    <a:pt x="96" y="6"/>
                  </a:cubicBezTo>
                  <a:cubicBezTo>
                    <a:pt x="95" y="11"/>
                    <a:pt x="96" y="17"/>
                    <a:pt x="96" y="23"/>
                  </a:cubicBezTo>
                  <a:cubicBezTo>
                    <a:pt x="96" y="25"/>
                    <a:pt x="95" y="26"/>
                    <a:pt x="92" y="26"/>
                  </a:cubicBezTo>
                  <a:cubicBezTo>
                    <a:pt x="62" y="26"/>
                    <a:pt x="31" y="26"/>
                    <a:pt x="0" y="26"/>
                  </a:cubicBezTo>
                  <a:cubicBezTo>
                    <a:pt x="0" y="26"/>
                    <a:pt x="0" y="26"/>
                    <a:pt x="0" y="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sz="2400"/>
            </a:p>
          </p:txBody>
        </p:sp>
      </p:grpSp>
    </p:spTree>
    <p:extLst>
      <p:ext uri="{BB962C8B-B14F-4D97-AF65-F5344CB8AC3E}">
        <p14:creationId xmlns:p14="http://schemas.microsoft.com/office/powerpoint/2010/main" val="18626819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AE0DDF-B1A2-4CD4-BC17-B4FE6DC8E370}"/>
              </a:ext>
            </a:extLst>
          </p:cNvPr>
          <p:cNvSpPr>
            <a:spLocks noGrp="1"/>
          </p:cNvSpPr>
          <p:nvPr>
            <p:ph type="dt" sz="half" idx="10"/>
          </p:nvPr>
        </p:nvSpPr>
        <p:spPr/>
        <p:txBody>
          <a:bodyPr/>
          <a:lstStyle/>
          <a:p>
            <a:endParaRPr lang="en-PH"/>
          </a:p>
        </p:txBody>
      </p:sp>
      <p:sp>
        <p:nvSpPr>
          <p:cNvPr id="3" name="Footer Placeholder 2">
            <a:extLst>
              <a:ext uri="{FF2B5EF4-FFF2-40B4-BE49-F238E27FC236}">
                <a16:creationId xmlns:a16="http://schemas.microsoft.com/office/drawing/2014/main" id="{AEFE0F54-7DF6-4498-949F-AB16487539C6}"/>
              </a:ext>
            </a:extLst>
          </p:cNvPr>
          <p:cNvSpPr>
            <a:spLocks noGrp="1"/>
          </p:cNvSpPr>
          <p:nvPr>
            <p:ph type="ftr" sz="quarter" idx="11"/>
          </p:nvPr>
        </p:nvSpPr>
        <p:spPr/>
        <p:txBody>
          <a:bodyPr/>
          <a:lstStyle/>
          <a:p>
            <a:r>
              <a:rPr lang="es-ES"/>
              <a:t>MI GRAN PODER: mail: migranpoder.info@gmail.com</a:t>
            </a:r>
            <a:endParaRPr lang="en-PH"/>
          </a:p>
        </p:txBody>
      </p:sp>
      <p:sp>
        <p:nvSpPr>
          <p:cNvPr id="4" name="Slide Number Placeholder 3">
            <a:extLst>
              <a:ext uri="{FF2B5EF4-FFF2-40B4-BE49-F238E27FC236}">
                <a16:creationId xmlns:a16="http://schemas.microsoft.com/office/drawing/2014/main" id="{37651C4C-2860-48F4-8436-0C9F828A5CDD}"/>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044623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AE9F-289A-486B-A218-DDFC2CADB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EC1E9CE6-E564-4C1E-9E2F-427F1A426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DE4FAEE4-B6FE-4DC1-886C-8F4847FEC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8277D1-E0BF-471A-9259-CAFAA658F6D7}"/>
              </a:ext>
            </a:extLst>
          </p:cNvPr>
          <p:cNvSpPr>
            <a:spLocks noGrp="1"/>
          </p:cNvSpPr>
          <p:nvPr>
            <p:ph type="dt" sz="half" idx="10"/>
          </p:nvPr>
        </p:nvSpPr>
        <p:spPr/>
        <p:txBody>
          <a:bodyPr/>
          <a:lstStyle/>
          <a:p>
            <a:endParaRPr lang="en-PH"/>
          </a:p>
        </p:txBody>
      </p:sp>
      <p:sp>
        <p:nvSpPr>
          <p:cNvPr id="6" name="Footer Placeholder 5">
            <a:extLst>
              <a:ext uri="{FF2B5EF4-FFF2-40B4-BE49-F238E27FC236}">
                <a16:creationId xmlns:a16="http://schemas.microsoft.com/office/drawing/2014/main" id="{07F25A6E-4AA6-4A86-A297-34E394189F1C}"/>
              </a:ext>
            </a:extLst>
          </p:cNvPr>
          <p:cNvSpPr>
            <a:spLocks noGrp="1"/>
          </p:cNvSpPr>
          <p:nvPr>
            <p:ph type="ftr" sz="quarter" idx="11"/>
          </p:nvPr>
        </p:nvSpPr>
        <p:spPr/>
        <p:txBody>
          <a:bodyPr/>
          <a:lstStyle/>
          <a:p>
            <a:r>
              <a:rPr lang="es-ES"/>
              <a:t>MI GRAN PODER: mail: migranpoder.info@gmail.com</a:t>
            </a:r>
            <a:endParaRPr lang="en-PH"/>
          </a:p>
        </p:txBody>
      </p:sp>
      <p:sp>
        <p:nvSpPr>
          <p:cNvPr id="7" name="Slide Number Placeholder 6">
            <a:extLst>
              <a:ext uri="{FF2B5EF4-FFF2-40B4-BE49-F238E27FC236}">
                <a16:creationId xmlns:a16="http://schemas.microsoft.com/office/drawing/2014/main" id="{5A17CBC5-F06B-440E-AF83-6AD3A321C15A}"/>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013951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52D3-8497-4385-B0D4-86B594BF8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D8BC7AB3-426B-4E18-A1B9-117E860BBB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3998E739-D663-4F29-8822-466BD31AB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959F0-EC60-4173-94E6-3F5589D341EF}"/>
              </a:ext>
            </a:extLst>
          </p:cNvPr>
          <p:cNvSpPr>
            <a:spLocks noGrp="1"/>
          </p:cNvSpPr>
          <p:nvPr>
            <p:ph type="dt" sz="half" idx="10"/>
          </p:nvPr>
        </p:nvSpPr>
        <p:spPr/>
        <p:txBody>
          <a:bodyPr/>
          <a:lstStyle/>
          <a:p>
            <a:endParaRPr lang="en-PH"/>
          </a:p>
        </p:txBody>
      </p:sp>
      <p:sp>
        <p:nvSpPr>
          <p:cNvPr id="6" name="Footer Placeholder 5">
            <a:extLst>
              <a:ext uri="{FF2B5EF4-FFF2-40B4-BE49-F238E27FC236}">
                <a16:creationId xmlns:a16="http://schemas.microsoft.com/office/drawing/2014/main" id="{3621D60C-0C1F-4AE9-894D-ED491A1AFBE8}"/>
              </a:ext>
            </a:extLst>
          </p:cNvPr>
          <p:cNvSpPr>
            <a:spLocks noGrp="1"/>
          </p:cNvSpPr>
          <p:nvPr>
            <p:ph type="ftr" sz="quarter" idx="11"/>
          </p:nvPr>
        </p:nvSpPr>
        <p:spPr/>
        <p:txBody>
          <a:bodyPr/>
          <a:lstStyle/>
          <a:p>
            <a:r>
              <a:rPr lang="es-ES"/>
              <a:t>MI GRAN PODER: mail: migranpoder.info@gmail.com</a:t>
            </a:r>
            <a:endParaRPr lang="en-PH"/>
          </a:p>
        </p:txBody>
      </p:sp>
      <p:sp>
        <p:nvSpPr>
          <p:cNvPr id="7" name="Slide Number Placeholder 6">
            <a:extLst>
              <a:ext uri="{FF2B5EF4-FFF2-40B4-BE49-F238E27FC236}">
                <a16:creationId xmlns:a16="http://schemas.microsoft.com/office/drawing/2014/main" id="{70BCCE8D-AF96-4D2C-9D86-8446795EF548}"/>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4103517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0EE1-455B-4838-8934-CC32ABF2F6F4}"/>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0D60BF1B-7045-4473-9D6D-F1984836E4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B8D0570-C00B-4C64-9FC0-5F9AFA9EC217}"/>
              </a:ext>
            </a:extLst>
          </p:cNvPr>
          <p:cNvSpPr>
            <a:spLocks noGrp="1"/>
          </p:cNvSpPr>
          <p:nvPr>
            <p:ph type="dt" sz="half" idx="10"/>
          </p:nvPr>
        </p:nvSpPr>
        <p:spPr/>
        <p:txBody>
          <a:bodyPr/>
          <a:lstStyle/>
          <a:p>
            <a:endParaRPr lang="en-PH"/>
          </a:p>
        </p:txBody>
      </p:sp>
      <p:sp>
        <p:nvSpPr>
          <p:cNvPr id="5" name="Footer Placeholder 4">
            <a:extLst>
              <a:ext uri="{FF2B5EF4-FFF2-40B4-BE49-F238E27FC236}">
                <a16:creationId xmlns:a16="http://schemas.microsoft.com/office/drawing/2014/main" id="{FE4EC0C5-17CA-4167-8969-4A15D7945CFA}"/>
              </a:ext>
            </a:extLst>
          </p:cNvPr>
          <p:cNvSpPr>
            <a:spLocks noGrp="1"/>
          </p:cNvSpPr>
          <p:nvPr>
            <p:ph type="ftr" sz="quarter" idx="11"/>
          </p:nvPr>
        </p:nvSpPr>
        <p:spPr/>
        <p:txBody>
          <a:bodyPr/>
          <a:lstStyle/>
          <a:p>
            <a:r>
              <a:rPr lang="es-ES"/>
              <a:t>MI GRAN PODER: mail: migranpoder.info@gmail.com</a:t>
            </a:r>
            <a:endParaRPr lang="en-PH"/>
          </a:p>
        </p:txBody>
      </p:sp>
      <p:sp>
        <p:nvSpPr>
          <p:cNvPr id="6" name="Slide Number Placeholder 5">
            <a:extLst>
              <a:ext uri="{FF2B5EF4-FFF2-40B4-BE49-F238E27FC236}">
                <a16:creationId xmlns:a16="http://schemas.microsoft.com/office/drawing/2014/main" id="{B7FF332C-0AF1-4D99-B42E-2DC24E087508}"/>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85828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EF79-D32A-4BAB-B275-51766C023AA5}"/>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8F6BD13B-9866-4095-AF93-F800E7DAB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A0FA05-2B71-472D-8803-BBC61B544E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D0478EAF-D1C8-40C5-B619-6DDB8E737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86623-86AF-46CB-863B-1FDA404445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52ED9644-3840-46DB-8112-A93408C261F8}"/>
              </a:ext>
            </a:extLst>
          </p:cNvPr>
          <p:cNvSpPr>
            <a:spLocks noGrp="1"/>
          </p:cNvSpPr>
          <p:nvPr>
            <p:ph type="dt" sz="half" idx="10"/>
          </p:nvPr>
        </p:nvSpPr>
        <p:spPr/>
        <p:txBody>
          <a:bodyPr/>
          <a:lstStyle/>
          <a:p>
            <a:fld id="{77BEF6DD-C119-41B0-B92E-FCD3EAAA1174}" type="datetimeFigureOut">
              <a:rPr lang="en-PH" smtClean="0"/>
              <a:t>05/09/2024</a:t>
            </a:fld>
            <a:endParaRPr lang="en-PH"/>
          </a:p>
        </p:txBody>
      </p:sp>
      <p:sp>
        <p:nvSpPr>
          <p:cNvPr id="8" name="Footer Placeholder 7">
            <a:extLst>
              <a:ext uri="{FF2B5EF4-FFF2-40B4-BE49-F238E27FC236}">
                <a16:creationId xmlns:a16="http://schemas.microsoft.com/office/drawing/2014/main" id="{112D1568-6B89-4C02-B0BE-B9D9147AE8A9}"/>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66684BE5-5AA5-45A8-8FF0-6BB0D96512E1}"/>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2161140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0381FE-EE5D-47AE-BC31-AB1968617D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6193977B-B8C5-4C83-9619-94E927C858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5EA6449-335C-4BFB-A518-422F4DFDF8AE}"/>
              </a:ext>
            </a:extLst>
          </p:cNvPr>
          <p:cNvSpPr>
            <a:spLocks noGrp="1"/>
          </p:cNvSpPr>
          <p:nvPr>
            <p:ph type="dt" sz="half" idx="10"/>
          </p:nvPr>
        </p:nvSpPr>
        <p:spPr/>
        <p:txBody>
          <a:bodyPr/>
          <a:lstStyle/>
          <a:p>
            <a:endParaRPr lang="en-PH"/>
          </a:p>
        </p:txBody>
      </p:sp>
      <p:sp>
        <p:nvSpPr>
          <p:cNvPr id="5" name="Footer Placeholder 4">
            <a:extLst>
              <a:ext uri="{FF2B5EF4-FFF2-40B4-BE49-F238E27FC236}">
                <a16:creationId xmlns:a16="http://schemas.microsoft.com/office/drawing/2014/main" id="{020D36F9-67D5-4EB9-963D-244AE513162F}"/>
              </a:ext>
            </a:extLst>
          </p:cNvPr>
          <p:cNvSpPr>
            <a:spLocks noGrp="1"/>
          </p:cNvSpPr>
          <p:nvPr>
            <p:ph type="ftr" sz="quarter" idx="11"/>
          </p:nvPr>
        </p:nvSpPr>
        <p:spPr/>
        <p:txBody>
          <a:bodyPr/>
          <a:lstStyle/>
          <a:p>
            <a:r>
              <a:rPr lang="es-ES"/>
              <a:t>MI GRAN PODER: mail: migranpoder.info@gmail.com</a:t>
            </a:r>
            <a:endParaRPr lang="en-PH"/>
          </a:p>
        </p:txBody>
      </p:sp>
      <p:sp>
        <p:nvSpPr>
          <p:cNvPr id="6" name="Slide Number Placeholder 5">
            <a:extLst>
              <a:ext uri="{FF2B5EF4-FFF2-40B4-BE49-F238E27FC236}">
                <a16:creationId xmlns:a16="http://schemas.microsoft.com/office/drawing/2014/main" id="{55ADD3CE-FE2A-484B-9BD2-69FA5A480680}"/>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205234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410736"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83426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gradFill>
            <a:gsLst>
              <a:gs pos="54852">
                <a:srgbClr val="F8BECD"/>
              </a:gs>
              <a:gs pos="52000">
                <a:schemeClr val="bg1"/>
              </a:gs>
              <a:gs pos="94000">
                <a:schemeClr val="bg1"/>
              </a:gs>
              <a:gs pos="12000">
                <a:schemeClr val="bg1"/>
              </a:gs>
              <a:gs pos="0">
                <a:schemeClr val="tx1"/>
              </a:gs>
              <a:gs pos="55000">
                <a:schemeClr val="bg1"/>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6" name="Grupo 5"/>
          <p:cNvGrpSpPr/>
          <p:nvPr userDrawn="1"/>
        </p:nvGrpSpPr>
        <p:grpSpPr>
          <a:xfrm>
            <a:off x="-27715" y="5125"/>
            <a:ext cx="2660505" cy="1105218"/>
            <a:chOff x="-1588" y="-7938"/>
            <a:chExt cx="2327276" cy="966789"/>
          </a:xfrm>
        </p:grpSpPr>
        <p:sp>
          <p:nvSpPr>
            <p:cNvPr id="7"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1"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15" name="Grupo 14"/>
          <p:cNvGrpSpPr/>
          <p:nvPr userDrawn="1"/>
        </p:nvGrpSpPr>
        <p:grpSpPr>
          <a:xfrm flipH="1">
            <a:off x="9694397" y="-11926"/>
            <a:ext cx="2523888" cy="1048465"/>
            <a:chOff x="-1588" y="-7938"/>
            <a:chExt cx="2327276" cy="966789"/>
          </a:xfrm>
        </p:grpSpPr>
        <p:sp>
          <p:nvSpPr>
            <p:cNvPr id="16"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18"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9"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20"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2082962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gradFill>
            <a:gsLst>
              <a:gs pos="54852">
                <a:srgbClr val="F8BECD"/>
              </a:gs>
              <a:gs pos="52000">
                <a:schemeClr val="bg1"/>
              </a:gs>
              <a:gs pos="94000">
                <a:schemeClr val="bg1"/>
              </a:gs>
              <a:gs pos="12000">
                <a:schemeClr val="bg1"/>
              </a:gs>
              <a:gs pos="0">
                <a:schemeClr val="tx1"/>
              </a:gs>
              <a:gs pos="55000">
                <a:schemeClr val="bg1"/>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 name="Grupo 2"/>
          <p:cNvGrpSpPr/>
          <p:nvPr userDrawn="1"/>
        </p:nvGrpSpPr>
        <p:grpSpPr>
          <a:xfrm>
            <a:off x="0" y="-22860"/>
            <a:ext cx="12192000" cy="457200"/>
            <a:chOff x="1516855" y="-1901508"/>
            <a:chExt cx="9158289" cy="428626"/>
          </a:xfrm>
        </p:grpSpPr>
        <p:sp>
          <p:nvSpPr>
            <p:cNvPr id="22" name="Freeform 5"/>
            <p:cNvSpPr>
              <a:spLocks/>
            </p:cNvSpPr>
            <p:nvPr userDrawn="1"/>
          </p:nvSpPr>
          <p:spPr bwMode="auto">
            <a:xfrm>
              <a:off x="1672431" y="-1890395"/>
              <a:ext cx="9002713" cy="417513"/>
            </a:xfrm>
            <a:custGeom>
              <a:avLst/>
              <a:gdLst>
                <a:gd name="T0" fmla="*/ 631 w 634"/>
                <a:gd name="T1" fmla="*/ 35 h 36"/>
                <a:gd name="T2" fmla="*/ 563 w 634"/>
                <a:gd name="T3" fmla="*/ 21 h 36"/>
                <a:gd name="T4" fmla="*/ 395 w 634"/>
                <a:gd name="T5" fmla="*/ 10 h 36"/>
                <a:gd name="T6" fmla="*/ 267 w 634"/>
                <a:gd name="T7" fmla="*/ 17 h 36"/>
                <a:gd name="T8" fmla="*/ 168 w 634"/>
                <a:gd name="T9" fmla="*/ 26 h 36"/>
                <a:gd name="T10" fmla="*/ 28 w 634"/>
                <a:gd name="T11" fmla="*/ 35 h 36"/>
                <a:gd name="T12" fmla="*/ 0 w 634"/>
                <a:gd name="T13" fmla="*/ 36 h 36"/>
                <a:gd name="T14" fmla="*/ 54 w 634"/>
                <a:gd name="T15" fmla="*/ 27 h 36"/>
                <a:gd name="T16" fmla="*/ 84 w 634"/>
                <a:gd name="T17" fmla="*/ 19 h 36"/>
                <a:gd name="T18" fmla="*/ 125 w 634"/>
                <a:gd name="T19" fmla="*/ 8 h 36"/>
                <a:gd name="T20" fmla="*/ 142 w 634"/>
                <a:gd name="T21" fmla="*/ 4 h 36"/>
                <a:gd name="T22" fmla="*/ 176 w 634"/>
                <a:gd name="T23" fmla="*/ 0 h 36"/>
                <a:gd name="T24" fmla="*/ 592 w 634"/>
                <a:gd name="T25" fmla="*/ 0 h 36"/>
                <a:gd name="T26" fmla="*/ 626 w 634"/>
                <a:gd name="T27" fmla="*/ 9 h 36"/>
                <a:gd name="T28" fmla="*/ 634 w 634"/>
                <a:gd name="T29" fmla="*/ 24 h 36"/>
                <a:gd name="T30" fmla="*/ 634 w 634"/>
                <a:gd name="T31" fmla="*/ 31 h 36"/>
                <a:gd name="T32" fmla="*/ 634 w 634"/>
                <a:gd name="T33" fmla="*/ 32 h 36"/>
                <a:gd name="T34" fmla="*/ 634 w 634"/>
                <a:gd name="T35" fmla="*/ 32 h 36"/>
                <a:gd name="T36" fmla="*/ 631 w 634"/>
                <a:gd name="T3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4" h="36">
                  <a:moveTo>
                    <a:pt x="631" y="35"/>
                  </a:moveTo>
                  <a:cubicBezTo>
                    <a:pt x="609" y="29"/>
                    <a:pt x="586" y="25"/>
                    <a:pt x="563" y="21"/>
                  </a:cubicBezTo>
                  <a:cubicBezTo>
                    <a:pt x="507" y="13"/>
                    <a:pt x="451" y="9"/>
                    <a:pt x="395" y="10"/>
                  </a:cubicBezTo>
                  <a:cubicBezTo>
                    <a:pt x="352" y="11"/>
                    <a:pt x="310" y="13"/>
                    <a:pt x="267" y="17"/>
                  </a:cubicBezTo>
                  <a:cubicBezTo>
                    <a:pt x="234" y="20"/>
                    <a:pt x="201" y="23"/>
                    <a:pt x="168" y="26"/>
                  </a:cubicBezTo>
                  <a:cubicBezTo>
                    <a:pt x="121" y="30"/>
                    <a:pt x="75" y="34"/>
                    <a:pt x="28" y="35"/>
                  </a:cubicBezTo>
                  <a:cubicBezTo>
                    <a:pt x="19" y="36"/>
                    <a:pt x="9" y="36"/>
                    <a:pt x="0" y="36"/>
                  </a:cubicBezTo>
                  <a:cubicBezTo>
                    <a:pt x="19" y="34"/>
                    <a:pt x="36" y="30"/>
                    <a:pt x="54" y="27"/>
                  </a:cubicBezTo>
                  <a:cubicBezTo>
                    <a:pt x="64" y="25"/>
                    <a:pt x="74" y="21"/>
                    <a:pt x="84" y="19"/>
                  </a:cubicBezTo>
                  <a:cubicBezTo>
                    <a:pt x="97" y="15"/>
                    <a:pt x="111" y="12"/>
                    <a:pt x="125" y="8"/>
                  </a:cubicBezTo>
                  <a:cubicBezTo>
                    <a:pt x="131" y="7"/>
                    <a:pt x="136" y="6"/>
                    <a:pt x="142" y="4"/>
                  </a:cubicBezTo>
                  <a:cubicBezTo>
                    <a:pt x="153" y="0"/>
                    <a:pt x="165" y="0"/>
                    <a:pt x="176" y="0"/>
                  </a:cubicBezTo>
                  <a:cubicBezTo>
                    <a:pt x="315" y="0"/>
                    <a:pt x="454" y="0"/>
                    <a:pt x="592" y="0"/>
                  </a:cubicBezTo>
                  <a:cubicBezTo>
                    <a:pt x="605" y="0"/>
                    <a:pt x="615" y="5"/>
                    <a:pt x="626" y="9"/>
                  </a:cubicBezTo>
                  <a:cubicBezTo>
                    <a:pt x="634" y="11"/>
                    <a:pt x="634" y="17"/>
                    <a:pt x="634" y="24"/>
                  </a:cubicBezTo>
                  <a:cubicBezTo>
                    <a:pt x="634" y="26"/>
                    <a:pt x="634" y="29"/>
                    <a:pt x="634" y="31"/>
                  </a:cubicBezTo>
                  <a:cubicBezTo>
                    <a:pt x="634" y="31"/>
                    <a:pt x="634" y="32"/>
                    <a:pt x="634" y="32"/>
                  </a:cubicBezTo>
                  <a:cubicBezTo>
                    <a:pt x="634" y="32"/>
                    <a:pt x="634" y="32"/>
                    <a:pt x="634" y="32"/>
                  </a:cubicBezTo>
                  <a:cubicBezTo>
                    <a:pt x="633" y="33"/>
                    <a:pt x="634" y="36"/>
                    <a:pt x="631" y="35"/>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6"/>
            <p:cNvSpPr>
              <a:spLocks/>
            </p:cNvSpPr>
            <p:nvPr userDrawn="1"/>
          </p:nvSpPr>
          <p:spPr bwMode="auto">
            <a:xfrm>
              <a:off x="1516855" y="-1901508"/>
              <a:ext cx="1717675" cy="336550"/>
            </a:xfrm>
            <a:custGeom>
              <a:avLst/>
              <a:gdLst>
                <a:gd name="T0" fmla="*/ 121 w 121"/>
                <a:gd name="T1" fmla="*/ 2 h 29"/>
                <a:gd name="T2" fmla="*/ 86 w 121"/>
                <a:gd name="T3" fmla="*/ 11 h 29"/>
                <a:gd name="T4" fmla="*/ 15 w 121"/>
                <a:gd name="T5" fmla="*/ 27 h 29"/>
                <a:gd name="T6" fmla="*/ 4 w 121"/>
                <a:gd name="T7" fmla="*/ 28 h 29"/>
                <a:gd name="T8" fmla="*/ 0 w 121"/>
                <a:gd name="T9" fmla="*/ 26 h 29"/>
                <a:gd name="T10" fmla="*/ 0 w 121"/>
                <a:gd name="T11" fmla="*/ 4 h 29"/>
                <a:gd name="T12" fmla="*/ 5 w 121"/>
                <a:gd name="T13" fmla="*/ 1 h 29"/>
                <a:gd name="T14" fmla="*/ 98 w 121"/>
                <a:gd name="T15" fmla="*/ 1 h 29"/>
                <a:gd name="T16" fmla="*/ 120 w 121"/>
                <a:gd name="T17" fmla="*/ 1 h 29"/>
                <a:gd name="T18" fmla="*/ 121 w 121"/>
                <a:gd name="T1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9">
                  <a:moveTo>
                    <a:pt x="121" y="2"/>
                  </a:moveTo>
                  <a:cubicBezTo>
                    <a:pt x="109" y="5"/>
                    <a:pt x="98" y="8"/>
                    <a:pt x="86" y="11"/>
                  </a:cubicBezTo>
                  <a:cubicBezTo>
                    <a:pt x="63" y="17"/>
                    <a:pt x="39" y="24"/>
                    <a:pt x="15" y="27"/>
                  </a:cubicBezTo>
                  <a:cubicBezTo>
                    <a:pt x="11" y="28"/>
                    <a:pt x="7" y="28"/>
                    <a:pt x="4" y="28"/>
                  </a:cubicBezTo>
                  <a:cubicBezTo>
                    <a:pt x="1" y="29"/>
                    <a:pt x="0" y="28"/>
                    <a:pt x="0" y="26"/>
                  </a:cubicBezTo>
                  <a:cubicBezTo>
                    <a:pt x="0" y="18"/>
                    <a:pt x="0" y="11"/>
                    <a:pt x="0" y="4"/>
                  </a:cubicBezTo>
                  <a:cubicBezTo>
                    <a:pt x="0" y="0"/>
                    <a:pt x="3" y="1"/>
                    <a:pt x="5" y="1"/>
                  </a:cubicBezTo>
                  <a:cubicBezTo>
                    <a:pt x="36" y="1"/>
                    <a:pt x="67" y="1"/>
                    <a:pt x="98" y="1"/>
                  </a:cubicBezTo>
                  <a:cubicBezTo>
                    <a:pt x="106" y="1"/>
                    <a:pt x="113" y="1"/>
                    <a:pt x="120" y="1"/>
                  </a:cubicBezTo>
                  <a:cubicBezTo>
                    <a:pt x="120" y="1"/>
                    <a:pt x="121" y="1"/>
                    <a:pt x="121" y="2"/>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1921450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gradFill>
            <a:gsLst>
              <a:gs pos="54852">
                <a:srgbClr val="F8BECD"/>
              </a:gs>
              <a:gs pos="52000">
                <a:schemeClr val="bg1"/>
              </a:gs>
              <a:gs pos="94000">
                <a:schemeClr val="bg1"/>
              </a:gs>
              <a:gs pos="12000">
                <a:schemeClr val="bg1"/>
              </a:gs>
              <a:gs pos="0">
                <a:schemeClr val="tx1"/>
              </a:gs>
              <a:gs pos="55000">
                <a:schemeClr val="bg1"/>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 name="Grupo 2"/>
          <p:cNvGrpSpPr/>
          <p:nvPr userDrawn="1"/>
        </p:nvGrpSpPr>
        <p:grpSpPr>
          <a:xfrm>
            <a:off x="0" y="-23945"/>
            <a:ext cx="12192000" cy="564881"/>
            <a:chOff x="2002063" y="1583151"/>
            <a:chExt cx="9158289" cy="428626"/>
          </a:xfrm>
        </p:grpSpPr>
        <p:sp>
          <p:nvSpPr>
            <p:cNvPr id="22" name="Freeform 5"/>
            <p:cNvSpPr>
              <a:spLocks/>
            </p:cNvSpPr>
            <p:nvPr userDrawn="1"/>
          </p:nvSpPr>
          <p:spPr bwMode="auto">
            <a:xfrm>
              <a:off x="2157639" y="1594264"/>
              <a:ext cx="9002713" cy="417513"/>
            </a:xfrm>
            <a:custGeom>
              <a:avLst/>
              <a:gdLst>
                <a:gd name="T0" fmla="*/ 631 w 634"/>
                <a:gd name="T1" fmla="*/ 35 h 36"/>
                <a:gd name="T2" fmla="*/ 563 w 634"/>
                <a:gd name="T3" fmla="*/ 21 h 36"/>
                <a:gd name="T4" fmla="*/ 395 w 634"/>
                <a:gd name="T5" fmla="*/ 10 h 36"/>
                <a:gd name="T6" fmla="*/ 267 w 634"/>
                <a:gd name="T7" fmla="*/ 17 h 36"/>
                <a:gd name="T8" fmla="*/ 168 w 634"/>
                <a:gd name="T9" fmla="*/ 26 h 36"/>
                <a:gd name="T10" fmla="*/ 28 w 634"/>
                <a:gd name="T11" fmla="*/ 35 h 36"/>
                <a:gd name="T12" fmla="*/ 0 w 634"/>
                <a:gd name="T13" fmla="*/ 36 h 36"/>
                <a:gd name="T14" fmla="*/ 54 w 634"/>
                <a:gd name="T15" fmla="*/ 27 h 36"/>
                <a:gd name="T16" fmla="*/ 84 w 634"/>
                <a:gd name="T17" fmla="*/ 19 h 36"/>
                <a:gd name="T18" fmla="*/ 125 w 634"/>
                <a:gd name="T19" fmla="*/ 8 h 36"/>
                <a:gd name="T20" fmla="*/ 142 w 634"/>
                <a:gd name="T21" fmla="*/ 4 h 36"/>
                <a:gd name="T22" fmla="*/ 176 w 634"/>
                <a:gd name="T23" fmla="*/ 0 h 36"/>
                <a:gd name="T24" fmla="*/ 592 w 634"/>
                <a:gd name="T25" fmla="*/ 0 h 36"/>
                <a:gd name="T26" fmla="*/ 626 w 634"/>
                <a:gd name="T27" fmla="*/ 9 h 36"/>
                <a:gd name="T28" fmla="*/ 634 w 634"/>
                <a:gd name="T29" fmla="*/ 24 h 36"/>
                <a:gd name="T30" fmla="*/ 634 w 634"/>
                <a:gd name="T31" fmla="*/ 31 h 36"/>
                <a:gd name="T32" fmla="*/ 634 w 634"/>
                <a:gd name="T33" fmla="*/ 32 h 36"/>
                <a:gd name="T34" fmla="*/ 634 w 634"/>
                <a:gd name="T35" fmla="*/ 32 h 36"/>
                <a:gd name="T36" fmla="*/ 631 w 634"/>
                <a:gd name="T3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4" h="36">
                  <a:moveTo>
                    <a:pt x="631" y="35"/>
                  </a:moveTo>
                  <a:cubicBezTo>
                    <a:pt x="609" y="29"/>
                    <a:pt x="586" y="25"/>
                    <a:pt x="563" y="21"/>
                  </a:cubicBezTo>
                  <a:cubicBezTo>
                    <a:pt x="507" y="13"/>
                    <a:pt x="451" y="9"/>
                    <a:pt x="395" y="10"/>
                  </a:cubicBezTo>
                  <a:cubicBezTo>
                    <a:pt x="352" y="11"/>
                    <a:pt x="310" y="13"/>
                    <a:pt x="267" y="17"/>
                  </a:cubicBezTo>
                  <a:cubicBezTo>
                    <a:pt x="234" y="20"/>
                    <a:pt x="201" y="23"/>
                    <a:pt x="168" y="26"/>
                  </a:cubicBezTo>
                  <a:cubicBezTo>
                    <a:pt x="121" y="30"/>
                    <a:pt x="75" y="34"/>
                    <a:pt x="28" y="35"/>
                  </a:cubicBezTo>
                  <a:cubicBezTo>
                    <a:pt x="19" y="36"/>
                    <a:pt x="9" y="36"/>
                    <a:pt x="0" y="36"/>
                  </a:cubicBezTo>
                  <a:cubicBezTo>
                    <a:pt x="19" y="34"/>
                    <a:pt x="36" y="30"/>
                    <a:pt x="54" y="27"/>
                  </a:cubicBezTo>
                  <a:cubicBezTo>
                    <a:pt x="64" y="25"/>
                    <a:pt x="74" y="21"/>
                    <a:pt x="84" y="19"/>
                  </a:cubicBezTo>
                  <a:cubicBezTo>
                    <a:pt x="97" y="15"/>
                    <a:pt x="111" y="12"/>
                    <a:pt x="125" y="8"/>
                  </a:cubicBezTo>
                  <a:cubicBezTo>
                    <a:pt x="131" y="7"/>
                    <a:pt x="136" y="6"/>
                    <a:pt x="142" y="4"/>
                  </a:cubicBezTo>
                  <a:cubicBezTo>
                    <a:pt x="153" y="0"/>
                    <a:pt x="165" y="0"/>
                    <a:pt x="176" y="0"/>
                  </a:cubicBezTo>
                  <a:cubicBezTo>
                    <a:pt x="315" y="0"/>
                    <a:pt x="454" y="0"/>
                    <a:pt x="592" y="0"/>
                  </a:cubicBezTo>
                  <a:cubicBezTo>
                    <a:pt x="605" y="0"/>
                    <a:pt x="615" y="5"/>
                    <a:pt x="626" y="9"/>
                  </a:cubicBezTo>
                  <a:cubicBezTo>
                    <a:pt x="634" y="11"/>
                    <a:pt x="634" y="17"/>
                    <a:pt x="634" y="24"/>
                  </a:cubicBezTo>
                  <a:cubicBezTo>
                    <a:pt x="634" y="26"/>
                    <a:pt x="634" y="29"/>
                    <a:pt x="634" y="31"/>
                  </a:cubicBezTo>
                  <a:cubicBezTo>
                    <a:pt x="634" y="31"/>
                    <a:pt x="634" y="32"/>
                    <a:pt x="634" y="32"/>
                  </a:cubicBezTo>
                  <a:cubicBezTo>
                    <a:pt x="634" y="32"/>
                    <a:pt x="634" y="32"/>
                    <a:pt x="634" y="32"/>
                  </a:cubicBezTo>
                  <a:cubicBezTo>
                    <a:pt x="633" y="33"/>
                    <a:pt x="634" y="36"/>
                    <a:pt x="631" y="35"/>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6"/>
            <p:cNvSpPr>
              <a:spLocks/>
            </p:cNvSpPr>
            <p:nvPr userDrawn="1"/>
          </p:nvSpPr>
          <p:spPr bwMode="auto">
            <a:xfrm>
              <a:off x="2002063" y="1583151"/>
              <a:ext cx="1717675" cy="336550"/>
            </a:xfrm>
            <a:custGeom>
              <a:avLst/>
              <a:gdLst>
                <a:gd name="T0" fmla="*/ 121 w 121"/>
                <a:gd name="T1" fmla="*/ 2 h 29"/>
                <a:gd name="T2" fmla="*/ 86 w 121"/>
                <a:gd name="T3" fmla="*/ 11 h 29"/>
                <a:gd name="T4" fmla="*/ 15 w 121"/>
                <a:gd name="T5" fmla="*/ 27 h 29"/>
                <a:gd name="T6" fmla="*/ 4 w 121"/>
                <a:gd name="T7" fmla="*/ 28 h 29"/>
                <a:gd name="T8" fmla="*/ 0 w 121"/>
                <a:gd name="T9" fmla="*/ 26 h 29"/>
                <a:gd name="T10" fmla="*/ 0 w 121"/>
                <a:gd name="T11" fmla="*/ 4 h 29"/>
                <a:gd name="T12" fmla="*/ 5 w 121"/>
                <a:gd name="T13" fmla="*/ 1 h 29"/>
                <a:gd name="T14" fmla="*/ 98 w 121"/>
                <a:gd name="T15" fmla="*/ 1 h 29"/>
                <a:gd name="T16" fmla="*/ 120 w 121"/>
                <a:gd name="T17" fmla="*/ 1 h 29"/>
                <a:gd name="T18" fmla="*/ 121 w 121"/>
                <a:gd name="T1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9">
                  <a:moveTo>
                    <a:pt x="121" y="2"/>
                  </a:moveTo>
                  <a:cubicBezTo>
                    <a:pt x="109" y="5"/>
                    <a:pt x="98" y="8"/>
                    <a:pt x="86" y="11"/>
                  </a:cubicBezTo>
                  <a:cubicBezTo>
                    <a:pt x="63" y="17"/>
                    <a:pt x="39" y="24"/>
                    <a:pt x="15" y="27"/>
                  </a:cubicBezTo>
                  <a:cubicBezTo>
                    <a:pt x="11" y="28"/>
                    <a:pt x="7" y="28"/>
                    <a:pt x="4" y="28"/>
                  </a:cubicBezTo>
                  <a:cubicBezTo>
                    <a:pt x="1" y="29"/>
                    <a:pt x="0" y="28"/>
                    <a:pt x="0" y="26"/>
                  </a:cubicBezTo>
                  <a:cubicBezTo>
                    <a:pt x="0" y="18"/>
                    <a:pt x="0" y="11"/>
                    <a:pt x="0" y="4"/>
                  </a:cubicBezTo>
                  <a:cubicBezTo>
                    <a:pt x="0" y="0"/>
                    <a:pt x="3" y="1"/>
                    <a:pt x="5" y="1"/>
                  </a:cubicBezTo>
                  <a:cubicBezTo>
                    <a:pt x="36" y="1"/>
                    <a:pt x="67" y="1"/>
                    <a:pt x="98" y="1"/>
                  </a:cubicBezTo>
                  <a:cubicBezTo>
                    <a:pt x="106" y="1"/>
                    <a:pt x="113" y="1"/>
                    <a:pt x="120" y="1"/>
                  </a:cubicBezTo>
                  <a:cubicBezTo>
                    <a:pt x="120" y="1"/>
                    <a:pt x="121" y="1"/>
                    <a:pt x="121" y="2"/>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25" name="Grupo 24"/>
          <p:cNvGrpSpPr/>
          <p:nvPr userDrawn="1"/>
        </p:nvGrpSpPr>
        <p:grpSpPr>
          <a:xfrm rot="10800000">
            <a:off x="0" y="6341490"/>
            <a:ext cx="12192000" cy="564881"/>
            <a:chOff x="2002063" y="1583151"/>
            <a:chExt cx="9158289" cy="428626"/>
          </a:xfrm>
        </p:grpSpPr>
        <p:sp>
          <p:nvSpPr>
            <p:cNvPr id="26" name="Freeform 5"/>
            <p:cNvSpPr>
              <a:spLocks/>
            </p:cNvSpPr>
            <p:nvPr userDrawn="1"/>
          </p:nvSpPr>
          <p:spPr bwMode="auto">
            <a:xfrm>
              <a:off x="2157639" y="1594264"/>
              <a:ext cx="9002713" cy="417513"/>
            </a:xfrm>
            <a:custGeom>
              <a:avLst/>
              <a:gdLst>
                <a:gd name="T0" fmla="*/ 631 w 634"/>
                <a:gd name="T1" fmla="*/ 35 h 36"/>
                <a:gd name="T2" fmla="*/ 563 w 634"/>
                <a:gd name="T3" fmla="*/ 21 h 36"/>
                <a:gd name="T4" fmla="*/ 395 w 634"/>
                <a:gd name="T5" fmla="*/ 10 h 36"/>
                <a:gd name="T6" fmla="*/ 267 w 634"/>
                <a:gd name="T7" fmla="*/ 17 h 36"/>
                <a:gd name="T8" fmla="*/ 168 w 634"/>
                <a:gd name="T9" fmla="*/ 26 h 36"/>
                <a:gd name="T10" fmla="*/ 28 w 634"/>
                <a:gd name="T11" fmla="*/ 35 h 36"/>
                <a:gd name="T12" fmla="*/ 0 w 634"/>
                <a:gd name="T13" fmla="*/ 36 h 36"/>
                <a:gd name="T14" fmla="*/ 54 w 634"/>
                <a:gd name="T15" fmla="*/ 27 h 36"/>
                <a:gd name="T16" fmla="*/ 84 w 634"/>
                <a:gd name="T17" fmla="*/ 19 h 36"/>
                <a:gd name="T18" fmla="*/ 125 w 634"/>
                <a:gd name="T19" fmla="*/ 8 h 36"/>
                <a:gd name="T20" fmla="*/ 142 w 634"/>
                <a:gd name="T21" fmla="*/ 4 h 36"/>
                <a:gd name="T22" fmla="*/ 176 w 634"/>
                <a:gd name="T23" fmla="*/ 0 h 36"/>
                <a:gd name="T24" fmla="*/ 592 w 634"/>
                <a:gd name="T25" fmla="*/ 0 h 36"/>
                <a:gd name="T26" fmla="*/ 626 w 634"/>
                <a:gd name="T27" fmla="*/ 9 h 36"/>
                <a:gd name="T28" fmla="*/ 634 w 634"/>
                <a:gd name="T29" fmla="*/ 24 h 36"/>
                <a:gd name="T30" fmla="*/ 634 w 634"/>
                <a:gd name="T31" fmla="*/ 31 h 36"/>
                <a:gd name="T32" fmla="*/ 634 w 634"/>
                <a:gd name="T33" fmla="*/ 32 h 36"/>
                <a:gd name="T34" fmla="*/ 634 w 634"/>
                <a:gd name="T35" fmla="*/ 32 h 36"/>
                <a:gd name="T36" fmla="*/ 631 w 634"/>
                <a:gd name="T3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4" h="36">
                  <a:moveTo>
                    <a:pt x="631" y="35"/>
                  </a:moveTo>
                  <a:cubicBezTo>
                    <a:pt x="609" y="29"/>
                    <a:pt x="586" y="25"/>
                    <a:pt x="563" y="21"/>
                  </a:cubicBezTo>
                  <a:cubicBezTo>
                    <a:pt x="507" y="13"/>
                    <a:pt x="451" y="9"/>
                    <a:pt x="395" y="10"/>
                  </a:cubicBezTo>
                  <a:cubicBezTo>
                    <a:pt x="352" y="11"/>
                    <a:pt x="310" y="13"/>
                    <a:pt x="267" y="17"/>
                  </a:cubicBezTo>
                  <a:cubicBezTo>
                    <a:pt x="234" y="20"/>
                    <a:pt x="201" y="23"/>
                    <a:pt x="168" y="26"/>
                  </a:cubicBezTo>
                  <a:cubicBezTo>
                    <a:pt x="121" y="30"/>
                    <a:pt x="75" y="34"/>
                    <a:pt x="28" y="35"/>
                  </a:cubicBezTo>
                  <a:cubicBezTo>
                    <a:pt x="19" y="36"/>
                    <a:pt x="9" y="36"/>
                    <a:pt x="0" y="36"/>
                  </a:cubicBezTo>
                  <a:cubicBezTo>
                    <a:pt x="19" y="34"/>
                    <a:pt x="36" y="30"/>
                    <a:pt x="54" y="27"/>
                  </a:cubicBezTo>
                  <a:cubicBezTo>
                    <a:pt x="64" y="25"/>
                    <a:pt x="74" y="21"/>
                    <a:pt x="84" y="19"/>
                  </a:cubicBezTo>
                  <a:cubicBezTo>
                    <a:pt x="97" y="15"/>
                    <a:pt x="111" y="12"/>
                    <a:pt x="125" y="8"/>
                  </a:cubicBezTo>
                  <a:cubicBezTo>
                    <a:pt x="131" y="7"/>
                    <a:pt x="136" y="6"/>
                    <a:pt x="142" y="4"/>
                  </a:cubicBezTo>
                  <a:cubicBezTo>
                    <a:pt x="153" y="0"/>
                    <a:pt x="165" y="0"/>
                    <a:pt x="176" y="0"/>
                  </a:cubicBezTo>
                  <a:cubicBezTo>
                    <a:pt x="315" y="0"/>
                    <a:pt x="454" y="0"/>
                    <a:pt x="592" y="0"/>
                  </a:cubicBezTo>
                  <a:cubicBezTo>
                    <a:pt x="605" y="0"/>
                    <a:pt x="615" y="5"/>
                    <a:pt x="626" y="9"/>
                  </a:cubicBezTo>
                  <a:cubicBezTo>
                    <a:pt x="634" y="11"/>
                    <a:pt x="634" y="17"/>
                    <a:pt x="634" y="24"/>
                  </a:cubicBezTo>
                  <a:cubicBezTo>
                    <a:pt x="634" y="26"/>
                    <a:pt x="634" y="29"/>
                    <a:pt x="634" y="31"/>
                  </a:cubicBezTo>
                  <a:cubicBezTo>
                    <a:pt x="634" y="31"/>
                    <a:pt x="634" y="32"/>
                    <a:pt x="634" y="32"/>
                  </a:cubicBezTo>
                  <a:cubicBezTo>
                    <a:pt x="634" y="32"/>
                    <a:pt x="634" y="32"/>
                    <a:pt x="634" y="32"/>
                  </a:cubicBezTo>
                  <a:cubicBezTo>
                    <a:pt x="633" y="33"/>
                    <a:pt x="634" y="36"/>
                    <a:pt x="631" y="35"/>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27" name="Freeform 6"/>
            <p:cNvSpPr>
              <a:spLocks/>
            </p:cNvSpPr>
            <p:nvPr userDrawn="1"/>
          </p:nvSpPr>
          <p:spPr bwMode="auto">
            <a:xfrm>
              <a:off x="2002063" y="1583151"/>
              <a:ext cx="1717675" cy="336550"/>
            </a:xfrm>
            <a:custGeom>
              <a:avLst/>
              <a:gdLst>
                <a:gd name="T0" fmla="*/ 121 w 121"/>
                <a:gd name="T1" fmla="*/ 2 h 29"/>
                <a:gd name="T2" fmla="*/ 86 w 121"/>
                <a:gd name="T3" fmla="*/ 11 h 29"/>
                <a:gd name="T4" fmla="*/ 15 w 121"/>
                <a:gd name="T5" fmla="*/ 27 h 29"/>
                <a:gd name="T6" fmla="*/ 4 w 121"/>
                <a:gd name="T7" fmla="*/ 28 h 29"/>
                <a:gd name="T8" fmla="*/ 0 w 121"/>
                <a:gd name="T9" fmla="*/ 26 h 29"/>
                <a:gd name="T10" fmla="*/ 0 w 121"/>
                <a:gd name="T11" fmla="*/ 4 h 29"/>
                <a:gd name="T12" fmla="*/ 5 w 121"/>
                <a:gd name="T13" fmla="*/ 1 h 29"/>
                <a:gd name="T14" fmla="*/ 98 w 121"/>
                <a:gd name="T15" fmla="*/ 1 h 29"/>
                <a:gd name="T16" fmla="*/ 120 w 121"/>
                <a:gd name="T17" fmla="*/ 1 h 29"/>
                <a:gd name="T18" fmla="*/ 121 w 121"/>
                <a:gd name="T1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9">
                  <a:moveTo>
                    <a:pt x="121" y="2"/>
                  </a:moveTo>
                  <a:cubicBezTo>
                    <a:pt x="109" y="5"/>
                    <a:pt x="98" y="8"/>
                    <a:pt x="86" y="11"/>
                  </a:cubicBezTo>
                  <a:cubicBezTo>
                    <a:pt x="63" y="17"/>
                    <a:pt x="39" y="24"/>
                    <a:pt x="15" y="27"/>
                  </a:cubicBezTo>
                  <a:cubicBezTo>
                    <a:pt x="11" y="28"/>
                    <a:pt x="7" y="28"/>
                    <a:pt x="4" y="28"/>
                  </a:cubicBezTo>
                  <a:cubicBezTo>
                    <a:pt x="1" y="29"/>
                    <a:pt x="0" y="28"/>
                    <a:pt x="0" y="26"/>
                  </a:cubicBezTo>
                  <a:cubicBezTo>
                    <a:pt x="0" y="18"/>
                    <a:pt x="0" y="11"/>
                    <a:pt x="0" y="4"/>
                  </a:cubicBezTo>
                  <a:cubicBezTo>
                    <a:pt x="0" y="0"/>
                    <a:pt x="3" y="1"/>
                    <a:pt x="5" y="1"/>
                  </a:cubicBezTo>
                  <a:cubicBezTo>
                    <a:pt x="36" y="1"/>
                    <a:pt x="67" y="1"/>
                    <a:pt x="98" y="1"/>
                  </a:cubicBezTo>
                  <a:cubicBezTo>
                    <a:pt x="106" y="1"/>
                    <a:pt x="113" y="1"/>
                    <a:pt x="120" y="1"/>
                  </a:cubicBezTo>
                  <a:cubicBezTo>
                    <a:pt x="120" y="1"/>
                    <a:pt x="121" y="1"/>
                    <a:pt x="121" y="2"/>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1784249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8" name="Freeform 5"/>
          <p:cNvSpPr>
            <a:spLocks/>
          </p:cNvSpPr>
          <p:nvPr userDrawn="1"/>
        </p:nvSpPr>
        <p:spPr bwMode="auto">
          <a:xfrm>
            <a:off x="504825" y="-3175"/>
            <a:ext cx="11690350" cy="403225"/>
          </a:xfrm>
          <a:custGeom>
            <a:avLst/>
            <a:gdLst>
              <a:gd name="T0" fmla="*/ 0 w 7364"/>
              <a:gd name="T1" fmla="*/ 0 h 143"/>
              <a:gd name="T2" fmla="*/ 7364 w 7364"/>
              <a:gd name="T3" fmla="*/ 0 h 143"/>
              <a:gd name="T4" fmla="*/ 7364 w 7364"/>
              <a:gd name="T5" fmla="*/ 143 h 143"/>
              <a:gd name="T6" fmla="*/ 0 w 7364"/>
              <a:gd name="T7" fmla="*/ 143 h 143"/>
              <a:gd name="T8" fmla="*/ 0 w 7364"/>
              <a:gd name="T9" fmla="*/ 0 h 143"/>
              <a:gd name="T10" fmla="*/ 0 w 7364"/>
              <a:gd name="T11" fmla="*/ 0 h 143"/>
            </a:gdLst>
            <a:ahLst/>
            <a:cxnLst>
              <a:cxn ang="0">
                <a:pos x="T0" y="T1"/>
              </a:cxn>
              <a:cxn ang="0">
                <a:pos x="T2" y="T3"/>
              </a:cxn>
              <a:cxn ang="0">
                <a:pos x="T4" y="T5"/>
              </a:cxn>
              <a:cxn ang="0">
                <a:pos x="T6" y="T7"/>
              </a:cxn>
              <a:cxn ang="0">
                <a:pos x="T8" y="T9"/>
              </a:cxn>
              <a:cxn ang="0">
                <a:pos x="T10" y="T11"/>
              </a:cxn>
            </a:cxnLst>
            <a:rect l="0" t="0" r="r" b="b"/>
            <a:pathLst>
              <a:path w="7364" h="143">
                <a:moveTo>
                  <a:pt x="0" y="0"/>
                </a:moveTo>
                <a:lnTo>
                  <a:pt x="7364" y="0"/>
                </a:lnTo>
                <a:lnTo>
                  <a:pt x="7364" y="143"/>
                </a:lnTo>
                <a:lnTo>
                  <a:pt x="0" y="143"/>
                </a:lnTo>
                <a:lnTo>
                  <a:pt x="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6" name="Grupo 5"/>
          <p:cNvGrpSpPr/>
          <p:nvPr userDrawn="1"/>
        </p:nvGrpSpPr>
        <p:grpSpPr>
          <a:xfrm>
            <a:off x="-27715" y="5125"/>
            <a:ext cx="2660505" cy="1105218"/>
            <a:chOff x="-1588" y="-7938"/>
            <a:chExt cx="2327276" cy="966789"/>
          </a:xfrm>
        </p:grpSpPr>
        <p:sp>
          <p:nvSpPr>
            <p:cNvPr id="7"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14" name="Grupo 13"/>
          <p:cNvGrpSpPr/>
          <p:nvPr userDrawn="1"/>
        </p:nvGrpSpPr>
        <p:grpSpPr>
          <a:xfrm flipH="1">
            <a:off x="9694397" y="-11926"/>
            <a:ext cx="2523888" cy="1048465"/>
            <a:chOff x="-1588" y="-7938"/>
            <a:chExt cx="2327276" cy="966789"/>
          </a:xfrm>
        </p:grpSpPr>
        <p:sp>
          <p:nvSpPr>
            <p:cNvPr id="15"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8"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19"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2075210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8" name="Freeform 5"/>
          <p:cNvSpPr>
            <a:spLocks/>
          </p:cNvSpPr>
          <p:nvPr userDrawn="1"/>
        </p:nvSpPr>
        <p:spPr bwMode="auto">
          <a:xfrm>
            <a:off x="504825" y="-3175"/>
            <a:ext cx="11690350" cy="403225"/>
          </a:xfrm>
          <a:custGeom>
            <a:avLst/>
            <a:gdLst>
              <a:gd name="T0" fmla="*/ 0 w 7364"/>
              <a:gd name="T1" fmla="*/ 0 h 143"/>
              <a:gd name="T2" fmla="*/ 7364 w 7364"/>
              <a:gd name="T3" fmla="*/ 0 h 143"/>
              <a:gd name="T4" fmla="*/ 7364 w 7364"/>
              <a:gd name="T5" fmla="*/ 143 h 143"/>
              <a:gd name="T6" fmla="*/ 0 w 7364"/>
              <a:gd name="T7" fmla="*/ 143 h 143"/>
              <a:gd name="T8" fmla="*/ 0 w 7364"/>
              <a:gd name="T9" fmla="*/ 0 h 143"/>
              <a:gd name="T10" fmla="*/ 0 w 7364"/>
              <a:gd name="T11" fmla="*/ 0 h 143"/>
            </a:gdLst>
            <a:ahLst/>
            <a:cxnLst>
              <a:cxn ang="0">
                <a:pos x="T0" y="T1"/>
              </a:cxn>
              <a:cxn ang="0">
                <a:pos x="T2" y="T3"/>
              </a:cxn>
              <a:cxn ang="0">
                <a:pos x="T4" y="T5"/>
              </a:cxn>
              <a:cxn ang="0">
                <a:pos x="T6" y="T7"/>
              </a:cxn>
              <a:cxn ang="0">
                <a:pos x="T8" y="T9"/>
              </a:cxn>
              <a:cxn ang="0">
                <a:pos x="T10" y="T11"/>
              </a:cxn>
            </a:cxnLst>
            <a:rect l="0" t="0" r="r" b="b"/>
            <a:pathLst>
              <a:path w="7364" h="143">
                <a:moveTo>
                  <a:pt x="0" y="0"/>
                </a:moveTo>
                <a:lnTo>
                  <a:pt x="7364" y="0"/>
                </a:lnTo>
                <a:lnTo>
                  <a:pt x="7364" y="143"/>
                </a:lnTo>
                <a:lnTo>
                  <a:pt x="0" y="143"/>
                </a:lnTo>
                <a:lnTo>
                  <a:pt x="0"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nvGrpSpPr>
          <p:cNvPr id="12" name="Grupo 11"/>
          <p:cNvGrpSpPr/>
          <p:nvPr userDrawn="1"/>
        </p:nvGrpSpPr>
        <p:grpSpPr>
          <a:xfrm>
            <a:off x="-27715" y="5125"/>
            <a:ext cx="2660505" cy="1105218"/>
            <a:chOff x="-1588" y="-7938"/>
            <a:chExt cx="2327276" cy="966789"/>
          </a:xfrm>
        </p:grpSpPr>
        <p:sp>
          <p:nvSpPr>
            <p:cNvPr id="13"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6"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18" name="Grupo 17"/>
          <p:cNvGrpSpPr/>
          <p:nvPr userDrawn="1"/>
        </p:nvGrpSpPr>
        <p:grpSpPr>
          <a:xfrm flipH="1">
            <a:off x="9694397" y="-11926"/>
            <a:ext cx="2523888" cy="1048465"/>
            <a:chOff x="-1588" y="-7938"/>
            <a:chExt cx="2327276" cy="966789"/>
          </a:xfrm>
        </p:grpSpPr>
        <p:sp>
          <p:nvSpPr>
            <p:cNvPr id="19"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21"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20519938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8" name="Freeform 5"/>
          <p:cNvSpPr>
            <a:spLocks noEditPoints="1"/>
          </p:cNvSpPr>
          <p:nvPr userDrawn="1"/>
        </p:nvSpPr>
        <p:spPr bwMode="auto">
          <a:xfrm flipH="1">
            <a:off x="-38100" y="5333306"/>
            <a:ext cx="12230100" cy="1608083"/>
          </a:xfrm>
          <a:custGeom>
            <a:avLst/>
            <a:gdLst>
              <a:gd name="T0" fmla="*/ 1570 w 1571"/>
              <a:gd name="T1" fmla="*/ 298 h 347"/>
              <a:gd name="T2" fmla="*/ 1570 w 1571"/>
              <a:gd name="T3" fmla="*/ 197 h 347"/>
              <a:gd name="T4" fmla="*/ 1563 w 1571"/>
              <a:gd name="T5" fmla="*/ 185 h 347"/>
              <a:gd name="T6" fmla="*/ 1452 w 1571"/>
              <a:gd name="T7" fmla="*/ 295 h 347"/>
              <a:gd name="T8" fmla="*/ 1378 w 1571"/>
              <a:gd name="T9" fmla="*/ 295 h 347"/>
              <a:gd name="T10" fmla="*/ 1045 w 1571"/>
              <a:gd name="T11" fmla="*/ 296 h 347"/>
              <a:gd name="T12" fmla="*/ 952 w 1571"/>
              <a:gd name="T13" fmla="*/ 295 h 347"/>
              <a:gd name="T14" fmla="*/ 667 w 1571"/>
              <a:gd name="T15" fmla="*/ 295 h 347"/>
              <a:gd name="T16" fmla="*/ 667 w 1571"/>
              <a:gd name="T17" fmla="*/ 295 h 347"/>
              <a:gd name="T18" fmla="*/ 643 w 1571"/>
              <a:gd name="T19" fmla="*/ 271 h 347"/>
              <a:gd name="T20" fmla="*/ 623 w 1571"/>
              <a:gd name="T21" fmla="*/ 250 h 347"/>
              <a:gd name="T22" fmla="*/ 507 w 1571"/>
              <a:gd name="T23" fmla="*/ 134 h 347"/>
              <a:gd name="T24" fmla="*/ 495 w 1571"/>
              <a:gd name="T25" fmla="*/ 122 h 347"/>
              <a:gd name="T26" fmla="*/ 388 w 1571"/>
              <a:gd name="T27" fmla="*/ 15 h 347"/>
              <a:gd name="T28" fmla="*/ 388 w 1571"/>
              <a:gd name="T29" fmla="*/ 15 h 347"/>
              <a:gd name="T30" fmla="*/ 381 w 1571"/>
              <a:gd name="T31" fmla="*/ 10 h 347"/>
              <a:gd name="T32" fmla="*/ 381 w 1571"/>
              <a:gd name="T33" fmla="*/ 10 h 347"/>
              <a:gd name="T34" fmla="*/ 381 w 1571"/>
              <a:gd name="T35" fmla="*/ 10 h 347"/>
              <a:gd name="T36" fmla="*/ 370 w 1571"/>
              <a:gd name="T37" fmla="*/ 0 h 347"/>
              <a:gd name="T38" fmla="*/ 323 w 1571"/>
              <a:gd name="T39" fmla="*/ 0 h 347"/>
              <a:gd name="T40" fmla="*/ 334 w 1571"/>
              <a:gd name="T41" fmla="*/ 10 h 347"/>
              <a:gd name="T42" fmla="*/ 345 w 1571"/>
              <a:gd name="T43" fmla="*/ 22 h 347"/>
              <a:gd name="T44" fmla="*/ 504 w 1571"/>
              <a:gd name="T45" fmla="*/ 180 h 347"/>
              <a:gd name="T46" fmla="*/ 616 w 1571"/>
              <a:gd name="T47" fmla="*/ 292 h 347"/>
              <a:gd name="T48" fmla="*/ 616 w 1571"/>
              <a:gd name="T49" fmla="*/ 292 h 347"/>
              <a:gd name="T50" fmla="*/ 616 w 1571"/>
              <a:gd name="T51" fmla="*/ 292 h 347"/>
              <a:gd name="T52" fmla="*/ 616 w 1571"/>
              <a:gd name="T53" fmla="*/ 294 h 347"/>
              <a:gd name="T54" fmla="*/ 612 w 1571"/>
              <a:gd name="T55" fmla="*/ 295 h 347"/>
              <a:gd name="T56" fmla="*/ 548 w 1571"/>
              <a:gd name="T57" fmla="*/ 296 h 347"/>
              <a:gd name="T58" fmla="*/ 548 w 1571"/>
              <a:gd name="T59" fmla="*/ 296 h 347"/>
              <a:gd name="T60" fmla="*/ 546 w 1571"/>
              <a:gd name="T61" fmla="*/ 295 h 347"/>
              <a:gd name="T62" fmla="*/ 477 w 1571"/>
              <a:gd name="T63" fmla="*/ 227 h 347"/>
              <a:gd name="T64" fmla="*/ 473 w 1571"/>
              <a:gd name="T65" fmla="*/ 224 h 347"/>
              <a:gd name="T66" fmla="*/ 376 w 1571"/>
              <a:gd name="T67" fmla="*/ 125 h 347"/>
              <a:gd name="T68" fmla="*/ 376 w 1571"/>
              <a:gd name="T69" fmla="*/ 125 h 347"/>
              <a:gd name="T70" fmla="*/ 376 w 1571"/>
              <a:gd name="T71" fmla="*/ 125 h 347"/>
              <a:gd name="T72" fmla="*/ 252 w 1571"/>
              <a:gd name="T73" fmla="*/ 0 h 347"/>
              <a:gd name="T74" fmla="*/ 250 w 1571"/>
              <a:gd name="T75" fmla="*/ 3 h 347"/>
              <a:gd name="T76" fmla="*/ 250 w 1571"/>
              <a:gd name="T77" fmla="*/ 4 h 347"/>
              <a:gd name="T78" fmla="*/ 234 w 1571"/>
              <a:gd name="T79" fmla="*/ 13 h 347"/>
              <a:gd name="T80" fmla="*/ 175 w 1571"/>
              <a:gd name="T81" fmla="*/ 72 h 347"/>
              <a:gd name="T82" fmla="*/ 46 w 1571"/>
              <a:gd name="T83" fmla="*/ 201 h 347"/>
              <a:gd name="T84" fmla="*/ 6 w 1571"/>
              <a:gd name="T85" fmla="*/ 244 h 347"/>
              <a:gd name="T86" fmla="*/ 0 w 1571"/>
              <a:gd name="T87" fmla="*/ 249 h 347"/>
              <a:gd name="T88" fmla="*/ 1 w 1571"/>
              <a:gd name="T89" fmla="*/ 298 h 347"/>
              <a:gd name="T90" fmla="*/ 0 w 1571"/>
              <a:gd name="T91" fmla="*/ 298 h 347"/>
              <a:gd name="T92" fmla="*/ 0 w 1571"/>
              <a:gd name="T93" fmla="*/ 347 h 347"/>
              <a:gd name="T94" fmla="*/ 1571 w 1571"/>
              <a:gd name="T95" fmla="*/ 347 h 347"/>
              <a:gd name="T96" fmla="*/ 1571 w 1571"/>
              <a:gd name="T97" fmla="*/ 298 h 347"/>
              <a:gd name="T98" fmla="*/ 1570 w 1571"/>
              <a:gd name="T99" fmla="*/ 298 h 347"/>
              <a:gd name="T100" fmla="*/ 283 w 1571"/>
              <a:gd name="T101" fmla="*/ 193 h 347"/>
              <a:gd name="T102" fmla="*/ 283 w 1571"/>
              <a:gd name="T103" fmla="*/ 193 h 347"/>
              <a:gd name="T104" fmla="*/ 282 w 1571"/>
              <a:gd name="T105" fmla="*/ 193 h 347"/>
              <a:gd name="T106" fmla="*/ 283 w 1571"/>
              <a:gd name="T107" fmla="*/ 1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1" h="347">
                <a:moveTo>
                  <a:pt x="1570" y="298"/>
                </a:moveTo>
                <a:cubicBezTo>
                  <a:pt x="1570" y="264"/>
                  <a:pt x="1570" y="231"/>
                  <a:pt x="1570" y="197"/>
                </a:cubicBezTo>
                <a:cubicBezTo>
                  <a:pt x="1570" y="191"/>
                  <a:pt x="1570" y="186"/>
                  <a:pt x="1563" y="185"/>
                </a:cubicBezTo>
                <a:cubicBezTo>
                  <a:pt x="1525" y="221"/>
                  <a:pt x="1488" y="258"/>
                  <a:pt x="1452" y="295"/>
                </a:cubicBezTo>
                <a:cubicBezTo>
                  <a:pt x="1427" y="295"/>
                  <a:pt x="1403" y="295"/>
                  <a:pt x="1378" y="295"/>
                </a:cubicBezTo>
                <a:cubicBezTo>
                  <a:pt x="1267" y="295"/>
                  <a:pt x="1156" y="295"/>
                  <a:pt x="1045" y="296"/>
                </a:cubicBezTo>
                <a:cubicBezTo>
                  <a:pt x="1014" y="295"/>
                  <a:pt x="983" y="295"/>
                  <a:pt x="952" y="295"/>
                </a:cubicBezTo>
                <a:cubicBezTo>
                  <a:pt x="857" y="295"/>
                  <a:pt x="762" y="295"/>
                  <a:pt x="667" y="295"/>
                </a:cubicBezTo>
                <a:cubicBezTo>
                  <a:pt x="667" y="295"/>
                  <a:pt x="667" y="295"/>
                  <a:pt x="667" y="295"/>
                </a:cubicBezTo>
                <a:cubicBezTo>
                  <a:pt x="660" y="285"/>
                  <a:pt x="652" y="278"/>
                  <a:pt x="643" y="271"/>
                </a:cubicBezTo>
                <a:cubicBezTo>
                  <a:pt x="638" y="263"/>
                  <a:pt x="631" y="256"/>
                  <a:pt x="623" y="250"/>
                </a:cubicBezTo>
                <a:cubicBezTo>
                  <a:pt x="584" y="211"/>
                  <a:pt x="546" y="173"/>
                  <a:pt x="507" y="134"/>
                </a:cubicBezTo>
                <a:cubicBezTo>
                  <a:pt x="503" y="130"/>
                  <a:pt x="499" y="126"/>
                  <a:pt x="495" y="122"/>
                </a:cubicBezTo>
                <a:cubicBezTo>
                  <a:pt x="459" y="86"/>
                  <a:pt x="424" y="51"/>
                  <a:pt x="388" y="15"/>
                </a:cubicBezTo>
                <a:cubicBezTo>
                  <a:pt x="388" y="15"/>
                  <a:pt x="388" y="15"/>
                  <a:pt x="388" y="15"/>
                </a:cubicBezTo>
                <a:cubicBezTo>
                  <a:pt x="386" y="13"/>
                  <a:pt x="383" y="12"/>
                  <a:pt x="381" y="10"/>
                </a:cubicBezTo>
                <a:cubicBezTo>
                  <a:pt x="381" y="10"/>
                  <a:pt x="381" y="10"/>
                  <a:pt x="381" y="10"/>
                </a:cubicBezTo>
                <a:cubicBezTo>
                  <a:pt x="381" y="10"/>
                  <a:pt x="381" y="10"/>
                  <a:pt x="381" y="10"/>
                </a:cubicBezTo>
                <a:cubicBezTo>
                  <a:pt x="379" y="4"/>
                  <a:pt x="376" y="0"/>
                  <a:pt x="370" y="0"/>
                </a:cubicBezTo>
                <a:cubicBezTo>
                  <a:pt x="355" y="0"/>
                  <a:pt x="341" y="0"/>
                  <a:pt x="323" y="0"/>
                </a:cubicBezTo>
                <a:cubicBezTo>
                  <a:pt x="328" y="5"/>
                  <a:pt x="331" y="7"/>
                  <a:pt x="334" y="10"/>
                </a:cubicBezTo>
                <a:cubicBezTo>
                  <a:pt x="337" y="14"/>
                  <a:pt x="341" y="18"/>
                  <a:pt x="345" y="22"/>
                </a:cubicBezTo>
                <a:cubicBezTo>
                  <a:pt x="398" y="75"/>
                  <a:pt x="451" y="127"/>
                  <a:pt x="504" y="180"/>
                </a:cubicBezTo>
                <a:cubicBezTo>
                  <a:pt x="541" y="218"/>
                  <a:pt x="577" y="256"/>
                  <a:pt x="616" y="292"/>
                </a:cubicBezTo>
                <a:cubicBezTo>
                  <a:pt x="616" y="292"/>
                  <a:pt x="616" y="292"/>
                  <a:pt x="616" y="292"/>
                </a:cubicBezTo>
                <a:cubicBezTo>
                  <a:pt x="616" y="292"/>
                  <a:pt x="616" y="292"/>
                  <a:pt x="616" y="292"/>
                </a:cubicBezTo>
                <a:cubicBezTo>
                  <a:pt x="616" y="293"/>
                  <a:pt x="616" y="294"/>
                  <a:pt x="616" y="294"/>
                </a:cubicBezTo>
                <a:cubicBezTo>
                  <a:pt x="615" y="295"/>
                  <a:pt x="614" y="295"/>
                  <a:pt x="612" y="295"/>
                </a:cubicBezTo>
                <a:cubicBezTo>
                  <a:pt x="591" y="295"/>
                  <a:pt x="569" y="295"/>
                  <a:pt x="548" y="296"/>
                </a:cubicBezTo>
                <a:cubicBezTo>
                  <a:pt x="548" y="296"/>
                  <a:pt x="548" y="296"/>
                  <a:pt x="548" y="296"/>
                </a:cubicBezTo>
                <a:cubicBezTo>
                  <a:pt x="547" y="295"/>
                  <a:pt x="546" y="295"/>
                  <a:pt x="546" y="295"/>
                </a:cubicBezTo>
                <a:cubicBezTo>
                  <a:pt x="523" y="272"/>
                  <a:pt x="502" y="248"/>
                  <a:pt x="477" y="227"/>
                </a:cubicBezTo>
                <a:cubicBezTo>
                  <a:pt x="476" y="226"/>
                  <a:pt x="474" y="225"/>
                  <a:pt x="473" y="224"/>
                </a:cubicBezTo>
                <a:cubicBezTo>
                  <a:pt x="443" y="189"/>
                  <a:pt x="409" y="158"/>
                  <a:pt x="376" y="125"/>
                </a:cubicBezTo>
                <a:cubicBezTo>
                  <a:pt x="376" y="125"/>
                  <a:pt x="376" y="125"/>
                  <a:pt x="376" y="125"/>
                </a:cubicBezTo>
                <a:cubicBezTo>
                  <a:pt x="376" y="125"/>
                  <a:pt x="376" y="125"/>
                  <a:pt x="376" y="125"/>
                </a:cubicBezTo>
                <a:cubicBezTo>
                  <a:pt x="335" y="83"/>
                  <a:pt x="293" y="42"/>
                  <a:pt x="252" y="0"/>
                </a:cubicBezTo>
                <a:cubicBezTo>
                  <a:pt x="251" y="1"/>
                  <a:pt x="250" y="1"/>
                  <a:pt x="250" y="3"/>
                </a:cubicBezTo>
                <a:cubicBezTo>
                  <a:pt x="250" y="3"/>
                  <a:pt x="250" y="3"/>
                  <a:pt x="250" y="4"/>
                </a:cubicBezTo>
                <a:cubicBezTo>
                  <a:pt x="242" y="2"/>
                  <a:pt x="238" y="8"/>
                  <a:pt x="234" y="13"/>
                </a:cubicBezTo>
                <a:cubicBezTo>
                  <a:pt x="215" y="33"/>
                  <a:pt x="195" y="52"/>
                  <a:pt x="175" y="72"/>
                </a:cubicBezTo>
                <a:cubicBezTo>
                  <a:pt x="133" y="115"/>
                  <a:pt x="89" y="158"/>
                  <a:pt x="46" y="201"/>
                </a:cubicBezTo>
                <a:cubicBezTo>
                  <a:pt x="32" y="214"/>
                  <a:pt x="16" y="226"/>
                  <a:pt x="6" y="244"/>
                </a:cubicBezTo>
                <a:cubicBezTo>
                  <a:pt x="5" y="246"/>
                  <a:pt x="4" y="249"/>
                  <a:pt x="0" y="249"/>
                </a:cubicBezTo>
                <a:cubicBezTo>
                  <a:pt x="0" y="265"/>
                  <a:pt x="1" y="282"/>
                  <a:pt x="1" y="298"/>
                </a:cubicBezTo>
                <a:cubicBezTo>
                  <a:pt x="0" y="298"/>
                  <a:pt x="0" y="298"/>
                  <a:pt x="0" y="298"/>
                </a:cubicBezTo>
                <a:cubicBezTo>
                  <a:pt x="0" y="347"/>
                  <a:pt x="0" y="347"/>
                  <a:pt x="0" y="347"/>
                </a:cubicBezTo>
                <a:cubicBezTo>
                  <a:pt x="1571" y="347"/>
                  <a:pt x="1571" y="347"/>
                  <a:pt x="1571" y="347"/>
                </a:cubicBezTo>
                <a:cubicBezTo>
                  <a:pt x="1571" y="298"/>
                  <a:pt x="1571" y="298"/>
                  <a:pt x="1571" y="298"/>
                </a:cubicBezTo>
                <a:lnTo>
                  <a:pt x="1570" y="298"/>
                </a:lnTo>
                <a:close/>
                <a:moveTo>
                  <a:pt x="283" y="193"/>
                </a:moveTo>
                <a:cubicBezTo>
                  <a:pt x="283" y="193"/>
                  <a:pt x="283" y="193"/>
                  <a:pt x="283" y="193"/>
                </a:cubicBezTo>
                <a:cubicBezTo>
                  <a:pt x="283" y="193"/>
                  <a:pt x="283" y="193"/>
                  <a:pt x="282" y="193"/>
                </a:cubicBezTo>
                <a:cubicBezTo>
                  <a:pt x="283" y="193"/>
                  <a:pt x="283" y="193"/>
                  <a:pt x="283" y="19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r>
              <a:rPr lang="es-AR" dirty="0"/>
              <a:t> </a:t>
            </a:r>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AutoShape 3"/>
          <p:cNvSpPr>
            <a:spLocks noChangeAspect="1" noChangeArrowheads="1" noTextEdit="1"/>
          </p:cNvSpPr>
          <p:nvPr userDrawn="1"/>
        </p:nvSpPr>
        <p:spPr bwMode="auto">
          <a:xfrm>
            <a:off x="374650" y="3732213"/>
            <a:ext cx="16398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 name="Freeform 5"/>
          <p:cNvSpPr>
            <a:spLocks/>
          </p:cNvSpPr>
          <p:nvPr userDrawn="1"/>
        </p:nvSpPr>
        <p:spPr bwMode="auto">
          <a:xfrm>
            <a:off x="0" y="61913"/>
            <a:ext cx="1838325" cy="1760538"/>
          </a:xfrm>
          <a:custGeom>
            <a:avLst/>
            <a:gdLst>
              <a:gd name="T0" fmla="*/ 0 w 1158"/>
              <a:gd name="T1" fmla="*/ 0 h 1109"/>
              <a:gd name="T2" fmla="*/ 0 w 1158"/>
              <a:gd name="T3" fmla="*/ 1109 h 1109"/>
              <a:gd name="T4" fmla="*/ 1158 w 1158"/>
              <a:gd name="T5" fmla="*/ 0 h 1109"/>
              <a:gd name="T6" fmla="*/ 0 w 1158"/>
              <a:gd name="T7" fmla="*/ 0 h 1109"/>
            </a:gdLst>
            <a:ahLst/>
            <a:cxnLst>
              <a:cxn ang="0">
                <a:pos x="T0" y="T1"/>
              </a:cxn>
              <a:cxn ang="0">
                <a:pos x="T2" y="T3"/>
              </a:cxn>
              <a:cxn ang="0">
                <a:pos x="T4" y="T5"/>
              </a:cxn>
              <a:cxn ang="0">
                <a:pos x="T6" y="T7"/>
              </a:cxn>
            </a:cxnLst>
            <a:rect l="0" t="0" r="r" b="b"/>
            <a:pathLst>
              <a:path w="1158" h="1109">
                <a:moveTo>
                  <a:pt x="0" y="0"/>
                </a:moveTo>
                <a:lnTo>
                  <a:pt x="0" y="1109"/>
                </a:lnTo>
                <a:lnTo>
                  <a:pt x="1158"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Rectangle 6"/>
          <p:cNvSpPr>
            <a:spLocks noChangeArrowheads="1"/>
          </p:cNvSpPr>
          <p:nvPr userDrawn="1"/>
        </p:nvSpPr>
        <p:spPr bwMode="auto">
          <a:xfrm>
            <a:off x="0" y="6350"/>
            <a:ext cx="12192000" cy="2365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265735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Freeform 5"/>
          <p:cNvSpPr>
            <a:spLocks noEditPoints="1"/>
          </p:cNvSpPr>
          <p:nvPr userDrawn="1"/>
        </p:nvSpPr>
        <p:spPr bwMode="auto">
          <a:xfrm flipH="1">
            <a:off x="-38100" y="5333306"/>
            <a:ext cx="12230100" cy="1608083"/>
          </a:xfrm>
          <a:custGeom>
            <a:avLst/>
            <a:gdLst>
              <a:gd name="T0" fmla="*/ 1570 w 1571"/>
              <a:gd name="T1" fmla="*/ 298 h 347"/>
              <a:gd name="T2" fmla="*/ 1570 w 1571"/>
              <a:gd name="T3" fmla="*/ 197 h 347"/>
              <a:gd name="T4" fmla="*/ 1563 w 1571"/>
              <a:gd name="T5" fmla="*/ 185 h 347"/>
              <a:gd name="T6" fmla="*/ 1452 w 1571"/>
              <a:gd name="T7" fmla="*/ 295 h 347"/>
              <a:gd name="T8" fmla="*/ 1378 w 1571"/>
              <a:gd name="T9" fmla="*/ 295 h 347"/>
              <a:gd name="T10" fmla="*/ 1045 w 1571"/>
              <a:gd name="T11" fmla="*/ 296 h 347"/>
              <a:gd name="T12" fmla="*/ 952 w 1571"/>
              <a:gd name="T13" fmla="*/ 295 h 347"/>
              <a:gd name="T14" fmla="*/ 667 w 1571"/>
              <a:gd name="T15" fmla="*/ 295 h 347"/>
              <a:gd name="T16" fmla="*/ 667 w 1571"/>
              <a:gd name="T17" fmla="*/ 295 h 347"/>
              <a:gd name="T18" fmla="*/ 643 w 1571"/>
              <a:gd name="T19" fmla="*/ 271 h 347"/>
              <a:gd name="T20" fmla="*/ 623 w 1571"/>
              <a:gd name="T21" fmla="*/ 250 h 347"/>
              <a:gd name="T22" fmla="*/ 507 w 1571"/>
              <a:gd name="T23" fmla="*/ 134 h 347"/>
              <a:gd name="T24" fmla="*/ 495 w 1571"/>
              <a:gd name="T25" fmla="*/ 122 h 347"/>
              <a:gd name="T26" fmla="*/ 388 w 1571"/>
              <a:gd name="T27" fmla="*/ 15 h 347"/>
              <a:gd name="T28" fmla="*/ 388 w 1571"/>
              <a:gd name="T29" fmla="*/ 15 h 347"/>
              <a:gd name="T30" fmla="*/ 381 w 1571"/>
              <a:gd name="T31" fmla="*/ 10 h 347"/>
              <a:gd name="T32" fmla="*/ 381 w 1571"/>
              <a:gd name="T33" fmla="*/ 10 h 347"/>
              <a:gd name="T34" fmla="*/ 381 w 1571"/>
              <a:gd name="T35" fmla="*/ 10 h 347"/>
              <a:gd name="T36" fmla="*/ 370 w 1571"/>
              <a:gd name="T37" fmla="*/ 0 h 347"/>
              <a:gd name="T38" fmla="*/ 323 w 1571"/>
              <a:gd name="T39" fmla="*/ 0 h 347"/>
              <a:gd name="T40" fmla="*/ 334 w 1571"/>
              <a:gd name="T41" fmla="*/ 10 h 347"/>
              <a:gd name="T42" fmla="*/ 345 w 1571"/>
              <a:gd name="T43" fmla="*/ 22 h 347"/>
              <a:gd name="T44" fmla="*/ 504 w 1571"/>
              <a:gd name="T45" fmla="*/ 180 h 347"/>
              <a:gd name="T46" fmla="*/ 616 w 1571"/>
              <a:gd name="T47" fmla="*/ 292 h 347"/>
              <a:gd name="T48" fmla="*/ 616 w 1571"/>
              <a:gd name="T49" fmla="*/ 292 h 347"/>
              <a:gd name="T50" fmla="*/ 616 w 1571"/>
              <a:gd name="T51" fmla="*/ 292 h 347"/>
              <a:gd name="T52" fmla="*/ 616 w 1571"/>
              <a:gd name="T53" fmla="*/ 294 h 347"/>
              <a:gd name="T54" fmla="*/ 612 w 1571"/>
              <a:gd name="T55" fmla="*/ 295 h 347"/>
              <a:gd name="T56" fmla="*/ 548 w 1571"/>
              <a:gd name="T57" fmla="*/ 296 h 347"/>
              <a:gd name="T58" fmla="*/ 548 w 1571"/>
              <a:gd name="T59" fmla="*/ 296 h 347"/>
              <a:gd name="T60" fmla="*/ 546 w 1571"/>
              <a:gd name="T61" fmla="*/ 295 h 347"/>
              <a:gd name="T62" fmla="*/ 477 w 1571"/>
              <a:gd name="T63" fmla="*/ 227 h 347"/>
              <a:gd name="T64" fmla="*/ 473 w 1571"/>
              <a:gd name="T65" fmla="*/ 224 h 347"/>
              <a:gd name="T66" fmla="*/ 376 w 1571"/>
              <a:gd name="T67" fmla="*/ 125 h 347"/>
              <a:gd name="T68" fmla="*/ 376 w 1571"/>
              <a:gd name="T69" fmla="*/ 125 h 347"/>
              <a:gd name="T70" fmla="*/ 376 w 1571"/>
              <a:gd name="T71" fmla="*/ 125 h 347"/>
              <a:gd name="T72" fmla="*/ 252 w 1571"/>
              <a:gd name="T73" fmla="*/ 0 h 347"/>
              <a:gd name="T74" fmla="*/ 250 w 1571"/>
              <a:gd name="T75" fmla="*/ 3 h 347"/>
              <a:gd name="T76" fmla="*/ 250 w 1571"/>
              <a:gd name="T77" fmla="*/ 4 h 347"/>
              <a:gd name="T78" fmla="*/ 234 w 1571"/>
              <a:gd name="T79" fmla="*/ 13 h 347"/>
              <a:gd name="T80" fmla="*/ 175 w 1571"/>
              <a:gd name="T81" fmla="*/ 72 h 347"/>
              <a:gd name="T82" fmla="*/ 46 w 1571"/>
              <a:gd name="T83" fmla="*/ 201 h 347"/>
              <a:gd name="T84" fmla="*/ 6 w 1571"/>
              <a:gd name="T85" fmla="*/ 244 h 347"/>
              <a:gd name="T86" fmla="*/ 0 w 1571"/>
              <a:gd name="T87" fmla="*/ 249 h 347"/>
              <a:gd name="T88" fmla="*/ 1 w 1571"/>
              <a:gd name="T89" fmla="*/ 298 h 347"/>
              <a:gd name="T90" fmla="*/ 0 w 1571"/>
              <a:gd name="T91" fmla="*/ 298 h 347"/>
              <a:gd name="T92" fmla="*/ 0 w 1571"/>
              <a:gd name="T93" fmla="*/ 347 h 347"/>
              <a:gd name="T94" fmla="*/ 1571 w 1571"/>
              <a:gd name="T95" fmla="*/ 347 h 347"/>
              <a:gd name="T96" fmla="*/ 1571 w 1571"/>
              <a:gd name="T97" fmla="*/ 298 h 347"/>
              <a:gd name="T98" fmla="*/ 1570 w 1571"/>
              <a:gd name="T99" fmla="*/ 298 h 347"/>
              <a:gd name="T100" fmla="*/ 283 w 1571"/>
              <a:gd name="T101" fmla="*/ 193 h 347"/>
              <a:gd name="T102" fmla="*/ 283 w 1571"/>
              <a:gd name="T103" fmla="*/ 193 h 347"/>
              <a:gd name="T104" fmla="*/ 282 w 1571"/>
              <a:gd name="T105" fmla="*/ 193 h 347"/>
              <a:gd name="T106" fmla="*/ 283 w 1571"/>
              <a:gd name="T107" fmla="*/ 1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1" h="347">
                <a:moveTo>
                  <a:pt x="1570" y="298"/>
                </a:moveTo>
                <a:cubicBezTo>
                  <a:pt x="1570" y="264"/>
                  <a:pt x="1570" y="231"/>
                  <a:pt x="1570" y="197"/>
                </a:cubicBezTo>
                <a:cubicBezTo>
                  <a:pt x="1570" y="191"/>
                  <a:pt x="1570" y="186"/>
                  <a:pt x="1563" y="185"/>
                </a:cubicBezTo>
                <a:cubicBezTo>
                  <a:pt x="1525" y="221"/>
                  <a:pt x="1488" y="258"/>
                  <a:pt x="1452" y="295"/>
                </a:cubicBezTo>
                <a:cubicBezTo>
                  <a:pt x="1427" y="295"/>
                  <a:pt x="1403" y="295"/>
                  <a:pt x="1378" y="295"/>
                </a:cubicBezTo>
                <a:cubicBezTo>
                  <a:pt x="1267" y="295"/>
                  <a:pt x="1156" y="295"/>
                  <a:pt x="1045" y="296"/>
                </a:cubicBezTo>
                <a:cubicBezTo>
                  <a:pt x="1014" y="295"/>
                  <a:pt x="983" y="295"/>
                  <a:pt x="952" y="295"/>
                </a:cubicBezTo>
                <a:cubicBezTo>
                  <a:pt x="857" y="295"/>
                  <a:pt x="762" y="295"/>
                  <a:pt x="667" y="295"/>
                </a:cubicBezTo>
                <a:cubicBezTo>
                  <a:pt x="667" y="295"/>
                  <a:pt x="667" y="295"/>
                  <a:pt x="667" y="295"/>
                </a:cubicBezTo>
                <a:cubicBezTo>
                  <a:pt x="660" y="285"/>
                  <a:pt x="652" y="278"/>
                  <a:pt x="643" y="271"/>
                </a:cubicBezTo>
                <a:cubicBezTo>
                  <a:pt x="638" y="263"/>
                  <a:pt x="631" y="256"/>
                  <a:pt x="623" y="250"/>
                </a:cubicBezTo>
                <a:cubicBezTo>
                  <a:pt x="584" y="211"/>
                  <a:pt x="546" y="173"/>
                  <a:pt x="507" y="134"/>
                </a:cubicBezTo>
                <a:cubicBezTo>
                  <a:pt x="503" y="130"/>
                  <a:pt x="499" y="126"/>
                  <a:pt x="495" y="122"/>
                </a:cubicBezTo>
                <a:cubicBezTo>
                  <a:pt x="459" y="86"/>
                  <a:pt x="424" y="51"/>
                  <a:pt x="388" y="15"/>
                </a:cubicBezTo>
                <a:cubicBezTo>
                  <a:pt x="388" y="15"/>
                  <a:pt x="388" y="15"/>
                  <a:pt x="388" y="15"/>
                </a:cubicBezTo>
                <a:cubicBezTo>
                  <a:pt x="386" y="13"/>
                  <a:pt x="383" y="12"/>
                  <a:pt x="381" y="10"/>
                </a:cubicBezTo>
                <a:cubicBezTo>
                  <a:pt x="381" y="10"/>
                  <a:pt x="381" y="10"/>
                  <a:pt x="381" y="10"/>
                </a:cubicBezTo>
                <a:cubicBezTo>
                  <a:pt x="381" y="10"/>
                  <a:pt x="381" y="10"/>
                  <a:pt x="381" y="10"/>
                </a:cubicBezTo>
                <a:cubicBezTo>
                  <a:pt x="379" y="4"/>
                  <a:pt x="376" y="0"/>
                  <a:pt x="370" y="0"/>
                </a:cubicBezTo>
                <a:cubicBezTo>
                  <a:pt x="355" y="0"/>
                  <a:pt x="341" y="0"/>
                  <a:pt x="323" y="0"/>
                </a:cubicBezTo>
                <a:cubicBezTo>
                  <a:pt x="328" y="5"/>
                  <a:pt x="331" y="7"/>
                  <a:pt x="334" y="10"/>
                </a:cubicBezTo>
                <a:cubicBezTo>
                  <a:pt x="337" y="14"/>
                  <a:pt x="341" y="18"/>
                  <a:pt x="345" y="22"/>
                </a:cubicBezTo>
                <a:cubicBezTo>
                  <a:pt x="398" y="75"/>
                  <a:pt x="451" y="127"/>
                  <a:pt x="504" y="180"/>
                </a:cubicBezTo>
                <a:cubicBezTo>
                  <a:pt x="541" y="218"/>
                  <a:pt x="577" y="256"/>
                  <a:pt x="616" y="292"/>
                </a:cubicBezTo>
                <a:cubicBezTo>
                  <a:pt x="616" y="292"/>
                  <a:pt x="616" y="292"/>
                  <a:pt x="616" y="292"/>
                </a:cubicBezTo>
                <a:cubicBezTo>
                  <a:pt x="616" y="292"/>
                  <a:pt x="616" y="292"/>
                  <a:pt x="616" y="292"/>
                </a:cubicBezTo>
                <a:cubicBezTo>
                  <a:pt x="616" y="293"/>
                  <a:pt x="616" y="294"/>
                  <a:pt x="616" y="294"/>
                </a:cubicBezTo>
                <a:cubicBezTo>
                  <a:pt x="615" y="295"/>
                  <a:pt x="614" y="295"/>
                  <a:pt x="612" y="295"/>
                </a:cubicBezTo>
                <a:cubicBezTo>
                  <a:pt x="591" y="295"/>
                  <a:pt x="569" y="295"/>
                  <a:pt x="548" y="296"/>
                </a:cubicBezTo>
                <a:cubicBezTo>
                  <a:pt x="548" y="296"/>
                  <a:pt x="548" y="296"/>
                  <a:pt x="548" y="296"/>
                </a:cubicBezTo>
                <a:cubicBezTo>
                  <a:pt x="547" y="295"/>
                  <a:pt x="546" y="295"/>
                  <a:pt x="546" y="295"/>
                </a:cubicBezTo>
                <a:cubicBezTo>
                  <a:pt x="523" y="272"/>
                  <a:pt x="502" y="248"/>
                  <a:pt x="477" y="227"/>
                </a:cubicBezTo>
                <a:cubicBezTo>
                  <a:pt x="476" y="226"/>
                  <a:pt x="474" y="225"/>
                  <a:pt x="473" y="224"/>
                </a:cubicBezTo>
                <a:cubicBezTo>
                  <a:pt x="443" y="189"/>
                  <a:pt x="409" y="158"/>
                  <a:pt x="376" y="125"/>
                </a:cubicBezTo>
                <a:cubicBezTo>
                  <a:pt x="376" y="125"/>
                  <a:pt x="376" y="125"/>
                  <a:pt x="376" y="125"/>
                </a:cubicBezTo>
                <a:cubicBezTo>
                  <a:pt x="376" y="125"/>
                  <a:pt x="376" y="125"/>
                  <a:pt x="376" y="125"/>
                </a:cubicBezTo>
                <a:cubicBezTo>
                  <a:pt x="335" y="83"/>
                  <a:pt x="293" y="42"/>
                  <a:pt x="252" y="0"/>
                </a:cubicBezTo>
                <a:cubicBezTo>
                  <a:pt x="251" y="1"/>
                  <a:pt x="250" y="1"/>
                  <a:pt x="250" y="3"/>
                </a:cubicBezTo>
                <a:cubicBezTo>
                  <a:pt x="250" y="3"/>
                  <a:pt x="250" y="3"/>
                  <a:pt x="250" y="4"/>
                </a:cubicBezTo>
                <a:cubicBezTo>
                  <a:pt x="242" y="2"/>
                  <a:pt x="238" y="8"/>
                  <a:pt x="234" y="13"/>
                </a:cubicBezTo>
                <a:cubicBezTo>
                  <a:pt x="215" y="33"/>
                  <a:pt x="195" y="52"/>
                  <a:pt x="175" y="72"/>
                </a:cubicBezTo>
                <a:cubicBezTo>
                  <a:pt x="133" y="115"/>
                  <a:pt x="89" y="158"/>
                  <a:pt x="46" y="201"/>
                </a:cubicBezTo>
                <a:cubicBezTo>
                  <a:pt x="32" y="214"/>
                  <a:pt x="16" y="226"/>
                  <a:pt x="6" y="244"/>
                </a:cubicBezTo>
                <a:cubicBezTo>
                  <a:pt x="5" y="246"/>
                  <a:pt x="4" y="249"/>
                  <a:pt x="0" y="249"/>
                </a:cubicBezTo>
                <a:cubicBezTo>
                  <a:pt x="0" y="265"/>
                  <a:pt x="1" y="282"/>
                  <a:pt x="1" y="298"/>
                </a:cubicBezTo>
                <a:cubicBezTo>
                  <a:pt x="0" y="298"/>
                  <a:pt x="0" y="298"/>
                  <a:pt x="0" y="298"/>
                </a:cubicBezTo>
                <a:cubicBezTo>
                  <a:pt x="0" y="347"/>
                  <a:pt x="0" y="347"/>
                  <a:pt x="0" y="347"/>
                </a:cubicBezTo>
                <a:cubicBezTo>
                  <a:pt x="1571" y="347"/>
                  <a:pt x="1571" y="347"/>
                  <a:pt x="1571" y="347"/>
                </a:cubicBezTo>
                <a:cubicBezTo>
                  <a:pt x="1571" y="298"/>
                  <a:pt x="1571" y="298"/>
                  <a:pt x="1571" y="298"/>
                </a:cubicBezTo>
                <a:lnTo>
                  <a:pt x="1570" y="298"/>
                </a:lnTo>
                <a:close/>
                <a:moveTo>
                  <a:pt x="283" y="193"/>
                </a:moveTo>
                <a:cubicBezTo>
                  <a:pt x="283" y="193"/>
                  <a:pt x="283" y="193"/>
                  <a:pt x="283" y="193"/>
                </a:cubicBezTo>
                <a:cubicBezTo>
                  <a:pt x="283" y="193"/>
                  <a:pt x="283" y="193"/>
                  <a:pt x="282" y="193"/>
                </a:cubicBezTo>
                <a:cubicBezTo>
                  <a:pt x="283" y="193"/>
                  <a:pt x="283" y="193"/>
                  <a:pt x="283" y="19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r>
              <a:rPr lang="es-AR" dirty="0"/>
              <a:t> </a:t>
            </a:r>
          </a:p>
        </p:txBody>
      </p:sp>
    </p:spTree>
    <p:extLst>
      <p:ext uri="{BB962C8B-B14F-4D97-AF65-F5344CB8AC3E}">
        <p14:creationId xmlns:p14="http://schemas.microsoft.com/office/powerpoint/2010/main" val="20836730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Freeform 5"/>
          <p:cNvSpPr>
            <a:spLocks/>
          </p:cNvSpPr>
          <p:nvPr userDrawn="1"/>
        </p:nvSpPr>
        <p:spPr bwMode="auto">
          <a:xfrm>
            <a:off x="0" y="61913"/>
            <a:ext cx="1838325" cy="1760538"/>
          </a:xfrm>
          <a:custGeom>
            <a:avLst/>
            <a:gdLst>
              <a:gd name="T0" fmla="*/ 0 w 1158"/>
              <a:gd name="T1" fmla="*/ 0 h 1109"/>
              <a:gd name="T2" fmla="*/ 0 w 1158"/>
              <a:gd name="T3" fmla="*/ 1109 h 1109"/>
              <a:gd name="T4" fmla="*/ 1158 w 1158"/>
              <a:gd name="T5" fmla="*/ 0 h 1109"/>
              <a:gd name="T6" fmla="*/ 0 w 1158"/>
              <a:gd name="T7" fmla="*/ 0 h 1109"/>
            </a:gdLst>
            <a:ahLst/>
            <a:cxnLst>
              <a:cxn ang="0">
                <a:pos x="T0" y="T1"/>
              </a:cxn>
              <a:cxn ang="0">
                <a:pos x="T2" y="T3"/>
              </a:cxn>
              <a:cxn ang="0">
                <a:pos x="T4" y="T5"/>
              </a:cxn>
              <a:cxn ang="0">
                <a:pos x="T6" y="T7"/>
              </a:cxn>
            </a:cxnLst>
            <a:rect l="0" t="0" r="r" b="b"/>
            <a:pathLst>
              <a:path w="1158" h="1109">
                <a:moveTo>
                  <a:pt x="0" y="0"/>
                </a:moveTo>
                <a:lnTo>
                  <a:pt x="0" y="1109"/>
                </a:lnTo>
                <a:lnTo>
                  <a:pt x="1158"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Rectangle 6"/>
          <p:cNvSpPr>
            <a:spLocks noChangeArrowheads="1"/>
          </p:cNvSpPr>
          <p:nvPr userDrawn="1"/>
        </p:nvSpPr>
        <p:spPr bwMode="auto">
          <a:xfrm>
            <a:off x="0" y="6350"/>
            <a:ext cx="12192000" cy="2365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Rectangle 7"/>
          <p:cNvSpPr>
            <a:spLocks noChangeArrowheads="1"/>
          </p:cNvSpPr>
          <p:nvPr userDrawn="1"/>
        </p:nvSpPr>
        <p:spPr bwMode="auto">
          <a:xfrm>
            <a:off x="0" y="415925"/>
            <a:ext cx="12192000" cy="234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Rectangle 8"/>
          <p:cNvSpPr>
            <a:spLocks noChangeArrowheads="1"/>
          </p:cNvSpPr>
          <p:nvPr userDrawn="1"/>
        </p:nvSpPr>
        <p:spPr bwMode="auto">
          <a:xfrm>
            <a:off x="0" y="755650"/>
            <a:ext cx="12192000"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257008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52C5-22F0-4915-9E19-9CDCA460C796}"/>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C36F6911-B1CD-4353-BD56-E4BB93D47FBE}"/>
              </a:ext>
            </a:extLst>
          </p:cNvPr>
          <p:cNvSpPr>
            <a:spLocks noGrp="1"/>
          </p:cNvSpPr>
          <p:nvPr>
            <p:ph type="dt" sz="half" idx="10"/>
          </p:nvPr>
        </p:nvSpPr>
        <p:spPr/>
        <p:txBody>
          <a:bodyPr/>
          <a:lstStyle/>
          <a:p>
            <a:fld id="{77BEF6DD-C119-41B0-B92E-FCD3EAAA1174}" type="datetimeFigureOut">
              <a:rPr lang="en-PH" smtClean="0"/>
              <a:t>05/09/2024</a:t>
            </a:fld>
            <a:endParaRPr lang="en-PH"/>
          </a:p>
        </p:txBody>
      </p:sp>
      <p:sp>
        <p:nvSpPr>
          <p:cNvPr id="4" name="Footer Placeholder 3">
            <a:extLst>
              <a:ext uri="{FF2B5EF4-FFF2-40B4-BE49-F238E27FC236}">
                <a16:creationId xmlns:a16="http://schemas.microsoft.com/office/drawing/2014/main" id="{8A14AC55-C92B-470E-ABE3-D5B810E6588D}"/>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5994A563-8A66-4343-B336-FD7A40A844EE}"/>
              </a:ext>
            </a:extLst>
          </p:cNvPr>
          <p:cNvSpPr>
            <a:spLocks noGrp="1"/>
          </p:cNvSpPr>
          <p:nvPr>
            <p:ph type="sldNum" sz="quarter" idx="12"/>
          </p:nvPr>
        </p:nvSpPr>
        <p:spPr/>
        <p:txBody>
          <a:bodyPr/>
          <a:lstStyle/>
          <a:p>
            <a:fld id="{408A6551-699C-4E07-A0EE-41EEC369090E}" type="slidenum">
              <a:rPr lang="en-PH" smtClean="0"/>
              <a:t>‹Nº›</a:t>
            </a:fld>
            <a:endParaRPr lang="en-PH"/>
          </a:p>
        </p:txBody>
      </p:sp>
      <p:grpSp>
        <p:nvGrpSpPr>
          <p:cNvPr id="6" name="Grupo 5"/>
          <p:cNvGrpSpPr/>
          <p:nvPr userDrawn="1"/>
        </p:nvGrpSpPr>
        <p:grpSpPr>
          <a:xfrm>
            <a:off x="-52396" y="6143739"/>
            <a:ext cx="12310896" cy="785856"/>
            <a:chOff x="-52396" y="6143739"/>
            <a:chExt cx="12310896" cy="785856"/>
          </a:xfrm>
        </p:grpSpPr>
        <p:sp>
          <p:nvSpPr>
            <p:cNvPr id="7" name="Freeform 5"/>
            <p:cNvSpPr>
              <a:spLocks/>
            </p:cNvSpPr>
            <p:nvPr userDrawn="1"/>
          </p:nvSpPr>
          <p:spPr bwMode="auto">
            <a:xfrm>
              <a:off x="-34414" y="6143739"/>
              <a:ext cx="12292914" cy="785856"/>
            </a:xfrm>
            <a:custGeom>
              <a:avLst/>
              <a:gdLst>
                <a:gd name="T0" fmla="*/ 108 w 640"/>
                <a:gd name="T1" fmla="*/ 2 h 65"/>
                <a:gd name="T2" fmla="*/ 161 w 640"/>
                <a:gd name="T3" fmla="*/ 1 h 65"/>
                <a:gd name="T4" fmla="*/ 259 w 640"/>
                <a:gd name="T5" fmla="*/ 9 h 65"/>
                <a:gd name="T6" fmla="*/ 299 w 640"/>
                <a:gd name="T7" fmla="*/ 14 h 65"/>
                <a:gd name="T8" fmla="*/ 392 w 640"/>
                <a:gd name="T9" fmla="*/ 26 h 65"/>
                <a:gd name="T10" fmla="*/ 525 w 640"/>
                <a:gd name="T11" fmla="*/ 29 h 65"/>
                <a:gd name="T12" fmla="*/ 631 w 640"/>
                <a:gd name="T13" fmla="*/ 18 h 65"/>
                <a:gd name="T14" fmla="*/ 636 w 640"/>
                <a:gd name="T15" fmla="*/ 19 h 65"/>
                <a:gd name="T16" fmla="*/ 633 w 640"/>
                <a:gd name="T17" fmla="*/ 30 h 65"/>
                <a:gd name="T18" fmla="*/ 584 w 640"/>
                <a:gd name="T19" fmla="*/ 44 h 65"/>
                <a:gd name="T20" fmla="*/ 492 w 640"/>
                <a:gd name="T21" fmla="*/ 63 h 65"/>
                <a:gd name="T22" fmla="*/ 485 w 640"/>
                <a:gd name="T23" fmla="*/ 63 h 65"/>
                <a:gd name="T24" fmla="*/ 423 w 640"/>
                <a:gd name="T25" fmla="*/ 64 h 65"/>
                <a:gd name="T26" fmla="*/ 360 w 640"/>
                <a:gd name="T27" fmla="*/ 54 h 65"/>
                <a:gd name="T28" fmla="*/ 245 w 640"/>
                <a:gd name="T29" fmla="*/ 27 h 65"/>
                <a:gd name="T30" fmla="*/ 190 w 640"/>
                <a:gd name="T31" fmla="*/ 21 h 65"/>
                <a:gd name="T32" fmla="*/ 152 w 640"/>
                <a:gd name="T33" fmla="*/ 21 h 65"/>
                <a:gd name="T34" fmla="*/ 66 w 640"/>
                <a:gd name="T35" fmla="*/ 31 h 65"/>
                <a:gd name="T36" fmla="*/ 0 w 640"/>
                <a:gd name="T37" fmla="*/ 47 h 65"/>
                <a:gd name="T38" fmla="*/ 0 w 640"/>
                <a:gd name="T39" fmla="*/ 33 h 65"/>
                <a:gd name="T40" fmla="*/ 3 w 640"/>
                <a:gd name="T41" fmla="*/ 29 h 65"/>
                <a:gd name="T42" fmla="*/ 66 w 640"/>
                <a:gd name="T43" fmla="*/ 7 h 65"/>
                <a:gd name="T44" fmla="*/ 100 w 640"/>
                <a:gd name="T45" fmla="*/ 3 h 65"/>
                <a:gd name="T46" fmla="*/ 108 w 640"/>
                <a:gd name="T47"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0" h="65">
                  <a:moveTo>
                    <a:pt x="108" y="2"/>
                  </a:moveTo>
                  <a:cubicBezTo>
                    <a:pt x="125" y="1"/>
                    <a:pt x="143" y="0"/>
                    <a:pt x="161" y="1"/>
                  </a:cubicBezTo>
                  <a:cubicBezTo>
                    <a:pt x="194" y="2"/>
                    <a:pt x="226" y="4"/>
                    <a:pt x="259" y="9"/>
                  </a:cubicBezTo>
                  <a:cubicBezTo>
                    <a:pt x="272" y="11"/>
                    <a:pt x="286" y="12"/>
                    <a:pt x="299" y="14"/>
                  </a:cubicBezTo>
                  <a:cubicBezTo>
                    <a:pt x="330" y="19"/>
                    <a:pt x="361" y="23"/>
                    <a:pt x="392" y="26"/>
                  </a:cubicBezTo>
                  <a:cubicBezTo>
                    <a:pt x="436" y="30"/>
                    <a:pt x="480" y="31"/>
                    <a:pt x="525" y="29"/>
                  </a:cubicBezTo>
                  <a:cubicBezTo>
                    <a:pt x="560" y="28"/>
                    <a:pt x="596" y="24"/>
                    <a:pt x="631" y="18"/>
                  </a:cubicBezTo>
                  <a:cubicBezTo>
                    <a:pt x="633" y="18"/>
                    <a:pt x="637" y="15"/>
                    <a:pt x="636" y="19"/>
                  </a:cubicBezTo>
                  <a:cubicBezTo>
                    <a:pt x="636" y="23"/>
                    <a:pt x="640" y="28"/>
                    <a:pt x="633" y="30"/>
                  </a:cubicBezTo>
                  <a:cubicBezTo>
                    <a:pt x="617" y="34"/>
                    <a:pt x="601" y="39"/>
                    <a:pt x="584" y="44"/>
                  </a:cubicBezTo>
                  <a:cubicBezTo>
                    <a:pt x="554" y="53"/>
                    <a:pt x="523" y="58"/>
                    <a:pt x="492" y="63"/>
                  </a:cubicBezTo>
                  <a:cubicBezTo>
                    <a:pt x="490" y="63"/>
                    <a:pt x="487" y="63"/>
                    <a:pt x="485" y="63"/>
                  </a:cubicBezTo>
                  <a:cubicBezTo>
                    <a:pt x="464" y="63"/>
                    <a:pt x="444" y="63"/>
                    <a:pt x="423" y="64"/>
                  </a:cubicBezTo>
                  <a:cubicBezTo>
                    <a:pt x="401" y="65"/>
                    <a:pt x="381" y="59"/>
                    <a:pt x="360" y="54"/>
                  </a:cubicBezTo>
                  <a:cubicBezTo>
                    <a:pt x="322" y="45"/>
                    <a:pt x="284" y="34"/>
                    <a:pt x="245" y="27"/>
                  </a:cubicBezTo>
                  <a:cubicBezTo>
                    <a:pt x="227" y="24"/>
                    <a:pt x="209" y="22"/>
                    <a:pt x="190" y="21"/>
                  </a:cubicBezTo>
                  <a:cubicBezTo>
                    <a:pt x="177" y="21"/>
                    <a:pt x="165" y="20"/>
                    <a:pt x="152" y="21"/>
                  </a:cubicBezTo>
                  <a:cubicBezTo>
                    <a:pt x="123" y="22"/>
                    <a:pt x="95" y="26"/>
                    <a:pt x="66" y="31"/>
                  </a:cubicBezTo>
                  <a:cubicBezTo>
                    <a:pt x="44" y="34"/>
                    <a:pt x="22" y="39"/>
                    <a:pt x="0" y="47"/>
                  </a:cubicBezTo>
                  <a:cubicBezTo>
                    <a:pt x="0" y="42"/>
                    <a:pt x="0" y="38"/>
                    <a:pt x="0" y="33"/>
                  </a:cubicBezTo>
                  <a:cubicBezTo>
                    <a:pt x="0" y="31"/>
                    <a:pt x="2" y="30"/>
                    <a:pt x="3" y="29"/>
                  </a:cubicBezTo>
                  <a:cubicBezTo>
                    <a:pt x="22" y="17"/>
                    <a:pt x="44" y="11"/>
                    <a:pt x="66" y="7"/>
                  </a:cubicBezTo>
                  <a:cubicBezTo>
                    <a:pt x="77" y="5"/>
                    <a:pt x="88" y="3"/>
                    <a:pt x="100" y="3"/>
                  </a:cubicBezTo>
                  <a:cubicBezTo>
                    <a:pt x="103" y="2"/>
                    <a:pt x="105" y="3"/>
                    <a:pt x="108" y="2"/>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sz="2400"/>
            </a:p>
          </p:txBody>
        </p:sp>
        <p:sp>
          <p:nvSpPr>
            <p:cNvPr id="8" name="Freeform 6"/>
            <p:cNvSpPr>
              <a:spLocks/>
            </p:cNvSpPr>
            <p:nvPr userDrawn="1"/>
          </p:nvSpPr>
          <p:spPr bwMode="auto">
            <a:xfrm>
              <a:off x="-52396" y="6469815"/>
              <a:ext cx="6990484" cy="435223"/>
            </a:xfrm>
            <a:custGeom>
              <a:avLst/>
              <a:gdLst>
                <a:gd name="T0" fmla="*/ 364 w 364"/>
                <a:gd name="T1" fmla="*/ 36 h 36"/>
                <a:gd name="T2" fmla="*/ 336 w 364"/>
                <a:gd name="T3" fmla="*/ 36 h 36"/>
                <a:gd name="T4" fmla="*/ 6 w 364"/>
                <a:gd name="T5" fmla="*/ 36 h 36"/>
                <a:gd name="T6" fmla="*/ 0 w 364"/>
                <a:gd name="T7" fmla="*/ 31 h 36"/>
                <a:gd name="T8" fmla="*/ 4 w 364"/>
                <a:gd name="T9" fmla="*/ 27 h 36"/>
                <a:gd name="T10" fmla="*/ 33 w 364"/>
                <a:gd name="T11" fmla="*/ 19 h 36"/>
                <a:gd name="T12" fmla="*/ 78 w 364"/>
                <a:gd name="T13" fmla="*/ 10 h 36"/>
                <a:gd name="T14" fmla="*/ 191 w 364"/>
                <a:gd name="T15" fmla="*/ 3 h 36"/>
                <a:gd name="T16" fmla="*/ 233 w 364"/>
                <a:gd name="T17" fmla="*/ 7 h 36"/>
                <a:gd name="T18" fmla="*/ 333 w 364"/>
                <a:gd name="T19" fmla="*/ 28 h 36"/>
                <a:gd name="T20" fmla="*/ 364 w 36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36">
                  <a:moveTo>
                    <a:pt x="364" y="36"/>
                  </a:moveTo>
                  <a:cubicBezTo>
                    <a:pt x="355" y="36"/>
                    <a:pt x="345" y="36"/>
                    <a:pt x="336" y="36"/>
                  </a:cubicBezTo>
                  <a:cubicBezTo>
                    <a:pt x="226" y="36"/>
                    <a:pt x="116" y="36"/>
                    <a:pt x="6" y="36"/>
                  </a:cubicBezTo>
                  <a:cubicBezTo>
                    <a:pt x="2" y="36"/>
                    <a:pt x="0" y="36"/>
                    <a:pt x="0" y="31"/>
                  </a:cubicBezTo>
                  <a:cubicBezTo>
                    <a:pt x="1" y="28"/>
                    <a:pt x="2" y="28"/>
                    <a:pt x="4" y="27"/>
                  </a:cubicBezTo>
                  <a:cubicBezTo>
                    <a:pt x="13" y="24"/>
                    <a:pt x="23" y="22"/>
                    <a:pt x="33" y="19"/>
                  </a:cubicBezTo>
                  <a:cubicBezTo>
                    <a:pt x="48" y="15"/>
                    <a:pt x="63" y="13"/>
                    <a:pt x="78" y="10"/>
                  </a:cubicBezTo>
                  <a:cubicBezTo>
                    <a:pt x="115" y="4"/>
                    <a:pt x="153" y="0"/>
                    <a:pt x="191" y="3"/>
                  </a:cubicBezTo>
                  <a:cubicBezTo>
                    <a:pt x="205" y="3"/>
                    <a:pt x="219" y="5"/>
                    <a:pt x="233" y="7"/>
                  </a:cubicBezTo>
                  <a:cubicBezTo>
                    <a:pt x="267" y="12"/>
                    <a:pt x="300" y="20"/>
                    <a:pt x="333" y="28"/>
                  </a:cubicBezTo>
                  <a:cubicBezTo>
                    <a:pt x="343" y="31"/>
                    <a:pt x="354" y="33"/>
                    <a:pt x="364" y="3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sz="2400"/>
            </a:p>
          </p:txBody>
        </p:sp>
        <p:sp>
          <p:nvSpPr>
            <p:cNvPr id="9" name="Freeform 7"/>
            <p:cNvSpPr>
              <a:spLocks/>
            </p:cNvSpPr>
            <p:nvPr userDrawn="1"/>
          </p:nvSpPr>
          <p:spPr bwMode="auto">
            <a:xfrm>
              <a:off x="10356908" y="6591240"/>
              <a:ext cx="1843150" cy="313797"/>
            </a:xfrm>
            <a:custGeom>
              <a:avLst/>
              <a:gdLst>
                <a:gd name="T0" fmla="*/ 0 w 96"/>
                <a:gd name="T1" fmla="*/ 26 h 26"/>
                <a:gd name="T2" fmla="*/ 13 w 96"/>
                <a:gd name="T3" fmla="*/ 23 h 26"/>
                <a:gd name="T4" fmla="*/ 90 w 96"/>
                <a:gd name="T5" fmla="*/ 2 h 26"/>
                <a:gd name="T6" fmla="*/ 96 w 96"/>
                <a:gd name="T7" fmla="*/ 6 h 26"/>
                <a:gd name="T8" fmla="*/ 96 w 96"/>
                <a:gd name="T9" fmla="*/ 23 h 26"/>
                <a:gd name="T10" fmla="*/ 92 w 96"/>
                <a:gd name="T11" fmla="*/ 26 h 26"/>
                <a:gd name="T12" fmla="*/ 0 w 96"/>
                <a:gd name="T13" fmla="*/ 26 h 26"/>
                <a:gd name="T14" fmla="*/ 0 w 96"/>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6">
                  <a:moveTo>
                    <a:pt x="0" y="26"/>
                  </a:moveTo>
                  <a:cubicBezTo>
                    <a:pt x="4" y="25"/>
                    <a:pt x="8" y="24"/>
                    <a:pt x="13" y="23"/>
                  </a:cubicBezTo>
                  <a:cubicBezTo>
                    <a:pt x="39" y="17"/>
                    <a:pt x="65" y="9"/>
                    <a:pt x="90" y="2"/>
                  </a:cubicBezTo>
                  <a:cubicBezTo>
                    <a:pt x="95" y="0"/>
                    <a:pt x="96" y="1"/>
                    <a:pt x="96" y="6"/>
                  </a:cubicBezTo>
                  <a:cubicBezTo>
                    <a:pt x="95" y="11"/>
                    <a:pt x="96" y="17"/>
                    <a:pt x="96" y="23"/>
                  </a:cubicBezTo>
                  <a:cubicBezTo>
                    <a:pt x="96" y="25"/>
                    <a:pt x="95" y="26"/>
                    <a:pt x="92" y="26"/>
                  </a:cubicBezTo>
                  <a:cubicBezTo>
                    <a:pt x="62" y="26"/>
                    <a:pt x="31" y="26"/>
                    <a:pt x="0" y="26"/>
                  </a:cubicBezTo>
                  <a:cubicBezTo>
                    <a:pt x="0" y="26"/>
                    <a:pt x="0" y="26"/>
                    <a:pt x="0" y="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sz="2400"/>
            </a:p>
          </p:txBody>
        </p:sp>
      </p:grpSp>
    </p:spTree>
    <p:extLst>
      <p:ext uri="{BB962C8B-B14F-4D97-AF65-F5344CB8AC3E}">
        <p14:creationId xmlns:p14="http://schemas.microsoft.com/office/powerpoint/2010/main" val="8184156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
        <p:nvSpPr>
          <p:cNvPr id="9" name="Freeform 5"/>
          <p:cNvSpPr>
            <a:spLocks noEditPoints="1"/>
          </p:cNvSpPr>
          <p:nvPr userDrawn="1"/>
        </p:nvSpPr>
        <p:spPr bwMode="auto">
          <a:xfrm flipH="1">
            <a:off x="-38100" y="5333306"/>
            <a:ext cx="12230100" cy="1608083"/>
          </a:xfrm>
          <a:custGeom>
            <a:avLst/>
            <a:gdLst>
              <a:gd name="T0" fmla="*/ 1570 w 1571"/>
              <a:gd name="T1" fmla="*/ 298 h 347"/>
              <a:gd name="T2" fmla="*/ 1570 w 1571"/>
              <a:gd name="T3" fmla="*/ 197 h 347"/>
              <a:gd name="T4" fmla="*/ 1563 w 1571"/>
              <a:gd name="T5" fmla="*/ 185 h 347"/>
              <a:gd name="T6" fmla="*/ 1452 w 1571"/>
              <a:gd name="T7" fmla="*/ 295 h 347"/>
              <a:gd name="T8" fmla="*/ 1378 w 1571"/>
              <a:gd name="T9" fmla="*/ 295 h 347"/>
              <a:gd name="T10" fmla="*/ 1045 w 1571"/>
              <a:gd name="T11" fmla="*/ 296 h 347"/>
              <a:gd name="T12" fmla="*/ 952 w 1571"/>
              <a:gd name="T13" fmla="*/ 295 h 347"/>
              <a:gd name="T14" fmla="*/ 667 w 1571"/>
              <a:gd name="T15" fmla="*/ 295 h 347"/>
              <a:gd name="T16" fmla="*/ 667 w 1571"/>
              <a:gd name="T17" fmla="*/ 295 h 347"/>
              <a:gd name="T18" fmla="*/ 643 w 1571"/>
              <a:gd name="T19" fmla="*/ 271 h 347"/>
              <a:gd name="T20" fmla="*/ 623 w 1571"/>
              <a:gd name="T21" fmla="*/ 250 h 347"/>
              <a:gd name="T22" fmla="*/ 507 w 1571"/>
              <a:gd name="T23" fmla="*/ 134 h 347"/>
              <a:gd name="T24" fmla="*/ 495 w 1571"/>
              <a:gd name="T25" fmla="*/ 122 h 347"/>
              <a:gd name="T26" fmla="*/ 388 w 1571"/>
              <a:gd name="T27" fmla="*/ 15 h 347"/>
              <a:gd name="T28" fmla="*/ 388 w 1571"/>
              <a:gd name="T29" fmla="*/ 15 h 347"/>
              <a:gd name="T30" fmla="*/ 381 w 1571"/>
              <a:gd name="T31" fmla="*/ 10 h 347"/>
              <a:gd name="T32" fmla="*/ 381 w 1571"/>
              <a:gd name="T33" fmla="*/ 10 h 347"/>
              <a:gd name="T34" fmla="*/ 381 w 1571"/>
              <a:gd name="T35" fmla="*/ 10 h 347"/>
              <a:gd name="T36" fmla="*/ 370 w 1571"/>
              <a:gd name="T37" fmla="*/ 0 h 347"/>
              <a:gd name="T38" fmla="*/ 323 w 1571"/>
              <a:gd name="T39" fmla="*/ 0 h 347"/>
              <a:gd name="T40" fmla="*/ 334 w 1571"/>
              <a:gd name="T41" fmla="*/ 10 h 347"/>
              <a:gd name="T42" fmla="*/ 345 w 1571"/>
              <a:gd name="T43" fmla="*/ 22 h 347"/>
              <a:gd name="T44" fmla="*/ 504 w 1571"/>
              <a:gd name="T45" fmla="*/ 180 h 347"/>
              <a:gd name="T46" fmla="*/ 616 w 1571"/>
              <a:gd name="T47" fmla="*/ 292 h 347"/>
              <a:gd name="T48" fmla="*/ 616 w 1571"/>
              <a:gd name="T49" fmla="*/ 292 h 347"/>
              <a:gd name="T50" fmla="*/ 616 w 1571"/>
              <a:gd name="T51" fmla="*/ 292 h 347"/>
              <a:gd name="T52" fmla="*/ 616 w 1571"/>
              <a:gd name="T53" fmla="*/ 294 h 347"/>
              <a:gd name="T54" fmla="*/ 612 w 1571"/>
              <a:gd name="T55" fmla="*/ 295 h 347"/>
              <a:gd name="T56" fmla="*/ 548 w 1571"/>
              <a:gd name="T57" fmla="*/ 296 h 347"/>
              <a:gd name="T58" fmla="*/ 548 w 1571"/>
              <a:gd name="T59" fmla="*/ 296 h 347"/>
              <a:gd name="T60" fmla="*/ 546 w 1571"/>
              <a:gd name="T61" fmla="*/ 295 h 347"/>
              <a:gd name="T62" fmla="*/ 477 w 1571"/>
              <a:gd name="T63" fmla="*/ 227 h 347"/>
              <a:gd name="T64" fmla="*/ 473 w 1571"/>
              <a:gd name="T65" fmla="*/ 224 h 347"/>
              <a:gd name="T66" fmla="*/ 376 w 1571"/>
              <a:gd name="T67" fmla="*/ 125 h 347"/>
              <a:gd name="T68" fmla="*/ 376 w 1571"/>
              <a:gd name="T69" fmla="*/ 125 h 347"/>
              <a:gd name="T70" fmla="*/ 376 w 1571"/>
              <a:gd name="T71" fmla="*/ 125 h 347"/>
              <a:gd name="T72" fmla="*/ 252 w 1571"/>
              <a:gd name="T73" fmla="*/ 0 h 347"/>
              <a:gd name="T74" fmla="*/ 250 w 1571"/>
              <a:gd name="T75" fmla="*/ 3 h 347"/>
              <a:gd name="T76" fmla="*/ 250 w 1571"/>
              <a:gd name="T77" fmla="*/ 4 h 347"/>
              <a:gd name="T78" fmla="*/ 234 w 1571"/>
              <a:gd name="T79" fmla="*/ 13 h 347"/>
              <a:gd name="T80" fmla="*/ 175 w 1571"/>
              <a:gd name="T81" fmla="*/ 72 h 347"/>
              <a:gd name="T82" fmla="*/ 46 w 1571"/>
              <a:gd name="T83" fmla="*/ 201 h 347"/>
              <a:gd name="T84" fmla="*/ 6 w 1571"/>
              <a:gd name="T85" fmla="*/ 244 h 347"/>
              <a:gd name="T86" fmla="*/ 0 w 1571"/>
              <a:gd name="T87" fmla="*/ 249 h 347"/>
              <a:gd name="T88" fmla="*/ 1 w 1571"/>
              <a:gd name="T89" fmla="*/ 298 h 347"/>
              <a:gd name="T90" fmla="*/ 0 w 1571"/>
              <a:gd name="T91" fmla="*/ 298 h 347"/>
              <a:gd name="T92" fmla="*/ 0 w 1571"/>
              <a:gd name="T93" fmla="*/ 347 h 347"/>
              <a:gd name="T94" fmla="*/ 1571 w 1571"/>
              <a:gd name="T95" fmla="*/ 347 h 347"/>
              <a:gd name="T96" fmla="*/ 1571 w 1571"/>
              <a:gd name="T97" fmla="*/ 298 h 347"/>
              <a:gd name="T98" fmla="*/ 1570 w 1571"/>
              <a:gd name="T99" fmla="*/ 298 h 347"/>
              <a:gd name="T100" fmla="*/ 283 w 1571"/>
              <a:gd name="T101" fmla="*/ 193 h 347"/>
              <a:gd name="T102" fmla="*/ 283 w 1571"/>
              <a:gd name="T103" fmla="*/ 193 h 347"/>
              <a:gd name="T104" fmla="*/ 282 w 1571"/>
              <a:gd name="T105" fmla="*/ 193 h 347"/>
              <a:gd name="T106" fmla="*/ 283 w 1571"/>
              <a:gd name="T107" fmla="*/ 1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1" h="347">
                <a:moveTo>
                  <a:pt x="1570" y="298"/>
                </a:moveTo>
                <a:cubicBezTo>
                  <a:pt x="1570" y="264"/>
                  <a:pt x="1570" y="231"/>
                  <a:pt x="1570" y="197"/>
                </a:cubicBezTo>
                <a:cubicBezTo>
                  <a:pt x="1570" y="191"/>
                  <a:pt x="1570" y="186"/>
                  <a:pt x="1563" y="185"/>
                </a:cubicBezTo>
                <a:cubicBezTo>
                  <a:pt x="1525" y="221"/>
                  <a:pt x="1488" y="258"/>
                  <a:pt x="1452" y="295"/>
                </a:cubicBezTo>
                <a:cubicBezTo>
                  <a:pt x="1427" y="295"/>
                  <a:pt x="1403" y="295"/>
                  <a:pt x="1378" y="295"/>
                </a:cubicBezTo>
                <a:cubicBezTo>
                  <a:pt x="1267" y="295"/>
                  <a:pt x="1156" y="295"/>
                  <a:pt x="1045" y="296"/>
                </a:cubicBezTo>
                <a:cubicBezTo>
                  <a:pt x="1014" y="295"/>
                  <a:pt x="983" y="295"/>
                  <a:pt x="952" y="295"/>
                </a:cubicBezTo>
                <a:cubicBezTo>
                  <a:pt x="857" y="295"/>
                  <a:pt x="762" y="295"/>
                  <a:pt x="667" y="295"/>
                </a:cubicBezTo>
                <a:cubicBezTo>
                  <a:pt x="667" y="295"/>
                  <a:pt x="667" y="295"/>
                  <a:pt x="667" y="295"/>
                </a:cubicBezTo>
                <a:cubicBezTo>
                  <a:pt x="660" y="285"/>
                  <a:pt x="652" y="278"/>
                  <a:pt x="643" y="271"/>
                </a:cubicBezTo>
                <a:cubicBezTo>
                  <a:pt x="638" y="263"/>
                  <a:pt x="631" y="256"/>
                  <a:pt x="623" y="250"/>
                </a:cubicBezTo>
                <a:cubicBezTo>
                  <a:pt x="584" y="211"/>
                  <a:pt x="546" y="173"/>
                  <a:pt x="507" y="134"/>
                </a:cubicBezTo>
                <a:cubicBezTo>
                  <a:pt x="503" y="130"/>
                  <a:pt x="499" y="126"/>
                  <a:pt x="495" y="122"/>
                </a:cubicBezTo>
                <a:cubicBezTo>
                  <a:pt x="459" y="86"/>
                  <a:pt x="424" y="51"/>
                  <a:pt x="388" y="15"/>
                </a:cubicBezTo>
                <a:cubicBezTo>
                  <a:pt x="388" y="15"/>
                  <a:pt x="388" y="15"/>
                  <a:pt x="388" y="15"/>
                </a:cubicBezTo>
                <a:cubicBezTo>
                  <a:pt x="386" y="13"/>
                  <a:pt x="383" y="12"/>
                  <a:pt x="381" y="10"/>
                </a:cubicBezTo>
                <a:cubicBezTo>
                  <a:pt x="381" y="10"/>
                  <a:pt x="381" y="10"/>
                  <a:pt x="381" y="10"/>
                </a:cubicBezTo>
                <a:cubicBezTo>
                  <a:pt x="381" y="10"/>
                  <a:pt x="381" y="10"/>
                  <a:pt x="381" y="10"/>
                </a:cubicBezTo>
                <a:cubicBezTo>
                  <a:pt x="379" y="4"/>
                  <a:pt x="376" y="0"/>
                  <a:pt x="370" y="0"/>
                </a:cubicBezTo>
                <a:cubicBezTo>
                  <a:pt x="355" y="0"/>
                  <a:pt x="341" y="0"/>
                  <a:pt x="323" y="0"/>
                </a:cubicBezTo>
                <a:cubicBezTo>
                  <a:pt x="328" y="5"/>
                  <a:pt x="331" y="7"/>
                  <a:pt x="334" y="10"/>
                </a:cubicBezTo>
                <a:cubicBezTo>
                  <a:pt x="337" y="14"/>
                  <a:pt x="341" y="18"/>
                  <a:pt x="345" y="22"/>
                </a:cubicBezTo>
                <a:cubicBezTo>
                  <a:pt x="398" y="75"/>
                  <a:pt x="451" y="127"/>
                  <a:pt x="504" y="180"/>
                </a:cubicBezTo>
                <a:cubicBezTo>
                  <a:pt x="541" y="218"/>
                  <a:pt x="577" y="256"/>
                  <a:pt x="616" y="292"/>
                </a:cubicBezTo>
                <a:cubicBezTo>
                  <a:pt x="616" y="292"/>
                  <a:pt x="616" y="292"/>
                  <a:pt x="616" y="292"/>
                </a:cubicBezTo>
                <a:cubicBezTo>
                  <a:pt x="616" y="292"/>
                  <a:pt x="616" y="292"/>
                  <a:pt x="616" y="292"/>
                </a:cubicBezTo>
                <a:cubicBezTo>
                  <a:pt x="616" y="293"/>
                  <a:pt x="616" y="294"/>
                  <a:pt x="616" y="294"/>
                </a:cubicBezTo>
                <a:cubicBezTo>
                  <a:pt x="615" y="295"/>
                  <a:pt x="614" y="295"/>
                  <a:pt x="612" y="295"/>
                </a:cubicBezTo>
                <a:cubicBezTo>
                  <a:pt x="591" y="295"/>
                  <a:pt x="569" y="295"/>
                  <a:pt x="548" y="296"/>
                </a:cubicBezTo>
                <a:cubicBezTo>
                  <a:pt x="548" y="296"/>
                  <a:pt x="548" y="296"/>
                  <a:pt x="548" y="296"/>
                </a:cubicBezTo>
                <a:cubicBezTo>
                  <a:pt x="547" y="295"/>
                  <a:pt x="546" y="295"/>
                  <a:pt x="546" y="295"/>
                </a:cubicBezTo>
                <a:cubicBezTo>
                  <a:pt x="523" y="272"/>
                  <a:pt x="502" y="248"/>
                  <a:pt x="477" y="227"/>
                </a:cubicBezTo>
                <a:cubicBezTo>
                  <a:pt x="476" y="226"/>
                  <a:pt x="474" y="225"/>
                  <a:pt x="473" y="224"/>
                </a:cubicBezTo>
                <a:cubicBezTo>
                  <a:pt x="443" y="189"/>
                  <a:pt x="409" y="158"/>
                  <a:pt x="376" y="125"/>
                </a:cubicBezTo>
                <a:cubicBezTo>
                  <a:pt x="376" y="125"/>
                  <a:pt x="376" y="125"/>
                  <a:pt x="376" y="125"/>
                </a:cubicBezTo>
                <a:cubicBezTo>
                  <a:pt x="376" y="125"/>
                  <a:pt x="376" y="125"/>
                  <a:pt x="376" y="125"/>
                </a:cubicBezTo>
                <a:cubicBezTo>
                  <a:pt x="335" y="83"/>
                  <a:pt x="293" y="42"/>
                  <a:pt x="252" y="0"/>
                </a:cubicBezTo>
                <a:cubicBezTo>
                  <a:pt x="251" y="1"/>
                  <a:pt x="250" y="1"/>
                  <a:pt x="250" y="3"/>
                </a:cubicBezTo>
                <a:cubicBezTo>
                  <a:pt x="250" y="3"/>
                  <a:pt x="250" y="3"/>
                  <a:pt x="250" y="4"/>
                </a:cubicBezTo>
                <a:cubicBezTo>
                  <a:pt x="242" y="2"/>
                  <a:pt x="238" y="8"/>
                  <a:pt x="234" y="13"/>
                </a:cubicBezTo>
                <a:cubicBezTo>
                  <a:pt x="215" y="33"/>
                  <a:pt x="195" y="52"/>
                  <a:pt x="175" y="72"/>
                </a:cubicBezTo>
                <a:cubicBezTo>
                  <a:pt x="133" y="115"/>
                  <a:pt x="89" y="158"/>
                  <a:pt x="46" y="201"/>
                </a:cubicBezTo>
                <a:cubicBezTo>
                  <a:pt x="32" y="214"/>
                  <a:pt x="16" y="226"/>
                  <a:pt x="6" y="244"/>
                </a:cubicBezTo>
                <a:cubicBezTo>
                  <a:pt x="5" y="246"/>
                  <a:pt x="4" y="249"/>
                  <a:pt x="0" y="249"/>
                </a:cubicBezTo>
                <a:cubicBezTo>
                  <a:pt x="0" y="265"/>
                  <a:pt x="1" y="282"/>
                  <a:pt x="1" y="298"/>
                </a:cubicBezTo>
                <a:cubicBezTo>
                  <a:pt x="0" y="298"/>
                  <a:pt x="0" y="298"/>
                  <a:pt x="0" y="298"/>
                </a:cubicBezTo>
                <a:cubicBezTo>
                  <a:pt x="0" y="347"/>
                  <a:pt x="0" y="347"/>
                  <a:pt x="0" y="347"/>
                </a:cubicBezTo>
                <a:cubicBezTo>
                  <a:pt x="1571" y="347"/>
                  <a:pt x="1571" y="347"/>
                  <a:pt x="1571" y="347"/>
                </a:cubicBezTo>
                <a:cubicBezTo>
                  <a:pt x="1571" y="298"/>
                  <a:pt x="1571" y="298"/>
                  <a:pt x="1571" y="298"/>
                </a:cubicBezTo>
                <a:lnTo>
                  <a:pt x="1570" y="298"/>
                </a:lnTo>
                <a:close/>
                <a:moveTo>
                  <a:pt x="283" y="193"/>
                </a:moveTo>
                <a:cubicBezTo>
                  <a:pt x="283" y="193"/>
                  <a:pt x="283" y="193"/>
                  <a:pt x="283" y="193"/>
                </a:cubicBezTo>
                <a:cubicBezTo>
                  <a:pt x="283" y="193"/>
                  <a:pt x="283" y="193"/>
                  <a:pt x="282" y="193"/>
                </a:cubicBezTo>
                <a:cubicBezTo>
                  <a:pt x="283" y="193"/>
                  <a:pt x="283" y="193"/>
                  <a:pt x="283" y="19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r>
              <a:rPr lang="es-AR" dirty="0"/>
              <a:t> </a:t>
            </a:r>
          </a:p>
        </p:txBody>
      </p:sp>
    </p:spTree>
    <p:extLst>
      <p:ext uri="{BB962C8B-B14F-4D97-AF65-F5344CB8AC3E}">
        <p14:creationId xmlns:p14="http://schemas.microsoft.com/office/powerpoint/2010/main" val="3524983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3670359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410736"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Freeform 5"/>
          <p:cNvSpPr>
            <a:spLocks/>
          </p:cNvSpPr>
          <p:nvPr userDrawn="1"/>
        </p:nvSpPr>
        <p:spPr bwMode="auto">
          <a:xfrm>
            <a:off x="0" y="61913"/>
            <a:ext cx="1838325" cy="1760538"/>
          </a:xfrm>
          <a:custGeom>
            <a:avLst/>
            <a:gdLst>
              <a:gd name="T0" fmla="*/ 0 w 1158"/>
              <a:gd name="T1" fmla="*/ 0 h 1109"/>
              <a:gd name="T2" fmla="*/ 0 w 1158"/>
              <a:gd name="T3" fmla="*/ 1109 h 1109"/>
              <a:gd name="T4" fmla="*/ 1158 w 1158"/>
              <a:gd name="T5" fmla="*/ 0 h 1109"/>
              <a:gd name="T6" fmla="*/ 0 w 1158"/>
              <a:gd name="T7" fmla="*/ 0 h 1109"/>
            </a:gdLst>
            <a:ahLst/>
            <a:cxnLst>
              <a:cxn ang="0">
                <a:pos x="T0" y="T1"/>
              </a:cxn>
              <a:cxn ang="0">
                <a:pos x="T2" y="T3"/>
              </a:cxn>
              <a:cxn ang="0">
                <a:pos x="T4" y="T5"/>
              </a:cxn>
              <a:cxn ang="0">
                <a:pos x="T6" y="T7"/>
              </a:cxn>
            </a:cxnLst>
            <a:rect l="0" t="0" r="r" b="b"/>
            <a:pathLst>
              <a:path w="1158" h="1109">
                <a:moveTo>
                  <a:pt x="0" y="0"/>
                </a:moveTo>
                <a:lnTo>
                  <a:pt x="0" y="1109"/>
                </a:lnTo>
                <a:lnTo>
                  <a:pt x="1158"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Rectangle 6"/>
          <p:cNvSpPr>
            <a:spLocks noChangeArrowheads="1"/>
          </p:cNvSpPr>
          <p:nvPr userDrawn="1"/>
        </p:nvSpPr>
        <p:spPr bwMode="auto">
          <a:xfrm>
            <a:off x="0" y="6350"/>
            <a:ext cx="12192000" cy="2365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24635347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rgbClr val="E7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2518662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rgbClr val="E72D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8508199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07"/>
        <p:cNvGrpSpPr/>
        <p:nvPr/>
      </p:nvGrpSpPr>
      <p:grpSpPr>
        <a:xfrm>
          <a:off x="0" y="0"/>
          <a:ext cx="0" cy="0"/>
          <a:chOff x="0" y="0"/>
          <a:chExt cx="0" cy="0"/>
        </a:xfrm>
      </p:grpSpPr>
      <p:sp>
        <p:nvSpPr>
          <p:cNvPr id="1013" name="Google Shape;1013;p10"/>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 name="AutoShape 3"/>
          <p:cNvSpPr>
            <a:spLocks noChangeAspect="1" noChangeArrowheads="1" noTextEdit="1"/>
          </p:cNvSpPr>
          <p:nvPr userDrawn="1"/>
        </p:nvSpPr>
        <p:spPr bwMode="auto">
          <a:xfrm>
            <a:off x="287286" y="6053667"/>
            <a:ext cx="11612033" cy="6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7" name="AutoShape 9"/>
          <p:cNvSpPr>
            <a:spLocks noChangeAspect="1" noChangeArrowheads="1" noTextEdit="1"/>
          </p:cNvSpPr>
          <p:nvPr userDrawn="1"/>
        </p:nvSpPr>
        <p:spPr bwMode="auto">
          <a:xfrm rot="10800000">
            <a:off x="289985" y="141817"/>
            <a:ext cx="11612033" cy="6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grpSp>
        <p:nvGrpSpPr>
          <p:cNvPr id="21" name="Grupo 20"/>
          <p:cNvGrpSpPr/>
          <p:nvPr userDrawn="1"/>
        </p:nvGrpSpPr>
        <p:grpSpPr>
          <a:xfrm>
            <a:off x="298451" y="137584"/>
            <a:ext cx="11592403" cy="6612467"/>
            <a:chOff x="223838" y="103188"/>
            <a:chExt cx="8694302" cy="4959350"/>
          </a:xfrm>
        </p:grpSpPr>
        <p:sp>
          <p:nvSpPr>
            <p:cNvPr id="8" name="Freeform 5"/>
            <p:cNvSpPr>
              <a:spLocks/>
            </p:cNvSpPr>
            <p:nvPr userDrawn="1"/>
          </p:nvSpPr>
          <p:spPr bwMode="auto">
            <a:xfrm>
              <a:off x="228164" y="4727575"/>
              <a:ext cx="8689975" cy="334963"/>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s-AR" sz="2400"/>
            </a:p>
          </p:txBody>
        </p:sp>
        <p:sp>
          <p:nvSpPr>
            <p:cNvPr id="13" name="Freeform 6"/>
            <p:cNvSpPr>
              <a:spLocks/>
            </p:cNvSpPr>
            <p:nvPr userDrawn="1"/>
          </p:nvSpPr>
          <p:spPr bwMode="auto">
            <a:xfrm>
              <a:off x="228164" y="4548188"/>
              <a:ext cx="396875" cy="360363"/>
            </a:xfrm>
            <a:custGeom>
              <a:avLst/>
              <a:gdLst>
                <a:gd name="T0" fmla="*/ 130 w 163"/>
                <a:gd name="T1" fmla="*/ 146 h 146"/>
                <a:gd name="T2" fmla="*/ 34 w 163"/>
                <a:gd name="T3" fmla="*/ 146 h 146"/>
                <a:gd name="T4" fmla="*/ 0 w 163"/>
                <a:gd name="T5" fmla="*/ 112 h 146"/>
                <a:gd name="T6" fmla="*/ 0 w 163"/>
                <a:gd name="T7" fmla="*/ 33 h 146"/>
                <a:gd name="T8" fmla="*/ 34 w 163"/>
                <a:gd name="T9" fmla="*/ 0 h 146"/>
                <a:gd name="T10" fmla="*/ 130 w 163"/>
                <a:gd name="T11" fmla="*/ 0 h 146"/>
                <a:gd name="T12" fmla="*/ 163 w 163"/>
                <a:gd name="T13" fmla="*/ 33 h 146"/>
                <a:gd name="T14" fmla="*/ 163 w 163"/>
                <a:gd name="T15" fmla="*/ 112 h 146"/>
                <a:gd name="T16" fmla="*/ 130 w 163"/>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46">
                  <a:moveTo>
                    <a:pt x="130" y="146"/>
                  </a:moveTo>
                  <a:cubicBezTo>
                    <a:pt x="34" y="146"/>
                    <a:pt x="34" y="146"/>
                    <a:pt x="34" y="146"/>
                  </a:cubicBezTo>
                  <a:cubicBezTo>
                    <a:pt x="15" y="146"/>
                    <a:pt x="0" y="131"/>
                    <a:pt x="0" y="112"/>
                  </a:cubicBezTo>
                  <a:cubicBezTo>
                    <a:pt x="0" y="33"/>
                    <a:pt x="0" y="33"/>
                    <a:pt x="0" y="33"/>
                  </a:cubicBezTo>
                  <a:cubicBezTo>
                    <a:pt x="0" y="15"/>
                    <a:pt x="15" y="0"/>
                    <a:pt x="34" y="0"/>
                  </a:cubicBezTo>
                  <a:cubicBezTo>
                    <a:pt x="130" y="0"/>
                    <a:pt x="130" y="0"/>
                    <a:pt x="130" y="0"/>
                  </a:cubicBezTo>
                  <a:cubicBezTo>
                    <a:pt x="148" y="0"/>
                    <a:pt x="163" y="15"/>
                    <a:pt x="163" y="33"/>
                  </a:cubicBezTo>
                  <a:cubicBezTo>
                    <a:pt x="163" y="112"/>
                    <a:pt x="163" y="112"/>
                    <a:pt x="163" y="112"/>
                  </a:cubicBezTo>
                  <a:cubicBezTo>
                    <a:pt x="163" y="131"/>
                    <a:pt x="148" y="146"/>
                    <a:pt x="130" y="146"/>
                  </a:cubicBezTo>
                  <a:close/>
                </a:path>
              </a:pathLst>
            </a:custGeom>
            <a:solidFill>
              <a:srgbClr val="FF9A3F"/>
            </a:solid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AR" sz="2400"/>
            </a:p>
          </p:txBody>
        </p:sp>
        <p:sp>
          <p:nvSpPr>
            <p:cNvPr id="14" name="Freeform 7"/>
            <p:cNvSpPr>
              <a:spLocks/>
            </p:cNvSpPr>
            <p:nvPr userDrawn="1"/>
          </p:nvSpPr>
          <p:spPr bwMode="auto">
            <a:xfrm>
              <a:off x="8522852" y="4548188"/>
              <a:ext cx="395288" cy="360363"/>
            </a:xfrm>
            <a:custGeom>
              <a:avLst/>
              <a:gdLst>
                <a:gd name="T0" fmla="*/ 129 w 162"/>
                <a:gd name="T1" fmla="*/ 146 h 146"/>
                <a:gd name="T2" fmla="*/ 33 w 162"/>
                <a:gd name="T3" fmla="*/ 146 h 146"/>
                <a:gd name="T4" fmla="*/ 0 w 162"/>
                <a:gd name="T5" fmla="*/ 112 h 146"/>
                <a:gd name="T6" fmla="*/ 0 w 162"/>
                <a:gd name="T7" fmla="*/ 33 h 146"/>
                <a:gd name="T8" fmla="*/ 33 w 162"/>
                <a:gd name="T9" fmla="*/ 0 h 146"/>
                <a:gd name="T10" fmla="*/ 129 w 162"/>
                <a:gd name="T11" fmla="*/ 0 h 146"/>
                <a:gd name="T12" fmla="*/ 162 w 162"/>
                <a:gd name="T13" fmla="*/ 33 h 146"/>
                <a:gd name="T14" fmla="*/ 162 w 162"/>
                <a:gd name="T15" fmla="*/ 112 h 146"/>
                <a:gd name="T16" fmla="*/ 129 w 162"/>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46">
                  <a:moveTo>
                    <a:pt x="129" y="146"/>
                  </a:moveTo>
                  <a:cubicBezTo>
                    <a:pt x="33" y="146"/>
                    <a:pt x="33" y="146"/>
                    <a:pt x="33" y="146"/>
                  </a:cubicBezTo>
                  <a:cubicBezTo>
                    <a:pt x="15" y="146"/>
                    <a:pt x="0" y="131"/>
                    <a:pt x="0" y="112"/>
                  </a:cubicBezTo>
                  <a:cubicBezTo>
                    <a:pt x="0" y="33"/>
                    <a:pt x="0" y="33"/>
                    <a:pt x="0" y="33"/>
                  </a:cubicBezTo>
                  <a:cubicBezTo>
                    <a:pt x="0" y="15"/>
                    <a:pt x="15" y="0"/>
                    <a:pt x="33" y="0"/>
                  </a:cubicBezTo>
                  <a:cubicBezTo>
                    <a:pt x="129" y="0"/>
                    <a:pt x="129" y="0"/>
                    <a:pt x="129" y="0"/>
                  </a:cubicBezTo>
                  <a:cubicBezTo>
                    <a:pt x="147" y="0"/>
                    <a:pt x="162" y="15"/>
                    <a:pt x="162" y="33"/>
                  </a:cubicBezTo>
                  <a:cubicBezTo>
                    <a:pt x="162" y="112"/>
                    <a:pt x="162" y="112"/>
                    <a:pt x="162" y="112"/>
                  </a:cubicBezTo>
                  <a:cubicBezTo>
                    <a:pt x="162" y="131"/>
                    <a:pt x="147" y="146"/>
                    <a:pt x="129" y="146"/>
                  </a:cubicBezTo>
                  <a:close/>
                </a:path>
              </a:pathLst>
            </a:custGeom>
            <a:solidFill>
              <a:srgbClr val="FF9A3F"/>
            </a:solid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AR" sz="2400"/>
            </a:p>
          </p:txBody>
        </p:sp>
        <p:sp>
          <p:nvSpPr>
            <p:cNvPr id="18" name="Freeform 11"/>
            <p:cNvSpPr>
              <a:spLocks/>
            </p:cNvSpPr>
            <p:nvPr userDrawn="1"/>
          </p:nvSpPr>
          <p:spPr bwMode="auto">
            <a:xfrm rot="10800000">
              <a:off x="223838" y="103188"/>
              <a:ext cx="8689975" cy="334962"/>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solidFill>
              <a:srgbClr val="FF9A3F"/>
            </a:solidFill>
            <a:ln>
              <a:noFill/>
            </a:ln>
          </p:spPr>
          <p:txBody>
            <a:bodyPr vert="horz" wrap="square" lIns="91440" tIns="45720" rIns="91440" bIns="45720" numCol="1" anchor="t" anchorCtr="0" compatLnSpc="1">
              <a:prstTxWarp prst="textNoShape">
                <a:avLst/>
              </a:prstTxWarp>
            </a:bodyPr>
            <a:lstStyle/>
            <a:p>
              <a:endParaRPr lang="es-AR" sz="2400"/>
            </a:p>
          </p:txBody>
        </p:sp>
        <p:sp>
          <p:nvSpPr>
            <p:cNvPr id="19" name="Freeform 12"/>
            <p:cNvSpPr>
              <a:spLocks/>
            </p:cNvSpPr>
            <p:nvPr userDrawn="1"/>
          </p:nvSpPr>
          <p:spPr bwMode="auto">
            <a:xfrm rot="10800000">
              <a:off x="8516938" y="257175"/>
              <a:ext cx="396875" cy="360362"/>
            </a:xfrm>
            <a:custGeom>
              <a:avLst/>
              <a:gdLst>
                <a:gd name="T0" fmla="*/ 130 w 163"/>
                <a:gd name="T1" fmla="*/ 146 h 146"/>
                <a:gd name="T2" fmla="*/ 34 w 163"/>
                <a:gd name="T3" fmla="*/ 146 h 146"/>
                <a:gd name="T4" fmla="*/ 0 w 163"/>
                <a:gd name="T5" fmla="*/ 112 h 146"/>
                <a:gd name="T6" fmla="*/ 0 w 163"/>
                <a:gd name="T7" fmla="*/ 33 h 146"/>
                <a:gd name="T8" fmla="*/ 34 w 163"/>
                <a:gd name="T9" fmla="*/ 0 h 146"/>
                <a:gd name="T10" fmla="*/ 130 w 163"/>
                <a:gd name="T11" fmla="*/ 0 h 146"/>
                <a:gd name="T12" fmla="*/ 163 w 163"/>
                <a:gd name="T13" fmla="*/ 33 h 146"/>
                <a:gd name="T14" fmla="*/ 163 w 163"/>
                <a:gd name="T15" fmla="*/ 112 h 146"/>
                <a:gd name="T16" fmla="*/ 130 w 163"/>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46">
                  <a:moveTo>
                    <a:pt x="130" y="146"/>
                  </a:moveTo>
                  <a:cubicBezTo>
                    <a:pt x="34" y="146"/>
                    <a:pt x="34" y="146"/>
                    <a:pt x="34" y="146"/>
                  </a:cubicBezTo>
                  <a:cubicBezTo>
                    <a:pt x="15" y="146"/>
                    <a:pt x="0" y="131"/>
                    <a:pt x="0" y="112"/>
                  </a:cubicBezTo>
                  <a:cubicBezTo>
                    <a:pt x="0" y="33"/>
                    <a:pt x="0" y="33"/>
                    <a:pt x="0" y="33"/>
                  </a:cubicBezTo>
                  <a:cubicBezTo>
                    <a:pt x="0" y="15"/>
                    <a:pt x="15" y="0"/>
                    <a:pt x="34" y="0"/>
                  </a:cubicBezTo>
                  <a:cubicBezTo>
                    <a:pt x="130" y="0"/>
                    <a:pt x="130" y="0"/>
                    <a:pt x="130" y="0"/>
                  </a:cubicBezTo>
                  <a:cubicBezTo>
                    <a:pt x="148" y="0"/>
                    <a:pt x="163" y="15"/>
                    <a:pt x="163" y="33"/>
                  </a:cubicBezTo>
                  <a:cubicBezTo>
                    <a:pt x="163" y="112"/>
                    <a:pt x="163" y="112"/>
                    <a:pt x="163" y="112"/>
                  </a:cubicBezTo>
                  <a:cubicBezTo>
                    <a:pt x="163" y="131"/>
                    <a:pt x="148" y="146"/>
                    <a:pt x="130" y="146"/>
                  </a:cubicBezTo>
                  <a:close/>
                </a:path>
              </a:pathLst>
            </a:custGeom>
            <a:solidFill>
              <a:srgbClr val="FF9A3F"/>
            </a:solid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AR" sz="2400"/>
            </a:p>
          </p:txBody>
        </p:sp>
        <p:sp>
          <p:nvSpPr>
            <p:cNvPr id="20" name="Freeform 13"/>
            <p:cNvSpPr>
              <a:spLocks/>
            </p:cNvSpPr>
            <p:nvPr userDrawn="1"/>
          </p:nvSpPr>
          <p:spPr bwMode="auto">
            <a:xfrm rot="10800000">
              <a:off x="223838" y="257175"/>
              <a:ext cx="395288" cy="360362"/>
            </a:xfrm>
            <a:custGeom>
              <a:avLst/>
              <a:gdLst>
                <a:gd name="T0" fmla="*/ 129 w 162"/>
                <a:gd name="T1" fmla="*/ 146 h 146"/>
                <a:gd name="T2" fmla="*/ 33 w 162"/>
                <a:gd name="T3" fmla="*/ 146 h 146"/>
                <a:gd name="T4" fmla="*/ 0 w 162"/>
                <a:gd name="T5" fmla="*/ 112 h 146"/>
                <a:gd name="T6" fmla="*/ 0 w 162"/>
                <a:gd name="T7" fmla="*/ 33 h 146"/>
                <a:gd name="T8" fmla="*/ 33 w 162"/>
                <a:gd name="T9" fmla="*/ 0 h 146"/>
                <a:gd name="T10" fmla="*/ 129 w 162"/>
                <a:gd name="T11" fmla="*/ 0 h 146"/>
                <a:gd name="T12" fmla="*/ 162 w 162"/>
                <a:gd name="T13" fmla="*/ 33 h 146"/>
                <a:gd name="T14" fmla="*/ 162 w 162"/>
                <a:gd name="T15" fmla="*/ 112 h 146"/>
                <a:gd name="T16" fmla="*/ 129 w 162"/>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46">
                  <a:moveTo>
                    <a:pt x="129" y="146"/>
                  </a:moveTo>
                  <a:cubicBezTo>
                    <a:pt x="33" y="146"/>
                    <a:pt x="33" y="146"/>
                    <a:pt x="33" y="146"/>
                  </a:cubicBezTo>
                  <a:cubicBezTo>
                    <a:pt x="15" y="146"/>
                    <a:pt x="0" y="131"/>
                    <a:pt x="0" y="112"/>
                  </a:cubicBezTo>
                  <a:cubicBezTo>
                    <a:pt x="0" y="33"/>
                    <a:pt x="0" y="33"/>
                    <a:pt x="0" y="33"/>
                  </a:cubicBezTo>
                  <a:cubicBezTo>
                    <a:pt x="0" y="15"/>
                    <a:pt x="15" y="0"/>
                    <a:pt x="33" y="0"/>
                  </a:cubicBezTo>
                  <a:cubicBezTo>
                    <a:pt x="129" y="0"/>
                    <a:pt x="129" y="0"/>
                    <a:pt x="129" y="0"/>
                  </a:cubicBezTo>
                  <a:cubicBezTo>
                    <a:pt x="147" y="0"/>
                    <a:pt x="162" y="15"/>
                    <a:pt x="162" y="33"/>
                  </a:cubicBezTo>
                  <a:cubicBezTo>
                    <a:pt x="162" y="112"/>
                    <a:pt x="162" y="112"/>
                    <a:pt x="162" y="112"/>
                  </a:cubicBezTo>
                  <a:cubicBezTo>
                    <a:pt x="162" y="131"/>
                    <a:pt x="147" y="146"/>
                    <a:pt x="129" y="146"/>
                  </a:cubicBezTo>
                  <a:close/>
                </a:path>
              </a:pathLst>
            </a:custGeom>
            <a:solidFill>
              <a:srgbClr val="FF9A3F"/>
            </a:solid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AR" sz="2400"/>
            </a:p>
          </p:txBody>
        </p:sp>
      </p:grpSp>
    </p:spTree>
    <p:extLst>
      <p:ext uri="{BB962C8B-B14F-4D97-AF65-F5344CB8AC3E}">
        <p14:creationId xmlns:p14="http://schemas.microsoft.com/office/powerpoint/2010/main" val="26500041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g number" preserve="1" userDrawn="1">
  <p:cSld name="Big number">
    <p:spTree>
      <p:nvGrpSpPr>
        <p:cNvPr id="1" name="Shape 1014"/>
        <p:cNvGrpSpPr/>
        <p:nvPr/>
      </p:nvGrpSpPr>
      <p:grpSpPr>
        <a:xfrm>
          <a:off x="0" y="0"/>
          <a:ext cx="0" cy="0"/>
          <a:chOff x="0" y="0"/>
          <a:chExt cx="0" cy="0"/>
        </a:xfrm>
      </p:grpSpPr>
      <p:sp>
        <p:nvSpPr>
          <p:cNvPr id="5" name="Freeform 5"/>
          <p:cNvSpPr>
            <a:spLocks/>
          </p:cNvSpPr>
          <p:nvPr userDrawn="1"/>
        </p:nvSpPr>
        <p:spPr bwMode="auto">
          <a:xfrm>
            <a:off x="1035050" y="6521450"/>
            <a:ext cx="11353800" cy="350838"/>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userDrawn="1"/>
        </p:nvSpPr>
        <p:spPr bwMode="auto">
          <a:xfrm>
            <a:off x="11383963" y="5665787"/>
            <a:ext cx="1652588" cy="1622426"/>
          </a:xfrm>
          <a:custGeom>
            <a:avLst/>
            <a:gdLst>
              <a:gd name="T0" fmla="*/ 282 w 559"/>
              <a:gd name="T1" fmla="*/ 545 h 546"/>
              <a:gd name="T2" fmla="*/ 2 w 559"/>
              <a:gd name="T3" fmla="*/ 279 h 546"/>
              <a:gd name="T4" fmla="*/ 274 w 559"/>
              <a:gd name="T5" fmla="*/ 3 h 546"/>
              <a:gd name="T6" fmla="*/ 559 w 559"/>
              <a:gd name="T7" fmla="*/ 275 h 546"/>
              <a:gd name="T8" fmla="*/ 282 w 559"/>
              <a:gd name="T9" fmla="*/ 545 h 546"/>
            </a:gdLst>
            <a:ahLst/>
            <a:cxnLst>
              <a:cxn ang="0">
                <a:pos x="T0" y="T1"/>
              </a:cxn>
              <a:cxn ang="0">
                <a:pos x="T2" y="T3"/>
              </a:cxn>
              <a:cxn ang="0">
                <a:pos x="T4" y="T5"/>
              </a:cxn>
              <a:cxn ang="0">
                <a:pos x="T6" y="T7"/>
              </a:cxn>
              <a:cxn ang="0">
                <a:pos x="T8" y="T9"/>
              </a:cxn>
            </a:cxnLst>
            <a:rect l="0" t="0" r="r" b="b"/>
            <a:pathLst>
              <a:path w="559" h="546">
                <a:moveTo>
                  <a:pt x="282" y="545"/>
                </a:moveTo>
                <a:cubicBezTo>
                  <a:pt x="135" y="546"/>
                  <a:pt x="4" y="422"/>
                  <a:pt x="2" y="279"/>
                </a:cubicBezTo>
                <a:cubicBezTo>
                  <a:pt x="0" y="135"/>
                  <a:pt x="127" y="7"/>
                  <a:pt x="274" y="3"/>
                </a:cubicBezTo>
                <a:cubicBezTo>
                  <a:pt x="422" y="0"/>
                  <a:pt x="559" y="130"/>
                  <a:pt x="559" y="275"/>
                </a:cubicBezTo>
                <a:cubicBezTo>
                  <a:pt x="559" y="417"/>
                  <a:pt x="429" y="543"/>
                  <a:pt x="282" y="54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Rectángulo 6"/>
          <p:cNvSpPr/>
          <p:nvPr userDrawn="1"/>
        </p:nvSpPr>
        <p:spPr>
          <a:xfrm>
            <a:off x="0" y="5467350"/>
            <a:ext cx="387349" cy="1390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ángulo 16"/>
          <p:cNvSpPr/>
          <p:nvPr userDrawn="1"/>
        </p:nvSpPr>
        <p:spPr>
          <a:xfrm>
            <a:off x="517525" y="6153150"/>
            <a:ext cx="358775" cy="704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Freeform 5"/>
          <p:cNvSpPr>
            <a:spLocks/>
          </p:cNvSpPr>
          <p:nvPr userDrawn="1"/>
        </p:nvSpPr>
        <p:spPr bwMode="auto">
          <a:xfrm>
            <a:off x="10089153" y="297045"/>
            <a:ext cx="436563" cy="446087"/>
          </a:xfrm>
          <a:custGeom>
            <a:avLst/>
            <a:gdLst>
              <a:gd name="T0" fmla="*/ 110 w 116"/>
              <a:gd name="T1" fmla="*/ 112 h 116"/>
              <a:gd name="T2" fmla="*/ 101 w 116"/>
              <a:gd name="T3" fmla="*/ 109 h 116"/>
              <a:gd name="T4" fmla="*/ 70 w 116"/>
              <a:gd name="T5" fmla="*/ 109 h 116"/>
              <a:gd name="T6" fmla="*/ 12 w 116"/>
              <a:gd name="T7" fmla="*/ 84 h 116"/>
              <a:gd name="T8" fmla="*/ 21 w 116"/>
              <a:gd name="T9" fmla="*/ 20 h 116"/>
              <a:gd name="T10" fmla="*/ 85 w 116"/>
              <a:gd name="T11" fmla="*/ 13 h 116"/>
              <a:gd name="T12" fmla="*/ 108 w 116"/>
              <a:gd name="T13" fmla="*/ 72 h 116"/>
              <a:gd name="T14" fmla="*/ 108 w 116"/>
              <a:gd name="T15" fmla="*/ 104 h 116"/>
              <a:gd name="T16" fmla="*/ 110 w 116"/>
              <a:gd name="T17"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6">
                <a:moveTo>
                  <a:pt x="110" y="112"/>
                </a:moveTo>
                <a:cubicBezTo>
                  <a:pt x="106" y="111"/>
                  <a:pt x="104" y="110"/>
                  <a:pt x="101" y="109"/>
                </a:cubicBezTo>
                <a:cubicBezTo>
                  <a:pt x="91" y="106"/>
                  <a:pt x="81" y="105"/>
                  <a:pt x="70" y="109"/>
                </a:cubicBezTo>
                <a:cubicBezTo>
                  <a:pt x="48" y="116"/>
                  <a:pt x="23" y="104"/>
                  <a:pt x="12" y="84"/>
                </a:cubicBezTo>
                <a:cubicBezTo>
                  <a:pt x="0" y="63"/>
                  <a:pt x="4" y="36"/>
                  <a:pt x="21" y="20"/>
                </a:cubicBezTo>
                <a:cubicBezTo>
                  <a:pt x="39" y="3"/>
                  <a:pt x="65" y="0"/>
                  <a:pt x="85" y="13"/>
                </a:cubicBezTo>
                <a:cubicBezTo>
                  <a:pt x="105" y="25"/>
                  <a:pt x="116" y="50"/>
                  <a:pt x="108" y="72"/>
                </a:cubicBezTo>
                <a:cubicBezTo>
                  <a:pt x="104" y="84"/>
                  <a:pt x="105" y="93"/>
                  <a:pt x="108" y="104"/>
                </a:cubicBezTo>
                <a:cubicBezTo>
                  <a:pt x="109" y="106"/>
                  <a:pt x="109" y="108"/>
                  <a:pt x="110" y="1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6"/>
          <p:cNvSpPr>
            <a:spLocks/>
          </p:cNvSpPr>
          <p:nvPr userDrawn="1"/>
        </p:nvSpPr>
        <p:spPr bwMode="auto">
          <a:xfrm>
            <a:off x="9300165" y="303395"/>
            <a:ext cx="500063" cy="423862"/>
          </a:xfrm>
          <a:custGeom>
            <a:avLst/>
            <a:gdLst>
              <a:gd name="T0" fmla="*/ 67 w 133"/>
              <a:gd name="T1" fmla="*/ 21 h 110"/>
              <a:gd name="T2" fmla="*/ 79 w 133"/>
              <a:gd name="T3" fmla="*/ 10 h 110"/>
              <a:gd name="T4" fmla="*/ 121 w 133"/>
              <a:gd name="T5" fmla="*/ 13 h 110"/>
              <a:gd name="T6" fmla="*/ 122 w 133"/>
              <a:gd name="T7" fmla="*/ 54 h 110"/>
              <a:gd name="T8" fmla="*/ 67 w 133"/>
              <a:gd name="T9" fmla="*/ 110 h 110"/>
              <a:gd name="T10" fmla="*/ 11 w 133"/>
              <a:gd name="T11" fmla="*/ 54 h 110"/>
              <a:gd name="T12" fmla="*/ 13 w 133"/>
              <a:gd name="T13" fmla="*/ 12 h 110"/>
              <a:gd name="T14" fmla="*/ 54 w 133"/>
              <a:gd name="T15" fmla="*/ 9 h 110"/>
              <a:gd name="T16" fmla="*/ 67 w 133"/>
              <a:gd name="T17"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10">
                <a:moveTo>
                  <a:pt x="67" y="21"/>
                </a:moveTo>
                <a:cubicBezTo>
                  <a:pt x="71" y="18"/>
                  <a:pt x="75" y="14"/>
                  <a:pt x="79" y="10"/>
                </a:cubicBezTo>
                <a:cubicBezTo>
                  <a:pt x="92" y="0"/>
                  <a:pt x="109" y="1"/>
                  <a:pt x="121" y="13"/>
                </a:cubicBezTo>
                <a:cubicBezTo>
                  <a:pt x="132" y="24"/>
                  <a:pt x="133" y="43"/>
                  <a:pt x="122" y="54"/>
                </a:cubicBezTo>
                <a:cubicBezTo>
                  <a:pt x="104" y="73"/>
                  <a:pt x="85" y="91"/>
                  <a:pt x="67" y="110"/>
                </a:cubicBezTo>
                <a:cubicBezTo>
                  <a:pt x="48" y="91"/>
                  <a:pt x="29" y="73"/>
                  <a:pt x="11" y="54"/>
                </a:cubicBezTo>
                <a:cubicBezTo>
                  <a:pt x="0" y="43"/>
                  <a:pt x="2" y="24"/>
                  <a:pt x="13" y="12"/>
                </a:cubicBezTo>
                <a:cubicBezTo>
                  <a:pt x="24" y="1"/>
                  <a:pt x="41" y="0"/>
                  <a:pt x="54" y="9"/>
                </a:cubicBezTo>
                <a:cubicBezTo>
                  <a:pt x="58" y="13"/>
                  <a:pt x="62" y="17"/>
                  <a:pt x="67"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7"/>
          <p:cNvSpPr>
            <a:spLocks/>
          </p:cNvSpPr>
          <p:nvPr userDrawn="1"/>
        </p:nvSpPr>
        <p:spPr bwMode="auto">
          <a:xfrm>
            <a:off x="10913065" y="316095"/>
            <a:ext cx="300038" cy="411162"/>
          </a:xfrm>
          <a:custGeom>
            <a:avLst/>
            <a:gdLst>
              <a:gd name="T0" fmla="*/ 80 w 80"/>
              <a:gd name="T1" fmla="*/ 107 h 107"/>
              <a:gd name="T2" fmla="*/ 60 w 80"/>
              <a:gd name="T3" fmla="*/ 85 h 107"/>
              <a:gd name="T4" fmla="*/ 40 w 80"/>
              <a:gd name="T5" fmla="*/ 66 h 107"/>
              <a:gd name="T6" fmla="*/ 0 w 80"/>
              <a:gd name="T7" fmla="*/ 105 h 107"/>
              <a:gd name="T8" fmla="*/ 0 w 80"/>
              <a:gd name="T9" fmla="*/ 0 h 107"/>
              <a:gd name="T10" fmla="*/ 80 w 80"/>
              <a:gd name="T11" fmla="*/ 0 h 107"/>
              <a:gd name="T12" fmla="*/ 80 w 80"/>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80" y="107"/>
                </a:moveTo>
                <a:cubicBezTo>
                  <a:pt x="73" y="99"/>
                  <a:pt x="66" y="92"/>
                  <a:pt x="60" y="85"/>
                </a:cubicBezTo>
                <a:cubicBezTo>
                  <a:pt x="53" y="79"/>
                  <a:pt x="47" y="73"/>
                  <a:pt x="40" y="66"/>
                </a:cubicBezTo>
                <a:cubicBezTo>
                  <a:pt x="27" y="79"/>
                  <a:pt x="13" y="92"/>
                  <a:pt x="0" y="105"/>
                </a:cubicBezTo>
                <a:cubicBezTo>
                  <a:pt x="0" y="70"/>
                  <a:pt x="0" y="35"/>
                  <a:pt x="0" y="0"/>
                </a:cubicBezTo>
                <a:cubicBezTo>
                  <a:pt x="27" y="0"/>
                  <a:pt x="53" y="0"/>
                  <a:pt x="80" y="0"/>
                </a:cubicBezTo>
                <a:cubicBezTo>
                  <a:pt x="80" y="35"/>
                  <a:pt x="80" y="70"/>
                  <a:pt x="80" y="1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8"/>
          <p:cNvSpPr>
            <a:spLocks/>
          </p:cNvSpPr>
          <p:nvPr userDrawn="1"/>
        </p:nvSpPr>
        <p:spPr bwMode="auto">
          <a:xfrm>
            <a:off x="7852365" y="316095"/>
            <a:ext cx="387350" cy="411162"/>
          </a:xfrm>
          <a:custGeom>
            <a:avLst/>
            <a:gdLst>
              <a:gd name="T0" fmla="*/ 100 w 103"/>
              <a:gd name="T1" fmla="*/ 107 h 107"/>
              <a:gd name="T2" fmla="*/ 66 w 103"/>
              <a:gd name="T3" fmla="*/ 107 h 107"/>
              <a:gd name="T4" fmla="*/ 66 w 103"/>
              <a:gd name="T5" fmla="*/ 75 h 107"/>
              <a:gd name="T6" fmla="*/ 53 w 103"/>
              <a:gd name="T7" fmla="*/ 61 h 107"/>
              <a:gd name="T8" fmla="*/ 33 w 103"/>
              <a:gd name="T9" fmla="*/ 81 h 107"/>
              <a:gd name="T10" fmla="*/ 33 w 103"/>
              <a:gd name="T11" fmla="*/ 106 h 107"/>
              <a:gd name="T12" fmla="*/ 0 w 103"/>
              <a:gd name="T13" fmla="*/ 106 h 107"/>
              <a:gd name="T14" fmla="*/ 0 w 103"/>
              <a:gd name="T15" fmla="*/ 55 h 107"/>
              <a:gd name="T16" fmla="*/ 2 w 103"/>
              <a:gd name="T17" fmla="*/ 51 h 107"/>
              <a:gd name="T18" fmla="*/ 48 w 103"/>
              <a:gd name="T19" fmla="*/ 0 h 107"/>
              <a:gd name="T20" fmla="*/ 79 w 103"/>
              <a:gd name="T21" fmla="*/ 32 h 107"/>
              <a:gd name="T22" fmla="*/ 100 w 103"/>
              <a:gd name="T23" fmla="*/ 84 h 107"/>
              <a:gd name="T24" fmla="*/ 100 w 103"/>
              <a:gd name="T2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7">
                <a:moveTo>
                  <a:pt x="100" y="107"/>
                </a:moveTo>
                <a:cubicBezTo>
                  <a:pt x="88" y="107"/>
                  <a:pt x="78" y="107"/>
                  <a:pt x="66" y="107"/>
                </a:cubicBezTo>
                <a:cubicBezTo>
                  <a:pt x="66" y="96"/>
                  <a:pt x="66" y="85"/>
                  <a:pt x="66" y="75"/>
                </a:cubicBezTo>
                <a:cubicBezTo>
                  <a:pt x="66" y="64"/>
                  <a:pt x="64" y="62"/>
                  <a:pt x="53" y="61"/>
                </a:cubicBezTo>
                <a:cubicBezTo>
                  <a:pt x="34" y="61"/>
                  <a:pt x="33" y="62"/>
                  <a:pt x="33" y="81"/>
                </a:cubicBezTo>
                <a:cubicBezTo>
                  <a:pt x="33" y="89"/>
                  <a:pt x="33" y="97"/>
                  <a:pt x="33" y="106"/>
                </a:cubicBezTo>
                <a:cubicBezTo>
                  <a:pt x="22" y="106"/>
                  <a:pt x="11" y="106"/>
                  <a:pt x="0" y="106"/>
                </a:cubicBezTo>
                <a:cubicBezTo>
                  <a:pt x="0" y="89"/>
                  <a:pt x="0" y="72"/>
                  <a:pt x="0" y="55"/>
                </a:cubicBezTo>
                <a:cubicBezTo>
                  <a:pt x="0" y="53"/>
                  <a:pt x="1" y="52"/>
                  <a:pt x="2" y="51"/>
                </a:cubicBezTo>
                <a:cubicBezTo>
                  <a:pt x="17" y="34"/>
                  <a:pt x="32" y="17"/>
                  <a:pt x="48" y="0"/>
                </a:cubicBezTo>
                <a:cubicBezTo>
                  <a:pt x="59" y="11"/>
                  <a:pt x="68" y="23"/>
                  <a:pt x="79" y="32"/>
                </a:cubicBezTo>
                <a:cubicBezTo>
                  <a:pt x="96" y="46"/>
                  <a:pt x="103" y="63"/>
                  <a:pt x="100" y="84"/>
                </a:cubicBezTo>
                <a:cubicBezTo>
                  <a:pt x="99" y="91"/>
                  <a:pt x="100" y="99"/>
                  <a:pt x="100" y="1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9"/>
          <p:cNvSpPr>
            <a:spLocks/>
          </p:cNvSpPr>
          <p:nvPr userDrawn="1"/>
        </p:nvSpPr>
        <p:spPr bwMode="auto">
          <a:xfrm>
            <a:off x="11611565" y="581207"/>
            <a:ext cx="409575" cy="146050"/>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10"/>
          <p:cNvSpPr>
            <a:spLocks noEditPoints="1"/>
          </p:cNvSpPr>
          <p:nvPr userDrawn="1"/>
        </p:nvSpPr>
        <p:spPr bwMode="auto">
          <a:xfrm>
            <a:off x="8573090" y="300220"/>
            <a:ext cx="444500" cy="454024"/>
          </a:xfrm>
          <a:custGeom>
            <a:avLst/>
            <a:gdLst>
              <a:gd name="T0" fmla="*/ 89 w 118"/>
              <a:gd name="T1" fmla="*/ 81 h 118"/>
              <a:gd name="T2" fmla="*/ 114 w 118"/>
              <a:gd name="T3" fmla="*/ 106 h 118"/>
              <a:gd name="T4" fmla="*/ 116 w 118"/>
              <a:gd name="T5" fmla="*/ 114 h 118"/>
              <a:gd name="T6" fmla="*/ 107 w 118"/>
              <a:gd name="T7" fmla="*/ 113 h 118"/>
              <a:gd name="T8" fmla="*/ 83 w 118"/>
              <a:gd name="T9" fmla="*/ 87 h 118"/>
              <a:gd name="T10" fmla="*/ 37 w 118"/>
              <a:gd name="T11" fmla="*/ 96 h 118"/>
              <a:gd name="T12" fmla="*/ 12 w 118"/>
              <a:gd name="T13" fmla="*/ 76 h 118"/>
              <a:gd name="T14" fmla="*/ 20 w 118"/>
              <a:gd name="T15" fmla="*/ 17 h 118"/>
              <a:gd name="T16" fmla="*/ 82 w 118"/>
              <a:gd name="T17" fmla="*/ 15 h 118"/>
              <a:gd name="T18" fmla="*/ 89 w 118"/>
              <a:gd name="T19" fmla="*/ 81 h 118"/>
              <a:gd name="T20" fmla="*/ 52 w 118"/>
              <a:gd name="T21" fmla="*/ 14 h 118"/>
              <a:gd name="T22" fmla="*/ 15 w 118"/>
              <a:gd name="T23" fmla="*/ 50 h 118"/>
              <a:gd name="T24" fmla="*/ 51 w 118"/>
              <a:gd name="T25" fmla="*/ 89 h 118"/>
              <a:gd name="T26" fmla="*/ 89 w 118"/>
              <a:gd name="T27" fmla="*/ 52 h 118"/>
              <a:gd name="T28" fmla="*/ 52 w 118"/>
              <a:gd name="T29" fmla="*/ 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18">
                <a:moveTo>
                  <a:pt x="89" y="81"/>
                </a:moveTo>
                <a:cubicBezTo>
                  <a:pt x="98" y="89"/>
                  <a:pt x="106" y="97"/>
                  <a:pt x="114" y="106"/>
                </a:cubicBezTo>
                <a:cubicBezTo>
                  <a:pt x="116" y="108"/>
                  <a:pt x="118" y="112"/>
                  <a:pt x="116" y="114"/>
                </a:cubicBezTo>
                <a:cubicBezTo>
                  <a:pt x="113" y="118"/>
                  <a:pt x="110" y="115"/>
                  <a:pt x="107" y="113"/>
                </a:cubicBezTo>
                <a:cubicBezTo>
                  <a:pt x="99" y="104"/>
                  <a:pt x="91" y="96"/>
                  <a:pt x="83" y="87"/>
                </a:cubicBezTo>
                <a:cubicBezTo>
                  <a:pt x="69" y="98"/>
                  <a:pt x="54" y="101"/>
                  <a:pt x="37" y="96"/>
                </a:cubicBezTo>
                <a:cubicBezTo>
                  <a:pt x="26" y="93"/>
                  <a:pt x="18" y="86"/>
                  <a:pt x="12" y="76"/>
                </a:cubicBezTo>
                <a:cubicBezTo>
                  <a:pt x="0" y="57"/>
                  <a:pt x="3" y="31"/>
                  <a:pt x="20" y="17"/>
                </a:cubicBezTo>
                <a:cubicBezTo>
                  <a:pt x="38" y="0"/>
                  <a:pt x="63" y="0"/>
                  <a:pt x="82" y="15"/>
                </a:cubicBezTo>
                <a:cubicBezTo>
                  <a:pt x="101" y="31"/>
                  <a:pt x="104" y="56"/>
                  <a:pt x="89" y="81"/>
                </a:cubicBezTo>
                <a:close/>
                <a:moveTo>
                  <a:pt x="52" y="14"/>
                </a:moveTo>
                <a:cubicBezTo>
                  <a:pt x="32" y="14"/>
                  <a:pt x="15" y="30"/>
                  <a:pt x="15" y="50"/>
                </a:cubicBezTo>
                <a:cubicBezTo>
                  <a:pt x="14" y="71"/>
                  <a:pt x="31" y="88"/>
                  <a:pt x="51" y="89"/>
                </a:cubicBezTo>
                <a:cubicBezTo>
                  <a:pt x="71" y="89"/>
                  <a:pt x="88" y="72"/>
                  <a:pt x="89" y="52"/>
                </a:cubicBezTo>
                <a:cubicBezTo>
                  <a:pt x="89" y="32"/>
                  <a:pt x="73" y="15"/>
                  <a:pt x="52" y="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11"/>
          <p:cNvSpPr>
            <a:spLocks/>
          </p:cNvSpPr>
          <p:nvPr userDrawn="1"/>
        </p:nvSpPr>
        <p:spPr bwMode="auto">
          <a:xfrm>
            <a:off x="11713165" y="316095"/>
            <a:ext cx="211138" cy="214312"/>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19129711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spTree>
      <p:nvGrpSpPr>
        <p:cNvPr id="1" name="Shape 1014"/>
        <p:cNvGrpSpPr/>
        <p:nvPr/>
      </p:nvGrpSpPr>
      <p:grpSpPr>
        <a:xfrm>
          <a:off x="0" y="0"/>
          <a:ext cx="0" cy="0"/>
          <a:chOff x="0" y="0"/>
          <a:chExt cx="0" cy="0"/>
        </a:xfrm>
      </p:grpSpPr>
      <p:sp>
        <p:nvSpPr>
          <p:cNvPr id="2" name="Rectángulo 1"/>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redondeado 2"/>
          <p:cNvSpPr/>
          <p:nvPr userDrawn="1"/>
        </p:nvSpPr>
        <p:spPr>
          <a:xfrm>
            <a:off x="215153" y="165253"/>
            <a:ext cx="11805987" cy="6504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Freeform 5"/>
          <p:cNvSpPr>
            <a:spLocks/>
          </p:cNvSpPr>
          <p:nvPr userDrawn="1"/>
        </p:nvSpPr>
        <p:spPr bwMode="auto">
          <a:xfrm>
            <a:off x="11379481" y="3547744"/>
            <a:ext cx="436563" cy="446087"/>
          </a:xfrm>
          <a:custGeom>
            <a:avLst/>
            <a:gdLst>
              <a:gd name="T0" fmla="*/ 110 w 116"/>
              <a:gd name="T1" fmla="*/ 112 h 116"/>
              <a:gd name="T2" fmla="*/ 101 w 116"/>
              <a:gd name="T3" fmla="*/ 109 h 116"/>
              <a:gd name="T4" fmla="*/ 70 w 116"/>
              <a:gd name="T5" fmla="*/ 109 h 116"/>
              <a:gd name="T6" fmla="*/ 12 w 116"/>
              <a:gd name="T7" fmla="*/ 84 h 116"/>
              <a:gd name="T8" fmla="*/ 21 w 116"/>
              <a:gd name="T9" fmla="*/ 20 h 116"/>
              <a:gd name="T10" fmla="*/ 85 w 116"/>
              <a:gd name="T11" fmla="*/ 13 h 116"/>
              <a:gd name="T12" fmla="*/ 108 w 116"/>
              <a:gd name="T13" fmla="*/ 72 h 116"/>
              <a:gd name="T14" fmla="*/ 108 w 116"/>
              <a:gd name="T15" fmla="*/ 104 h 116"/>
              <a:gd name="T16" fmla="*/ 110 w 116"/>
              <a:gd name="T17"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6">
                <a:moveTo>
                  <a:pt x="110" y="112"/>
                </a:moveTo>
                <a:cubicBezTo>
                  <a:pt x="106" y="111"/>
                  <a:pt x="104" y="110"/>
                  <a:pt x="101" y="109"/>
                </a:cubicBezTo>
                <a:cubicBezTo>
                  <a:pt x="91" y="106"/>
                  <a:pt x="81" y="105"/>
                  <a:pt x="70" y="109"/>
                </a:cubicBezTo>
                <a:cubicBezTo>
                  <a:pt x="48" y="116"/>
                  <a:pt x="23" y="104"/>
                  <a:pt x="12" y="84"/>
                </a:cubicBezTo>
                <a:cubicBezTo>
                  <a:pt x="0" y="63"/>
                  <a:pt x="4" y="36"/>
                  <a:pt x="21" y="20"/>
                </a:cubicBezTo>
                <a:cubicBezTo>
                  <a:pt x="39" y="3"/>
                  <a:pt x="65" y="0"/>
                  <a:pt x="85" y="13"/>
                </a:cubicBezTo>
                <a:cubicBezTo>
                  <a:pt x="105" y="25"/>
                  <a:pt x="116" y="50"/>
                  <a:pt x="108" y="72"/>
                </a:cubicBezTo>
                <a:cubicBezTo>
                  <a:pt x="104" y="84"/>
                  <a:pt x="105" y="93"/>
                  <a:pt x="108" y="104"/>
                </a:cubicBezTo>
                <a:cubicBezTo>
                  <a:pt x="109" y="106"/>
                  <a:pt x="109" y="108"/>
                  <a:pt x="110" y="112"/>
                </a:cubicBezTo>
                <a:close/>
              </a:path>
            </a:pathLst>
          </a:custGeom>
          <a:solidFill>
            <a:srgbClr val="643D90"/>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6"/>
          <p:cNvSpPr>
            <a:spLocks/>
          </p:cNvSpPr>
          <p:nvPr userDrawn="1"/>
        </p:nvSpPr>
        <p:spPr bwMode="auto">
          <a:xfrm>
            <a:off x="11356476" y="4227459"/>
            <a:ext cx="500063" cy="423862"/>
          </a:xfrm>
          <a:custGeom>
            <a:avLst/>
            <a:gdLst>
              <a:gd name="T0" fmla="*/ 67 w 133"/>
              <a:gd name="T1" fmla="*/ 21 h 110"/>
              <a:gd name="T2" fmla="*/ 79 w 133"/>
              <a:gd name="T3" fmla="*/ 10 h 110"/>
              <a:gd name="T4" fmla="*/ 121 w 133"/>
              <a:gd name="T5" fmla="*/ 13 h 110"/>
              <a:gd name="T6" fmla="*/ 122 w 133"/>
              <a:gd name="T7" fmla="*/ 54 h 110"/>
              <a:gd name="T8" fmla="*/ 67 w 133"/>
              <a:gd name="T9" fmla="*/ 110 h 110"/>
              <a:gd name="T10" fmla="*/ 11 w 133"/>
              <a:gd name="T11" fmla="*/ 54 h 110"/>
              <a:gd name="T12" fmla="*/ 13 w 133"/>
              <a:gd name="T13" fmla="*/ 12 h 110"/>
              <a:gd name="T14" fmla="*/ 54 w 133"/>
              <a:gd name="T15" fmla="*/ 9 h 110"/>
              <a:gd name="T16" fmla="*/ 67 w 133"/>
              <a:gd name="T17"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10">
                <a:moveTo>
                  <a:pt x="67" y="21"/>
                </a:moveTo>
                <a:cubicBezTo>
                  <a:pt x="71" y="18"/>
                  <a:pt x="75" y="14"/>
                  <a:pt x="79" y="10"/>
                </a:cubicBezTo>
                <a:cubicBezTo>
                  <a:pt x="92" y="0"/>
                  <a:pt x="109" y="1"/>
                  <a:pt x="121" y="13"/>
                </a:cubicBezTo>
                <a:cubicBezTo>
                  <a:pt x="132" y="24"/>
                  <a:pt x="133" y="43"/>
                  <a:pt x="122" y="54"/>
                </a:cubicBezTo>
                <a:cubicBezTo>
                  <a:pt x="104" y="73"/>
                  <a:pt x="85" y="91"/>
                  <a:pt x="67" y="110"/>
                </a:cubicBezTo>
                <a:cubicBezTo>
                  <a:pt x="48" y="91"/>
                  <a:pt x="29" y="73"/>
                  <a:pt x="11" y="54"/>
                </a:cubicBezTo>
                <a:cubicBezTo>
                  <a:pt x="0" y="43"/>
                  <a:pt x="2" y="24"/>
                  <a:pt x="13" y="12"/>
                </a:cubicBezTo>
                <a:cubicBezTo>
                  <a:pt x="24" y="1"/>
                  <a:pt x="41" y="0"/>
                  <a:pt x="54" y="9"/>
                </a:cubicBezTo>
                <a:cubicBezTo>
                  <a:pt x="58" y="13"/>
                  <a:pt x="62" y="17"/>
                  <a:pt x="67" y="21"/>
                </a:cubicBezTo>
                <a:close/>
              </a:path>
            </a:pathLst>
          </a:custGeom>
          <a:solidFill>
            <a:srgbClr val="643D90"/>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7"/>
          <p:cNvSpPr>
            <a:spLocks/>
          </p:cNvSpPr>
          <p:nvPr userDrawn="1"/>
        </p:nvSpPr>
        <p:spPr bwMode="auto">
          <a:xfrm>
            <a:off x="11456489" y="2914578"/>
            <a:ext cx="300038" cy="411162"/>
          </a:xfrm>
          <a:custGeom>
            <a:avLst/>
            <a:gdLst>
              <a:gd name="T0" fmla="*/ 80 w 80"/>
              <a:gd name="T1" fmla="*/ 107 h 107"/>
              <a:gd name="T2" fmla="*/ 60 w 80"/>
              <a:gd name="T3" fmla="*/ 85 h 107"/>
              <a:gd name="T4" fmla="*/ 40 w 80"/>
              <a:gd name="T5" fmla="*/ 66 h 107"/>
              <a:gd name="T6" fmla="*/ 0 w 80"/>
              <a:gd name="T7" fmla="*/ 105 h 107"/>
              <a:gd name="T8" fmla="*/ 0 w 80"/>
              <a:gd name="T9" fmla="*/ 0 h 107"/>
              <a:gd name="T10" fmla="*/ 80 w 80"/>
              <a:gd name="T11" fmla="*/ 0 h 107"/>
              <a:gd name="T12" fmla="*/ 80 w 80"/>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80" y="107"/>
                </a:moveTo>
                <a:cubicBezTo>
                  <a:pt x="73" y="99"/>
                  <a:pt x="66" y="92"/>
                  <a:pt x="60" y="85"/>
                </a:cubicBezTo>
                <a:cubicBezTo>
                  <a:pt x="53" y="79"/>
                  <a:pt x="47" y="73"/>
                  <a:pt x="40" y="66"/>
                </a:cubicBezTo>
                <a:cubicBezTo>
                  <a:pt x="27" y="79"/>
                  <a:pt x="13" y="92"/>
                  <a:pt x="0" y="105"/>
                </a:cubicBezTo>
                <a:cubicBezTo>
                  <a:pt x="0" y="70"/>
                  <a:pt x="0" y="35"/>
                  <a:pt x="0" y="0"/>
                </a:cubicBezTo>
                <a:cubicBezTo>
                  <a:pt x="27" y="0"/>
                  <a:pt x="53" y="0"/>
                  <a:pt x="80" y="0"/>
                </a:cubicBezTo>
                <a:cubicBezTo>
                  <a:pt x="80" y="35"/>
                  <a:pt x="80" y="70"/>
                  <a:pt x="80" y="107"/>
                </a:cubicBezTo>
                <a:close/>
              </a:path>
            </a:pathLst>
          </a:custGeom>
          <a:solidFill>
            <a:srgbClr val="643D90"/>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8"/>
          <p:cNvSpPr>
            <a:spLocks/>
          </p:cNvSpPr>
          <p:nvPr userDrawn="1"/>
        </p:nvSpPr>
        <p:spPr bwMode="auto">
          <a:xfrm>
            <a:off x="11369177" y="4833338"/>
            <a:ext cx="387350" cy="411162"/>
          </a:xfrm>
          <a:custGeom>
            <a:avLst/>
            <a:gdLst>
              <a:gd name="T0" fmla="*/ 100 w 103"/>
              <a:gd name="T1" fmla="*/ 107 h 107"/>
              <a:gd name="T2" fmla="*/ 66 w 103"/>
              <a:gd name="T3" fmla="*/ 107 h 107"/>
              <a:gd name="T4" fmla="*/ 66 w 103"/>
              <a:gd name="T5" fmla="*/ 75 h 107"/>
              <a:gd name="T6" fmla="*/ 53 w 103"/>
              <a:gd name="T7" fmla="*/ 61 h 107"/>
              <a:gd name="T8" fmla="*/ 33 w 103"/>
              <a:gd name="T9" fmla="*/ 81 h 107"/>
              <a:gd name="T10" fmla="*/ 33 w 103"/>
              <a:gd name="T11" fmla="*/ 106 h 107"/>
              <a:gd name="T12" fmla="*/ 0 w 103"/>
              <a:gd name="T13" fmla="*/ 106 h 107"/>
              <a:gd name="T14" fmla="*/ 0 w 103"/>
              <a:gd name="T15" fmla="*/ 55 h 107"/>
              <a:gd name="T16" fmla="*/ 2 w 103"/>
              <a:gd name="T17" fmla="*/ 51 h 107"/>
              <a:gd name="T18" fmla="*/ 48 w 103"/>
              <a:gd name="T19" fmla="*/ 0 h 107"/>
              <a:gd name="T20" fmla="*/ 79 w 103"/>
              <a:gd name="T21" fmla="*/ 32 h 107"/>
              <a:gd name="T22" fmla="*/ 100 w 103"/>
              <a:gd name="T23" fmla="*/ 84 h 107"/>
              <a:gd name="T24" fmla="*/ 100 w 103"/>
              <a:gd name="T2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7">
                <a:moveTo>
                  <a:pt x="100" y="107"/>
                </a:moveTo>
                <a:cubicBezTo>
                  <a:pt x="88" y="107"/>
                  <a:pt x="78" y="107"/>
                  <a:pt x="66" y="107"/>
                </a:cubicBezTo>
                <a:cubicBezTo>
                  <a:pt x="66" y="96"/>
                  <a:pt x="66" y="85"/>
                  <a:pt x="66" y="75"/>
                </a:cubicBezTo>
                <a:cubicBezTo>
                  <a:pt x="66" y="64"/>
                  <a:pt x="64" y="62"/>
                  <a:pt x="53" y="61"/>
                </a:cubicBezTo>
                <a:cubicBezTo>
                  <a:pt x="34" y="61"/>
                  <a:pt x="33" y="62"/>
                  <a:pt x="33" y="81"/>
                </a:cubicBezTo>
                <a:cubicBezTo>
                  <a:pt x="33" y="89"/>
                  <a:pt x="33" y="97"/>
                  <a:pt x="33" y="106"/>
                </a:cubicBezTo>
                <a:cubicBezTo>
                  <a:pt x="22" y="106"/>
                  <a:pt x="11" y="106"/>
                  <a:pt x="0" y="106"/>
                </a:cubicBezTo>
                <a:cubicBezTo>
                  <a:pt x="0" y="89"/>
                  <a:pt x="0" y="72"/>
                  <a:pt x="0" y="55"/>
                </a:cubicBezTo>
                <a:cubicBezTo>
                  <a:pt x="0" y="53"/>
                  <a:pt x="1" y="52"/>
                  <a:pt x="2" y="51"/>
                </a:cubicBezTo>
                <a:cubicBezTo>
                  <a:pt x="17" y="34"/>
                  <a:pt x="32" y="17"/>
                  <a:pt x="48" y="0"/>
                </a:cubicBezTo>
                <a:cubicBezTo>
                  <a:pt x="59" y="11"/>
                  <a:pt x="68" y="23"/>
                  <a:pt x="79" y="32"/>
                </a:cubicBezTo>
                <a:cubicBezTo>
                  <a:pt x="96" y="46"/>
                  <a:pt x="103" y="63"/>
                  <a:pt x="100" y="84"/>
                </a:cubicBezTo>
                <a:cubicBezTo>
                  <a:pt x="99" y="91"/>
                  <a:pt x="100" y="99"/>
                  <a:pt x="100" y="107"/>
                </a:cubicBezTo>
                <a:close/>
              </a:path>
            </a:pathLst>
          </a:custGeom>
          <a:solidFill>
            <a:srgbClr val="643D90"/>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9"/>
          <p:cNvSpPr>
            <a:spLocks/>
          </p:cNvSpPr>
          <p:nvPr userDrawn="1"/>
        </p:nvSpPr>
        <p:spPr bwMode="auto">
          <a:xfrm>
            <a:off x="11392976" y="2356606"/>
            <a:ext cx="409575" cy="146050"/>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solidFill>
            <a:srgbClr val="643D90"/>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10"/>
          <p:cNvSpPr>
            <a:spLocks noEditPoints="1"/>
          </p:cNvSpPr>
          <p:nvPr userDrawn="1"/>
        </p:nvSpPr>
        <p:spPr bwMode="auto">
          <a:xfrm>
            <a:off x="11358051" y="1401724"/>
            <a:ext cx="444500" cy="454024"/>
          </a:xfrm>
          <a:custGeom>
            <a:avLst/>
            <a:gdLst>
              <a:gd name="T0" fmla="*/ 89 w 118"/>
              <a:gd name="T1" fmla="*/ 81 h 118"/>
              <a:gd name="T2" fmla="*/ 114 w 118"/>
              <a:gd name="T3" fmla="*/ 106 h 118"/>
              <a:gd name="T4" fmla="*/ 116 w 118"/>
              <a:gd name="T5" fmla="*/ 114 h 118"/>
              <a:gd name="T6" fmla="*/ 107 w 118"/>
              <a:gd name="T7" fmla="*/ 113 h 118"/>
              <a:gd name="T8" fmla="*/ 83 w 118"/>
              <a:gd name="T9" fmla="*/ 87 h 118"/>
              <a:gd name="T10" fmla="*/ 37 w 118"/>
              <a:gd name="T11" fmla="*/ 96 h 118"/>
              <a:gd name="T12" fmla="*/ 12 w 118"/>
              <a:gd name="T13" fmla="*/ 76 h 118"/>
              <a:gd name="T14" fmla="*/ 20 w 118"/>
              <a:gd name="T15" fmla="*/ 17 h 118"/>
              <a:gd name="T16" fmla="*/ 82 w 118"/>
              <a:gd name="T17" fmla="*/ 15 h 118"/>
              <a:gd name="T18" fmla="*/ 89 w 118"/>
              <a:gd name="T19" fmla="*/ 81 h 118"/>
              <a:gd name="T20" fmla="*/ 52 w 118"/>
              <a:gd name="T21" fmla="*/ 14 h 118"/>
              <a:gd name="T22" fmla="*/ 15 w 118"/>
              <a:gd name="T23" fmla="*/ 50 h 118"/>
              <a:gd name="T24" fmla="*/ 51 w 118"/>
              <a:gd name="T25" fmla="*/ 89 h 118"/>
              <a:gd name="T26" fmla="*/ 89 w 118"/>
              <a:gd name="T27" fmla="*/ 52 h 118"/>
              <a:gd name="T28" fmla="*/ 52 w 118"/>
              <a:gd name="T29" fmla="*/ 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18">
                <a:moveTo>
                  <a:pt x="89" y="81"/>
                </a:moveTo>
                <a:cubicBezTo>
                  <a:pt x="98" y="89"/>
                  <a:pt x="106" y="97"/>
                  <a:pt x="114" y="106"/>
                </a:cubicBezTo>
                <a:cubicBezTo>
                  <a:pt x="116" y="108"/>
                  <a:pt x="118" y="112"/>
                  <a:pt x="116" y="114"/>
                </a:cubicBezTo>
                <a:cubicBezTo>
                  <a:pt x="113" y="118"/>
                  <a:pt x="110" y="115"/>
                  <a:pt x="107" y="113"/>
                </a:cubicBezTo>
                <a:cubicBezTo>
                  <a:pt x="99" y="104"/>
                  <a:pt x="91" y="96"/>
                  <a:pt x="83" y="87"/>
                </a:cubicBezTo>
                <a:cubicBezTo>
                  <a:pt x="69" y="98"/>
                  <a:pt x="54" y="101"/>
                  <a:pt x="37" y="96"/>
                </a:cubicBezTo>
                <a:cubicBezTo>
                  <a:pt x="26" y="93"/>
                  <a:pt x="18" y="86"/>
                  <a:pt x="12" y="76"/>
                </a:cubicBezTo>
                <a:cubicBezTo>
                  <a:pt x="0" y="57"/>
                  <a:pt x="3" y="31"/>
                  <a:pt x="20" y="17"/>
                </a:cubicBezTo>
                <a:cubicBezTo>
                  <a:pt x="38" y="0"/>
                  <a:pt x="63" y="0"/>
                  <a:pt x="82" y="15"/>
                </a:cubicBezTo>
                <a:cubicBezTo>
                  <a:pt x="101" y="31"/>
                  <a:pt x="104" y="56"/>
                  <a:pt x="89" y="81"/>
                </a:cubicBezTo>
                <a:close/>
                <a:moveTo>
                  <a:pt x="52" y="14"/>
                </a:moveTo>
                <a:cubicBezTo>
                  <a:pt x="32" y="14"/>
                  <a:pt x="15" y="30"/>
                  <a:pt x="15" y="50"/>
                </a:cubicBezTo>
                <a:cubicBezTo>
                  <a:pt x="14" y="71"/>
                  <a:pt x="31" y="88"/>
                  <a:pt x="51" y="89"/>
                </a:cubicBezTo>
                <a:cubicBezTo>
                  <a:pt x="71" y="89"/>
                  <a:pt x="88" y="72"/>
                  <a:pt x="89" y="52"/>
                </a:cubicBezTo>
                <a:cubicBezTo>
                  <a:pt x="89" y="32"/>
                  <a:pt x="73" y="15"/>
                  <a:pt x="52" y="14"/>
                </a:cubicBezTo>
                <a:close/>
              </a:path>
            </a:pathLst>
          </a:custGeom>
          <a:solidFill>
            <a:srgbClr val="643D90"/>
          </a:solid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11"/>
          <p:cNvSpPr>
            <a:spLocks/>
          </p:cNvSpPr>
          <p:nvPr userDrawn="1"/>
        </p:nvSpPr>
        <p:spPr bwMode="auto">
          <a:xfrm>
            <a:off x="11494576" y="2091494"/>
            <a:ext cx="211138" cy="214312"/>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solidFill>
            <a:srgbClr val="643D90"/>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2025517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spTree>
      <p:nvGrpSpPr>
        <p:cNvPr id="1" name="Shape 1014"/>
        <p:cNvGrpSpPr/>
        <p:nvPr/>
      </p:nvGrpSpPr>
      <p:grpSpPr>
        <a:xfrm>
          <a:off x="0" y="0"/>
          <a:ext cx="0" cy="0"/>
          <a:chOff x="0" y="0"/>
          <a:chExt cx="0" cy="0"/>
        </a:xfrm>
      </p:grpSpPr>
      <p:sp>
        <p:nvSpPr>
          <p:cNvPr id="2" name="Rectángulo 1"/>
          <p:cNvSpPr/>
          <p:nvPr userDrawn="1"/>
        </p:nvSpPr>
        <p:spPr>
          <a:xfrm>
            <a:off x="1" y="0"/>
            <a:ext cx="12192000" cy="6858000"/>
          </a:xfrm>
          <a:prstGeom prst="rect">
            <a:avLst/>
          </a:prstGeom>
          <a:solidFill>
            <a:srgbClr val="643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redondeado 2"/>
          <p:cNvSpPr/>
          <p:nvPr userDrawn="1"/>
        </p:nvSpPr>
        <p:spPr>
          <a:xfrm>
            <a:off x="215153" y="165253"/>
            <a:ext cx="11805987" cy="6504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Freeform 5"/>
          <p:cNvSpPr>
            <a:spLocks/>
          </p:cNvSpPr>
          <p:nvPr userDrawn="1"/>
        </p:nvSpPr>
        <p:spPr bwMode="auto">
          <a:xfrm>
            <a:off x="11379481" y="3547744"/>
            <a:ext cx="436563" cy="446087"/>
          </a:xfrm>
          <a:custGeom>
            <a:avLst/>
            <a:gdLst>
              <a:gd name="T0" fmla="*/ 110 w 116"/>
              <a:gd name="T1" fmla="*/ 112 h 116"/>
              <a:gd name="T2" fmla="*/ 101 w 116"/>
              <a:gd name="T3" fmla="*/ 109 h 116"/>
              <a:gd name="T4" fmla="*/ 70 w 116"/>
              <a:gd name="T5" fmla="*/ 109 h 116"/>
              <a:gd name="T6" fmla="*/ 12 w 116"/>
              <a:gd name="T7" fmla="*/ 84 h 116"/>
              <a:gd name="T8" fmla="*/ 21 w 116"/>
              <a:gd name="T9" fmla="*/ 20 h 116"/>
              <a:gd name="T10" fmla="*/ 85 w 116"/>
              <a:gd name="T11" fmla="*/ 13 h 116"/>
              <a:gd name="T12" fmla="*/ 108 w 116"/>
              <a:gd name="T13" fmla="*/ 72 h 116"/>
              <a:gd name="T14" fmla="*/ 108 w 116"/>
              <a:gd name="T15" fmla="*/ 104 h 116"/>
              <a:gd name="T16" fmla="*/ 110 w 116"/>
              <a:gd name="T17"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6">
                <a:moveTo>
                  <a:pt x="110" y="112"/>
                </a:moveTo>
                <a:cubicBezTo>
                  <a:pt x="106" y="111"/>
                  <a:pt x="104" y="110"/>
                  <a:pt x="101" y="109"/>
                </a:cubicBezTo>
                <a:cubicBezTo>
                  <a:pt x="91" y="106"/>
                  <a:pt x="81" y="105"/>
                  <a:pt x="70" y="109"/>
                </a:cubicBezTo>
                <a:cubicBezTo>
                  <a:pt x="48" y="116"/>
                  <a:pt x="23" y="104"/>
                  <a:pt x="12" y="84"/>
                </a:cubicBezTo>
                <a:cubicBezTo>
                  <a:pt x="0" y="63"/>
                  <a:pt x="4" y="36"/>
                  <a:pt x="21" y="20"/>
                </a:cubicBezTo>
                <a:cubicBezTo>
                  <a:pt x="39" y="3"/>
                  <a:pt x="65" y="0"/>
                  <a:pt x="85" y="13"/>
                </a:cubicBezTo>
                <a:cubicBezTo>
                  <a:pt x="105" y="25"/>
                  <a:pt x="116" y="50"/>
                  <a:pt x="108" y="72"/>
                </a:cubicBezTo>
                <a:cubicBezTo>
                  <a:pt x="104" y="84"/>
                  <a:pt x="105" y="93"/>
                  <a:pt x="108" y="104"/>
                </a:cubicBezTo>
                <a:cubicBezTo>
                  <a:pt x="109" y="106"/>
                  <a:pt x="109" y="108"/>
                  <a:pt x="110" y="1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6"/>
          <p:cNvSpPr>
            <a:spLocks/>
          </p:cNvSpPr>
          <p:nvPr userDrawn="1"/>
        </p:nvSpPr>
        <p:spPr bwMode="auto">
          <a:xfrm>
            <a:off x="11356476" y="4227459"/>
            <a:ext cx="500063" cy="423862"/>
          </a:xfrm>
          <a:custGeom>
            <a:avLst/>
            <a:gdLst>
              <a:gd name="T0" fmla="*/ 67 w 133"/>
              <a:gd name="T1" fmla="*/ 21 h 110"/>
              <a:gd name="T2" fmla="*/ 79 w 133"/>
              <a:gd name="T3" fmla="*/ 10 h 110"/>
              <a:gd name="T4" fmla="*/ 121 w 133"/>
              <a:gd name="T5" fmla="*/ 13 h 110"/>
              <a:gd name="T6" fmla="*/ 122 w 133"/>
              <a:gd name="T7" fmla="*/ 54 h 110"/>
              <a:gd name="T8" fmla="*/ 67 w 133"/>
              <a:gd name="T9" fmla="*/ 110 h 110"/>
              <a:gd name="T10" fmla="*/ 11 w 133"/>
              <a:gd name="T11" fmla="*/ 54 h 110"/>
              <a:gd name="T12" fmla="*/ 13 w 133"/>
              <a:gd name="T13" fmla="*/ 12 h 110"/>
              <a:gd name="T14" fmla="*/ 54 w 133"/>
              <a:gd name="T15" fmla="*/ 9 h 110"/>
              <a:gd name="T16" fmla="*/ 67 w 133"/>
              <a:gd name="T17"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10">
                <a:moveTo>
                  <a:pt x="67" y="21"/>
                </a:moveTo>
                <a:cubicBezTo>
                  <a:pt x="71" y="18"/>
                  <a:pt x="75" y="14"/>
                  <a:pt x="79" y="10"/>
                </a:cubicBezTo>
                <a:cubicBezTo>
                  <a:pt x="92" y="0"/>
                  <a:pt x="109" y="1"/>
                  <a:pt x="121" y="13"/>
                </a:cubicBezTo>
                <a:cubicBezTo>
                  <a:pt x="132" y="24"/>
                  <a:pt x="133" y="43"/>
                  <a:pt x="122" y="54"/>
                </a:cubicBezTo>
                <a:cubicBezTo>
                  <a:pt x="104" y="73"/>
                  <a:pt x="85" y="91"/>
                  <a:pt x="67" y="110"/>
                </a:cubicBezTo>
                <a:cubicBezTo>
                  <a:pt x="48" y="91"/>
                  <a:pt x="29" y="73"/>
                  <a:pt x="11" y="54"/>
                </a:cubicBezTo>
                <a:cubicBezTo>
                  <a:pt x="0" y="43"/>
                  <a:pt x="2" y="24"/>
                  <a:pt x="13" y="12"/>
                </a:cubicBezTo>
                <a:cubicBezTo>
                  <a:pt x="24" y="1"/>
                  <a:pt x="41" y="0"/>
                  <a:pt x="54" y="9"/>
                </a:cubicBezTo>
                <a:cubicBezTo>
                  <a:pt x="58" y="13"/>
                  <a:pt x="62" y="17"/>
                  <a:pt x="67"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7"/>
          <p:cNvSpPr>
            <a:spLocks/>
          </p:cNvSpPr>
          <p:nvPr userDrawn="1"/>
        </p:nvSpPr>
        <p:spPr bwMode="auto">
          <a:xfrm>
            <a:off x="11456489" y="2914578"/>
            <a:ext cx="300038" cy="411162"/>
          </a:xfrm>
          <a:custGeom>
            <a:avLst/>
            <a:gdLst>
              <a:gd name="T0" fmla="*/ 80 w 80"/>
              <a:gd name="T1" fmla="*/ 107 h 107"/>
              <a:gd name="T2" fmla="*/ 60 w 80"/>
              <a:gd name="T3" fmla="*/ 85 h 107"/>
              <a:gd name="T4" fmla="*/ 40 w 80"/>
              <a:gd name="T5" fmla="*/ 66 h 107"/>
              <a:gd name="T6" fmla="*/ 0 w 80"/>
              <a:gd name="T7" fmla="*/ 105 h 107"/>
              <a:gd name="T8" fmla="*/ 0 w 80"/>
              <a:gd name="T9" fmla="*/ 0 h 107"/>
              <a:gd name="T10" fmla="*/ 80 w 80"/>
              <a:gd name="T11" fmla="*/ 0 h 107"/>
              <a:gd name="T12" fmla="*/ 80 w 80"/>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80" y="107"/>
                </a:moveTo>
                <a:cubicBezTo>
                  <a:pt x="73" y="99"/>
                  <a:pt x="66" y="92"/>
                  <a:pt x="60" y="85"/>
                </a:cubicBezTo>
                <a:cubicBezTo>
                  <a:pt x="53" y="79"/>
                  <a:pt x="47" y="73"/>
                  <a:pt x="40" y="66"/>
                </a:cubicBezTo>
                <a:cubicBezTo>
                  <a:pt x="27" y="79"/>
                  <a:pt x="13" y="92"/>
                  <a:pt x="0" y="105"/>
                </a:cubicBezTo>
                <a:cubicBezTo>
                  <a:pt x="0" y="70"/>
                  <a:pt x="0" y="35"/>
                  <a:pt x="0" y="0"/>
                </a:cubicBezTo>
                <a:cubicBezTo>
                  <a:pt x="27" y="0"/>
                  <a:pt x="53" y="0"/>
                  <a:pt x="80" y="0"/>
                </a:cubicBezTo>
                <a:cubicBezTo>
                  <a:pt x="80" y="35"/>
                  <a:pt x="80" y="70"/>
                  <a:pt x="80" y="1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8"/>
          <p:cNvSpPr>
            <a:spLocks/>
          </p:cNvSpPr>
          <p:nvPr userDrawn="1"/>
        </p:nvSpPr>
        <p:spPr bwMode="auto">
          <a:xfrm>
            <a:off x="11369177" y="4833338"/>
            <a:ext cx="387350" cy="411162"/>
          </a:xfrm>
          <a:custGeom>
            <a:avLst/>
            <a:gdLst>
              <a:gd name="T0" fmla="*/ 100 w 103"/>
              <a:gd name="T1" fmla="*/ 107 h 107"/>
              <a:gd name="T2" fmla="*/ 66 w 103"/>
              <a:gd name="T3" fmla="*/ 107 h 107"/>
              <a:gd name="T4" fmla="*/ 66 w 103"/>
              <a:gd name="T5" fmla="*/ 75 h 107"/>
              <a:gd name="T6" fmla="*/ 53 w 103"/>
              <a:gd name="T7" fmla="*/ 61 h 107"/>
              <a:gd name="T8" fmla="*/ 33 w 103"/>
              <a:gd name="T9" fmla="*/ 81 h 107"/>
              <a:gd name="T10" fmla="*/ 33 w 103"/>
              <a:gd name="T11" fmla="*/ 106 h 107"/>
              <a:gd name="T12" fmla="*/ 0 w 103"/>
              <a:gd name="T13" fmla="*/ 106 h 107"/>
              <a:gd name="T14" fmla="*/ 0 w 103"/>
              <a:gd name="T15" fmla="*/ 55 h 107"/>
              <a:gd name="T16" fmla="*/ 2 w 103"/>
              <a:gd name="T17" fmla="*/ 51 h 107"/>
              <a:gd name="T18" fmla="*/ 48 w 103"/>
              <a:gd name="T19" fmla="*/ 0 h 107"/>
              <a:gd name="T20" fmla="*/ 79 w 103"/>
              <a:gd name="T21" fmla="*/ 32 h 107"/>
              <a:gd name="T22" fmla="*/ 100 w 103"/>
              <a:gd name="T23" fmla="*/ 84 h 107"/>
              <a:gd name="T24" fmla="*/ 100 w 103"/>
              <a:gd name="T2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7">
                <a:moveTo>
                  <a:pt x="100" y="107"/>
                </a:moveTo>
                <a:cubicBezTo>
                  <a:pt x="88" y="107"/>
                  <a:pt x="78" y="107"/>
                  <a:pt x="66" y="107"/>
                </a:cubicBezTo>
                <a:cubicBezTo>
                  <a:pt x="66" y="96"/>
                  <a:pt x="66" y="85"/>
                  <a:pt x="66" y="75"/>
                </a:cubicBezTo>
                <a:cubicBezTo>
                  <a:pt x="66" y="64"/>
                  <a:pt x="64" y="62"/>
                  <a:pt x="53" y="61"/>
                </a:cubicBezTo>
                <a:cubicBezTo>
                  <a:pt x="34" y="61"/>
                  <a:pt x="33" y="62"/>
                  <a:pt x="33" y="81"/>
                </a:cubicBezTo>
                <a:cubicBezTo>
                  <a:pt x="33" y="89"/>
                  <a:pt x="33" y="97"/>
                  <a:pt x="33" y="106"/>
                </a:cubicBezTo>
                <a:cubicBezTo>
                  <a:pt x="22" y="106"/>
                  <a:pt x="11" y="106"/>
                  <a:pt x="0" y="106"/>
                </a:cubicBezTo>
                <a:cubicBezTo>
                  <a:pt x="0" y="89"/>
                  <a:pt x="0" y="72"/>
                  <a:pt x="0" y="55"/>
                </a:cubicBezTo>
                <a:cubicBezTo>
                  <a:pt x="0" y="53"/>
                  <a:pt x="1" y="52"/>
                  <a:pt x="2" y="51"/>
                </a:cubicBezTo>
                <a:cubicBezTo>
                  <a:pt x="17" y="34"/>
                  <a:pt x="32" y="17"/>
                  <a:pt x="48" y="0"/>
                </a:cubicBezTo>
                <a:cubicBezTo>
                  <a:pt x="59" y="11"/>
                  <a:pt x="68" y="23"/>
                  <a:pt x="79" y="32"/>
                </a:cubicBezTo>
                <a:cubicBezTo>
                  <a:pt x="96" y="46"/>
                  <a:pt x="103" y="63"/>
                  <a:pt x="100" y="84"/>
                </a:cubicBezTo>
                <a:cubicBezTo>
                  <a:pt x="99" y="91"/>
                  <a:pt x="100" y="99"/>
                  <a:pt x="100" y="1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9"/>
          <p:cNvSpPr>
            <a:spLocks/>
          </p:cNvSpPr>
          <p:nvPr userDrawn="1"/>
        </p:nvSpPr>
        <p:spPr bwMode="auto">
          <a:xfrm>
            <a:off x="11392976" y="2356606"/>
            <a:ext cx="409575" cy="146050"/>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10"/>
          <p:cNvSpPr>
            <a:spLocks noEditPoints="1"/>
          </p:cNvSpPr>
          <p:nvPr userDrawn="1"/>
        </p:nvSpPr>
        <p:spPr bwMode="auto">
          <a:xfrm>
            <a:off x="11358051" y="1401724"/>
            <a:ext cx="444500" cy="454024"/>
          </a:xfrm>
          <a:custGeom>
            <a:avLst/>
            <a:gdLst>
              <a:gd name="T0" fmla="*/ 89 w 118"/>
              <a:gd name="T1" fmla="*/ 81 h 118"/>
              <a:gd name="T2" fmla="*/ 114 w 118"/>
              <a:gd name="T3" fmla="*/ 106 h 118"/>
              <a:gd name="T4" fmla="*/ 116 w 118"/>
              <a:gd name="T5" fmla="*/ 114 h 118"/>
              <a:gd name="T6" fmla="*/ 107 w 118"/>
              <a:gd name="T7" fmla="*/ 113 h 118"/>
              <a:gd name="T8" fmla="*/ 83 w 118"/>
              <a:gd name="T9" fmla="*/ 87 h 118"/>
              <a:gd name="T10" fmla="*/ 37 w 118"/>
              <a:gd name="T11" fmla="*/ 96 h 118"/>
              <a:gd name="T12" fmla="*/ 12 w 118"/>
              <a:gd name="T13" fmla="*/ 76 h 118"/>
              <a:gd name="T14" fmla="*/ 20 w 118"/>
              <a:gd name="T15" fmla="*/ 17 h 118"/>
              <a:gd name="T16" fmla="*/ 82 w 118"/>
              <a:gd name="T17" fmla="*/ 15 h 118"/>
              <a:gd name="T18" fmla="*/ 89 w 118"/>
              <a:gd name="T19" fmla="*/ 81 h 118"/>
              <a:gd name="T20" fmla="*/ 52 w 118"/>
              <a:gd name="T21" fmla="*/ 14 h 118"/>
              <a:gd name="T22" fmla="*/ 15 w 118"/>
              <a:gd name="T23" fmla="*/ 50 h 118"/>
              <a:gd name="T24" fmla="*/ 51 w 118"/>
              <a:gd name="T25" fmla="*/ 89 h 118"/>
              <a:gd name="T26" fmla="*/ 89 w 118"/>
              <a:gd name="T27" fmla="*/ 52 h 118"/>
              <a:gd name="T28" fmla="*/ 52 w 118"/>
              <a:gd name="T29" fmla="*/ 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18">
                <a:moveTo>
                  <a:pt x="89" y="81"/>
                </a:moveTo>
                <a:cubicBezTo>
                  <a:pt x="98" y="89"/>
                  <a:pt x="106" y="97"/>
                  <a:pt x="114" y="106"/>
                </a:cubicBezTo>
                <a:cubicBezTo>
                  <a:pt x="116" y="108"/>
                  <a:pt x="118" y="112"/>
                  <a:pt x="116" y="114"/>
                </a:cubicBezTo>
                <a:cubicBezTo>
                  <a:pt x="113" y="118"/>
                  <a:pt x="110" y="115"/>
                  <a:pt x="107" y="113"/>
                </a:cubicBezTo>
                <a:cubicBezTo>
                  <a:pt x="99" y="104"/>
                  <a:pt x="91" y="96"/>
                  <a:pt x="83" y="87"/>
                </a:cubicBezTo>
                <a:cubicBezTo>
                  <a:pt x="69" y="98"/>
                  <a:pt x="54" y="101"/>
                  <a:pt x="37" y="96"/>
                </a:cubicBezTo>
                <a:cubicBezTo>
                  <a:pt x="26" y="93"/>
                  <a:pt x="18" y="86"/>
                  <a:pt x="12" y="76"/>
                </a:cubicBezTo>
                <a:cubicBezTo>
                  <a:pt x="0" y="57"/>
                  <a:pt x="3" y="31"/>
                  <a:pt x="20" y="17"/>
                </a:cubicBezTo>
                <a:cubicBezTo>
                  <a:pt x="38" y="0"/>
                  <a:pt x="63" y="0"/>
                  <a:pt x="82" y="15"/>
                </a:cubicBezTo>
                <a:cubicBezTo>
                  <a:pt x="101" y="31"/>
                  <a:pt x="104" y="56"/>
                  <a:pt x="89" y="81"/>
                </a:cubicBezTo>
                <a:close/>
                <a:moveTo>
                  <a:pt x="52" y="14"/>
                </a:moveTo>
                <a:cubicBezTo>
                  <a:pt x="32" y="14"/>
                  <a:pt x="15" y="30"/>
                  <a:pt x="15" y="50"/>
                </a:cubicBezTo>
                <a:cubicBezTo>
                  <a:pt x="14" y="71"/>
                  <a:pt x="31" y="88"/>
                  <a:pt x="51" y="89"/>
                </a:cubicBezTo>
                <a:cubicBezTo>
                  <a:pt x="71" y="89"/>
                  <a:pt x="88" y="72"/>
                  <a:pt x="89" y="52"/>
                </a:cubicBezTo>
                <a:cubicBezTo>
                  <a:pt x="89" y="32"/>
                  <a:pt x="73" y="15"/>
                  <a:pt x="52" y="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11"/>
          <p:cNvSpPr>
            <a:spLocks/>
          </p:cNvSpPr>
          <p:nvPr userDrawn="1"/>
        </p:nvSpPr>
        <p:spPr bwMode="auto">
          <a:xfrm>
            <a:off x="11494576" y="2091494"/>
            <a:ext cx="211138" cy="214312"/>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1325734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469"/>
        <p:cNvGrpSpPr/>
        <p:nvPr/>
      </p:nvGrpSpPr>
      <p:grpSpPr>
        <a:xfrm>
          <a:off x="0" y="0"/>
          <a:ext cx="0" cy="0"/>
          <a:chOff x="0" y="0"/>
          <a:chExt cx="0" cy="0"/>
        </a:xfrm>
      </p:grpSpPr>
      <p:sp>
        <p:nvSpPr>
          <p:cNvPr id="471" name="Google Shape;471;p4"/>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solidFill>
                  <a:srgbClr val="19191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 name="Grupo 6"/>
          <p:cNvGrpSpPr/>
          <p:nvPr userDrawn="1"/>
        </p:nvGrpSpPr>
        <p:grpSpPr>
          <a:xfrm rot="5400000">
            <a:off x="-2986964" y="3109774"/>
            <a:ext cx="6650783" cy="456551"/>
            <a:chOff x="-2112963" y="2112963"/>
            <a:chExt cx="13366751" cy="917575"/>
          </a:xfrm>
          <a:solidFill>
            <a:srgbClr val="FF9A3F"/>
          </a:solidFill>
        </p:grpSpPr>
        <p:sp>
          <p:nvSpPr>
            <p:cNvPr id="8"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9"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grpSp>
        <p:nvGrpSpPr>
          <p:cNvPr id="10" name="Grupo 9"/>
          <p:cNvGrpSpPr/>
          <p:nvPr userDrawn="1"/>
        </p:nvGrpSpPr>
        <p:grpSpPr>
          <a:xfrm rot="16200000">
            <a:off x="8533235" y="3103895"/>
            <a:ext cx="6650783" cy="456551"/>
            <a:chOff x="-2112963" y="2112963"/>
            <a:chExt cx="13366751" cy="917575"/>
          </a:xfrm>
          <a:solidFill>
            <a:srgbClr val="FF9A3F"/>
          </a:solidFill>
        </p:grpSpPr>
        <p:sp>
          <p:nvSpPr>
            <p:cNvPr id="11"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2"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sp>
        <p:nvSpPr>
          <p:cNvPr id="13" name="Freeform 5"/>
          <p:cNvSpPr>
            <a:spLocks/>
          </p:cNvSpPr>
          <p:nvPr userDrawn="1"/>
        </p:nvSpPr>
        <p:spPr bwMode="auto">
          <a:xfrm rot="10800000">
            <a:off x="0" y="6780"/>
            <a:ext cx="12192000" cy="707568"/>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solidFill>
            <a:srgbClr val="7030A0"/>
          </a:solidFill>
          <a:ln>
            <a:noFill/>
          </a:ln>
        </p:spPr>
        <p:txBody>
          <a:bodyPr vert="horz" wrap="square" lIns="121920" tIns="60960" rIns="121920" bIns="60960" numCol="1" anchor="t" anchorCtr="0" compatLnSpc="1">
            <a:prstTxWarp prst="textNoShape">
              <a:avLst/>
            </a:prstTxWarp>
          </a:bodyPr>
          <a:lstStyle/>
          <a:p>
            <a:endParaRPr lang="es-AR" sz="2400"/>
          </a:p>
        </p:txBody>
      </p:sp>
    </p:spTree>
    <p:extLst>
      <p:ext uri="{BB962C8B-B14F-4D97-AF65-F5344CB8AC3E}">
        <p14:creationId xmlns:p14="http://schemas.microsoft.com/office/powerpoint/2010/main" val="43358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AE0DDF-B1A2-4CD4-BC17-B4FE6DC8E370}"/>
              </a:ext>
            </a:extLst>
          </p:cNvPr>
          <p:cNvSpPr>
            <a:spLocks noGrp="1"/>
          </p:cNvSpPr>
          <p:nvPr>
            <p:ph type="dt" sz="half" idx="10"/>
          </p:nvPr>
        </p:nvSpPr>
        <p:spPr/>
        <p:txBody>
          <a:bodyPr/>
          <a:lstStyle/>
          <a:p>
            <a:fld id="{77BEF6DD-C119-41B0-B92E-FCD3EAAA1174}" type="datetimeFigureOut">
              <a:rPr lang="en-PH" smtClean="0"/>
              <a:t>05/09/2024</a:t>
            </a:fld>
            <a:endParaRPr lang="en-PH"/>
          </a:p>
        </p:txBody>
      </p:sp>
      <p:sp>
        <p:nvSpPr>
          <p:cNvPr id="3" name="Footer Placeholder 2">
            <a:extLst>
              <a:ext uri="{FF2B5EF4-FFF2-40B4-BE49-F238E27FC236}">
                <a16:creationId xmlns:a16="http://schemas.microsoft.com/office/drawing/2014/main" id="{AEFE0F54-7DF6-4498-949F-AB16487539C6}"/>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37651C4C-2860-48F4-8436-0C9F828A5CDD}"/>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302802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218"/>
        <p:cNvGrpSpPr/>
        <p:nvPr/>
      </p:nvGrpSpPr>
      <p:grpSpPr>
        <a:xfrm>
          <a:off x="0" y="0"/>
          <a:ext cx="0" cy="0"/>
          <a:chOff x="0" y="0"/>
          <a:chExt cx="0" cy="0"/>
        </a:xfrm>
      </p:grpSpPr>
      <p:sp>
        <p:nvSpPr>
          <p:cNvPr id="4219" name="Google Shape;4219;p29"/>
          <p:cNvSpPr txBox="1">
            <a:spLocks noGrp="1"/>
          </p:cNvSpPr>
          <p:nvPr>
            <p:ph type="subTitle" idx="1"/>
          </p:nvPr>
        </p:nvSpPr>
        <p:spPr>
          <a:xfrm>
            <a:off x="956567" y="3618167"/>
            <a:ext cx="4805200" cy="110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0" name="Google Shape;4220;p29"/>
          <p:cNvSpPr txBox="1">
            <a:spLocks noGrp="1"/>
          </p:cNvSpPr>
          <p:nvPr>
            <p:ph type="title"/>
          </p:nvPr>
        </p:nvSpPr>
        <p:spPr>
          <a:xfrm>
            <a:off x="956567" y="2402367"/>
            <a:ext cx="4478800" cy="106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 name="Grupo 8"/>
          <p:cNvGrpSpPr/>
          <p:nvPr userDrawn="1"/>
        </p:nvGrpSpPr>
        <p:grpSpPr>
          <a:xfrm>
            <a:off x="147149" y="5873838"/>
            <a:ext cx="11918731" cy="818175"/>
            <a:chOff x="-2112963" y="2112963"/>
            <a:chExt cx="13366751" cy="917575"/>
          </a:xfrm>
          <a:solidFill>
            <a:srgbClr val="FF9A3F"/>
          </a:solidFill>
        </p:grpSpPr>
        <p:sp>
          <p:nvSpPr>
            <p:cNvPr id="10"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1"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grpSp>
        <p:nvGrpSpPr>
          <p:cNvPr id="13" name="Grupo 12"/>
          <p:cNvGrpSpPr/>
          <p:nvPr userDrawn="1"/>
        </p:nvGrpSpPr>
        <p:grpSpPr>
          <a:xfrm rot="10800000">
            <a:off x="147149" y="73747"/>
            <a:ext cx="11918731" cy="818175"/>
            <a:chOff x="-2112963" y="2112963"/>
            <a:chExt cx="13366751" cy="917575"/>
          </a:xfrm>
          <a:solidFill>
            <a:srgbClr val="FF9A3F"/>
          </a:solidFill>
        </p:grpSpPr>
        <p:sp>
          <p:nvSpPr>
            <p:cNvPr id="14"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5"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spTree>
    <p:extLst>
      <p:ext uri="{BB962C8B-B14F-4D97-AF65-F5344CB8AC3E}">
        <p14:creationId xmlns:p14="http://schemas.microsoft.com/office/powerpoint/2010/main" val="879167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13"/>
        <p:cNvGrpSpPr/>
        <p:nvPr/>
      </p:nvGrpSpPr>
      <p:grpSpPr>
        <a:xfrm>
          <a:off x="0" y="0"/>
          <a:ext cx="0" cy="0"/>
          <a:chOff x="0" y="0"/>
          <a:chExt cx="0" cy="0"/>
        </a:xfrm>
      </p:grpSpPr>
      <p:sp>
        <p:nvSpPr>
          <p:cNvPr id="914" name="Google Shape;914;p7"/>
          <p:cNvSpPr txBox="1">
            <a:spLocks noGrp="1"/>
          </p:cNvSpPr>
          <p:nvPr>
            <p:ph type="body" idx="1"/>
          </p:nvPr>
        </p:nvSpPr>
        <p:spPr>
          <a:xfrm>
            <a:off x="1067173" y="1961833"/>
            <a:ext cx="5346400" cy="36800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Clr>
                <a:schemeClr val="lt2"/>
              </a:buClr>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915" name="Google Shape;915;p7"/>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solidFill>
                  <a:srgbClr val="19191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 name="Grupo 8"/>
          <p:cNvGrpSpPr/>
          <p:nvPr userDrawn="1"/>
        </p:nvGrpSpPr>
        <p:grpSpPr>
          <a:xfrm>
            <a:off x="147149" y="5873838"/>
            <a:ext cx="11918731" cy="818175"/>
            <a:chOff x="-2112963" y="2112963"/>
            <a:chExt cx="13366751" cy="917575"/>
          </a:xfrm>
          <a:solidFill>
            <a:srgbClr val="FF9A3F"/>
          </a:solidFill>
        </p:grpSpPr>
        <p:sp>
          <p:nvSpPr>
            <p:cNvPr id="10"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1"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grpSp>
        <p:nvGrpSpPr>
          <p:cNvPr id="12" name="Grupo 11"/>
          <p:cNvGrpSpPr/>
          <p:nvPr userDrawn="1"/>
        </p:nvGrpSpPr>
        <p:grpSpPr>
          <a:xfrm rot="10800000">
            <a:off x="168171" y="201340"/>
            <a:ext cx="11918731" cy="1270107"/>
            <a:chOff x="-2112963" y="2112963"/>
            <a:chExt cx="13366751" cy="917575"/>
          </a:xfrm>
          <a:solidFill>
            <a:srgbClr val="7030A0"/>
          </a:solidFill>
        </p:grpSpPr>
        <p:sp>
          <p:nvSpPr>
            <p:cNvPr id="13"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4" name="Freeform 6"/>
            <p:cNvSpPr>
              <a:spLocks/>
            </p:cNvSpPr>
            <p:nvPr userDrawn="1"/>
          </p:nvSpPr>
          <p:spPr bwMode="auto">
            <a:xfrm>
              <a:off x="2738437" y="2112963"/>
              <a:ext cx="3663950" cy="617538"/>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spTree>
    <p:extLst>
      <p:ext uri="{BB962C8B-B14F-4D97-AF65-F5344CB8AC3E}">
        <p14:creationId xmlns:p14="http://schemas.microsoft.com/office/powerpoint/2010/main" val="41280429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grpSp>
        <p:nvGrpSpPr>
          <p:cNvPr id="5" name="Grupo 4"/>
          <p:cNvGrpSpPr/>
          <p:nvPr userDrawn="1"/>
        </p:nvGrpSpPr>
        <p:grpSpPr>
          <a:xfrm>
            <a:off x="143339" y="148093"/>
            <a:ext cx="11905323" cy="688619"/>
            <a:chOff x="899592" y="1479222"/>
            <a:chExt cx="8928992" cy="876504"/>
          </a:xfrm>
        </p:grpSpPr>
        <p:sp>
          <p:nvSpPr>
            <p:cNvPr id="3" name="Tarjeta 2"/>
            <p:cNvSpPr/>
            <p:nvPr userDrawn="1"/>
          </p:nvSpPr>
          <p:spPr>
            <a:xfrm>
              <a:off x="899592" y="1491630"/>
              <a:ext cx="7453336" cy="864096"/>
            </a:xfrm>
            <a:prstGeom prst="flowChartPunchedCard">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sp>
          <p:nvSpPr>
            <p:cNvPr id="4" name="Tarjeta 3"/>
            <p:cNvSpPr/>
            <p:nvPr userDrawn="1"/>
          </p:nvSpPr>
          <p:spPr>
            <a:xfrm flipH="1">
              <a:off x="8460432" y="1479222"/>
              <a:ext cx="1368152" cy="876504"/>
            </a:xfrm>
            <a:prstGeom prst="flowChartPunchedCar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grpSp>
      <p:sp>
        <p:nvSpPr>
          <p:cNvPr id="7" name="Text Placeholder 9"/>
          <p:cNvSpPr>
            <a:spLocks noGrp="1"/>
          </p:cNvSpPr>
          <p:nvPr>
            <p:ph type="body" sz="quarter" idx="12" hasCustomPrompt="1"/>
          </p:nvPr>
        </p:nvSpPr>
        <p:spPr>
          <a:xfrm>
            <a:off x="0" y="356659"/>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236511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blipFill>
          <a:blip r:embed="rId2">
            <a:alphaModFix/>
          </a:blip>
          <a:stretch>
            <a:fillRect/>
          </a:stretch>
        </a:blipFill>
        <a:effectLst/>
      </p:bgPr>
    </p:bg>
    <p:spTree>
      <p:nvGrpSpPr>
        <p:cNvPr id="1" name="Shape 1762"/>
        <p:cNvGrpSpPr/>
        <p:nvPr/>
      </p:nvGrpSpPr>
      <p:grpSpPr>
        <a:xfrm>
          <a:off x="0" y="0"/>
          <a:ext cx="0" cy="0"/>
          <a:chOff x="0" y="0"/>
          <a:chExt cx="0" cy="0"/>
        </a:xfrm>
      </p:grpSpPr>
      <p:grpSp>
        <p:nvGrpSpPr>
          <p:cNvPr id="1763" name="Google Shape;1763;p23"/>
          <p:cNvGrpSpPr/>
          <p:nvPr/>
        </p:nvGrpSpPr>
        <p:grpSpPr>
          <a:xfrm>
            <a:off x="101569" y="153218"/>
            <a:ext cx="12090528" cy="6534127"/>
            <a:chOff x="76177" y="114913"/>
            <a:chExt cx="9067896" cy="4900595"/>
          </a:xfrm>
        </p:grpSpPr>
        <p:grpSp>
          <p:nvGrpSpPr>
            <p:cNvPr id="1764" name="Google Shape;1764;p23"/>
            <p:cNvGrpSpPr/>
            <p:nvPr/>
          </p:nvGrpSpPr>
          <p:grpSpPr>
            <a:xfrm>
              <a:off x="4477110" y="4842845"/>
              <a:ext cx="189780" cy="172662"/>
              <a:chOff x="4520653" y="4806269"/>
              <a:chExt cx="189780" cy="172662"/>
            </a:xfrm>
          </p:grpSpPr>
          <p:sp>
            <p:nvSpPr>
              <p:cNvPr id="1765" name="Google Shape;1765;p23"/>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3"/>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3"/>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8" name="Google Shape;1768;p23"/>
            <p:cNvSpPr/>
            <p:nvPr/>
          </p:nvSpPr>
          <p:spPr>
            <a:xfrm>
              <a:off x="4470392"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69" name="Google Shape;1769;p23"/>
            <p:cNvGrpSpPr/>
            <p:nvPr/>
          </p:nvGrpSpPr>
          <p:grpSpPr>
            <a:xfrm>
              <a:off x="76177" y="114937"/>
              <a:ext cx="9067896" cy="4880416"/>
              <a:chOff x="76177" y="114937"/>
              <a:chExt cx="9067896" cy="4880416"/>
            </a:xfrm>
          </p:grpSpPr>
          <p:grpSp>
            <p:nvGrpSpPr>
              <p:cNvPr id="1770" name="Google Shape;1770;p23"/>
              <p:cNvGrpSpPr/>
              <p:nvPr/>
            </p:nvGrpSpPr>
            <p:grpSpPr>
              <a:xfrm>
                <a:off x="194306" y="1034696"/>
                <a:ext cx="213648" cy="3005896"/>
                <a:chOff x="194306" y="1034696"/>
                <a:chExt cx="213648" cy="3005896"/>
              </a:xfrm>
            </p:grpSpPr>
            <p:sp>
              <p:nvSpPr>
                <p:cNvPr id="1771" name="Google Shape;1771;p23"/>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3"/>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3"/>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3"/>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75" name="Google Shape;1775;p23"/>
              <p:cNvGrpSpPr/>
              <p:nvPr/>
            </p:nvGrpSpPr>
            <p:grpSpPr>
              <a:xfrm>
                <a:off x="1005226" y="210401"/>
                <a:ext cx="8138847" cy="211872"/>
                <a:chOff x="1005226" y="199492"/>
                <a:chExt cx="8138847" cy="211872"/>
              </a:xfrm>
            </p:grpSpPr>
            <p:sp>
              <p:nvSpPr>
                <p:cNvPr id="1776" name="Google Shape;1776;p2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77" name="Google Shape;1777;p23"/>
                <p:cNvGrpSpPr/>
                <p:nvPr/>
              </p:nvGrpSpPr>
              <p:grpSpPr>
                <a:xfrm>
                  <a:off x="1005226" y="199492"/>
                  <a:ext cx="3295960" cy="211872"/>
                  <a:chOff x="1018925" y="254356"/>
                  <a:chExt cx="3295960" cy="211872"/>
                </a:xfrm>
              </p:grpSpPr>
              <p:sp>
                <p:nvSpPr>
                  <p:cNvPr id="1778" name="Google Shape;1778;p2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780" name="Google Shape;1780;p23"/>
              <p:cNvGrpSpPr/>
              <p:nvPr/>
            </p:nvGrpSpPr>
            <p:grpSpPr>
              <a:xfrm>
                <a:off x="91453" y="114937"/>
                <a:ext cx="750045" cy="777207"/>
                <a:chOff x="54877" y="169801"/>
                <a:chExt cx="750045" cy="777207"/>
              </a:xfrm>
            </p:grpSpPr>
            <p:sp>
              <p:nvSpPr>
                <p:cNvPr id="1781" name="Google Shape;1781;p23"/>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3"/>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3"/>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3"/>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3"/>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3"/>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3"/>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3"/>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3"/>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3"/>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3"/>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3"/>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23"/>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3"/>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3"/>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3"/>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3"/>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23"/>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3"/>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0" name="Google Shape;1800;p23"/>
              <p:cNvGrpSpPr/>
              <p:nvPr/>
            </p:nvGrpSpPr>
            <p:grpSpPr>
              <a:xfrm>
                <a:off x="76177" y="4248700"/>
                <a:ext cx="779177" cy="746654"/>
                <a:chOff x="39601" y="4212124"/>
                <a:chExt cx="779177" cy="746654"/>
              </a:xfrm>
            </p:grpSpPr>
            <p:sp>
              <p:nvSpPr>
                <p:cNvPr id="1801" name="Google Shape;1801;p23"/>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3"/>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3"/>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3"/>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3"/>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3"/>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3"/>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3"/>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3"/>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3"/>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3"/>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3"/>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3"/>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3"/>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3"/>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3"/>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3"/>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3"/>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3"/>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0" name="Google Shape;1820;p23"/>
              <p:cNvGrpSpPr/>
              <p:nvPr/>
            </p:nvGrpSpPr>
            <p:grpSpPr>
              <a:xfrm rot="10800000" flipH="1">
                <a:off x="1005226" y="4721208"/>
                <a:ext cx="8138847" cy="211872"/>
                <a:chOff x="1005226" y="199492"/>
                <a:chExt cx="8138847" cy="211872"/>
              </a:xfrm>
            </p:grpSpPr>
            <p:sp>
              <p:nvSpPr>
                <p:cNvPr id="1821" name="Google Shape;1821;p2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22" name="Google Shape;1822;p23"/>
                <p:cNvGrpSpPr/>
                <p:nvPr/>
              </p:nvGrpSpPr>
              <p:grpSpPr>
                <a:xfrm>
                  <a:off x="1005226" y="199492"/>
                  <a:ext cx="3295960" cy="211872"/>
                  <a:chOff x="1018925" y="254356"/>
                  <a:chExt cx="3295960" cy="211872"/>
                </a:xfrm>
              </p:grpSpPr>
              <p:sp>
                <p:nvSpPr>
                  <p:cNvPr id="1823" name="Google Shape;1823;p2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1825" name="Google Shape;1825;p23"/>
          <p:cNvSpPr txBox="1">
            <a:spLocks noGrp="1"/>
          </p:cNvSpPr>
          <p:nvPr>
            <p:ph type="title"/>
          </p:nvPr>
        </p:nvSpPr>
        <p:spPr>
          <a:xfrm>
            <a:off x="1011800" y="593367"/>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0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6" name="Google Shape;1826;p23"/>
          <p:cNvSpPr txBox="1">
            <a:spLocks noGrp="1"/>
          </p:cNvSpPr>
          <p:nvPr>
            <p:ph type="title" idx="2"/>
          </p:nvPr>
        </p:nvSpPr>
        <p:spPr>
          <a:xfrm>
            <a:off x="4340400" y="3981600"/>
            <a:ext cx="35112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827" name="Google Shape;1827;p23"/>
          <p:cNvSpPr txBox="1">
            <a:spLocks noGrp="1"/>
          </p:cNvSpPr>
          <p:nvPr>
            <p:ph type="title" idx="3"/>
          </p:nvPr>
        </p:nvSpPr>
        <p:spPr>
          <a:xfrm>
            <a:off x="4416800" y="4588800"/>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000" b="0">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1828" name="Google Shape;1828;p23"/>
          <p:cNvSpPr txBox="1">
            <a:spLocks noGrp="1"/>
          </p:cNvSpPr>
          <p:nvPr>
            <p:ph type="title" idx="4"/>
          </p:nvPr>
        </p:nvSpPr>
        <p:spPr>
          <a:xfrm>
            <a:off x="878033" y="3981600"/>
            <a:ext cx="35116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829" name="Google Shape;1829;p23"/>
          <p:cNvSpPr txBox="1">
            <a:spLocks noGrp="1"/>
          </p:cNvSpPr>
          <p:nvPr>
            <p:ph type="title" idx="5"/>
          </p:nvPr>
        </p:nvSpPr>
        <p:spPr>
          <a:xfrm>
            <a:off x="954567" y="4588800"/>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000" b="0">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1830" name="Google Shape;1830;p23"/>
          <p:cNvSpPr txBox="1">
            <a:spLocks noGrp="1"/>
          </p:cNvSpPr>
          <p:nvPr>
            <p:ph type="title" idx="6"/>
          </p:nvPr>
        </p:nvSpPr>
        <p:spPr>
          <a:xfrm>
            <a:off x="7802567" y="3981600"/>
            <a:ext cx="35112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831" name="Google Shape;1831;p23"/>
          <p:cNvSpPr txBox="1">
            <a:spLocks noGrp="1"/>
          </p:cNvSpPr>
          <p:nvPr>
            <p:ph type="title" idx="7"/>
          </p:nvPr>
        </p:nvSpPr>
        <p:spPr>
          <a:xfrm>
            <a:off x="7879056" y="4588800"/>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000" b="0">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1832" name="Google Shape;1832;p23"/>
          <p:cNvSpPr txBox="1">
            <a:spLocks noGrp="1"/>
          </p:cNvSpPr>
          <p:nvPr>
            <p:ph type="title" idx="8" hasCustomPrompt="1"/>
          </p:nvPr>
        </p:nvSpPr>
        <p:spPr>
          <a:xfrm>
            <a:off x="1991000" y="2556700"/>
            <a:ext cx="12856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833" name="Google Shape;1833;p23"/>
          <p:cNvSpPr txBox="1">
            <a:spLocks noGrp="1"/>
          </p:cNvSpPr>
          <p:nvPr>
            <p:ph type="title" idx="9" hasCustomPrompt="1"/>
          </p:nvPr>
        </p:nvSpPr>
        <p:spPr>
          <a:xfrm>
            <a:off x="5453167" y="2556700"/>
            <a:ext cx="12856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834" name="Google Shape;1834;p23"/>
          <p:cNvSpPr txBox="1">
            <a:spLocks noGrp="1"/>
          </p:cNvSpPr>
          <p:nvPr>
            <p:ph type="title" idx="13" hasCustomPrompt="1"/>
          </p:nvPr>
        </p:nvSpPr>
        <p:spPr>
          <a:xfrm>
            <a:off x="8915233" y="2556700"/>
            <a:ext cx="12856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3115569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alphaModFix/>
          </a:blip>
          <a:stretch>
            <a:fillRect/>
          </a:stretch>
        </a:blipFill>
        <a:effectLst/>
      </p:bgPr>
    </p:bg>
    <p:spTree>
      <p:nvGrpSpPr>
        <p:cNvPr id="1" name="Shape 2430"/>
        <p:cNvGrpSpPr/>
        <p:nvPr/>
      </p:nvGrpSpPr>
      <p:grpSpPr>
        <a:xfrm>
          <a:off x="0" y="0"/>
          <a:ext cx="0" cy="0"/>
          <a:chOff x="0" y="0"/>
          <a:chExt cx="0" cy="0"/>
        </a:xfrm>
      </p:grpSpPr>
      <p:pic>
        <p:nvPicPr>
          <p:cNvPr id="69" name="Imagen 68"/>
          <p:cNvPicPr>
            <a:picLocks noChangeAspect="1"/>
          </p:cNvPicPr>
          <p:nvPr userDrawn="1"/>
        </p:nvPicPr>
        <p:blipFill>
          <a:blip r:embed="rId3"/>
          <a:stretch>
            <a:fillRect/>
          </a:stretch>
        </p:blipFill>
        <p:spPr>
          <a:xfrm flipH="1">
            <a:off x="-1" y="4922445"/>
            <a:ext cx="12192000" cy="1935555"/>
          </a:xfrm>
          <a:prstGeom prst="rect">
            <a:avLst/>
          </a:prstGeom>
        </p:spPr>
      </p:pic>
      <p:grpSp>
        <p:nvGrpSpPr>
          <p:cNvPr id="2443" name="Google Shape;2443;p32"/>
          <p:cNvGrpSpPr/>
          <p:nvPr/>
        </p:nvGrpSpPr>
        <p:grpSpPr>
          <a:xfrm flipH="1">
            <a:off x="-30" y="280535"/>
            <a:ext cx="10851796" cy="282496"/>
            <a:chOff x="1005226" y="199492"/>
            <a:chExt cx="8138847" cy="211872"/>
          </a:xfrm>
        </p:grpSpPr>
        <p:sp>
          <p:nvSpPr>
            <p:cNvPr id="2444" name="Google Shape;2444;p32"/>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45" name="Google Shape;2445;p32"/>
            <p:cNvGrpSpPr/>
            <p:nvPr/>
          </p:nvGrpSpPr>
          <p:grpSpPr>
            <a:xfrm>
              <a:off x="1005226" y="199492"/>
              <a:ext cx="3295960" cy="211872"/>
              <a:chOff x="1018925" y="254356"/>
              <a:chExt cx="3295960" cy="211872"/>
            </a:xfrm>
          </p:grpSpPr>
          <p:sp>
            <p:nvSpPr>
              <p:cNvPr id="2446" name="Google Shape;2446;p32"/>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2"/>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 name="Freeform 5"/>
          <p:cNvSpPr>
            <a:spLocks/>
          </p:cNvSpPr>
          <p:nvPr/>
        </p:nvSpPr>
        <p:spPr bwMode="auto">
          <a:xfrm rot="16560300">
            <a:off x="8704354" y="2988428"/>
            <a:ext cx="6263961" cy="908889"/>
          </a:xfrm>
          <a:custGeom>
            <a:avLst/>
            <a:gdLst>
              <a:gd name="T0" fmla="*/ 247 w 969"/>
              <a:gd name="T1" fmla="*/ 110 h 138"/>
              <a:gd name="T2" fmla="*/ 104 w 969"/>
              <a:gd name="T3" fmla="*/ 115 h 138"/>
              <a:gd name="T4" fmla="*/ 56 w 969"/>
              <a:gd name="T5" fmla="*/ 130 h 138"/>
              <a:gd name="T6" fmla="*/ 10 w 969"/>
              <a:gd name="T7" fmla="*/ 123 h 138"/>
              <a:gd name="T8" fmla="*/ 8 w 969"/>
              <a:gd name="T9" fmla="*/ 72 h 138"/>
              <a:gd name="T10" fmla="*/ 49 w 969"/>
              <a:gd name="T11" fmla="*/ 61 h 138"/>
              <a:gd name="T12" fmla="*/ 222 w 969"/>
              <a:gd name="T13" fmla="*/ 57 h 138"/>
              <a:gd name="T14" fmla="*/ 284 w 969"/>
              <a:gd name="T15" fmla="*/ 57 h 138"/>
              <a:gd name="T16" fmla="*/ 304 w 969"/>
              <a:gd name="T17" fmla="*/ 57 h 138"/>
              <a:gd name="T18" fmla="*/ 479 w 969"/>
              <a:gd name="T19" fmla="*/ 41 h 138"/>
              <a:gd name="T20" fmla="*/ 952 w 969"/>
              <a:gd name="T21" fmla="*/ 1 h 138"/>
              <a:gd name="T22" fmla="*/ 969 w 969"/>
              <a:gd name="T23" fmla="*/ 5 h 138"/>
              <a:gd name="T24" fmla="*/ 953 w 969"/>
              <a:gd name="T25" fmla="*/ 15 h 138"/>
              <a:gd name="T26" fmla="*/ 554 w 969"/>
              <a:gd name="T27" fmla="*/ 59 h 138"/>
              <a:gd name="T28" fmla="*/ 379 w 969"/>
              <a:gd name="T29" fmla="*/ 85 h 138"/>
              <a:gd name="T30" fmla="*/ 333 w 969"/>
              <a:gd name="T31" fmla="*/ 91 h 138"/>
              <a:gd name="T32" fmla="*/ 275 w 969"/>
              <a:gd name="T33" fmla="*/ 104 h 138"/>
              <a:gd name="T34" fmla="*/ 247 w 969"/>
              <a:gd name="T35" fmla="*/ 1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9" h="138">
                <a:moveTo>
                  <a:pt x="247" y="110"/>
                </a:moveTo>
                <a:cubicBezTo>
                  <a:pt x="200" y="96"/>
                  <a:pt x="152" y="108"/>
                  <a:pt x="104" y="115"/>
                </a:cubicBezTo>
                <a:cubicBezTo>
                  <a:pt x="88" y="118"/>
                  <a:pt x="71" y="123"/>
                  <a:pt x="56" y="130"/>
                </a:cubicBezTo>
                <a:cubicBezTo>
                  <a:pt x="38" y="138"/>
                  <a:pt x="23" y="136"/>
                  <a:pt x="10" y="123"/>
                </a:cubicBezTo>
                <a:cubicBezTo>
                  <a:pt x="1" y="115"/>
                  <a:pt x="0" y="84"/>
                  <a:pt x="8" y="72"/>
                </a:cubicBezTo>
                <a:cubicBezTo>
                  <a:pt x="18" y="57"/>
                  <a:pt x="33" y="57"/>
                  <a:pt x="49" y="61"/>
                </a:cubicBezTo>
                <a:cubicBezTo>
                  <a:pt x="107" y="73"/>
                  <a:pt x="165" y="71"/>
                  <a:pt x="222" y="57"/>
                </a:cubicBezTo>
                <a:cubicBezTo>
                  <a:pt x="243" y="51"/>
                  <a:pt x="263" y="46"/>
                  <a:pt x="284" y="57"/>
                </a:cubicBezTo>
                <a:cubicBezTo>
                  <a:pt x="289" y="60"/>
                  <a:pt x="297" y="58"/>
                  <a:pt x="304" y="57"/>
                </a:cubicBezTo>
                <a:cubicBezTo>
                  <a:pt x="362" y="52"/>
                  <a:pt x="420" y="46"/>
                  <a:pt x="479" y="41"/>
                </a:cubicBezTo>
                <a:cubicBezTo>
                  <a:pt x="636" y="27"/>
                  <a:pt x="794" y="14"/>
                  <a:pt x="952" y="1"/>
                </a:cubicBezTo>
                <a:cubicBezTo>
                  <a:pt x="957" y="0"/>
                  <a:pt x="963" y="4"/>
                  <a:pt x="969" y="5"/>
                </a:cubicBezTo>
                <a:cubicBezTo>
                  <a:pt x="964" y="9"/>
                  <a:pt x="959" y="15"/>
                  <a:pt x="953" y="15"/>
                </a:cubicBezTo>
                <a:cubicBezTo>
                  <a:pt x="820" y="30"/>
                  <a:pt x="687" y="44"/>
                  <a:pt x="554" y="59"/>
                </a:cubicBezTo>
                <a:cubicBezTo>
                  <a:pt x="496" y="66"/>
                  <a:pt x="437" y="76"/>
                  <a:pt x="379" y="85"/>
                </a:cubicBezTo>
                <a:cubicBezTo>
                  <a:pt x="364" y="87"/>
                  <a:pt x="348" y="88"/>
                  <a:pt x="333" y="91"/>
                </a:cubicBezTo>
                <a:cubicBezTo>
                  <a:pt x="314" y="94"/>
                  <a:pt x="294" y="100"/>
                  <a:pt x="275" y="104"/>
                </a:cubicBezTo>
                <a:cubicBezTo>
                  <a:pt x="266" y="106"/>
                  <a:pt x="258" y="108"/>
                  <a:pt x="247" y="110"/>
                </a:cubicBezTo>
                <a:close/>
              </a:path>
            </a:pathLst>
          </a:custGeom>
          <a:solidFill>
            <a:schemeClr val="accent5">
              <a:lumMod val="75000"/>
            </a:schemeClr>
          </a:solidFill>
          <a:ln>
            <a:noFill/>
          </a:ln>
        </p:spPr>
        <p:txBody>
          <a:bodyPr vert="horz" wrap="square" lIns="121920" tIns="60960" rIns="121920" bIns="60960" numCol="1" anchor="t" anchorCtr="0" compatLnSpc="1">
            <a:prstTxWarp prst="textNoShape">
              <a:avLst/>
            </a:prstTxWarp>
          </a:bodyPr>
          <a:lstStyle/>
          <a:p>
            <a:endParaRPr lang="es-AR" sz="2400"/>
          </a:p>
        </p:txBody>
      </p:sp>
      <p:pic>
        <p:nvPicPr>
          <p:cNvPr id="6" name="Imagen 5"/>
          <p:cNvPicPr>
            <a:picLocks noChangeAspect="1"/>
          </p:cNvPicPr>
          <p:nvPr userDrawn="1"/>
        </p:nvPicPr>
        <p:blipFill>
          <a:blip r:embed="rId4"/>
          <a:stretch>
            <a:fillRect/>
          </a:stretch>
        </p:blipFill>
        <p:spPr>
          <a:xfrm>
            <a:off x="10079321" y="4897195"/>
            <a:ext cx="1352956" cy="1960805"/>
          </a:xfrm>
          <a:prstGeom prst="rect">
            <a:avLst/>
          </a:prstGeom>
        </p:spPr>
      </p:pic>
    </p:spTree>
    <p:extLst>
      <p:ext uri="{BB962C8B-B14F-4D97-AF65-F5344CB8AC3E}">
        <p14:creationId xmlns:p14="http://schemas.microsoft.com/office/powerpoint/2010/main" val="18251708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883"/>
        <p:cNvGrpSpPr/>
        <p:nvPr/>
      </p:nvGrpSpPr>
      <p:grpSpPr>
        <a:xfrm>
          <a:off x="0" y="0"/>
          <a:ext cx="0" cy="0"/>
          <a:chOff x="0" y="0"/>
          <a:chExt cx="0" cy="0"/>
        </a:xfrm>
      </p:grpSpPr>
      <p:pic>
        <p:nvPicPr>
          <p:cNvPr id="77" name="Imagen 76"/>
          <p:cNvPicPr>
            <a:picLocks noChangeAspect="1"/>
          </p:cNvPicPr>
          <p:nvPr userDrawn="1"/>
        </p:nvPicPr>
        <p:blipFill>
          <a:blip r:embed="rId3">
            <a:lum bright="33000" contrast="-19000"/>
          </a:blip>
          <a:stretch>
            <a:fillRect/>
          </a:stretch>
        </p:blipFill>
        <p:spPr>
          <a:xfrm>
            <a:off x="4432836" y="1746576"/>
            <a:ext cx="3229349" cy="3716373"/>
          </a:xfrm>
          <a:prstGeom prst="rect">
            <a:avLst/>
          </a:prstGeom>
        </p:spPr>
      </p:pic>
      <p:grpSp>
        <p:nvGrpSpPr>
          <p:cNvPr id="884" name="Google Shape;884;p13"/>
          <p:cNvGrpSpPr/>
          <p:nvPr/>
        </p:nvGrpSpPr>
        <p:grpSpPr>
          <a:xfrm>
            <a:off x="101569" y="153218"/>
            <a:ext cx="12090528" cy="6534127"/>
            <a:chOff x="76177" y="114913"/>
            <a:chExt cx="9067896" cy="4900595"/>
          </a:xfrm>
        </p:grpSpPr>
        <p:grpSp>
          <p:nvGrpSpPr>
            <p:cNvPr id="885" name="Google Shape;885;p13"/>
            <p:cNvGrpSpPr/>
            <p:nvPr/>
          </p:nvGrpSpPr>
          <p:grpSpPr>
            <a:xfrm>
              <a:off x="4477110" y="4842845"/>
              <a:ext cx="189780" cy="172662"/>
              <a:chOff x="4520653" y="4806269"/>
              <a:chExt cx="189780" cy="172662"/>
            </a:xfrm>
          </p:grpSpPr>
          <p:sp>
            <p:nvSpPr>
              <p:cNvPr id="886" name="Google Shape;886;p13"/>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3"/>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9" name="Google Shape;889;p13"/>
            <p:cNvSpPr/>
            <p:nvPr/>
          </p:nvSpPr>
          <p:spPr>
            <a:xfrm>
              <a:off x="4470392"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90" name="Google Shape;890;p13"/>
            <p:cNvGrpSpPr/>
            <p:nvPr/>
          </p:nvGrpSpPr>
          <p:grpSpPr>
            <a:xfrm>
              <a:off x="76177" y="114937"/>
              <a:ext cx="9067896" cy="4880416"/>
              <a:chOff x="76177" y="114937"/>
              <a:chExt cx="9067896" cy="4880416"/>
            </a:xfrm>
          </p:grpSpPr>
          <p:grpSp>
            <p:nvGrpSpPr>
              <p:cNvPr id="891" name="Google Shape;891;p13"/>
              <p:cNvGrpSpPr/>
              <p:nvPr/>
            </p:nvGrpSpPr>
            <p:grpSpPr>
              <a:xfrm>
                <a:off x="194306" y="1034696"/>
                <a:ext cx="213648" cy="3005896"/>
                <a:chOff x="194306" y="1034696"/>
                <a:chExt cx="213648" cy="3005896"/>
              </a:xfrm>
            </p:grpSpPr>
            <p:sp>
              <p:nvSpPr>
                <p:cNvPr id="892" name="Google Shape;892;p13"/>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3"/>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3"/>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6" name="Google Shape;896;p13"/>
              <p:cNvGrpSpPr/>
              <p:nvPr/>
            </p:nvGrpSpPr>
            <p:grpSpPr>
              <a:xfrm>
                <a:off x="1005226" y="210401"/>
                <a:ext cx="8138847" cy="211872"/>
                <a:chOff x="1005226" y="199492"/>
                <a:chExt cx="8138847" cy="211872"/>
              </a:xfrm>
            </p:grpSpPr>
            <p:sp>
              <p:nvSpPr>
                <p:cNvPr id="897" name="Google Shape;897;p1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98" name="Google Shape;898;p13"/>
                <p:cNvGrpSpPr/>
                <p:nvPr/>
              </p:nvGrpSpPr>
              <p:grpSpPr>
                <a:xfrm>
                  <a:off x="1005226" y="199492"/>
                  <a:ext cx="3295960" cy="211872"/>
                  <a:chOff x="1018925" y="254356"/>
                  <a:chExt cx="3295960" cy="211872"/>
                </a:xfrm>
              </p:grpSpPr>
              <p:sp>
                <p:nvSpPr>
                  <p:cNvPr id="899" name="Google Shape;899;p1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01" name="Google Shape;901;p13"/>
              <p:cNvGrpSpPr/>
              <p:nvPr/>
            </p:nvGrpSpPr>
            <p:grpSpPr>
              <a:xfrm>
                <a:off x="91453" y="114937"/>
                <a:ext cx="750045" cy="777207"/>
                <a:chOff x="54877" y="169801"/>
                <a:chExt cx="750045" cy="777207"/>
              </a:xfrm>
            </p:grpSpPr>
            <p:sp>
              <p:nvSpPr>
                <p:cNvPr id="902" name="Google Shape;902;p13"/>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1" name="Google Shape;921;p13"/>
              <p:cNvGrpSpPr/>
              <p:nvPr/>
            </p:nvGrpSpPr>
            <p:grpSpPr>
              <a:xfrm>
                <a:off x="76177" y="4248700"/>
                <a:ext cx="779177" cy="746654"/>
                <a:chOff x="39601" y="4212124"/>
                <a:chExt cx="779177" cy="746654"/>
              </a:xfrm>
            </p:grpSpPr>
            <p:sp>
              <p:nvSpPr>
                <p:cNvPr id="922" name="Google Shape;922;p13"/>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1" name="Google Shape;941;p13"/>
              <p:cNvGrpSpPr/>
              <p:nvPr/>
            </p:nvGrpSpPr>
            <p:grpSpPr>
              <a:xfrm rot="10800000" flipH="1">
                <a:off x="1005226" y="4721208"/>
                <a:ext cx="8138847" cy="211872"/>
                <a:chOff x="1005226" y="199492"/>
                <a:chExt cx="8138847" cy="211872"/>
              </a:xfrm>
            </p:grpSpPr>
            <p:sp>
              <p:nvSpPr>
                <p:cNvPr id="942" name="Google Shape;942;p1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43" name="Google Shape;943;p13"/>
                <p:cNvGrpSpPr/>
                <p:nvPr/>
              </p:nvGrpSpPr>
              <p:grpSpPr>
                <a:xfrm>
                  <a:off x="1005226" y="199492"/>
                  <a:ext cx="3295960" cy="211872"/>
                  <a:chOff x="1018925" y="254356"/>
                  <a:chExt cx="3295960" cy="211872"/>
                </a:xfrm>
              </p:grpSpPr>
              <p:sp>
                <p:nvSpPr>
                  <p:cNvPr id="944" name="Google Shape;944;p1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946" name="Google Shape;946;p13"/>
          <p:cNvSpPr txBox="1">
            <a:spLocks noGrp="1"/>
          </p:cNvSpPr>
          <p:nvPr>
            <p:ph type="title"/>
          </p:nvPr>
        </p:nvSpPr>
        <p:spPr>
          <a:xfrm>
            <a:off x="1011700" y="593367"/>
            <a:ext cx="101684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sz="4000">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7" name="Google Shape;947;p13"/>
          <p:cNvSpPr txBox="1">
            <a:spLocks noGrp="1"/>
          </p:cNvSpPr>
          <p:nvPr>
            <p:ph type="title" idx="2" hasCustomPrompt="1"/>
          </p:nvPr>
        </p:nvSpPr>
        <p:spPr>
          <a:xfrm>
            <a:off x="1428333" y="2048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48" name="Google Shape;948;p13"/>
          <p:cNvSpPr txBox="1">
            <a:spLocks noGrp="1"/>
          </p:cNvSpPr>
          <p:nvPr>
            <p:ph type="title" idx="3"/>
          </p:nvPr>
        </p:nvSpPr>
        <p:spPr>
          <a:xfrm>
            <a:off x="2531233" y="2048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49" name="Google Shape;949;p13"/>
          <p:cNvSpPr txBox="1">
            <a:spLocks noGrp="1"/>
          </p:cNvSpPr>
          <p:nvPr>
            <p:ph type="title" idx="4"/>
          </p:nvPr>
        </p:nvSpPr>
        <p:spPr>
          <a:xfrm>
            <a:off x="2531233" y="2655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50" name="Google Shape;950;p13"/>
          <p:cNvSpPr txBox="1">
            <a:spLocks noGrp="1"/>
          </p:cNvSpPr>
          <p:nvPr>
            <p:ph type="title" idx="5" hasCustomPrompt="1"/>
          </p:nvPr>
        </p:nvSpPr>
        <p:spPr>
          <a:xfrm>
            <a:off x="6289233" y="2048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1" name="Google Shape;951;p13"/>
          <p:cNvSpPr txBox="1">
            <a:spLocks noGrp="1"/>
          </p:cNvSpPr>
          <p:nvPr>
            <p:ph type="title" idx="6"/>
          </p:nvPr>
        </p:nvSpPr>
        <p:spPr>
          <a:xfrm>
            <a:off x="7392133" y="2048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52" name="Google Shape;952;p13"/>
          <p:cNvSpPr txBox="1">
            <a:spLocks noGrp="1"/>
          </p:cNvSpPr>
          <p:nvPr>
            <p:ph type="title" idx="7"/>
          </p:nvPr>
        </p:nvSpPr>
        <p:spPr>
          <a:xfrm>
            <a:off x="7392133" y="2655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53" name="Google Shape;953;p13"/>
          <p:cNvSpPr txBox="1">
            <a:spLocks noGrp="1"/>
          </p:cNvSpPr>
          <p:nvPr>
            <p:ph type="title" idx="8" hasCustomPrompt="1"/>
          </p:nvPr>
        </p:nvSpPr>
        <p:spPr>
          <a:xfrm>
            <a:off x="1428333" y="4066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4" name="Google Shape;954;p13"/>
          <p:cNvSpPr txBox="1">
            <a:spLocks noGrp="1"/>
          </p:cNvSpPr>
          <p:nvPr>
            <p:ph type="title" idx="9"/>
          </p:nvPr>
        </p:nvSpPr>
        <p:spPr>
          <a:xfrm>
            <a:off x="2531233" y="4066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55" name="Google Shape;955;p13"/>
          <p:cNvSpPr txBox="1">
            <a:spLocks noGrp="1"/>
          </p:cNvSpPr>
          <p:nvPr>
            <p:ph type="title" idx="13"/>
          </p:nvPr>
        </p:nvSpPr>
        <p:spPr>
          <a:xfrm>
            <a:off x="2531233" y="4673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56" name="Google Shape;956;p13"/>
          <p:cNvSpPr txBox="1">
            <a:spLocks noGrp="1"/>
          </p:cNvSpPr>
          <p:nvPr>
            <p:ph type="title" idx="14" hasCustomPrompt="1"/>
          </p:nvPr>
        </p:nvSpPr>
        <p:spPr>
          <a:xfrm>
            <a:off x="6289233" y="4066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7" name="Google Shape;957;p13"/>
          <p:cNvSpPr txBox="1">
            <a:spLocks noGrp="1"/>
          </p:cNvSpPr>
          <p:nvPr>
            <p:ph type="title" idx="15"/>
          </p:nvPr>
        </p:nvSpPr>
        <p:spPr>
          <a:xfrm>
            <a:off x="7392133" y="4066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58" name="Google Shape;958;p13"/>
          <p:cNvSpPr txBox="1">
            <a:spLocks noGrp="1"/>
          </p:cNvSpPr>
          <p:nvPr>
            <p:ph type="title" idx="16"/>
          </p:nvPr>
        </p:nvSpPr>
        <p:spPr>
          <a:xfrm>
            <a:off x="7392133" y="4673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Tree>
    <p:extLst>
      <p:ext uri="{BB962C8B-B14F-4D97-AF65-F5344CB8AC3E}">
        <p14:creationId xmlns:p14="http://schemas.microsoft.com/office/powerpoint/2010/main" val="37845196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656"/>
        <p:cNvGrpSpPr/>
        <p:nvPr/>
      </p:nvGrpSpPr>
      <p:grpSpPr>
        <a:xfrm>
          <a:off x="0" y="0"/>
          <a:ext cx="0" cy="0"/>
          <a:chOff x="0" y="0"/>
          <a:chExt cx="0" cy="0"/>
        </a:xfrm>
      </p:grpSpPr>
      <p:grpSp>
        <p:nvGrpSpPr>
          <p:cNvPr id="664" name="Google Shape;664;p9"/>
          <p:cNvGrpSpPr/>
          <p:nvPr/>
        </p:nvGrpSpPr>
        <p:grpSpPr>
          <a:xfrm flipH="1">
            <a:off x="11648128" y="1379595"/>
            <a:ext cx="284864" cy="4007861"/>
            <a:chOff x="194306" y="1034696"/>
            <a:chExt cx="213648" cy="3005896"/>
          </a:xfrm>
        </p:grpSpPr>
        <p:sp>
          <p:nvSpPr>
            <p:cNvPr id="665" name="Google Shape;665;p9"/>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9"/>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flipH="1">
            <a:off x="-30" y="280535"/>
            <a:ext cx="10851796" cy="282496"/>
            <a:chOff x="1005226" y="199492"/>
            <a:chExt cx="8138847" cy="211872"/>
          </a:xfrm>
        </p:grpSpPr>
        <p:sp>
          <p:nvSpPr>
            <p:cNvPr id="670" name="Google Shape;670;p9"/>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1" name="Google Shape;671;p9"/>
            <p:cNvGrpSpPr/>
            <p:nvPr/>
          </p:nvGrpSpPr>
          <p:grpSpPr>
            <a:xfrm>
              <a:off x="1005226" y="199492"/>
              <a:ext cx="3295960" cy="211872"/>
              <a:chOff x="1018925" y="254356"/>
              <a:chExt cx="3295960" cy="211872"/>
            </a:xfrm>
          </p:grpSpPr>
          <p:sp>
            <p:nvSpPr>
              <p:cNvPr id="672" name="Google Shape;672;p9"/>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4" name="Google Shape;714;p9"/>
          <p:cNvGrpSpPr/>
          <p:nvPr/>
        </p:nvGrpSpPr>
        <p:grpSpPr>
          <a:xfrm rot="10800000">
            <a:off x="-30" y="6294944"/>
            <a:ext cx="10851796" cy="282496"/>
            <a:chOff x="1005226" y="199492"/>
            <a:chExt cx="8138847" cy="211872"/>
          </a:xfrm>
        </p:grpSpPr>
        <p:sp>
          <p:nvSpPr>
            <p:cNvPr id="715" name="Google Shape;715;p9"/>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6" name="Google Shape;716;p9"/>
            <p:cNvGrpSpPr/>
            <p:nvPr/>
          </p:nvGrpSpPr>
          <p:grpSpPr>
            <a:xfrm>
              <a:off x="1005226" y="199492"/>
              <a:ext cx="3295960" cy="211872"/>
              <a:chOff x="1018925" y="254356"/>
              <a:chExt cx="3295960" cy="211872"/>
            </a:xfrm>
          </p:grpSpPr>
          <p:sp>
            <p:nvSpPr>
              <p:cNvPr id="717" name="Google Shape;717;p9"/>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19" name="Google Shape;719;p9"/>
          <p:cNvSpPr txBox="1">
            <a:spLocks noGrp="1"/>
          </p:cNvSpPr>
          <p:nvPr userDrawn="1">
            <p:ph type="title"/>
          </p:nvPr>
        </p:nvSpPr>
        <p:spPr>
          <a:xfrm>
            <a:off x="1398033" y="1938700"/>
            <a:ext cx="5393600" cy="1781200"/>
          </a:xfrm>
          <a:prstGeom prst="rect">
            <a:avLst/>
          </a:prstGeom>
        </p:spPr>
        <p:txBody>
          <a:bodyPr spcFirstLastPara="1" wrap="square" lIns="91425" tIns="91425" rIns="91425" bIns="91425" anchor="b" anchorCtr="0">
            <a:noAutofit/>
          </a:bodyPr>
          <a:lstStyle>
            <a:lvl1pPr lvl="0" algn="l">
              <a:spcBef>
                <a:spcPts val="0"/>
              </a:spcBef>
              <a:spcAft>
                <a:spcPts val="0"/>
              </a:spcAft>
              <a:buSzPts val="4200"/>
              <a:buNone/>
              <a:defRPr sz="10533">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dirty="0"/>
          </a:p>
        </p:txBody>
      </p:sp>
      <p:sp>
        <p:nvSpPr>
          <p:cNvPr id="720" name="Google Shape;720;p9"/>
          <p:cNvSpPr txBox="1">
            <a:spLocks noGrp="1"/>
          </p:cNvSpPr>
          <p:nvPr userDrawn="1">
            <p:ph type="subTitle" idx="1"/>
          </p:nvPr>
        </p:nvSpPr>
        <p:spPr>
          <a:xfrm>
            <a:off x="1398033" y="3629467"/>
            <a:ext cx="4853200" cy="127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000">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pic>
        <p:nvPicPr>
          <p:cNvPr id="66" name="Imagen 65"/>
          <p:cNvPicPr>
            <a:picLocks noChangeAspect="1"/>
          </p:cNvPicPr>
          <p:nvPr userDrawn="1"/>
        </p:nvPicPr>
        <p:blipFill>
          <a:blip r:embed="rId3"/>
          <a:stretch>
            <a:fillRect/>
          </a:stretch>
        </p:blipFill>
        <p:spPr>
          <a:xfrm>
            <a:off x="10851766" y="5505456"/>
            <a:ext cx="1171943" cy="1071899"/>
          </a:xfrm>
          <a:prstGeom prst="rect">
            <a:avLst/>
          </a:prstGeom>
        </p:spPr>
      </p:pic>
    </p:spTree>
    <p:extLst>
      <p:ext uri="{BB962C8B-B14F-4D97-AF65-F5344CB8AC3E}">
        <p14:creationId xmlns:p14="http://schemas.microsoft.com/office/powerpoint/2010/main" val="38481389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28"/>
        <p:cNvGrpSpPr/>
        <p:nvPr/>
      </p:nvGrpSpPr>
      <p:grpSpPr>
        <a:xfrm>
          <a:off x="0" y="0"/>
          <a:ext cx="0" cy="0"/>
          <a:chOff x="0" y="0"/>
          <a:chExt cx="0" cy="0"/>
        </a:xfrm>
      </p:grpSpPr>
      <p:sp>
        <p:nvSpPr>
          <p:cNvPr id="530" name="Google Shape;530;p24"/>
          <p:cNvSpPr txBox="1">
            <a:spLocks noGrp="1"/>
          </p:cNvSpPr>
          <p:nvPr>
            <p:ph type="title"/>
          </p:nvPr>
        </p:nvSpPr>
        <p:spPr>
          <a:xfrm>
            <a:off x="960000" y="1864600"/>
            <a:ext cx="5136000" cy="1007600"/>
          </a:xfrm>
          <a:prstGeom prst="rect">
            <a:avLst/>
          </a:prstGeom>
        </p:spPr>
        <p:txBody>
          <a:bodyPr spcFirstLastPara="1" wrap="square" lIns="0" tIns="0" rIns="0" bIns="0" anchor="ctr" anchorCtr="0">
            <a:noAutofit/>
          </a:bodyPr>
          <a:lstStyle>
            <a:lvl1pPr lvl="0" algn="l" rtl="0">
              <a:spcBef>
                <a:spcPts val="0"/>
              </a:spcBef>
              <a:spcAft>
                <a:spcPts val="0"/>
              </a:spcAft>
              <a:buSzPts val="30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31" name="Google Shape;531;p24"/>
          <p:cNvSpPr txBox="1">
            <a:spLocks noGrp="1"/>
          </p:cNvSpPr>
          <p:nvPr>
            <p:ph type="subTitle" idx="1"/>
          </p:nvPr>
        </p:nvSpPr>
        <p:spPr>
          <a:xfrm>
            <a:off x="960000" y="2872200"/>
            <a:ext cx="5136000" cy="2121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0" name="Grupo 9"/>
          <p:cNvGrpSpPr/>
          <p:nvPr userDrawn="1"/>
        </p:nvGrpSpPr>
        <p:grpSpPr>
          <a:xfrm>
            <a:off x="-27715" y="5125"/>
            <a:ext cx="2660505" cy="1105218"/>
            <a:chOff x="-1588" y="-7938"/>
            <a:chExt cx="2327276" cy="966789"/>
          </a:xfrm>
        </p:grpSpPr>
        <p:sp>
          <p:nvSpPr>
            <p:cNvPr id="3"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20" name="Grupo 19"/>
          <p:cNvGrpSpPr/>
          <p:nvPr userDrawn="1"/>
        </p:nvGrpSpPr>
        <p:grpSpPr>
          <a:xfrm flipH="1">
            <a:off x="9694397" y="-11926"/>
            <a:ext cx="2523888" cy="1048465"/>
            <a:chOff x="-1588" y="-7938"/>
            <a:chExt cx="2327276" cy="966789"/>
          </a:xfrm>
        </p:grpSpPr>
        <p:sp>
          <p:nvSpPr>
            <p:cNvPr id="21" name="AutoShape 3"/>
            <p:cNvSpPr>
              <a:spLocks noChangeAspect="1" noChangeArrowheads="1" noTextEdit="1"/>
            </p:cNvSpPr>
            <p:nvPr userDrawn="1"/>
          </p:nvSpPr>
          <p:spPr bwMode="auto">
            <a:xfrm>
              <a:off x="-1588" y="0"/>
              <a:ext cx="232727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 name="Freeform 5"/>
            <p:cNvSpPr>
              <a:spLocks/>
            </p:cNvSpPr>
            <p:nvPr userDrawn="1"/>
          </p:nvSpPr>
          <p:spPr bwMode="auto">
            <a:xfrm>
              <a:off x="6350" y="-7938"/>
              <a:ext cx="2319338" cy="701675"/>
            </a:xfrm>
            <a:custGeom>
              <a:avLst/>
              <a:gdLst>
                <a:gd name="T0" fmla="*/ 302 w 302"/>
                <a:gd name="T1" fmla="*/ 3 h 90"/>
                <a:gd name="T2" fmla="*/ 290 w 302"/>
                <a:gd name="T3" fmla="*/ 7 h 90"/>
                <a:gd name="T4" fmla="*/ 250 w 302"/>
                <a:gd name="T5" fmla="*/ 23 h 90"/>
                <a:gd name="T6" fmla="*/ 217 w 302"/>
                <a:gd name="T7" fmla="*/ 38 h 90"/>
                <a:gd name="T8" fmla="*/ 175 w 302"/>
                <a:gd name="T9" fmla="*/ 62 h 90"/>
                <a:gd name="T10" fmla="*/ 85 w 302"/>
                <a:gd name="T11" fmla="*/ 88 h 90"/>
                <a:gd name="T12" fmla="*/ 6 w 302"/>
                <a:gd name="T13" fmla="*/ 53 h 90"/>
                <a:gd name="T14" fmla="*/ 1 w 302"/>
                <a:gd name="T15" fmla="*/ 45 h 90"/>
                <a:gd name="T16" fmla="*/ 0 w 302"/>
                <a:gd name="T17" fmla="*/ 8 h 90"/>
                <a:gd name="T18" fmla="*/ 7 w 302"/>
                <a:gd name="T19" fmla="*/ 1 h 90"/>
                <a:gd name="T20" fmla="*/ 32 w 302"/>
                <a:gd name="T21" fmla="*/ 0 h 90"/>
                <a:gd name="T22" fmla="*/ 281 w 302"/>
                <a:gd name="T23" fmla="*/ 0 h 90"/>
                <a:gd name="T24" fmla="*/ 302 w 302"/>
                <a:gd name="T25"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0">
                  <a:moveTo>
                    <a:pt x="302" y="3"/>
                  </a:moveTo>
                  <a:cubicBezTo>
                    <a:pt x="298" y="4"/>
                    <a:pt x="294" y="5"/>
                    <a:pt x="290" y="7"/>
                  </a:cubicBezTo>
                  <a:cubicBezTo>
                    <a:pt x="275" y="8"/>
                    <a:pt x="263" y="17"/>
                    <a:pt x="250" y="23"/>
                  </a:cubicBezTo>
                  <a:cubicBezTo>
                    <a:pt x="237" y="25"/>
                    <a:pt x="227" y="33"/>
                    <a:pt x="217" y="38"/>
                  </a:cubicBezTo>
                  <a:cubicBezTo>
                    <a:pt x="203" y="46"/>
                    <a:pt x="189" y="54"/>
                    <a:pt x="175" y="62"/>
                  </a:cubicBezTo>
                  <a:cubicBezTo>
                    <a:pt x="147" y="78"/>
                    <a:pt x="118" y="90"/>
                    <a:pt x="85" y="88"/>
                  </a:cubicBezTo>
                  <a:cubicBezTo>
                    <a:pt x="55" y="87"/>
                    <a:pt x="29" y="73"/>
                    <a:pt x="6" y="53"/>
                  </a:cubicBezTo>
                  <a:cubicBezTo>
                    <a:pt x="4" y="51"/>
                    <a:pt x="3" y="48"/>
                    <a:pt x="1" y="45"/>
                  </a:cubicBezTo>
                  <a:cubicBezTo>
                    <a:pt x="1" y="33"/>
                    <a:pt x="1" y="20"/>
                    <a:pt x="0" y="8"/>
                  </a:cubicBezTo>
                  <a:cubicBezTo>
                    <a:pt x="0" y="2"/>
                    <a:pt x="3" y="1"/>
                    <a:pt x="7" y="1"/>
                  </a:cubicBezTo>
                  <a:cubicBezTo>
                    <a:pt x="16" y="1"/>
                    <a:pt x="24" y="0"/>
                    <a:pt x="32" y="0"/>
                  </a:cubicBezTo>
                  <a:cubicBezTo>
                    <a:pt x="115" y="0"/>
                    <a:pt x="198" y="0"/>
                    <a:pt x="281" y="0"/>
                  </a:cubicBezTo>
                  <a:cubicBezTo>
                    <a:pt x="288" y="0"/>
                    <a:pt x="295" y="0"/>
                    <a:pt x="302" y="3"/>
                  </a:cubicBezTo>
                  <a:close/>
                </a:path>
              </a:pathLst>
            </a:custGeom>
            <a:solidFill>
              <a:srgbClr val="E62155"/>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6"/>
            <p:cNvSpPr>
              <a:spLocks/>
            </p:cNvSpPr>
            <p:nvPr userDrawn="1"/>
          </p:nvSpPr>
          <p:spPr bwMode="auto">
            <a:xfrm>
              <a:off x="6350" y="179388"/>
              <a:ext cx="1889126" cy="779463"/>
            </a:xfrm>
            <a:custGeom>
              <a:avLst/>
              <a:gdLst>
                <a:gd name="T0" fmla="*/ 246 w 246"/>
                <a:gd name="T1" fmla="*/ 4 h 100"/>
                <a:gd name="T2" fmla="*/ 158 w 246"/>
                <a:gd name="T3" fmla="*/ 72 h 100"/>
                <a:gd name="T4" fmla="*/ 98 w 246"/>
                <a:gd name="T5" fmla="*/ 97 h 100"/>
                <a:gd name="T6" fmla="*/ 17 w 246"/>
                <a:gd name="T7" fmla="*/ 58 h 100"/>
                <a:gd name="T8" fmla="*/ 3 w 246"/>
                <a:gd name="T9" fmla="*/ 40 h 100"/>
                <a:gd name="T10" fmla="*/ 1 w 246"/>
                <a:gd name="T11" fmla="*/ 28 h 100"/>
                <a:gd name="T12" fmla="*/ 9 w 246"/>
                <a:gd name="T13" fmla="*/ 33 h 100"/>
                <a:gd name="T14" fmla="*/ 33 w 246"/>
                <a:gd name="T15" fmla="*/ 55 h 100"/>
                <a:gd name="T16" fmla="*/ 139 w 246"/>
                <a:gd name="T17" fmla="*/ 64 h 100"/>
                <a:gd name="T18" fmla="*/ 196 w 246"/>
                <a:gd name="T19" fmla="*/ 28 h 100"/>
                <a:gd name="T20" fmla="*/ 238 w 246"/>
                <a:gd name="T21" fmla="*/ 2 h 100"/>
                <a:gd name="T22" fmla="*/ 243 w 246"/>
                <a:gd name="T23" fmla="*/ 1 h 100"/>
                <a:gd name="T24" fmla="*/ 246 w 246"/>
                <a:gd name="T2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00">
                  <a:moveTo>
                    <a:pt x="246" y="4"/>
                  </a:moveTo>
                  <a:cubicBezTo>
                    <a:pt x="217" y="27"/>
                    <a:pt x="188" y="50"/>
                    <a:pt x="158" y="72"/>
                  </a:cubicBezTo>
                  <a:cubicBezTo>
                    <a:pt x="141" y="85"/>
                    <a:pt x="121" y="95"/>
                    <a:pt x="98" y="97"/>
                  </a:cubicBezTo>
                  <a:cubicBezTo>
                    <a:pt x="64" y="100"/>
                    <a:pt x="39" y="83"/>
                    <a:pt x="17" y="58"/>
                  </a:cubicBezTo>
                  <a:cubicBezTo>
                    <a:pt x="12" y="53"/>
                    <a:pt x="8" y="46"/>
                    <a:pt x="3" y="40"/>
                  </a:cubicBezTo>
                  <a:cubicBezTo>
                    <a:pt x="2" y="36"/>
                    <a:pt x="0" y="32"/>
                    <a:pt x="1" y="28"/>
                  </a:cubicBezTo>
                  <a:cubicBezTo>
                    <a:pt x="6" y="26"/>
                    <a:pt x="7" y="30"/>
                    <a:pt x="9" y="33"/>
                  </a:cubicBezTo>
                  <a:cubicBezTo>
                    <a:pt x="17" y="40"/>
                    <a:pt x="24" y="48"/>
                    <a:pt x="33" y="55"/>
                  </a:cubicBezTo>
                  <a:cubicBezTo>
                    <a:pt x="67" y="81"/>
                    <a:pt x="102" y="80"/>
                    <a:pt x="139" y="64"/>
                  </a:cubicBezTo>
                  <a:cubicBezTo>
                    <a:pt x="160" y="54"/>
                    <a:pt x="178" y="41"/>
                    <a:pt x="196" y="28"/>
                  </a:cubicBezTo>
                  <a:cubicBezTo>
                    <a:pt x="210" y="19"/>
                    <a:pt x="224" y="11"/>
                    <a:pt x="238" y="2"/>
                  </a:cubicBezTo>
                  <a:cubicBezTo>
                    <a:pt x="240" y="1"/>
                    <a:pt x="241" y="0"/>
                    <a:pt x="243" y="1"/>
                  </a:cubicBezTo>
                  <a:cubicBezTo>
                    <a:pt x="245" y="1"/>
                    <a:pt x="246" y="2"/>
                    <a:pt x="246"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4" name="Freeform 7"/>
            <p:cNvSpPr>
              <a:spLocks/>
            </p:cNvSpPr>
            <p:nvPr userDrawn="1"/>
          </p:nvSpPr>
          <p:spPr bwMode="auto">
            <a:xfrm>
              <a:off x="14287" y="147638"/>
              <a:ext cx="1919288" cy="701675"/>
            </a:xfrm>
            <a:custGeom>
              <a:avLst/>
              <a:gdLst>
                <a:gd name="T0" fmla="*/ 242 w 250"/>
                <a:gd name="T1" fmla="*/ 6 h 90"/>
                <a:gd name="T2" fmla="*/ 179 w 250"/>
                <a:gd name="T3" fmla="*/ 47 h 90"/>
                <a:gd name="T4" fmla="*/ 112 w 250"/>
                <a:gd name="T5" fmla="*/ 80 h 90"/>
                <a:gd name="T6" fmla="*/ 7 w 250"/>
                <a:gd name="T7" fmla="*/ 40 h 90"/>
                <a:gd name="T8" fmla="*/ 0 w 250"/>
                <a:gd name="T9" fmla="*/ 32 h 90"/>
                <a:gd name="T10" fmla="*/ 0 w 250"/>
                <a:gd name="T11" fmla="*/ 25 h 90"/>
                <a:gd name="T12" fmla="*/ 51 w 250"/>
                <a:gd name="T13" fmla="*/ 58 h 90"/>
                <a:gd name="T14" fmla="*/ 134 w 250"/>
                <a:gd name="T15" fmla="*/ 57 h 90"/>
                <a:gd name="T16" fmla="*/ 234 w 250"/>
                <a:gd name="T17" fmla="*/ 5 h 90"/>
                <a:gd name="T18" fmla="*/ 249 w 250"/>
                <a:gd name="T19" fmla="*/ 0 h 90"/>
                <a:gd name="T20" fmla="*/ 242 w 250"/>
                <a:gd name="T2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90">
                  <a:moveTo>
                    <a:pt x="242" y="6"/>
                  </a:moveTo>
                  <a:cubicBezTo>
                    <a:pt x="220" y="18"/>
                    <a:pt x="200" y="33"/>
                    <a:pt x="179" y="47"/>
                  </a:cubicBezTo>
                  <a:cubicBezTo>
                    <a:pt x="158" y="61"/>
                    <a:pt x="137" y="74"/>
                    <a:pt x="112" y="80"/>
                  </a:cubicBezTo>
                  <a:cubicBezTo>
                    <a:pt x="68" y="90"/>
                    <a:pt x="35" y="72"/>
                    <a:pt x="7" y="40"/>
                  </a:cubicBezTo>
                  <a:cubicBezTo>
                    <a:pt x="5" y="37"/>
                    <a:pt x="4" y="33"/>
                    <a:pt x="0" y="32"/>
                  </a:cubicBezTo>
                  <a:cubicBezTo>
                    <a:pt x="0" y="30"/>
                    <a:pt x="0" y="28"/>
                    <a:pt x="0" y="25"/>
                  </a:cubicBezTo>
                  <a:cubicBezTo>
                    <a:pt x="16" y="38"/>
                    <a:pt x="32" y="51"/>
                    <a:pt x="51" y="58"/>
                  </a:cubicBezTo>
                  <a:cubicBezTo>
                    <a:pt x="79" y="69"/>
                    <a:pt x="106" y="67"/>
                    <a:pt x="134" y="57"/>
                  </a:cubicBezTo>
                  <a:cubicBezTo>
                    <a:pt x="170" y="45"/>
                    <a:pt x="200" y="22"/>
                    <a:pt x="234" y="5"/>
                  </a:cubicBezTo>
                  <a:cubicBezTo>
                    <a:pt x="239" y="3"/>
                    <a:pt x="243" y="0"/>
                    <a:pt x="249" y="0"/>
                  </a:cubicBezTo>
                  <a:cubicBezTo>
                    <a:pt x="250" y="5"/>
                    <a:pt x="245" y="5"/>
                    <a:pt x="242" y="6"/>
                  </a:cubicBezTo>
                  <a:close/>
                </a:path>
              </a:pathLst>
            </a:custGeom>
            <a:solidFill>
              <a:srgbClr val="6AC4D0"/>
            </a:solidFill>
            <a:ln>
              <a:noFill/>
            </a:ln>
          </p:spPr>
          <p:txBody>
            <a:bodyPr vert="horz" wrap="square" lIns="91440" tIns="45720" rIns="91440" bIns="45720" numCol="1" anchor="t" anchorCtr="0" compatLnSpc="1">
              <a:prstTxWarp prst="textNoShape">
                <a:avLst/>
              </a:prstTxWarp>
            </a:bodyPr>
            <a:lstStyle/>
            <a:p>
              <a:endParaRPr lang="es-AR"/>
            </a:p>
          </p:txBody>
        </p:sp>
        <p:sp>
          <p:nvSpPr>
            <p:cNvPr id="25" name="Freeform 8"/>
            <p:cNvSpPr>
              <a:spLocks/>
            </p:cNvSpPr>
            <p:nvPr userDrawn="1"/>
          </p:nvSpPr>
          <p:spPr bwMode="auto">
            <a:xfrm>
              <a:off x="1871663" y="39688"/>
              <a:ext cx="361950" cy="171450"/>
            </a:xfrm>
            <a:custGeom>
              <a:avLst/>
              <a:gdLst>
                <a:gd name="T0" fmla="*/ 0 w 47"/>
                <a:gd name="T1" fmla="*/ 20 h 22"/>
                <a:gd name="T2" fmla="*/ 7 w 47"/>
                <a:gd name="T3" fmla="*/ 14 h 22"/>
                <a:gd name="T4" fmla="*/ 47 w 47"/>
                <a:gd name="T5" fmla="*/ 1 h 22"/>
                <a:gd name="T6" fmla="*/ 3 w 47"/>
                <a:gd name="T7" fmla="*/ 22 h 22"/>
                <a:gd name="T8" fmla="*/ 0 w 47"/>
                <a:gd name="T9" fmla="*/ 20 h 22"/>
              </a:gdLst>
              <a:ahLst/>
              <a:cxnLst>
                <a:cxn ang="0">
                  <a:pos x="T0" y="T1"/>
                </a:cxn>
                <a:cxn ang="0">
                  <a:pos x="T2" y="T3"/>
                </a:cxn>
                <a:cxn ang="0">
                  <a:pos x="T4" y="T5"/>
                </a:cxn>
                <a:cxn ang="0">
                  <a:pos x="T6" y="T7"/>
                </a:cxn>
                <a:cxn ang="0">
                  <a:pos x="T8" y="T9"/>
                </a:cxn>
              </a:cxnLst>
              <a:rect l="0" t="0" r="r" b="b"/>
              <a:pathLst>
                <a:path w="47" h="22">
                  <a:moveTo>
                    <a:pt x="0" y="20"/>
                  </a:moveTo>
                  <a:cubicBezTo>
                    <a:pt x="2" y="18"/>
                    <a:pt x="5" y="16"/>
                    <a:pt x="7" y="14"/>
                  </a:cubicBezTo>
                  <a:cubicBezTo>
                    <a:pt x="20" y="9"/>
                    <a:pt x="32" y="0"/>
                    <a:pt x="47" y="1"/>
                  </a:cubicBezTo>
                  <a:cubicBezTo>
                    <a:pt x="31" y="6"/>
                    <a:pt x="17" y="14"/>
                    <a:pt x="3" y="22"/>
                  </a:cubicBezTo>
                  <a:cubicBezTo>
                    <a:pt x="2" y="21"/>
                    <a:pt x="1" y="21"/>
                    <a:pt x="0"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17414222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5_Agenda slide layout">
    <p:bg>
      <p:bgPr>
        <a:solidFill>
          <a:schemeClr val="lt1"/>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8288" y="905424"/>
            <a:ext cx="12192000" cy="116416"/>
          </a:xfrm>
          <a:prstGeom prst="rect">
            <a:avLst/>
          </a:prstGeom>
          <a:solidFill>
            <a:srgbClr val="E62155"/>
          </a:solidFill>
          <a:ln>
            <a:noFill/>
          </a:ln>
        </p:spPr>
        <p:txBody>
          <a:bodyPr vert="horz" wrap="square" lIns="91440" tIns="45720" rIns="91440" bIns="45720" numCol="1" anchor="t" anchorCtr="0" compatLnSpc="1">
            <a:prstTxWarp prst="textNoShape">
              <a:avLst/>
            </a:prstTxWarp>
          </a:bodyPr>
          <a:lstStyle/>
          <a:p>
            <a:endParaRPr lang="es-AR" sz="2400"/>
          </a:p>
        </p:txBody>
      </p:sp>
      <p:sp>
        <p:nvSpPr>
          <p:cNvPr id="4" name="Rectangle 6"/>
          <p:cNvSpPr>
            <a:spLocks noChangeArrowheads="1"/>
          </p:cNvSpPr>
          <p:nvPr userDrawn="1"/>
        </p:nvSpPr>
        <p:spPr bwMode="auto">
          <a:xfrm>
            <a:off x="-8288" y="-509"/>
            <a:ext cx="596498" cy="808566"/>
          </a:xfrm>
          <a:prstGeom prst="rect">
            <a:avLst/>
          </a:prstGeom>
          <a:solidFill>
            <a:srgbClr val="E62155"/>
          </a:solidFill>
          <a:ln>
            <a:noFill/>
          </a:ln>
        </p:spPr>
        <p:txBody>
          <a:bodyPr vert="horz" wrap="square" lIns="91440" tIns="45720" rIns="91440" bIns="45720" numCol="1" anchor="t" anchorCtr="0" compatLnSpc="1">
            <a:prstTxWarp prst="textNoShape">
              <a:avLst/>
            </a:prstTxWarp>
          </a:bodyPr>
          <a:lstStyle/>
          <a:p>
            <a:endParaRPr lang="es-AR" sz="2400"/>
          </a:p>
        </p:txBody>
      </p:sp>
    </p:spTree>
    <p:extLst>
      <p:ext uri="{BB962C8B-B14F-4D97-AF65-F5344CB8AC3E}">
        <p14:creationId xmlns:p14="http://schemas.microsoft.com/office/powerpoint/2010/main" val="149661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AE9F-289A-486B-A218-DDFC2CADB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EC1E9CE6-E564-4C1E-9E2F-427F1A426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DE4FAEE4-B6FE-4DC1-886C-8F4847FEC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8277D1-E0BF-471A-9259-CAFAA658F6D7}"/>
              </a:ext>
            </a:extLst>
          </p:cNvPr>
          <p:cNvSpPr>
            <a:spLocks noGrp="1"/>
          </p:cNvSpPr>
          <p:nvPr>
            <p:ph type="dt" sz="half" idx="10"/>
          </p:nvPr>
        </p:nvSpPr>
        <p:spPr/>
        <p:txBody>
          <a:bodyPr/>
          <a:lstStyle/>
          <a:p>
            <a:fld id="{77BEF6DD-C119-41B0-B92E-FCD3EAAA1174}" type="datetimeFigureOut">
              <a:rPr lang="en-PH" smtClean="0"/>
              <a:t>05/09/2024</a:t>
            </a:fld>
            <a:endParaRPr lang="en-PH"/>
          </a:p>
        </p:txBody>
      </p:sp>
      <p:sp>
        <p:nvSpPr>
          <p:cNvPr id="6" name="Footer Placeholder 5">
            <a:extLst>
              <a:ext uri="{FF2B5EF4-FFF2-40B4-BE49-F238E27FC236}">
                <a16:creationId xmlns:a16="http://schemas.microsoft.com/office/drawing/2014/main" id="{07F25A6E-4AA6-4A86-A297-34E394189F1C}"/>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5A17CBC5-F06B-440E-AF83-6AD3A321C15A}"/>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246780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52D3-8497-4385-B0D4-86B594BF8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D8BC7AB3-426B-4E18-A1B9-117E860BBB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3998E739-D663-4F29-8822-466BD31AB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959F0-EC60-4173-94E6-3F5589D341EF}"/>
              </a:ext>
            </a:extLst>
          </p:cNvPr>
          <p:cNvSpPr>
            <a:spLocks noGrp="1"/>
          </p:cNvSpPr>
          <p:nvPr>
            <p:ph type="dt" sz="half" idx="10"/>
          </p:nvPr>
        </p:nvSpPr>
        <p:spPr/>
        <p:txBody>
          <a:bodyPr/>
          <a:lstStyle/>
          <a:p>
            <a:fld id="{77BEF6DD-C119-41B0-B92E-FCD3EAAA1174}" type="datetimeFigureOut">
              <a:rPr lang="en-PH" smtClean="0"/>
              <a:t>05/09/2024</a:t>
            </a:fld>
            <a:endParaRPr lang="en-PH"/>
          </a:p>
        </p:txBody>
      </p:sp>
      <p:sp>
        <p:nvSpPr>
          <p:cNvPr id="6" name="Footer Placeholder 5">
            <a:extLst>
              <a:ext uri="{FF2B5EF4-FFF2-40B4-BE49-F238E27FC236}">
                <a16:creationId xmlns:a16="http://schemas.microsoft.com/office/drawing/2014/main" id="{3621D60C-0C1F-4AE9-894D-ED491A1AFBE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70BCCE8D-AF96-4D2C-9D86-8446795EF548}"/>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5164133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theme" Target="../theme/theme2.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8" Type="http://schemas.openxmlformats.org/officeDocument/2006/relationships/slideLayout" Target="../slideLayouts/slideLayout47.xml"/><Relationship Id="rId3"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2AB48C-4846-46A4-B4A3-D75AFB728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CD35953C-19B3-4158-B2F9-15646B8FD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EF87D0D5-782C-4BAC-9567-0C7BE40E7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EF6DD-C119-41B0-B92E-FCD3EAAA1174}" type="datetimeFigureOut">
              <a:rPr lang="en-PH" smtClean="0"/>
              <a:t>05/09/2024</a:t>
            </a:fld>
            <a:endParaRPr lang="en-PH"/>
          </a:p>
        </p:txBody>
      </p:sp>
      <p:sp>
        <p:nvSpPr>
          <p:cNvPr id="5" name="Footer Placeholder 4">
            <a:extLst>
              <a:ext uri="{FF2B5EF4-FFF2-40B4-BE49-F238E27FC236}">
                <a16:creationId xmlns:a16="http://schemas.microsoft.com/office/drawing/2014/main" id="{F7194C44-BEDC-4650-97D8-B68139D73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FE171D82-0BD0-4F39-BC89-7CF68B854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A6551-699C-4E07-A0EE-41EEC369090E}" type="slidenum">
              <a:rPr lang="en-PH" smtClean="0"/>
              <a:t>‹Nº›</a:t>
            </a:fld>
            <a:endParaRPr lang="en-PH"/>
          </a:p>
        </p:txBody>
      </p:sp>
      <p:sp>
        <p:nvSpPr>
          <p:cNvPr id="7" name="Rectángulo 6"/>
          <p:cNvSpPr/>
          <p:nvPr userDrawn="1"/>
        </p:nvSpPr>
        <p:spPr>
          <a:xfrm>
            <a:off x="0" y="0"/>
            <a:ext cx="12192000" cy="6858000"/>
          </a:xfrm>
          <a:prstGeom prst="rect">
            <a:avLst/>
          </a:prstGeom>
          <a:gradFill>
            <a:gsLst>
              <a:gs pos="47000">
                <a:schemeClr val="bg1"/>
              </a:gs>
              <a:gs pos="6000">
                <a:schemeClr val="bg1">
                  <a:lumMod val="95000"/>
                </a:schemeClr>
              </a:gs>
              <a:gs pos="0">
                <a:schemeClr val="tx1"/>
              </a:gs>
              <a:gs pos="98000">
                <a:schemeClr val="bg1"/>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149806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8" r:id="rId13"/>
    <p:sldLayoutId id="2147483695" r:id="rId14"/>
    <p:sldLayoutId id="2147483694" r:id="rId15"/>
    <p:sldLayoutId id="2147483676" r:id="rId16"/>
    <p:sldLayoutId id="2147483677" r:id="rId17"/>
    <p:sldLayoutId id="2147483662" r:id="rId18"/>
    <p:sldLayoutId id="2147483663" r:id="rId19"/>
    <p:sldLayoutId id="2147483664" r:id="rId20"/>
    <p:sldLayoutId id="2147483665" r:id="rId21"/>
    <p:sldLayoutId id="2147483666" r:id="rId22"/>
    <p:sldLayoutId id="2147483667" r:id="rId23"/>
    <p:sldLayoutId id="2147483668" r:id="rId24"/>
    <p:sldLayoutId id="2147483669" r:id="rId25"/>
    <p:sldLayoutId id="2147483670" r:id="rId26"/>
    <p:sldLayoutId id="2147483679" r:id="rId27"/>
    <p:sldLayoutId id="2147483686" r:id="rId28"/>
    <p:sldLayoutId id="2147483687" r:id="rId29"/>
    <p:sldLayoutId id="2147483672" r:id="rId30"/>
    <p:sldLayoutId id="2147483673" r:id="rId31"/>
    <p:sldLayoutId id="2147483674" r:id="rId32"/>
    <p:sldLayoutId id="2147483675" r:id="rId33"/>
    <p:sldLayoutId id="2147483680" r:id="rId34"/>
    <p:sldLayoutId id="2147483681" r:id="rId35"/>
    <p:sldLayoutId id="2147483684" r:id="rId36"/>
    <p:sldLayoutId id="2147483685" r:id="rId37"/>
    <p:sldLayoutId id="2147483689" r:id="rId38"/>
    <p:sldLayoutId id="2147483690"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2AB48C-4846-46A4-B4A3-D75AFB728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CD35953C-19B3-4158-B2F9-15646B8FD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EF87D0D5-782C-4BAC-9567-0C7BE40E7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PH"/>
          </a:p>
        </p:txBody>
      </p:sp>
      <p:sp>
        <p:nvSpPr>
          <p:cNvPr id="5" name="Footer Placeholder 4">
            <a:extLst>
              <a:ext uri="{FF2B5EF4-FFF2-40B4-BE49-F238E27FC236}">
                <a16:creationId xmlns:a16="http://schemas.microsoft.com/office/drawing/2014/main" id="{F7194C44-BEDC-4650-97D8-B68139D73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MI GRAN PODER: mail: migranpoder.info@gmail.com</a:t>
            </a:r>
            <a:endParaRPr lang="en-PH"/>
          </a:p>
        </p:txBody>
      </p:sp>
      <p:sp>
        <p:nvSpPr>
          <p:cNvPr id="6" name="Slide Number Placeholder 5">
            <a:extLst>
              <a:ext uri="{FF2B5EF4-FFF2-40B4-BE49-F238E27FC236}">
                <a16:creationId xmlns:a16="http://schemas.microsoft.com/office/drawing/2014/main" id="{FE171D82-0BD0-4F39-BC89-7CF68B854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A6551-699C-4E07-A0EE-41EEC369090E}" type="slidenum">
              <a:rPr lang="en-PH" smtClean="0"/>
              <a:t>‹Nº›</a:t>
            </a:fld>
            <a:endParaRPr lang="en-PH"/>
          </a:p>
        </p:txBody>
      </p:sp>
      <p:sp>
        <p:nvSpPr>
          <p:cNvPr id="7" name="Rectángulo 6"/>
          <p:cNvSpPr/>
          <p:nvPr userDrawn="1"/>
        </p:nvSpPr>
        <p:spPr>
          <a:xfrm>
            <a:off x="0" y="0"/>
            <a:ext cx="12192000" cy="6858000"/>
          </a:xfrm>
          <a:prstGeom prst="rect">
            <a:avLst/>
          </a:prstGeom>
          <a:gradFill>
            <a:gsLst>
              <a:gs pos="47000">
                <a:schemeClr val="bg1"/>
              </a:gs>
              <a:gs pos="6000">
                <a:schemeClr val="bg1">
                  <a:lumMod val="95000"/>
                </a:schemeClr>
              </a:gs>
              <a:gs pos="0">
                <a:schemeClr val="tx1"/>
              </a:gs>
              <a:gs pos="98000">
                <a:schemeClr val="bg1"/>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4757224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4C3ED0-3BCC-286D-3966-29B218D0BF0F}"/>
              </a:ext>
            </a:extLst>
          </p:cNvPr>
          <p:cNvSpPr txBox="1"/>
          <p:nvPr/>
        </p:nvSpPr>
        <p:spPr>
          <a:xfrm>
            <a:off x="164038" y="1969238"/>
            <a:ext cx="5768392" cy="3576107"/>
          </a:xfrm>
          <a:prstGeom prst="rect">
            <a:avLst/>
          </a:prstGeom>
          <a:noFill/>
        </p:spPr>
        <p:txBody>
          <a:bodyPr wrap="square" rtlCol="0">
            <a:spAutoFit/>
          </a:bodyPr>
          <a:lstStyle/>
          <a:p>
            <a:pPr algn="just">
              <a:lnSpc>
                <a:spcPct val="107000"/>
              </a:lnSpc>
              <a:spcAft>
                <a:spcPts val="800"/>
              </a:spcAft>
            </a:pPr>
            <a:r>
              <a:rPr lang="es-CL" sz="2000" b="1" kern="100" dirty="0">
                <a:latin typeface="Calibri" panose="020F0502020204030204" pitchFamily="34" charset="0"/>
                <a:ea typeface="Calibri" panose="020F0502020204030204" pitchFamily="34" charset="0"/>
                <a:cs typeface="Times New Roman" panose="02020603050405020304" pitchFamily="18" charset="0"/>
              </a:rPr>
              <a:t>Bastos: el palo de bastos se relaciona con el elemento fuego y representa la pasión, la energía y la acción. </a:t>
            </a:r>
          </a:p>
          <a:p>
            <a:pPr algn="just">
              <a:lnSpc>
                <a:spcPct val="107000"/>
              </a:lnSpc>
              <a:spcAft>
                <a:spcPts val="800"/>
              </a:spcAft>
            </a:pPr>
            <a:r>
              <a:rPr lang="es-CL" sz="2000" b="1" kern="100" dirty="0">
                <a:latin typeface="Calibri" panose="020F0502020204030204" pitchFamily="34" charset="0"/>
                <a:ea typeface="Calibri" panose="020F0502020204030204" pitchFamily="34" charset="0"/>
                <a:cs typeface="Times New Roman" panose="02020603050405020304" pitchFamily="18" charset="0"/>
              </a:rPr>
              <a:t>Las cartas de bastos suelen estar asociadas con la creatividad, la ambición y el deseo de lograr objetivos. </a:t>
            </a:r>
          </a:p>
          <a:p>
            <a:pPr algn="just">
              <a:lnSpc>
                <a:spcPct val="107000"/>
              </a:lnSpc>
              <a:spcAft>
                <a:spcPts val="800"/>
              </a:spcAft>
            </a:pPr>
            <a:r>
              <a:rPr lang="es-CL" sz="2000" b="1" kern="100" dirty="0">
                <a:latin typeface="Calibri" panose="020F0502020204030204" pitchFamily="34" charset="0"/>
                <a:ea typeface="Calibri" panose="020F0502020204030204" pitchFamily="34" charset="0"/>
                <a:cs typeface="Times New Roman" panose="02020603050405020304" pitchFamily="18" charset="0"/>
              </a:rPr>
              <a:t>En la lectura del tarot, las cartas de bastos pueden indicar un momento de entusiasmo y motivación o una necesidad de encontrar la fuerza interna para perseguir metas.</a:t>
            </a:r>
          </a:p>
        </p:txBody>
      </p:sp>
      <p:pic>
        <p:nvPicPr>
          <p:cNvPr id="3" name="Imagen 2" descr="Imagen que contiene Texto">
            <a:extLst>
              <a:ext uri="{FF2B5EF4-FFF2-40B4-BE49-F238E27FC236}">
                <a16:creationId xmlns:a16="http://schemas.microsoft.com/office/drawing/2014/main" id="{27C196B9-D75D-A56D-E282-D9082B6FD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1234" y="1688617"/>
            <a:ext cx="3856728" cy="3856728"/>
          </a:xfrm>
          <a:prstGeom prst="rect">
            <a:avLst/>
          </a:prstGeom>
        </p:spPr>
      </p:pic>
      <p:sp>
        <p:nvSpPr>
          <p:cNvPr id="4" name="TextBox 17">
            <a:extLst>
              <a:ext uri="{FF2B5EF4-FFF2-40B4-BE49-F238E27FC236}">
                <a16:creationId xmlns:a16="http://schemas.microsoft.com/office/drawing/2014/main" id="{F543F9EE-AD09-707B-1CCE-E4C936FE81CA}"/>
              </a:ext>
            </a:extLst>
          </p:cNvPr>
          <p:cNvSpPr txBox="1"/>
          <p:nvPr/>
        </p:nvSpPr>
        <p:spPr>
          <a:xfrm>
            <a:off x="-467081" y="181476"/>
            <a:ext cx="7552514" cy="76944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4400" b="1" dirty="0">
                <a:latin typeface="DK Lemon Yellow Sun" panose="02000000000000000000" pitchFamily="50" charset="0"/>
                <a:ea typeface="맑은 고딕" panose="020B0503020000020004" pitchFamily="34" charset="-127"/>
                <a:cs typeface="Arial" pitchFamily="34" charset="0"/>
              </a:rPr>
              <a:t>BASTO</a:t>
            </a:r>
            <a:r>
              <a:rPr kumimoji="0" lang="en-US" altLang="ko-KR" sz="4400" b="1" i="0" u="none" strike="noStrike" kern="1200" cap="none" spc="0" normalizeH="0" baseline="0" noProof="0" dirty="0">
                <a:ln>
                  <a:noFill/>
                </a:ln>
                <a:effectLst/>
                <a:uLnTx/>
                <a:uFillTx/>
                <a:latin typeface="DK Lemon Yellow Sun" panose="02000000000000000000" pitchFamily="50" charset="0"/>
                <a:ea typeface="맑은 고딕" panose="020B0503020000020004" pitchFamily="34" charset="-127"/>
                <a:cs typeface="Arial" pitchFamily="34" charset="0"/>
              </a:rPr>
              <a:t>S EN EL TAROT</a:t>
            </a:r>
            <a:endParaRPr kumimoji="0" lang="ko-KR" altLang="en-US" sz="4400" b="1" i="0" u="none" strike="noStrike" kern="1200" cap="none" spc="0" normalizeH="0" baseline="0" noProof="0" dirty="0">
              <a:ln>
                <a:noFill/>
              </a:ln>
              <a:effectLst/>
              <a:uLnTx/>
              <a:uFillTx/>
              <a:latin typeface="DK Lemon Yellow Sun" panose="02000000000000000000" pitchFamily="50" charset="0"/>
              <a:ea typeface="맑은 고딕" panose="020B0503020000020004" pitchFamily="34" charset="-127"/>
              <a:cs typeface="Arial" pitchFamily="34" charset="0"/>
            </a:endParaRPr>
          </a:p>
        </p:txBody>
      </p:sp>
    </p:spTree>
    <p:extLst>
      <p:ext uri="{BB962C8B-B14F-4D97-AF65-F5344CB8AC3E}">
        <p14:creationId xmlns:p14="http://schemas.microsoft.com/office/powerpoint/2010/main" val="144230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8266862" y="1108848"/>
            <a:ext cx="2881346" cy="4906316"/>
          </a:xfrm>
          <a:prstGeom prst="rect">
            <a:avLst/>
          </a:prstGeom>
        </p:spPr>
      </p:pic>
      <p:sp>
        <p:nvSpPr>
          <p:cNvPr id="46" name="TextBox 23">
            <a:extLst>
              <a:ext uri="{FF2B5EF4-FFF2-40B4-BE49-F238E27FC236}">
                <a16:creationId xmlns:a16="http://schemas.microsoft.com/office/drawing/2014/main" id="{B584E4C1-F0AA-42F3-9B2A-1E60F6E220C1}"/>
              </a:ext>
            </a:extLst>
          </p:cNvPr>
          <p:cNvSpPr txBox="1"/>
          <p:nvPr/>
        </p:nvSpPr>
        <p:spPr>
          <a:xfrm>
            <a:off x="146942" y="1108848"/>
            <a:ext cx="8042096" cy="5530745"/>
          </a:xfrm>
          <a:prstGeom prst="rect">
            <a:avLst/>
          </a:prstGeom>
          <a:noFill/>
        </p:spPr>
        <p:txBody>
          <a:bodyPr wrap="square" lIns="108000" rIns="108000" rtlCol="0">
            <a:spAutoFit/>
          </a:bodyPr>
          <a:lstStyle/>
          <a:p>
            <a:pPr algn="just">
              <a:lnSpc>
                <a:spcPct val="107000"/>
              </a:lnSpc>
              <a:spcAft>
                <a:spcPts val="800"/>
              </a:spcAft>
            </a:pPr>
            <a:r>
              <a:rPr lang="es-CL" b="1" kern="100" dirty="0">
                <a:effectLst/>
                <a:latin typeface="Aptos" panose="020B0004020202020204" pitchFamily="34" charset="0"/>
                <a:ea typeface="Calibri" panose="020F0502020204030204" pitchFamily="34" charset="0"/>
                <a:cs typeface="Times New Roman" panose="02020603050405020304" pitchFamily="18" charset="0"/>
              </a:rPr>
              <a:t>Cuatro de bastos: representa la celebración y la reunión con amigos y seres queridos.</a:t>
            </a:r>
          </a:p>
          <a:p>
            <a:pPr algn="just">
              <a:lnSpc>
                <a:spcPct val="107000"/>
              </a:lnSpc>
              <a:spcAft>
                <a:spcPts val="800"/>
              </a:spcAft>
            </a:pPr>
            <a:r>
              <a:rPr lang="es-CL" b="1" kern="100" dirty="0">
                <a:effectLst/>
                <a:latin typeface="Aptos" panose="020B0004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CL" b="1" kern="100" dirty="0">
                <a:effectLst/>
                <a:latin typeface="Aptos" panose="020B0004020202020204" pitchFamily="34" charset="0"/>
                <a:ea typeface="Calibri" panose="020F0502020204030204" pitchFamily="34" charset="0"/>
                <a:cs typeface="Times New Roman" panose="02020603050405020304" pitchFamily="18" charset="0"/>
              </a:rPr>
              <a:t>El Cuatro de Bastos en la baraja del Tarot representa celebración, estabilidad y logros en la vida. En la carta se ve una estructura decorada con hojas de parra y coronada con flores, que se encuentra en un paisaje rural con un cielo azul y soleado de fondo. La escena transmite una sensación de paz y felicidad, como si se tratara de una fiesta o celebración en la que las personas están disfrutando de la vida y los logros alcanzados.</a:t>
            </a:r>
          </a:p>
          <a:p>
            <a:pPr algn="just">
              <a:lnSpc>
                <a:spcPct val="107000"/>
              </a:lnSpc>
              <a:spcAft>
                <a:spcPts val="800"/>
              </a:spcAft>
            </a:pPr>
            <a:r>
              <a:rPr lang="es-CL" b="1" kern="100" dirty="0">
                <a:effectLst/>
                <a:latin typeface="Aptos" panose="020B0004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CL" b="1" kern="100" dirty="0">
                <a:effectLst/>
                <a:latin typeface="Aptos" panose="020B0004020202020204" pitchFamily="34" charset="0"/>
                <a:ea typeface="Calibri" panose="020F0502020204030204" pitchFamily="34" charset="0"/>
                <a:cs typeface="Times New Roman" panose="02020603050405020304" pitchFamily="18" charset="0"/>
              </a:rPr>
              <a:t>Esta carta sugiere un momento de tranquilidad y satisfacción después de un período de trabajo arduo y esfuerzo. Indica que has logrado algo importante y que ahora es momento de disfrutar los frutos de tu trabajo. Puede ser una boda, un ascenso laboral, la compra de una casa o cualquier otra situación en la que se celebre una victoria o logro importante. Esta carta también puede sugerir que estás en un lugar seguro y estable en tu vida, rodeado de personas que te apoyan y te quieren ver feliz.</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549432" y="261846"/>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4.-CUATRO DE BASTOS </a:t>
            </a:r>
            <a:r>
              <a:rPr lang="es-CL" dirty="0">
                <a:effectLst/>
                <a:latin typeface="Aptos" panose="020B0004020202020204" pitchFamily="34" charset="0"/>
                <a:ea typeface="Aptos" panose="020B0004020202020204" pitchFamily="34" charset="0"/>
                <a:cs typeface="Times New Roman" panose="02020603050405020304" pitchFamily="18" charset="0"/>
              </a:rPr>
              <a:t>Celebración, estabilidad, hogar, comunidad.</a:t>
            </a:r>
            <a:endParaRPr lang="en-US" dirty="0"/>
          </a:p>
        </p:txBody>
      </p:sp>
    </p:spTree>
    <p:extLst>
      <p:ext uri="{BB962C8B-B14F-4D97-AF65-F5344CB8AC3E}">
        <p14:creationId xmlns:p14="http://schemas.microsoft.com/office/powerpoint/2010/main" val="3753167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936898" y="1102977"/>
            <a:ext cx="2852457" cy="4857125"/>
          </a:xfrm>
          <a:prstGeom prst="rect">
            <a:avLst/>
          </a:prstGeom>
        </p:spPr>
      </p:pic>
      <p:sp>
        <p:nvSpPr>
          <p:cNvPr id="49" name="TextBox 23">
            <a:extLst>
              <a:ext uri="{FF2B5EF4-FFF2-40B4-BE49-F238E27FC236}">
                <a16:creationId xmlns:a16="http://schemas.microsoft.com/office/drawing/2014/main" id="{B584E4C1-F0AA-42F3-9B2A-1E60F6E220C1}"/>
              </a:ext>
            </a:extLst>
          </p:cNvPr>
          <p:cNvSpPr txBox="1"/>
          <p:nvPr/>
        </p:nvSpPr>
        <p:spPr>
          <a:xfrm>
            <a:off x="4995373" y="1313189"/>
            <a:ext cx="6405444" cy="3883884"/>
          </a:xfrm>
          <a:prstGeom prst="rect">
            <a:avLst/>
          </a:prstGeom>
          <a:noFill/>
        </p:spPr>
        <p:txBody>
          <a:bodyPr wrap="square" lIns="108000" rIns="108000" rtlCol="0">
            <a:spAutoFit/>
          </a:bodyPr>
          <a:lstStyle>
            <a:defPPr>
              <a:defRPr lang="en-US"/>
            </a:defPPr>
            <a:lvl1pPr algn="just">
              <a:lnSpc>
                <a:spcPct val="107000"/>
              </a:lnSpc>
              <a:spcAft>
                <a:spcPts val="800"/>
              </a:spcAft>
              <a:defRPr sz="1200" b="1">
                <a:solidFill>
                  <a:schemeClr val="tx1">
                    <a:lumMod val="75000"/>
                    <a:lumOff val="25000"/>
                  </a:schemeClr>
                </a:solidFill>
                <a:ea typeface="+mj-ea"/>
                <a:cs typeface="Arial" pitchFamily="34" charset="0"/>
              </a:defRPr>
            </a:lvl1pPr>
          </a:lstStyle>
          <a:p>
            <a:r>
              <a:rPr lang="es-CL" sz="2000" dirty="0"/>
              <a:t>Cinco de Bastos</a:t>
            </a:r>
          </a:p>
          <a:p>
            <a:r>
              <a:rPr lang="es-CL" sz="2000" dirty="0"/>
              <a:t>Símbolos y Gráfica:</a:t>
            </a:r>
          </a:p>
          <a:p>
            <a:r>
              <a:rPr lang="es-CL" sz="2000" dirty="0">
                <a:highlight>
                  <a:srgbClr val="FFFF00"/>
                </a:highlight>
              </a:rPr>
              <a:t>Cinco jóvenes en una lucha simulada con bastones</a:t>
            </a:r>
            <a:r>
              <a:rPr lang="es-CL" sz="2000" dirty="0"/>
              <a:t>: Representan el conflicto, la competencia y la lucha por el poder.</a:t>
            </a:r>
          </a:p>
          <a:p>
            <a:r>
              <a:rPr lang="es-CL" sz="2000" dirty="0">
                <a:highlight>
                  <a:srgbClr val="FFFF00"/>
                </a:highlight>
              </a:rPr>
              <a:t>Bastones cruzados</a:t>
            </a:r>
            <a:r>
              <a:rPr lang="es-CL" sz="2000" dirty="0"/>
              <a:t>: Simbolizan la confrontación y la oposición de ideas o energías.</a:t>
            </a:r>
          </a:p>
          <a:p>
            <a:r>
              <a:rPr lang="es-CL" sz="2000" dirty="0">
                <a:highlight>
                  <a:srgbClr val="FFFF00"/>
                </a:highlight>
              </a:rPr>
              <a:t>Terreno desigual</a:t>
            </a:r>
            <a:r>
              <a:rPr lang="es-CL" sz="2000" dirty="0"/>
              <a:t>: Indica los desafíos y la inestabilidad en la situación representada.</a:t>
            </a:r>
          </a:p>
          <a:p>
            <a:endParaRPr lang="es-CL" sz="2000" dirty="0"/>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19125" y="284406"/>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5.-CINCO DE BASTOS </a:t>
            </a:r>
            <a:r>
              <a:rPr lang="es-CL" dirty="0">
                <a:effectLst/>
                <a:latin typeface="Aptos" panose="020B0004020202020204" pitchFamily="34" charset="0"/>
                <a:ea typeface="Aptos" panose="020B0004020202020204" pitchFamily="34" charset="0"/>
                <a:cs typeface="Times New Roman" panose="02020603050405020304" pitchFamily="18" charset="0"/>
              </a:rPr>
              <a:t>Conflicto, competencia, desafío, tensión.</a:t>
            </a:r>
            <a:endParaRPr lang="en-US" dirty="0"/>
          </a:p>
        </p:txBody>
      </p:sp>
    </p:spTree>
    <p:extLst>
      <p:ext uri="{BB962C8B-B14F-4D97-AF65-F5344CB8AC3E}">
        <p14:creationId xmlns:p14="http://schemas.microsoft.com/office/powerpoint/2010/main" val="237038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8796866" y="1102977"/>
            <a:ext cx="2852457" cy="4857125"/>
          </a:xfrm>
          <a:prstGeom prst="rect">
            <a:avLst/>
          </a:prstGeom>
        </p:spPr>
      </p:pic>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19125" y="284406"/>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5.-CINCO DE BASTOS </a:t>
            </a:r>
            <a:r>
              <a:rPr lang="es-CL" dirty="0">
                <a:effectLst/>
                <a:latin typeface="Aptos" panose="020B0004020202020204" pitchFamily="34" charset="0"/>
                <a:ea typeface="Aptos" panose="020B0004020202020204" pitchFamily="34" charset="0"/>
                <a:cs typeface="Times New Roman" panose="02020603050405020304" pitchFamily="18" charset="0"/>
              </a:rPr>
              <a:t>Conflicto, competencia, desafío, tensión.</a:t>
            </a:r>
            <a:endParaRPr lang="en-US" dirty="0"/>
          </a:p>
        </p:txBody>
      </p:sp>
      <p:sp>
        <p:nvSpPr>
          <p:cNvPr id="7" name="TextBox 23">
            <a:extLst>
              <a:ext uri="{FF2B5EF4-FFF2-40B4-BE49-F238E27FC236}">
                <a16:creationId xmlns:a16="http://schemas.microsoft.com/office/drawing/2014/main" id="{19FC3959-C663-F4FE-6207-AEA0EE97AF7E}"/>
              </a:ext>
            </a:extLst>
          </p:cNvPr>
          <p:cNvSpPr txBox="1"/>
          <p:nvPr/>
        </p:nvSpPr>
        <p:spPr>
          <a:xfrm>
            <a:off x="207644" y="1102977"/>
            <a:ext cx="8304058" cy="5037598"/>
          </a:xfrm>
          <a:prstGeom prst="rect">
            <a:avLst/>
          </a:prstGeom>
          <a:noFill/>
        </p:spPr>
        <p:txBody>
          <a:bodyPr wrap="square" lIns="108000" rIns="108000" rtlCol="0">
            <a:spAutoFit/>
          </a:bodyPr>
          <a:lstStyle/>
          <a:p>
            <a:pPr algn="just">
              <a:lnSpc>
                <a:spcPct val="107000"/>
              </a:lnSpc>
              <a:spcAft>
                <a:spcPts val="800"/>
              </a:spcAft>
            </a:pPr>
            <a:r>
              <a:rPr lang="es-CL" b="1" dirty="0">
                <a:solidFill>
                  <a:schemeClr val="tx1">
                    <a:lumMod val="75000"/>
                    <a:lumOff val="25000"/>
                  </a:schemeClr>
                </a:solidFill>
                <a:ea typeface="+mj-ea"/>
                <a:cs typeface="Arial" pitchFamily="34" charset="0"/>
              </a:rPr>
              <a:t>Cinco de bastos: representa la competencia y el conflicto, a menudo en términos de luchar por el poder o la victoria.</a:t>
            </a:r>
          </a:p>
          <a:p>
            <a:pPr algn="just">
              <a:lnSpc>
                <a:spcPct val="107000"/>
              </a:lnSpc>
              <a:spcAft>
                <a:spcPts val="800"/>
              </a:spcAft>
            </a:pPr>
            <a:r>
              <a:rPr lang="es-CL" b="1" dirty="0">
                <a:solidFill>
                  <a:schemeClr val="tx1">
                    <a:lumMod val="75000"/>
                    <a:lumOff val="25000"/>
                  </a:schemeClr>
                </a:solidFill>
                <a:ea typeface="+mj-ea"/>
                <a:cs typeface="Arial" pitchFamily="34" charset="0"/>
              </a:rPr>
              <a:t>El Cinco de Bastos en el tarot se relaciona con el conflicto, la competencia y la lucha. La carta muestra cinco bastones cruzados, lo que sugiere un enfrentamiento o una competencia entre varias personas o grupos.</a:t>
            </a:r>
          </a:p>
          <a:p>
            <a:pPr algn="just">
              <a:lnSpc>
                <a:spcPct val="107000"/>
              </a:lnSpc>
              <a:spcAft>
                <a:spcPts val="800"/>
              </a:spcAft>
            </a:pPr>
            <a:r>
              <a:rPr lang="es-CL" b="1" dirty="0">
                <a:solidFill>
                  <a:schemeClr val="tx1">
                    <a:lumMod val="75000"/>
                    <a:lumOff val="25000"/>
                  </a:schemeClr>
                </a:solidFill>
                <a:ea typeface="+mj-ea"/>
                <a:cs typeface="Arial" pitchFamily="34" charset="0"/>
              </a:rPr>
              <a:t> </a:t>
            </a:r>
          </a:p>
          <a:p>
            <a:pPr algn="just">
              <a:lnSpc>
                <a:spcPct val="107000"/>
              </a:lnSpc>
              <a:spcAft>
                <a:spcPts val="800"/>
              </a:spcAft>
            </a:pPr>
            <a:r>
              <a:rPr lang="es-CL" b="1" dirty="0">
                <a:solidFill>
                  <a:schemeClr val="tx1">
                    <a:lumMod val="75000"/>
                    <a:lumOff val="25000"/>
                  </a:schemeClr>
                </a:solidFill>
                <a:ea typeface="+mj-ea"/>
                <a:cs typeface="Arial" pitchFamily="34" charset="0"/>
              </a:rPr>
              <a:t>En un sentido positivo, esta carta puede indicar un espíritu competitivo saludable y motivador que inspira a las personas a hacer su mejor esfuerzo y a alcanzar la excelencia. En un sentido negativo, puede indicar una lucha destructiva, una falta de cooperación y un deseo de ganar a toda costa, lo que puede generar estrés y tensión.</a:t>
            </a:r>
          </a:p>
          <a:p>
            <a:pPr algn="just">
              <a:lnSpc>
                <a:spcPct val="107000"/>
              </a:lnSpc>
              <a:spcAft>
                <a:spcPts val="800"/>
              </a:spcAft>
            </a:pPr>
            <a:r>
              <a:rPr lang="es-CL" b="1" dirty="0">
                <a:solidFill>
                  <a:schemeClr val="tx1">
                    <a:lumMod val="75000"/>
                    <a:lumOff val="25000"/>
                  </a:schemeClr>
                </a:solidFill>
                <a:ea typeface="+mj-ea"/>
                <a:cs typeface="Arial" pitchFamily="34" charset="0"/>
              </a:rPr>
              <a:t> </a:t>
            </a:r>
          </a:p>
          <a:p>
            <a:pPr algn="just">
              <a:lnSpc>
                <a:spcPct val="107000"/>
              </a:lnSpc>
              <a:spcAft>
                <a:spcPts val="800"/>
              </a:spcAft>
            </a:pPr>
            <a:r>
              <a:rPr lang="es-CL" b="1" dirty="0">
                <a:solidFill>
                  <a:schemeClr val="tx1">
                    <a:lumMod val="75000"/>
                    <a:lumOff val="25000"/>
                  </a:schemeClr>
                </a:solidFill>
                <a:ea typeface="+mj-ea"/>
                <a:cs typeface="Arial" pitchFamily="34" charset="0"/>
              </a:rPr>
              <a:t>En general, esta carta sugiere la necesidad de manejar el conflicto y la competencia de manera sabia y justa, y encontrar soluciones pacíficas que beneficien a todos los involucrados. También puede indicar la necesidad de ser valiente y perseverar en situaciones difíciles.</a:t>
            </a:r>
          </a:p>
        </p:txBody>
      </p:sp>
    </p:spTree>
    <p:extLst>
      <p:ext uri="{BB962C8B-B14F-4D97-AF65-F5344CB8AC3E}">
        <p14:creationId xmlns:p14="http://schemas.microsoft.com/office/powerpoint/2010/main" val="347457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839456" y="1119268"/>
            <a:ext cx="2833322" cy="4824542"/>
          </a:xfrm>
          <a:prstGeom prst="rect">
            <a:avLst/>
          </a:prstGeom>
        </p:spPr>
      </p:pic>
      <p:sp>
        <p:nvSpPr>
          <p:cNvPr id="30" name="Text Placeholder 1">
            <a:extLst>
              <a:ext uri="{FF2B5EF4-FFF2-40B4-BE49-F238E27FC236}">
                <a16:creationId xmlns:a16="http://schemas.microsoft.com/office/drawing/2014/main" id="{D735F7F3-C1B5-4B60-A00A-4EB618DDFB5A}"/>
              </a:ext>
            </a:extLst>
          </p:cNvPr>
          <p:cNvSpPr txBox="1">
            <a:spLocks/>
          </p:cNvSpPr>
          <p:nvPr/>
        </p:nvSpPr>
        <p:spPr>
          <a:xfrm>
            <a:off x="1933885" y="1890596"/>
            <a:ext cx="1019175" cy="723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bg1"/>
                </a:solidFill>
              </a:rPr>
              <a:t>1</a:t>
            </a:r>
          </a:p>
        </p:txBody>
      </p:sp>
      <p:sp>
        <p:nvSpPr>
          <p:cNvPr id="49" name="TextBox 23">
            <a:extLst>
              <a:ext uri="{FF2B5EF4-FFF2-40B4-BE49-F238E27FC236}">
                <a16:creationId xmlns:a16="http://schemas.microsoft.com/office/drawing/2014/main" id="{B584E4C1-F0AA-42F3-9B2A-1E60F6E220C1}"/>
              </a:ext>
            </a:extLst>
          </p:cNvPr>
          <p:cNvSpPr txBox="1"/>
          <p:nvPr/>
        </p:nvSpPr>
        <p:spPr>
          <a:xfrm>
            <a:off x="4406630" y="1119268"/>
            <a:ext cx="7140102" cy="2793329"/>
          </a:xfrm>
          <a:prstGeom prst="rect">
            <a:avLst/>
          </a:prstGeom>
          <a:noFill/>
        </p:spPr>
        <p:txBody>
          <a:bodyPr wrap="square" lIns="108000" rIns="108000" rtlCol="0">
            <a:spAutoFit/>
          </a:bodyPr>
          <a:lstStyle/>
          <a:p>
            <a:pPr>
              <a:lnSpc>
                <a:spcPct val="107000"/>
              </a:lnSpc>
              <a:spcAft>
                <a:spcPts val="800"/>
              </a:spcAft>
            </a:pPr>
            <a:r>
              <a:rPr lang="es-CL" sz="2000" b="1" dirty="0">
                <a:solidFill>
                  <a:schemeClr val="tx1">
                    <a:lumMod val="75000"/>
                    <a:lumOff val="25000"/>
                  </a:schemeClr>
                </a:solidFill>
                <a:ea typeface="+mj-ea"/>
                <a:cs typeface="Arial" pitchFamily="34" charset="0"/>
              </a:rPr>
              <a:t>Seis de Bastos</a:t>
            </a:r>
          </a:p>
          <a:p>
            <a:pPr>
              <a:lnSpc>
                <a:spcPct val="107000"/>
              </a:lnSpc>
              <a:spcAft>
                <a:spcPts val="800"/>
              </a:spcAft>
            </a:pPr>
            <a:r>
              <a:rPr lang="es-CL" sz="2000" b="1" dirty="0">
                <a:solidFill>
                  <a:schemeClr val="tx1">
                    <a:lumMod val="75000"/>
                    <a:lumOff val="25000"/>
                  </a:schemeClr>
                </a:solidFill>
                <a:ea typeface="+mj-ea"/>
                <a:cs typeface="Arial" pitchFamily="34" charset="0"/>
              </a:rPr>
              <a:t>Símbolos y Gráfica:</a:t>
            </a:r>
          </a:p>
          <a:p>
            <a:pPr marL="342900" lvl="0" indent="-342900">
              <a:lnSpc>
                <a:spcPct val="107000"/>
              </a:lnSpc>
              <a:spcAft>
                <a:spcPts val="800"/>
              </a:spcAft>
              <a:buSzPts val="1000"/>
              <a:buFont typeface="Symbol" panose="05050102010706020507" pitchFamily="18" charset="2"/>
              <a:buChar char=""/>
              <a:tabLst>
                <a:tab pos="457200" algn="l"/>
              </a:tabLst>
            </a:pPr>
            <a:r>
              <a:rPr lang="es-CL" sz="2000" b="1" dirty="0">
                <a:solidFill>
                  <a:schemeClr val="tx1">
                    <a:lumMod val="75000"/>
                    <a:lumOff val="25000"/>
                  </a:schemeClr>
                </a:solidFill>
                <a:highlight>
                  <a:srgbClr val="FFFF00"/>
                </a:highlight>
                <a:ea typeface="+mj-ea"/>
                <a:cs typeface="Arial" pitchFamily="34" charset="0"/>
              </a:rPr>
              <a:t>Jinete victorioso sosteniendo un bastón con corona de laurel: </a:t>
            </a:r>
            <a:r>
              <a:rPr lang="es-CL" sz="2000" b="1" dirty="0">
                <a:solidFill>
                  <a:schemeClr val="tx1">
                    <a:lumMod val="75000"/>
                    <a:lumOff val="25000"/>
                  </a:schemeClr>
                </a:solidFill>
                <a:ea typeface="+mj-ea"/>
                <a:cs typeface="Arial" pitchFamily="34" charset="0"/>
              </a:rPr>
              <a:t>Representa el éxito, la victoria y el reconocimiento público.</a:t>
            </a:r>
          </a:p>
          <a:p>
            <a:pPr marL="342900" lvl="0" indent="-342900">
              <a:lnSpc>
                <a:spcPct val="107000"/>
              </a:lnSpc>
              <a:spcAft>
                <a:spcPts val="800"/>
              </a:spcAft>
              <a:buSzPts val="1000"/>
              <a:buFont typeface="Symbol" panose="05050102010706020507" pitchFamily="18" charset="2"/>
              <a:buChar char=""/>
              <a:tabLst>
                <a:tab pos="457200" algn="l"/>
              </a:tabLst>
            </a:pPr>
            <a:r>
              <a:rPr lang="es-CL" sz="2000" b="1" dirty="0">
                <a:solidFill>
                  <a:schemeClr val="tx1">
                    <a:lumMod val="75000"/>
                    <a:lumOff val="25000"/>
                  </a:schemeClr>
                </a:solidFill>
                <a:highlight>
                  <a:srgbClr val="FFFF00"/>
                </a:highlight>
                <a:ea typeface="+mj-ea"/>
                <a:cs typeface="Arial" pitchFamily="34" charset="0"/>
              </a:rPr>
              <a:t>Coronas de laurel: </a:t>
            </a:r>
            <a:r>
              <a:rPr lang="es-CL" sz="2000" b="1" dirty="0">
                <a:solidFill>
                  <a:schemeClr val="tx1">
                    <a:lumMod val="75000"/>
                    <a:lumOff val="25000"/>
                  </a:schemeClr>
                </a:solidFill>
                <a:ea typeface="+mj-ea"/>
                <a:cs typeface="Arial" pitchFamily="34" charset="0"/>
              </a:rPr>
              <a:t>Simbolizan el triunfo, la gloria y el logro.</a:t>
            </a:r>
          </a:p>
          <a:p>
            <a:pPr marL="342900" lvl="0" indent="-342900">
              <a:lnSpc>
                <a:spcPct val="107000"/>
              </a:lnSpc>
              <a:spcAft>
                <a:spcPts val="800"/>
              </a:spcAft>
              <a:buSzPts val="1000"/>
              <a:buFont typeface="Symbol" panose="05050102010706020507" pitchFamily="18" charset="2"/>
              <a:buChar char=""/>
              <a:tabLst>
                <a:tab pos="457200" algn="l"/>
              </a:tabLst>
            </a:pPr>
            <a:r>
              <a:rPr lang="es-CL" sz="2000" b="1" dirty="0">
                <a:solidFill>
                  <a:schemeClr val="tx1">
                    <a:lumMod val="75000"/>
                    <a:lumOff val="25000"/>
                  </a:schemeClr>
                </a:solidFill>
                <a:highlight>
                  <a:srgbClr val="FFFF00"/>
                </a:highlight>
                <a:ea typeface="+mj-ea"/>
                <a:cs typeface="Arial" pitchFamily="34" charset="0"/>
              </a:rPr>
              <a:t>Multitud aclamando: </a:t>
            </a:r>
            <a:r>
              <a:rPr lang="es-CL" sz="2000" b="1" dirty="0">
                <a:solidFill>
                  <a:schemeClr val="tx1">
                    <a:lumMod val="75000"/>
                    <a:lumOff val="25000"/>
                  </a:schemeClr>
                </a:solidFill>
                <a:ea typeface="+mj-ea"/>
                <a:cs typeface="Arial" pitchFamily="34" charset="0"/>
              </a:rPr>
              <a:t>Indica el apoyo y la celebración de los demás.</a:t>
            </a:r>
            <a:endParaRPr lang="en-US" altLang="ko-KR" sz="2000" dirty="0">
              <a:solidFill>
                <a:schemeClr val="tx1">
                  <a:lumMod val="75000"/>
                  <a:lumOff val="25000"/>
                </a:schemeClr>
              </a:solidFill>
              <a:ea typeface="+mj-ea"/>
              <a:cs typeface="Arial" pitchFamily="34" charset="0"/>
            </a:endParaRP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19125" y="255115"/>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6.-SEIS DE BASTOS.- </a:t>
            </a:r>
            <a:r>
              <a:rPr lang="es-CL" dirty="0">
                <a:effectLst/>
                <a:latin typeface="Aptos" panose="020B0004020202020204" pitchFamily="34" charset="0"/>
                <a:ea typeface="Aptos" panose="020B0004020202020204" pitchFamily="34" charset="0"/>
                <a:cs typeface="Times New Roman" panose="02020603050405020304" pitchFamily="18" charset="0"/>
              </a:rPr>
              <a:t>Victoria, reconocimiento, logro, éxito.</a:t>
            </a:r>
            <a:endParaRPr lang="en-US" dirty="0"/>
          </a:p>
        </p:txBody>
      </p:sp>
    </p:spTree>
    <p:extLst>
      <p:ext uri="{BB962C8B-B14F-4D97-AF65-F5344CB8AC3E}">
        <p14:creationId xmlns:p14="http://schemas.microsoft.com/office/powerpoint/2010/main" val="3267371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8806435" y="1119268"/>
            <a:ext cx="2833322" cy="4824542"/>
          </a:xfrm>
          <a:prstGeom prst="rect">
            <a:avLst/>
          </a:prstGeom>
        </p:spPr>
      </p:pic>
      <p:sp>
        <p:nvSpPr>
          <p:cNvPr id="30" name="Text Placeholder 1">
            <a:extLst>
              <a:ext uri="{FF2B5EF4-FFF2-40B4-BE49-F238E27FC236}">
                <a16:creationId xmlns:a16="http://schemas.microsoft.com/office/drawing/2014/main" id="{D735F7F3-C1B5-4B60-A00A-4EB618DDFB5A}"/>
              </a:ext>
            </a:extLst>
          </p:cNvPr>
          <p:cNvSpPr txBox="1">
            <a:spLocks/>
          </p:cNvSpPr>
          <p:nvPr/>
        </p:nvSpPr>
        <p:spPr>
          <a:xfrm>
            <a:off x="1933885" y="1890596"/>
            <a:ext cx="1019175" cy="723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bg1"/>
                </a:solidFill>
              </a:rPr>
              <a:t>1</a:t>
            </a:r>
          </a:p>
        </p:txBody>
      </p:sp>
      <p:sp>
        <p:nvSpPr>
          <p:cNvPr id="46" name="TextBox 23">
            <a:extLst>
              <a:ext uri="{FF2B5EF4-FFF2-40B4-BE49-F238E27FC236}">
                <a16:creationId xmlns:a16="http://schemas.microsoft.com/office/drawing/2014/main" id="{B584E4C1-F0AA-42F3-9B2A-1E60F6E220C1}"/>
              </a:ext>
            </a:extLst>
          </p:cNvPr>
          <p:cNvSpPr txBox="1"/>
          <p:nvPr/>
        </p:nvSpPr>
        <p:spPr>
          <a:xfrm>
            <a:off x="213861" y="1119268"/>
            <a:ext cx="8317296" cy="5338769"/>
          </a:xfrm>
          <a:prstGeom prst="rect">
            <a:avLst/>
          </a:prstGeom>
          <a:noFill/>
        </p:spPr>
        <p:txBody>
          <a:bodyPr wrap="square" lIns="108000" rIns="108000" rtlCol="0">
            <a:spAutoFit/>
          </a:bodyPr>
          <a:lstStyle>
            <a:defPPr>
              <a:defRPr lang="en-US"/>
            </a:defPPr>
            <a:lvl1pPr algn="just">
              <a:lnSpc>
                <a:spcPct val="107000"/>
              </a:lnSpc>
              <a:spcAft>
                <a:spcPts val="800"/>
              </a:spcAft>
              <a:defRPr sz="1200" b="1" kern="100">
                <a:effectLst/>
                <a:latin typeface="Aptos" panose="020B0004020202020204" pitchFamily="34" charset="0"/>
                <a:ea typeface="Calibri" panose="020F0502020204030204" pitchFamily="34" charset="0"/>
                <a:cs typeface="Times New Roman" panose="02020603050405020304" pitchFamily="18" charset="0"/>
              </a:defRPr>
            </a:lvl1pPr>
          </a:lstStyle>
          <a:p>
            <a:r>
              <a:rPr lang="es-CL" sz="1600" dirty="0"/>
              <a:t>Seis de bastos: representa la victoria y el reconocimiento público, a menudo como resultado de un logro personal.</a:t>
            </a:r>
          </a:p>
          <a:p>
            <a:r>
              <a:rPr lang="es-CL" sz="1600" dirty="0"/>
              <a:t>El Seis de Bastos es una carta que representa la victoria, el éxito y el reconocimiento. En la imagen del tarot, vemos a un jinete montado en un caballo que lleva una corona de laureles en la cabeza. El jinete levanta un bastón en la mano mientras la multitud lo aclama y lo vitorea. Esta carta simboliza la conquista de metas y objetivos, así como el triunfo sobre los desafíos y las adversidades.</a:t>
            </a:r>
          </a:p>
          <a:p>
            <a:r>
              <a:rPr lang="es-CL" sz="1600" dirty="0"/>
              <a:t> </a:t>
            </a:r>
          </a:p>
          <a:p>
            <a:r>
              <a:rPr lang="es-CL" sz="1600" dirty="0"/>
              <a:t>El Seis de Bastos también puede representar la confianza y la autoestima. Esta carta sugiere que te sientes seguro y orgulloso de tus logros y estás listo para compartirlos con los demás. Es una carta de reconocimiento público y honor, lo que indica que tu trabajo está siendo valorado y respetado por los demás.</a:t>
            </a:r>
          </a:p>
          <a:p>
            <a:r>
              <a:rPr lang="es-CL" sz="1600" dirty="0"/>
              <a:t> </a:t>
            </a:r>
          </a:p>
          <a:p>
            <a:r>
              <a:rPr lang="es-CL" sz="1600" dirty="0"/>
              <a:t>En algunos casos, el Seis de Bastos puede indicar una competencia sana y positiva. Esta carta puede indicar que estás compitiendo con otros, pero no de una manera destructiva, sino como un estímulo para alcanzar un objetivo más alto. También puede indicar que estás trabajando en equipo y cooperando con otros para lograr una meta en común.</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19125" y="255115"/>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6.-SEIS DE BASTOS.- </a:t>
            </a:r>
            <a:r>
              <a:rPr lang="es-CL" dirty="0">
                <a:effectLst/>
                <a:latin typeface="Aptos" panose="020B0004020202020204" pitchFamily="34" charset="0"/>
                <a:ea typeface="Aptos" panose="020B0004020202020204" pitchFamily="34" charset="0"/>
                <a:cs typeface="Times New Roman" panose="02020603050405020304" pitchFamily="18" charset="0"/>
              </a:rPr>
              <a:t>Victoria, reconocimiento, logro, éxito.</a:t>
            </a:r>
            <a:endParaRPr lang="en-US" dirty="0"/>
          </a:p>
        </p:txBody>
      </p:sp>
    </p:spTree>
    <p:extLst>
      <p:ext uri="{BB962C8B-B14F-4D97-AF65-F5344CB8AC3E}">
        <p14:creationId xmlns:p14="http://schemas.microsoft.com/office/powerpoint/2010/main" val="168448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1068765" y="1127512"/>
            <a:ext cx="2823639" cy="4808054"/>
          </a:xfrm>
          <a:prstGeom prst="rect">
            <a:avLst/>
          </a:prstGeom>
        </p:spPr>
      </p:pic>
      <p:sp>
        <p:nvSpPr>
          <p:cNvPr id="49" name="TextBox 23">
            <a:extLst>
              <a:ext uri="{FF2B5EF4-FFF2-40B4-BE49-F238E27FC236}">
                <a16:creationId xmlns:a16="http://schemas.microsoft.com/office/drawing/2014/main" id="{B584E4C1-F0AA-42F3-9B2A-1E60F6E220C1}"/>
              </a:ext>
            </a:extLst>
          </p:cNvPr>
          <p:cNvSpPr txBox="1"/>
          <p:nvPr/>
        </p:nvSpPr>
        <p:spPr>
          <a:xfrm>
            <a:off x="4416357" y="1138888"/>
            <a:ext cx="6561638" cy="3451971"/>
          </a:xfrm>
          <a:prstGeom prst="rect">
            <a:avLst/>
          </a:prstGeom>
          <a:noFill/>
        </p:spPr>
        <p:txBody>
          <a:bodyPr wrap="square" lIns="108000" rIns="108000" rtlCol="0">
            <a:spAutoFit/>
          </a:bodyPr>
          <a:lstStyle/>
          <a:p>
            <a:pPr>
              <a:lnSpc>
                <a:spcPct val="107000"/>
              </a:lnSpc>
              <a:spcAft>
                <a:spcPts val="800"/>
              </a:spcAft>
            </a:pPr>
            <a:r>
              <a:rPr lang="es-CL" sz="2000" b="1" dirty="0">
                <a:solidFill>
                  <a:schemeClr val="tx1">
                    <a:lumMod val="75000"/>
                    <a:lumOff val="25000"/>
                  </a:schemeClr>
                </a:solidFill>
                <a:ea typeface="+mj-ea"/>
                <a:cs typeface="Arial" pitchFamily="34" charset="0"/>
              </a:rPr>
              <a:t>Siete de Bastos</a:t>
            </a:r>
          </a:p>
          <a:p>
            <a:pPr>
              <a:lnSpc>
                <a:spcPct val="107000"/>
              </a:lnSpc>
              <a:spcAft>
                <a:spcPts val="800"/>
              </a:spcAft>
            </a:pPr>
            <a:r>
              <a:rPr lang="es-CL" sz="2000" b="1" dirty="0">
                <a:solidFill>
                  <a:schemeClr val="tx1">
                    <a:lumMod val="75000"/>
                    <a:lumOff val="25000"/>
                  </a:schemeClr>
                </a:solidFill>
                <a:ea typeface="+mj-ea"/>
                <a:cs typeface="Arial" pitchFamily="34" charset="0"/>
              </a:rPr>
              <a:t>Símbolos y Gráfica:</a:t>
            </a:r>
          </a:p>
          <a:p>
            <a:pPr marL="342900" lvl="0" indent="-342900">
              <a:lnSpc>
                <a:spcPct val="107000"/>
              </a:lnSpc>
              <a:spcAft>
                <a:spcPts val="800"/>
              </a:spcAft>
              <a:buSzPts val="1000"/>
              <a:buFont typeface="Symbol" panose="05050102010706020507" pitchFamily="18" charset="2"/>
              <a:buChar char=""/>
              <a:tabLst>
                <a:tab pos="457200" algn="l"/>
              </a:tabLst>
            </a:pPr>
            <a:r>
              <a:rPr lang="es-CL" sz="2000" b="1" dirty="0">
                <a:solidFill>
                  <a:schemeClr val="tx1">
                    <a:lumMod val="75000"/>
                    <a:lumOff val="25000"/>
                  </a:schemeClr>
                </a:solidFill>
                <a:highlight>
                  <a:srgbClr val="FFFF00"/>
                </a:highlight>
                <a:ea typeface="+mj-ea"/>
                <a:cs typeface="Arial" pitchFamily="34" charset="0"/>
              </a:rPr>
              <a:t>Hombre en pie defendiendo su posición con un bastón: </a:t>
            </a:r>
            <a:r>
              <a:rPr lang="es-CL" sz="2000" b="1" dirty="0">
                <a:solidFill>
                  <a:schemeClr val="tx1">
                    <a:lumMod val="75000"/>
                    <a:lumOff val="25000"/>
                  </a:schemeClr>
                </a:solidFill>
                <a:ea typeface="+mj-ea"/>
                <a:cs typeface="Arial" pitchFamily="34" charset="0"/>
              </a:rPr>
              <a:t>Representa la defensa, la perseverancia y el coraje en medio de la adversidad.</a:t>
            </a:r>
          </a:p>
          <a:p>
            <a:pPr marL="342900" lvl="0" indent="-342900">
              <a:lnSpc>
                <a:spcPct val="107000"/>
              </a:lnSpc>
              <a:spcAft>
                <a:spcPts val="800"/>
              </a:spcAft>
              <a:buSzPts val="1000"/>
              <a:buFont typeface="Symbol" panose="05050102010706020507" pitchFamily="18" charset="2"/>
              <a:buChar char=""/>
              <a:tabLst>
                <a:tab pos="457200" algn="l"/>
              </a:tabLst>
            </a:pPr>
            <a:r>
              <a:rPr lang="es-CL" sz="2000" b="1" dirty="0">
                <a:solidFill>
                  <a:schemeClr val="tx1">
                    <a:lumMod val="75000"/>
                    <a:lumOff val="25000"/>
                  </a:schemeClr>
                </a:solidFill>
                <a:highlight>
                  <a:srgbClr val="FFFF00"/>
                </a:highlight>
                <a:ea typeface="+mj-ea"/>
                <a:cs typeface="Arial" pitchFamily="34" charset="0"/>
              </a:rPr>
              <a:t>Seis bastones opuestos: </a:t>
            </a:r>
            <a:r>
              <a:rPr lang="es-CL" sz="2000" b="1" dirty="0">
                <a:solidFill>
                  <a:schemeClr val="tx1">
                    <a:lumMod val="75000"/>
                    <a:lumOff val="25000"/>
                  </a:schemeClr>
                </a:solidFill>
                <a:ea typeface="+mj-ea"/>
                <a:cs typeface="Arial" pitchFamily="34" charset="0"/>
              </a:rPr>
              <a:t>Simbolizan los desafíos y la oposición que enfrenta.</a:t>
            </a:r>
          </a:p>
          <a:p>
            <a:pPr marL="342900" lvl="0" indent="-342900">
              <a:lnSpc>
                <a:spcPct val="107000"/>
              </a:lnSpc>
              <a:spcAft>
                <a:spcPts val="800"/>
              </a:spcAft>
              <a:buSzPts val="1000"/>
              <a:buFont typeface="Symbol" panose="05050102010706020507" pitchFamily="18" charset="2"/>
              <a:buChar char=""/>
              <a:tabLst>
                <a:tab pos="457200" algn="l"/>
              </a:tabLst>
            </a:pPr>
            <a:r>
              <a:rPr lang="es-CL" sz="2000" b="1" dirty="0">
                <a:solidFill>
                  <a:schemeClr val="tx1">
                    <a:lumMod val="75000"/>
                    <a:lumOff val="25000"/>
                  </a:schemeClr>
                </a:solidFill>
                <a:highlight>
                  <a:srgbClr val="FFFF00"/>
                </a:highlight>
                <a:ea typeface="+mj-ea"/>
                <a:cs typeface="Arial" pitchFamily="34" charset="0"/>
              </a:rPr>
              <a:t>Terreno elevado: </a:t>
            </a:r>
            <a:r>
              <a:rPr lang="es-CL" sz="2000" b="1" dirty="0">
                <a:solidFill>
                  <a:schemeClr val="tx1">
                    <a:lumMod val="75000"/>
                    <a:lumOff val="25000"/>
                  </a:schemeClr>
                </a:solidFill>
                <a:ea typeface="+mj-ea"/>
                <a:cs typeface="Arial" pitchFamily="34" charset="0"/>
              </a:rPr>
              <a:t>Refleja la ventaja estratégica y la fortaleza de la posición.</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19125" y="414988"/>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7.-SIETE DE BASTOS.- </a:t>
            </a:r>
            <a:r>
              <a:rPr lang="es-CL" kern="100" dirty="0">
                <a:effectLst/>
                <a:latin typeface="Aptos" panose="020B0004020202020204" pitchFamily="34" charset="0"/>
                <a:ea typeface="Aptos" panose="020B0004020202020204" pitchFamily="34" charset="0"/>
                <a:cs typeface="Times New Roman" panose="02020603050405020304" pitchFamily="18" charset="0"/>
              </a:rPr>
              <a:t>Defensa, perseverancia, resistencia, desafío.</a:t>
            </a:r>
          </a:p>
          <a:p>
            <a:pPr marL="0" indent="0">
              <a:buFont typeface="Arial" panose="020B0604020202020204" pitchFamily="34" charset="0"/>
              <a:buNone/>
            </a:pPr>
            <a:endParaRPr lang="en-US" sz="1200" dirty="0">
              <a:solidFill>
                <a:schemeClr val="tx1">
                  <a:lumMod val="75000"/>
                  <a:lumOff val="25000"/>
                </a:schemeClr>
              </a:solidFill>
              <a:ea typeface="+mj-ea"/>
              <a:cs typeface="Arial" pitchFamily="34" charset="0"/>
            </a:endParaRPr>
          </a:p>
        </p:txBody>
      </p:sp>
    </p:spTree>
    <p:extLst>
      <p:ext uri="{BB962C8B-B14F-4D97-AF65-F5344CB8AC3E}">
        <p14:creationId xmlns:p14="http://schemas.microsoft.com/office/powerpoint/2010/main" val="1849872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8568810" y="1127512"/>
            <a:ext cx="2823639" cy="4808054"/>
          </a:xfrm>
          <a:prstGeom prst="rect">
            <a:avLst/>
          </a:prstGeom>
        </p:spPr>
      </p:pic>
      <p:sp>
        <p:nvSpPr>
          <p:cNvPr id="46" name="TextBox 23">
            <a:extLst>
              <a:ext uri="{FF2B5EF4-FFF2-40B4-BE49-F238E27FC236}">
                <a16:creationId xmlns:a16="http://schemas.microsoft.com/office/drawing/2014/main" id="{B584E4C1-F0AA-42F3-9B2A-1E60F6E220C1}"/>
              </a:ext>
            </a:extLst>
          </p:cNvPr>
          <p:cNvSpPr txBox="1"/>
          <p:nvPr/>
        </p:nvSpPr>
        <p:spPr>
          <a:xfrm>
            <a:off x="284101" y="1185419"/>
            <a:ext cx="7809311" cy="5496889"/>
          </a:xfrm>
          <a:prstGeom prst="rect">
            <a:avLst/>
          </a:prstGeom>
          <a:noFill/>
        </p:spPr>
        <p:txBody>
          <a:bodyPr wrap="square" lIns="108000" rIns="108000" rtlCol="0">
            <a:spAutoFit/>
          </a:bodyPr>
          <a:lstStyle/>
          <a:p>
            <a:pPr algn="just">
              <a:lnSpc>
                <a:spcPct val="107000"/>
              </a:lnSpc>
              <a:spcAft>
                <a:spcPts val="800"/>
              </a:spcAft>
            </a:pPr>
            <a:r>
              <a:rPr lang="es-CL" sz="1600" b="1" dirty="0">
                <a:solidFill>
                  <a:schemeClr val="tx1">
                    <a:lumMod val="75000"/>
                    <a:lumOff val="25000"/>
                  </a:schemeClr>
                </a:solidFill>
                <a:ea typeface="+mj-ea"/>
                <a:cs typeface="Arial" pitchFamily="34" charset="0"/>
              </a:rPr>
              <a:t>Siete de bastos: representa la lucha y la defensa de uno mismo, a menudo en términos de resistencia ante la adversidad o los ataques.</a:t>
            </a:r>
          </a:p>
          <a:p>
            <a:pPr algn="just">
              <a:lnSpc>
                <a:spcPct val="107000"/>
              </a:lnSpc>
              <a:spcAft>
                <a:spcPts val="800"/>
              </a:spcAft>
            </a:pPr>
            <a:r>
              <a:rPr lang="es-CL" sz="1600" b="1" dirty="0">
                <a:solidFill>
                  <a:schemeClr val="tx1">
                    <a:lumMod val="75000"/>
                    <a:lumOff val="25000"/>
                  </a:schemeClr>
                </a:solidFill>
                <a:ea typeface="+mj-ea"/>
                <a:cs typeface="Arial" pitchFamily="34" charset="0"/>
              </a:rPr>
              <a:t>El Siete de Bastos es una carta que representa la defensa de una posición, la lucha por mantenerse en la cima y la necesidad de resistir la oposición y los desafíos. En la imagen de la carta, vemos a una figura en la cima de una colina, sosteniendo un bastón en posición defensiva mientras se enfrenta a seis bastones más bajos que lo apuntan desde abajo.</a:t>
            </a:r>
          </a:p>
          <a:p>
            <a:pPr algn="just">
              <a:lnSpc>
                <a:spcPct val="107000"/>
              </a:lnSpc>
              <a:spcAft>
                <a:spcPts val="800"/>
              </a:spcAft>
            </a:pPr>
            <a:r>
              <a:rPr lang="es-CL" sz="1600" b="1" dirty="0">
                <a:solidFill>
                  <a:schemeClr val="tx1">
                    <a:lumMod val="75000"/>
                    <a:lumOff val="25000"/>
                  </a:schemeClr>
                </a:solidFill>
                <a:ea typeface="+mj-ea"/>
                <a:cs typeface="Arial" pitchFamily="34" charset="0"/>
              </a:rPr>
              <a:t>Esta carta indica que la persona está enfrentando una fuerte oposición, pero que tiene la capacidad de defenderse y mantener su posición. Es una carta de valentía, fuerza y determinación. La persona puede sentirse amenazada o bajo ataque, pero esta carta sugiere que tienen los recursos y la capacidad para superar los obstáculos y salir victoriosos.</a:t>
            </a:r>
          </a:p>
          <a:p>
            <a:pPr algn="just">
              <a:lnSpc>
                <a:spcPct val="107000"/>
              </a:lnSpc>
              <a:spcAft>
                <a:spcPts val="800"/>
              </a:spcAft>
            </a:pPr>
            <a:r>
              <a:rPr lang="es-CL" sz="1600" b="1" dirty="0">
                <a:solidFill>
                  <a:schemeClr val="tx1">
                    <a:lumMod val="75000"/>
                    <a:lumOff val="25000"/>
                  </a:schemeClr>
                </a:solidFill>
                <a:ea typeface="+mj-ea"/>
                <a:cs typeface="Arial" pitchFamily="34" charset="0"/>
              </a:rPr>
              <a:t>El Siete de Bastos también puede representar un momento en que la persona debe tomar una posición firme y defender sus creencias y valores. Puede haber una situación en la que se le pida a la persona que se comprometa o renuncie a algo que es importante para ellos, y esta carta sugiere que deben mantenerse firmes y defender sus ideales.</a:t>
            </a:r>
          </a:p>
          <a:p>
            <a:pPr algn="just">
              <a:lnSpc>
                <a:spcPct val="107000"/>
              </a:lnSpc>
              <a:spcAft>
                <a:spcPts val="800"/>
              </a:spcAft>
            </a:pPr>
            <a:r>
              <a:rPr lang="es-CL" sz="1600" b="1" dirty="0">
                <a:solidFill>
                  <a:schemeClr val="tx1">
                    <a:lumMod val="75000"/>
                    <a:lumOff val="25000"/>
                  </a:schemeClr>
                </a:solidFill>
                <a:ea typeface="+mj-ea"/>
                <a:cs typeface="Arial" pitchFamily="34" charset="0"/>
              </a:rPr>
              <a:t>En general, el Siete de Bastos es una carta de desafío y resistencia, pero también de coraje y determinación. Indica que la persona tiene la capacidad de superar las dificultades y defender sus valores, y que deben mantenerse fuertes y decididos en su lucha.</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19125" y="414988"/>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7.-SIETE DE BASTOS.- </a:t>
            </a:r>
            <a:r>
              <a:rPr lang="es-CL" kern="100" dirty="0">
                <a:effectLst/>
                <a:latin typeface="Aptos" panose="020B0004020202020204" pitchFamily="34" charset="0"/>
                <a:ea typeface="Aptos" panose="020B0004020202020204" pitchFamily="34" charset="0"/>
                <a:cs typeface="Times New Roman" panose="02020603050405020304" pitchFamily="18" charset="0"/>
              </a:rPr>
              <a:t>Defensa, perseverancia, resistencia, desafío.</a:t>
            </a:r>
          </a:p>
          <a:p>
            <a:pPr marL="0" indent="0">
              <a:buFont typeface="Arial" panose="020B0604020202020204" pitchFamily="34" charset="0"/>
              <a:buNone/>
            </a:pPr>
            <a:endParaRPr lang="en-US" sz="1200" dirty="0">
              <a:solidFill>
                <a:schemeClr val="tx1">
                  <a:lumMod val="75000"/>
                  <a:lumOff val="25000"/>
                </a:schemeClr>
              </a:solidFill>
              <a:ea typeface="+mj-ea"/>
              <a:cs typeface="Arial" pitchFamily="34" charset="0"/>
            </a:endParaRPr>
          </a:p>
        </p:txBody>
      </p:sp>
    </p:spTree>
    <p:extLst>
      <p:ext uri="{BB962C8B-B14F-4D97-AF65-F5344CB8AC3E}">
        <p14:creationId xmlns:p14="http://schemas.microsoft.com/office/powerpoint/2010/main" val="1752653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834572" y="1127512"/>
            <a:ext cx="2823639" cy="4808054"/>
          </a:xfrm>
          <a:prstGeom prst="rect">
            <a:avLst/>
          </a:prstGeom>
        </p:spPr>
      </p:pic>
      <p:sp>
        <p:nvSpPr>
          <p:cNvPr id="49" name="TextBox 23">
            <a:extLst>
              <a:ext uri="{FF2B5EF4-FFF2-40B4-BE49-F238E27FC236}">
                <a16:creationId xmlns:a16="http://schemas.microsoft.com/office/drawing/2014/main" id="{B584E4C1-F0AA-42F3-9B2A-1E60F6E220C1}"/>
              </a:ext>
            </a:extLst>
          </p:cNvPr>
          <p:cNvSpPr txBox="1"/>
          <p:nvPr/>
        </p:nvSpPr>
        <p:spPr>
          <a:xfrm>
            <a:off x="4542817" y="1244244"/>
            <a:ext cx="7324928" cy="2860463"/>
          </a:xfrm>
          <a:prstGeom prst="rect">
            <a:avLst/>
          </a:prstGeom>
          <a:noFill/>
        </p:spPr>
        <p:txBody>
          <a:bodyPr wrap="square" lIns="108000" rIns="108000" rtlCol="0">
            <a:spAutoFit/>
          </a:bodyPr>
          <a:lstStyle/>
          <a:p>
            <a:pPr>
              <a:lnSpc>
                <a:spcPct val="107000"/>
              </a:lnSpc>
              <a:spcAft>
                <a:spcPts val="800"/>
              </a:spcAft>
            </a:pPr>
            <a:r>
              <a:rPr lang="es-CL" b="1" dirty="0">
                <a:solidFill>
                  <a:schemeClr val="tx1">
                    <a:lumMod val="75000"/>
                    <a:lumOff val="25000"/>
                  </a:schemeClr>
                </a:solidFill>
                <a:ea typeface="+mj-ea"/>
                <a:cs typeface="Arial" pitchFamily="34" charset="0"/>
              </a:rPr>
              <a:t>Ocho de Bastos</a:t>
            </a:r>
          </a:p>
          <a:p>
            <a:pPr>
              <a:lnSpc>
                <a:spcPct val="107000"/>
              </a:lnSpc>
              <a:spcAft>
                <a:spcPts val="800"/>
              </a:spcAft>
            </a:pPr>
            <a:r>
              <a:rPr lang="es-CL" b="1" dirty="0">
                <a:solidFill>
                  <a:schemeClr val="tx1">
                    <a:lumMod val="75000"/>
                    <a:lumOff val="25000"/>
                  </a:schemeClr>
                </a:solidFill>
                <a:ea typeface="+mj-ea"/>
                <a:cs typeface="Arial" pitchFamily="34" charset="0"/>
              </a:rPr>
              <a:t>Símbolos y Gráfica:</a:t>
            </a:r>
          </a:p>
          <a:p>
            <a:pPr marL="342900" lvl="0" indent="-342900">
              <a:lnSpc>
                <a:spcPct val="107000"/>
              </a:lnSpc>
              <a:spcAft>
                <a:spcPts val="800"/>
              </a:spcAft>
              <a:buSzPts val="1000"/>
              <a:buFont typeface="Symbol" panose="05050102010706020507" pitchFamily="18" charset="2"/>
              <a:buChar char=""/>
              <a:tabLst>
                <a:tab pos="457200" algn="l"/>
              </a:tabLst>
            </a:pPr>
            <a:r>
              <a:rPr lang="es-CL" b="1" dirty="0">
                <a:solidFill>
                  <a:schemeClr val="tx1">
                    <a:lumMod val="75000"/>
                    <a:lumOff val="25000"/>
                  </a:schemeClr>
                </a:solidFill>
                <a:highlight>
                  <a:srgbClr val="FFFF00"/>
                </a:highlight>
                <a:ea typeface="+mj-ea"/>
                <a:cs typeface="Arial" pitchFamily="34" charset="0"/>
              </a:rPr>
              <a:t>Ocho bastones volando por el aire: </a:t>
            </a:r>
            <a:r>
              <a:rPr lang="es-CL" b="1" dirty="0">
                <a:solidFill>
                  <a:schemeClr val="tx1">
                    <a:lumMod val="75000"/>
                    <a:lumOff val="25000"/>
                  </a:schemeClr>
                </a:solidFill>
                <a:ea typeface="+mj-ea"/>
                <a:cs typeface="Arial" pitchFamily="34" charset="0"/>
              </a:rPr>
              <a:t>Representan la velocidad, el movimiento y la comunicación rápida.</a:t>
            </a:r>
          </a:p>
          <a:p>
            <a:pPr marL="342900" lvl="0" indent="-342900">
              <a:lnSpc>
                <a:spcPct val="107000"/>
              </a:lnSpc>
              <a:spcAft>
                <a:spcPts val="800"/>
              </a:spcAft>
              <a:buSzPts val="1000"/>
              <a:buFont typeface="Symbol" panose="05050102010706020507" pitchFamily="18" charset="2"/>
              <a:buChar char=""/>
              <a:tabLst>
                <a:tab pos="457200" algn="l"/>
              </a:tabLst>
            </a:pPr>
            <a:r>
              <a:rPr lang="es-CL" b="1" dirty="0">
                <a:solidFill>
                  <a:schemeClr val="tx1">
                    <a:lumMod val="75000"/>
                    <a:lumOff val="25000"/>
                  </a:schemeClr>
                </a:solidFill>
                <a:highlight>
                  <a:srgbClr val="FFFF00"/>
                </a:highlight>
                <a:ea typeface="+mj-ea"/>
                <a:cs typeface="Arial" pitchFamily="34" charset="0"/>
              </a:rPr>
              <a:t>Paisaje abierto con río: </a:t>
            </a:r>
            <a:r>
              <a:rPr lang="es-CL" b="1" dirty="0">
                <a:solidFill>
                  <a:schemeClr val="tx1">
                    <a:lumMod val="75000"/>
                    <a:lumOff val="25000"/>
                  </a:schemeClr>
                </a:solidFill>
                <a:ea typeface="+mj-ea"/>
                <a:cs typeface="Arial" pitchFamily="34" charset="0"/>
              </a:rPr>
              <a:t>Indica el flujo de la energía y el progreso rápido hacia un objetivo.</a:t>
            </a:r>
          </a:p>
          <a:p>
            <a:pPr marL="342900" lvl="0" indent="-342900">
              <a:lnSpc>
                <a:spcPct val="107000"/>
              </a:lnSpc>
              <a:spcAft>
                <a:spcPts val="800"/>
              </a:spcAft>
              <a:buSzPts val="1000"/>
              <a:buFont typeface="Symbol" panose="05050102010706020507" pitchFamily="18" charset="2"/>
              <a:buChar char=""/>
              <a:tabLst>
                <a:tab pos="457200" algn="l"/>
              </a:tabLst>
            </a:pPr>
            <a:r>
              <a:rPr lang="es-CL" b="1" dirty="0">
                <a:solidFill>
                  <a:schemeClr val="tx1">
                    <a:lumMod val="75000"/>
                    <a:lumOff val="25000"/>
                  </a:schemeClr>
                </a:solidFill>
                <a:highlight>
                  <a:srgbClr val="FFFF00"/>
                </a:highlight>
                <a:ea typeface="+mj-ea"/>
                <a:cs typeface="Arial" pitchFamily="34" charset="0"/>
              </a:rPr>
              <a:t>Cielo despejado: </a:t>
            </a:r>
            <a:r>
              <a:rPr lang="es-CL" b="1" dirty="0">
                <a:solidFill>
                  <a:schemeClr val="tx1">
                    <a:lumMod val="75000"/>
                    <a:lumOff val="25000"/>
                  </a:schemeClr>
                </a:solidFill>
                <a:ea typeface="+mj-ea"/>
                <a:cs typeface="Arial" pitchFamily="34" charset="0"/>
              </a:rPr>
              <a:t>Simboliza la claridad y la falta de obstáculos en el camino.</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05249" y="184893"/>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8.-OCHO DE BASTOS </a:t>
            </a:r>
            <a:r>
              <a:rPr lang="es-CL" dirty="0">
                <a:effectLst/>
                <a:latin typeface="Aptos" panose="020B0004020202020204" pitchFamily="34" charset="0"/>
                <a:ea typeface="Aptos" panose="020B0004020202020204" pitchFamily="34" charset="0"/>
                <a:cs typeface="Times New Roman" panose="02020603050405020304" pitchFamily="18" charset="0"/>
              </a:rPr>
              <a:t>Movimiento, acción rápida, progreso, comunicación.</a:t>
            </a:r>
            <a:endParaRPr lang="en-US" dirty="0"/>
          </a:p>
        </p:txBody>
      </p:sp>
    </p:spTree>
    <p:extLst>
      <p:ext uri="{BB962C8B-B14F-4D97-AF65-F5344CB8AC3E}">
        <p14:creationId xmlns:p14="http://schemas.microsoft.com/office/powerpoint/2010/main" val="592517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8013597" y="1127512"/>
            <a:ext cx="2823639" cy="4808054"/>
          </a:xfrm>
          <a:prstGeom prst="rect">
            <a:avLst/>
          </a:prstGeom>
        </p:spPr>
      </p:pic>
      <p:sp>
        <p:nvSpPr>
          <p:cNvPr id="46" name="TextBox 23">
            <a:extLst>
              <a:ext uri="{FF2B5EF4-FFF2-40B4-BE49-F238E27FC236}">
                <a16:creationId xmlns:a16="http://schemas.microsoft.com/office/drawing/2014/main" id="{B584E4C1-F0AA-42F3-9B2A-1E60F6E220C1}"/>
              </a:ext>
            </a:extLst>
          </p:cNvPr>
          <p:cNvSpPr txBox="1"/>
          <p:nvPr/>
        </p:nvSpPr>
        <p:spPr>
          <a:xfrm>
            <a:off x="181232" y="1127512"/>
            <a:ext cx="7240972" cy="5233420"/>
          </a:xfrm>
          <a:prstGeom prst="rect">
            <a:avLst/>
          </a:prstGeom>
          <a:noFill/>
        </p:spPr>
        <p:txBody>
          <a:bodyPr wrap="square" lIns="108000" rIns="108000" rtlCol="0">
            <a:spAutoFit/>
          </a:bodyPr>
          <a:lstStyle/>
          <a:p>
            <a:pPr algn="just">
              <a:lnSpc>
                <a:spcPct val="107000"/>
              </a:lnSpc>
              <a:spcAft>
                <a:spcPts val="800"/>
              </a:spcAft>
            </a:pPr>
            <a:r>
              <a:rPr lang="es-CL" sz="1600" b="1" dirty="0">
                <a:solidFill>
                  <a:schemeClr val="tx1">
                    <a:lumMod val="75000"/>
                    <a:lumOff val="25000"/>
                  </a:schemeClr>
                </a:solidFill>
                <a:ea typeface="+mj-ea"/>
                <a:cs typeface="Arial" pitchFamily="34" charset="0"/>
              </a:rPr>
              <a:t>Ocho de bastos: representa el movimiento rápido y la acción inminente, a menudo simbolizado por flechas que vuelan a gran velocidad.</a:t>
            </a:r>
          </a:p>
          <a:p>
            <a:pPr algn="just">
              <a:lnSpc>
                <a:spcPct val="107000"/>
              </a:lnSpc>
              <a:spcAft>
                <a:spcPts val="800"/>
              </a:spcAft>
            </a:pPr>
            <a:r>
              <a:rPr lang="es-CL" sz="1600" b="1" dirty="0">
                <a:solidFill>
                  <a:schemeClr val="tx1">
                    <a:lumMod val="75000"/>
                    <a:lumOff val="25000"/>
                  </a:schemeClr>
                </a:solidFill>
                <a:ea typeface="+mj-ea"/>
                <a:cs typeface="Arial" pitchFamily="34" charset="0"/>
              </a:rPr>
              <a:t>Ocho de Bastos es una carta que representa la rápida acción y el movimiento hacia adelante. Esta carta muestra ocho bastos volando a través del aire, lo que sugiere un movimiento rápido e inminente. Es una señal de que las cosas están sucediendo rápidamente y que hay una energía frenética en el aire.</a:t>
            </a:r>
          </a:p>
          <a:p>
            <a:pPr algn="just">
              <a:lnSpc>
                <a:spcPct val="107000"/>
              </a:lnSpc>
              <a:spcAft>
                <a:spcPts val="800"/>
              </a:spcAft>
            </a:pPr>
            <a:r>
              <a:rPr lang="es-CL" sz="1600" b="1" dirty="0">
                <a:solidFill>
                  <a:schemeClr val="tx1">
                    <a:lumMod val="75000"/>
                    <a:lumOff val="25000"/>
                  </a:schemeClr>
                </a:solidFill>
                <a:ea typeface="+mj-ea"/>
                <a:cs typeface="Arial" pitchFamily="34" charset="0"/>
              </a:rPr>
              <a:t>En términos de amor y relaciones, el Ocho de Bastos puede indicar una relación que se está moviendo muy rápidamente. Puede haber una sensación de emoción y aventura, pero también un sentido de que las cosas pueden estar fuera de control. También puede indicar una comunicación rápida y fluida entre las personas involucradas.</a:t>
            </a:r>
          </a:p>
          <a:p>
            <a:pPr algn="just">
              <a:lnSpc>
                <a:spcPct val="107000"/>
              </a:lnSpc>
              <a:spcAft>
                <a:spcPts val="800"/>
              </a:spcAft>
            </a:pPr>
            <a:r>
              <a:rPr lang="es-CL" sz="1600" b="1" dirty="0">
                <a:solidFill>
                  <a:schemeClr val="tx1">
                    <a:lumMod val="75000"/>
                    <a:lumOff val="25000"/>
                  </a:schemeClr>
                </a:solidFill>
                <a:ea typeface="+mj-ea"/>
                <a:cs typeface="Arial" pitchFamily="34" charset="0"/>
              </a:rPr>
              <a:t>En términos de trabajo y finanzas, el Ocho de Bastos indica una situación en la que las cosas se están moviendo rápidamente. Puede haber un gran flujo de trabajo o un aumento en la actividad financiera. Es una señal de que se deben tomar medidas rápidas y decisivas para aprovechar las oportunidades que se presentan.</a:t>
            </a:r>
          </a:p>
          <a:p>
            <a:pPr algn="just">
              <a:lnSpc>
                <a:spcPct val="107000"/>
              </a:lnSpc>
              <a:spcAft>
                <a:spcPts val="800"/>
              </a:spcAft>
            </a:pPr>
            <a:r>
              <a:rPr lang="es-CL" sz="1600" b="1" dirty="0">
                <a:solidFill>
                  <a:schemeClr val="tx1">
                    <a:lumMod val="75000"/>
                    <a:lumOff val="25000"/>
                  </a:schemeClr>
                </a:solidFill>
                <a:ea typeface="+mj-ea"/>
                <a:cs typeface="Arial" pitchFamily="34" charset="0"/>
              </a:rPr>
              <a:t>En general, el Ocho de Bastos sugiere un momento de energía y acción, pero también un sentido de urgencia y la necesidad de tomar medidas rápidas y decisivas.</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05249" y="184893"/>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8.-OCHO DE BASTOS </a:t>
            </a:r>
            <a:r>
              <a:rPr lang="es-CL" dirty="0">
                <a:effectLst/>
                <a:latin typeface="Aptos" panose="020B0004020202020204" pitchFamily="34" charset="0"/>
                <a:ea typeface="Aptos" panose="020B0004020202020204" pitchFamily="34" charset="0"/>
                <a:cs typeface="Times New Roman" panose="02020603050405020304" pitchFamily="18" charset="0"/>
              </a:rPr>
              <a:t>Movimiento, acción rápida, progreso, comunicación.</a:t>
            </a:r>
            <a:endParaRPr lang="en-US" dirty="0"/>
          </a:p>
        </p:txBody>
      </p:sp>
    </p:spTree>
    <p:extLst>
      <p:ext uri="{BB962C8B-B14F-4D97-AF65-F5344CB8AC3E}">
        <p14:creationId xmlns:p14="http://schemas.microsoft.com/office/powerpoint/2010/main" val="414607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796278" y="1128565"/>
            <a:ext cx="2822402" cy="4805948"/>
          </a:xfrm>
          <a:prstGeom prst="rect">
            <a:avLst/>
          </a:prstGeom>
        </p:spPr>
      </p:pic>
      <p:sp>
        <p:nvSpPr>
          <p:cNvPr id="49" name="TextBox 23">
            <a:extLst>
              <a:ext uri="{FF2B5EF4-FFF2-40B4-BE49-F238E27FC236}">
                <a16:creationId xmlns:a16="http://schemas.microsoft.com/office/drawing/2014/main" id="{B584E4C1-F0AA-42F3-9B2A-1E60F6E220C1}"/>
              </a:ext>
            </a:extLst>
          </p:cNvPr>
          <p:cNvSpPr txBox="1"/>
          <p:nvPr/>
        </p:nvSpPr>
        <p:spPr>
          <a:xfrm>
            <a:off x="4114800" y="1235568"/>
            <a:ext cx="7538936" cy="2860463"/>
          </a:xfrm>
          <a:prstGeom prst="rect">
            <a:avLst/>
          </a:prstGeom>
          <a:noFill/>
        </p:spPr>
        <p:txBody>
          <a:bodyPr wrap="square" lIns="108000" rIns="108000" rtlCol="0">
            <a:spAutoFit/>
          </a:bodyPr>
          <a:lstStyle/>
          <a:p>
            <a:pPr>
              <a:lnSpc>
                <a:spcPct val="107000"/>
              </a:lnSpc>
              <a:spcAft>
                <a:spcPts val="800"/>
              </a:spcAft>
            </a:pPr>
            <a:r>
              <a:rPr lang="es-CL" b="1" dirty="0">
                <a:solidFill>
                  <a:schemeClr val="tx1">
                    <a:lumMod val="75000"/>
                    <a:lumOff val="25000"/>
                  </a:schemeClr>
                </a:solidFill>
                <a:ea typeface="+mj-ea"/>
                <a:cs typeface="Arial" pitchFamily="34" charset="0"/>
              </a:rPr>
              <a:t>Nueve de Bastos</a:t>
            </a:r>
          </a:p>
          <a:p>
            <a:pPr>
              <a:lnSpc>
                <a:spcPct val="107000"/>
              </a:lnSpc>
              <a:spcAft>
                <a:spcPts val="800"/>
              </a:spcAft>
            </a:pPr>
            <a:r>
              <a:rPr lang="es-CL" b="1" dirty="0">
                <a:solidFill>
                  <a:schemeClr val="tx1">
                    <a:lumMod val="75000"/>
                    <a:lumOff val="25000"/>
                  </a:schemeClr>
                </a:solidFill>
                <a:ea typeface="+mj-ea"/>
                <a:cs typeface="Arial" pitchFamily="34" charset="0"/>
              </a:rPr>
              <a:t>Símbolos y Gráfica:</a:t>
            </a:r>
          </a:p>
          <a:p>
            <a:pPr marL="342900" lvl="0" indent="-342900">
              <a:lnSpc>
                <a:spcPct val="107000"/>
              </a:lnSpc>
              <a:spcAft>
                <a:spcPts val="800"/>
              </a:spcAft>
              <a:buSzPts val="1000"/>
              <a:buFont typeface="Symbol" panose="05050102010706020507" pitchFamily="18" charset="2"/>
              <a:buChar char=""/>
              <a:tabLst>
                <a:tab pos="457200" algn="l"/>
              </a:tabLst>
            </a:pPr>
            <a:r>
              <a:rPr lang="es-CL" b="1" dirty="0">
                <a:solidFill>
                  <a:schemeClr val="tx1">
                    <a:lumMod val="75000"/>
                    <a:lumOff val="25000"/>
                  </a:schemeClr>
                </a:solidFill>
                <a:highlight>
                  <a:srgbClr val="FFFF00"/>
                </a:highlight>
                <a:ea typeface="+mj-ea"/>
                <a:cs typeface="Arial" pitchFamily="34" charset="0"/>
              </a:rPr>
              <a:t>Hombre herido sosteniendo un bastón y mirando hacia atrás: </a:t>
            </a:r>
            <a:r>
              <a:rPr lang="es-CL" b="1" dirty="0">
                <a:solidFill>
                  <a:schemeClr val="tx1">
                    <a:lumMod val="75000"/>
                    <a:lumOff val="25000"/>
                  </a:schemeClr>
                </a:solidFill>
                <a:ea typeface="+mj-ea"/>
                <a:cs typeface="Arial" pitchFamily="34" charset="0"/>
              </a:rPr>
              <a:t>Representa la resistencia, la vigilancia y la preparación para nuevos desafíos.</a:t>
            </a:r>
          </a:p>
          <a:p>
            <a:pPr marL="342900" lvl="0" indent="-342900">
              <a:lnSpc>
                <a:spcPct val="107000"/>
              </a:lnSpc>
              <a:spcAft>
                <a:spcPts val="800"/>
              </a:spcAft>
              <a:buSzPts val="1000"/>
              <a:buFont typeface="Symbol" panose="05050102010706020507" pitchFamily="18" charset="2"/>
              <a:buChar char=""/>
              <a:tabLst>
                <a:tab pos="457200" algn="l"/>
              </a:tabLst>
            </a:pPr>
            <a:r>
              <a:rPr lang="es-CL" b="1" dirty="0">
                <a:solidFill>
                  <a:schemeClr val="tx1">
                    <a:lumMod val="75000"/>
                    <a:lumOff val="25000"/>
                  </a:schemeClr>
                </a:solidFill>
                <a:highlight>
                  <a:srgbClr val="FFFF00"/>
                </a:highlight>
                <a:ea typeface="+mj-ea"/>
                <a:cs typeface="Arial" pitchFamily="34" charset="0"/>
              </a:rPr>
              <a:t>Ocho bastones plantados detrás de él: </a:t>
            </a:r>
            <a:r>
              <a:rPr lang="es-CL" b="1" dirty="0">
                <a:solidFill>
                  <a:schemeClr val="tx1">
                    <a:lumMod val="75000"/>
                    <a:lumOff val="25000"/>
                  </a:schemeClr>
                </a:solidFill>
                <a:ea typeface="+mj-ea"/>
                <a:cs typeface="Arial" pitchFamily="34" charset="0"/>
              </a:rPr>
              <a:t>Simbolizan las batallas pasadas y las defensas establecidas.</a:t>
            </a:r>
          </a:p>
          <a:p>
            <a:pPr marL="342900" lvl="0" indent="-342900">
              <a:lnSpc>
                <a:spcPct val="107000"/>
              </a:lnSpc>
              <a:spcAft>
                <a:spcPts val="800"/>
              </a:spcAft>
              <a:buSzPts val="1000"/>
              <a:buFont typeface="Symbol" panose="05050102010706020507" pitchFamily="18" charset="2"/>
              <a:buChar char=""/>
              <a:tabLst>
                <a:tab pos="457200" algn="l"/>
              </a:tabLst>
            </a:pPr>
            <a:r>
              <a:rPr lang="es-CL" b="1" dirty="0">
                <a:solidFill>
                  <a:schemeClr val="tx1">
                    <a:lumMod val="75000"/>
                    <a:lumOff val="25000"/>
                  </a:schemeClr>
                </a:solidFill>
                <a:highlight>
                  <a:srgbClr val="FFFF00"/>
                </a:highlight>
                <a:ea typeface="+mj-ea"/>
                <a:cs typeface="Arial" pitchFamily="34" charset="0"/>
              </a:rPr>
              <a:t>Expresión de cautela: </a:t>
            </a:r>
            <a:r>
              <a:rPr lang="es-CL" b="1" dirty="0">
                <a:solidFill>
                  <a:schemeClr val="tx1">
                    <a:lumMod val="75000"/>
                    <a:lumOff val="25000"/>
                  </a:schemeClr>
                </a:solidFill>
                <a:ea typeface="+mj-ea"/>
                <a:cs typeface="Arial" pitchFamily="34" charset="0"/>
              </a:rPr>
              <a:t>Refleja la expectativa de más conflictos, pero con una postura firme.</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19125" y="234297"/>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9.-NUEVE DE BASTOS </a:t>
            </a:r>
            <a:r>
              <a:rPr lang="es-CL" dirty="0">
                <a:effectLst/>
                <a:latin typeface="Aptos" panose="020B0004020202020204" pitchFamily="34" charset="0"/>
                <a:ea typeface="Aptos" panose="020B0004020202020204" pitchFamily="34" charset="0"/>
                <a:cs typeface="Times New Roman" panose="02020603050405020304" pitchFamily="18" charset="0"/>
              </a:rPr>
              <a:t>Resiliencia, cautela, persistencia, fortaleza.</a:t>
            </a:r>
            <a:endParaRPr lang="en-US" dirty="0"/>
          </a:p>
        </p:txBody>
      </p:sp>
    </p:spTree>
    <p:extLst>
      <p:ext uri="{BB962C8B-B14F-4D97-AF65-F5344CB8AC3E}">
        <p14:creationId xmlns:p14="http://schemas.microsoft.com/office/powerpoint/2010/main" val="184859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a caricatura de una persona&#10;&#10;Descripción generada automáticamente con confianza media">
            <a:extLst>
              <a:ext uri="{FF2B5EF4-FFF2-40B4-BE49-F238E27FC236}">
                <a16:creationId xmlns:a16="http://schemas.microsoft.com/office/drawing/2014/main" id="{AEE44B38-F497-9317-34EB-4CFA3F6B4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120" y="1092830"/>
            <a:ext cx="1057093" cy="1800000"/>
          </a:xfrm>
          <a:prstGeom prst="rect">
            <a:avLst/>
          </a:prstGeom>
        </p:spPr>
      </p:pic>
      <p:pic>
        <p:nvPicPr>
          <p:cNvPr id="4" name="Imagen 3">
            <a:extLst>
              <a:ext uri="{FF2B5EF4-FFF2-40B4-BE49-F238E27FC236}">
                <a16:creationId xmlns:a16="http://schemas.microsoft.com/office/drawing/2014/main" id="{3CE1F1BA-6103-6317-D4FF-516CEFA3D8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5698" y="1092830"/>
            <a:ext cx="1057093" cy="1800000"/>
          </a:xfrm>
          <a:prstGeom prst="rect">
            <a:avLst/>
          </a:prstGeom>
        </p:spPr>
      </p:pic>
      <p:pic>
        <p:nvPicPr>
          <p:cNvPr id="5" name="Imagen 4">
            <a:extLst>
              <a:ext uri="{FF2B5EF4-FFF2-40B4-BE49-F238E27FC236}">
                <a16:creationId xmlns:a16="http://schemas.microsoft.com/office/drawing/2014/main" id="{0775EE72-0091-96E8-79B6-732B56E8F33E}"/>
              </a:ext>
            </a:extLst>
          </p:cNvPr>
          <p:cNvPicPr>
            <a:picLocks noChangeAspect="1"/>
          </p:cNvPicPr>
          <p:nvPr/>
        </p:nvPicPr>
        <p:blipFill>
          <a:blip r:embed="rId4"/>
          <a:stretch>
            <a:fillRect/>
          </a:stretch>
        </p:blipFill>
        <p:spPr>
          <a:xfrm>
            <a:off x="4520542" y="1092830"/>
            <a:ext cx="1056091" cy="1800000"/>
          </a:xfrm>
          <a:prstGeom prst="rect">
            <a:avLst/>
          </a:prstGeom>
        </p:spPr>
      </p:pic>
      <p:pic>
        <p:nvPicPr>
          <p:cNvPr id="6" name="Imagen 5">
            <a:extLst>
              <a:ext uri="{FF2B5EF4-FFF2-40B4-BE49-F238E27FC236}">
                <a16:creationId xmlns:a16="http://schemas.microsoft.com/office/drawing/2014/main" id="{553CCD4E-7B97-DD53-ABAD-861EDB7D7D9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47383" y="1097833"/>
            <a:ext cx="1057093" cy="1800000"/>
          </a:xfrm>
          <a:prstGeom prst="rect">
            <a:avLst/>
          </a:prstGeom>
        </p:spPr>
      </p:pic>
      <p:pic>
        <p:nvPicPr>
          <p:cNvPr id="7" name="Imagen 6">
            <a:extLst>
              <a:ext uri="{FF2B5EF4-FFF2-40B4-BE49-F238E27FC236}">
                <a16:creationId xmlns:a16="http://schemas.microsoft.com/office/drawing/2014/main" id="{57C64EF9-1684-8A59-CD8A-238B6B1BF73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974003" y="1092830"/>
            <a:ext cx="1057093" cy="1800000"/>
          </a:xfrm>
          <a:prstGeom prst="rect">
            <a:avLst/>
          </a:prstGeom>
        </p:spPr>
      </p:pic>
      <p:pic>
        <p:nvPicPr>
          <p:cNvPr id="8" name="Imagen 7">
            <a:extLst>
              <a:ext uri="{FF2B5EF4-FFF2-40B4-BE49-F238E27FC236}">
                <a16:creationId xmlns:a16="http://schemas.microsoft.com/office/drawing/2014/main" id="{EB1A75CA-53A6-B173-2E8D-BD23E0AB81C4}"/>
              </a:ext>
            </a:extLst>
          </p:cNvPr>
          <p:cNvPicPr>
            <a:picLocks noChangeAspect="1"/>
          </p:cNvPicPr>
          <p:nvPr/>
        </p:nvPicPr>
        <p:blipFill>
          <a:blip r:embed="rId7"/>
          <a:stretch>
            <a:fillRect/>
          </a:stretch>
        </p:blipFill>
        <p:spPr>
          <a:xfrm>
            <a:off x="2064843" y="2999448"/>
            <a:ext cx="1058153" cy="1800000"/>
          </a:xfrm>
          <a:prstGeom prst="rect">
            <a:avLst/>
          </a:prstGeom>
        </p:spPr>
      </p:pic>
      <p:pic>
        <p:nvPicPr>
          <p:cNvPr id="9" name="Imagen 8">
            <a:extLst>
              <a:ext uri="{FF2B5EF4-FFF2-40B4-BE49-F238E27FC236}">
                <a16:creationId xmlns:a16="http://schemas.microsoft.com/office/drawing/2014/main" id="{8EA461CD-CF2F-621B-CDC1-262F0C8975E2}"/>
              </a:ext>
            </a:extLst>
          </p:cNvPr>
          <p:cNvPicPr>
            <a:picLocks noChangeAspect="1"/>
          </p:cNvPicPr>
          <p:nvPr/>
        </p:nvPicPr>
        <p:blipFill>
          <a:blip r:embed="rId8"/>
          <a:stretch>
            <a:fillRect/>
          </a:stretch>
        </p:blipFill>
        <p:spPr>
          <a:xfrm>
            <a:off x="3244959" y="2999448"/>
            <a:ext cx="1056269" cy="1800000"/>
          </a:xfrm>
          <a:prstGeom prst="rect">
            <a:avLst/>
          </a:prstGeom>
        </p:spPr>
      </p:pic>
      <p:pic>
        <p:nvPicPr>
          <p:cNvPr id="10" name="Imagen 9">
            <a:extLst>
              <a:ext uri="{FF2B5EF4-FFF2-40B4-BE49-F238E27FC236}">
                <a16:creationId xmlns:a16="http://schemas.microsoft.com/office/drawing/2014/main" id="{88718513-E07A-8115-5513-9382FCD7E31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481944" y="3002035"/>
            <a:ext cx="1057093" cy="1800000"/>
          </a:xfrm>
          <a:prstGeom prst="rect">
            <a:avLst/>
          </a:prstGeom>
        </p:spPr>
      </p:pic>
      <p:pic>
        <p:nvPicPr>
          <p:cNvPr id="11" name="Imagen 10">
            <a:extLst>
              <a:ext uri="{FF2B5EF4-FFF2-40B4-BE49-F238E27FC236}">
                <a16:creationId xmlns:a16="http://schemas.microsoft.com/office/drawing/2014/main" id="{614E37E0-29CA-02C9-09D0-569ADC0F8AA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19578" y="3009176"/>
            <a:ext cx="1057093" cy="1800000"/>
          </a:xfrm>
          <a:prstGeom prst="rect">
            <a:avLst/>
          </a:prstGeom>
        </p:spPr>
      </p:pic>
      <p:pic>
        <p:nvPicPr>
          <p:cNvPr id="12" name="Imagen 11">
            <a:extLst>
              <a:ext uri="{FF2B5EF4-FFF2-40B4-BE49-F238E27FC236}">
                <a16:creationId xmlns:a16="http://schemas.microsoft.com/office/drawing/2014/main" id="{8391472A-8A16-DE5D-FDB4-8AAA470EE419}"/>
              </a:ext>
            </a:extLst>
          </p:cNvPr>
          <p:cNvPicPr>
            <a:picLocks noChangeAspect="1"/>
          </p:cNvPicPr>
          <p:nvPr/>
        </p:nvPicPr>
        <p:blipFill>
          <a:blip r:embed="rId11"/>
          <a:stretch>
            <a:fillRect/>
          </a:stretch>
        </p:blipFill>
        <p:spPr>
          <a:xfrm>
            <a:off x="6983937" y="2999448"/>
            <a:ext cx="1057870" cy="1800000"/>
          </a:xfrm>
          <a:prstGeom prst="rect">
            <a:avLst/>
          </a:prstGeom>
        </p:spPr>
      </p:pic>
      <p:pic>
        <p:nvPicPr>
          <p:cNvPr id="13" name="Imagen 12">
            <a:extLst>
              <a:ext uri="{FF2B5EF4-FFF2-40B4-BE49-F238E27FC236}">
                <a16:creationId xmlns:a16="http://schemas.microsoft.com/office/drawing/2014/main" id="{3F541BA0-8A15-4568-D386-B35326A3B94C}"/>
              </a:ext>
            </a:extLst>
          </p:cNvPr>
          <p:cNvPicPr>
            <a:picLocks noChangeAspect="1"/>
          </p:cNvPicPr>
          <p:nvPr/>
        </p:nvPicPr>
        <p:blipFill>
          <a:blip r:embed="rId12"/>
          <a:stretch>
            <a:fillRect/>
          </a:stretch>
        </p:blipFill>
        <p:spPr>
          <a:xfrm>
            <a:off x="2064843" y="4906456"/>
            <a:ext cx="1055657" cy="1800000"/>
          </a:xfrm>
          <a:prstGeom prst="rect">
            <a:avLst/>
          </a:prstGeom>
        </p:spPr>
      </p:pic>
      <p:pic>
        <p:nvPicPr>
          <p:cNvPr id="14" name="Imagen 13">
            <a:extLst>
              <a:ext uri="{FF2B5EF4-FFF2-40B4-BE49-F238E27FC236}">
                <a16:creationId xmlns:a16="http://schemas.microsoft.com/office/drawing/2014/main" id="{8223F7D6-2422-5027-1F16-786ED0DAE18C}"/>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244137" y="4906456"/>
            <a:ext cx="1057091" cy="1800000"/>
          </a:xfrm>
          <a:prstGeom prst="rect">
            <a:avLst/>
          </a:prstGeom>
        </p:spPr>
      </p:pic>
      <p:pic>
        <p:nvPicPr>
          <p:cNvPr id="15" name="Imagen 14">
            <a:extLst>
              <a:ext uri="{FF2B5EF4-FFF2-40B4-BE49-F238E27FC236}">
                <a16:creationId xmlns:a16="http://schemas.microsoft.com/office/drawing/2014/main" id="{DEAE8F5F-75C9-3CDD-FFDE-EDAFD6F04FE9}"/>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474876" y="4906456"/>
            <a:ext cx="1057091" cy="1800000"/>
          </a:xfrm>
          <a:prstGeom prst="rect">
            <a:avLst/>
          </a:prstGeom>
        </p:spPr>
      </p:pic>
      <p:pic>
        <p:nvPicPr>
          <p:cNvPr id="16" name="Imagen 15">
            <a:extLst>
              <a:ext uri="{FF2B5EF4-FFF2-40B4-BE49-F238E27FC236}">
                <a16:creationId xmlns:a16="http://schemas.microsoft.com/office/drawing/2014/main" id="{C9B82C8C-27AA-798E-0C6A-5D5D93AFA4A3}"/>
              </a:ext>
            </a:extLst>
          </p:cNvPr>
          <p:cNvPicPr>
            <a:picLocks noChangeAspect="1"/>
          </p:cNvPicPr>
          <p:nvPr/>
        </p:nvPicPr>
        <p:blipFill>
          <a:blip r:embed="rId15"/>
          <a:stretch>
            <a:fillRect/>
          </a:stretch>
        </p:blipFill>
        <p:spPr>
          <a:xfrm>
            <a:off x="5718963" y="4906456"/>
            <a:ext cx="1057708" cy="1800000"/>
          </a:xfrm>
          <a:prstGeom prst="rect">
            <a:avLst/>
          </a:prstGeom>
        </p:spPr>
      </p:pic>
      <p:sp>
        <p:nvSpPr>
          <p:cNvPr id="17" name="TextBox 17">
            <a:extLst>
              <a:ext uri="{FF2B5EF4-FFF2-40B4-BE49-F238E27FC236}">
                <a16:creationId xmlns:a16="http://schemas.microsoft.com/office/drawing/2014/main" id="{18DD3D9E-4298-1DEF-1BF5-C8D2F234FE95}"/>
              </a:ext>
            </a:extLst>
          </p:cNvPr>
          <p:cNvSpPr txBox="1"/>
          <p:nvPr/>
        </p:nvSpPr>
        <p:spPr>
          <a:xfrm>
            <a:off x="744285" y="177106"/>
            <a:ext cx="7552514" cy="76944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4400" b="1" dirty="0">
                <a:latin typeface="DK Lemon Yellow Sun" panose="02000000000000000000" pitchFamily="50" charset="0"/>
                <a:ea typeface="맑은 고딕" panose="020B0503020000020004" pitchFamily="34" charset="-127"/>
                <a:cs typeface="Arial" pitchFamily="34" charset="0"/>
              </a:rPr>
              <a:t>BASTO</a:t>
            </a:r>
            <a:r>
              <a:rPr kumimoji="0" lang="en-US" altLang="ko-KR" sz="4400" b="1" i="0" u="none" strike="noStrike" kern="1200" cap="none" spc="0" normalizeH="0" baseline="0" noProof="0" dirty="0">
                <a:ln>
                  <a:noFill/>
                </a:ln>
                <a:effectLst/>
                <a:uLnTx/>
                <a:uFillTx/>
                <a:latin typeface="DK Lemon Yellow Sun" panose="02000000000000000000" pitchFamily="50" charset="0"/>
                <a:ea typeface="맑은 고딕" panose="020B0503020000020004" pitchFamily="34" charset="-127"/>
                <a:cs typeface="Arial" pitchFamily="34" charset="0"/>
              </a:rPr>
              <a:t>S EN EL TAROT</a:t>
            </a:r>
            <a:endParaRPr kumimoji="0" lang="ko-KR" altLang="en-US" sz="4400" b="1" i="0" u="none" strike="noStrike" kern="1200" cap="none" spc="0" normalizeH="0" baseline="0" noProof="0" dirty="0">
              <a:ln>
                <a:noFill/>
              </a:ln>
              <a:effectLst/>
              <a:uLnTx/>
              <a:uFillTx/>
              <a:latin typeface="DK Lemon Yellow Sun" panose="02000000000000000000" pitchFamily="50" charset="0"/>
              <a:ea typeface="맑은 고딕" panose="020B0503020000020004" pitchFamily="34" charset="-127"/>
              <a:cs typeface="Arial" pitchFamily="34" charset="0"/>
            </a:endParaRPr>
          </a:p>
        </p:txBody>
      </p:sp>
    </p:spTree>
    <p:extLst>
      <p:ext uri="{BB962C8B-B14F-4D97-AF65-F5344CB8AC3E}">
        <p14:creationId xmlns:p14="http://schemas.microsoft.com/office/powerpoint/2010/main" val="3362211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8053135" y="1128565"/>
            <a:ext cx="2822402" cy="4805948"/>
          </a:xfrm>
          <a:prstGeom prst="rect">
            <a:avLst/>
          </a:prstGeom>
        </p:spPr>
      </p:pic>
      <p:sp>
        <p:nvSpPr>
          <p:cNvPr id="46" name="TextBox 23">
            <a:extLst>
              <a:ext uri="{FF2B5EF4-FFF2-40B4-BE49-F238E27FC236}">
                <a16:creationId xmlns:a16="http://schemas.microsoft.com/office/drawing/2014/main" id="{B584E4C1-F0AA-42F3-9B2A-1E60F6E220C1}"/>
              </a:ext>
            </a:extLst>
          </p:cNvPr>
          <p:cNvSpPr txBox="1"/>
          <p:nvPr/>
        </p:nvSpPr>
        <p:spPr>
          <a:xfrm>
            <a:off x="192662" y="1128565"/>
            <a:ext cx="7647832" cy="5427896"/>
          </a:xfrm>
          <a:prstGeom prst="rect">
            <a:avLst/>
          </a:prstGeom>
          <a:noFill/>
        </p:spPr>
        <p:txBody>
          <a:bodyPr wrap="square" lIns="108000" rIns="108000" rtlCol="0">
            <a:spAutoFit/>
          </a:bodyPr>
          <a:lstStyle/>
          <a:p>
            <a:pPr>
              <a:lnSpc>
                <a:spcPct val="107000"/>
              </a:lnSpc>
              <a:spcAft>
                <a:spcPts val="800"/>
              </a:spcAft>
            </a:pPr>
            <a:r>
              <a:rPr lang="es-CL" sz="2000" b="1" dirty="0">
                <a:solidFill>
                  <a:schemeClr val="tx1">
                    <a:lumMod val="75000"/>
                    <a:lumOff val="25000"/>
                  </a:schemeClr>
                </a:solidFill>
                <a:ea typeface="+mj-ea"/>
                <a:cs typeface="Arial" pitchFamily="34" charset="0"/>
              </a:rPr>
              <a:t>Nueve de bastos: representa la perseverancia y la resistencia, a menudo en términos de superar obstáculos o recuperarse de una enfermedad o lesión.</a:t>
            </a:r>
          </a:p>
          <a:p>
            <a:pPr>
              <a:lnSpc>
                <a:spcPct val="107000"/>
              </a:lnSpc>
              <a:spcAft>
                <a:spcPts val="800"/>
              </a:spcAft>
            </a:pPr>
            <a:r>
              <a:rPr lang="es-CL" sz="2000" b="1" dirty="0">
                <a:solidFill>
                  <a:schemeClr val="tx1">
                    <a:lumMod val="75000"/>
                    <a:lumOff val="25000"/>
                  </a:schemeClr>
                </a:solidFill>
                <a:ea typeface="+mj-ea"/>
                <a:cs typeface="Arial" pitchFamily="34" charset="0"/>
              </a:rPr>
              <a:t>NUEVE de Bastos representa una situación de perseverancia y determinación en la que el consultante ha experimentado numerosos desafíos y obstáculos en su camino. Aunque se siente cansado y agotado, sigue resistiendo y defendiendo sus creencias y valores. </a:t>
            </a:r>
          </a:p>
          <a:p>
            <a:pPr>
              <a:lnSpc>
                <a:spcPct val="107000"/>
              </a:lnSpc>
              <a:spcAft>
                <a:spcPts val="800"/>
              </a:spcAft>
            </a:pPr>
            <a:r>
              <a:rPr lang="es-CL" sz="2000" b="1" dirty="0">
                <a:solidFill>
                  <a:schemeClr val="tx1">
                    <a:lumMod val="75000"/>
                    <a:lumOff val="25000"/>
                  </a:schemeClr>
                </a:solidFill>
                <a:ea typeface="+mj-ea"/>
                <a:cs typeface="Arial" pitchFamily="34" charset="0"/>
              </a:rPr>
              <a:t>El consultante está cerca de alcanzar su objetivo, pero todavía necesita ser cauteloso y estar preparado para enfrentar cualquier situación imprevista. </a:t>
            </a:r>
          </a:p>
          <a:p>
            <a:pPr algn="just">
              <a:lnSpc>
                <a:spcPct val="107000"/>
              </a:lnSpc>
              <a:spcAft>
                <a:spcPts val="800"/>
              </a:spcAft>
            </a:pPr>
            <a:r>
              <a:rPr lang="es-CL" sz="2000" b="1" dirty="0">
                <a:solidFill>
                  <a:schemeClr val="tx1">
                    <a:lumMod val="75000"/>
                    <a:lumOff val="25000"/>
                  </a:schemeClr>
                </a:solidFill>
                <a:ea typeface="+mj-ea"/>
                <a:cs typeface="Arial" pitchFamily="34" charset="0"/>
              </a:rPr>
              <a:t>Este arcano también puede sugerir que el consultante necesite tomar un descanso para recuperar fuerzas y no dejar que la ansiedad o el miedo lo paralicen. </a:t>
            </a:r>
          </a:p>
          <a:p>
            <a:pPr>
              <a:lnSpc>
                <a:spcPct val="107000"/>
              </a:lnSpc>
              <a:spcAft>
                <a:spcPts val="800"/>
              </a:spcAft>
            </a:pPr>
            <a:r>
              <a:rPr lang="es-CL" sz="2000" b="1" dirty="0">
                <a:solidFill>
                  <a:schemeClr val="tx1">
                    <a:lumMod val="75000"/>
                    <a:lumOff val="25000"/>
                  </a:schemeClr>
                </a:solidFill>
                <a:ea typeface="+mj-ea"/>
                <a:cs typeface="Arial" pitchFamily="34" charset="0"/>
              </a:rPr>
              <a:t>En general, el NUEVE de Bastos es una carta de fuerza, resistencia y valentía en la lucha por alcanzar las metas.</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19125" y="234297"/>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9.-NUEVE DE BASTOS </a:t>
            </a:r>
            <a:r>
              <a:rPr lang="es-CL" dirty="0">
                <a:effectLst/>
                <a:latin typeface="Aptos" panose="020B0004020202020204" pitchFamily="34" charset="0"/>
                <a:ea typeface="Aptos" panose="020B0004020202020204" pitchFamily="34" charset="0"/>
                <a:cs typeface="Times New Roman" panose="02020603050405020304" pitchFamily="18" charset="0"/>
              </a:rPr>
              <a:t>Resiliencia, cautela, persistencia, fortaleza.</a:t>
            </a:r>
            <a:endParaRPr lang="en-US" dirty="0"/>
          </a:p>
        </p:txBody>
      </p:sp>
    </p:spTree>
    <p:extLst>
      <p:ext uri="{BB962C8B-B14F-4D97-AF65-F5344CB8AC3E}">
        <p14:creationId xmlns:p14="http://schemas.microsoft.com/office/powerpoint/2010/main" val="3847166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731774" y="1151241"/>
            <a:ext cx="2795768" cy="4760595"/>
          </a:xfrm>
          <a:prstGeom prst="rect">
            <a:avLst/>
          </a:prstGeom>
        </p:spPr>
      </p:pic>
      <p:sp>
        <p:nvSpPr>
          <p:cNvPr id="49" name="TextBox 23">
            <a:extLst>
              <a:ext uri="{FF2B5EF4-FFF2-40B4-BE49-F238E27FC236}">
                <a16:creationId xmlns:a16="http://schemas.microsoft.com/office/drawing/2014/main" id="{B584E4C1-F0AA-42F3-9B2A-1E60F6E220C1}"/>
              </a:ext>
            </a:extLst>
          </p:cNvPr>
          <p:cNvSpPr txBox="1"/>
          <p:nvPr/>
        </p:nvSpPr>
        <p:spPr>
          <a:xfrm>
            <a:off x="4807629" y="1151241"/>
            <a:ext cx="6583460" cy="2860463"/>
          </a:xfrm>
          <a:prstGeom prst="rect">
            <a:avLst/>
          </a:prstGeom>
          <a:noFill/>
        </p:spPr>
        <p:txBody>
          <a:bodyPr wrap="square" lIns="108000" rIns="108000" rtlCol="0">
            <a:spAutoFit/>
          </a:bodyPr>
          <a:lstStyle/>
          <a:p>
            <a:pPr algn="just">
              <a:lnSpc>
                <a:spcPct val="107000"/>
              </a:lnSpc>
              <a:spcAft>
                <a:spcPts val="800"/>
              </a:spcAft>
            </a:pPr>
            <a:r>
              <a:rPr lang="es-CL" b="1" dirty="0">
                <a:solidFill>
                  <a:schemeClr val="tx1">
                    <a:lumMod val="75000"/>
                    <a:lumOff val="25000"/>
                  </a:schemeClr>
                </a:solidFill>
                <a:ea typeface="+mj-ea"/>
                <a:cs typeface="Arial" pitchFamily="34" charset="0"/>
              </a:rPr>
              <a:t>Diez de Bastos</a:t>
            </a:r>
          </a:p>
          <a:p>
            <a:pPr algn="just">
              <a:lnSpc>
                <a:spcPct val="107000"/>
              </a:lnSpc>
              <a:spcAft>
                <a:spcPts val="800"/>
              </a:spcAft>
            </a:pPr>
            <a:r>
              <a:rPr lang="es-CL" b="1" dirty="0">
                <a:solidFill>
                  <a:schemeClr val="tx1">
                    <a:lumMod val="75000"/>
                    <a:lumOff val="25000"/>
                  </a:schemeClr>
                </a:solidFill>
                <a:ea typeface="+mj-ea"/>
                <a:cs typeface="Arial" pitchFamily="34" charset="0"/>
              </a:rPr>
              <a:t>Símbolos y Gráfica:</a:t>
            </a:r>
          </a:p>
          <a:p>
            <a:pPr lvl="0" algn="just">
              <a:lnSpc>
                <a:spcPct val="107000"/>
              </a:lnSpc>
              <a:spcAft>
                <a:spcPts val="800"/>
              </a:spcAft>
              <a:buSzPts val="1000"/>
              <a:tabLst>
                <a:tab pos="457200" algn="l"/>
              </a:tabLst>
            </a:pPr>
            <a:r>
              <a:rPr lang="es-CL" b="1" dirty="0">
                <a:solidFill>
                  <a:schemeClr val="tx1">
                    <a:lumMod val="75000"/>
                    <a:lumOff val="25000"/>
                  </a:schemeClr>
                </a:solidFill>
                <a:highlight>
                  <a:srgbClr val="FFFF00"/>
                </a:highlight>
                <a:ea typeface="+mj-ea"/>
                <a:cs typeface="Arial" pitchFamily="34" charset="0"/>
              </a:rPr>
              <a:t>Hombre cargando diez bastones: </a:t>
            </a:r>
            <a:r>
              <a:rPr lang="es-CL" b="1" dirty="0">
                <a:solidFill>
                  <a:schemeClr val="tx1">
                    <a:lumMod val="75000"/>
                    <a:lumOff val="25000"/>
                  </a:schemeClr>
                </a:solidFill>
                <a:ea typeface="+mj-ea"/>
                <a:cs typeface="Arial" pitchFamily="34" charset="0"/>
              </a:rPr>
              <a:t>Representa la carga, la responsabilidad y el esfuerzo excesivo.</a:t>
            </a:r>
          </a:p>
          <a:p>
            <a:pPr lvl="0" algn="just">
              <a:lnSpc>
                <a:spcPct val="107000"/>
              </a:lnSpc>
              <a:spcAft>
                <a:spcPts val="800"/>
              </a:spcAft>
              <a:buSzPts val="1000"/>
              <a:tabLst>
                <a:tab pos="457200" algn="l"/>
              </a:tabLst>
            </a:pPr>
            <a:r>
              <a:rPr lang="es-CL" b="1" dirty="0">
                <a:solidFill>
                  <a:schemeClr val="tx1">
                    <a:lumMod val="75000"/>
                    <a:lumOff val="25000"/>
                  </a:schemeClr>
                </a:solidFill>
                <a:highlight>
                  <a:srgbClr val="FFFF00"/>
                </a:highlight>
                <a:ea typeface="+mj-ea"/>
                <a:cs typeface="Arial" pitchFamily="34" charset="0"/>
              </a:rPr>
              <a:t>Camino hacia un pueblo: </a:t>
            </a:r>
            <a:r>
              <a:rPr lang="es-CL" b="1" dirty="0">
                <a:solidFill>
                  <a:schemeClr val="tx1">
                    <a:lumMod val="75000"/>
                    <a:lumOff val="25000"/>
                  </a:schemeClr>
                </a:solidFill>
                <a:ea typeface="+mj-ea"/>
                <a:cs typeface="Arial" pitchFamily="34" charset="0"/>
              </a:rPr>
              <a:t>Indica la meta o el objetivo que está al alcance, aunque con mucho esfuerzo.</a:t>
            </a:r>
          </a:p>
          <a:p>
            <a:pPr lvl="0" algn="just">
              <a:lnSpc>
                <a:spcPct val="107000"/>
              </a:lnSpc>
              <a:spcAft>
                <a:spcPts val="800"/>
              </a:spcAft>
              <a:buSzPts val="1000"/>
              <a:tabLst>
                <a:tab pos="457200" algn="l"/>
              </a:tabLst>
            </a:pPr>
            <a:r>
              <a:rPr lang="es-CL" b="1" dirty="0">
                <a:solidFill>
                  <a:schemeClr val="tx1">
                    <a:lumMod val="75000"/>
                    <a:lumOff val="25000"/>
                  </a:schemeClr>
                </a:solidFill>
                <a:highlight>
                  <a:srgbClr val="FFFF00"/>
                </a:highlight>
                <a:ea typeface="+mj-ea"/>
                <a:cs typeface="Arial" pitchFamily="34" charset="0"/>
              </a:rPr>
              <a:t>Expresión de agotamiento: </a:t>
            </a:r>
            <a:r>
              <a:rPr lang="es-CL" b="1" dirty="0">
                <a:solidFill>
                  <a:schemeClr val="tx1">
                    <a:lumMod val="75000"/>
                    <a:lumOff val="25000"/>
                  </a:schemeClr>
                </a:solidFill>
                <a:ea typeface="+mj-ea"/>
                <a:cs typeface="Arial" pitchFamily="34" charset="0"/>
              </a:rPr>
              <a:t>Refleja la fatiga y la sensación de estar abrumado.</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07630" y="234550"/>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10.-DIEZ DE BASTOS.- </a:t>
            </a:r>
            <a:r>
              <a:rPr lang="es-CL" dirty="0">
                <a:effectLst/>
                <a:latin typeface="Aptos" panose="020B0004020202020204" pitchFamily="34" charset="0"/>
                <a:ea typeface="Aptos" panose="020B0004020202020204" pitchFamily="34" charset="0"/>
                <a:cs typeface="Times New Roman" panose="02020603050405020304" pitchFamily="18" charset="0"/>
              </a:rPr>
              <a:t>Carga, responsabilidad, estrés, esfuerzo.</a:t>
            </a:r>
            <a:endParaRPr lang="en-US" dirty="0"/>
          </a:p>
        </p:txBody>
      </p:sp>
    </p:spTree>
    <p:extLst>
      <p:ext uri="{BB962C8B-B14F-4D97-AF65-F5344CB8AC3E}">
        <p14:creationId xmlns:p14="http://schemas.microsoft.com/office/powerpoint/2010/main" val="1822284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8261006" y="1151241"/>
            <a:ext cx="2795768" cy="4760595"/>
          </a:xfrm>
          <a:prstGeom prst="rect">
            <a:avLst/>
          </a:prstGeom>
        </p:spPr>
      </p:pic>
      <p:sp>
        <p:nvSpPr>
          <p:cNvPr id="46" name="TextBox 23">
            <a:extLst>
              <a:ext uri="{FF2B5EF4-FFF2-40B4-BE49-F238E27FC236}">
                <a16:creationId xmlns:a16="http://schemas.microsoft.com/office/drawing/2014/main" id="{B584E4C1-F0AA-42F3-9B2A-1E60F6E220C1}"/>
              </a:ext>
            </a:extLst>
          </p:cNvPr>
          <p:cNvSpPr txBox="1"/>
          <p:nvPr/>
        </p:nvSpPr>
        <p:spPr>
          <a:xfrm>
            <a:off x="226952" y="1151241"/>
            <a:ext cx="7652452" cy="5037598"/>
          </a:xfrm>
          <a:prstGeom prst="rect">
            <a:avLst/>
          </a:prstGeom>
          <a:noFill/>
        </p:spPr>
        <p:txBody>
          <a:bodyPr wrap="square" lIns="108000" rIns="108000" rtlCol="0">
            <a:spAutoFit/>
          </a:bodyPr>
          <a:lstStyle/>
          <a:p>
            <a:pPr algn="just">
              <a:lnSpc>
                <a:spcPct val="107000"/>
              </a:lnSpc>
              <a:spcAft>
                <a:spcPts val="800"/>
              </a:spcAft>
            </a:pPr>
            <a:r>
              <a:rPr lang="es-CL" b="1" dirty="0">
                <a:solidFill>
                  <a:schemeClr val="tx1">
                    <a:lumMod val="75000"/>
                    <a:lumOff val="25000"/>
                  </a:schemeClr>
                </a:solidFill>
                <a:ea typeface="+mj-ea"/>
                <a:cs typeface="Arial" pitchFamily="34" charset="0"/>
              </a:rPr>
              <a:t>Diez de bastos: representa la carga pesada o la responsabilidad abrumadora, a menudo simbolizada por una figura cargando diez bastos.</a:t>
            </a:r>
          </a:p>
          <a:p>
            <a:pPr algn="just">
              <a:lnSpc>
                <a:spcPct val="107000"/>
              </a:lnSpc>
              <a:spcAft>
                <a:spcPts val="800"/>
              </a:spcAft>
            </a:pPr>
            <a:r>
              <a:rPr lang="es-CL" b="1" dirty="0">
                <a:solidFill>
                  <a:schemeClr val="tx1">
                    <a:lumMod val="75000"/>
                    <a:lumOff val="25000"/>
                  </a:schemeClr>
                </a:solidFill>
                <a:ea typeface="+mj-ea"/>
                <a:cs typeface="Arial" pitchFamily="34" charset="0"/>
              </a:rPr>
              <a:t>DIEZ de Bastos como una carta que representa la carga pesada de responsabilidad y trabajo que se ha acumulado. </a:t>
            </a:r>
          </a:p>
          <a:p>
            <a:pPr algn="just">
              <a:lnSpc>
                <a:spcPct val="107000"/>
              </a:lnSpc>
              <a:spcAft>
                <a:spcPts val="800"/>
              </a:spcAft>
            </a:pPr>
            <a:r>
              <a:rPr lang="es-CL" b="1" dirty="0">
                <a:solidFill>
                  <a:schemeClr val="tx1">
                    <a:lumMod val="75000"/>
                    <a:lumOff val="25000"/>
                  </a:schemeClr>
                </a:solidFill>
                <a:ea typeface="+mj-ea"/>
                <a:cs typeface="Arial" pitchFamily="34" charset="0"/>
              </a:rPr>
              <a:t>La imagen muestra a una persona cargando diez varas, que representan el peso y la carga que se lleva en los hombros. </a:t>
            </a:r>
          </a:p>
          <a:p>
            <a:pPr algn="just">
              <a:lnSpc>
                <a:spcPct val="107000"/>
              </a:lnSpc>
              <a:spcAft>
                <a:spcPts val="800"/>
              </a:spcAft>
            </a:pPr>
            <a:r>
              <a:rPr lang="es-CL" b="1" dirty="0">
                <a:solidFill>
                  <a:schemeClr val="tx1">
                    <a:lumMod val="75000"/>
                    <a:lumOff val="25000"/>
                  </a:schemeClr>
                </a:solidFill>
                <a:ea typeface="+mj-ea"/>
                <a:cs typeface="Arial" pitchFamily="34" charset="0"/>
              </a:rPr>
              <a:t>Esta carta indica que la persona puede sentirse abrumada por la cantidad de trabajo que tiene que hacer, lo que puede llevar a sentirse agotado y cansado. </a:t>
            </a:r>
          </a:p>
          <a:p>
            <a:pPr algn="just">
              <a:lnSpc>
                <a:spcPct val="107000"/>
              </a:lnSpc>
              <a:spcAft>
                <a:spcPts val="800"/>
              </a:spcAft>
            </a:pPr>
            <a:r>
              <a:rPr lang="es-CL" b="1" dirty="0">
                <a:solidFill>
                  <a:schemeClr val="tx1">
                    <a:lumMod val="75000"/>
                    <a:lumOff val="25000"/>
                  </a:schemeClr>
                </a:solidFill>
                <a:ea typeface="+mj-ea"/>
                <a:cs typeface="Arial" pitchFamily="34" charset="0"/>
              </a:rPr>
              <a:t>También puede representar la necesidad de hacer sacrificios y poner en espera algunas cosas importantes en la vida para poder cumplir con las responsabilidades actuales. </a:t>
            </a:r>
          </a:p>
          <a:p>
            <a:pPr algn="just">
              <a:lnSpc>
                <a:spcPct val="107000"/>
              </a:lnSpc>
              <a:spcAft>
                <a:spcPts val="800"/>
              </a:spcAft>
            </a:pPr>
            <a:r>
              <a:rPr lang="es-CL" b="1" dirty="0">
                <a:solidFill>
                  <a:schemeClr val="tx1">
                    <a:lumMod val="75000"/>
                    <a:lumOff val="25000"/>
                  </a:schemeClr>
                </a:solidFill>
                <a:ea typeface="+mj-ea"/>
                <a:cs typeface="Arial" pitchFamily="34" charset="0"/>
              </a:rPr>
              <a:t>Sin embargo, esta carta también sugiere que la persona tiene la fuerza y la determinación para seguir adelante y superar los obstáculos. Al final, la recompensa puede ser grande después de haber pasado por un período de trabajo arduo y esfuerzo constante.</a:t>
            </a:r>
            <a:endParaRPr lang="en-US" altLang="ko-KR" b="1" dirty="0">
              <a:solidFill>
                <a:schemeClr val="tx1">
                  <a:lumMod val="75000"/>
                  <a:lumOff val="25000"/>
                </a:schemeClr>
              </a:solidFill>
              <a:ea typeface="+mj-ea"/>
              <a:cs typeface="Arial" pitchFamily="34" charset="0"/>
            </a:endParaRP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07630" y="234550"/>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10.-DIEZ DE BASTOS.- </a:t>
            </a:r>
            <a:r>
              <a:rPr lang="es-CL" dirty="0">
                <a:effectLst/>
                <a:latin typeface="Aptos" panose="020B0004020202020204" pitchFamily="34" charset="0"/>
                <a:ea typeface="Aptos" panose="020B0004020202020204" pitchFamily="34" charset="0"/>
                <a:cs typeface="Times New Roman" panose="02020603050405020304" pitchFamily="18" charset="0"/>
              </a:rPr>
              <a:t>Carga, responsabilidad, estrés, esfuerzo.</a:t>
            </a:r>
            <a:endParaRPr lang="en-US" dirty="0"/>
          </a:p>
        </p:txBody>
      </p:sp>
    </p:spTree>
    <p:extLst>
      <p:ext uri="{BB962C8B-B14F-4D97-AF65-F5344CB8AC3E}">
        <p14:creationId xmlns:p14="http://schemas.microsoft.com/office/powerpoint/2010/main" val="4139419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744037" y="1188685"/>
            <a:ext cx="2751787" cy="4685707"/>
          </a:xfrm>
          <a:prstGeom prst="rect">
            <a:avLst/>
          </a:prstGeom>
        </p:spPr>
      </p:pic>
      <p:sp>
        <p:nvSpPr>
          <p:cNvPr id="49" name="TextBox 23">
            <a:extLst>
              <a:ext uri="{FF2B5EF4-FFF2-40B4-BE49-F238E27FC236}">
                <a16:creationId xmlns:a16="http://schemas.microsoft.com/office/drawing/2014/main" id="{B584E4C1-F0AA-42F3-9B2A-1E60F6E220C1}"/>
              </a:ext>
            </a:extLst>
          </p:cNvPr>
          <p:cNvSpPr txBox="1"/>
          <p:nvPr/>
        </p:nvSpPr>
        <p:spPr>
          <a:xfrm>
            <a:off x="4797472" y="1188685"/>
            <a:ext cx="6749259" cy="2860463"/>
          </a:xfrm>
          <a:prstGeom prst="rect">
            <a:avLst/>
          </a:prstGeom>
          <a:noFill/>
        </p:spPr>
        <p:txBody>
          <a:bodyPr wrap="square" lIns="108000" rIns="108000" rtlCol="0">
            <a:spAutoFit/>
          </a:bodyPr>
          <a:lstStyle/>
          <a:p>
            <a:pPr>
              <a:lnSpc>
                <a:spcPct val="107000"/>
              </a:lnSpc>
              <a:spcAft>
                <a:spcPts val="800"/>
              </a:spcAft>
            </a:pPr>
            <a:r>
              <a:rPr lang="es-CL" b="1" dirty="0">
                <a:solidFill>
                  <a:schemeClr val="tx1">
                    <a:lumMod val="75000"/>
                    <a:lumOff val="25000"/>
                  </a:schemeClr>
                </a:solidFill>
                <a:ea typeface="+mj-ea"/>
                <a:cs typeface="Arial" pitchFamily="34" charset="0"/>
              </a:rPr>
              <a:t>Paje de Bastos</a:t>
            </a:r>
          </a:p>
          <a:p>
            <a:pPr>
              <a:lnSpc>
                <a:spcPct val="107000"/>
              </a:lnSpc>
              <a:spcAft>
                <a:spcPts val="800"/>
              </a:spcAft>
            </a:pPr>
            <a:r>
              <a:rPr lang="es-CL" b="1" dirty="0">
                <a:solidFill>
                  <a:schemeClr val="tx1">
                    <a:lumMod val="75000"/>
                    <a:lumOff val="25000"/>
                  </a:schemeClr>
                </a:solidFill>
                <a:ea typeface="+mj-ea"/>
                <a:cs typeface="Arial" pitchFamily="34" charset="0"/>
              </a:rPr>
              <a:t>Símbolos y Gráfica:</a:t>
            </a:r>
          </a:p>
          <a:p>
            <a:pPr marL="342900" lvl="0" indent="-342900">
              <a:lnSpc>
                <a:spcPct val="107000"/>
              </a:lnSpc>
              <a:spcAft>
                <a:spcPts val="800"/>
              </a:spcAft>
              <a:buSzPts val="1000"/>
              <a:buFont typeface="Symbol" panose="05050102010706020507" pitchFamily="18" charset="2"/>
              <a:buChar char=""/>
              <a:tabLst>
                <a:tab pos="457200" algn="l"/>
              </a:tabLst>
            </a:pPr>
            <a:r>
              <a:rPr lang="es-CL" b="1" dirty="0">
                <a:solidFill>
                  <a:schemeClr val="tx1">
                    <a:lumMod val="75000"/>
                    <a:lumOff val="25000"/>
                  </a:schemeClr>
                </a:solidFill>
                <a:highlight>
                  <a:srgbClr val="FFFF00"/>
                </a:highlight>
                <a:ea typeface="+mj-ea"/>
                <a:cs typeface="Arial" pitchFamily="34" charset="0"/>
              </a:rPr>
              <a:t>Joven sosteniendo un bastón y mirando hacia arriba: </a:t>
            </a:r>
            <a:r>
              <a:rPr lang="es-CL" b="1" dirty="0">
                <a:solidFill>
                  <a:schemeClr val="tx1">
                    <a:lumMod val="75000"/>
                    <a:lumOff val="25000"/>
                  </a:schemeClr>
                </a:solidFill>
                <a:ea typeface="+mj-ea"/>
                <a:cs typeface="Arial" pitchFamily="34" charset="0"/>
              </a:rPr>
              <a:t>Representa el entusiasmo, la curiosidad y la inspiración creativa.</a:t>
            </a:r>
          </a:p>
          <a:p>
            <a:pPr marL="342900" lvl="0" indent="-342900">
              <a:lnSpc>
                <a:spcPct val="107000"/>
              </a:lnSpc>
              <a:spcAft>
                <a:spcPts val="800"/>
              </a:spcAft>
              <a:buSzPts val="1000"/>
              <a:buFont typeface="Symbol" panose="05050102010706020507" pitchFamily="18" charset="2"/>
              <a:buChar char=""/>
              <a:tabLst>
                <a:tab pos="457200" algn="l"/>
              </a:tabLst>
            </a:pPr>
            <a:r>
              <a:rPr lang="es-CL" b="1" dirty="0">
                <a:solidFill>
                  <a:schemeClr val="tx1">
                    <a:lumMod val="75000"/>
                    <a:lumOff val="25000"/>
                  </a:schemeClr>
                </a:solidFill>
                <a:highlight>
                  <a:srgbClr val="FFFF00"/>
                </a:highlight>
                <a:ea typeface="+mj-ea"/>
                <a:cs typeface="Arial" pitchFamily="34" charset="0"/>
              </a:rPr>
              <a:t>Desierto con montañas en el fondo: </a:t>
            </a:r>
            <a:r>
              <a:rPr lang="es-CL" b="1" dirty="0">
                <a:solidFill>
                  <a:schemeClr val="tx1">
                    <a:lumMod val="75000"/>
                    <a:lumOff val="25000"/>
                  </a:schemeClr>
                </a:solidFill>
                <a:ea typeface="+mj-ea"/>
                <a:cs typeface="Arial" pitchFamily="34" charset="0"/>
              </a:rPr>
              <a:t>Simboliza la potencialidad y las oportunidades por descubrir en un entorno árido o difícil.</a:t>
            </a:r>
          </a:p>
          <a:p>
            <a:pPr marL="342900" lvl="0" indent="-342900">
              <a:lnSpc>
                <a:spcPct val="107000"/>
              </a:lnSpc>
              <a:spcAft>
                <a:spcPts val="800"/>
              </a:spcAft>
              <a:buSzPts val="1000"/>
              <a:buFont typeface="Symbol" panose="05050102010706020507" pitchFamily="18" charset="2"/>
              <a:buChar char=""/>
              <a:tabLst>
                <a:tab pos="457200" algn="l"/>
              </a:tabLst>
            </a:pPr>
            <a:r>
              <a:rPr lang="es-CL" b="1" dirty="0">
                <a:solidFill>
                  <a:schemeClr val="tx1">
                    <a:lumMod val="75000"/>
                    <a:lumOff val="25000"/>
                  </a:schemeClr>
                </a:solidFill>
                <a:highlight>
                  <a:srgbClr val="FFFF00"/>
                </a:highlight>
                <a:ea typeface="+mj-ea"/>
                <a:cs typeface="Arial" pitchFamily="34" charset="0"/>
              </a:rPr>
              <a:t>Bastón en flor: </a:t>
            </a:r>
            <a:r>
              <a:rPr lang="es-CL" b="1" dirty="0">
                <a:solidFill>
                  <a:schemeClr val="tx1">
                    <a:lumMod val="75000"/>
                    <a:lumOff val="25000"/>
                  </a:schemeClr>
                </a:solidFill>
                <a:ea typeface="+mj-ea"/>
                <a:cs typeface="Arial" pitchFamily="34" charset="0"/>
              </a:rPr>
              <a:t>Indica el florecimiento de nuevas ideas o proyectos.</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476655" y="203795"/>
            <a:ext cx="11939081"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SOTA DE BASTOS.- </a:t>
            </a:r>
            <a:r>
              <a:rPr lang="es-CL" dirty="0">
                <a:effectLst/>
                <a:latin typeface="Aptos" panose="020B0004020202020204" pitchFamily="34" charset="0"/>
                <a:ea typeface="Aptos" panose="020B0004020202020204" pitchFamily="34" charset="0"/>
                <a:cs typeface="Times New Roman" panose="02020603050405020304" pitchFamily="18" charset="0"/>
              </a:rPr>
              <a:t>Curiosidad, entusiasmo, descubrimiento, nuevos comienzos.</a:t>
            </a:r>
            <a:endParaRPr lang="en-US" dirty="0"/>
          </a:p>
        </p:txBody>
      </p:sp>
    </p:spTree>
    <p:extLst>
      <p:ext uri="{BB962C8B-B14F-4D97-AF65-F5344CB8AC3E}">
        <p14:creationId xmlns:p14="http://schemas.microsoft.com/office/powerpoint/2010/main" val="50816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7310226" y="1188685"/>
            <a:ext cx="2751787" cy="4685707"/>
          </a:xfrm>
          <a:prstGeom prst="rect">
            <a:avLst/>
          </a:prstGeom>
        </p:spPr>
      </p:pic>
      <p:sp>
        <p:nvSpPr>
          <p:cNvPr id="46" name="TextBox 23">
            <a:extLst>
              <a:ext uri="{FF2B5EF4-FFF2-40B4-BE49-F238E27FC236}">
                <a16:creationId xmlns:a16="http://schemas.microsoft.com/office/drawing/2014/main" id="{B584E4C1-F0AA-42F3-9B2A-1E60F6E220C1}"/>
              </a:ext>
            </a:extLst>
          </p:cNvPr>
          <p:cNvSpPr txBox="1"/>
          <p:nvPr/>
        </p:nvSpPr>
        <p:spPr>
          <a:xfrm>
            <a:off x="226628" y="1188685"/>
            <a:ext cx="6397908" cy="3943324"/>
          </a:xfrm>
          <a:prstGeom prst="rect">
            <a:avLst/>
          </a:prstGeom>
          <a:noFill/>
        </p:spPr>
        <p:txBody>
          <a:bodyPr wrap="square" lIns="108000" rIns="108000" rtlCol="0">
            <a:spAutoFit/>
          </a:bodyPr>
          <a:lstStyle>
            <a:defPPr>
              <a:defRPr lang="en-US"/>
            </a:defPPr>
            <a:lvl1pPr>
              <a:lnSpc>
                <a:spcPct val="107000"/>
              </a:lnSpc>
              <a:spcAft>
                <a:spcPts val="800"/>
              </a:spcAft>
              <a:defRPr sz="1200" b="1">
                <a:solidFill>
                  <a:schemeClr val="tx1">
                    <a:lumMod val="75000"/>
                    <a:lumOff val="25000"/>
                  </a:schemeClr>
                </a:solidFill>
                <a:ea typeface="+mj-ea"/>
                <a:cs typeface="Arial" pitchFamily="34" charset="0"/>
              </a:defRPr>
            </a:lvl1pPr>
          </a:lstStyle>
          <a:p>
            <a:r>
              <a:rPr lang="es-CL" sz="1800" dirty="0"/>
              <a:t>Paje de Bastos: como una figura joven, energética y apasionada. Esta carta a menudo se asocia con un espíritu aventurero y una actitud entusiasta hacia la vida. </a:t>
            </a:r>
          </a:p>
          <a:p>
            <a:r>
              <a:rPr lang="es-CL" sz="1800" dirty="0"/>
              <a:t>El Paje de Bastos también puede indicar nuevas oportunidades o proyectos emocionantes que se presentan en el futuro cercano. </a:t>
            </a:r>
          </a:p>
          <a:p>
            <a:r>
              <a:rPr lang="es-CL" sz="1800" dirty="0"/>
              <a:t>Es una carta que puede simbolizar la creatividad, la inspiración y la exploración de nuevas ideas. Sin embargo, debido a su juventud e inexperiencia, esta carta también puede sugerir una falta de enfoque o dirección clara en la vida. </a:t>
            </a:r>
          </a:p>
          <a:p>
            <a:pPr algn="just"/>
            <a:r>
              <a:rPr lang="es-CL" sz="1800" dirty="0"/>
              <a:t>En general, el Paje de Bastos representa la promesa de nuevas aventuras y el impulso para perseguir tus sueños con entusiasmo y energía.</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476655" y="203795"/>
            <a:ext cx="11939081"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SOTA DE BASTOS.- </a:t>
            </a:r>
            <a:r>
              <a:rPr lang="es-CL" dirty="0">
                <a:effectLst/>
                <a:latin typeface="Aptos" panose="020B0004020202020204" pitchFamily="34" charset="0"/>
                <a:ea typeface="Aptos" panose="020B0004020202020204" pitchFamily="34" charset="0"/>
                <a:cs typeface="Times New Roman" panose="02020603050405020304" pitchFamily="18" charset="0"/>
              </a:rPr>
              <a:t>Curiosidad, entusiasmo, descubrimiento, nuevos comienzos.</a:t>
            </a:r>
            <a:endParaRPr lang="en-US" dirty="0"/>
          </a:p>
        </p:txBody>
      </p:sp>
    </p:spTree>
    <p:extLst>
      <p:ext uri="{BB962C8B-B14F-4D97-AF65-F5344CB8AC3E}">
        <p14:creationId xmlns:p14="http://schemas.microsoft.com/office/powerpoint/2010/main" val="2831778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637031" y="1188686"/>
            <a:ext cx="2751787" cy="4685705"/>
          </a:xfrm>
          <a:prstGeom prst="rect">
            <a:avLst/>
          </a:prstGeom>
        </p:spPr>
      </p:pic>
      <p:sp>
        <p:nvSpPr>
          <p:cNvPr id="49" name="TextBox 23">
            <a:extLst>
              <a:ext uri="{FF2B5EF4-FFF2-40B4-BE49-F238E27FC236}">
                <a16:creationId xmlns:a16="http://schemas.microsoft.com/office/drawing/2014/main" id="{B584E4C1-F0AA-42F3-9B2A-1E60F6E220C1}"/>
              </a:ext>
            </a:extLst>
          </p:cNvPr>
          <p:cNvSpPr txBox="1"/>
          <p:nvPr/>
        </p:nvSpPr>
        <p:spPr>
          <a:xfrm>
            <a:off x="4231532" y="1188686"/>
            <a:ext cx="6597871" cy="3156826"/>
          </a:xfrm>
          <a:prstGeom prst="rect">
            <a:avLst/>
          </a:prstGeom>
          <a:noFill/>
        </p:spPr>
        <p:txBody>
          <a:bodyPr wrap="square" lIns="108000" rIns="108000" rtlCol="0">
            <a:spAutoFit/>
          </a:bodyPr>
          <a:lstStyle/>
          <a:p>
            <a:pPr algn="just">
              <a:lnSpc>
                <a:spcPct val="107000"/>
              </a:lnSpc>
              <a:spcAft>
                <a:spcPts val="800"/>
              </a:spcAft>
            </a:pPr>
            <a:r>
              <a:rPr lang="es-CL" b="1" dirty="0">
                <a:solidFill>
                  <a:schemeClr val="tx1">
                    <a:lumMod val="75000"/>
                    <a:lumOff val="25000"/>
                  </a:schemeClr>
                </a:solidFill>
                <a:ea typeface="+mj-ea"/>
                <a:cs typeface="Arial" pitchFamily="34" charset="0"/>
              </a:rPr>
              <a:t>Caballero de Bastos</a:t>
            </a:r>
          </a:p>
          <a:p>
            <a:pPr algn="just">
              <a:lnSpc>
                <a:spcPct val="107000"/>
              </a:lnSpc>
              <a:spcAft>
                <a:spcPts val="800"/>
              </a:spcAft>
            </a:pPr>
            <a:r>
              <a:rPr lang="es-CL" b="1" dirty="0">
                <a:solidFill>
                  <a:schemeClr val="tx1">
                    <a:lumMod val="75000"/>
                    <a:lumOff val="25000"/>
                  </a:schemeClr>
                </a:solidFill>
                <a:ea typeface="+mj-ea"/>
                <a:cs typeface="Arial" pitchFamily="34" charset="0"/>
              </a:rPr>
              <a:t>Símbolos y Gráfica:</a:t>
            </a:r>
          </a:p>
          <a:p>
            <a:pPr marL="342900" lvl="0" indent="-342900" algn="just">
              <a:lnSpc>
                <a:spcPct val="107000"/>
              </a:lnSpc>
              <a:spcAft>
                <a:spcPts val="800"/>
              </a:spcAft>
              <a:buSzPts val="1000"/>
              <a:buFont typeface="Symbol" panose="05050102010706020507" pitchFamily="18" charset="2"/>
              <a:buChar char=""/>
              <a:tabLst>
                <a:tab pos="457200" algn="l"/>
              </a:tabLst>
            </a:pPr>
            <a:r>
              <a:rPr lang="es-CL" b="1" dirty="0">
                <a:solidFill>
                  <a:schemeClr val="tx1">
                    <a:lumMod val="75000"/>
                    <a:lumOff val="25000"/>
                  </a:schemeClr>
                </a:solidFill>
                <a:highlight>
                  <a:srgbClr val="FFFF00"/>
                </a:highlight>
                <a:ea typeface="+mj-ea"/>
                <a:cs typeface="Arial" pitchFamily="34" charset="0"/>
              </a:rPr>
              <a:t>Caballero montando un caballo que se levanta en dos patas: </a:t>
            </a:r>
            <a:r>
              <a:rPr lang="es-CL" b="1" dirty="0">
                <a:solidFill>
                  <a:schemeClr val="tx1">
                    <a:lumMod val="75000"/>
                    <a:lumOff val="25000"/>
                  </a:schemeClr>
                </a:solidFill>
                <a:ea typeface="+mj-ea"/>
                <a:cs typeface="Arial" pitchFamily="34" charset="0"/>
              </a:rPr>
              <a:t>Representa la acción impulsiva, la aventura y el impulso enérgico hacia adelante.</a:t>
            </a:r>
          </a:p>
          <a:p>
            <a:pPr marL="342900" lvl="0" indent="-342900" algn="just">
              <a:lnSpc>
                <a:spcPct val="107000"/>
              </a:lnSpc>
              <a:spcAft>
                <a:spcPts val="800"/>
              </a:spcAft>
              <a:buSzPts val="1000"/>
              <a:buFont typeface="Symbol" panose="05050102010706020507" pitchFamily="18" charset="2"/>
              <a:buChar char=""/>
              <a:tabLst>
                <a:tab pos="457200" algn="l"/>
              </a:tabLst>
            </a:pPr>
            <a:r>
              <a:rPr lang="es-CL" b="1" dirty="0">
                <a:solidFill>
                  <a:schemeClr val="tx1">
                    <a:lumMod val="75000"/>
                    <a:lumOff val="25000"/>
                  </a:schemeClr>
                </a:solidFill>
                <a:highlight>
                  <a:srgbClr val="FFFF00"/>
                </a:highlight>
                <a:ea typeface="+mj-ea"/>
                <a:cs typeface="Arial" pitchFamily="34" charset="0"/>
              </a:rPr>
              <a:t>Bastón sostenido en alto: </a:t>
            </a:r>
            <a:r>
              <a:rPr lang="es-CL" b="1" dirty="0">
                <a:solidFill>
                  <a:schemeClr val="tx1">
                    <a:lumMod val="75000"/>
                    <a:lumOff val="25000"/>
                  </a:schemeClr>
                </a:solidFill>
                <a:ea typeface="+mj-ea"/>
                <a:cs typeface="Arial" pitchFamily="34" charset="0"/>
              </a:rPr>
              <a:t>Simboliza la determinación y la voluntad de seguir adelante con fuerza.</a:t>
            </a:r>
          </a:p>
          <a:p>
            <a:pPr marL="342900" lvl="0" indent="-342900" algn="just">
              <a:lnSpc>
                <a:spcPct val="107000"/>
              </a:lnSpc>
              <a:spcAft>
                <a:spcPts val="800"/>
              </a:spcAft>
              <a:buSzPts val="1000"/>
              <a:buFont typeface="Symbol" panose="05050102010706020507" pitchFamily="18" charset="2"/>
              <a:buChar char=""/>
              <a:tabLst>
                <a:tab pos="457200" algn="l"/>
              </a:tabLst>
            </a:pPr>
            <a:r>
              <a:rPr lang="es-CL" b="1" dirty="0">
                <a:solidFill>
                  <a:schemeClr val="tx1">
                    <a:lumMod val="75000"/>
                    <a:lumOff val="25000"/>
                  </a:schemeClr>
                </a:solidFill>
                <a:highlight>
                  <a:srgbClr val="FFFF00"/>
                </a:highlight>
                <a:ea typeface="+mj-ea"/>
                <a:cs typeface="Arial" pitchFamily="34" charset="0"/>
              </a:rPr>
              <a:t>Desierto y montañas: </a:t>
            </a:r>
            <a:r>
              <a:rPr lang="es-CL" b="1" dirty="0">
                <a:solidFill>
                  <a:schemeClr val="tx1">
                    <a:lumMod val="75000"/>
                    <a:lumOff val="25000"/>
                  </a:schemeClr>
                </a:solidFill>
                <a:ea typeface="+mj-ea"/>
                <a:cs typeface="Arial" pitchFamily="34" charset="0"/>
              </a:rPr>
              <a:t>Indican el terreno difícil, pero lleno de posibilidades para el caballero.</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19125" y="232076"/>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CABALLERO DE BASTOS.- </a:t>
            </a:r>
            <a:r>
              <a:rPr lang="es-CL" dirty="0">
                <a:effectLst/>
                <a:latin typeface="Aptos" panose="020B0004020202020204" pitchFamily="34" charset="0"/>
                <a:ea typeface="Aptos" panose="020B0004020202020204" pitchFamily="34" charset="0"/>
                <a:cs typeface="Times New Roman" panose="02020603050405020304" pitchFamily="18" charset="0"/>
              </a:rPr>
              <a:t>Pasión, impulsividad, aventura, acción.</a:t>
            </a:r>
            <a:endParaRPr lang="en-US" dirty="0"/>
          </a:p>
        </p:txBody>
      </p:sp>
    </p:spTree>
    <p:extLst>
      <p:ext uri="{BB962C8B-B14F-4D97-AF65-F5344CB8AC3E}">
        <p14:creationId xmlns:p14="http://schemas.microsoft.com/office/powerpoint/2010/main" val="3894356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7893888" y="1188686"/>
            <a:ext cx="2751787" cy="4685705"/>
          </a:xfrm>
          <a:prstGeom prst="rect">
            <a:avLst/>
          </a:prstGeom>
        </p:spPr>
      </p:pic>
      <p:sp>
        <p:nvSpPr>
          <p:cNvPr id="46" name="TextBox 23">
            <a:extLst>
              <a:ext uri="{FF2B5EF4-FFF2-40B4-BE49-F238E27FC236}">
                <a16:creationId xmlns:a16="http://schemas.microsoft.com/office/drawing/2014/main" id="{B584E4C1-F0AA-42F3-9B2A-1E60F6E220C1}"/>
              </a:ext>
            </a:extLst>
          </p:cNvPr>
          <p:cNvSpPr txBox="1"/>
          <p:nvPr/>
        </p:nvSpPr>
        <p:spPr>
          <a:xfrm>
            <a:off x="204092" y="1188686"/>
            <a:ext cx="7558580" cy="5037598"/>
          </a:xfrm>
          <a:prstGeom prst="rect">
            <a:avLst/>
          </a:prstGeom>
          <a:noFill/>
        </p:spPr>
        <p:txBody>
          <a:bodyPr wrap="square" lIns="108000" rIns="108000" rtlCol="0">
            <a:spAutoFit/>
          </a:bodyPr>
          <a:lstStyle/>
          <a:p>
            <a:pPr algn="just">
              <a:lnSpc>
                <a:spcPct val="107000"/>
              </a:lnSpc>
              <a:spcAft>
                <a:spcPts val="800"/>
              </a:spcAft>
            </a:pPr>
            <a:r>
              <a:rPr lang="es-CL" b="1" dirty="0">
                <a:solidFill>
                  <a:schemeClr val="tx1">
                    <a:lumMod val="75000"/>
                    <a:lumOff val="25000"/>
                  </a:schemeClr>
                </a:solidFill>
                <a:ea typeface="+mj-ea"/>
                <a:cs typeface="Arial" pitchFamily="34" charset="0"/>
              </a:rPr>
              <a:t>Caballero de Bastos: Muestra una figura apasionada, enérgica y llena de acción. Es una persona que se siente atraída por los desafíos y no tiene miedo de enfrentarlos. El Caballero de Bastos está siempre en movimiento, buscando nuevas aventuras y oportunidades para expandir sus horizontes.</a:t>
            </a:r>
          </a:p>
          <a:p>
            <a:pPr algn="just">
              <a:lnSpc>
                <a:spcPct val="107000"/>
              </a:lnSpc>
              <a:spcAft>
                <a:spcPts val="800"/>
              </a:spcAft>
            </a:pPr>
            <a:r>
              <a:rPr lang="es-CL" b="1" dirty="0">
                <a:solidFill>
                  <a:schemeClr val="tx1">
                    <a:lumMod val="75000"/>
                    <a:lumOff val="25000"/>
                  </a:schemeClr>
                </a:solidFill>
                <a:ea typeface="+mj-ea"/>
                <a:cs typeface="Arial" pitchFamily="34" charset="0"/>
              </a:rPr>
              <a:t> </a:t>
            </a:r>
          </a:p>
          <a:p>
            <a:pPr algn="just">
              <a:lnSpc>
                <a:spcPct val="107000"/>
              </a:lnSpc>
              <a:spcAft>
                <a:spcPts val="800"/>
              </a:spcAft>
            </a:pPr>
            <a:r>
              <a:rPr lang="es-CL" b="1" dirty="0">
                <a:solidFill>
                  <a:schemeClr val="tx1">
                    <a:lumMod val="75000"/>
                    <a:lumOff val="25000"/>
                  </a:schemeClr>
                </a:solidFill>
                <a:ea typeface="+mj-ea"/>
                <a:cs typeface="Arial" pitchFamily="34" charset="0"/>
              </a:rPr>
              <a:t>Es un líder natural que inspira a otros con su entusiasmo y carisma. Tiene una mente clara y una visión clara de sus metas y objetivos, lo que le permite tomar decisiones rápidas y eficaces.</a:t>
            </a:r>
          </a:p>
          <a:p>
            <a:pPr algn="just">
              <a:lnSpc>
                <a:spcPct val="107000"/>
              </a:lnSpc>
              <a:spcAft>
                <a:spcPts val="800"/>
              </a:spcAft>
            </a:pPr>
            <a:r>
              <a:rPr lang="es-CL" b="1" dirty="0">
                <a:solidFill>
                  <a:schemeClr val="tx1">
                    <a:lumMod val="75000"/>
                    <a:lumOff val="25000"/>
                  </a:schemeClr>
                </a:solidFill>
                <a:ea typeface="+mj-ea"/>
                <a:cs typeface="Arial" pitchFamily="34" charset="0"/>
              </a:rPr>
              <a:t> </a:t>
            </a:r>
          </a:p>
          <a:p>
            <a:pPr algn="just">
              <a:lnSpc>
                <a:spcPct val="107000"/>
              </a:lnSpc>
              <a:spcAft>
                <a:spcPts val="800"/>
              </a:spcAft>
            </a:pPr>
            <a:r>
              <a:rPr lang="es-CL" b="1" dirty="0">
                <a:solidFill>
                  <a:schemeClr val="tx1">
                    <a:lumMod val="75000"/>
                    <a:lumOff val="25000"/>
                  </a:schemeClr>
                </a:solidFill>
                <a:ea typeface="+mj-ea"/>
                <a:cs typeface="Arial" pitchFamily="34" charset="0"/>
              </a:rPr>
              <a:t>Sin embargo, a veces puede ser impulsivo y descuidado en su búsqueda de emociones y nuevas experiencias. También puede ser un poco arrogante y demasiado seguro de sí mismo. </a:t>
            </a:r>
          </a:p>
          <a:p>
            <a:pPr algn="just">
              <a:lnSpc>
                <a:spcPct val="107000"/>
              </a:lnSpc>
              <a:spcAft>
                <a:spcPts val="800"/>
              </a:spcAft>
            </a:pPr>
            <a:r>
              <a:rPr lang="es-CL" b="1" dirty="0">
                <a:solidFill>
                  <a:schemeClr val="tx1">
                    <a:lumMod val="75000"/>
                    <a:lumOff val="25000"/>
                  </a:schemeClr>
                </a:solidFill>
                <a:ea typeface="+mj-ea"/>
                <a:cs typeface="Arial" pitchFamily="34" charset="0"/>
              </a:rPr>
              <a:t>En general, el Caballero de Bastos es una figura apasionada y valiente que puede lograr grandes cosas si se enfoca en sus metas y aprende a controlar sus impulsos.</a:t>
            </a:r>
            <a:endParaRPr lang="en-US" altLang="ko-KR" b="1" dirty="0">
              <a:solidFill>
                <a:schemeClr val="tx1">
                  <a:lumMod val="75000"/>
                  <a:lumOff val="25000"/>
                </a:schemeClr>
              </a:solidFill>
              <a:ea typeface="+mj-ea"/>
              <a:cs typeface="Arial" pitchFamily="34" charset="0"/>
            </a:endParaRP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19125" y="232076"/>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CABALLERO DE BASTOS.- </a:t>
            </a:r>
            <a:r>
              <a:rPr lang="es-CL" dirty="0">
                <a:effectLst/>
                <a:latin typeface="Aptos" panose="020B0004020202020204" pitchFamily="34" charset="0"/>
                <a:ea typeface="Aptos" panose="020B0004020202020204" pitchFamily="34" charset="0"/>
                <a:cs typeface="Times New Roman" panose="02020603050405020304" pitchFamily="18" charset="0"/>
              </a:rPr>
              <a:t>Pasión, impulsividad, aventura, acción.</a:t>
            </a:r>
            <a:endParaRPr lang="en-US" dirty="0"/>
          </a:p>
        </p:txBody>
      </p:sp>
    </p:spTree>
    <p:extLst>
      <p:ext uri="{BB962C8B-B14F-4D97-AF65-F5344CB8AC3E}">
        <p14:creationId xmlns:p14="http://schemas.microsoft.com/office/powerpoint/2010/main" val="95252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675944" y="1188685"/>
            <a:ext cx="2751787" cy="4685707"/>
          </a:xfrm>
          <a:prstGeom prst="rect">
            <a:avLst/>
          </a:prstGeom>
        </p:spPr>
      </p:pic>
      <p:sp>
        <p:nvSpPr>
          <p:cNvPr id="49" name="TextBox 23">
            <a:extLst>
              <a:ext uri="{FF2B5EF4-FFF2-40B4-BE49-F238E27FC236}">
                <a16:creationId xmlns:a16="http://schemas.microsoft.com/office/drawing/2014/main" id="{B584E4C1-F0AA-42F3-9B2A-1E60F6E220C1}"/>
              </a:ext>
            </a:extLst>
          </p:cNvPr>
          <p:cNvSpPr txBox="1"/>
          <p:nvPr/>
        </p:nvSpPr>
        <p:spPr>
          <a:xfrm>
            <a:off x="4387174" y="1188685"/>
            <a:ext cx="6717788" cy="3555782"/>
          </a:xfrm>
          <a:prstGeom prst="rect">
            <a:avLst/>
          </a:prstGeom>
          <a:noFill/>
        </p:spPr>
        <p:txBody>
          <a:bodyPr wrap="square" lIns="108000" rIns="108000" rtlCol="0">
            <a:spAutoFit/>
          </a:bodyPr>
          <a:lstStyle/>
          <a:p>
            <a:pPr algn="just">
              <a:lnSpc>
                <a:spcPct val="107000"/>
              </a:lnSpc>
              <a:spcAft>
                <a:spcPts val="800"/>
              </a:spcAft>
            </a:pPr>
            <a:r>
              <a:rPr lang="es-CL" b="1" dirty="0">
                <a:solidFill>
                  <a:schemeClr val="tx1">
                    <a:lumMod val="75000"/>
                    <a:lumOff val="25000"/>
                  </a:schemeClr>
                </a:solidFill>
                <a:ea typeface="+mj-ea"/>
                <a:cs typeface="Arial" pitchFamily="34" charset="0"/>
              </a:rPr>
              <a:t>Reina de Bastos</a:t>
            </a:r>
          </a:p>
          <a:p>
            <a:pPr algn="just">
              <a:lnSpc>
                <a:spcPct val="107000"/>
              </a:lnSpc>
              <a:spcAft>
                <a:spcPts val="800"/>
              </a:spcAft>
            </a:pPr>
            <a:r>
              <a:rPr lang="es-CL" b="1" dirty="0">
                <a:solidFill>
                  <a:schemeClr val="tx1">
                    <a:lumMod val="75000"/>
                    <a:lumOff val="25000"/>
                  </a:schemeClr>
                </a:solidFill>
                <a:ea typeface="+mj-ea"/>
                <a:cs typeface="Arial" pitchFamily="34" charset="0"/>
              </a:rPr>
              <a:t>Símbolos y Gráfica:</a:t>
            </a:r>
            <a:endParaRPr lang="es-CL" b="1" dirty="0">
              <a:solidFill>
                <a:schemeClr val="tx1">
                  <a:lumMod val="75000"/>
                  <a:lumOff val="25000"/>
                </a:schemeClr>
              </a:solidFill>
              <a:highlight>
                <a:srgbClr val="FFFF00"/>
              </a:highlight>
              <a:ea typeface="+mj-ea"/>
              <a:cs typeface="Arial" pitchFamily="34" charset="0"/>
            </a:endParaRPr>
          </a:p>
          <a:p>
            <a:pPr lvl="0" algn="just">
              <a:lnSpc>
                <a:spcPct val="107000"/>
              </a:lnSpc>
              <a:spcAft>
                <a:spcPts val="800"/>
              </a:spcAft>
              <a:buSzPts val="1000"/>
              <a:tabLst>
                <a:tab pos="457200" algn="l"/>
              </a:tabLst>
            </a:pPr>
            <a:r>
              <a:rPr lang="es-CL" b="1" dirty="0">
                <a:solidFill>
                  <a:schemeClr val="tx1">
                    <a:lumMod val="75000"/>
                    <a:lumOff val="25000"/>
                  </a:schemeClr>
                </a:solidFill>
                <a:highlight>
                  <a:srgbClr val="FFFF00"/>
                </a:highlight>
                <a:ea typeface="+mj-ea"/>
                <a:cs typeface="Arial" pitchFamily="34" charset="0"/>
              </a:rPr>
              <a:t>Reina sentada en un trono sosteniendo un bastón en flor: </a:t>
            </a:r>
            <a:r>
              <a:rPr lang="es-CL" b="1" dirty="0">
                <a:solidFill>
                  <a:schemeClr val="tx1">
                    <a:lumMod val="75000"/>
                    <a:lumOff val="25000"/>
                  </a:schemeClr>
                </a:solidFill>
                <a:ea typeface="+mj-ea"/>
                <a:cs typeface="Arial" pitchFamily="34" charset="0"/>
              </a:rPr>
              <a:t>Representa la energía creativa, la pasión y la confianza.</a:t>
            </a:r>
          </a:p>
          <a:p>
            <a:pPr lvl="0" algn="just">
              <a:lnSpc>
                <a:spcPct val="107000"/>
              </a:lnSpc>
              <a:spcAft>
                <a:spcPts val="800"/>
              </a:spcAft>
              <a:buSzPts val="1000"/>
              <a:tabLst>
                <a:tab pos="457200" algn="l"/>
              </a:tabLst>
            </a:pPr>
            <a:r>
              <a:rPr lang="es-CL" b="1" dirty="0">
                <a:solidFill>
                  <a:schemeClr val="tx1">
                    <a:lumMod val="75000"/>
                    <a:lumOff val="25000"/>
                  </a:schemeClr>
                </a:solidFill>
                <a:highlight>
                  <a:srgbClr val="FFFF00"/>
                </a:highlight>
                <a:ea typeface="+mj-ea"/>
                <a:cs typeface="Arial" pitchFamily="34" charset="0"/>
              </a:rPr>
              <a:t>Girasol en su mano izquierda: </a:t>
            </a:r>
            <a:r>
              <a:rPr lang="es-CL" b="1" dirty="0">
                <a:solidFill>
                  <a:schemeClr val="tx1">
                    <a:lumMod val="75000"/>
                    <a:lumOff val="25000"/>
                  </a:schemeClr>
                </a:solidFill>
                <a:ea typeface="+mj-ea"/>
                <a:cs typeface="Arial" pitchFamily="34" charset="0"/>
              </a:rPr>
              <a:t>Simboliza la vitalidad, la alegría y la fertilidad.</a:t>
            </a:r>
          </a:p>
          <a:p>
            <a:pPr lvl="0" algn="just">
              <a:lnSpc>
                <a:spcPct val="107000"/>
              </a:lnSpc>
              <a:spcAft>
                <a:spcPts val="800"/>
              </a:spcAft>
              <a:buSzPts val="1000"/>
              <a:tabLst>
                <a:tab pos="457200" algn="l"/>
              </a:tabLst>
            </a:pPr>
            <a:r>
              <a:rPr lang="es-CL" b="1" dirty="0">
                <a:solidFill>
                  <a:schemeClr val="tx1">
                    <a:lumMod val="75000"/>
                    <a:lumOff val="25000"/>
                  </a:schemeClr>
                </a:solidFill>
                <a:highlight>
                  <a:srgbClr val="FFFF00"/>
                </a:highlight>
                <a:ea typeface="+mj-ea"/>
                <a:cs typeface="Arial" pitchFamily="34" charset="0"/>
              </a:rPr>
              <a:t>Gato negro a sus pies: </a:t>
            </a:r>
            <a:r>
              <a:rPr lang="es-CL" b="1" dirty="0">
                <a:solidFill>
                  <a:schemeClr val="tx1">
                    <a:lumMod val="75000"/>
                    <a:lumOff val="25000"/>
                  </a:schemeClr>
                </a:solidFill>
                <a:ea typeface="+mj-ea"/>
                <a:cs typeface="Arial" pitchFamily="34" charset="0"/>
              </a:rPr>
              <a:t>Indica la intuición, la independencia y un toque de misterio o magia.</a:t>
            </a:r>
          </a:p>
          <a:p>
            <a:pPr lvl="0" algn="just">
              <a:lnSpc>
                <a:spcPct val="107000"/>
              </a:lnSpc>
              <a:spcAft>
                <a:spcPts val="800"/>
              </a:spcAft>
              <a:buSzPts val="1000"/>
              <a:tabLst>
                <a:tab pos="457200" algn="l"/>
              </a:tabLst>
            </a:pPr>
            <a:r>
              <a:rPr lang="es-CL" b="1" dirty="0">
                <a:solidFill>
                  <a:schemeClr val="tx1">
                    <a:lumMod val="75000"/>
                    <a:lumOff val="25000"/>
                  </a:schemeClr>
                </a:solidFill>
                <a:highlight>
                  <a:srgbClr val="FFFF00"/>
                </a:highlight>
                <a:ea typeface="+mj-ea"/>
                <a:cs typeface="Arial" pitchFamily="34" charset="0"/>
              </a:rPr>
              <a:t>Leones en su trono: </a:t>
            </a:r>
            <a:r>
              <a:rPr lang="es-CL" b="1" dirty="0">
                <a:solidFill>
                  <a:schemeClr val="tx1">
                    <a:lumMod val="75000"/>
                    <a:lumOff val="25000"/>
                  </a:schemeClr>
                </a:solidFill>
                <a:ea typeface="+mj-ea"/>
                <a:cs typeface="Arial" pitchFamily="34" charset="0"/>
              </a:rPr>
              <a:t>Simbolizan la fuerza, la autoridad y la protección.</a:t>
            </a:r>
            <a:endParaRPr lang="en-US" altLang="ko-KR" b="1" dirty="0">
              <a:solidFill>
                <a:schemeClr val="tx1">
                  <a:lumMod val="75000"/>
                  <a:lumOff val="25000"/>
                </a:schemeClr>
              </a:solidFill>
              <a:ea typeface="+mj-ea"/>
              <a:cs typeface="Arial" pitchFamily="34" charset="0"/>
            </a:endParaRP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19125" y="217062"/>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REINA DE BASTOS.- </a:t>
            </a:r>
            <a:r>
              <a:rPr lang="es-CL" dirty="0">
                <a:effectLst/>
                <a:latin typeface="Aptos" panose="020B0004020202020204" pitchFamily="34" charset="0"/>
                <a:ea typeface="Aptos" panose="020B0004020202020204" pitchFamily="34" charset="0"/>
                <a:cs typeface="Times New Roman" panose="02020603050405020304" pitchFamily="18" charset="0"/>
              </a:rPr>
              <a:t>Carisma, confianza, creatividad, liderazgo.</a:t>
            </a:r>
            <a:endParaRPr lang="en-US" dirty="0"/>
          </a:p>
        </p:txBody>
      </p:sp>
    </p:spTree>
    <p:extLst>
      <p:ext uri="{BB962C8B-B14F-4D97-AF65-F5344CB8AC3E}">
        <p14:creationId xmlns:p14="http://schemas.microsoft.com/office/powerpoint/2010/main" val="4279822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7699335" y="1188685"/>
            <a:ext cx="2751787" cy="4685707"/>
          </a:xfrm>
          <a:prstGeom prst="rect">
            <a:avLst/>
          </a:prstGeom>
        </p:spPr>
      </p:pic>
      <p:sp>
        <p:nvSpPr>
          <p:cNvPr id="46" name="TextBox 23">
            <a:extLst>
              <a:ext uri="{FF2B5EF4-FFF2-40B4-BE49-F238E27FC236}">
                <a16:creationId xmlns:a16="http://schemas.microsoft.com/office/drawing/2014/main" id="{B584E4C1-F0AA-42F3-9B2A-1E60F6E220C1}"/>
              </a:ext>
            </a:extLst>
          </p:cNvPr>
          <p:cNvSpPr txBox="1"/>
          <p:nvPr/>
        </p:nvSpPr>
        <p:spPr>
          <a:xfrm>
            <a:off x="158372" y="1188685"/>
            <a:ext cx="7205466" cy="5231369"/>
          </a:xfrm>
          <a:prstGeom prst="rect">
            <a:avLst/>
          </a:prstGeom>
          <a:noFill/>
        </p:spPr>
        <p:txBody>
          <a:bodyPr wrap="square" lIns="108000" rIns="108000" rtlCol="0">
            <a:spAutoFit/>
          </a:bodyPr>
          <a:lstStyle/>
          <a:p>
            <a:pPr algn="just">
              <a:lnSpc>
                <a:spcPct val="107000"/>
              </a:lnSpc>
              <a:spcAft>
                <a:spcPts val="800"/>
              </a:spcAft>
            </a:pPr>
            <a:r>
              <a:rPr lang="es-CL" b="1" dirty="0">
                <a:solidFill>
                  <a:schemeClr val="tx1">
                    <a:lumMod val="75000"/>
                    <a:lumOff val="25000"/>
                  </a:schemeClr>
                </a:solidFill>
                <a:ea typeface="+mj-ea"/>
                <a:cs typeface="Arial" pitchFamily="34" charset="0"/>
              </a:rPr>
              <a:t>La Reina de Bastos: es una figura representada por una mujer que irradia energía y pasión. Se sienta en su trono sosteniendo su bastón, símbolo de su poder y autoridad. Viste con colores brillantes y lleva una corona en la cabeza, indicando su posición de liderazgo y poder.</a:t>
            </a:r>
          </a:p>
          <a:p>
            <a:pPr algn="just">
              <a:lnSpc>
                <a:spcPct val="107000"/>
              </a:lnSpc>
              <a:spcAft>
                <a:spcPts val="800"/>
              </a:spcAft>
            </a:pPr>
            <a:r>
              <a:rPr lang="es-CL" b="1" dirty="0">
                <a:solidFill>
                  <a:schemeClr val="tx1">
                    <a:lumMod val="75000"/>
                    <a:lumOff val="25000"/>
                  </a:schemeClr>
                </a:solidFill>
                <a:ea typeface="+mj-ea"/>
                <a:cs typeface="Arial" pitchFamily="34" charset="0"/>
              </a:rPr>
              <a:t> </a:t>
            </a:r>
          </a:p>
          <a:p>
            <a:pPr algn="just">
              <a:lnSpc>
                <a:spcPct val="107000"/>
              </a:lnSpc>
              <a:spcAft>
                <a:spcPts val="800"/>
              </a:spcAft>
            </a:pPr>
            <a:r>
              <a:rPr lang="es-CL" b="1" dirty="0">
                <a:solidFill>
                  <a:schemeClr val="tx1">
                    <a:lumMod val="75000"/>
                    <a:lumOff val="25000"/>
                  </a:schemeClr>
                </a:solidFill>
                <a:ea typeface="+mj-ea"/>
                <a:cs typeface="Arial" pitchFamily="34" charset="0"/>
              </a:rPr>
              <a:t>Esta carta representa a una persona apasionada, segura de sí misma, y con un gran deseo de aventura y exploración. La Reina de Bastos es valiente y entusiasta, dispuesta a tomar riesgos y a perseguir sus sueños con determinación. También puede indicar una persona que es un líder natural y que tiene un gran impacto en su entorno.</a:t>
            </a:r>
          </a:p>
          <a:p>
            <a:pPr algn="just">
              <a:lnSpc>
                <a:spcPct val="107000"/>
              </a:lnSpc>
              <a:spcAft>
                <a:spcPts val="800"/>
              </a:spcAft>
            </a:pPr>
            <a:r>
              <a:rPr lang="es-CL" b="1" dirty="0">
                <a:solidFill>
                  <a:schemeClr val="tx1">
                    <a:lumMod val="75000"/>
                    <a:lumOff val="25000"/>
                  </a:schemeClr>
                </a:solidFill>
                <a:ea typeface="+mj-ea"/>
                <a:cs typeface="Arial" pitchFamily="34" charset="0"/>
              </a:rPr>
              <a:t> </a:t>
            </a:r>
          </a:p>
          <a:p>
            <a:pPr algn="just">
              <a:lnSpc>
                <a:spcPct val="107000"/>
              </a:lnSpc>
              <a:spcAft>
                <a:spcPts val="800"/>
              </a:spcAft>
            </a:pPr>
            <a:r>
              <a:rPr lang="es-CL" b="1" dirty="0">
                <a:solidFill>
                  <a:schemeClr val="tx1">
                    <a:lumMod val="75000"/>
                    <a:lumOff val="25000"/>
                  </a:schemeClr>
                </a:solidFill>
                <a:ea typeface="+mj-ea"/>
                <a:cs typeface="Arial" pitchFamily="34" charset="0"/>
              </a:rPr>
              <a:t>En una lectura de tarot, la Reina de Bastos puede representar a una mujer importante en la vida del consultante, o puede indicar que el consultante necesita incorporar las cualidades de la Reina de Bastos en su propia vida para lograr el éxito y la felicidad. También puede indicar un momento de creatividad, inspiración y autoexpresión.</a:t>
            </a:r>
            <a:endParaRPr lang="en-US" altLang="ko-KR" b="1" dirty="0">
              <a:solidFill>
                <a:schemeClr val="tx1">
                  <a:lumMod val="75000"/>
                  <a:lumOff val="25000"/>
                </a:schemeClr>
              </a:solidFill>
              <a:ea typeface="+mj-ea"/>
              <a:cs typeface="Arial" pitchFamily="34" charset="0"/>
            </a:endParaRP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19125" y="217062"/>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REINA DE BASTOS.- </a:t>
            </a:r>
            <a:r>
              <a:rPr lang="es-CL" dirty="0">
                <a:effectLst/>
                <a:latin typeface="Aptos" panose="020B0004020202020204" pitchFamily="34" charset="0"/>
                <a:ea typeface="Aptos" panose="020B0004020202020204" pitchFamily="34" charset="0"/>
                <a:cs typeface="Times New Roman" panose="02020603050405020304" pitchFamily="18" charset="0"/>
              </a:rPr>
              <a:t>Carisma, confianza, creatividad, liderazgo.</a:t>
            </a:r>
            <a:endParaRPr lang="en-US" dirty="0"/>
          </a:p>
        </p:txBody>
      </p:sp>
    </p:spTree>
    <p:extLst>
      <p:ext uri="{BB962C8B-B14F-4D97-AF65-F5344CB8AC3E}">
        <p14:creationId xmlns:p14="http://schemas.microsoft.com/office/powerpoint/2010/main" val="3472066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595817" y="1217889"/>
            <a:ext cx="2717486" cy="4627298"/>
          </a:xfrm>
          <a:prstGeom prst="rect">
            <a:avLst/>
          </a:prstGeom>
        </p:spPr>
      </p:pic>
      <p:sp>
        <p:nvSpPr>
          <p:cNvPr id="49" name="TextBox 23">
            <a:extLst>
              <a:ext uri="{FF2B5EF4-FFF2-40B4-BE49-F238E27FC236}">
                <a16:creationId xmlns:a16="http://schemas.microsoft.com/office/drawing/2014/main" id="{B584E4C1-F0AA-42F3-9B2A-1E60F6E220C1}"/>
              </a:ext>
            </a:extLst>
          </p:cNvPr>
          <p:cNvSpPr txBox="1"/>
          <p:nvPr/>
        </p:nvSpPr>
        <p:spPr>
          <a:xfrm>
            <a:off x="4494179" y="1217889"/>
            <a:ext cx="6695791" cy="3453189"/>
          </a:xfrm>
          <a:prstGeom prst="rect">
            <a:avLst/>
          </a:prstGeom>
          <a:noFill/>
        </p:spPr>
        <p:txBody>
          <a:bodyPr wrap="square" lIns="108000" rIns="108000" rtlCol="0">
            <a:spAutoFit/>
          </a:bodyPr>
          <a:lstStyle/>
          <a:p>
            <a:pPr algn="just">
              <a:lnSpc>
                <a:spcPct val="107000"/>
              </a:lnSpc>
              <a:spcAft>
                <a:spcPts val="800"/>
              </a:spcAft>
            </a:pPr>
            <a:r>
              <a:rPr lang="es-CL" b="1" dirty="0">
                <a:solidFill>
                  <a:schemeClr val="tx1">
                    <a:lumMod val="75000"/>
                    <a:lumOff val="25000"/>
                  </a:schemeClr>
                </a:solidFill>
                <a:ea typeface="+mj-ea"/>
                <a:cs typeface="Arial" pitchFamily="34" charset="0"/>
              </a:rPr>
              <a:t>Rey de Bastos</a:t>
            </a:r>
          </a:p>
          <a:p>
            <a:pPr algn="just">
              <a:lnSpc>
                <a:spcPct val="107000"/>
              </a:lnSpc>
              <a:spcAft>
                <a:spcPts val="800"/>
              </a:spcAft>
            </a:pPr>
            <a:r>
              <a:rPr lang="es-CL" b="1" dirty="0">
                <a:solidFill>
                  <a:schemeClr val="tx1">
                    <a:lumMod val="75000"/>
                    <a:lumOff val="25000"/>
                  </a:schemeClr>
                </a:solidFill>
                <a:ea typeface="+mj-ea"/>
                <a:cs typeface="Arial" pitchFamily="34" charset="0"/>
              </a:rPr>
              <a:t>Símbolos y Gráfica:</a:t>
            </a:r>
          </a:p>
          <a:p>
            <a:pPr lvl="0" algn="just">
              <a:lnSpc>
                <a:spcPct val="107000"/>
              </a:lnSpc>
              <a:spcAft>
                <a:spcPts val="800"/>
              </a:spcAft>
              <a:buSzPts val="1000"/>
              <a:tabLst>
                <a:tab pos="457200" algn="l"/>
              </a:tabLst>
            </a:pPr>
            <a:r>
              <a:rPr lang="es-CL" b="1" dirty="0">
                <a:solidFill>
                  <a:schemeClr val="tx1">
                    <a:lumMod val="75000"/>
                    <a:lumOff val="25000"/>
                  </a:schemeClr>
                </a:solidFill>
                <a:highlight>
                  <a:srgbClr val="FFFF00"/>
                </a:highlight>
                <a:ea typeface="+mj-ea"/>
                <a:cs typeface="Arial" pitchFamily="34" charset="0"/>
              </a:rPr>
              <a:t>Rey sentado en un trono sosteniendo un bastón en flor: </a:t>
            </a:r>
            <a:r>
              <a:rPr lang="es-CL" b="1" dirty="0">
                <a:solidFill>
                  <a:schemeClr val="tx1">
                    <a:lumMod val="75000"/>
                    <a:lumOff val="25000"/>
                  </a:schemeClr>
                </a:solidFill>
                <a:ea typeface="+mj-ea"/>
                <a:cs typeface="Arial" pitchFamily="34" charset="0"/>
              </a:rPr>
              <a:t>Representa la autoridad, la visión y el liderazgo en el ámbito creativo o empresarial.</a:t>
            </a:r>
          </a:p>
          <a:p>
            <a:pPr lvl="0" algn="just">
              <a:lnSpc>
                <a:spcPct val="107000"/>
              </a:lnSpc>
              <a:spcAft>
                <a:spcPts val="800"/>
              </a:spcAft>
              <a:buSzPts val="1000"/>
              <a:tabLst>
                <a:tab pos="457200" algn="l"/>
              </a:tabLst>
            </a:pPr>
            <a:r>
              <a:rPr lang="es-CL" b="1" dirty="0">
                <a:solidFill>
                  <a:schemeClr val="tx1">
                    <a:lumMod val="75000"/>
                    <a:lumOff val="25000"/>
                  </a:schemeClr>
                </a:solidFill>
                <a:highlight>
                  <a:srgbClr val="FFFF00"/>
                </a:highlight>
                <a:ea typeface="+mj-ea"/>
                <a:cs typeface="Arial" pitchFamily="34" charset="0"/>
              </a:rPr>
              <a:t>Trono decorado con salamandras y leones: </a:t>
            </a:r>
            <a:r>
              <a:rPr lang="es-CL" b="1" dirty="0">
                <a:solidFill>
                  <a:schemeClr val="tx1">
                    <a:lumMod val="75000"/>
                    <a:lumOff val="25000"/>
                  </a:schemeClr>
                </a:solidFill>
                <a:ea typeface="+mj-ea"/>
                <a:cs typeface="Arial" pitchFamily="34" charset="0"/>
              </a:rPr>
              <a:t>Las salamandras, que se muerden la cola, simbolizan la capacidad de sobrevivir y la renovación; los leones, la fuerza y el poder.</a:t>
            </a:r>
          </a:p>
          <a:p>
            <a:pPr lvl="0" algn="just">
              <a:lnSpc>
                <a:spcPct val="107000"/>
              </a:lnSpc>
              <a:spcAft>
                <a:spcPts val="800"/>
              </a:spcAft>
              <a:buSzPts val="1000"/>
              <a:tabLst>
                <a:tab pos="457200" algn="l"/>
              </a:tabLst>
            </a:pPr>
            <a:r>
              <a:rPr lang="es-CL" b="1" dirty="0">
                <a:solidFill>
                  <a:schemeClr val="tx1">
                    <a:lumMod val="75000"/>
                    <a:lumOff val="25000"/>
                  </a:schemeClr>
                </a:solidFill>
                <a:highlight>
                  <a:srgbClr val="FFFF00"/>
                </a:highlight>
                <a:ea typeface="+mj-ea"/>
                <a:cs typeface="Arial" pitchFamily="34" charset="0"/>
              </a:rPr>
              <a:t>Salamandra a sus pies: </a:t>
            </a:r>
            <a:r>
              <a:rPr lang="es-CL" b="1" dirty="0">
                <a:solidFill>
                  <a:schemeClr val="tx1">
                    <a:lumMod val="75000"/>
                    <a:lumOff val="25000"/>
                  </a:schemeClr>
                </a:solidFill>
                <a:ea typeface="+mj-ea"/>
                <a:cs typeface="Arial" pitchFamily="34" charset="0"/>
              </a:rPr>
              <a:t>Indica la protección contra el peligro y el dominio sobre las dificultades.</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19125" y="237466"/>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REY DE BASTOS.- </a:t>
            </a:r>
            <a:r>
              <a:rPr lang="es-CL" dirty="0">
                <a:effectLst/>
                <a:latin typeface="Aptos" panose="020B0004020202020204" pitchFamily="34" charset="0"/>
                <a:ea typeface="Aptos" panose="020B0004020202020204" pitchFamily="34" charset="0"/>
                <a:cs typeface="Times New Roman" panose="02020603050405020304" pitchFamily="18" charset="0"/>
              </a:rPr>
              <a:t>Visión, liderazgo, energía, madurez.</a:t>
            </a:r>
            <a:endParaRPr lang="en-US" dirty="0"/>
          </a:p>
        </p:txBody>
      </p:sp>
    </p:spTree>
    <p:extLst>
      <p:ext uri="{BB962C8B-B14F-4D97-AF65-F5344CB8AC3E}">
        <p14:creationId xmlns:p14="http://schemas.microsoft.com/office/powerpoint/2010/main" val="3657789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1598754" y="1053926"/>
            <a:ext cx="2910070" cy="4955227"/>
          </a:xfrm>
          <a:prstGeom prst="rect">
            <a:avLst/>
          </a:prstGeom>
        </p:spPr>
      </p:pic>
      <p:sp>
        <p:nvSpPr>
          <p:cNvPr id="49" name="TextBox 23">
            <a:extLst>
              <a:ext uri="{FF2B5EF4-FFF2-40B4-BE49-F238E27FC236}">
                <a16:creationId xmlns:a16="http://schemas.microsoft.com/office/drawing/2014/main" id="{B584E4C1-F0AA-42F3-9B2A-1E60F6E220C1}"/>
              </a:ext>
            </a:extLst>
          </p:cNvPr>
          <p:cNvSpPr txBox="1"/>
          <p:nvPr/>
        </p:nvSpPr>
        <p:spPr>
          <a:xfrm>
            <a:off x="4990289" y="1171803"/>
            <a:ext cx="6947193" cy="3455305"/>
          </a:xfrm>
          <a:prstGeom prst="rect">
            <a:avLst/>
          </a:prstGeom>
          <a:noFill/>
        </p:spPr>
        <p:txBody>
          <a:bodyPr wrap="square" lIns="108000" rIns="108000" rtlCol="0">
            <a:spAutoFit/>
          </a:bodyPr>
          <a:lstStyle>
            <a:defPPr>
              <a:defRPr lang="en-US"/>
            </a:defPPr>
            <a:lvl1pPr>
              <a:lnSpc>
                <a:spcPct val="107000"/>
              </a:lnSpc>
              <a:spcAft>
                <a:spcPts val="800"/>
              </a:spcAft>
              <a:defRPr sz="1200" b="1" kern="100">
                <a:effectLst/>
                <a:latin typeface="Aptos" panose="020B0004020202020204" pitchFamily="34" charset="0"/>
                <a:ea typeface="Aptos" panose="020B0004020202020204" pitchFamily="34" charset="0"/>
                <a:cs typeface="Times New Roman" panose="02020603050405020304" pitchFamily="18" charset="0"/>
              </a:defRPr>
            </a:lvl1pPr>
            <a:lvl2pPr marL="742950" lvl="1" indent="-285750">
              <a:lnSpc>
                <a:spcPct val="107000"/>
              </a:lnSpc>
              <a:spcAft>
                <a:spcPts val="800"/>
              </a:spcAft>
              <a:buSzPts val="1000"/>
              <a:buFont typeface="Courier New" panose="02070309020205020404" pitchFamily="49" charset="0"/>
              <a:buChar char="o"/>
              <a:tabLst>
                <a:tab pos="914400" algn="l"/>
              </a:tabLst>
              <a:defRPr sz="1100" b="1" kern="100">
                <a:effectLst/>
                <a:latin typeface="Aptos" panose="020B0004020202020204" pitchFamily="34" charset="0"/>
                <a:ea typeface="Aptos" panose="020B0004020202020204" pitchFamily="34" charset="0"/>
                <a:cs typeface="Times New Roman" panose="02020603050405020304" pitchFamily="18" charset="0"/>
              </a:defRPr>
            </a:lvl2pPr>
          </a:lstStyle>
          <a:p>
            <a:pPr algn="just"/>
            <a:r>
              <a:rPr lang="es-CL" sz="2000" dirty="0"/>
              <a:t>As de Bastos</a:t>
            </a:r>
          </a:p>
          <a:p>
            <a:pPr algn="just"/>
            <a:r>
              <a:rPr lang="es-CL" sz="2000" dirty="0"/>
              <a:t>Símbolos y Gráfica:</a:t>
            </a:r>
          </a:p>
          <a:p>
            <a:pPr algn="just"/>
            <a:r>
              <a:rPr lang="es-CL" sz="2000" dirty="0">
                <a:highlight>
                  <a:srgbClr val="FFFF00"/>
                </a:highlight>
              </a:rPr>
              <a:t>Mano emergiendo de una nube sosteniendo un bastón: </a:t>
            </a:r>
            <a:r>
              <a:rPr lang="es-CL" sz="2000" dirty="0"/>
              <a:t>Representa un nuevo comienzo lleno de energía, inspiración, y potencial creativo.</a:t>
            </a:r>
          </a:p>
          <a:p>
            <a:pPr algn="just"/>
            <a:r>
              <a:rPr lang="es-CL" sz="2000" dirty="0">
                <a:highlight>
                  <a:srgbClr val="FFFF00"/>
                </a:highlight>
              </a:rPr>
              <a:t>Paisaje montañoso al fondo: </a:t>
            </a:r>
            <a:r>
              <a:rPr lang="es-CL" sz="2000" dirty="0"/>
              <a:t>Simboliza los retos y las oportunidades que vendrán con esta nueva energía.</a:t>
            </a:r>
          </a:p>
          <a:p>
            <a:pPr algn="just"/>
            <a:r>
              <a:rPr lang="es-CL" sz="2000" dirty="0"/>
              <a:t>Río que fluye: Refleja la conexión entre la creatividad y el flujo de la vida.</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364607" y="49115"/>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1.-AS DE BASTOS.- </a:t>
            </a:r>
            <a:r>
              <a:rPr lang="es-ES" dirty="0"/>
              <a:t>Inspiración, nuevo comienzo, energía, potencial.</a:t>
            </a:r>
            <a:endParaRPr lang="en-US" dirty="0"/>
          </a:p>
        </p:txBody>
      </p:sp>
    </p:spTree>
    <p:extLst>
      <p:ext uri="{BB962C8B-B14F-4D97-AF65-F5344CB8AC3E}">
        <p14:creationId xmlns:p14="http://schemas.microsoft.com/office/powerpoint/2010/main" val="2683089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8874080" y="1217889"/>
            <a:ext cx="2717486" cy="4627298"/>
          </a:xfrm>
          <a:prstGeom prst="rect">
            <a:avLst/>
          </a:prstGeom>
        </p:spPr>
      </p:pic>
      <p:sp>
        <p:nvSpPr>
          <p:cNvPr id="46" name="TextBox 23">
            <a:extLst>
              <a:ext uri="{FF2B5EF4-FFF2-40B4-BE49-F238E27FC236}">
                <a16:creationId xmlns:a16="http://schemas.microsoft.com/office/drawing/2014/main" id="{B584E4C1-F0AA-42F3-9B2A-1E60F6E220C1}"/>
              </a:ext>
            </a:extLst>
          </p:cNvPr>
          <p:cNvSpPr txBox="1"/>
          <p:nvPr/>
        </p:nvSpPr>
        <p:spPr>
          <a:xfrm>
            <a:off x="169801" y="1023332"/>
            <a:ext cx="8341901" cy="5732916"/>
          </a:xfrm>
          <a:prstGeom prst="rect">
            <a:avLst/>
          </a:prstGeom>
          <a:noFill/>
        </p:spPr>
        <p:txBody>
          <a:bodyPr wrap="square" lIns="108000" rIns="108000" rtlCol="0">
            <a:spAutoFit/>
          </a:bodyPr>
          <a:lstStyle/>
          <a:p>
            <a:pPr algn="just">
              <a:lnSpc>
                <a:spcPct val="107000"/>
              </a:lnSpc>
              <a:spcAft>
                <a:spcPts val="800"/>
              </a:spcAft>
            </a:pPr>
            <a:r>
              <a:rPr lang="es-CL" b="1" dirty="0">
                <a:solidFill>
                  <a:schemeClr val="tx1">
                    <a:lumMod val="75000"/>
                    <a:lumOff val="25000"/>
                  </a:schemeClr>
                </a:solidFill>
                <a:ea typeface="+mj-ea"/>
                <a:cs typeface="Arial" pitchFamily="34" charset="0"/>
              </a:rPr>
              <a:t>El Rey de Bastos es un hombre maduro y seguro de sí mismo. Su energía es masculina y ardiente, lo que lo convierte en un líder apasionado y enérgico. Es un hombre de acción y está en constante movimiento, siempre buscando nuevos proyectos y oportunidades.</a:t>
            </a:r>
          </a:p>
          <a:p>
            <a:pPr algn="just">
              <a:lnSpc>
                <a:spcPct val="107000"/>
              </a:lnSpc>
              <a:spcAft>
                <a:spcPts val="800"/>
              </a:spcAft>
            </a:pPr>
            <a:r>
              <a:rPr lang="es-CL" b="1" dirty="0">
                <a:solidFill>
                  <a:schemeClr val="tx1">
                    <a:lumMod val="75000"/>
                    <a:lumOff val="25000"/>
                  </a:schemeClr>
                </a:solidFill>
                <a:ea typeface="+mj-ea"/>
                <a:cs typeface="Arial" pitchFamily="34" charset="0"/>
              </a:rPr>
              <a:t> </a:t>
            </a:r>
          </a:p>
          <a:p>
            <a:pPr algn="just">
              <a:lnSpc>
                <a:spcPct val="107000"/>
              </a:lnSpc>
              <a:spcAft>
                <a:spcPts val="800"/>
              </a:spcAft>
            </a:pPr>
            <a:r>
              <a:rPr lang="es-CL" b="1" dirty="0">
                <a:solidFill>
                  <a:schemeClr val="tx1">
                    <a:lumMod val="75000"/>
                    <a:lumOff val="25000"/>
                  </a:schemeClr>
                </a:solidFill>
                <a:ea typeface="+mj-ea"/>
                <a:cs typeface="Arial" pitchFamily="34" charset="0"/>
              </a:rPr>
              <a:t>Es un líder carismático y tiene un gran poder de persuasión. Tiene una mente analítica y una visión clara, lo que le permite tomar decisiones importantes con rapidez y eficacia. Además, tiene una gran creatividad y sabe cómo inspirar a los demás para que sigan sus ideas.</a:t>
            </a:r>
          </a:p>
          <a:p>
            <a:pPr algn="just">
              <a:lnSpc>
                <a:spcPct val="107000"/>
              </a:lnSpc>
              <a:spcAft>
                <a:spcPts val="800"/>
              </a:spcAft>
            </a:pPr>
            <a:r>
              <a:rPr lang="es-CL" b="1" dirty="0">
                <a:solidFill>
                  <a:schemeClr val="tx1">
                    <a:lumMod val="75000"/>
                    <a:lumOff val="25000"/>
                  </a:schemeClr>
                </a:solidFill>
                <a:ea typeface="+mj-ea"/>
                <a:cs typeface="Arial" pitchFamily="34" charset="0"/>
              </a:rPr>
              <a:t> </a:t>
            </a:r>
          </a:p>
          <a:p>
            <a:pPr algn="just">
              <a:lnSpc>
                <a:spcPct val="107000"/>
              </a:lnSpc>
              <a:spcAft>
                <a:spcPts val="800"/>
              </a:spcAft>
            </a:pPr>
            <a:r>
              <a:rPr lang="es-CL" b="1" dirty="0">
                <a:solidFill>
                  <a:schemeClr val="tx1">
                    <a:lumMod val="75000"/>
                    <a:lumOff val="25000"/>
                  </a:schemeClr>
                </a:solidFill>
                <a:ea typeface="+mj-ea"/>
                <a:cs typeface="Arial" pitchFamily="34" charset="0"/>
              </a:rPr>
              <a:t>Sin embargo, su personalidad fuerte y dominante puede hacer que a veces sea inflexible y obstinado. Puede ser propenso a la impulsividad y la agresividad si se siente amenazado o desafiado.</a:t>
            </a:r>
          </a:p>
          <a:p>
            <a:pPr algn="just">
              <a:lnSpc>
                <a:spcPct val="107000"/>
              </a:lnSpc>
              <a:spcAft>
                <a:spcPts val="800"/>
              </a:spcAft>
            </a:pPr>
            <a:r>
              <a:rPr lang="es-CL" b="1" dirty="0">
                <a:solidFill>
                  <a:schemeClr val="tx1">
                    <a:lumMod val="75000"/>
                    <a:lumOff val="25000"/>
                  </a:schemeClr>
                </a:solidFill>
                <a:ea typeface="+mj-ea"/>
                <a:cs typeface="Arial" pitchFamily="34" charset="0"/>
              </a:rPr>
              <a:t> </a:t>
            </a:r>
          </a:p>
          <a:p>
            <a:pPr algn="just">
              <a:lnSpc>
                <a:spcPct val="107000"/>
              </a:lnSpc>
              <a:spcAft>
                <a:spcPts val="800"/>
              </a:spcAft>
            </a:pPr>
            <a:r>
              <a:rPr lang="es-CL" b="1" dirty="0">
                <a:solidFill>
                  <a:schemeClr val="tx1">
                    <a:lumMod val="75000"/>
                    <a:lumOff val="25000"/>
                  </a:schemeClr>
                </a:solidFill>
                <a:ea typeface="+mj-ea"/>
                <a:cs typeface="Arial" pitchFamily="34" charset="0"/>
              </a:rPr>
              <a:t>En resumen, el Rey de Bastos es un líder apasionado y enérgico que se enfoca en el éxito y el logro de sus objetivos. Su personalidad dominante y decidida lo convierte en una figura poderosa, aunque a veces pueda ser inflexible y terco.</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619125" y="237466"/>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REY DE BASTOS.- </a:t>
            </a:r>
            <a:r>
              <a:rPr lang="es-CL" dirty="0">
                <a:effectLst/>
                <a:latin typeface="Aptos" panose="020B0004020202020204" pitchFamily="34" charset="0"/>
                <a:ea typeface="Aptos" panose="020B0004020202020204" pitchFamily="34" charset="0"/>
                <a:cs typeface="Times New Roman" panose="02020603050405020304" pitchFamily="18" charset="0"/>
              </a:rPr>
              <a:t>Visión, liderazgo, energía, madurez.</a:t>
            </a:r>
            <a:endParaRPr lang="en-US" dirty="0"/>
          </a:p>
        </p:txBody>
      </p:sp>
    </p:spTree>
    <p:extLst>
      <p:ext uri="{BB962C8B-B14F-4D97-AF65-F5344CB8AC3E}">
        <p14:creationId xmlns:p14="http://schemas.microsoft.com/office/powerpoint/2010/main" val="1173403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8164942" y="1053926"/>
            <a:ext cx="2910070" cy="4955227"/>
          </a:xfrm>
          <a:prstGeom prst="rect">
            <a:avLst/>
          </a:prstGeom>
        </p:spPr>
      </p:pic>
      <p:sp>
        <p:nvSpPr>
          <p:cNvPr id="24" name="TextBox 23">
            <a:extLst>
              <a:ext uri="{FF2B5EF4-FFF2-40B4-BE49-F238E27FC236}">
                <a16:creationId xmlns:a16="http://schemas.microsoft.com/office/drawing/2014/main" id="{B584E4C1-F0AA-42F3-9B2A-1E60F6E220C1}"/>
              </a:ext>
            </a:extLst>
          </p:cNvPr>
          <p:cNvSpPr txBox="1"/>
          <p:nvPr/>
        </p:nvSpPr>
        <p:spPr>
          <a:xfrm>
            <a:off x="411416" y="1025883"/>
            <a:ext cx="7370711" cy="5530745"/>
          </a:xfrm>
          <a:prstGeom prst="rect">
            <a:avLst/>
          </a:prstGeom>
          <a:noFill/>
        </p:spPr>
        <p:txBody>
          <a:bodyPr wrap="square" lIns="108000" rIns="108000" rtlCol="0">
            <a:spAutoFit/>
          </a:bodyPr>
          <a:lstStyle>
            <a:defPPr>
              <a:defRPr lang="en-US"/>
            </a:defPPr>
            <a:lvl1pPr>
              <a:lnSpc>
                <a:spcPct val="107000"/>
              </a:lnSpc>
              <a:spcAft>
                <a:spcPts val="800"/>
              </a:spcAft>
              <a:defRPr sz="1100" b="1" kern="100">
                <a:effectLst/>
                <a:latin typeface="Aptos" panose="020B0004020202020204" pitchFamily="34" charset="0"/>
                <a:ea typeface="Aptos" panose="020B0004020202020204" pitchFamily="34" charset="0"/>
                <a:cs typeface="Times New Roman" panose="02020603050405020304" pitchFamily="18" charset="0"/>
              </a:defRPr>
            </a:lvl1pPr>
            <a:lvl2pPr marL="742950" lvl="1" indent="-285750">
              <a:lnSpc>
                <a:spcPct val="107000"/>
              </a:lnSpc>
              <a:spcAft>
                <a:spcPts val="800"/>
              </a:spcAft>
              <a:buSzPts val="1000"/>
              <a:buFont typeface="Courier New" panose="02070309020205020404" pitchFamily="49" charset="0"/>
              <a:buChar char="o"/>
              <a:tabLst>
                <a:tab pos="914400" algn="l"/>
              </a:tabLst>
              <a:defRPr sz="1100" b="1" kern="100">
                <a:effectLst/>
                <a:latin typeface="Aptos" panose="020B0004020202020204" pitchFamily="34" charset="0"/>
                <a:ea typeface="Aptos" panose="020B0004020202020204" pitchFamily="34" charset="0"/>
                <a:cs typeface="Times New Roman" panose="02020603050405020304" pitchFamily="18" charset="0"/>
              </a:defRPr>
            </a:lvl2pPr>
          </a:lstStyle>
          <a:p>
            <a:pPr algn="just"/>
            <a:r>
              <a:rPr lang="es-CL" sz="1800" dirty="0"/>
              <a:t>As de bastos: representa el comienzo de un proyecto o una aventura emocionante.</a:t>
            </a:r>
          </a:p>
          <a:p>
            <a:pPr algn="just"/>
            <a:r>
              <a:rPr lang="es-CL" sz="1800" dirty="0"/>
              <a:t>El As de Bastos es una carta del Tarot que representa el comienzo de algo nuevo, una oportunidad o un impulso creativo. En la ilustración, se ve una mano que sostiene un bastón que brota de un ramillete de flores y hojas. Esta imagen simboliza la energía y la vitalidad que emana de la tierra, listo para ser canalizado hacia un nuevo proyecto o aventura.</a:t>
            </a:r>
          </a:p>
          <a:p>
            <a:pPr algn="just"/>
            <a:r>
              <a:rPr lang="es-CL" sz="1800" dirty="0"/>
              <a:t> </a:t>
            </a:r>
          </a:p>
          <a:p>
            <a:pPr algn="just"/>
            <a:r>
              <a:rPr lang="es-CL" sz="1800" dirty="0"/>
              <a:t>El As de Bastos también puede representar el espíritu empresarial y la iniciativa. La carta sugiere que uno tiene la capacidad de tomar la iniciativa y ser un líder. Sin embargo, también puede significar que uno debe ser cauteloso al tomar decisiones importantes, ya que las acciones impulsivas pueden tener consecuencias negativas. En general, el As de Bastos es una carta positiva que indica una nueva oportunidad para crear algo significativo y gratificante.</a:t>
            </a:r>
          </a:p>
          <a:p>
            <a:pPr algn="just"/>
            <a:endParaRPr lang="en-US" altLang="ko-KR" sz="1800" dirty="0"/>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364607" y="49115"/>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1.-AS DE BASTOS.- </a:t>
            </a:r>
            <a:r>
              <a:rPr lang="es-ES" dirty="0"/>
              <a:t>Inspiración, nuevo comienzo, energía, potencial.</a:t>
            </a:r>
            <a:endParaRPr lang="en-US" dirty="0"/>
          </a:p>
        </p:txBody>
      </p:sp>
    </p:spTree>
    <p:extLst>
      <p:ext uri="{BB962C8B-B14F-4D97-AF65-F5344CB8AC3E}">
        <p14:creationId xmlns:p14="http://schemas.microsoft.com/office/powerpoint/2010/main" val="362772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575082" y="1016940"/>
            <a:ext cx="2953512" cy="5029200"/>
          </a:xfrm>
          <a:prstGeom prst="rect">
            <a:avLst/>
          </a:prstGeom>
        </p:spPr>
      </p:pic>
      <p:sp>
        <p:nvSpPr>
          <p:cNvPr id="49" name="TextBox 23">
            <a:extLst>
              <a:ext uri="{FF2B5EF4-FFF2-40B4-BE49-F238E27FC236}">
                <a16:creationId xmlns:a16="http://schemas.microsoft.com/office/drawing/2014/main" id="{B584E4C1-F0AA-42F3-9B2A-1E60F6E220C1}"/>
              </a:ext>
            </a:extLst>
          </p:cNvPr>
          <p:cNvSpPr txBox="1"/>
          <p:nvPr/>
        </p:nvSpPr>
        <p:spPr>
          <a:xfrm>
            <a:off x="4007796" y="1078458"/>
            <a:ext cx="7529208" cy="3455305"/>
          </a:xfrm>
          <a:prstGeom prst="rect">
            <a:avLst/>
          </a:prstGeom>
          <a:noFill/>
        </p:spPr>
        <p:txBody>
          <a:bodyPr wrap="square" lIns="108000" rIns="108000" rtlCol="0">
            <a:spAutoFit/>
          </a:bodyPr>
          <a:lstStyle/>
          <a:p>
            <a:pPr>
              <a:lnSpc>
                <a:spcPct val="107000"/>
              </a:lnSpc>
              <a:spcAft>
                <a:spcPts val="800"/>
              </a:spcAft>
            </a:pPr>
            <a:r>
              <a:rPr lang="es-CL" sz="2000" b="1" kern="100" dirty="0">
                <a:latin typeface="Aptos" panose="020B0004020202020204" pitchFamily="34" charset="0"/>
                <a:cs typeface="Times New Roman" panose="02020603050405020304" pitchFamily="18" charset="0"/>
              </a:rPr>
              <a:t>Dos de Bastos</a:t>
            </a:r>
          </a:p>
          <a:p>
            <a:pPr>
              <a:lnSpc>
                <a:spcPct val="107000"/>
              </a:lnSpc>
              <a:spcAft>
                <a:spcPts val="800"/>
              </a:spcAft>
            </a:pPr>
            <a:r>
              <a:rPr lang="es-CL" sz="2000" b="1" kern="100" dirty="0">
                <a:latin typeface="Aptos" panose="020B0004020202020204" pitchFamily="34" charset="0"/>
                <a:cs typeface="Times New Roman" panose="02020603050405020304" pitchFamily="18" charset="0"/>
              </a:rPr>
              <a:t>Símbolos y Gráfica:</a:t>
            </a:r>
          </a:p>
          <a:p>
            <a:pPr lvl="0">
              <a:lnSpc>
                <a:spcPct val="107000"/>
              </a:lnSpc>
              <a:spcAft>
                <a:spcPts val="800"/>
              </a:spcAft>
              <a:buSzPts val="1000"/>
              <a:tabLst>
                <a:tab pos="457200" algn="l"/>
              </a:tabLst>
            </a:pPr>
            <a:r>
              <a:rPr lang="es-CL" sz="2000" b="1" kern="100" dirty="0">
                <a:highlight>
                  <a:srgbClr val="FFFF00"/>
                </a:highlight>
                <a:latin typeface="Aptos" panose="020B0004020202020204" pitchFamily="34" charset="0"/>
                <a:cs typeface="Times New Roman" panose="02020603050405020304" pitchFamily="18" charset="0"/>
              </a:rPr>
              <a:t>Hombre sosteniendo un bastón y observando el horizonte: </a:t>
            </a:r>
            <a:r>
              <a:rPr lang="es-CL" sz="2000" b="1" kern="100" dirty="0">
                <a:latin typeface="Aptos" panose="020B0004020202020204" pitchFamily="34" charset="0"/>
                <a:cs typeface="Times New Roman" panose="02020603050405020304" pitchFamily="18" charset="0"/>
              </a:rPr>
              <a:t>Representa la planificación, la visión de futuro y la posibilidad de expansión.</a:t>
            </a:r>
          </a:p>
          <a:p>
            <a:pPr lvl="0">
              <a:lnSpc>
                <a:spcPct val="107000"/>
              </a:lnSpc>
              <a:spcAft>
                <a:spcPts val="800"/>
              </a:spcAft>
              <a:buSzPts val="1000"/>
              <a:tabLst>
                <a:tab pos="457200" algn="l"/>
              </a:tabLst>
            </a:pPr>
            <a:r>
              <a:rPr lang="es-CL" sz="2000" b="1" kern="100" dirty="0">
                <a:highlight>
                  <a:srgbClr val="FFFF00"/>
                </a:highlight>
                <a:latin typeface="Aptos" panose="020B0004020202020204" pitchFamily="34" charset="0"/>
                <a:cs typeface="Times New Roman" panose="02020603050405020304" pitchFamily="18" charset="0"/>
              </a:rPr>
              <a:t>Globo terráqueo en la otra mano: </a:t>
            </a:r>
            <a:r>
              <a:rPr lang="es-CL" sz="2000" b="1" kern="100" dirty="0">
                <a:latin typeface="Aptos" panose="020B0004020202020204" pitchFamily="34" charset="0"/>
                <a:cs typeface="Times New Roman" panose="02020603050405020304" pitchFamily="18" charset="0"/>
              </a:rPr>
              <a:t>Simboliza el control sobre el propio destino y la ambición global.</a:t>
            </a:r>
          </a:p>
          <a:p>
            <a:pPr lvl="0">
              <a:lnSpc>
                <a:spcPct val="107000"/>
              </a:lnSpc>
              <a:spcAft>
                <a:spcPts val="800"/>
              </a:spcAft>
              <a:buSzPts val="1000"/>
              <a:tabLst>
                <a:tab pos="457200" algn="l"/>
              </a:tabLst>
            </a:pPr>
            <a:r>
              <a:rPr lang="es-CL" sz="2000" b="1" kern="100" dirty="0">
                <a:highlight>
                  <a:srgbClr val="FFFF00"/>
                </a:highlight>
                <a:latin typeface="Aptos" panose="020B0004020202020204" pitchFamily="34" charset="0"/>
                <a:cs typeface="Times New Roman" panose="02020603050405020304" pitchFamily="18" charset="0"/>
              </a:rPr>
              <a:t>Castillo en el fondo: </a:t>
            </a:r>
            <a:r>
              <a:rPr lang="es-CL" sz="2000" b="1" kern="100" dirty="0">
                <a:latin typeface="Aptos" panose="020B0004020202020204" pitchFamily="34" charset="0"/>
                <a:cs typeface="Times New Roman" panose="02020603050405020304" pitchFamily="18" charset="0"/>
              </a:rPr>
              <a:t>Indica estabilidad y una base sólida desde la cual se exploran nuevas oportunidades.</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529977" y="354558"/>
            <a:ext cx="11572875" cy="72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2.-DOS DE BASTOS.- </a:t>
            </a:r>
            <a:r>
              <a:rPr lang="es-CL" kern="100" dirty="0">
                <a:effectLst/>
                <a:latin typeface="Aptos" panose="020B0004020202020204" pitchFamily="34" charset="0"/>
                <a:ea typeface="Aptos" panose="020B0004020202020204" pitchFamily="34" charset="0"/>
                <a:cs typeface="Times New Roman" panose="02020603050405020304" pitchFamily="18" charset="0"/>
              </a:rPr>
              <a:t>Planeación, decisiones, expansión, visión</a:t>
            </a:r>
            <a:r>
              <a:rPr lang="es-CL"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237534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7734659" y="1016940"/>
            <a:ext cx="2953512" cy="5029200"/>
          </a:xfrm>
          <a:prstGeom prst="rect">
            <a:avLst/>
          </a:prstGeom>
        </p:spPr>
      </p:pic>
      <p:sp>
        <p:nvSpPr>
          <p:cNvPr id="46" name="TextBox 23">
            <a:extLst>
              <a:ext uri="{FF2B5EF4-FFF2-40B4-BE49-F238E27FC236}">
                <a16:creationId xmlns:a16="http://schemas.microsoft.com/office/drawing/2014/main" id="{B584E4C1-F0AA-42F3-9B2A-1E60F6E220C1}"/>
              </a:ext>
            </a:extLst>
          </p:cNvPr>
          <p:cNvSpPr txBox="1"/>
          <p:nvPr/>
        </p:nvSpPr>
        <p:spPr>
          <a:xfrm>
            <a:off x="169802" y="1078458"/>
            <a:ext cx="7369134" cy="7839069"/>
          </a:xfrm>
          <a:prstGeom prst="rect">
            <a:avLst/>
          </a:prstGeom>
          <a:noFill/>
        </p:spPr>
        <p:txBody>
          <a:bodyPr wrap="square" lIns="108000" rIns="108000" rtlCol="0">
            <a:spAutoFit/>
          </a:bodyPr>
          <a:lstStyle>
            <a:defPPr>
              <a:defRPr lang="en-US"/>
            </a:defPPr>
            <a:lvl1pPr lvl="0">
              <a:lnSpc>
                <a:spcPct val="107000"/>
              </a:lnSpc>
              <a:spcAft>
                <a:spcPts val="800"/>
              </a:spcAft>
              <a:tabLst>
                <a:tab pos="457200" algn="l"/>
              </a:tabLst>
              <a:defRPr sz="1200" b="1" kern="100">
                <a:effectLst/>
                <a:latin typeface="Aptos" panose="020B0004020202020204" pitchFamily="34" charset="0"/>
                <a:ea typeface="Aptos" panose="020B0004020202020204" pitchFamily="34" charset="0"/>
                <a:cs typeface="Times New Roman" panose="02020603050405020304" pitchFamily="18" charset="0"/>
              </a:defRPr>
            </a:lvl1pPr>
            <a:lvl2pPr marL="742950" lvl="1" indent="-285750">
              <a:lnSpc>
                <a:spcPct val="107000"/>
              </a:lnSpc>
              <a:spcAft>
                <a:spcPts val="800"/>
              </a:spcAft>
              <a:buSzPts val="1000"/>
              <a:buFont typeface="Courier New" panose="02070309020205020404" pitchFamily="49" charset="0"/>
              <a:buChar char="o"/>
              <a:tabLst>
                <a:tab pos="914400" algn="l"/>
              </a:tabLst>
              <a:defRPr sz="1200" b="1" kern="100">
                <a:effectLst/>
                <a:latin typeface="Aptos" panose="020B0004020202020204" pitchFamily="34" charset="0"/>
                <a:ea typeface="Aptos" panose="020B0004020202020204" pitchFamily="34" charset="0"/>
                <a:cs typeface="Times New Roman" panose="02020603050405020304" pitchFamily="18" charset="0"/>
              </a:defRPr>
            </a:lvl2pPr>
          </a:lstStyle>
          <a:p>
            <a:pPr algn="just"/>
            <a:r>
              <a:rPr lang="es-CL" sz="2000" dirty="0"/>
              <a:t>Dos de bastos: representa la toma de decisiones y la planificación estratégica para alcanzar objetivos.</a:t>
            </a:r>
          </a:p>
          <a:p>
            <a:pPr algn="just"/>
            <a:r>
              <a:rPr lang="es-CL" sz="2000" dirty="0"/>
              <a:t>El Dos de Bastos es una carta que representa la energía creativa y la planificación. En la carta, un hombre sostiene un bastón en una mano mientras mira hacia el horizonte, como si estuviera pensando en sus opciones y planificando su siguiente movimiento. El bastón que sostiene representa el poder y la energía creativa, y su postura sugiere confianza y determinación.</a:t>
            </a:r>
          </a:p>
          <a:p>
            <a:pPr algn="just"/>
            <a:r>
              <a:rPr lang="es-CL" sz="2000" dirty="0"/>
              <a:t> </a:t>
            </a:r>
          </a:p>
          <a:p>
            <a:pPr algn="just"/>
            <a:r>
              <a:rPr lang="es-CL" sz="2000" dirty="0"/>
              <a:t>Esta carta sugiere que estás en un momento de transición en tu vida y que debes tomar decisiones importantes. El Dos de Bastos te invita a mirar hacia el futuro y a considerar tus opciones cuidadosamente antes de tomar una decisión. Es importante tener en cuenta tus objetivos y ser realista acerca de lo que puedes lograr.</a:t>
            </a:r>
          </a:p>
          <a:p>
            <a:pPr algn="just"/>
            <a:r>
              <a:rPr lang="es-CL" sz="2000" dirty="0"/>
              <a:t> </a:t>
            </a:r>
          </a:p>
          <a:p>
            <a:pPr algn="just"/>
            <a:r>
              <a:rPr lang="es-CL" sz="2000" dirty="0"/>
              <a:t>El Dos de Bastos también puede sugerir asociaciones y colaboraciones. Esta carta indica que podrías beneficiarte trabajando con alguien más, ya sea en un proyecto creativo o en un negocio. Juntos pueden alcanzar metas más grandes de lo que podrían hacer solos.</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529977" y="354558"/>
            <a:ext cx="11572875" cy="72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2.-DOS DE BASTOS.- </a:t>
            </a:r>
            <a:r>
              <a:rPr lang="es-CL" kern="100" dirty="0">
                <a:effectLst/>
                <a:latin typeface="Aptos" panose="020B0004020202020204" pitchFamily="34" charset="0"/>
                <a:ea typeface="Aptos" panose="020B0004020202020204" pitchFamily="34" charset="0"/>
                <a:cs typeface="Times New Roman" panose="02020603050405020304" pitchFamily="18" charset="0"/>
              </a:rPr>
              <a:t>Planeación, decisiones, expansión, visión</a:t>
            </a:r>
            <a:r>
              <a:rPr lang="es-CL"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11153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597441" y="1055011"/>
            <a:ext cx="2908795" cy="4953058"/>
          </a:xfrm>
          <a:prstGeom prst="rect">
            <a:avLst/>
          </a:prstGeom>
        </p:spPr>
      </p:pic>
      <p:sp>
        <p:nvSpPr>
          <p:cNvPr id="49" name="TextBox 23">
            <a:extLst>
              <a:ext uri="{FF2B5EF4-FFF2-40B4-BE49-F238E27FC236}">
                <a16:creationId xmlns:a16="http://schemas.microsoft.com/office/drawing/2014/main" id="{B584E4C1-F0AA-42F3-9B2A-1E60F6E220C1}"/>
              </a:ext>
            </a:extLst>
          </p:cNvPr>
          <p:cNvSpPr txBox="1"/>
          <p:nvPr/>
        </p:nvSpPr>
        <p:spPr>
          <a:xfrm>
            <a:off x="4212077" y="1113394"/>
            <a:ext cx="6799634" cy="3455305"/>
          </a:xfrm>
          <a:prstGeom prst="rect">
            <a:avLst/>
          </a:prstGeom>
          <a:noFill/>
        </p:spPr>
        <p:txBody>
          <a:bodyPr wrap="square" lIns="108000" rIns="108000" rtlCol="0">
            <a:spAutoFit/>
          </a:bodyPr>
          <a:lstStyle>
            <a:defPPr>
              <a:defRPr lang="en-US"/>
            </a:defPPr>
            <a:lvl1pPr lvl="0" algn="just">
              <a:lnSpc>
                <a:spcPct val="107000"/>
              </a:lnSpc>
              <a:spcAft>
                <a:spcPts val="800"/>
              </a:spcAft>
              <a:tabLst>
                <a:tab pos="457200" algn="l"/>
              </a:tabLst>
              <a:defRPr sz="1200" b="1" kern="100">
                <a:effectLst/>
                <a:latin typeface="Aptos" panose="020B0004020202020204" pitchFamily="34" charset="0"/>
                <a:ea typeface="Aptos" panose="020B0004020202020204" pitchFamily="34" charset="0"/>
                <a:cs typeface="Times New Roman" panose="02020603050405020304" pitchFamily="18" charset="0"/>
              </a:defRPr>
            </a:lvl1pPr>
            <a:lvl2pPr marL="742950" lvl="1" indent="-285750">
              <a:lnSpc>
                <a:spcPct val="107000"/>
              </a:lnSpc>
              <a:spcAft>
                <a:spcPts val="800"/>
              </a:spcAft>
              <a:buSzPts val="1000"/>
              <a:buFont typeface="Courier New" panose="02070309020205020404" pitchFamily="49" charset="0"/>
              <a:buChar char="o"/>
              <a:tabLst>
                <a:tab pos="914400" algn="l"/>
              </a:tabLst>
              <a:defRPr sz="1200" b="1" kern="100">
                <a:effectLst/>
                <a:latin typeface="Aptos" panose="020B0004020202020204" pitchFamily="34" charset="0"/>
                <a:ea typeface="Aptos" panose="020B0004020202020204" pitchFamily="34" charset="0"/>
                <a:cs typeface="Times New Roman" panose="02020603050405020304" pitchFamily="18" charset="0"/>
              </a:defRPr>
            </a:lvl2pPr>
          </a:lstStyle>
          <a:p>
            <a:r>
              <a:rPr lang="es-CL" sz="2000" dirty="0"/>
              <a:t>Tres de Bastos</a:t>
            </a:r>
          </a:p>
          <a:p>
            <a:r>
              <a:rPr lang="es-CL" sz="2000" dirty="0"/>
              <a:t>Símbolos y Gráfica:</a:t>
            </a:r>
          </a:p>
          <a:p>
            <a:r>
              <a:rPr lang="es-CL" sz="2000" dirty="0">
                <a:highlight>
                  <a:srgbClr val="FFFF00"/>
                </a:highlight>
              </a:rPr>
              <a:t>Figura de espaldas observando tres barcos en el mar: </a:t>
            </a:r>
            <a:r>
              <a:rPr lang="es-CL" sz="2000" dirty="0"/>
              <a:t>Representa la expansión, la exploración y la espera de resultados tras tomar una decisión.</a:t>
            </a:r>
          </a:p>
          <a:p>
            <a:r>
              <a:rPr lang="es-CL" sz="2000" dirty="0">
                <a:highlight>
                  <a:srgbClr val="FFFF00"/>
                </a:highlight>
              </a:rPr>
              <a:t>Tres bastos plantados en la tierra: </a:t>
            </a:r>
            <a:r>
              <a:rPr lang="es-CL" sz="2000" dirty="0"/>
              <a:t>Simbolizan el establecimiento de ideas o proyectos.</a:t>
            </a:r>
          </a:p>
          <a:p>
            <a:r>
              <a:rPr lang="es-CL" sz="2000" dirty="0">
                <a:highlight>
                  <a:srgbClr val="FFFF00"/>
                </a:highlight>
              </a:rPr>
              <a:t>Horizonte y barcos: </a:t>
            </a:r>
            <a:r>
              <a:rPr lang="es-CL" sz="2000" dirty="0"/>
              <a:t>Reflejan la exploración de nuevas oportunidades y la expansión de horizontes.</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409396" y="389494"/>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3.-TRES DE BASTOS.- </a:t>
            </a:r>
            <a:r>
              <a:rPr lang="es-CL" kern="100" dirty="0">
                <a:effectLst/>
                <a:latin typeface="Aptos" panose="020B0004020202020204" pitchFamily="34" charset="0"/>
                <a:ea typeface="Aptos" panose="020B0004020202020204" pitchFamily="34" charset="0"/>
                <a:cs typeface="Times New Roman" panose="02020603050405020304" pitchFamily="18" charset="0"/>
              </a:rPr>
              <a:t>Crecimiento, avance, oportunidades, previsión.</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62408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6B8843-2A3D-8D40-70D2-7B8EEA8A588A}"/>
              </a:ext>
            </a:extLst>
          </p:cNvPr>
          <p:cNvSpPr txBox="1"/>
          <p:nvPr/>
        </p:nvSpPr>
        <p:spPr>
          <a:xfrm>
            <a:off x="437745" y="931313"/>
            <a:ext cx="8643024" cy="4935005"/>
          </a:xfrm>
          <a:prstGeom prst="rect">
            <a:avLst/>
          </a:prstGeom>
          <a:noFill/>
        </p:spPr>
        <p:txBody>
          <a:bodyPr wrap="square">
            <a:spAutoFit/>
          </a:bodyPr>
          <a:lstStyle/>
          <a:p>
            <a:pPr algn="just">
              <a:lnSpc>
                <a:spcPct val="107000"/>
              </a:lnSpc>
              <a:spcAft>
                <a:spcPts val="800"/>
              </a:spcAft>
            </a:pPr>
            <a:r>
              <a:rPr lang="es-CL" sz="1800" b="1" kern="100" dirty="0">
                <a:effectLst/>
                <a:latin typeface="Calibri" panose="020F0502020204030204" pitchFamily="34" charset="0"/>
                <a:ea typeface="Calibri" panose="020F0502020204030204" pitchFamily="34" charset="0"/>
                <a:cs typeface="Times New Roman" panose="02020603050405020304" pitchFamily="18" charset="0"/>
              </a:rPr>
              <a:t>Tres de bastos: representa la expansión y el crecimiento, a menudo en términos de negocios o proyectos.</a:t>
            </a:r>
          </a:p>
          <a:p>
            <a:pPr algn="just">
              <a:lnSpc>
                <a:spcPct val="107000"/>
              </a:lnSpc>
              <a:spcAft>
                <a:spcPts val="800"/>
              </a:spcAft>
            </a:pPr>
            <a:r>
              <a:rPr lang="es-CL" sz="1800" b="1" kern="100" dirty="0">
                <a:effectLst/>
                <a:latin typeface="Calibri" panose="020F0502020204030204" pitchFamily="34" charset="0"/>
                <a:ea typeface="Calibri" panose="020F0502020204030204" pitchFamily="34" charset="0"/>
                <a:cs typeface="Times New Roman" panose="02020603050405020304" pitchFamily="18" charset="0"/>
              </a:rPr>
              <a:t>El Tres de Bastos es una carta del tarot que se asocia con la exploración de nuevas oportunidades y la expansión del horizonte.  </a:t>
            </a:r>
          </a:p>
          <a:p>
            <a:pPr algn="just">
              <a:lnSpc>
                <a:spcPct val="107000"/>
              </a:lnSpc>
              <a:spcAft>
                <a:spcPts val="800"/>
              </a:spcAft>
            </a:pPr>
            <a:r>
              <a:rPr lang="es-CL" sz="1800" b="1" kern="100" dirty="0">
                <a:effectLst/>
                <a:latin typeface="Calibri" panose="020F0502020204030204" pitchFamily="34" charset="0"/>
                <a:ea typeface="Calibri" panose="020F0502020204030204" pitchFamily="34" charset="0"/>
                <a:cs typeface="Times New Roman" panose="02020603050405020304" pitchFamily="18" charset="0"/>
              </a:rPr>
              <a:t>La imagen sugiere que el hombre ha logrado cierto grado de éxito en sus esfuerzos previos y ahora está considerando nuevas oportunidades que se presentan ante él. Los dos bastos que sostiene en la mano representan su preparación y su capacidad para tomar acción, mientras que el basto clavado en la tierra simboliza sus raíces y su fundamento.</a:t>
            </a:r>
          </a:p>
          <a:p>
            <a:pPr algn="just">
              <a:lnSpc>
                <a:spcPct val="107000"/>
              </a:lnSpc>
              <a:spcAft>
                <a:spcPts val="800"/>
              </a:spcAft>
            </a:pPr>
            <a:r>
              <a:rPr lang="es-CL" sz="1800" b="1"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CL" sz="1800" b="1" kern="100" dirty="0">
                <a:effectLst/>
                <a:latin typeface="Calibri" panose="020F0502020204030204" pitchFamily="34" charset="0"/>
                <a:ea typeface="Calibri" panose="020F0502020204030204" pitchFamily="34" charset="0"/>
                <a:cs typeface="Times New Roman" panose="02020603050405020304" pitchFamily="18" charset="0"/>
              </a:rPr>
              <a:t>El Tres de Bastos es una carta que anima a buscar nuevas posibilidades, aventurarse fuera de la zona de confort y explorar diferentes opciones. Puede sugerir el inicio de un nuevo proyecto o empresa, y la necesidad de tomar decisiones informadas y valientes para seguir adelante. También puede sugerir la necesidad de confiar en la propia intuición y creatividad para avanzar en el camino hacia el éxito y la realización personal.</a:t>
            </a:r>
          </a:p>
        </p:txBody>
      </p:sp>
      <p:pic>
        <p:nvPicPr>
          <p:cNvPr id="4" name="Imagen 3">
            <a:extLst>
              <a:ext uri="{FF2B5EF4-FFF2-40B4-BE49-F238E27FC236}">
                <a16:creationId xmlns:a16="http://schemas.microsoft.com/office/drawing/2014/main" id="{9C303E4D-6236-3A4E-66AE-050119C9EF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83205" y="1162015"/>
            <a:ext cx="2908795" cy="4953058"/>
          </a:xfrm>
          <a:prstGeom prst="rect">
            <a:avLst/>
          </a:prstGeom>
        </p:spPr>
      </p:pic>
      <p:sp>
        <p:nvSpPr>
          <p:cNvPr id="5" name="Text Placeholder 1">
            <a:extLst>
              <a:ext uri="{FF2B5EF4-FFF2-40B4-BE49-F238E27FC236}">
                <a16:creationId xmlns:a16="http://schemas.microsoft.com/office/drawing/2014/main" id="{B65379A1-8527-E9D5-5084-B5892C91CE7F}"/>
              </a:ext>
            </a:extLst>
          </p:cNvPr>
          <p:cNvSpPr txBox="1">
            <a:spLocks/>
          </p:cNvSpPr>
          <p:nvPr/>
        </p:nvSpPr>
        <p:spPr>
          <a:xfrm>
            <a:off x="437745" y="569363"/>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3.-TRES DE BASTOS.- </a:t>
            </a:r>
            <a:r>
              <a:rPr lang="es-CL" kern="100" dirty="0">
                <a:effectLst/>
                <a:latin typeface="Aptos" panose="020B0004020202020204" pitchFamily="34" charset="0"/>
                <a:ea typeface="Aptos" panose="020B0004020202020204" pitchFamily="34" charset="0"/>
                <a:cs typeface="Times New Roman" panose="02020603050405020304" pitchFamily="18" charset="0"/>
              </a:rPr>
              <a:t>Crecimiento, avance, oportunidades, previsión.</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66183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p:blipFill>
        <p:spPr>
          <a:xfrm>
            <a:off x="873812" y="1078382"/>
            <a:ext cx="2881346" cy="4906316"/>
          </a:xfrm>
          <a:prstGeom prst="rect">
            <a:avLst/>
          </a:prstGeom>
        </p:spPr>
      </p:pic>
      <p:sp>
        <p:nvSpPr>
          <p:cNvPr id="49" name="TextBox 23">
            <a:extLst>
              <a:ext uri="{FF2B5EF4-FFF2-40B4-BE49-F238E27FC236}">
                <a16:creationId xmlns:a16="http://schemas.microsoft.com/office/drawing/2014/main" id="{B584E4C1-F0AA-42F3-9B2A-1E60F6E220C1}"/>
              </a:ext>
            </a:extLst>
          </p:cNvPr>
          <p:cNvSpPr txBox="1"/>
          <p:nvPr/>
        </p:nvSpPr>
        <p:spPr>
          <a:xfrm>
            <a:off x="5408579" y="1108848"/>
            <a:ext cx="6245157" cy="4113947"/>
          </a:xfrm>
          <a:prstGeom prst="rect">
            <a:avLst/>
          </a:prstGeom>
          <a:noFill/>
        </p:spPr>
        <p:txBody>
          <a:bodyPr wrap="square" lIns="108000" rIns="108000" rtlCol="0">
            <a:spAutoFit/>
          </a:bodyPr>
          <a:lstStyle>
            <a:defPPr>
              <a:defRPr lang="en-US"/>
            </a:defPPr>
            <a:lvl1pPr algn="just">
              <a:lnSpc>
                <a:spcPct val="107000"/>
              </a:lnSpc>
              <a:spcAft>
                <a:spcPts val="800"/>
              </a:spcAft>
              <a:defRPr sz="1200" b="1" kern="100">
                <a:effectLst/>
                <a:latin typeface="Aptos" panose="020B0004020202020204" pitchFamily="34" charset="0"/>
                <a:ea typeface="Calibri" panose="020F0502020204030204" pitchFamily="34" charset="0"/>
                <a:cs typeface="Times New Roman" panose="02020603050405020304" pitchFamily="18" charset="0"/>
              </a:defRPr>
            </a:lvl1pPr>
          </a:lstStyle>
          <a:p>
            <a:r>
              <a:rPr lang="es-CL" sz="2000" dirty="0"/>
              <a:t>Cuatro de Bastos</a:t>
            </a:r>
          </a:p>
          <a:p>
            <a:r>
              <a:rPr lang="es-CL" sz="2000" dirty="0"/>
              <a:t>Símbolos y Gráfica:</a:t>
            </a:r>
          </a:p>
          <a:p>
            <a:r>
              <a:rPr lang="es-CL" sz="2000" dirty="0">
                <a:highlight>
                  <a:srgbClr val="FFFF00"/>
                </a:highlight>
              </a:rPr>
              <a:t>Dos figuras celebrando bajo un arco de flores</a:t>
            </a:r>
            <a:r>
              <a:rPr lang="es-CL" sz="2000" dirty="0"/>
              <a:t>: Representa la celebración, la estabilidad y la armonía, especialmente en la vida familiar o comunitaria.</a:t>
            </a:r>
          </a:p>
          <a:p>
            <a:r>
              <a:rPr lang="es-CL" sz="2000" dirty="0">
                <a:highlight>
                  <a:srgbClr val="FFFF00"/>
                </a:highlight>
              </a:rPr>
              <a:t>Cuatro bastos decorados con guirnaldas: </a:t>
            </a:r>
            <a:r>
              <a:rPr lang="es-CL" sz="2000" dirty="0"/>
              <a:t>Simbolizan una estructura sólida y la culminación de un esfuerzo.</a:t>
            </a:r>
          </a:p>
          <a:p>
            <a:r>
              <a:rPr lang="es-CL" sz="2000" dirty="0">
                <a:highlight>
                  <a:srgbClr val="FFFF00"/>
                </a:highlight>
              </a:rPr>
              <a:t>Castillo al fondo: </a:t>
            </a:r>
            <a:r>
              <a:rPr lang="es-CL" sz="2000" dirty="0"/>
              <a:t>Refleja el hogar, la seguridad y la estabilidad lograda.</a:t>
            </a:r>
          </a:p>
        </p:txBody>
      </p:sp>
      <p:sp>
        <p:nvSpPr>
          <p:cNvPr id="29" name="Text Placeholder 1">
            <a:extLst>
              <a:ext uri="{FF2B5EF4-FFF2-40B4-BE49-F238E27FC236}">
                <a16:creationId xmlns:a16="http://schemas.microsoft.com/office/drawing/2014/main" id="{D735F7F3-C1B5-4B60-A00A-4EB618DDFB5A}"/>
              </a:ext>
            </a:extLst>
          </p:cNvPr>
          <p:cNvSpPr txBox="1">
            <a:spLocks/>
          </p:cNvSpPr>
          <p:nvPr/>
        </p:nvSpPr>
        <p:spPr>
          <a:xfrm>
            <a:off x="549432" y="261846"/>
            <a:ext cx="11572875" cy="723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4.-CUATRO DE BASTOS </a:t>
            </a:r>
            <a:r>
              <a:rPr lang="es-CL" dirty="0">
                <a:effectLst/>
                <a:latin typeface="Aptos" panose="020B0004020202020204" pitchFamily="34" charset="0"/>
                <a:ea typeface="Aptos" panose="020B0004020202020204" pitchFamily="34" charset="0"/>
                <a:cs typeface="Times New Roman" panose="02020603050405020304" pitchFamily="18" charset="0"/>
              </a:rPr>
              <a:t>Celebración, estabilidad, hogar, comunidad.</a:t>
            </a:r>
            <a:endParaRPr lang="en-US" dirty="0"/>
          </a:p>
        </p:txBody>
      </p:sp>
    </p:spTree>
    <p:extLst>
      <p:ext uri="{BB962C8B-B14F-4D97-AF65-F5344CB8AC3E}">
        <p14:creationId xmlns:p14="http://schemas.microsoft.com/office/powerpoint/2010/main" val="3863908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12165</TotalTime>
  <Words>3959</Words>
  <Application>Microsoft Office PowerPoint</Application>
  <PresentationFormat>Panorámica</PresentationFormat>
  <Paragraphs>181</Paragraphs>
  <Slides>30</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30</vt:i4>
      </vt:variant>
    </vt:vector>
  </HeadingPairs>
  <TitlesOfParts>
    <vt:vector size="40" baseType="lpstr">
      <vt:lpstr>Adamina</vt:lpstr>
      <vt:lpstr>Aptos</vt:lpstr>
      <vt:lpstr>Arial</vt:lpstr>
      <vt:lpstr>Calibri</vt:lpstr>
      <vt:lpstr>Calibri Light</vt:lpstr>
      <vt:lpstr>DK Lemon Yellow Sun</vt:lpstr>
      <vt:lpstr>Nunito</vt:lpstr>
      <vt:lpstr>Symbol</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tiktok</dc:title>
  <dc:creator>srgrym</dc:creator>
  <cp:lastModifiedBy>Fernando Bastias</cp:lastModifiedBy>
  <cp:revision>74</cp:revision>
  <dcterms:created xsi:type="dcterms:W3CDTF">2021-04-05T06:25:32Z</dcterms:created>
  <dcterms:modified xsi:type="dcterms:W3CDTF">2024-09-05T21:18:38Z</dcterms:modified>
</cp:coreProperties>
</file>