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64" r:id="rId2"/>
    <p:sldId id="265" r:id="rId3"/>
    <p:sldId id="267" r:id="rId4"/>
    <p:sldId id="268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  <a:srgbClr val="FF66FF"/>
    <a:srgbClr val="385723"/>
    <a:srgbClr val="F15B66"/>
    <a:srgbClr val="96BC33"/>
    <a:srgbClr val="E29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5" autoAdjust="0"/>
    <p:restoredTop sz="94660"/>
  </p:normalViewPr>
  <p:slideViewPr>
    <p:cSldViewPr snapToGrid="0">
      <p:cViewPr varScale="1">
        <p:scale>
          <a:sx n="75" d="100"/>
          <a:sy n="75" d="100"/>
        </p:scale>
        <p:origin x="-49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D670189-481D-4D37-908A-B2FF5451AB38}" type="datetimeFigureOut">
              <a:rPr lang="he-IL" smtClean="0"/>
              <a:t>כ"ז/סיון/תשע"ח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9989207-8FF3-499A-B0CA-688A67457D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961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כ"ז/סיון/תשע"ח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397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כ"ז/סיון/תשע"ח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6848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כ"ז/סיון/תשע"ח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5086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כ"ז/סיון/תשע"ח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6595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כ"ז/סיון/תשע"ח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8976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כ"ז/סיון/תשע"ח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5464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כ"ז/סיון/תשע"ח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579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כ"ז/סיון/תשע"ח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036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כ"ז/סיון/תשע"ח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764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כ"ז/סיון/תשע"ח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כ"ז/סיון/תשע"ח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7174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899B1-2966-4620-9FD1-3A7040138BBF}" type="datetimeFigureOut">
              <a:rPr lang="he-IL" smtClean="0"/>
              <a:t>כ"ז/סיון/תשע"ח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75445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מציין מיקום תוכן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450" y="-1666215"/>
            <a:ext cx="12363450" cy="8524215"/>
          </a:xfrm>
        </p:spPr>
      </p:pic>
      <p:sp>
        <p:nvSpPr>
          <p:cNvPr id="6" name="מלבן 5"/>
          <p:cNvSpPr/>
          <p:nvPr/>
        </p:nvSpPr>
        <p:spPr>
          <a:xfrm>
            <a:off x="-269912" y="0"/>
            <a:ext cx="8977138" cy="618630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רחפנים</a:t>
            </a:r>
            <a:r>
              <a:rPr lang="he-IL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 </a:t>
            </a:r>
          </a:p>
          <a:p>
            <a:pPr algn="ctr"/>
            <a:r>
              <a:rPr lang="he-IL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יתרונות וחסרונות של </a:t>
            </a:r>
          </a:p>
          <a:p>
            <a:pPr algn="ctr"/>
            <a:r>
              <a:rPr lang="he-IL" sz="6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כטב"מ</a:t>
            </a:r>
            <a:endParaRPr lang="he-IL" sz="66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Consolas" panose="020B0609020204030204" pitchFamily="49" charset="0"/>
            </a:endParaRPr>
          </a:p>
          <a:p>
            <a:pPr algn="ctr"/>
            <a:r>
              <a:rPr lang="he-IL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צוות מספר 1</a:t>
            </a:r>
          </a:p>
          <a:p>
            <a:pPr algn="ctr"/>
            <a:r>
              <a:rPr lang="he-IL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שמות חברי הצוות:</a:t>
            </a:r>
          </a:p>
          <a:p>
            <a:pPr algn="ctr"/>
            <a:r>
              <a:rPr lang="he-IL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שמחה, גילה, צידה, אחווה</a:t>
            </a:r>
            <a:endParaRPr lang="he-IL" sz="66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77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2"/>
            <a:ext cx="12194979" cy="6856327"/>
          </a:xfrm>
          <a:prstGeom prst="rect">
            <a:avLst/>
          </a:prstGeom>
        </p:spPr>
      </p:pic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09" y="281781"/>
            <a:ext cx="11168979" cy="5382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715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2"/>
            <a:ext cx="12194979" cy="6856327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6" y="622300"/>
            <a:ext cx="10929938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835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2"/>
            <a:ext cx="12194979" cy="6856327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מבחן סיכום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e-IL" sz="3600" dirty="0" err="1" smtClean="0"/>
              <a:t>כטב"ם</a:t>
            </a:r>
            <a:r>
              <a:rPr lang="he-IL" sz="3600" dirty="0" smtClean="0"/>
              <a:t> יכול לפעול במשימות לאורך יותר זמן ממטוס?</a:t>
            </a:r>
          </a:p>
          <a:p>
            <a:pPr marL="514350" indent="-514350">
              <a:buFont typeface="+mj-lt"/>
              <a:buAutoNum type="arabicPeriod"/>
            </a:pPr>
            <a:r>
              <a:rPr lang="he-IL" sz="3600" dirty="0" err="1" smtClean="0"/>
              <a:t>כטב"ם</a:t>
            </a:r>
            <a:r>
              <a:rPr lang="he-IL" sz="3600" dirty="0" smtClean="0"/>
              <a:t> שורד יותר התקפות ממטוסים ?</a:t>
            </a:r>
          </a:p>
          <a:p>
            <a:pPr marL="514350" indent="-514350">
              <a:buFont typeface="+mj-lt"/>
              <a:buAutoNum type="arabicPeriod"/>
            </a:pPr>
            <a:r>
              <a:rPr lang="he-IL" sz="3600" dirty="0" err="1" smtClean="0"/>
              <a:t>כטב"ם</a:t>
            </a:r>
            <a:r>
              <a:rPr lang="he-IL" sz="3600" dirty="0" smtClean="0"/>
              <a:t> בעלי יכולת תמרון טובה יותר ממטוסים?</a:t>
            </a:r>
          </a:p>
          <a:p>
            <a:pPr marL="514350" indent="-514350">
              <a:buFont typeface="+mj-lt"/>
              <a:buAutoNum type="arabicPeriod"/>
            </a:pPr>
            <a:r>
              <a:rPr lang="he-IL" sz="3600" dirty="0" err="1" smtClean="0"/>
              <a:t>כטב"ם</a:t>
            </a:r>
            <a:r>
              <a:rPr lang="he-IL" sz="3600" dirty="0" smtClean="0"/>
              <a:t> אינו תלוי ברשתות תקשורת ?</a:t>
            </a:r>
          </a:p>
          <a:p>
            <a:pPr marL="514350" indent="-514350">
              <a:buFont typeface="+mj-lt"/>
              <a:buAutoNum type="arabicPeriod"/>
            </a:pPr>
            <a:r>
              <a:rPr lang="he-IL" sz="3600" dirty="0" err="1" smtClean="0"/>
              <a:t>כטב"ם</a:t>
            </a:r>
            <a:r>
              <a:rPr lang="he-IL" sz="3600" dirty="0" smtClean="0"/>
              <a:t> יותר בעייתי ממטוס להמראה ונחיתה?</a:t>
            </a:r>
          </a:p>
          <a:p>
            <a:pPr marL="514350" indent="-514350">
              <a:buFont typeface="+mj-lt"/>
              <a:buAutoNum type="arabicPeriod"/>
            </a:pPr>
            <a:r>
              <a:rPr lang="he-IL" sz="3600" dirty="0" smtClean="0"/>
              <a:t>מטוס יהיה זול יותר בדרך כלל </a:t>
            </a:r>
            <a:r>
              <a:rPr lang="he-IL" sz="3600" dirty="0" err="1" smtClean="0"/>
              <a:t>מכטב"ם</a:t>
            </a:r>
            <a:r>
              <a:rPr lang="he-IL" sz="3600" dirty="0"/>
              <a:t> </a:t>
            </a:r>
            <a:r>
              <a:rPr lang="he-IL" sz="3600" dirty="0" smtClean="0"/>
              <a:t>ממוצע?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105744468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9043</TotalTime>
  <Words>66</Words>
  <Application>Microsoft Office PowerPoint</Application>
  <PresentationFormat>מותאם אישית</PresentationFormat>
  <Paragraphs>13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ערכת נושא Office</vt:lpstr>
      <vt:lpstr>מצגת של PowerPoint</vt:lpstr>
      <vt:lpstr>מצגת של PowerPoint</vt:lpstr>
      <vt:lpstr>מצגת של PowerPoint</vt:lpstr>
      <vt:lpstr>מבחן סיכום </vt:lpstr>
    </vt:vector>
  </TitlesOfParts>
  <Company>Yaron'S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rami1410</dc:creator>
  <cp:lastModifiedBy>רמי</cp:lastModifiedBy>
  <cp:revision>49</cp:revision>
  <dcterms:created xsi:type="dcterms:W3CDTF">2018-04-01T19:29:53Z</dcterms:created>
  <dcterms:modified xsi:type="dcterms:W3CDTF">2018-06-10T20:20:37Z</dcterms:modified>
</cp:coreProperties>
</file>