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64" r:id="rId2"/>
    <p:sldId id="265" r:id="rId3"/>
    <p:sldId id="267" r:id="rId4"/>
    <p:sldId id="268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66FF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כ"ז/סיון/תשע"ח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-269912" y="0"/>
            <a:ext cx="8977138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רחפנים</a:t>
            </a:r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 </a:t>
            </a: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יתרונות וחסרונות של </a:t>
            </a:r>
          </a:p>
          <a:p>
            <a:pPr algn="ctr"/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כטב"מ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צוות מספר 1</a:t>
            </a: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שמות חברי הצוות:</a:t>
            </a: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שמחה, גילה, צידה, אחווה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9" y="281781"/>
            <a:ext cx="11168979" cy="538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1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6" y="622300"/>
            <a:ext cx="109299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3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מבחן סיכום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sz="3600" dirty="0" err="1" smtClean="0"/>
              <a:t>כטב"ם</a:t>
            </a:r>
            <a:r>
              <a:rPr lang="he-IL" sz="3600" dirty="0" smtClean="0"/>
              <a:t> יכול לפעול במשימות לאורך יותר זמן ממטוס?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3600" dirty="0" err="1" smtClean="0"/>
              <a:t>כטב"ם</a:t>
            </a:r>
            <a:r>
              <a:rPr lang="he-IL" sz="3600" dirty="0" smtClean="0"/>
              <a:t> שורד יותר התקפות ממטוסים 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3600" dirty="0" err="1" smtClean="0"/>
              <a:t>כטב"ם</a:t>
            </a:r>
            <a:r>
              <a:rPr lang="he-IL" sz="3600" dirty="0" smtClean="0"/>
              <a:t> בעלי יכולת תמרון טובה יותר ממטוסים?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3600" dirty="0" err="1" smtClean="0"/>
              <a:t>כטב"ם</a:t>
            </a:r>
            <a:r>
              <a:rPr lang="he-IL" sz="3600" dirty="0" smtClean="0"/>
              <a:t> אינו תלוי ברשתות תקשורת 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3600" dirty="0" err="1" smtClean="0"/>
              <a:t>כטב"ם</a:t>
            </a:r>
            <a:r>
              <a:rPr lang="he-IL" sz="3600" dirty="0" smtClean="0"/>
              <a:t> יותר בעייתי ממטוס להמראה ונחיתה?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3600" dirty="0" smtClean="0"/>
              <a:t>מטוס יהיה זול יותר בדרך כלל </a:t>
            </a:r>
            <a:r>
              <a:rPr lang="he-IL" sz="3600" dirty="0" err="1" smtClean="0"/>
              <a:t>מכטב"ם</a:t>
            </a:r>
            <a:r>
              <a:rPr lang="he-IL" sz="3600" dirty="0"/>
              <a:t> </a:t>
            </a:r>
            <a:r>
              <a:rPr lang="he-IL" sz="3600" dirty="0" smtClean="0"/>
              <a:t>ממוצע?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0574446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9043</TotalTime>
  <Words>66</Words>
  <Application>Microsoft Office PowerPoint</Application>
  <PresentationFormat>מותאם אישית</PresentationFormat>
  <Paragraphs>13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מבחן סיכום 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רמי</cp:lastModifiedBy>
  <cp:revision>49</cp:revision>
  <dcterms:created xsi:type="dcterms:W3CDTF">2018-04-01T19:29:53Z</dcterms:created>
  <dcterms:modified xsi:type="dcterms:W3CDTF">2018-06-10T20:20:37Z</dcterms:modified>
</cp:coreProperties>
</file>