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69" r:id="rId3"/>
    <p:sldId id="270" r:id="rId4"/>
    <p:sldId id="273" r:id="rId5"/>
    <p:sldId id="271" r:id="rId6"/>
    <p:sldId id="272" r:id="rId7"/>
    <p:sldId id="279" r:id="rId8"/>
    <p:sldId id="276" r:id="rId9"/>
    <p:sldId id="277" r:id="rId10"/>
    <p:sldId id="278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8000" dirty="0" smtClean="0"/>
              <a:t>מבוא למערכות</a:t>
            </a:r>
            <a:br>
              <a:rPr lang="he-IL" sz="8000" dirty="0" smtClean="0"/>
            </a:br>
            <a:r>
              <a:rPr lang="he-IL" sz="8000" dirty="0" smtClean="0"/>
              <a:t>תפעול הרובוט טימיו</a:t>
            </a:r>
            <a:endParaRPr lang="he-IL" sz="8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תפעול הרובוט טימיו – סינכרון מנועים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2"/>
            <a:ext cx="8596668" cy="5321867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סינכרון מנועי הרובוט</a:t>
            </a:r>
          </a:p>
          <a:p>
            <a:pPr lvl="1"/>
            <a:r>
              <a:rPr lang="he-IL" sz="2400" dirty="0" smtClean="0"/>
              <a:t>מכיוון שאין שני מנועים שעובדים בדיוק באותה מהירות, נסנכרן את מהירותם כדי שהרובוט יתקדם בנסיעה ישרה ככל האפשר</a:t>
            </a:r>
          </a:p>
          <a:p>
            <a:pPr lvl="1"/>
            <a:r>
              <a:rPr lang="he-IL" sz="2400" dirty="0" smtClean="0"/>
              <a:t>עקבו אחר הוראות מסמך הוראות סינכרון מנועי הרובוט: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marL="609600" indent="-609600">
              <a:buNone/>
            </a:pPr>
            <a:endParaRPr lang="he-IL" sz="44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114801" y="3840436"/>
          <a:ext cx="1664268" cy="1404226"/>
        </p:xfrm>
        <a:graphic>
          <a:graphicData uri="http://schemas.openxmlformats.org/presentationml/2006/ole">
            <p:oleObj spid="_x0000_s27653" name="Acrobat Document" showAsIcon="1" r:id="rId3" imgW="914400" imgH="771480" progId="Acrobat.Document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כיבוי הרובוט</a:t>
            </a:r>
          </a:p>
          <a:p>
            <a:pPr marL="609600" indent="-609600"/>
            <a:r>
              <a:rPr lang="he-IL" sz="4800" dirty="0" smtClean="0"/>
              <a:t>מחזירים את הרובוט למקום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15310" y="1536121"/>
            <a:ext cx="8984807" cy="4953889"/>
          </a:xfrm>
        </p:spPr>
        <p:txBody>
          <a:bodyPr>
            <a:normAutofit fontScale="92500" lnSpcReduction="20000"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 מערכות</a:t>
            </a:r>
          </a:p>
          <a:p>
            <a:r>
              <a:rPr lang="he-IL" sz="4000" dirty="0" smtClean="0"/>
              <a:t> מערכת מיחשוב</a:t>
            </a:r>
          </a:p>
          <a:p>
            <a:r>
              <a:rPr lang="he-IL" sz="4000" dirty="0" smtClean="0"/>
              <a:t> מערכת </a:t>
            </a:r>
            <a:r>
              <a:rPr lang="he-IL" sz="4000" dirty="0" smtClean="0"/>
              <a:t>רובוטית</a:t>
            </a:r>
            <a:endParaRPr lang="en-US" sz="4000" dirty="0" smtClean="0"/>
          </a:p>
          <a:p>
            <a:r>
              <a:rPr lang="he-IL" sz="4000" dirty="0" smtClean="0"/>
              <a:t> רובוט טימיו – נעים להכיר</a:t>
            </a:r>
            <a:endParaRPr lang="he-IL" sz="4000" dirty="0" smtClean="0"/>
          </a:p>
          <a:p>
            <a:r>
              <a:rPr lang="he-IL" sz="4000" dirty="0" smtClean="0"/>
              <a:t> תפעול הרובוט טימיו</a:t>
            </a:r>
          </a:p>
          <a:p>
            <a:pPr lvl="1"/>
            <a:r>
              <a:rPr lang="he-IL" sz="3800" dirty="0" smtClean="0"/>
              <a:t>הדלקה וכיבוי, טעינה, סנכרון מנועי הרובוט</a:t>
            </a:r>
          </a:p>
          <a:p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רובוטיקה וסוגי רובוטים</a:t>
            </a:r>
          </a:p>
          <a:p>
            <a:r>
              <a:rPr lang="he-IL" sz="4000" dirty="0" smtClean="0"/>
              <a:t> שימוש ברובוטים</a:t>
            </a:r>
          </a:p>
          <a:p>
            <a:r>
              <a:rPr lang="he-IL" sz="4000" dirty="0" smtClean="0"/>
              <a:t> עיצוב רובוטים</a:t>
            </a:r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מערכות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1" y="1536133"/>
            <a:ext cx="9274002" cy="3880773"/>
          </a:xfrm>
        </p:spPr>
        <p:txBody>
          <a:bodyPr>
            <a:noAutofit/>
          </a:bodyPr>
          <a:lstStyle/>
          <a:p>
            <a:r>
              <a:rPr lang="he-IL" sz="3600" dirty="0" smtClean="0"/>
              <a:t> מהי מערכת</a:t>
            </a:r>
          </a:p>
          <a:p>
            <a:pPr lvl="1"/>
            <a:r>
              <a:rPr lang="he-IL" sz="2800" dirty="0" smtClean="0"/>
              <a:t>הגדרה - קבוצת רכיבים שמבצעים יחד את מטרת המערכת</a:t>
            </a:r>
          </a:p>
          <a:p>
            <a:r>
              <a:rPr lang="he-IL" sz="3600" dirty="0" smtClean="0"/>
              <a:t> אילו מערכות אתם מכירים?</a:t>
            </a:r>
          </a:p>
          <a:p>
            <a:pPr lvl="1"/>
            <a:r>
              <a:rPr lang="he-IL" sz="2800" dirty="0" smtClean="0"/>
              <a:t>דוגמאות: מערכת הדלק במכונית, מכונת כביסה</a:t>
            </a:r>
          </a:p>
          <a:p>
            <a:r>
              <a:rPr lang="he-IL" sz="3600" dirty="0" smtClean="0"/>
              <a:t> המשותף לכולן: עקרון קלט – מעבד – פלט</a:t>
            </a:r>
          </a:p>
          <a:p>
            <a:pPr lvl="1"/>
            <a:r>
              <a:rPr lang="he-IL" sz="2600" dirty="0" smtClean="0"/>
              <a:t>הגדרות</a:t>
            </a:r>
          </a:p>
          <a:p>
            <a:pPr lvl="1"/>
            <a:r>
              <a:rPr lang="he-IL" sz="2800" dirty="0" smtClean="0"/>
              <a:t>מהם אמצעי הקלט והפלט במערכות שהזכרנו?</a:t>
            </a:r>
            <a:endParaRPr lang="he-IL" sz="2800" dirty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מערכת מיחשוב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מטרה ורכיבים</a:t>
            </a:r>
          </a:p>
          <a:p>
            <a:r>
              <a:rPr lang="he-IL" sz="4000" dirty="0" smtClean="0"/>
              <a:t> קלט – מעבד - פלט </a:t>
            </a:r>
            <a:endParaRPr lang="he-IL" sz="4000" dirty="0"/>
          </a:p>
        </p:txBody>
      </p:sp>
      <p:pic>
        <p:nvPicPr>
          <p:cNvPr id="6" name="תמונה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27" y="2908421"/>
            <a:ext cx="5318158" cy="39886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מערכת רובוטית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קלט – מעבד - פלט </a:t>
            </a:r>
            <a:endParaRPr lang="he-IL" sz="4000" dirty="0"/>
          </a:p>
        </p:txBody>
      </p:sp>
      <p:pic>
        <p:nvPicPr>
          <p:cNvPr id="7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823" y="2450252"/>
            <a:ext cx="8288624" cy="440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רובוט </a:t>
            </a:r>
            <a:r>
              <a:rPr lang="he-IL" sz="4400" b="1" dirty="0" smtClean="0"/>
              <a:t>טימיו – </a:t>
            </a:r>
            <a:r>
              <a:rPr lang="he-IL" sz="4400" b="1" dirty="0" smtClean="0"/>
              <a:t>נעים להכיר</a:t>
            </a:r>
            <a:endParaRPr lang="he-IL" sz="4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Thymio Layout He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30" y="1299243"/>
            <a:ext cx="8489473" cy="55628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תפעול הרובוט טימיו – הדלקה וכיבוי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הדלקה וכיבוי</a:t>
            </a:r>
          </a:p>
          <a:p>
            <a:pPr lvl="1"/>
            <a:r>
              <a:rPr lang="he-IL" sz="2800" dirty="0" smtClean="0"/>
              <a:t>לשם הדלקה או כיבוי הרובוט לחצו במשך 3 שניות ברציפות על כפתור המגע המרכזי שעל גבי הרובוט.</a:t>
            </a:r>
          </a:p>
          <a:p>
            <a:pPr lvl="1">
              <a:buNone/>
            </a:pPr>
            <a:r>
              <a:rPr lang="he-IL" dirty="0" smtClean="0"/>
              <a:t>	* אם הרובוט לא נדלק יש לשחרר את כפתור המגע, להמתין 5 שניות לאיפוסו ולנסות שוב</a:t>
            </a:r>
          </a:p>
          <a:p>
            <a:pPr marL="609600" indent="-609600"/>
            <a:endParaRPr lang="he-IL" sz="4400" dirty="0" smtClean="0"/>
          </a:p>
        </p:txBody>
      </p:sp>
      <p:pic>
        <p:nvPicPr>
          <p:cNvPr id="2050" name="Picture 2" descr="https://adihadas.github.io/ftscratch/images/Thymio_ONOF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5727" y="3778145"/>
            <a:ext cx="3257550" cy="2943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תפעול הרובוט טימיו – טעינה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2"/>
            <a:ext cx="8596668" cy="5321867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טעינת הרובוט</a:t>
            </a:r>
          </a:p>
          <a:p>
            <a:pPr lvl="1"/>
            <a:r>
              <a:rPr lang="he-IL" sz="2400" dirty="0" smtClean="0"/>
              <a:t>טענו את טימיו באמצעות חיבורו דרך כבל ה-</a:t>
            </a:r>
            <a:r>
              <a:rPr lang="en-US" sz="2400" dirty="0" smtClean="0"/>
              <a:t>USB </a:t>
            </a:r>
            <a:r>
              <a:rPr lang="he-IL" sz="2400" dirty="0" smtClean="0"/>
              <a:t> שלו למטען קיר או לשקע</a:t>
            </a:r>
            <a:r>
              <a:rPr lang="en-US" sz="2400" dirty="0" smtClean="0"/>
              <a:t>USB </a:t>
            </a:r>
            <a:r>
              <a:rPr lang="he-IL" sz="2400" dirty="0" smtClean="0"/>
              <a:t> במחשב. </a:t>
            </a:r>
          </a:p>
          <a:p>
            <a:pPr marL="609600" indent="-609600"/>
            <a:endParaRPr lang="he-IL" sz="4400" dirty="0" smtClean="0"/>
          </a:p>
          <a:p>
            <a:pPr marL="609600" indent="-609600"/>
            <a:endParaRPr lang="he-IL" sz="4400" dirty="0" smtClean="0"/>
          </a:p>
          <a:p>
            <a:pPr marL="609600" indent="-609600"/>
            <a:endParaRPr lang="he-IL" sz="4400" dirty="0" smtClean="0"/>
          </a:p>
          <a:p>
            <a:pPr marL="609600" lvl="1" indent="-609600">
              <a:buNone/>
            </a:pPr>
            <a:r>
              <a:rPr lang="he-IL" dirty="0" smtClean="0"/>
              <a:t>	   נורית החיווי האדומה מסמנת כי 		       נורית החיווי הכחולה מסמנת כי </a:t>
            </a:r>
          </a:p>
          <a:p>
            <a:pPr marL="1009650" lvl="2" indent="-609600">
              <a:buNone/>
            </a:pPr>
            <a:r>
              <a:rPr lang="he-IL" sz="1600" dirty="0" smtClean="0"/>
              <a:t>       הבטריה בתהליך טעינה כרגע.			       הבטריה טעונה במלואה</a:t>
            </a:r>
          </a:p>
          <a:p>
            <a:pPr marL="1009650" lvl="2" indent="-609600">
              <a:buNone/>
            </a:pPr>
            <a:r>
              <a:rPr lang="he-IL" dirty="0" smtClean="0">
                <a:solidFill>
                  <a:srgbClr val="FF0000"/>
                </a:solidFill>
              </a:rPr>
              <a:t>* מומלץ לדאוג לטעינה סדירה מאחר ופריקה עמוקה של הבטריה עלולה להסב לה נזק קבוע.</a:t>
            </a:r>
          </a:p>
          <a:p>
            <a:pPr marL="609600" indent="-609600"/>
            <a:endParaRPr lang="he-IL" sz="4400" dirty="0" smtClean="0"/>
          </a:p>
        </p:txBody>
      </p:sp>
      <p:pic>
        <p:nvPicPr>
          <p:cNvPr id="26626" name="Picture 2" descr="https://adihadas.github.io/ftscratch/images/charg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3507" y="3209543"/>
            <a:ext cx="2943225" cy="2162176"/>
          </a:xfrm>
          <a:prstGeom prst="rect">
            <a:avLst/>
          </a:prstGeom>
          <a:noFill/>
        </p:spPr>
      </p:pic>
      <p:pic>
        <p:nvPicPr>
          <p:cNvPr id="26628" name="Picture 4" descr="https://adihadas.github.io/ftscratch/images/charg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3865" y="3256947"/>
            <a:ext cx="2943225" cy="2133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214</Words>
  <Application>Microsoft Office PowerPoint</Application>
  <PresentationFormat>Custom</PresentationFormat>
  <Paragraphs>54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פיאה</vt:lpstr>
      <vt:lpstr>Acrobat Document</vt:lpstr>
      <vt:lpstr>מבוא למערכות תפעול הרובוט טימיו</vt:lpstr>
      <vt:lpstr>תוכן עניינים</vt:lpstr>
      <vt:lpstr>חזרה ותזכורת</vt:lpstr>
      <vt:lpstr>מערכות</vt:lpstr>
      <vt:lpstr>מערכת מיחשוב</vt:lpstr>
      <vt:lpstr>מערכת רובוטית</vt:lpstr>
      <vt:lpstr>רובוט טימיו – נעים להכיר</vt:lpstr>
      <vt:lpstr>תפעול הרובוט טימיו – הדלקה וכיבוי</vt:lpstr>
      <vt:lpstr>תפעול הרובוט טימיו – טעינה</vt:lpstr>
      <vt:lpstr>תפעול הרובוט טימיו – סינכרון מנועים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32</cp:revision>
  <dcterms:created xsi:type="dcterms:W3CDTF">2017-08-08T19:01:28Z</dcterms:created>
  <dcterms:modified xsi:type="dcterms:W3CDTF">2020-03-11T15:16:21Z</dcterms:modified>
</cp:coreProperties>
</file>