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autoCompressPictures="0">
  <p:sldMasterIdLst>
    <p:sldMasterId id="2147483681" r:id="rId1"/>
  </p:sldMasterIdLst>
  <p:sldIdLst>
    <p:sldId id="256" r:id="rId2"/>
    <p:sldId id="269" r:id="rId3"/>
    <p:sldId id="270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7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9AC"/>
    <a:srgbClr val="65EE08"/>
    <a:srgbClr val="03E2ED"/>
    <a:srgbClr val="CE57D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978" autoAdjust="0"/>
    <p:restoredTop sz="94660"/>
  </p:normalViewPr>
  <p:slideViewPr>
    <p:cSldViewPr snapToGrid="0">
      <p:cViewPr varScale="1">
        <p:scale>
          <a:sx n="91" d="100"/>
          <a:sy n="91" d="100"/>
        </p:scale>
        <p:origin x="-48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79700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04991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3712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305742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0047902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או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287844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47070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48480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49633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72893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18475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0569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56773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43387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14752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25773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49168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e-IL" sz="8000" dirty="0" smtClean="0"/>
              <a:t>ההתנהגויות המובנות של טימיו</a:t>
            </a:r>
            <a:endParaRPr lang="he-IL" sz="8000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159765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400" b="1" dirty="0" smtClean="0">
                <a:solidFill>
                  <a:srgbClr val="0039AC"/>
                </a:solidFill>
              </a:rPr>
              <a:t>כחול כהה = טימיו קשוב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25191" y="1513818"/>
            <a:ext cx="8474926" cy="5344182"/>
          </a:xfrm>
        </p:spPr>
        <p:txBody>
          <a:bodyPr>
            <a:normAutofit fontScale="92500" lnSpcReduction="10000"/>
          </a:bodyPr>
          <a:lstStyle/>
          <a:p>
            <a:r>
              <a:rPr lang="he-IL" sz="3600" dirty="0" smtClean="0"/>
              <a:t>אם נמחא כפיים פעם אחת - הוא יעבור ממצב נסיעה למצב פניה ולהיפך</a:t>
            </a:r>
            <a:endParaRPr lang="en-US" sz="3600" dirty="0" smtClean="0"/>
          </a:p>
          <a:p>
            <a:r>
              <a:rPr lang="he-IL" sz="3600" dirty="0" smtClean="0"/>
              <a:t>אם נמחא כפיים פעמיים - הוא יעבור ממצב עצירה למצב נסיעה ולהיפך</a:t>
            </a:r>
            <a:endParaRPr lang="en-US" sz="3600" dirty="0" smtClean="0"/>
          </a:p>
          <a:p>
            <a:r>
              <a:rPr lang="he-IL" sz="3600" dirty="0" smtClean="0"/>
              <a:t>אם נמחא כפיים שלוש פעמים - הוא יסתובב בעיגול וידליק אור</a:t>
            </a:r>
            <a:endParaRPr lang="en-US" sz="3600" dirty="0" smtClean="0"/>
          </a:p>
          <a:p>
            <a:r>
              <a:rPr lang="en-US" sz="3600" dirty="0" smtClean="0"/>
              <a:t>* </a:t>
            </a:r>
            <a:r>
              <a:rPr lang="he-IL" sz="3600" dirty="0" smtClean="0"/>
              <a:t>נקישה עם הציפורן על גבו יעילה יותר ממחיאת כפיים כשיש רעש רקע</a:t>
            </a:r>
            <a:endParaRPr lang="en-US" sz="3600" dirty="0" smtClean="0"/>
          </a:p>
          <a:p>
            <a:r>
              <a:rPr lang="en-US" sz="3600" dirty="0" smtClean="0"/>
              <a:t>** </a:t>
            </a:r>
            <a:r>
              <a:rPr lang="he-IL" sz="3600" dirty="0" smtClean="0"/>
              <a:t>הנסיעה איטית בהתנהגות זו מאחר ורעש המנועים עלול לבלבל את חיישן הקול שלו.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400" b="1" dirty="0" smtClean="0"/>
              <a:t>סדר וניקיון</a:t>
            </a:r>
            <a:endParaRPr lang="he-IL" sz="4400" b="1" dirty="0"/>
          </a:p>
        </p:txBody>
      </p:sp>
      <p:sp>
        <p:nvSpPr>
          <p:cNvPr id="5" name="מציין מיקום תוכן 2"/>
          <p:cNvSpPr>
            <a:spLocks noGrp="1"/>
          </p:cNvSpPr>
          <p:nvPr>
            <p:ph idx="1"/>
          </p:nvPr>
        </p:nvSpPr>
        <p:spPr>
          <a:xfrm>
            <a:off x="677334" y="1536133"/>
            <a:ext cx="8596668" cy="3880773"/>
          </a:xfrm>
        </p:spPr>
        <p:txBody>
          <a:bodyPr>
            <a:normAutofit/>
          </a:bodyPr>
          <a:lstStyle/>
          <a:p>
            <a:pPr marL="609600" indent="-609600"/>
            <a:r>
              <a:rPr lang="he-IL" sz="4800" dirty="0" smtClean="0"/>
              <a:t>סידור ציוד ועמדת העבודה</a:t>
            </a:r>
          </a:p>
          <a:p>
            <a:pPr marL="609600" indent="-609600"/>
            <a:r>
              <a:rPr lang="he-IL" sz="4800" dirty="0" smtClean="0"/>
              <a:t>מכבים את הרובוט</a:t>
            </a:r>
            <a:endParaRPr lang="he-IL" sz="4800" dirty="0" smtClean="0"/>
          </a:p>
          <a:p>
            <a:pPr marL="609600" indent="-609600"/>
            <a:r>
              <a:rPr lang="he-IL" sz="4800" dirty="0" smtClean="0"/>
              <a:t>מחזירים את הרובוט למקום</a:t>
            </a:r>
          </a:p>
          <a:p>
            <a:pPr marL="609600" indent="-609600"/>
            <a:r>
              <a:rPr lang="he-IL" sz="4800" dirty="0" smtClean="0"/>
              <a:t>* מחברים את הרובוט לטעינה</a:t>
            </a:r>
            <a:endParaRPr lang="he-IL" sz="4800" dirty="0" smtClean="0"/>
          </a:p>
        </p:txBody>
      </p:sp>
    </p:spTree>
    <p:extLst>
      <p:ext uri="{BB962C8B-B14F-4D97-AF65-F5344CB8AC3E}">
        <p14:creationId xmlns="" xmlns:p14="http://schemas.microsoft.com/office/powerpoint/2010/main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400" b="1" dirty="0" smtClean="0"/>
              <a:t>תוכן עניינים</a:t>
            </a:r>
            <a:endParaRPr lang="he-IL" sz="4400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25191" y="1536121"/>
            <a:ext cx="8474926" cy="4953889"/>
          </a:xfrm>
        </p:spPr>
        <p:txBody>
          <a:bodyPr>
            <a:normAutofit fontScale="92500" lnSpcReduction="10000"/>
          </a:bodyPr>
          <a:lstStyle/>
          <a:p>
            <a:r>
              <a:rPr lang="he-IL" sz="4000" dirty="0" smtClean="0"/>
              <a:t>חזרה ותזכורת</a:t>
            </a:r>
          </a:p>
          <a:p>
            <a:r>
              <a:rPr lang="he-IL" sz="4000" dirty="0" smtClean="0"/>
              <a:t>ההתנהגויות המובנות של </a:t>
            </a:r>
            <a:r>
              <a:rPr lang="he-IL" sz="4000" dirty="0" smtClean="0"/>
              <a:t>טימיו</a:t>
            </a:r>
            <a:r>
              <a:rPr lang="he-IL" b="1" dirty="0" smtClean="0"/>
              <a:t> </a:t>
            </a:r>
            <a:endParaRPr lang="en-US" sz="1600" dirty="0" smtClean="0"/>
          </a:p>
          <a:p>
            <a:pPr lvl="1"/>
            <a:r>
              <a:rPr lang="he-IL" sz="3000" dirty="0" smtClean="0"/>
              <a:t>טימיו צייתן</a:t>
            </a:r>
          </a:p>
          <a:p>
            <a:pPr lvl="1"/>
            <a:r>
              <a:rPr lang="he-IL" sz="3000" dirty="0" smtClean="0"/>
              <a:t>טימיו </a:t>
            </a:r>
            <a:r>
              <a:rPr lang="he-IL" sz="3000" dirty="0" smtClean="0"/>
              <a:t>חוקר</a:t>
            </a:r>
            <a:endParaRPr lang="en-US" sz="2600" dirty="0" smtClean="0"/>
          </a:p>
          <a:p>
            <a:pPr lvl="1"/>
            <a:r>
              <a:rPr lang="he-IL" sz="3000" dirty="0" smtClean="0"/>
              <a:t>טימיו </a:t>
            </a:r>
            <a:r>
              <a:rPr lang="he-IL" sz="3000" dirty="0" smtClean="0"/>
              <a:t>הרפתקן</a:t>
            </a:r>
            <a:endParaRPr lang="en-US" sz="2600" dirty="0" smtClean="0"/>
          </a:p>
          <a:p>
            <a:pPr lvl="1"/>
            <a:r>
              <a:rPr lang="he-IL" sz="3000" dirty="0" smtClean="0"/>
              <a:t>טימיו </a:t>
            </a:r>
            <a:r>
              <a:rPr lang="he-IL" sz="3000" dirty="0" smtClean="0"/>
              <a:t>ידידותי</a:t>
            </a:r>
            <a:endParaRPr lang="en-US" sz="2600" dirty="0" smtClean="0"/>
          </a:p>
          <a:p>
            <a:pPr lvl="1"/>
            <a:r>
              <a:rPr lang="he-IL" sz="3000" dirty="0" smtClean="0"/>
              <a:t>טימיו </a:t>
            </a:r>
            <a:r>
              <a:rPr lang="he-IL" sz="3000" dirty="0" smtClean="0"/>
              <a:t>פחדן</a:t>
            </a:r>
            <a:endParaRPr lang="en-US" sz="2600" dirty="0" smtClean="0"/>
          </a:p>
          <a:p>
            <a:pPr lvl="1"/>
            <a:r>
              <a:rPr lang="he-IL" sz="3000" dirty="0" smtClean="0"/>
              <a:t>טימיו </a:t>
            </a:r>
            <a:r>
              <a:rPr lang="he-IL" sz="3000" dirty="0" smtClean="0"/>
              <a:t>קשוב</a:t>
            </a:r>
            <a:endParaRPr lang="en-US" sz="2600" dirty="0" smtClean="0"/>
          </a:p>
          <a:p>
            <a:r>
              <a:rPr lang="he-IL" sz="4000" dirty="0" smtClean="0"/>
              <a:t>סדר </a:t>
            </a:r>
            <a:r>
              <a:rPr lang="he-IL" sz="4000" dirty="0" smtClean="0"/>
              <a:t>וניקיון</a:t>
            </a:r>
          </a:p>
          <a:p>
            <a:pPr>
              <a:buNone/>
            </a:pP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xmlns="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400" b="1" dirty="0" smtClean="0"/>
              <a:t>חזרה ותזכורת</a:t>
            </a:r>
            <a:endParaRPr lang="he-IL" sz="4400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25191" y="1513818"/>
            <a:ext cx="8474926" cy="3880773"/>
          </a:xfrm>
        </p:spPr>
        <p:txBody>
          <a:bodyPr>
            <a:normAutofit/>
          </a:bodyPr>
          <a:lstStyle/>
          <a:p>
            <a:r>
              <a:rPr lang="he-IL" sz="4000" dirty="0" smtClean="0"/>
              <a:t> מערכות</a:t>
            </a:r>
          </a:p>
          <a:p>
            <a:r>
              <a:rPr lang="he-IL" sz="4000" dirty="0" smtClean="0"/>
              <a:t> קלט-מעבד-פלט</a:t>
            </a:r>
          </a:p>
          <a:p>
            <a:r>
              <a:rPr lang="he-IL" sz="4000" dirty="0" smtClean="0"/>
              <a:t> מערכת מיחשוב ומערכת רובוטיקה</a:t>
            </a:r>
          </a:p>
          <a:p>
            <a:r>
              <a:rPr lang="he-IL" sz="4000" dirty="0" smtClean="0"/>
              <a:t> אמצעי קלט ופלט ברובוט</a:t>
            </a:r>
          </a:p>
        </p:txBody>
      </p:sp>
    </p:spTree>
    <p:extLst>
      <p:ext uri="{BB962C8B-B14F-4D97-AF65-F5344CB8AC3E}">
        <p14:creationId xmlns:p14="http://schemas.microsoft.com/office/powerpoint/2010/main" xmlns="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400" b="1" dirty="0" smtClean="0"/>
              <a:t>ההתנהגויות המובנות של טימיו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25191" y="1513818"/>
            <a:ext cx="8474926" cy="5107699"/>
          </a:xfrm>
        </p:spPr>
        <p:txBody>
          <a:bodyPr>
            <a:normAutofit/>
          </a:bodyPr>
          <a:lstStyle/>
          <a:p>
            <a:r>
              <a:rPr lang="he-IL" sz="4000" dirty="0" smtClean="0"/>
              <a:t>לטימיו 6 </a:t>
            </a:r>
            <a:r>
              <a:rPr lang="he-IL" sz="4000" dirty="0" smtClean="0"/>
              <a:t>התנהגויות מתוכנתות מראש</a:t>
            </a:r>
            <a:endParaRPr lang="he-IL" sz="4000" dirty="0" smtClean="0"/>
          </a:p>
          <a:p>
            <a:r>
              <a:rPr lang="he-IL" sz="4000" dirty="0" smtClean="0"/>
              <a:t>כל התנהגות מאופיינת בצבע משלה</a:t>
            </a:r>
            <a:endParaRPr lang="he-IL" sz="4000" dirty="0" smtClean="0"/>
          </a:p>
          <a:p>
            <a:r>
              <a:rPr lang="he-IL" sz="4000" dirty="0" smtClean="0"/>
              <a:t>מצב בחירת התנהגות</a:t>
            </a:r>
          </a:p>
          <a:p>
            <a:r>
              <a:rPr lang="he-IL" sz="4000" dirty="0" smtClean="0"/>
              <a:t>בחירת התנהגות</a:t>
            </a:r>
          </a:p>
          <a:p>
            <a:r>
              <a:rPr lang="he-IL" sz="4000" dirty="0" smtClean="0"/>
              <a:t>חזרה למצב בחירת התנהגות</a:t>
            </a:r>
            <a:endParaRPr lang="he-IL" sz="4000" dirty="0" smtClean="0"/>
          </a:p>
        </p:txBody>
      </p:sp>
    </p:spTree>
    <p:extLst>
      <p:ext uri="{BB962C8B-B14F-4D97-AF65-F5344CB8AC3E}">
        <p14:creationId xmlns:p14="http://schemas.microsoft.com/office/powerpoint/2010/main" xmlns="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400" b="1" dirty="0" smtClean="0">
                <a:solidFill>
                  <a:srgbClr val="CE57DB"/>
                </a:solidFill>
              </a:rPr>
              <a:t>סגול = טימיו צייתן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25191" y="1513818"/>
            <a:ext cx="8474926" cy="5107699"/>
          </a:xfrm>
        </p:spPr>
        <p:txBody>
          <a:bodyPr>
            <a:normAutofit/>
          </a:bodyPr>
          <a:lstStyle/>
          <a:p>
            <a:r>
              <a:rPr lang="he-IL" sz="4000" dirty="0" smtClean="0"/>
              <a:t>אם נלחץ על חיצי הכיוון (כפתורי המגע) שעל גבו - הוא יסע בכיוון החץ</a:t>
            </a:r>
            <a:endParaRPr lang="en-US" sz="4000" dirty="0" smtClean="0"/>
          </a:p>
          <a:p>
            <a:r>
              <a:rPr lang="he-IL" sz="4000" dirty="0" smtClean="0"/>
              <a:t>אם נלחץ על החיצים שבשלט-רחוק </a:t>
            </a:r>
            <a:r>
              <a:rPr lang="he-IL" sz="4000" dirty="0" smtClean="0"/>
              <a:t>- </a:t>
            </a:r>
            <a:r>
              <a:rPr lang="he-IL" sz="4000" dirty="0" smtClean="0"/>
              <a:t>הוא יסע בכיוון החץ</a:t>
            </a:r>
            <a:endParaRPr lang="en-US" sz="4000" dirty="0" smtClean="0"/>
          </a:p>
          <a:p>
            <a:r>
              <a:rPr lang="he-IL" sz="4000" dirty="0" smtClean="0"/>
              <a:t>אם נלחץ מספר פעמים על חץ הכיוון (ברובוט או בשלט-רחוק) - הוא יגביר את מהירותו בכיוון הנבחר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400" b="1" dirty="0" smtClean="0">
                <a:solidFill>
                  <a:srgbClr val="03E2ED"/>
                </a:solidFill>
              </a:rPr>
              <a:t>כחול בהיר (טורקיז) = טימיו חוקר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31228" y="1513818"/>
            <a:ext cx="9068889" cy="5107699"/>
          </a:xfrm>
        </p:spPr>
        <p:txBody>
          <a:bodyPr>
            <a:normAutofit/>
          </a:bodyPr>
          <a:lstStyle/>
          <a:p>
            <a:r>
              <a:rPr lang="he-IL" sz="4000" dirty="0" smtClean="0"/>
              <a:t>אם שני חיישני המסלול שבתחתיתו נמצאים על משטח שחור - הוא ינוע קדימה</a:t>
            </a:r>
            <a:endParaRPr lang="en-US" sz="4000" dirty="0" smtClean="0"/>
          </a:p>
          <a:p>
            <a:r>
              <a:rPr lang="he-IL" sz="4000" dirty="0" smtClean="0"/>
              <a:t>על משטח לבן - הוא יסתובב סביב עצמו בחיפוש אחר המסלול</a:t>
            </a:r>
            <a:endParaRPr lang="en-US" sz="4000" dirty="0" smtClean="0"/>
          </a:p>
          <a:p>
            <a:r>
              <a:rPr lang="he-IL" sz="4000" dirty="0" smtClean="0"/>
              <a:t>אם חיישן מסלול אחד נמצא על שחור והשני על לבן - הוא יתקן את הנסיעה ויסטה חזרה לכיוון המסלול השחור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400" b="1" dirty="0" smtClean="0">
                <a:solidFill>
                  <a:srgbClr val="FFFF00"/>
                </a:solidFill>
              </a:rPr>
              <a:t>צהוב = טימיו הרפתקן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25191" y="1513818"/>
            <a:ext cx="8474926" cy="5344182"/>
          </a:xfrm>
        </p:spPr>
        <p:txBody>
          <a:bodyPr>
            <a:normAutofit fontScale="92500" lnSpcReduction="10000"/>
          </a:bodyPr>
          <a:lstStyle/>
          <a:p>
            <a:r>
              <a:rPr lang="he-IL" sz="3600" dirty="0" smtClean="0"/>
              <a:t>אם אין מכשול מולו – טימיו נע קדימה</a:t>
            </a:r>
            <a:endParaRPr lang="en-US" sz="3600" dirty="0" smtClean="0"/>
          </a:p>
          <a:p>
            <a:r>
              <a:rPr lang="he-IL" sz="3600" dirty="0" smtClean="0"/>
              <a:t>אם יש מכשול מלפניו - הוא יסוג אחורה</a:t>
            </a:r>
            <a:endParaRPr lang="en-US" sz="3600" dirty="0" smtClean="0"/>
          </a:p>
          <a:p>
            <a:r>
              <a:rPr lang="he-IL" sz="3600" dirty="0" smtClean="0"/>
              <a:t>אם יש מכשול מצידו - הוא ינוע לצד השני כדי לעקוף אותו</a:t>
            </a:r>
            <a:endParaRPr lang="en-US" sz="3600" dirty="0" smtClean="0"/>
          </a:p>
          <a:p>
            <a:r>
              <a:rPr lang="he-IL" sz="3600" dirty="0" smtClean="0"/>
              <a:t>אם הוא מתקרב לקצה השולחן (או משטח כהה) - הוא יעצור</a:t>
            </a:r>
            <a:r>
              <a:rPr lang="en-US" sz="3600" dirty="0" smtClean="0"/>
              <a:t> </a:t>
            </a:r>
          </a:p>
          <a:p>
            <a:r>
              <a:rPr lang="he-IL" sz="3600" dirty="0" smtClean="0"/>
              <a:t>לחיצה על חיצים קדימה ואחורה בזמן הנסיעה יגבירו ויאיטו מהירותו עד לנסיעה אחורה. ברברס טימיו פחות יעיל בהתחמקות ממכשולים כי יש לו 2 חיישני קרבה מאחור לעומת 5 קדימה.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400" b="1" dirty="0" smtClean="0">
                <a:solidFill>
                  <a:srgbClr val="65EE08"/>
                </a:solidFill>
              </a:rPr>
              <a:t>ירוק = טימיו ידידותי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25191" y="1513818"/>
            <a:ext cx="8474926" cy="5344182"/>
          </a:xfrm>
        </p:spPr>
        <p:txBody>
          <a:bodyPr>
            <a:normAutofit/>
          </a:bodyPr>
          <a:lstStyle/>
          <a:p>
            <a:r>
              <a:rPr lang="he-IL" sz="3600" dirty="0" smtClean="0"/>
              <a:t>אם יש אובייקט מולו - הוא ייצמד אליו</a:t>
            </a:r>
            <a:endParaRPr lang="en-US" sz="3600" dirty="0" smtClean="0"/>
          </a:p>
          <a:p>
            <a:r>
              <a:rPr lang="he-IL" sz="3600" dirty="0" smtClean="0"/>
              <a:t>אם האובייקט מתקרב יותר - הוא יסוג</a:t>
            </a:r>
            <a:endParaRPr lang="en-US" sz="3600" dirty="0" smtClean="0"/>
          </a:p>
          <a:p>
            <a:r>
              <a:rPr lang="he-IL" sz="3600" dirty="0" smtClean="0"/>
              <a:t>אם האובייקט יתרחק ממנו - הוא יתקרב אליו</a:t>
            </a:r>
            <a:endParaRPr lang="en-US" sz="3600" dirty="0" smtClean="0"/>
          </a:p>
          <a:p>
            <a:r>
              <a:rPr lang="he-IL" sz="3600" dirty="0" smtClean="0"/>
              <a:t>אם האובייקט מתרחק מדי בכדי לקלוט אותו - הוא יעצור וימתין</a:t>
            </a:r>
            <a:r>
              <a:rPr lang="en-US" sz="3600" dirty="0" smtClean="0"/>
              <a:t> </a:t>
            </a:r>
          </a:p>
          <a:p>
            <a:r>
              <a:rPr lang="he-IL" sz="3600" dirty="0" smtClean="0"/>
              <a:t>אם הוא מתקרב לקצה השולחן (או משטח כהה) - הוא יעצור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400" b="1" dirty="0" smtClean="0">
                <a:solidFill>
                  <a:srgbClr val="FF0000"/>
                </a:solidFill>
              </a:rPr>
              <a:t>אדום = טימיו פחדן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25191" y="1513818"/>
            <a:ext cx="8474926" cy="5344182"/>
          </a:xfrm>
        </p:spPr>
        <p:txBody>
          <a:bodyPr>
            <a:normAutofit fontScale="92500" lnSpcReduction="10000"/>
          </a:bodyPr>
          <a:lstStyle/>
          <a:p>
            <a:r>
              <a:rPr lang="he-IL" sz="3600" dirty="0" smtClean="0"/>
              <a:t>אם הוא מזהה אובייקט מסביבו - הוא ינסה להתחמק ממנו</a:t>
            </a:r>
            <a:endParaRPr lang="en-US" sz="3600" dirty="0" smtClean="0"/>
          </a:p>
          <a:p>
            <a:r>
              <a:rPr lang="he-IL" sz="3600" dirty="0" smtClean="0"/>
              <a:t>אם דרכו חסומה גם מקדימה וגם מאחור - הוא יזעק</a:t>
            </a:r>
            <a:endParaRPr lang="en-US" sz="3600" dirty="0" smtClean="0"/>
          </a:p>
          <a:p>
            <a:r>
              <a:rPr lang="he-IL" sz="3600" dirty="0" smtClean="0"/>
              <a:t>אם ייזרק לאויר - הוא יזעק</a:t>
            </a:r>
            <a:endParaRPr lang="en-US" sz="3600" dirty="0" smtClean="0"/>
          </a:p>
          <a:p>
            <a:r>
              <a:rPr lang="he-IL" sz="3600" dirty="0" smtClean="0"/>
              <a:t>אם נזיז אותו במאוזן - הוא יציג את כיוון האדמה בעיגול הלדים הצהוב סביב כפתורי המגע שבגבו</a:t>
            </a:r>
            <a:r>
              <a:rPr lang="en-US" sz="3600" dirty="0" smtClean="0"/>
              <a:t> </a:t>
            </a:r>
          </a:p>
          <a:p>
            <a:r>
              <a:rPr lang="he-IL" sz="3600" dirty="0" smtClean="0"/>
              <a:t>אם נחבוט בו - הוא יזעק</a:t>
            </a:r>
            <a:endParaRPr lang="en-US" sz="3600" dirty="0" smtClean="0"/>
          </a:p>
          <a:p>
            <a:r>
              <a:rPr lang="he-IL" sz="3600" dirty="0" smtClean="0"/>
              <a:t>אם הוא מתקרב לקצה השולחן (או משטח כהה) - הוא יעצור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פיאה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פיאה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פיאה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431</TotalTime>
  <Words>369</Words>
  <Application>Microsoft Office PowerPoint</Application>
  <PresentationFormat>Custom</PresentationFormat>
  <Paragraphs>60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פיאה</vt:lpstr>
      <vt:lpstr>ההתנהגויות המובנות של טימיו</vt:lpstr>
      <vt:lpstr>תוכן עניינים</vt:lpstr>
      <vt:lpstr>חזרה ותזכורת</vt:lpstr>
      <vt:lpstr>ההתנהגויות המובנות של טימיו</vt:lpstr>
      <vt:lpstr>סגול = טימיו צייתן</vt:lpstr>
      <vt:lpstr>כחול בהיר (טורקיז) = טימיו חוקר</vt:lpstr>
      <vt:lpstr>צהוב = טימיו הרפתקן</vt:lpstr>
      <vt:lpstr>ירוק = טימיו ידידותי</vt:lpstr>
      <vt:lpstr>אדום = טימיו פחדן</vt:lpstr>
      <vt:lpstr>כחול כהה = טימיו קשוב</vt:lpstr>
      <vt:lpstr>סדר וניקיון</vt:lpstr>
    </vt:vector>
  </TitlesOfParts>
  <Company>Yaron'S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עבודה עם רובוטים  סוגי פלט שונים</dc:title>
  <dc:creator>rami1410</dc:creator>
  <cp:lastModifiedBy>Adi Itec</cp:lastModifiedBy>
  <cp:revision>33</cp:revision>
  <dcterms:created xsi:type="dcterms:W3CDTF">2017-08-08T19:01:28Z</dcterms:created>
  <dcterms:modified xsi:type="dcterms:W3CDTF">2020-03-10T10:31:41Z</dcterms:modified>
</cp:coreProperties>
</file>