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69" r:id="rId3"/>
    <p:sldId id="270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65EE08"/>
    <a:srgbClr val="03E2ED"/>
    <a:srgbClr val="CE57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8000" dirty="0" smtClean="0"/>
              <a:t>ההתנהגויות המובנות של טימיו</a:t>
            </a:r>
            <a:endParaRPr lang="he-IL" sz="8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0039AC"/>
                </a:solidFill>
              </a:rPr>
              <a:t>כחול כהה = טימיו קשוב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344182"/>
          </a:xfrm>
        </p:spPr>
        <p:txBody>
          <a:bodyPr>
            <a:normAutofit fontScale="92500" lnSpcReduction="10000"/>
          </a:bodyPr>
          <a:lstStyle/>
          <a:p>
            <a:r>
              <a:rPr lang="he-IL" sz="3600" dirty="0" smtClean="0"/>
              <a:t>אם נמחא כפיים פעם אחת - הוא יעבור ממצב נסיעה למצב פניה ולהיפך</a:t>
            </a:r>
            <a:endParaRPr lang="en-US" sz="3600" dirty="0" smtClean="0"/>
          </a:p>
          <a:p>
            <a:r>
              <a:rPr lang="he-IL" sz="3600" dirty="0" smtClean="0"/>
              <a:t>אם נמחא כפיים פעמיים - הוא יעבור ממצב עצירה למצב נסיעה ולהיפך</a:t>
            </a:r>
            <a:endParaRPr lang="en-US" sz="3600" dirty="0" smtClean="0"/>
          </a:p>
          <a:p>
            <a:r>
              <a:rPr lang="he-IL" sz="3600" dirty="0" smtClean="0"/>
              <a:t>אם נמחא כפיים שלוש פעמים - הוא יסתובב בעיגול וידליק אור</a:t>
            </a:r>
            <a:endParaRPr lang="en-US" sz="3600" dirty="0" smtClean="0"/>
          </a:p>
          <a:p>
            <a:r>
              <a:rPr lang="en-US" sz="3600" dirty="0" smtClean="0"/>
              <a:t>* </a:t>
            </a:r>
            <a:r>
              <a:rPr lang="he-IL" sz="3600" dirty="0" smtClean="0"/>
              <a:t>נקישה עם הציפורן על גבו יעילה יותר ממחיאת כפיים כשיש רעש רקע</a:t>
            </a:r>
            <a:endParaRPr lang="en-US" sz="3600" dirty="0" smtClean="0"/>
          </a:p>
          <a:p>
            <a:r>
              <a:rPr lang="en-US" sz="3600" dirty="0" smtClean="0"/>
              <a:t>** </a:t>
            </a:r>
            <a:r>
              <a:rPr lang="he-IL" sz="3600" dirty="0" smtClean="0"/>
              <a:t>הנסיעה איטית בהתנהגות זו מאחר ורעש המנועים עלול לבלבל את חיישן הקול שלו.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מכבים את הרובוט</a:t>
            </a:r>
            <a:endParaRPr lang="he-IL" sz="4800" dirty="0" smtClean="0"/>
          </a:p>
          <a:p>
            <a:pPr marL="609600" indent="-609600"/>
            <a:r>
              <a:rPr lang="he-IL" sz="4800" dirty="0" smtClean="0"/>
              <a:t>מחזירים את הרובוט למקום</a:t>
            </a:r>
          </a:p>
          <a:p>
            <a:pPr marL="609600" indent="-609600"/>
            <a:r>
              <a:rPr lang="he-IL" sz="4800" dirty="0" smtClean="0"/>
              <a:t>* מחברים את הרובוט לטעינה</a:t>
            </a:r>
            <a:endParaRPr lang="he-IL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92500" lnSpcReduction="10000"/>
          </a:bodyPr>
          <a:lstStyle/>
          <a:p>
            <a:r>
              <a:rPr lang="he-IL" sz="4000" dirty="0" smtClean="0"/>
              <a:t>חזרה ותזכורת</a:t>
            </a:r>
          </a:p>
          <a:p>
            <a:r>
              <a:rPr lang="he-IL" sz="4000" dirty="0" smtClean="0"/>
              <a:t>ההתנהגויות המובנות של </a:t>
            </a:r>
            <a:r>
              <a:rPr lang="he-IL" sz="4000" dirty="0" smtClean="0"/>
              <a:t>טימיו</a:t>
            </a:r>
            <a:r>
              <a:rPr lang="he-IL" b="1" dirty="0" smtClean="0"/>
              <a:t> </a:t>
            </a:r>
            <a:endParaRPr lang="en-US" sz="1600" dirty="0" smtClean="0"/>
          </a:p>
          <a:p>
            <a:pPr lvl="1"/>
            <a:r>
              <a:rPr lang="he-IL" sz="3000" dirty="0" smtClean="0"/>
              <a:t>טימיו צייתן</a:t>
            </a:r>
          </a:p>
          <a:p>
            <a:pPr lvl="1"/>
            <a:r>
              <a:rPr lang="he-IL" sz="3000" dirty="0" smtClean="0"/>
              <a:t>טימיו </a:t>
            </a:r>
            <a:r>
              <a:rPr lang="he-IL" sz="3000" dirty="0" smtClean="0"/>
              <a:t>חוקר</a:t>
            </a:r>
            <a:endParaRPr lang="en-US" sz="2600" dirty="0" smtClean="0"/>
          </a:p>
          <a:p>
            <a:pPr lvl="1"/>
            <a:r>
              <a:rPr lang="he-IL" sz="3000" dirty="0" smtClean="0"/>
              <a:t>טימיו </a:t>
            </a:r>
            <a:r>
              <a:rPr lang="he-IL" sz="3000" dirty="0" smtClean="0"/>
              <a:t>הרפתקן</a:t>
            </a:r>
            <a:endParaRPr lang="en-US" sz="2600" dirty="0" smtClean="0"/>
          </a:p>
          <a:p>
            <a:pPr lvl="1"/>
            <a:r>
              <a:rPr lang="he-IL" sz="3000" dirty="0" smtClean="0"/>
              <a:t>טימיו </a:t>
            </a:r>
            <a:r>
              <a:rPr lang="he-IL" sz="3000" dirty="0" smtClean="0"/>
              <a:t>ידידותי</a:t>
            </a:r>
            <a:endParaRPr lang="en-US" sz="2600" dirty="0" smtClean="0"/>
          </a:p>
          <a:p>
            <a:pPr lvl="1"/>
            <a:r>
              <a:rPr lang="he-IL" sz="3000" dirty="0" smtClean="0"/>
              <a:t>טימיו </a:t>
            </a:r>
            <a:r>
              <a:rPr lang="he-IL" sz="3000" dirty="0" smtClean="0"/>
              <a:t>פחדן</a:t>
            </a:r>
            <a:endParaRPr lang="en-US" sz="2600" dirty="0" smtClean="0"/>
          </a:p>
          <a:p>
            <a:pPr lvl="1"/>
            <a:r>
              <a:rPr lang="he-IL" sz="3000" dirty="0" smtClean="0"/>
              <a:t>טימיו </a:t>
            </a:r>
            <a:r>
              <a:rPr lang="he-IL" sz="3000" dirty="0" smtClean="0"/>
              <a:t>קשוב</a:t>
            </a:r>
            <a:endParaRPr lang="en-US" sz="2600" dirty="0" smtClean="0"/>
          </a:p>
          <a:p>
            <a:r>
              <a:rPr lang="he-IL" sz="4000" dirty="0" smtClean="0"/>
              <a:t>סדר </a:t>
            </a:r>
            <a:r>
              <a:rPr lang="he-IL" sz="4000" dirty="0" smtClean="0"/>
              <a:t>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מערכות</a:t>
            </a:r>
          </a:p>
          <a:p>
            <a:r>
              <a:rPr lang="he-IL" sz="4000" dirty="0" smtClean="0"/>
              <a:t> קלט-מעבד-פלט</a:t>
            </a:r>
          </a:p>
          <a:p>
            <a:r>
              <a:rPr lang="he-IL" sz="4000" dirty="0" smtClean="0"/>
              <a:t> מערכת מיחשוב ומערכת רובוטיקה</a:t>
            </a:r>
          </a:p>
          <a:p>
            <a:r>
              <a:rPr lang="he-IL" sz="4000" dirty="0" smtClean="0"/>
              <a:t> אמצעי קלט ופלט ברובוט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ההתנהגויות המובנות של טימיו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10769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לטימיו 6 </a:t>
            </a:r>
            <a:r>
              <a:rPr lang="he-IL" sz="4000" dirty="0" smtClean="0"/>
              <a:t>התנהגויות מתוכנתות מראש</a:t>
            </a:r>
            <a:endParaRPr lang="he-IL" sz="4000" dirty="0" smtClean="0"/>
          </a:p>
          <a:p>
            <a:r>
              <a:rPr lang="he-IL" sz="4000" dirty="0" smtClean="0"/>
              <a:t>כל התנהגות מאופיינת בצבע משלה</a:t>
            </a:r>
            <a:endParaRPr lang="he-IL" sz="4000" dirty="0" smtClean="0"/>
          </a:p>
          <a:p>
            <a:r>
              <a:rPr lang="he-IL" sz="4000" dirty="0" smtClean="0"/>
              <a:t>מצב בחירת התנהגות</a:t>
            </a:r>
          </a:p>
          <a:p>
            <a:r>
              <a:rPr lang="he-IL" sz="4000" dirty="0" smtClean="0"/>
              <a:t>בחירת התנהגות</a:t>
            </a:r>
          </a:p>
          <a:p>
            <a:r>
              <a:rPr lang="he-IL" sz="4000" dirty="0" smtClean="0"/>
              <a:t>חזרה למצב בחירת התנהגות</a:t>
            </a: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CE57DB"/>
                </a:solidFill>
              </a:rPr>
              <a:t>סגול = טימיו צייתן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10769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אם נלחץ על חיצי הכיוון (כפתורי המגע) שעל גבו - הוא יסע בכיוון החץ</a:t>
            </a:r>
            <a:endParaRPr lang="en-US" sz="4000" dirty="0" smtClean="0"/>
          </a:p>
          <a:p>
            <a:r>
              <a:rPr lang="he-IL" sz="4000" dirty="0" smtClean="0"/>
              <a:t>אם נלחץ על החיצים שבשלט-רחוק </a:t>
            </a:r>
            <a:r>
              <a:rPr lang="he-IL" sz="4000" dirty="0" smtClean="0"/>
              <a:t>- </a:t>
            </a:r>
            <a:r>
              <a:rPr lang="he-IL" sz="4000" dirty="0" smtClean="0"/>
              <a:t>הוא יסע בכיוון החץ</a:t>
            </a:r>
            <a:endParaRPr lang="en-US" sz="4000" dirty="0" smtClean="0"/>
          </a:p>
          <a:p>
            <a:r>
              <a:rPr lang="he-IL" sz="4000" dirty="0" smtClean="0"/>
              <a:t>אם נלחץ מספר פעמים על חץ הכיוון (ברובוט או בשלט-רחוק) - הוא יגביר את מהירותו בכיוון הנבחר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03E2ED"/>
                </a:solidFill>
              </a:rPr>
              <a:t>כחול בהיר (טורקיז) = טימיו חוקר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1228" y="1513818"/>
            <a:ext cx="9068889" cy="510769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אם שני חיישני המסלול שבתחתיתו נמצאים על משטח שחור - הוא ינוע קדימה</a:t>
            </a:r>
            <a:endParaRPr lang="en-US" sz="4000" dirty="0" smtClean="0"/>
          </a:p>
          <a:p>
            <a:r>
              <a:rPr lang="he-IL" sz="4000" dirty="0" smtClean="0"/>
              <a:t>על משטח לבן - הוא יסתובב סביב עצמו בחיפוש אחר המסלול</a:t>
            </a:r>
            <a:endParaRPr lang="en-US" sz="4000" dirty="0" smtClean="0"/>
          </a:p>
          <a:p>
            <a:r>
              <a:rPr lang="he-IL" sz="4000" dirty="0" smtClean="0"/>
              <a:t>אם חיישן מסלול אחד נמצא על שחור והשני על לבן - הוא יתקן את הנסיעה ויסטה חזרה לכיוון המסלול השחור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FFFF00"/>
                </a:solidFill>
              </a:rPr>
              <a:t>צהוב = טימיו הרפתקן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344182"/>
          </a:xfrm>
        </p:spPr>
        <p:txBody>
          <a:bodyPr>
            <a:normAutofit fontScale="92500" lnSpcReduction="10000"/>
          </a:bodyPr>
          <a:lstStyle/>
          <a:p>
            <a:r>
              <a:rPr lang="he-IL" sz="3600" dirty="0" smtClean="0"/>
              <a:t>אם אין מכשול מולו – טימיו נע קדימה</a:t>
            </a:r>
            <a:endParaRPr lang="en-US" sz="3600" dirty="0" smtClean="0"/>
          </a:p>
          <a:p>
            <a:r>
              <a:rPr lang="he-IL" sz="3600" dirty="0" smtClean="0"/>
              <a:t>אם יש מכשול מלפניו - הוא יסוג אחורה</a:t>
            </a:r>
            <a:endParaRPr lang="en-US" sz="3600" dirty="0" smtClean="0"/>
          </a:p>
          <a:p>
            <a:r>
              <a:rPr lang="he-IL" sz="3600" dirty="0" smtClean="0"/>
              <a:t>אם יש מכשול מצידו - הוא ינוע לצד השני כדי לעקוף אותו</a:t>
            </a:r>
            <a:endParaRPr lang="en-US" sz="3600" dirty="0" smtClean="0"/>
          </a:p>
          <a:p>
            <a:r>
              <a:rPr lang="he-IL" sz="3600" dirty="0" smtClean="0"/>
              <a:t>אם הוא מתקרב לקצה השולחן (או משטח כהה) - הוא יעצור</a:t>
            </a:r>
            <a:r>
              <a:rPr lang="en-US" sz="3600" dirty="0" smtClean="0"/>
              <a:t> </a:t>
            </a:r>
          </a:p>
          <a:p>
            <a:r>
              <a:rPr lang="he-IL" sz="3600" dirty="0" smtClean="0"/>
              <a:t>לחיצה על חיצים קדימה ואחורה בזמן הנסיעה יגבירו ויאיטו מהירותו עד לנסיעה אחורה. ברברס טימיו פחות יעיל בהתחמקות ממכשולים כי יש לו 2 חיישני קרבה מאחור לעומת 5 קדימה.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65EE08"/>
                </a:solidFill>
              </a:rPr>
              <a:t>ירוק = טימיו ידידותי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344182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אם יש אובייקט מולו - הוא ייצמד אליו</a:t>
            </a:r>
            <a:endParaRPr lang="en-US" sz="3600" dirty="0" smtClean="0"/>
          </a:p>
          <a:p>
            <a:r>
              <a:rPr lang="he-IL" sz="3600" dirty="0" smtClean="0"/>
              <a:t>אם האובייקט מתקרב יותר - הוא יסוג</a:t>
            </a:r>
            <a:endParaRPr lang="en-US" sz="3600" dirty="0" smtClean="0"/>
          </a:p>
          <a:p>
            <a:r>
              <a:rPr lang="he-IL" sz="3600" dirty="0" smtClean="0"/>
              <a:t>אם האובייקט יתרחק ממנו - הוא יתקרב אליו</a:t>
            </a:r>
            <a:endParaRPr lang="en-US" sz="3600" dirty="0" smtClean="0"/>
          </a:p>
          <a:p>
            <a:r>
              <a:rPr lang="he-IL" sz="3600" dirty="0" smtClean="0"/>
              <a:t>אם האובייקט מתרחק מדי בכדי לקלוט אותו - הוא יעצור וימתין</a:t>
            </a:r>
            <a:r>
              <a:rPr lang="en-US" sz="3600" dirty="0" smtClean="0"/>
              <a:t> </a:t>
            </a:r>
          </a:p>
          <a:p>
            <a:r>
              <a:rPr lang="he-IL" sz="3600" dirty="0" smtClean="0"/>
              <a:t>אם הוא מתקרב לקצה השולחן (או משטח כהה) - הוא יעצור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>
                <a:solidFill>
                  <a:srgbClr val="FF0000"/>
                </a:solidFill>
              </a:rPr>
              <a:t>אדום = טימיו פחדן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5344182"/>
          </a:xfrm>
        </p:spPr>
        <p:txBody>
          <a:bodyPr>
            <a:normAutofit fontScale="92500" lnSpcReduction="10000"/>
          </a:bodyPr>
          <a:lstStyle/>
          <a:p>
            <a:r>
              <a:rPr lang="he-IL" sz="3600" dirty="0" smtClean="0"/>
              <a:t>אם הוא מזהה אובייקט מסביבו - הוא ינסה להתחמק ממנו</a:t>
            </a:r>
            <a:endParaRPr lang="en-US" sz="3600" dirty="0" smtClean="0"/>
          </a:p>
          <a:p>
            <a:r>
              <a:rPr lang="he-IL" sz="3600" dirty="0" smtClean="0"/>
              <a:t>אם דרכו חסומה גם מקדימה וגם מאחור - הוא יזעק</a:t>
            </a:r>
            <a:endParaRPr lang="en-US" sz="3600" dirty="0" smtClean="0"/>
          </a:p>
          <a:p>
            <a:r>
              <a:rPr lang="he-IL" sz="3600" dirty="0" smtClean="0"/>
              <a:t>אם ייזרק לאויר - הוא יזעק</a:t>
            </a:r>
            <a:endParaRPr lang="en-US" sz="3600" dirty="0" smtClean="0"/>
          </a:p>
          <a:p>
            <a:r>
              <a:rPr lang="he-IL" sz="3600" dirty="0" smtClean="0"/>
              <a:t>אם נזיז אותו במאוזן - הוא יציג את כיוון האדמה בעיגול הלדים הצהוב סביב כפתורי המגע שבגבו</a:t>
            </a:r>
            <a:r>
              <a:rPr lang="en-US" sz="3600" dirty="0" smtClean="0"/>
              <a:t> </a:t>
            </a:r>
          </a:p>
          <a:p>
            <a:r>
              <a:rPr lang="he-IL" sz="3600" dirty="0" smtClean="0"/>
              <a:t>אם נחבוט בו - הוא יזעק</a:t>
            </a:r>
            <a:endParaRPr lang="en-US" sz="3600" dirty="0" smtClean="0"/>
          </a:p>
          <a:p>
            <a:r>
              <a:rPr lang="he-IL" sz="3600" dirty="0" smtClean="0"/>
              <a:t>אם הוא מתקרב לקצה השולחן (או משטח כהה) - הוא יעצור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431</TotalTime>
  <Words>369</Words>
  <Application>Microsoft Office PowerPoint</Application>
  <PresentationFormat>Custom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פיאה</vt:lpstr>
      <vt:lpstr>ההתנהגויות המובנות של טימיו</vt:lpstr>
      <vt:lpstr>תוכן עניינים</vt:lpstr>
      <vt:lpstr>חזרה ותזכורת</vt:lpstr>
      <vt:lpstr>ההתנהגויות המובנות של טימיו</vt:lpstr>
      <vt:lpstr>סגול = טימיו צייתן</vt:lpstr>
      <vt:lpstr>כחול בהיר (טורקיז) = טימיו חוקר</vt:lpstr>
      <vt:lpstr>צהוב = טימיו הרפתקן</vt:lpstr>
      <vt:lpstr>ירוק = טימיו ידידותי</vt:lpstr>
      <vt:lpstr>אדום = טימיו פחדן</vt:lpstr>
      <vt:lpstr>כחול כהה = טימיו קשוב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33</cp:revision>
  <dcterms:created xsi:type="dcterms:W3CDTF">2017-08-08T19:01:28Z</dcterms:created>
  <dcterms:modified xsi:type="dcterms:W3CDTF">2020-03-10T10:31:41Z</dcterms:modified>
</cp:coreProperties>
</file>