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81" r:id="rId1"/>
  </p:sldMasterIdLst>
  <p:sldIdLst>
    <p:sldId id="256" r:id="rId2"/>
    <p:sldId id="274" r:id="rId3"/>
    <p:sldId id="275" r:id="rId4"/>
    <p:sldId id="287" r:id="rId5"/>
    <p:sldId id="288" r:id="rId6"/>
    <p:sldId id="276" r:id="rId7"/>
    <p:sldId id="277" r:id="rId8"/>
    <p:sldId id="289" r:id="rId9"/>
    <p:sldId id="290" r:id="rId10"/>
    <p:sldId id="291" r:id="rId11"/>
    <p:sldId id="292" r:id="rId12"/>
    <p:sldId id="293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78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970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499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371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3057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00479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2878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7070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484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963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7289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847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56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5677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4338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47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57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916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204332"/>
            <a:ext cx="9274003" cy="3367668"/>
          </a:xfrm>
        </p:spPr>
        <p:txBody>
          <a:bodyPr>
            <a:normAutofit fontScale="90000"/>
          </a:bodyPr>
          <a:lstStyle/>
          <a:p>
            <a:r>
              <a:rPr lang="he-IL" sz="8000" dirty="0" smtClean="0"/>
              <a:t>מתן הוראות לרובוט</a:t>
            </a:r>
            <a:br>
              <a:rPr lang="he-IL" sz="8000" dirty="0" smtClean="0"/>
            </a:br>
            <a:r>
              <a:rPr lang="he-IL" sz="8000" dirty="0" smtClean="0"/>
              <a:t>ברוכים הבאים ל-</a:t>
            </a:r>
            <a:r>
              <a:rPr lang="en-US" sz="8000" dirty="0" smtClean="0"/>
              <a:t>VPL</a:t>
            </a:r>
            <a:r>
              <a:rPr lang="he-IL" sz="8000" dirty="0" smtClean="0"/>
              <a:t/>
            </a:r>
            <a:br>
              <a:rPr lang="he-IL" sz="8000" dirty="0" smtClean="0"/>
            </a:br>
            <a:endParaRPr lang="he-IL" sz="8000" dirty="0"/>
          </a:p>
        </p:txBody>
      </p:sp>
    </p:spTree>
    <p:extLst>
      <p:ext uri="{BB962C8B-B14F-4D97-AF65-F5344CB8AC3E}">
        <p14:creationId xmlns="" xmlns:p14="http://schemas.microsoft.com/office/powerpoint/2010/main" val="15976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סביבת הפיתוח </a:t>
            </a:r>
            <a:r>
              <a:rPr lang="en-US" sz="4400" b="1" dirty="0" smtClean="0"/>
              <a:t>VPL</a:t>
            </a:r>
            <a:endParaRPr lang="he-IL" sz="4400" b="1" dirty="0"/>
          </a:p>
        </p:txBody>
      </p:sp>
      <p:sp>
        <p:nvSpPr>
          <p:cNvPr id="6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Autofit/>
          </a:bodyPr>
          <a:lstStyle/>
          <a:p>
            <a:pPr marL="1009650" lvl="1" indent="-609600">
              <a:buNone/>
            </a:pPr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>
              <a:buNone/>
            </a:pPr>
            <a:endParaRPr lang="en-GB" sz="26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799" y="1663340"/>
            <a:ext cx="6558449" cy="5194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996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תכנות מוכוון אירועים</a:t>
            </a:r>
            <a:endParaRPr lang="he-IL" sz="4400" b="1" dirty="0"/>
          </a:p>
        </p:txBody>
      </p:sp>
      <p:sp>
        <p:nvSpPr>
          <p:cNvPr id="6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Autofit/>
          </a:bodyPr>
          <a:lstStyle/>
          <a:p>
            <a:pPr marL="1009650" lvl="1" indent="-609600">
              <a:buNone/>
            </a:pPr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>
              <a:buNone/>
            </a:pPr>
            <a:endParaRPr lang="en-GB" sz="2600" dirty="0" smtClean="0"/>
          </a:p>
        </p:txBody>
      </p:sp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0" y="1688533"/>
            <a:ext cx="9426402" cy="388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09600" lvl="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תכניות ב-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VPL </a:t>
            </a: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מורכבות מאוסף של זוגות אירוע-פעולות</a:t>
            </a:r>
          </a:p>
          <a:p>
            <a:pPr marL="1066800" lvl="1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כאשר מתרחש האירוע, הרובוט מבצע את הפעולות המוצמדות לאירוע</a:t>
            </a:r>
          </a:p>
          <a:p>
            <a:pPr marL="1066800" lvl="1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כל הזוגות ירוצו במקביל ברובוט</a:t>
            </a:r>
          </a:p>
          <a:p>
            <a:pPr marL="60960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דוגמה לזוג אירוע פעילות:</a:t>
            </a:r>
          </a:p>
          <a:p>
            <a:pPr marL="60960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he-IL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he-IL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066800" lvl="1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הגדרנו לרובוט שכאשר נלחץ על כפתור המגע המרכזי שבגב הרובוט, ידלק ברובוט אור אדום</a:t>
            </a:r>
          </a:p>
          <a:p>
            <a:pPr marL="60960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he-IL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lvl="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50676" y="4324350"/>
            <a:ext cx="2447268" cy="1069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996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תכנות מוכוון אירועים</a:t>
            </a:r>
            <a:endParaRPr lang="he-IL" sz="4400" b="1" dirty="0"/>
          </a:p>
        </p:txBody>
      </p:sp>
      <p:sp>
        <p:nvSpPr>
          <p:cNvPr id="6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Autofit/>
          </a:bodyPr>
          <a:lstStyle/>
          <a:p>
            <a:pPr marL="1009650" lvl="1" indent="-609600">
              <a:buNone/>
            </a:pPr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>
              <a:buNone/>
            </a:pPr>
            <a:endParaRPr lang="en-GB" sz="2600" dirty="0" smtClean="0"/>
          </a:p>
        </p:txBody>
      </p:sp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0" y="1688533"/>
            <a:ext cx="9426402" cy="388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09600" lvl="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נעתיק את התכנית אל הרובוט באמצעות לחיצה על כפתור ההעתקה וההרצה</a:t>
            </a:r>
          </a:p>
          <a:p>
            <a:pPr marL="609600" lvl="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he-IL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he-IL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he-IL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066800" lvl="1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he-IL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he-IL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לאחר העתקת התכנית היא מתחילה לרוץ אוטומטית על גבי הרובוט והכפתור יפסיק להבהב</a:t>
            </a:r>
          </a:p>
          <a:p>
            <a:pPr marL="609600" lvl="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1353" y="2753710"/>
            <a:ext cx="4915120" cy="2809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996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סדר וניקיון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rmAutofit/>
          </a:bodyPr>
          <a:lstStyle/>
          <a:p>
            <a:pPr marL="609600" indent="-609600"/>
            <a:r>
              <a:rPr lang="he-IL" sz="4800" dirty="0" smtClean="0"/>
              <a:t>סידור </a:t>
            </a:r>
            <a:r>
              <a:rPr lang="he-IL" sz="4800" dirty="0" smtClean="0"/>
              <a:t>ציוד ועמדת העבודה</a:t>
            </a:r>
          </a:p>
          <a:p>
            <a:pPr marL="609600" indent="-609600"/>
            <a:r>
              <a:rPr lang="he-IL" sz="4800" dirty="0" smtClean="0"/>
              <a:t>סוגרים את החלונות במחשב</a:t>
            </a:r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תוכן עניינים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36121"/>
            <a:ext cx="8474926" cy="4953889"/>
          </a:xfrm>
        </p:spPr>
        <p:txBody>
          <a:bodyPr>
            <a:normAutofit fontScale="92500" lnSpcReduction="10000"/>
          </a:bodyPr>
          <a:lstStyle/>
          <a:p>
            <a:r>
              <a:rPr lang="he-IL" sz="4000" dirty="0" smtClean="0"/>
              <a:t> חזרה ותזכורת</a:t>
            </a:r>
          </a:p>
          <a:p>
            <a:r>
              <a:rPr lang="he-IL" sz="4000" dirty="0" smtClean="0"/>
              <a:t> לתת הוראות לרובוט</a:t>
            </a:r>
          </a:p>
          <a:p>
            <a:pPr lvl="1"/>
            <a:r>
              <a:rPr lang="he-IL" sz="3600" dirty="0" smtClean="0"/>
              <a:t> תרגיל – המורה הוא רובוט</a:t>
            </a:r>
          </a:p>
          <a:p>
            <a:r>
              <a:rPr lang="he-IL" sz="4000" dirty="0" smtClean="0"/>
              <a:t> סביבת הפיתוח </a:t>
            </a:r>
            <a:r>
              <a:rPr lang="en-US" sz="4000" dirty="0" smtClean="0"/>
              <a:t>VPL</a:t>
            </a:r>
            <a:endParaRPr lang="he-IL" sz="4000" dirty="0" smtClean="0"/>
          </a:p>
          <a:p>
            <a:pPr lvl="1"/>
            <a:r>
              <a:rPr lang="he-IL" sz="3800" dirty="0" smtClean="0"/>
              <a:t> מושגים</a:t>
            </a:r>
          </a:p>
          <a:p>
            <a:pPr lvl="1"/>
            <a:r>
              <a:rPr lang="he-IL" sz="3800" dirty="0" smtClean="0"/>
              <a:t> היכרות עם הסביבה</a:t>
            </a:r>
          </a:p>
          <a:p>
            <a:pPr lvl="1"/>
            <a:r>
              <a:rPr lang="he-IL" sz="3800" dirty="0" smtClean="0"/>
              <a:t> תכנות מוכוון אירועים ב-</a:t>
            </a:r>
            <a:r>
              <a:rPr lang="en-US" sz="3800" dirty="0" smtClean="0"/>
              <a:t>VPL</a:t>
            </a:r>
            <a:endParaRPr lang="he-IL" sz="3800" dirty="0" smtClean="0"/>
          </a:p>
          <a:p>
            <a:pPr lvl="1"/>
            <a:r>
              <a:rPr lang="he-IL" sz="4000" dirty="0" smtClean="0"/>
              <a:t>סדר וניקיון</a:t>
            </a:r>
          </a:p>
          <a:p>
            <a:pPr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חזרה ותזכורת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3880773"/>
          </a:xfrm>
        </p:spPr>
        <p:txBody>
          <a:bodyPr>
            <a:normAutofit fontScale="92500" lnSpcReduction="10000"/>
          </a:bodyPr>
          <a:lstStyle/>
          <a:p>
            <a:r>
              <a:rPr lang="he-IL" sz="4000" dirty="0" smtClean="0"/>
              <a:t>ההתנהגויות המובנות של טימיו</a:t>
            </a:r>
            <a:r>
              <a:rPr lang="he-IL" b="1" dirty="0" smtClean="0"/>
              <a:t> </a:t>
            </a:r>
            <a:endParaRPr lang="en-US" sz="1600" dirty="0" smtClean="0"/>
          </a:p>
          <a:p>
            <a:pPr lvl="1"/>
            <a:r>
              <a:rPr lang="he-IL" sz="3000" dirty="0" smtClean="0"/>
              <a:t>טימיו צייתן</a:t>
            </a:r>
          </a:p>
          <a:p>
            <a:pPr lvl="1"/>
            <a:r>
              <a:rPr lang="he-IL" sz="3000" dirty="0" smtClean="0"/>
              <a:t>טימיו חוקר</a:t>
            </a:r>
            <a:endParaRPr lang="en-US" sz="2600" dirty="0" smtClean="0"/>
          </a:p>
          <a:p>
            <a:pPr lvl="1"/>
            <a:r>
              <a:rPr lang="he-IL" sz="3000" dirty="0" smtClean="0"/>
              <a:t>טימיו הרפתקן</a:t>
            </a:r>
            <a:endParaRPr lang="en-US" sz="2600" dirty="0" smtClean="0"/>
          </a:p>
          <a:p>
            <a:pPr lvl="1"/>
            <a:r>
              <a:rPr lang="he-IL" sz="3000" dirty="0" smtClean="0"/>
              <a:t>טימיו ידידותי</a:t>
            </a:r>
            <a:endParaRPr lang="en-US" sz="2600" dirty="0" smtClean="0"/>
          </a:p>
          <a:p>
            <a:pPr lvl="1"/>
            <a:r>
              <a:rPr lang="he-IL" sz="3000" dirty="0" smtClean="0"/>
              <a:t>טימיו פחדן</a:t>
            </a:r>
            <a:endParaRPr lang="en-US" sz="2600" dirty="0" smtClean="0"/>
          </a:p>
          <a:p>
            <a:pPr lvl="1"/>
            <a:r>
              <a:rPr lang="he-IL" sz="3000" dirty="0" smtClean="0"/>
              <a:t>טימיו קשוב</a:t>
            </a:r>
            <a:endParaRPr lang="en-US" sz="2600" dirty="0" smtClean="0"/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לתת הוראות לרובוט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Autofit/>
          </a:bodyPr>
          <a:lstStyle/>
          <a:p>
            <a:r>
              <a:rPr lang="he-IL" sz="3600" dirty="0" smtClean="0"/>
              <a:t> תרגיל - המורה הוא רובוט!</a:t>
            </a:r>
          </a:p>
          <a:p>
            <a:pPr lvl="1"/>
            <a:r>
              <a:rPr lang="he-IL" sz="3200" dirty="0" smtClean="0"/>
              <a:t>יש לתת לרובוט משימה לביצוע.</a:t>
            </a:r>
          </a:p>
          <a:p>
            <a:pPr lvl="1"/>
            <a:r>
              <a:rPr lang="he-IL" sz="3200" dirty="0" smtClean="0"/>
              <a:t>דוגמא: כתוב שם של תלמיד על הלוח </a:t>
            </a:r>
          </a:p>
          <a:p>
            <a:pPr lvl="1"/>
            <a:r>
              <a:rPr lang="he-IL" sz="3200" dirty="0" smtClean="0"/>
              <a:t>דוגמא: כתוב שמות של 3 תלמידים על הלוח</a:t>
            </a:r>
          </a:p>
          <a:p>
            <a:pPr lvl="1"/>
            <a:r>
              <a:rPr lang="he-IL" sz="3200" dirty="0" smtClean="0"/>
              <a:t>דוגמא: שחק איתי "זוג או פרט"</a:t>
            </a:r>
            <a:endParaRPr lang="he-IL" sz="3600" dirty="0" smtClean="0"/>
          </a:p>
          <a:p>
            <a:r>
              <a:rPr lang="he-IL" sz="3600" dirty="0" smtClean="0"/>
              <a:t>התלמיד הוא רובוט! </a:t>
            </a:r>
          </a:p>
          <a:p>
            <a:pPr lvl="1"/>
            <a:r>
              <a:rPr lang="he-IL" sz="3200" dirty="0" smtClean="0"/>
              <a:t>מי מתנדב להיות המתכנת שלו?</a:t>
            </a:r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סיכום תרגיל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Autofit/>
          </a:bodyPr>
          <a:lstStyle/>
          <a:p>
            <a:pPr marL="609600" indent="-609600"/>
            <a:r>
              <a:rPr lang="he-IL" sz="2800" dirty="0" smtClean="0"/>
              <a:t>הרובוט לא יכול לנחש למה התכוונו או מה רצינו אלא רק מבצע את ההוראות שניתנו לו בצורה מדוייקת ללא פרשנות.</a:t>
            </a:r>
          </a:p>
          <a:p>
            <a:pPr marL="609600" indent="-609600"/>
            <a:r>
              <a:rPr lang="he-IL" sz="2800" dirty="0" smtClean="0"/>
              <a:t>בכדי שהרובוט יבצע את מה שמורים לו, הפקודות צריכות להיות כאלו שהוא "מבין" – כלומר, יודע לבצע</a:t>
            </a:r>
          </a:p>
          <a:p>
            <a:pPr marL="609600" indent="-609600"/>
            <a:r>
              <a:rPr lang="he-IL" sz="2800" dirty="0" smtClean="0"/>
              <a:t>אם רוצים שרובוט יבצע משימה מורכבת שאותה הוא לא יודע לבצע, צריך לפרק אותה לתתי משימות שאותן הוא כן יודע לבצע.</a:t>
            </a:r>
          </a:p>
          <a:p>
            <a:pPr marL="609600" indent="-609600"/>
            <a:r>
              <a:rPr lang="he-IL" sz="2800" dirty="0" smtClean="0"/>
              <a:t>רובוטים יכולים לבצע משימות מאוד מורכבות, ולפעמים הם יכולים לבצע תפקידים של בני אדם</a:t>
            </a:r>
          </a:p>
          <a:p>
            <a:pPr marL="609600" indent="-609600"/>
            <a:endParaRPr lang="he-IL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סביבת הפיתוח </a:t>
            </a:r>
            <a:r>
              <a:rPr lang="en-GB" sz="4400" b="1" dirty="0" smtClean="0"/>
              <a:t> </a:t>
            </a:r>
            <a:r>
              <a:rPr lang="en-US" sz="4400" b="1" dirty="0" smtClean="0"/>
              <a:t>VPL</a:t>
            </a:r>
            <a:r>
              <a:rPr lang="he-IL" sz="4400" b="1" dirty="0" smtClean="0"/>
              <a:t>- מושגים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94263"/>
            <a:ext cx="9274002" cy="5062654"/>
          </a:xfrm>
        </p:spPr>
        <p:txBody>
          <a:bodyPr>
            <a:noAutofit/>
          </a:bodyPr>
          <a:lstStyle/>
          <a:p>
            <a:r>
              <a:rPr lang="he-IL" sz="3200" dirty="0" smtClean="0"/>
              <a:t>אלגוריתם -  דרך שיטתית לביצוע משימה מסוימת במספר סופי של צעדים.</a:t>
            </a:r>
          </a:p>
          <a:p>
            <a:r>
              <a:rPr lang="he-IL" sz="3200" dirty="0" smtClean="0"/>
              <a:t>שפת תכנות – שפה לכתיבת תכניות מחשב. </a:t>
            </a:r>
          </a:p>
          <a:p>
            <a:r>
              <a:rPr lang="he-IL" sz="3200" dirty="0" smtClean="0"/>
              <a:t>תכנית מחשב - רצף הוראות בשפת תכנות שנועדו לביצוע משימה (מימוש אלגוריתם).</a:t>
            </a:r>
          </a:p>
          <a:p>
            <a:r>
              <a:rPr lang="he-IL" sz="3200" dirty="0" smtClean="0"/>
              <a:t>אירוע – אות המתקבל במערכת כאשר מתרחש אירוע מסוים שהוגדר מראש </a:t>
            </a:r>
          </a:p>
          <a:p>
            <a:r>
              <a:rPr lang="he-IL" sz="3200" dirty="0" smtClean="0"/>
              <a:t>תכנות מוכוון אירועים – הגדרת רצף של פעולות שיבוצעו לכשמתקבל אות האירוע הרלבנטי עבורן</a:t>
            </a:r>
            <a:endParaRPr lang="he-IL" sz="3200" dirty="0"/>
          </a:p>
        </p:txBody>
      </p:sp>
    </p:spTree>
    <p:extLst>
      <p:ext uri="{BB962C8B-B14F-4D97-AF65-F5344CB8AC3E}">
        <p14:creationId xmlns="" xmlns:p14="http://schemas.microsoft.com/office/powerpoint/2010/main" val="9996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סביבת הפיתוח </a:t>
            </a:r>
            <a:r>
              <a:rPr lang="en-US" sz="4400" b="1" dirty="0" smtClean="0"/>
              <a:t>VPL</a:t>
            </a:r>
            <a:endParaRPr lang="he-IL" sz="4400" b="1" dirty="0"/>
          </a:p>
        </p:txBody>
      </p:sp>
      <p:sp>
        <p:nvSpPr>
          <p:cNvPr id="6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Autofit/>
          </a:bodyPr>
          <a:lstStyle/>
          <a:p>
            <a:pPr marL="609600" indent="-609600"/>
            <a:r>
              <a:rPr lang="he-IL" sz="2800" dirty="0" smtClean="0"/>
              <a:t>הרצת סביבת הפיתוח </a:t>
            </a:r>
            <a:r>
              <a:rPr lang="en-US" sz="2800" dirty="0" smtClean="0"/>
              <a:t>VPL</a:t>
            </a:r>
            <a:r>
              <a:rPr lang="he-IL" sz="2800" dirty="0" smtClean="0"/>
              <a:t> במחשב </a:t>
            </a:r>
            <a:r>
              <a:rPr lang="en-US" sz="2800" dirty="0" smtClean="0"/>
              <a:t>Windows</a:t>
            </a:r>
            <a:endParaRPr lang="he-IL" sz="2800" dirty="0" smtClean="0"/>
          </a:p>
          <a:p>
            <a:pPr marL="1009650" lvl="1" indent="-609600"/>
            <a:r>
              <a:rPr lang="he-IL" sz="2600" dirty="0" smtClean="0"/>
              <a:t>חיבור רובוט הטימיו למחשב (כבל </a:t>
            </a:r>
            <a:r>
              <a:rPr lang="en-US" sz="2600" dirty="0" smtClean="0"/>
              <a:t>USB</a:t>
            </a:r>
            <a:r>
              <a:rPr lang="he-IL" sz="2600" dirty="0" smtClean="0"/>
              <a:t> </a:t>
            </a:r>
            <a:r>
              <a:rPr lang="en-US" sz="2600" dirty="0" smtClean="0"/>
              <a:t>/</a:t>
            </a:r>
            <a:r>
              <a:rPr lang="he-IL" sz="2600" dirty="0" smtClean="0"/>
              <a:t> מתאם אלחוטי)</a:t>
            </a:r>
          </a:p>
          <a:p>
            <a:pPr marL="1009650" lvl="1" indent="-609600"/>
            <a:r>
              <a:rPr lang="he-IL" sz="2600" dirty="0" smtClean="0"/>
              <a:t>הפעלת סביבת העבודה – לחיצה על כפתור "התחל" של חלונות וברשימת כל התכניות נבחר ב:</a:t>
            </a:r>
            <a:r>
              <a:rPr lang="en-US" sz="2600" dirty="0" smtClean="0"/>
              <a:t> </a:t>
            </a:r>
            <a:r>
              <a:rPr lang="en-US" sz="2600" dirty="0" err="1" smtClean="0"/>
              <a:t>Thymio</a:t>
            </a:r>
            <a:r>
              <a:rPr lang="en-US" sz="2600" dirty="0" smtClean="0"/>
              <a:t> Suite </a:t>
            </a:r>
          </a:p>
          <a:p>
            <a:pPr marL="1009650" lvl="1" indent="-609600"/>
            <a:endParaRPr lang="en-US" sz="2600" dirty="0" smtClean="0"/>
          </a:p>
          <a:p>
            <a:pPr marL="1009650" lvl="1" indent="-609600"/>
            <a:endParaRPr lang="en-US" sz="2600" dirty="0" smtClean="0"/>
          </a:p>
          <a:p>
            <a:pPr marL="1009650" lvl="1" indent="-609600"/>
            <a:r>
              <a:rPr lang="he-IL" sz="2600" dirty="0" smtClean="0"/>
              <a:t>בחלון סביבת העבודה נבחר בסביבת הפיתוח </a:t>
            </a:r>
            <a:r>
              <a:rPr lang="en-US" sz="2600" dirty="0" smtClean="0"/>
              <a:t>VPL</a:t>
            </a:r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en-GB" sz="26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95082" y="3517355"/>
            <a:ext cx="1948355" cy="98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9945" y="5140994"/>
            <a:ext cx="4118413" cy="171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996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סביבת הפיתוח </a:t>
            </a:r>
            <a:r>
              <a:rPr lang="en-US" sz="4400" b="1" dirty="0" smtClean="0"/>
              <a:t>VPL</a:t>
            </a:r>
            <a:endParaRPr lang="he-IL" sz="4400" b="1" dirty="0"/>
          </a:p>
        </p:txBody>
      </p:sp>
      <p:sp>
        <p:nvSpPr>
          <p:cNvPr id="6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Autofit/>
          </a:bodyPr>
          <a:lstStyle/>
          <a:p>
            <a:pPr marL="609600" indent="-609600"/>
            <a:r>
              <a:rPr lang="he-IL" sz="2800" dirty="0" smtClean="0"/>
              <a:t>הרצת סביבת הפיתוח </a:t>
            </a:r>
            <a:r>
              <a:rPr lang="en-US" sz="2800" dirty="0" smtClean="0"/>
              <a:t>VPL</a:t>
            </a:r>
            <a:r>
              <a:rPr lang="he-IL" sz="2800" dirty="0" smtClean="0"/>
              <a:t> במחשב </a:t>
            </a:r>
            <a:r>
              <a:rPr lang="en-US" sz="2800" dirty="0" smtClean="0"/>
              <a:t>Windows</a:t>
            </a:r>
            <a:r>
              <a:rPr lang="he-IL" sz="2800" dirty="0" smtClean="0"/>
              <a:t> – המשך</a:t>
            </a:r>
          </a:p>
          <a:p>
            <a:pPr marL="1009650" lvl="1" indent="-609600"/>
            <a:r>
              <a:rPr lang="he-IL" sz="2600" dirty="0" smtClean="0"/>
              <a:t>ראשית נבחר את הרובוט שחיברנו למחשב, ואז נקליק על כפתור </a:t>
            </a:r>
            <a:r>
              <a:rPr lang="en-US" sz="2600" dirty="0" smtClean="0"/>
              <a:t>Launch VPL</a:t>
            </a:r>
            <a:r>
              <a:rPr lang="he-IL" sz="2600" dirty="0" smtClean="0"/>
              <a:t> להפעלת סביבת הפיתוח</a:t>
            </a:r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>
              <a:buNone/>
            </a:pPr>
            <a:endParaRPr lang="en-GB" sz="26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0028" y="3067852"/>
            <a:ext cx="5801710" cy="3790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996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סביבת הפיתוח </a:t>
            </a:r>
            <a:r>
              <a:rPr lang="en-US" sz="4400" b="1" dirty="0" smtClean="0"/>
              <a:t>VPL</a:t>
            </a:r>
            <a:endParaRPr lang="he-IL" sz="4400" b="1" dirty="0"/>
          </a:p>
        </p:txBody>
      </p:sp>
      <p:sp>
        <p:nvSpPr>
          <p:cNvPr id="6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Autofit/>
          </a:bodyPr>
          <a:lstStyle/>
          <a:p>
            <a:pPr marL="1009650" lvl="1" indent="-609600">
              <a:buNone/>
            </a:pPr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>
              <a:buNone/>
            </a:pPr>
            <a:endParaRPr lang="en-GB" sz="26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9603" y="1656051"/>
            <a:ext cx="6567652" cy="5201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996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יאה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פיאה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</TotalTime>
  <Words>403</Words>
  <Application>Microsoft Office PowerPoint</Application>
  <PresentationFormat>Custom</PresentationFormat>
  <Paragraphs>102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פיאה</vt:lpstr>
      <vt:lpstr>מתן הוראות לרובוט ברוכים הבאים ל-VPL </vt:lpstr>
      <vt:lpstr>תוכן עניינים</vt:lpstr>
      <vt:lpstr>חזרה ותזכורת</vt:lpstr>
      <vt:lpstr>לתת הוראות לרובוט</vt:lpstr>
      <vt:lpstr>סיכום תרגיל</vt:lpstr>
      <vt:lpstr>סביבת הפיתוח  VPL- מושגים</vt:lpstr>
      <vt:lpstr>סביבת הפיתוח VPL</vt:lpstr>
      <vt:lpstr>סביבת הפיתוח VPL</vt:lpstr>
      <vt:lpstr>סביבת הפיתוח VPL</vt:lpstr>
      <vt:lpstr>סביבת הפיתוח VPL</vt:lpstr>
      <vt:lpstr>תכנות מוכוון אירועים</vt:lpstr>
      <vt:lpstr>תכנות מוכוון אירועים</vt:lpstr>
      <vt:lpstr>סדר וניקיון</vt:lpstr>
    </vt:vector>
  </TitlesOfParts>
  <Company>Yaron'S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עבודה עם רובוטים  סוגי פלט שונים</dc:title>
  <dc:creator>rami1410</dc:creator>
  <cp:lastModifiedBy>Adi Itec</cp:lastModifiedBy>
  <cp:revision>49</cp:revision>
  <dcterms:created xsi:type="dcterms:W3CDTF">2017-08-08T19:01:28Z</dcterms:created>
  <dcterms:modified xsi:type="dcterms:W3CDTF">2020-03-12T10:56:14Z</dcterms:modified>
</cp:coreProperties>
</file>