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81" r:id="rId1"/>
  </p:sldMasterIdLst>
  <p:sldIdLst>
    <p:sldId id="256" r:id="rId2"/>
    <p:sldId id="274" r:id="rId3"/>
    <p:sldId id="275" r:id="rId4"/>
    <p:sldId id="281" r:id="rId5"/>
    <p:sldId id="277" r:id="rId6"/>
    <p:sldId id="282" r:id="rId7"/>
    <p:sldId id="280" r:id="rId8"/>
    <p:sldId id="27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978" autoAdjust="0"/>
    <p:restoredTop sz="94660"/>
  </p:normalViewPr>
  <p:slideViewPr>
    <p:cSldViewPr snapToGrid="0">
      <p:cViewPr varScale="1">
        <p:scale>
          <a:sx n="66" d="100"/>
          <a:sy n="66" d="100"/>
        </p:scale>
        <p:origin x="-64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970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499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3712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0574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004790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8784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7070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848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963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289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847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56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677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338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475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577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916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1204333"/>
            <a:ext cx="9274003" cy="2765501"/>
          </a:xfrm>
        </p:spPr>
        <p:txBody>
          <a:bodyPr>
            <a:normAutofit/>
          </a:bodyPr>
          <a:lstStyle/>
          <a:p>
            <a:r>
              <a:rPr lang="he-IL" sz="8000" dirty="0" smtClean="0"/>
              <a:t>השמעת צלילים </a:t>
            </a:r>
            <a:br>
              <a:rPr lang="he-IL" sz="8000" dirty="0" smtClean="0"/>
            </a:br>
            <a:r>
              <a:rPr lang="he-IL" sz="8000" dirty="0" smtClean="0"/>
              <a:t>תחרות ריקודים!</a:t>
            </a:r>
            <a:endParaRPr lang="he-IL" sz="8000" dirty="0"/>
          </a:p>
        </p:txBody>
      </p:sp>
    </p:spTree>
    <p:extLst>
      <p:ext uri="{BB962C8B-B14F-4D97-AF65-F5344CB8AC3E}">
        <p14:creationId xmlns:p14="http://schemas.microsoft.com/office/powerpoint/2010/main" xmlns="" val="159765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תוכן עניינים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36121"/>
            <a:ext cx="8474926" cy="4953889"/>
          </a:xfrm>
        </p:spPr>
        <p:txBody>
          <a:bodyPr>
            <a:normAutofit/>
          </a:bodyPr>
          <a:lstStyle/>
          <a:p>
            <a:r>
              <a:rPr lang="he-IL" sz="4000" dirty="0" smtClean="0"/>
              <a:t> חזרה ותזכורת</a:t>
            </a:r>
          </a:p>
          <a:p>
            <a:r>
              <a:rPr lang="he-IL" sz="4000" dirty="0" smtClean="0"/>
              <a:t>השמעת צלילים ברובוט</a:t>
            </a:r>
          </a:p>
          <a:p>
            <a:r>
              <a:rPr lang="he-IL" sz="4000" dirty="0" smtClean="0"/>
              <a:t>תכנות הרובוט – פעולת נגן ב-</a:t>
            </a:r>
            <a:r>
              <a:rPr lang="en-US" sz="4000" dirty="0" smtClean="0"/>
              <a:t>VPL</a:t>
            </a:r>
            <a:endParaRPr lang="he-IL" sz="4000" dirty="0" smtClean="0"/>
          </a:p>
          <a:p>
            <a:r>
              <a:rPr lang="he-IL" sz="4000" dirty="0" smtClean="0"/>
              <a:t> תרגיל מפעילים - תחרות ריקודים!</a:t>
            </a:r>
          </a:p>
          <a:p>
            <a:r>
              <a:rPr lang="he-IL" sz="4000" dirty="0" smtClean="0"/>
              <a:t>סדר וניקיון</a:t>
            </a:r>
          </a:p>
          <a:p>
            <a:pPr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חזרה ותזכורת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13818"/>
            <a:ext cx="8474926" cy="3880773"/>
          </a:xfrm>
        </p:spPr>
        <p:txBody>
          <a:bodyPr>
            <a:normAutofit/>
          </a:bodyPr>
          <a:lstStyle/>
          <a:p>
            <a:r>
              <a:rPr lang="he-IL" sz="4000" dirty="0" smtClean="0"/>
              <a:t>תכנות הרובוט – הנסיעה</a:t>
            </a:r>
          </a:p>
          <a:p>
            <a:r>
              <a:rPr lang="he-IL" sz="4000" dirty="0" smtClean="0"/>
              <a:t> תכנות הרובוט – הפעלת המנועים</a:t>
            </a:r>
          </a:p>
          <a:p>
            <a:r>
              <a:rPr lang="he-IL" sz="4000" dirty="0" smtClean="0"/>
              <a:t> תירגול - הפעלת מנועים במגוון סוגי נסיעות</a:t>
            </a:r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השמעת צלילים ברובוט</a:t>
            </a:r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5321867"/>
          </a:xfrm>
        </p:spPr>
        <p:txBody>
          <a:bodyPr>
            <a:noAutofit/>
          </a:bodyPr>
          <a:lstStyle/>
          <a:p>
            <a:r>
              <a:rPr lang="he-IL" sz="3200" dirty="0" smtClean="0"/>
              <a:t>לטימיו יש רמקול המסוגל לנגן קטעי מוזיקה קטנים</a:t>
            </a:r>
          </a:p>
          <a:p>
            <a:r>
              <a:rPr lang="he-IL" sz="3200" dirty="0" smtClean="0"/>
              <a:t>רמקול = מפעיל = רכיב פלט</a:t>
            </a:r>
          </a:p>
          <a:p>
            <a:pPr lvl="1"/>
            <a:r>
              <a:rPr lang="he-IL" sz="3000" dirty="0" smtClean="0"/>
              <a:t>מקבל חשמל כדי להשמיע מנגינות קצרות</a:t>
            </a:r>
          </a:p>
          <a:p>
            <a:pPr lvl="2"/>
            <a:r>
              <a:rPr lang="he-IL" sz="2800" dirty="0" smtClean="0"/>
              <a:t>מנגינה – עד 6 תווים</a:t>
            </a:r>
          </a:p>
          <a:p>
            <a:r>
              <a:rPr lang="he-IL" sz="3200" dirty="0" smtClean="0"/>
              <a:t>ניתן לשנות את רמת הווליום של טימיו</a:t>
            </a:r>
          </a:p>
          <a:p>
            <a:pPr lvl="1"/>
            <a:r>
              <a:rPr lang="he-IL" sz="2800" dirty="0" smtClean="0"/>
              <a:t>וודאו כי רמת הווליום בטימיו מעודכנת למקסימום</a:t>
            </a:r>
          </a:p>
          <a:p>
            <a:pPr lvl="1"/>
            <a:r>
              <a:rPr lang="he-IL" sz="2800" dirty="0" smtClean="0"/>
              <a:t>הוראות לעדכון רמת הווליום:</a:t>
            </a:r>
          </a:p>
          <a:p>
            <a:endParaRPr lang="he-IL" sz="3200" dirty="0" smtClean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490953" y="5226323"/>
          <a:ext cx="1476704" cy="1245969"/>
        </p:xfrm>
        <a:graphic>
          <a:graphicData uri="http://schemas.openxmlformats.org/presentationml/2006/ole">
            <p:oleObj spid="_x0000_s1026" name="Acrobat Document" showAsIcon="1" r:id="rId3" imgW="914400" imgH="771480" progId="Acrobat.Document.11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151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תכנות הרובוט – פעולת נגן ב-</a:t>
            </a:r>
            <a:r>
              <a:rPr lang="en-US" sz="4400" b="1" dirty="0" smtClean="0"/>
              <a:t>VPL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494262"/>
            <a:ext cx="9274002" cy="5847063"/>
          </a:xfrm>
        </p:spPr>
        <p:txBody>
          <a:bodyPr>
            <a:noAutofit/>
          </a:bodyPr>
          <a:lstStyle/>
          <a:p>
            <a:r>
              <a:rPr lang="he-IL" sz="3200" dirty="0" smtClean="0"/>
              <a:t>לבנת פעולת נגן:</a:t>
            </a:r>
            <a:endParaRPr lang="en-US" sz="3200" dirty="0" smtClean="0"/>
          </a:p>
          <a:p>
            <a:pPr lvl="1"/>
            <a:endParaRPr lang="he-IL" sz="3000" dirty="0" smtClean="0"/>
          </a:p>
          <a:p>
            <a:pPr lvl="1"/>
            <a:r>
              <a:rPr lang="he-IL" sz="3000" dirty="0" smtClean="0"/>
              <a:t>מאפשרת השמעת מנגינה של ששה תווים</a:t>
            </a:r>
          </a:p>
          <a:p>
            <a:pPr lvl="1"/>
            <a:r>
              <a:rPr lang="he-IL" sz="3000" dirty="0" smtClean="0"/>
              <a:t>טון הצליל נקבע לפי הפס בו ממוקם התו</a:t>
            </a:r>
          </a:p>
          <a:p>
            <a:pPr lvl="2"/>
            <a:r>
              <a:rPr lang="he-IL" sz="2800" dirty="0" smtClean="0"/>
              <a:t>ניתן לגרור את התו לפס המבוקש</a:t>
            </a:r>
          </a:p>
          <a:p>
            <a:pPr lvl="1"/>
            <a:r>
              <a:rPr lang="he-IL" sz="3000" dirty="0" smtClean="0"/>
              <a:t>אורך הצליל נקבע לפי צבעו</a:t>
            </a:r>
          </a:p>
          <a:p>
            <a:pPr lvl="2"/>
            <a:r>
              <a:rPr lang="he-IL" sz="2800" dirty="0" smtClean="0"/>
              <a:t>תווים לבנים ארוכים פי שניים מתווים שחורים</a:t>
            </a:r>
          </a:p>
          <a:p>
            <a:pPr lvl="2"/>
            <a:r>
              <a:rPr lang="he-IL" sz="2800" dirty="0" smtClean="0"/>
              <a:t>הקלקה על תו תשנה צבעו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97822" y="1650123"/>
            <a:ext cx="1099480" cy="1059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996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151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תכנות הרובוט – פעולת נגן ב-</a:t>
            </a:r>
            <a:r>
              <a:rPr lang="en-US" sz="4400" b="1" dirty="0" smtClean="0"/>
              <a:t>VPL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494262"/>
            <a:ext cx="9274002" cy="5847063"/>
          </a:xfrm>
        </p:spPr>
        <p:txBody>
          <a:bodyPr>
            <a:noAutofit/>
          </a:bodyPr>
          <a:lstStyle/>
          <a:p>
            <a:r>
              <a:rPr lang="he-IL" sz="3600" dirty="0" smtClean="0"/>
              <a:t>תרגול</a:t>
            </a:r>
          </a:p>
          <a:p>
            <a:pPr lvl="1"/>
            <a:r>
              <a:rPr lang="he-IL" sz="3200" dirty="0" smtClean="0"/>
              <a:t>תכנתו את הרובוט להשמיע תו שונה בכל לחיצת כפתור</a:t>
            </a:r>
          </a:p>
          <a:p>
            <a:pPr lvl="2"/>
            <a:r>
              <a:rPr lang="he-IL" sz="3200" dirty="0" smtClean="0"/>
              <a:t>בחרו תווים מגוונים – בגובה הצלילים ובאורכם</a:t>
            </a:r>
          </a:p>
          <a:p>
            <a:pPr lvl="1"/>
            <a:r>
              <a:rPr lang="he-IL" sz="3400" dirty="0" smtClean="0"/>
              <a:t>תרגיל מתקדם – הדליקו אור לכל צליל, לצלילים ארוכים בחרו אורות עליונים, לקצרים בחרו אורות תחתיים.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xmlns="" val="9996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תרגיל מפעילים - תחרות ריקוד בכיתה!</a:t>
            </a:r>
            <a:br>
              <a:rPr lang="he-IL" dirty="0" smtClean="0"/>
            </a:br>
            <a:r>
              <a:rPr lang="he-IL" dirty="0" smtClean="0"/>
              <a:t>מי הקבוצה שמצליחה לתכנת את הריקוד הטוב ביותר?</a:t>
            </a:r>
            <a:endParaRPr lang="he-IL" dirty="0"/>
          </a:p>
        </p:txBody>
      </p:sp>
      <p:sp>
        <p:nvSpPr>
          <p:cNvPr id="9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he-IL" sz="3400" dirty="0" smtClean="0"/>
              <a:t>על הקבוצה לבחור שיר (על כל חברי הקבוצה להשתתף בבחירת השיר) – 10 נק'</a:t>
            </a:r>
          </a:p>
          <a:p>
            <a:r>
              <a:rPr lang="he-IL" sz="3400" dirty="0" smtClean="0"/>
              <a:t>על הקבוצה לתכנת את הרובוט שידליק אורות ויסתובב</a:t>
            </a:r>
          </a:p>
          <a:p>
            <a:r>
              <a:rPr lang="he-IL" sz="3400" dirty="0" smtClean="0"/>
              <a:t>על הקבוצה לגרום לרובוט להשמיע צלילים שונים בלחיצה על כפתורים שונים ולנגנם במהלך השיר – 30 נק'</a:t>
            </a:r>
          </a:p>
          <a:p>
            <a:r>
              <a:rPr lang="he-IL" sz="3400" dirty="0" smtClean="0"/>
              <a:t>על הקבוצה לרקוד יחד עם הרובוט – 30 נק'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9996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סדר וניקיון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3880773"/>
          </a:xfrm>
        </p:spPr>
        <p:txBody>
          <a:bodyPr>
            <a:normAutofit fontScale="92500" lnSpcReduction="10000"/>
          </a:bodyPr>
          <a:lstStyle/>
          <a:p>
            <a:pPr marL="609600" indent="-609600"/>
            <a:r>
              <a:rPr lang="he-IL" sz="4800" dirty="0" smtClean="0"/>
              <a:t>שמירת פרוייקט </a:t>
            </a:r>
            <a:r>
              <a:rPr lang="en-US" sz="4800" dirty="0" smtClean="0"/>
              <a:t>VPL</a:t>
            </a:r>
          </a:p>
          <a:p>
            <a:pPr marL="609600" indent="-609600"/>
            <a:r>
              <a:rPr lang="he-IL" sz="4800" dirty="0" smtClean="0"/>
              <a:t>סוגרים את החלונות במחשב</a:t>
            </a:r>
          </a:p>
          <a:p>
            <a:pPr marL="609600" indent="-609600"/>
            <a:r>
              <a:rPr lang="he-IL" sz="4800" dirty="0" smtClean="0"/>
              <a:t>סידור ציוד ועמדת העבודה</a:t>
            </a:r>
          </a:p>
          <a:p>
            <a:pPr marL="609600" indent="-609600"/>
            <a:r>
              <a:rPr lang="he-IL" sz="4800" dirty="0" smtClean="0"/>
              <a:t>חיבור טימיו לעמדת ההטענה</a:t>
            </a:r>
          </a:p>
          <a:p>
            <a:pPr marL="609600" indent="-609600"/>
            <a:r>
              <a:rPr lang="he-IL" sz="4800" dirty="0" smtClean="0"/>
              <a:t>כיבוי הטימיו</a:t>
            </a:r>
          </a:p>
        </p:txBody>
      </p:sp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פיאה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פיאה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פיאה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1683</TotalTime>
  <Words>263</Words>
  <Application>Microsoft Office PowerPoint</Application>
  <PresentationFormat>Custom</PresentationFormat>
  <Paragraphs>44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פיאה</vt:lpstr>
      <vt:lpstr>Acrobat Document</vt:lpstr>
      <vt:lpstr>השמעת צלילים  תחרות ריקודים!</vt:lpstr>
      <vt:lpstr>תוכן עניינים</vt:lpstr>
      <vt:lpstr>חזרה ותזכורת</vt:lpstr>
      <vt:lpstr>השמעת צלילים ברובוט</vt:lpstr>
      <vt:lpstr>תכנות הרובוט – פעולת נגן ב-VPL</vt:lpstr>
      <vt:lpstr>תכנות הרובוט – פעולת נגן ב-VPL</vt:lpstr>
      <vt:lpstr>תרגיל מפעילים - תחרות ריקוד בכיתה! מי הקבוצה שמצליחה לתכנת את הריקוד הטוב ביותר?</vt:lpstr>
      <vt:lpstr>סדר וניקיון</vt:lpstr>
    </vt:vector>
  </TitlesOfParts>
  <Company>Yaron'S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עבודה עם רובוטים  סוגי פלט שונים</dc:title>
  <dc:creator>rami1410</dc:creator>
  <cp:lastModifiedBy>Adi Itec</cp:lastModifiedBy>
  <cp:revision>147</cp:revision>
  <dcterms:created xsi:type="dcterms:W3CDTF">2017-08-08T19:01:28Z</dcterms:created>
  <dcterms:modified xsi:type="dcterms:W3CDTF">2020-03-12T16:46:27Z</dcterms:modified>
</cp:coreProperties>
</file>