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74" r:id="rId3"/>
    <p:sldId id="275" r:id="rId4"/>
    <p:sldId id="281" r:id="rId5"/>
    <p:sldId id="277" r:id="rId6"/>
    <p:sldId id="282" r:id="rId7"/>
    <p:sldId id="280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204333"/>
            <a:ext cx="9274003" cy="2765501"/>
          </a:xfrm>
        </p:spPr>
        <p:txBody>
          <a:bodyPr>
            <a:normAutofit/>
          </a:bodyPr>
          <a:lstStyle/>
          <a:p>
            <a:r>
              <a:rPr lang="he-IL" sz="8000" dirty="0" smtClean="0"/>
              <a:t>השמעת צלילים </a:t>
            </a:r>
            <a:br>
              <a:rPr lang="he-IL" sz="8000" dirty="0" smtClean="0"/>
            </a:br>
            <a:r>
              <a:rPr lang="he-IL" sz="8000" dirty="0" smtClean="0"/>
              <a:t>תחרות ריקודים!</a:t>
            </a: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xmlns="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השמעת צלילים ברובוט</a:t>
            </a:r>
          </a:p>
          <a:p>
            <a:r>
              <a:rPr lang="he-IL" sz="4000" dirty="0" smtClean="0"/>
              <a:t>תכנות הרובוט – פעולת נגן ב-</a:t>
            </a:r>
            <a:r>
              <a:rPr lang="en-US" sz="4000" dirty="0" smtClean="0"/>
              <a:t>VPL</a:t>
            </a:r>
            <a:endParaRPr lang="he-IL" sz="4000" dirty="0" smtClean="0"/>
          </a:p>
          <a:p>
            <a:r>
              <a:rPr lang="he-IL" sz="4000" dirty="0" smtClean="0"/>
              <a:t> תרגיל מפעילים - תחרות ריקודים!</a:t>
            </a:r>
          </a:p>
          <a:p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תכנות הרובוט – הנסיעה</a:t>
            </a:r>
          </a:p>
          <a:p>
            <a:r>
              <a:rPr lang="he-IL" sz="4000" dirty="0" smtClean="0"/>
              <a:t> תכנות הרובוט – הפעלת המנועים</a:t>
            </a:r>
          </a:p>
          <a:p>
            <a:r>
              <a:rPr lang="he-IL" sz="4000" dirty="0" smtClean="0"/>
              <a:t> תירגול - הפעלת מנועים במגוון סוגי נסיעות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השמעת צלילים ברובוט</a:t>
            </a:r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5321867"/>
          </a:xfrm>
        </p:spPr>
        <p:txBody>
          <a:bodyPr>
            <a:noAutofit/>
          </a:bodyPr>
          <a:lstStyle/>
          <a:p>
            <a:r>
              <a:rPr lang="he-IL" sz="3200" dirty="0" smtClean="0"/>
              <a:t>לטימיו יש רמקול המסוגל לנגן קטעי מוזיקה קטנים</a:t>
            </a:r>
          </a:p>
          <a:p>
            <a:r>
              <a:rPr lang="he-IL" sz="3200" dirty="0" smtClean="0"/>
              <a:t>רמקול = מפעיל = רכיב פלט</a:t>
            </a:r>
          </a:p>
          <a:p>
            <a:pPr lvl="1"/>
            <a:r>
              <a:rPr lang="he-IL" sz="3000" dirty="0" smtClean="0"/>
              <a:t>מקבל חשמל כדי להשמיע מנגינות קצרות</a:t>
            </a:r>
          </a:p>
          <a:p>
            <a:pPr lvl="2"/>
            <a:r>
              <a:rPr lang="he-IL" sz="2800" dirty="0" smtClean="0"/>
              <a:t>מנגינה – עד 6 תווים</a:t>
            </a:r>
          </a:p>
          <a:p>
            <a:r>
              <a:rPr lang="he-IL" sz="3200" dirty="0" smtClean="0"/>
              <a:t>ניתן לשנות את רמת הווליום של טימיו</a:t>
            </a:r>
          </a:p>
          <a:p>
            <a:pPr lvl="1"/>
            <a:r>
              <a:rPr lang="he-IL" sz="2800" dirty="0" smtClean="0"/>
              <a:t>וודאו כי רמת הווליום בטימיו מעודכנת למקסימום</a:t>
            </a:r>
          </a:p>
          <a:p>
            <a:pPr lvl="1"/>
            <a:r>
              <a:rPr lang="he-IL" sz="2800" dirty="0" smtClean="0"/>
              <a:t>הוראות לעדכון רמת הווליום:</a:t>
            </a:r>
          </a:p>
          <a:p>
            <a:endParaRPr lang="he-IL" sz="32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490953" y="5226323"/>
          <a:ext cx="1476704" cy="1245969"/>
        </p:xfrm>
        <a:graphic>
          <a:graphicData uri="http://schemas.openxmlformats.org/presentationml/2006/ole">
            <p:oleObj spid="_x0000_s1026" name="Acrobat Document" showAsIcon="1" r:id="rId3" imgW="914400" imgH="771480" progId="Acrobat.Document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הרובוט – פעולת נגן ב-</a:t>
            </a:r>
            <a:r>
              <a:rPr lang="en-US" sz="4400" b="1" dirty="0" smtClean="0"/>
              <a:t>VPL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200" dirty="0" smtClean="0"/>
              <a:t>לבנת פעולת נגן:</a:t>
            </a:r>
            <a:endParaRPr lang="en-US" sz="3200" dirty="0" smtClean="0"/>
          </a:p>
          <a:p>
            <a:pPr lvl="1"/>
            <a:endParaRPr lang="he-IL" sz="3000" dirty="0" smtClean="0"/>
          </a:p>
          <a:p>
            <a:pPr lvl="1"/>
            <a:r>
              <a:rPr lang="he-IL" sz="3000" dirty="0" smtClean="0"/>
              <a:t>מאפשרת השמעת מנגינה של ששה תווים</a:t>
            </a:r>
          </a:p>
          <a:p>
            <a:pPr lvl="1"/>
            <a:r>
              <a:rPr lang="he-IL" sz="3000" dirty="0" smtClean="0"/>
              <a:t>טון הצליל נקבע לפי הפס בו ממוקם התו</a:t>
            </a:r>
          </a:p>
          <a:p>
            <a:pPr lvl="2"/>
            <a:r>
              <a:rPr lang="he-IL" sz="2800" dirty="0" smtClean="0"/>
              <a:t>ניתן לגרור את התו לפס המבוקש</a:t>
            </a:r>
          </a:p>
          <a:p>
            <a:pPr lvl="1"/>
            <a:r>
              <a:rPr lang="he-IL" sz="3000" dirty="0" smtClean="0"/>
              <a:t>אורך הצליל נקבע לפי צבעו</a:t>
            </a:r>
          </a:p>
          <a:p>
            <a:pPr lvl="2"/>
            <a:r>
              <a:rPr lang="he-IL" sz="2800" dirty="0" smtClean="0"/>
              <a:t>תווים לבנים ארוכים פי שניים מתווים שחורים</a:t>
            </a:r>
          </a:p>
          <a:p>
            <a:pPr lvl="2"/>
            <a:r>
              <a:rPr lang="he-IL" sz="2800" dirty="0" smtClean="0"/>
              <a:t>הקלקה על תו תשנה צבעו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7822" y="1650123"/>
            <a:ext cx="1099480" cy="105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הרובוט – פעולת נגן ב-</a:t>
            </a:r>
            <a:r>
              <a:rPr lang="en-US" sz="4400" b="1" dirty="0" smtClean="0"/>
              <a:t>VPL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600" dirty="0" smtClean="0"/>
              <a:t>תרגול</a:t>
            </a:r>
          </a:p>
          <a:p>
            <a:pPr lvl="1"/>
            <a:r>
              <a:rPr lang="he-IL" sz="3200" dirty="0" smtClean="0"/>
              <a:t>תכנתו את הרובוט להשמיע תו שונה בכל לחיצת כפתור</a:t>
            </a:r>
          </a:p>
          <a:p>
            <a:pPr lvl="2"/>
            <a:r>
              <a:rPr lang="he-IL" sz="3200" dirty="0" smtClean="0"/>
              <a:t>בחרו תווים מגוונים – בגובה הצלילים ובאורכם</a:t>
            </a:r>
          </a:p>
          <a:p>
            <a:pPr lvl="1"/>
            <a:r>
              <a:rPr lang="he-IL" sz="3400" dirty="0" smtClean="0"/>
              <a:t>תרגיל מתקדם – הדליקו אור לכל צליל, לצלילים ארוכים בחרו אורות עליונים, לקצרים בחרו אורות תחתיים.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תרגיל מפעילים - תחרות ריקוד בכיתה!</a:t>
            </a:r>
            <a:br>
              <a:rPr lang="he-IL" dirty="0" smtClean="0"/>
            </a:br>
            <a:r>
              <a:rPr lang="he-IL" dirty="0" smtClean="0"/>
              <a:t>מי הקבוצה שמצליחה לתכנת את הריקוד הטוב ביותר?</a:t>
            </a:r>
            <a:endParaRPr lang="he-IL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he-IL" sz="3400" dirty="0" smtClean="0"/>
              <a:t>על הקבוצה לבחור שיר (על כל חברי הקבוצה להשתתף בבחירת השיר) – 10 נק'</a:t>
            </a:r>
          </a:p>
          <a:p>
            <a:r>
              <a:rPr lang="he-IL" sz="3400" dirty="0" smtClean="0"/>
              <a:t>על הקבוצה לתכנת את הרובוט שידליק אורות ויסתובב</a:t>
            </a:r>
          </a:p>
          <a:p>
            <a:r>
              <a:rPr lang="he-IL" sz="3400" dirty="0" smtClean="0"/>
              <a:t>על הקבוצה לגרום לרובוט להשמיע צלילים שונים בלחיצה על כפתורים שונים ולנגנם במהלך השיר – 30 נק'</a:t>
            </a:r>
          </a:p>
          <a:p>
            <a:r>
              <a:rPr lang="he-IL" sz="3400" dirty="0" smtClean="0"/>
              <a:t>על הקבוצה לרקוד יחד עם הרובוט – 30 נק'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חיבור טימיו לעמדת 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263</Words>
  <Application>Microsoft Office PowerPoint</Application>
  <PresentationFormat>Custom</PresentationFormat>
  <Paragraphs>44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פיאה</vt:lpstr>
      <vt:lpstr>Acrobat Document</vt:lpstr>
      <vt:lpstr>השמעת צלילים  תחרות ריקודים!</vt:lpstr>
      <vt:lpstr>תוכן עניינים</vt:lpstr>
      <vt:lpstr>חזרה ותזכורת</vt:lpstr>
      <vt:lpstr>השמעת צלילים ברובוט</vt:lpstr>
      <vt:lpstr>תכנות הרובוט – פעולת נגן ב-VPL</vt:lpstr>
      <vt:lpstr>תכנות הרובוט – פעולת נגן ב-VPL</vt:lpstr>
      <vt:lpstr>תרגיל מפעילים - תחרות ריקוד בכיתה! מי הקבוצה שמצליחה לתכנת את הריקוד הטוב ביותר?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147</cp:revision>
  <dcterms:created xsi:type="dcterms:W3CDTF">2017-08-08T19:01:28Z</dcterms:created>
  <dcterms:modified xsi:type="dcterms:W3CDTF">2020-03-12T16:46:27Z</dcterms:modified>
</cp:coreProperties>
</file>