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1"/>
  </p:notesMasterIdLst>
  <p:sldIdLst>
    <p:sldId id="256" r:id="rId2"/>
    <p:sldId id="274" r:id="rId3"/>
    <p:sldId id="288" r:id="rId4"/>
    <p:sldId id="297" r:id="rId5"/>
    <p:sldId id="298" r:id="rId6"/>
    <p:sldId id="296" r:id="rId7"/>
    <p:sldId id="299" r:id="rId8"/>
    <p:sldId id="300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54033" y="489527"/>
            <a:ext cx="8019969" cy="2863273"/>
          </a:xfrm>
        </p:spPr>
        <p:txBody>
          <a:bodyPr>
            <a:normAutofit/>
          </a:bodyPr>
          <a:lstStyle/>
          <a:p>
            <a:pPr algn="ctr"/>
            <a:r>
              <a:rPr lang="he-IL" sz="8000" dirty="0" smtClean="0"/>
              <a:t>חיישן </a:t>
            </a:r>
            <a:r>
              <a:rPr lang="he-IL" sz="8000" dirty="0" smtClean="0"/>
              <a:t>קרבה</a:t>
            </a:r>
            <a:endParaRPr lang="he-IL" sz="8000" dirty="0"/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lnSpcReduction="1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</a:t>
            </a:r>
            <a:r>
              <a:rPr lang="he-IL" sz="4000" dirty="0" smtClean="0"/>
              <a:t>חיישן </a:t>
            </a:r>
            <a:r>
              <a:rPr lang="he-IL" sz="4000" dirty="0" smtClean="0"/>
              <a:t>קירבה</a:t>
            </a:r>
            <a:endParaRPr lang="he-IL" sz="4000" dirty="0" smtClean="0"/>
          </a:p>
          <a:p>
            <a:pPr lvl="1"/>
            <a:r>
              <a:rPr lang="he-IL" sz="3800" dirty="0" smtClean="0"/>
              <a:t> טכנולוגיה</a:t>
            </a:r>
          </a:p>
          <a:p>
            <a:pPr lvl="1"/>
            <a:r>
              <a:rPr lang="he-IL" sz="3800" dirty="0" smtClean="0"/>
              <a:t> תרגול התנהגות מובנית </a:t>
            </a:r>
            <a:r>
              <a:rPr lang="he-IL" sz="3800" dirty="0" smtClean="0"/>
              <a:t>צהובה</a:t>
            </a:r>
            <a:endParaRPr lang="he-IL" sz="3800" dirty="0" smtClean="0"/>
          </a:p>
          <a:p>
            <a:r>
              <a:rPr lang="he-IL" sz="4000" dirty="0" smtClean="0"/>
              <a:t>תכנות </a:t>
            </a:r>
            <a:r>
              <a:rPr lang="en-US" sz="4000" dirty="0" smtClean="0"/>
              <a:t>VPL</a:t>
            </a:r>
            <a:r>
              <a:rPr lang="he-IL" sz="4000" dirty="0" smtClean="0"/>
              <a:t> - פעולת זיהוי </a:t>
            </a:r>
            <a:r>
              <a:rPr lang="he-IL" sz="4000" dirty="0" smtClean="0"/>
              <a:t>מכשול</a:t>
            </a:r>
            <a:endParaRPr lang="he-IL" sz="4000" dirty="0" smtClean="0"/>
          </a:p>
          <a:p>
            <a:pPr lvl="1"/>
            <a:r>
              <a:rPr lang="he-IL" sz="3600" dirty="0" smtClean="0"/>
              <a:t>טימיו </a:t>
            </a:r>
            <a:r>
              <a:rPr lang="he-IL" sz="3600" dirty="0" smtClean="0"/>
              <a:t>מתחמק ממכשולים</a:t>
            </a:r>
            <a:endParaRPr lang="he-IL" sz="3600" dirty="0" smtClean="0"/>
          </a:p>
          <a:p>
            <a:r>
              <a:rPr lang="en-US" sz="4000" dirty="0" smtClean="0"/>
              <a:t> </a:t>
            </a:r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חיישן מגע</a:t>
            </a:r>
          </a:p>
          <a:p>
            <a:pPr lvl="1"/>
            <a:r>
              <a:rPr lang="he-IL" sz="3800" dirty="0" smtClean="0"/>
              <a:t> טכנולוגיה</a:t>
            </a:r>
          </a:p>
          <a:p>
            <a:pPr lvl="1"/>
            <a:r>
              <a:rPr lang="he-IL" sz="3800" dirty="0" smtClean="0"/>
              <a:t> תרגול התנהגות מובנית סגולה</a:t>
            </a:r>
          </a:p>
          <a:p>
            <a:r>
              <a:rPr lang="he-IL" sz="4000" dirty="0" smtClean="0"/>
              <a:t>תכנות </a:t>
            </a:r>
            <a:r>
              <a:rPr lang="en-US" sz="4000" dirty="0" smtClean="0"/>
              <a:t>VPL</a:t>
            </a:r>
            <a:r>
              <a:rPr lang="he-IL" sz="4000" dirty="0" smtClean="0"/>
              <a:t> - פעולת זיהוי לחיצה</a:t>
            </a:r>
          </a:p>
          <a:p>
            <a:pPr lvl="1"/>
            <a:r>
              <a:rPr lang="he-IL" sz="3600" dirty="0" smtClean="0"/>
              <a:t>טימיו מבולבל במבוך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חיישנים ברובוט – חיישני קירבה</a:t>
            </a:r>
            <a:endParaRPr lang="he-IL" sz="4400" b="1" dirty="0"/>
          </a:p>
        </p:txBody>
      </p:sp>
      <p:sp>
        <p:nvSpPr>
          <p:cNvPr id="8" name="מציין מיקום תוכן 2"/>
          <p:cNvSpPr>
            <a:spLocks noGrp="1"/>
          </p:cNvSpPr>
          <p:nvPr>
            <p:ph idx="1"/>
          </p:nvPr>
        </p:nvSpPr>
        <p:spPr>
          <a:xfrm>
            <a:off x="427512" y="1536121"/>
            <a:ext cx="9393382" cy="5128839"/>
          </a:xfrm>
        </p:spPr>
        <p:txBody>
          <a:bodyPr>
            <a:noAutofit/>
          </a:bodyPr>
          <a:lstStyle/>
          <a:p>
            <a:r>
              <a:rPr lang="he-IL" sz="3200" dirty="0" smtClean="0"/>
              <a:t>לטימיו 7 חיישני קירבה – 5 מקדימה ו-2 מאחורה</a:t>
            </a:r>
          </a:p>
          <a:p>
            <a:pPr lvl="1"/>
            <a:r>
              <a:rPr lang="he-IL" sz="2800" dirty="0" smtClean="0"/>
              <a:t>טווח החיישן – כ-10 ס"מ</a:t>
            </a:r>
          </a:p>
          <a:p>
            <a:pPr lvl="1"/>
            <a:r>
              <a:rPr lang="he-IL" sz="2800" dirty="0" smtClean="0"/>
              <a:t>טכנולוגיה – שימוש באור אינפרה-אדום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he-IL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he-IL" sz="2800" dirty="0" smtClean="0"/>
              <a:t>ככל שהמכשול קרוב יותר עוצמת האור המוחזר מהמכשול גבוהה יותר, והחיישן מחשב בהתאם את המרחק מהמכשול </a:t>
            </a:r>
          </a:p>
          <a:p>
            <a:pPr lvl="1"/>
            <a:endParaRPr lang="he-IL" sz="2800" dirty="0" smtClean="0"/>
          </a:p>
          <a:p>
            <a:pPr lvl="1"/>
            <a:endParaRPr lang="he-IL" sz="2800" dirty="0" smtClean="0"/>
          </a:p>
          <a:p>
            <a:pPr lvl="1">
              <a:buNone/>
            </a:pPr>
            <a:endParaRPr lang="he-IL" sz="28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3236" y="3324101"/>
            <a:ext cx="3538353" cy="194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מגע – תרגול התנהגות מובנית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5152062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4400" dirty="0" smtClean="0">
                <a:latin typeface="David" pitchFamily="34" charset="-79"/>
                <a:cs typeface="David" pitchFamily="34" charset="-79"/>
              </a:rPr>
              <a:t>בדקו מאיזה מבוך טימיו מצליח לצאת הכי </a:t>
            </a:r>
            <a:r>
              <a:rPr lang="he-IL" sz="4400" dirty="0" smtClean="0">
                <a:latin typeface="David" pitchFamily="34" charset="-79"/>
                <a:cs typeface="David" pitchFamily="34" charset="-79"/>
              </a:rPr>
              <a:t>מהר </a:t>
            </a:r>
          </a:p>
          <a:p>
            <a:pPr marL="1257300" lvl="2" indent="-457200" algn="r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בחרו בהתנהגות המובנית </a:t>
            </a:r>
            <a:r>
              <a:rPr lang="he-IL" sz="4000" dirty="0" smtClean="0">
                <a:latin typeface="David" pitchFamily="34" charset="-79"/>
                <a:cs typeface="David" pitchFamily="34" charset="-79"/>
              </a:rPr>
              <a:t>הצהובה</a:t>
            </a:r>
            <a:endParaRPr lang="he-IL" sz="4000" dirty="0" smtClean="0">
              <a:latin typeface="David" pitchFamily="34" charset="-79"/>
              <a:cs typeface="David" pitchFamily="34" charset="-79"/>
            </a:endParaRPr>
          </a:p>
          <a:p>
            <a:pPr marL="1257300" lvl="2" indent="-457200">
              <a:spcBef>
                <a:spcPct val="20000"/>
              </a:spcBef>
            </a:pPr>
            <a:r>
              <a:rPr lang="he-IL" sz="4200" dirty="0" smtClean="0">
                <a:latin typeface="David" pitchFamily="34" charset="-79"/>
                <a:cs typeface="David" pitchFamily="34" charset="-79"/>
              </a:rPr>
              <a:t>מדדו כמה זמן לוקח לטימיו לצאת מהמבוך (אם בכלל)</a:t>
            </a:r>
            <a:endParaRPr lang="he-IL" sz="4200" dirty="0" smtClean="0">
              <a:latin typeface="David" pitchFamily="34" charset="-79"/>
              <a:cs typeface="David" pitchFamily="34" charset="-79"/>
            </a:endParaRPr>
          </a:p>
          <a:p>
            <a:pPr marL="1257300" lvl="2" indent="-457200">
              <a:spcBef>
                <a:spcPct val="20000"/>
              </a:spcBef>
            </a:pPr>
            <a:r>
              <a:rPr lang="he-IL" sz="4200" dirty="0" smtClean="0">
                <a:latin typeface="David" pitchFamily="34" charset="-79"/>
                <a:cs typeface="David" pitchFamily="34" charset="-79"/>
              </a:rPr>
              <a:t>אסור לטימיו לגעת בדרך בדפנות המבוך (פסילה)</a:t>
            </a:r>
            <a:endParaRPr lang="he-IL" sz="46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</a:t>
            </a:r>
            <a:r>
              <a:rPr lang="en-US" sz="4400" b="1" dirty="0" smtClean="0"/>
              <a:t>VPL</a:t>
            </a:r>
            <a:r>
              <a:rPr lang="he-IL" sz="4400" b="1" dirty="0" smtClean="0"/>
              <a:t> – פעולת זיהוי מכשול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0"/>
            <a:ext cx="8934357" cy="5321879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לבנת הפעולה לזיהוי מכשול מאפשרת עבודה עם כל חיישני הקירבה ברובוט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לאחר גרירת הלבנה לשולחן העבודה ניתן לבחור את החיישן</a:t>
            </a:r>
            <a:r>
              <a:rPr lang="en-US" sz="3800" dirty="0" smtClean="0">
                <a:latin typeface="David" pitchFamily="34" charset="-79"/>
                <a:cs typeface="David" pitchFamily="34" charset="-79"/>
              </a:rPr>
              <a:t>/</a:t>
            </a:r>
            <a:r>
              <a:rPr lang="he-IL" sz="3800" dirty="0" smtClean="0">
                <a:latin typeface="David" pitchFamily="34" charset="-79"/>
                <a:cs typeface="David" pitchFamily="34" charset="-79"/>
              </a:rPr>
              <a:t>ים המבוקש</a:t>
            </a:r>
            <a:r>
              <a:rPr lang="en-US" sz="3800" dirty="0" smtClean="0">
                <a:latin typeface="David" pitchFamily="34" charset="-79"/>
                <a:cs typeface="David" pitchFamily="34" charset="-79"/>
              </a:rPr>
              <a:t>/</a:t>
            </a:r>
            <a:r>
              <a:rPr lang="he-IL" sz="3800" dirty="0" smtClean="0">
                <a:latin typeface="David" pitchFamily="34" charset="-79"/>
                <a:cs typeface="David" pitchFamily="34" charset="-79"/>
              </a:rPr>
              <a:t>ים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אפור = לא פעיל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לבן = יזהה מכשול מתקרב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שחור = יזהה מכשול מתרחק</a:t>
            </a:r>
          </a:p>
          <a:p>
            <a:pPr marL="857250" lvl="1" indent="-457200">
              <a:spcBef>
                <a:spcPct val="20000"/>
              </a:spcBef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171" y="4023180"/>
            <a:ext cx="770165" cy="77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70629" y="4656045"/>
            <a:ext cx="717323" cy="73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01842" y="5609772"/>
            <a:ext cx="699214" cy="718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</a:t>
            </a:r>
            <a:r>
              <a:rPr lang="he-IL" sz="4400" b="1" dirty="0" smtClean="0"/>
              <a:t>קרבה – </a:t>
            </a:r>
            <a:r>
              <a:rPr lang="he-IL" sz="4400" b="1" dirty="0" smtClean="0"/>
              <a:t>תרגול תכנות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5152062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4400" dirty="0" smtClean="0">
                <a:latin typeface="David" pitchFamily="34" charset="-79"/>
                <a:cs typeface="David" pitchFamily="34" charset="-79"/>
              </a:rPr>
              <a:t>תכנתו את </a:t>
            </a:r>
            <a:r>
              <a:rPr lang="he-IL" sz="4400" dirty="0" smtClean="0">
                <a:latin typeface="David" pitchFamily="34" charset="-79"/>
                <a:cs typeface="David" pitchFamily="34" charset="-79"/>
              </a:rPr>
              <a:t>טימיו לזהות מכשול בדרך</a:t>
            </a:r>
            <a:endParaRPr lang="he-IL" sz="4400" dirty="0" smtClean="0">
              <a:latin typeface="David" pitchFamily="34" charset="-79"/>
              <a:cs typeface="David" pitchFamily="34" charset="-79"/>
            </a:endParaRPr>
          </a:p>
          <a:p>
            <a:pPr marL="1257300" lvl="2" indent="-457200">
              <a:spcBef>
                <a:spcPct val="20000"/>
              </a:spcBef>
            </a:pPr>
            <a:r>
              <a:rPr lang="he-IL" sz="4200" dirty="0" smtClean="0">
                <a:latin typeface="David" pitchFamily="34" charset="-79"/>
                <a:cs typeface="David" pitchFamily="34" charset="-79"/>
              </a:rPr>
              <a:t>לחיצה על כפתור חץ הכיוון קדימה תתחיל נסיעה קדימה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4200" dirty="0" smtClean="0">
                <a:latin typeface="David" pitchFamily="34" charset="-79"/>
                <a:cs typeface="David" pitchFamily="34" charset="-79"/>
              </a:rPr>
              <a:t>בזיהוי מכשול מולו טימיו ייעצר, ידליק אור אדום, וישמיע צליל אזהרה</a:t>
            </a:r>
            <a:endParaRPr lang="he-IL" sz="42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</a:t>
            </a:r>
            <a:r>
              <a:rPr lang="he-IL" sz="4400" b="1" dirty="0" smtClean="0"/>
              <a:t>קרבה – </a:t>
            </a:r>
            <a:r>
              <a:rPr lang="he-IL" sz="4400" b="1" dirty="0" smtClean="0"/>
              <a:t>תרגול </a:t>
            </a:r>
            <a:r>
              <a:rPr lang="he-IL" sz="4400" b="1" dirty="0" smtClean="0"/>
              <a:t>תכנות מתקדם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5152062"/>
          </a:xfrm>
        </p:spPr>
        <p:txBody>
          <a:bodyPr>
            <a:normAutofit fontScale="92500" lnSpcReduction="10000"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4400" dirty="0" smtClean="0">
                <a:latin typeface="David" pitchFamily="34" charset="-79"/>
                <a:cs typeface="David" pitchFamily="34" charset="-79"/>
              </a:rPr>
              <a:t>תכנתו את טימיו לסוע קדימה, לעצור מול מכשול, ולהמשיך בנסיעה לאחר שהמכשול מוסר מהדרך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4400" dirty="0" smtClean="0">
                <a:latin typeface="David" pitchFamily="34" charset="-79"/>
                <a:cs typeface="David" pitchFamily="34" charset="-79"/>
              </a:rPr>
              <a:t>תכנתו את טימיו להתחמק אוטומטית ממכשולים כמו בהתנהגות המובנית הצהובה</a:t>
            </a:r>
            <a:endParaRPr lang="he-IL" sz="4400" dirty="0" smtClean="0">
              <a:latin typeface="David" pitchFamily="34" charset="-79"/>
              <a:cs typeface="David" pitchFamily="34" charset="-79"/>
            </a:endParaRPr>
          </a:p>
          <a:p>
            <a:pPr marL="1257300" lvl="2" indent="-457200">
              <a:spcBef>
                <a:spcPct val="20000"/>
              </a:spcBef>
            </a:pPr>
            <a:r>
              <a:rPr lang="he-IL" sz="4200" dirty="0" smtClean="0">
                <a:latin typeface="David" pitchFamily="34" charset="-79"/>
                <a:cs typeface="David" pitchFamily="34" charset="-79"/>
              </a:rPr>
              <a:t>בדקו האם בתכנות שלכם טימיו מצליח לצאת מהמבוך</a:t>
            </a:r>
            <a:endParaRPr lang="he-IL" sz="42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e-IL" sz="4800" dirty="0" smtClean="0"/>
              <a:t>שמירת פרוייקט </a:t>
            </a:r>
            <a:r>
              <a:rPr lang="en-US" sz="4800" dirty="0" smtClean="0"/>
              <a:t>VPL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חיבור טימיו לעמדת ההטענה</a:t>
            </a:r>
          </a:p>
          <a:p>
            <a:pPr marL="609600" indent="-609600"/>
            <a:r>
              <a:rPr lang="he-IL" sz="4800" dirty="0" smtClean="0"/>
              <a:t>כיבוי הטימיו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</TotalTime>
  <Words>402</Words>
  <Application>Microsoft Office PowerPoint</Application>
  <PresentationFormat>Custom</PresentationFormat>
  <Paragraphs>59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פיאה</vt:lpstr>
      <vt:lpstr>חיישן קרבה</vt:lpstr>
      <vt:lpstr>תוכן עניינים</vt:lpstr>
      <vt:lpstr>חזרה ותזכורת</vt:lpstr>
      <vt:lpstr>חיישנים ברובוט – חיישני קירבה</vt:lpstr>
      <vt:lpstr>חיישן מגע – תרגול התנהגות מובנית</vt:lpstr>
      <vt:lpstr>תכנות VPL – פעולת זיהוי מכשול</vt:lpstr>
      <vt:lpstr>חיישן קרבה – תרגול תכנות</vt:lpstr>
      <vt:lpstr>חיישן קרבה – תרגול תכנות מתקדם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191</cp:revision>
  <dcterms:created xsi:type="dcterms:W3CDTF">2017-08-08T19:01:28Z</dcterms:created>
  <dcterms:modified xsi:type="dcterms:W3CDTF">2020-03-15T12:43:21Z</dcterms:modified>
</cp:coreProperties>
</file>