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81" r:id="rId1"/>
  </p:sldMasterIdLst>
  <p:notesMasterIdLst>
    <p:notesMasterId r:id="rId11"/>
  </p:notesMasterIdLst>
  <p:sldIdLst>
    <p:sldId id="256" r:id="rId2"/>
    <p:sldId id="274" r:id="rId3"/>
    <p:sldId id="288" r:id="rId4"/>
    <p:sldId id="297" r:id="rId5"/>
    <p:sldId id="298" r:id="rId6"/>
    <p:sldId id="296" r:id="rId7"/>
    <p:sldId id="299" r:id="rId8"/>
    <p:sldId id="300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8" autoAdjust="0"/>
    <p:restoredTop sz="94660"/>
  </p:normalViewPr>
  <p:slideViewPr>
    <p:cSldViewPr snapToGrid="0">
      <p:cViewPr varScale="1">
        <p:scale>
          <a:sx n="66" d="100"/>
          <a:sy n="66" d="100"/>
        </p:scale>
        <p:origin x="-64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88C3450-B1F7-4D70-BBD4-DE10EE2FA08A}" type="datetimeFigureOut">
              <a:rPr lang="he-IL" smtClean="0"/>
              <a:pPr/>
              <a:t>י"ט/אדר/תש"פ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3F62692-F0D9-4B96-9ACD-12E88898574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7970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499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37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3057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00479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878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707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84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4963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7289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847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56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67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433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47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57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916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254033" y="489527"/>
            <a:ext cx="8019969" cy="2863273"/>
          </a:xfrm>
        </p:spPr>
        <p:txBody>
          <a:bodyPr>
            <a:normAutofit/>
          </a:bodyPr>
          <a:lstStyle/>
          <a:p>
            <a:pPr algn="ctr"/>
            <a:r>
              <a:rPr lang="he-IL" sz="8000" dirty="0" smtClean="0"/>
              <a:t>חיישן </a:t>
            </a:r>
            <a:r>
              <a:rPr lang="he-IL" sz="8000" dirty="0" smtClean="0"/>
              <a:t>קרבה</a:t>
            </a:r>
            <a:endParaRPr lang="he-IL" sz="8000" dirty="0"/>
          </a:p>
        </p:txBody>
      </p:sp>
    </p:spTree>
    <p:extLst>
      <p:ext uri="{BB962C8B-B14F-4D97-AF65-F5344CB8AC3E}">
        <p14:creationId xmlns="" xmlns:p14="http://schemas.microsoft.com/office/powerpoint/2010/main" val="15976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תוכן עניינים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36121"/>
            <a:ext cx="8474926" cy="4953889"/>
          </a:xfrm>
        </p:spPr>
        <p:txBody>
          <a:bodyPr>
            <a:normAutofit lnSpcReduction="10000"/>
          </a:bodyPr>
          <a:lstStyle/>
          <a:p>
            <a:r>
              <a:rPr lang="he-IL" sz="4000" dirty="0" smtClean="0"/>
              <a:t> חזרה ותזכורת</a:t>
            </a:r>
          </a:p>
          <a:p>
            <a:r>
              <a:rPr lang="he-IL" sz="4000" dirty="0" smtClean="0"/>
              <a:t> </a:t>
            </a:r>
            <a:r>
              <a:rPr lang="he-IL" sz="4000" dirty="0" smtClean="0"/>
              <a:t>חיישן </a:t>
            </a:r>
            <a:r>
              <a:rPr lang="he-IL" sz="4000" dirty="0" smtClean="0"/>
              <a:t>קירבה</a:t>
            </a:r>
            <a:endParaRPr lang="he-IL" sz="4000" dirty="0" smtClean="0"/>
          </a:p>
          <a:p>
            <a:pPr lvl="1"/>
            <a:r>
              <a:rPr lang="he-IL" sz="3800" dirty="0" smtClean="0"/>
              <a:t> טכנולוגיה</a:t>
            </a:r>
          </a:p>
          <a:p>
            <a:pPr lvl="1"/>
            <a:r>
              <a:rPr lang="he-IL" sz="3800" dirty="0" smtClean="0"/>
              <a:t> תרגול התנהגות מובנית </a:t>
            </a:r>
            <a:r>
              <a:rPr lang="he-IL" sz="3800" dirty="0" smtClean="0"/>
              <a:t>צהובה</a:t>
            </a:r>
            <a:endParaRPr lang="he-IL" sz="3800" dirty="0" smtClean="0"/>
          </a:p>
          <a:p>
            <a:r>
              <a:rPr lang="he-IL" sz="4000" dirty="0" smtClean="0"/>
              <a:t>תכנות </a:t>
            </a:r>
            <a:r>
              <a:rPr lang="en-US" sz="4000" dirty="0" smtClean="0"/>
              <a:t>VPL</a:t>
            </a:r>
            <a:r>
              <a:rPr lang="he-IL" sz="4000" dirty="0" smtClean="0"/>
              <a:t> - פעולת זיהוי </a:t>
            </a:r>
            <a:r>
              <a:rPr lang="he-IL" sz="4000" dirty="0" smtClean="0"/>
              <a:t>מכשול</a:t>
            </a:r>
            <a:endParaRPr lang="he-IL" sz="4000" dirty="0" smtClean="0"/>
          </a:p>
          <a:p>
            <a:pPr lvl="1"/>
            <a:r>
              <a:rPr lang="he-IL" sz="3600" dirty="0" smtClean="0"/>
              <a:t>טימיו </a:t>
            </a:r>
            <a:r>
              <a:rPr lang="he-IL" sz="3600" dirty="0" smtClean="0"/>
              <a:t>מתחמק ממכשולים</a:t>
            </a:r>
            <a:endParaRPr lang="he-IL" sz="3600" dirty="0" smtClean="0"/>
          </a:p>
          <a:p>
            <a:r>
              <a:rPr lang="en-US" sz="4000" dirty="0" smtClean="0"/>
              <a:t> </a:t>
            </a:r>
            <a:r>
              <a:rPr lang="he-IL" sz="4000" dirty="0" smtClean="0"/>
              <a:t>סדר וניקיון</a:t>
            </a:r>
          </a:p>
          <a:p>
            <a:pPr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חזרה ותזכורת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3880773"/>
          </a:xfrm>
        </p:spPr>
        <p:txBody>
          <a:bodyPr>
            <a:normAutofit/>
          </a:bodyPr>
          <a:lstStyle/>
          <a:p>
            <a:r>
              <a:rPr lang="he-IL" sz="4000" dirty="0" smtClean="0"/>
              <a:t>חיישן מגע</a:t>
            </a:r>
          </a:p>
          <a:p>
            <a:pPr lvl="1"/>
            <a:r>
              <a:rPr lang="he-IL" sz="3800" dirty="0" smtClean="0"/>
              <a:t> טכנולוגיה</a:t>
            </a:r>
          </a:p>
          <a:p>
            <a:pPr lvl="1"/>
            <a:r>
              <a:rPr lang="he-IL" sz="3800" dirty="0" smtClean="0"/>
              <a:t> תרגול התנהגות מובנית סגולה</a:t>
            </a:r>
          </a:p>
          <a:p>
            <a:r>
              <a:rPr lang="he-IL" sz="4000" dirty="0" smtClean="0"/>
              <a:t>תכנות </a:t>
            </a:r>
            <a:r>
              <a:rPr lang="en-US" sz="4000" dirty="0" smtClean="0"/>
              <a:t>VPL</a:t>
            </a:r>
            <a:r>
              <a:rPr lang="he-IL" sz="4000" dirty="0" smtClean="0"/>
              <a:t> - פעולת זיהוי לחיצה</a:t>
            </a:r>
          </a:p>
          <a:p>
            <a:pPr lvl="1"/>
            <a:r>
              <a:rPr lang="he-IL" sz="3600" dirty="0" smtClean="0"/>
              <a:t>טימיו מבולבל במבוך</a:t>
            </a:r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חיישנים ברובוט – חיישני קירבה</a:t>
            </a:r>
            <a:endParaRPr lang="he-IL" sz="4400" b="1" dirty="0"/>
          </a:p>
        </p:txBody>
      </p:sp>
      <p:sp>
        <p:nvSpPr>
          <p:cNvPr id="8" name="מציין מיקום תוכן 2"/>
          <p:cNvSpPr>
            <a:spLocks noGrp="1"/>
          </p:cNvSpPr>
          <p:nvPr>
            <p:ph idx="1"/>
          </p:nvPr>
        </p:nvSpPr>
        <p:spPr>
          <a:xfrm>
            <a:off x="427512" y="1536121"/>
            <a:ext cx="9393382" cy="5128839"/>
          </a:xfrm>
        </p:spPr>
        <p:txBody>
          <a:bodyPr>
            <a:noAutofit/>
          </a:bodyPr>
          <a:lstStyle/>
          <a:p>
            <a:r>
              <a:rPr lang="he-IL" sz="3200" dirty="0" smtClean="0"/>
              <a:t>לטימיו 7 חיישני קירבה – 5 מקדימה ו-2 מאחורה</a:t>
            </a:r>
          </a:p>
          <a:p>
            <a:pPr lvl="1"/>
            <a:r>
              <a:rPr lang="he-IL" sz="2800" dirty="0" smtClean="0"/>
              <a:t>טווח החיישן – כ-10 ס"מ</a:t>
            </a:r>
          </a:p>
          <a:p>
            <a:pPr lvl="1"/>
            <a:r>
              <a:rPr lang="he-IL" sz="2800" dirty="0" smtClean="0"/>
              <a:t>טכנולוגיה – שימוש באור אינפרה-אדום</a:t>
            </a:r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  <a:p>
            <a:pPr lvl="1"/>
            <a:endParaRPr lang="he-IL" sz="2800" dirty="0" smtClean="0"/>
          </a:p>
          <a:p>
            <a:pPr lvl="1"/>
            <a:endParaRPr lang="en-US" sz="2800" dirty="0" smtClean="0"/>
          </a:p>
          <a:p>
            <a:pPr lvl="1"/>
            <a:r>
              <a:rPr lang="he-IL" sz="2800" dirty="0" smtClean="0"/>
              <a:t>ככל שהמכשול קרוב יותר עוצמת האור המוחזר מהמכשול גבוהה יותר, והחיישן מחשב בהתאם את המרחק מהמכשול </a:t>
            </a:r>
          </a:p>
          <a:p>
            <a:pPr lvl="1"/>
            <a:endParaRPr lang="he-IL" sz="2800" dirty="0" smtClean="0"/>
          </a:p>
          <a:p>
            <a:pPr lvl="1"/>
            <a:endParaRPr lang="he-IL" sz="2800" dirty="0" smtClean="0"/>
          </a:p>
          <a:p>
            <a:pPr lvl="1">
              <a:buNone/>
            </a:pPr>
            <a:endParaRPr lang="he-IL" sz="2800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3236" y="3324101"/>
            <a:ext cx="3538353" cy="1942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חיישן מגע – תרגול התנהגות מובנית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1"/>
            <a:ext cx="8934357" cy="5152062"/>
          </a:xfrm>
        </p:spPr>
        <p:txBody>
          <a:bodyPr>
            <a:normAutofit/>
          </a:bodyPr>
          <a:lstStyle/>
          <a:p>
            <a:pPr marL="857250" lvl="1" indent="-457200">
              <a:spcBef>
                <a:spcPct val="20000"/>
              </a:spcBef>
            </a:pPr>
            <a:r>
              <a:rPr lang="he-IL" sz="4400" dirty="0" smtClean="0">
                <a:latin typeface="David" pitchFamily="34" charset="-79"/>
                <a:cs typeface="David" pitchFamily="34" charset="-79"/>
              </a:rPr>
              <a:t>בדקו מאיזה מבוך טימיו מצליח לצאת הכי </a:t>
            </a:r>
            <a:r>
              <a:rPr lang="he-IL" sz="4400" dirty="0" smtClean="0">
                <a:latin typeface="David" pitchFamily="34" charset="-79"/>
                <a:cs typeface="David" pitchFamily="34" charset="-79"/>
              </a:rPr>
              <a:t>מהר </a:t>
            </a:r>
          </a:p>
          <a:p>
            <a:pPr marL="1257300" lvl="2" indent="-457200" algn="r">
              <a:spcBef>
                <a:spcPct val="20000"/>
              </a:spcBef>
            </a:pPr>
            <a:r>
              <a:rPr lang="he-IL" sz="4000" dirty="0" smtClean="0">
                <a:latin typeface="David" pitchFamily="34" charset="-79"/>
                <a:cs typeface="David" pitchFamily="34" charset="-79"/>
              </a:rPr>
              <a:t>בחרו בהתנהגות המובנית </a:t>
            </a:r>
            <a:r>
              <a:rPr lang="he-IL" sz="4000" dirty="0" smtClean="0">
                <a:latin typeface="David" pitchFamily="34" charset="-79"/>
                <a:cs typeface="David" pitchFamily="34" charset="-79"/>
              </a:rPr>
              <a:t>הצהובה</a:t>
            </a:r>
            <a:endParaRPr lang="he-IL" sz="4000" dirty="0" smtClean="0">
              <a:latin typeface="David" pitchFamily="34" charset="-79"/>
              <a:cs typeface="David" pitchFamily="34" charset="-79"/>
            </a:endParaRPr>
          </a:p>
          <a:p>
            <a:pPr marL="1257300" lvl="2" indent="-457200">
              <a:spcBef>
                <a:spcPct val="20000"/>
              </a:spcBef>
            </a:pPr>
            <a:r>
              <a:rPr lang="he-IL" sz="4200" dirty="0" smtClean="0">
                <a:latin typeface="David" pitchFamily="34" charset="-79"/>
                <a:cs typeface="David" pitchFamily="34" charset="-79"/>
              </a:rPr>
              <a:t>מדדו כמה זמן לוקח לטימיו לצאת מהמבוך (אם בכלל)</a:t>
            </a:r>
            <a:endParaRPr lang="he-IL" sz="4200" dirty="0" smtClean="0">
              <a:latin typeface="David" pitchFamily="34" charset="-79"/>
              <a:cs typeface="David" pitchFamily="34" charset="-79"/>
            </a:endParaRPr>
          </a:p>
          <a:p>
            <a:pPr marL="1257300" lvl="2" indent="-457200">
              <a:spcBef>
                <a:spcPct val="20000"/>
              </a:spcBef>
            </a:pPr>
            <a:r>
              <a:rPr lang="he-IL" sz="4200" dirty="0" smtClean="0">
                <a:latin typeface="David" pitchFamily="34" charset="-79"/>
                <a:cs typeface="David" pitchFamily="34" charset="-79"/>
              </a:rPr>
              <a:t>אסור לטימיו לגעת בדרך בדפנות המבוך (פסילה)</a:t>
            </a:r>
            <a:endParaRPr lang="he-IL" sz="4600" dirty="0" smtClean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תכנות </a:t>
            </a:r>
            <a:r>
              <a:rPr lang="en-US" sz="4400" b="1" dirty="0" smtClean="0"/>
              <a:t>VPL</a:t>
            </a:r>
            <a:r>
              <a:rPr lang="he-IL" sz="4400" b="1" dirty="0" smtClean="0"/>
              <a:t> – פעולת זיהוי מכשול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0"/>
            <a:ext cx="8934357" cy="5321879"/>
          </a:xfrm>
        </p:spPr>
        <p:txBody>
          <a:bodyPr>
            <a:normAutofit/>
          </a:bodyPr>
          <a:lstStyle/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לבנת הפעולה לזיהוי מכשול מאפשרת עבודה עם כל חיישני הקירבה ברובוט</a:t>
            </a:r>
          </a:p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לאחר גרירת הלבנה לשולחן העבודה ניתן לבחור את החיישן</a:t>
            </a:r>
            <a:r>
              <a:rPr lang="en-US" sz="3800" dirty="0" smtClean="0">
                <a:latin typeface="David" pitchFamily="34" charset="-79"/>
                <a:cs typeface="David" pitchFamily="34" charset="-79"/>
              </a:rPr>
              <a:t>/</a:t>
            </a:r>
            <a:r>
              <a:rPr lang="he-IL" sz="3800" dirty="0" smtClean="0">
                <a:latin typeface="David" pitchFamily="34" charset="-79"/>
                <a:cs typeface="David" pitchFamily="34" charset="-79"/>
              </a:rPr>
              <a:t>ים המבוקש</a:t>
            </a:r>
            <a:r>
              <a:rPr lang="en-US" sz="3800" dirty="0" smtClean="0">
                <a:latin typeface="David" pitchFamily="34" charset="-79"/>
                <a:cs typeface="David" pitchFamily="34" charset="-79"/>
              </a:rPr>
              <a:t>/</a:t>
            </a:r>
            <a:r>
              <a:rPr lang="he-IL" sz="3800" dirty="0" smtClean="0">
                <a:latin typeface="David" pitchFamily="34" charset="-79"/>
                <a:cs typeface="David" pitchFamily="34" charset="-79"/>
              </a:rPr>
              <a:t>ים</a:t>
            </a:r>
          </a:p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אפור = לא פעיל</a:t>
            </a:r>
          </a:p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לבן = יזהה מכשול מתקרב</a:t>
            </a:r>
          </a:p>
          <a:p>
            <a:pPr marL="857250" lvl="1" indent="-457200">
              <a:spcBef>
                <a:spcPct val="20000"/>
              </a:spcBef>
            </a:pPr>
            <a:r>
              <a:rPr lang="he-IL" sz="3800" dirty="0" smtClean="0">
                <a:latin typeface="David" pitchFamily="34" charset="-79"/>
                <a:cs typeface="David" pitchFamily="34" charset="-79"/>
              </a:rPr>
              <a:t>שחור = יזהה מכשול מתרחק</a:t>
            </a:r>
          </a:p>
          <a:p>
            <a:pPr marL="857250" lvl="1" indent="-457200">
              <a:spcBef>
                <a:spcPct val="20000"/>
              </a:spcBef>
            </a:pPr>
            <a:endParaRPr lang="he-IL" sz="4000" dirty="0" smtClean="0"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8171" y="4023180"/>
            <a:ext cx="770165" cy="770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70629" y="4656045"/>
            <a:ext cx="717323" cy="73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01842" y="5609772"/>
            <a:ext cx="699214" cy="718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חיישן </a:t>
            </a:r>
            <a:r>
              <a:rPr lang="he-IL" sz="4400" b="1" dirty="0" smtClean="0"/>
              <a:t>קרבה – </a:t>
            </a:r>
            <a:r>
              <a:rPr lang="he-IL" sz="4400" b="1" dirty="0" smtClean="0"/>
              <a:t>תרגול תכנות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1"/>
            <a:ext cx="8934357" cy="5152062"/>
          </a:xfrm>
        </p:spPr>
        <p:txBody>
          <a:bodyPr>
            <a:normAutofit/>
          </a:bodyPr>
          <a:lstStyle/>
          <a:p>
            <a:pPr marL="857250" lvl="1" indent="-457200">
              <a:spcBef>
                <a:spcPct val="20000"/>
              </a:spcBef>
            </a:pPr>
            <a:r>
              <a:rPr lang="he-IL" sz="4400" dirty="0" smtClean="0">
                <a:latin typeface="David" pitchFamily="34" charset="-79"/>
                <a:cs typeface="David" pitchFamily="34" charset="-79"/>
              </a:rPr>
              <a:t>תכנתו את </a:t>
            </a:r>
            <a:r>
              <a:rPr lang="he-IL" sz="4400" dirty="0" smtClean="0">
                <a:latin typeface="David" pitchFamily="34" charset="-79"/>
                <a:cs typeface="David" pitchFamily="34" charset="-79"/>
              </a:rPr>
              <a:t>טימיו לזהות מכשול בדרך</a:t>
            </a:r>
            <a:endParaRPr lang="he-IL" sz="4400" dirty="0" smtClean="0">
              <a:latin typeface="David" pitchFamily="34" charset="-79"/>
              <a:cs typeface="David" pitchFamily="34" charset="-79"/>
            </a:endParaRPr>
          </a:p>
          <a:p>
            <a:pPr marL="1257300" lvl="2" indent="-457200">
              <a:spcBef>
                <a:spcPct val="20000"/>
              </a:spcBef>
            </a:pPr>
            <a:r>
              <a:rPr lang="he-IL" sz="4200" dirty="0" smtClean="0">
                <a:latin typeface="David" pitchFamily="34" charset="-79"/>
                <a:cs typeface="David" pitchFamily="34" charset="-79"/>
              </a:rPr>
              <a:t>לחיצה על כפתור חץ הכיוון קדימה תתחיל נסיעה קדימה</a:t>
            </a:r>
          </a:p>
          <a:p>
            <a:pPr marL="1257300" lvl="2" indent="-457200">
              <a:spcBef>
                <a:spcPct val="20000"/>
              </a:spcBef>
            </a:pPr>
            <a:r>
              <a:rPr lang="he-IL" sz="4200" dirty="0" smtClean="0">
                <a:latin typeface="David" pitchFamily="34" charset="-79"/>
                <a:cs typeface="David" pitchFamily="34" charset="-79"/>
              </a:rPr>
              <a:t>בזיהוי מכשול מולו טימיו ייעצר, ידליק אור אדום, וישמיע צליל אזהרה</a:t>
            </a:r>
            <a:endParaRPr lang="he-IL" sz="4200" dirty="0" smtClean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smtClean="0"/>
              <a:t>חיישן </a:t>
            </a:r>
            <a:r>
              <a:rPr lang="he-IL" sz="4400" b="1" dirty="0" smtClean="0"/>
              <a:t>קרבה – </a:t>
            </a:r>
            <a:r>
              <a:rPr lang="he-IL" sz="4400" b="1" dirty="0" smtClean="0"/>
              <a:t>תרגול </a:t>
            </a:r>
            <a:r>
              <a:rPr lang="he-IL" sz="4400" b="1" dirty="0" smtClean="0"/>
              <a:t>תכנות מתקדם</a:t>
            </a:r>
            <a:endParaRPr lang="he-IL" sz="4400" b="1" dirty="0"/>
          </a:p>
        </p:txBody>
      </p:sp>
      <p:sp>
        <p:nvSpPr>
          <p:cNvPr id="9" name="מציין מיקום תוכן 2"/>
          <p:cNvSpPr>
            <a:spLocks noGrp="1"/>
          </p:cNvSpPr>
          <p:nvPr>
            <p:ph idx="1"/>
          </p:nvPr>
        </p:nvSpPr>
        <p:spPr>
          <a:xfrm>
            <a:off x="365760" y="1536121"/>
            <a:ext cx="8934357" cy="5152062"/>
          </a:xfrm>
        </p:spPr>
        <p:txBody>
          <a:bodyPr>
            <a:normAutofit fontScale="92500" lnSpcReduction="10000"/>
          </a:bodyPr>
          <a:lstStyle/>
          <a:p>
            <a:pPr marL="857250" lvl="1" indent="-457200">
              <a:spcBef>
                <a:spcPct val="20000"/>
              </a:spcBef>
            </a:pPr>
            <a:r>
              <a:rPr lang="he-IL" sz="4400" dirty="0" smtClean="0">
                <a:latin typeface="David" pitchFamily="34" charset="-79"/>
                <a:cs typeface="David" pitchFamily="34" charset="-79"/>
              </a:rPr>
              <a:t>תכנתו את טימיו לסוע קדימה, לעצור מול מכשול, ולהמשיך בנסיעה לאחר שהמכשול מוסר מהדרך</a:t>
            </a:r>
          </a:p>
          <a:p>
            <a:pPr marL="857250" lvl="1" indent="-457200">
              <a:spcBef>
                <a:spcPct val="20000"/>
              </a:spcBef>
            </a:pPr>
            <a:r>
              <a:rPr lang="he-IL" sz="4400" dirty="0" smtClean="0">
                <a:latin typeface="David" pitchFamily="34" charset="-79"/>
                <a:cs typeface="David" pitchFamily="34" charset="-79"/>
              </a:rPr>
              <a:t>תכנתו את טימיו להתחמק אוטומטית ממכשולים כמו בהתנהגות המובנית הצהובה</a:t>
            </a:r>
            <a:endParaRPr lang="he-IL" sz="4400" dirty="0" smtClean="0">
              <a:latin typeface="David" pitchFamily="34" charset="-79"/>
              <a:cs typeface="David" pitchFamily="34" charset="-79"/>
            </a:endParaRPr>
          </a:p>
          <a:p>
            <a:pPr marL="1257300" lvl="2" indent="-457200">
              <a:spcBef>
                <a:spcPct val="20000"/>
              </a:spcBef>
            </a:pPr>
            <a:r>
              <a:rPr lang="he-IL" sz="4200" dirty="0" smtClean="0">
                <a:latin typeface="David" pitchFamily="34" charset="-79"/>
                <a:cs typeface="David" pitchFamily="34" charset="-79"/>
              </a:rPr>
              <a:t>בדקו האם בתכנות שלכם טימיו מצליח לצאת מהמבוך</a:t>
            </a:r>
            <a:endParaRPr lang="he-IL" sz="4200" dirty="0" smtClean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סדר וניקיון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he-IL" sz="4800" dirty="0" smtClean="0"/>
              <a:t>שמירת פרוייקט </a:t>
            </a:r>
            <a:r>
              <a:rPr lang="en-US" sz="4800" dirty="0" smtClean="0"/>
              <a:t>VPL</a:t>
            </a:r>
          </a:p>
          <a:p>
            <a:pPr marL="609600" indent="-609600"/>
            <a:r>
              <a:rPr lang="he-IL" sz="4800" dirty="0" smtClean="0"/>
              <a:t>סוגרים את החלונות במחשב</a:t>
            </a:r>
          </a:p>
          <a:p>
            <a:pPr marL="609600" indent="-609600"/>
            <a:r>
              <a:rPr lang="he-IL" sz="4800" dirty="0" smtClean="0"/>
              <a:t>סידור ציוד ועמדת העבודה</a:t>
            </a:r>
          </a:p>
          <a:p>
            <a:pPr marL="609600" indent="-609600"/>
            <a:r>
              <a:rPr lang="he-IL" sz="4800" dirty="0" smtClean="0"/>
              <a:t>חיבור טימיו לעמדת ההטענה</a:t>
            </a:r>
          </a:p>
          <a:p>
            <a:pPr marL="609600" indent="-609600"/>
            <a:r>
              <a:rPr lang="he-IL" sz="4800" dirty="0" smtClean="0"/>
              <a:t>כיבוי הטימיו</a:t>
            </a:r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2345</TotalTime>
  <Words>402</Words>
  <Application>Microsoft Office PowerPoint</Application>
  <PresentationFormat>Custom</PresentationFormat>
  <Paragraphs>59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פיאה</vt:lpstr>
      <vt:lpstr>חיישן קרבה</vt:lpstr>
      <vt:lpstr>תוכן עניינים</vt:lpstr>
      <vt:lpstr>חזרה ותזכורת</vt:lpstr>
      <vt:lpstr>חיישנים ברובוט – חיישני קירבה</vt:lpstr>
      <vt:lpstr>חיישן מגע – תרגול התנהגות מובנית</vt:lpstr>
      <vt:lpstr>תכנות VPL – פעולת זיהוי מכשול</vt:lpstr>
      <vt:lpstr>חיישן קרבה – תרגול תכנות</vt:lpstr>
      <vt:lpstr>חיישן קרבה – תרגול תכנות מתקדם</vt:lpstr>
      <vt:lpstr>סדר וניקיון</vt:lpstr>
    </vt:vector>
  </TitlesOfParts>
  <Company>Yaron'S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עבודה עם רובוטים  סוגי פלט שונים</dc:title>
  <dc:creator>rami1410</dc:creator>
  <cp:lastModifiedBy>Adi Itec</cp:lastModifiedBy>
  <cp:revision>191</cp:revision>
  <dcterms:created xsi:type="dcterms:W3CDTF">2017-08-08T19:01:28Z</dcterms:created>
  <dcterms:modified xsi:type="dcterms:W3CDTF">2020-03-15T12:43:21Z</dcterms:modified>
</cp:coreProperties>
</file>