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notesMasterIdLst>
    <p:notesMasterId r:id="rId12"/>
  </p:notesMasterIdLst>
  <p:sldIdLst>
    <p:sldId id="256" r:id="rId2"/>
    <p:sldId id="274" r:id="rId3"/>
    <p:sldId id="288" r:id="rId4"/>
    <p:sldId id="302" r:id="rId5"/>
    <p:sldId id="298" r:id="rId6"/>
    <p:sldId id="296" r:id="rId7"/>
    <p:sldId id="303" r:id="rId8"/>
    <p:sldId id="299" r:id="rId9"/>
    <p:sldId id="300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8C3450-B1F7-4D70-BBD4-DE10EE2FA08A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62692-F0D9-4B96-9ACD-12E88898574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54033" y="489527"/>
            <a:ext cx="8019969" cy="2863273"/>
          </a:xfrm>
        </p:spPr>
        <p:txBody>
          <a:bodyPr>
            <a:normAutofit/>
          </a:bodyPr>
          <a:lstStyle/>
          <a:p>
            <a:pPr algn="ctr"/>
            <a:r>
              <a:rPr lang="he-IL" sz="8000" dirty="0" smtClean="0"/>
              <a:t>חיישן קול</a:t>
            </a:r>
            <a:endParaRPr lang="he-IL" sz="8000" dirty="0"/>
          </a:p>
        </p:txBody>
      </p:sp>
    </p:spTree>
    <p:extLst>
      <p:ext uri="{BB962C8B-B14F-4D97-AF65-F5344CB8AC3E}">
        <p14:creationId xmlns=""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חיבור טימיו לעמדת 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fontScale="92500" lnSpcReduction="20000"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 חיישן קול</a:t>
            </a:r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כחולה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מחיאת כף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טפיחה</a:t>
            </a:r>
          </a:p>
          <a:p>
            <a:r>
              <a:rPr lang="he-IL" sz="4000" dirty="0" smtClean="0"/>
              <a:t>תרגול</a:t>
            </a:r>
            <a:endParaRPr lang="he-IL" sz="3600" dirty="0" smtClean="0"/>
          </a:p>
          <a:p>
            <a:r>
              <a:rPr lang="en-US" sz="4000" dirty="0" smtClean="0"/>
              <a:t> </a:t>
            </a:r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חיישן מסלול (רצפה)</a:t>
            </a:r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טורקיז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מסלול</a:t>
            </a:r>
          </a:p>
          <a:p>
            <a:pPr lvl="1"/>
            <a:r>
              <a:rPr lang="he-IL" sz="3600" smtClean="0"/>
              <a:t>נסיעה אוטונומית על מסלול</a:t>
            </a:r>
            <a:endParaRPr lang="he-IL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חיישנים ברובוט – חיישן קול</a:t>
            </a:r>
            <a:endParaRPr lang="he-IL" sz="4400" b="1" dirty="0"/>
          </a:p>
        </p:txBody>
      </p:sp>
      <p:sp>
        <p:nvSpPr>
          <p:cNvPr id="8" name="מציין מיקום תוכן 2"/>
          <p:cNvSpPr>
            <a:spLocks noGrp="1"/>
          </p:cNvSpPr>
          <p:nvPr>
            <p:ph idx="1"/>
          </p:nvPr>
        </p:nvSpPr>
        <p:spPr>
          <a:xfrm>
            <a:off x="332509" y="1536121"/>
            <a:ext cx="9488385" cy="5128839"/>
          </a:xfrm>
        </p:spPr>
        <p:txBody>
          <a:bodyPr>
            <a:noAutofit/>
          </a:bodyPr>
          <a:lstStyle/>
          <a:p>
            <a:r>
              <a:rPr lang="he-IL" sz="3200" dirty="0" smtClean="0"/>
              <a:t>לטימיו חיישן קול, המודד את עוצמת הרעש שבסביבתו</a:t>
            </a:r>
          </a:p>
          <a:p>
            <a:pPr lvl="1"/>
            <a:r>
              <a:rPr lang="he-IL" sz="3200" dirty="0" smtClean="0"/>
              <a:t>טכנולוגיה –חיישן קול המורכב ממיקרופון ומעגל הפעלה</a:t>
            </a:r>
          </a:p>
          <a:p>
            <a:pPr lvl="1"/>
            <a:r>
              <a:rPr lang="he-IL" sz="3200" dirty="0" smtClean="0"/>
              <a:t>חיישן הקול ברובוט מאפשר לזהות מחיאות כף וטפיחה על גבי הרובוט על ידי זיהוי השינוי ברמת הקול</a:t>
            </a:r>
          </a:p>
          <a:p>
            <a:pPr lvl="2"/>
            <a:r>
              <a:rPr lang="he-IL" sz="2800" dirty="0" smtClean="0"/>
              <a:t>מחיאת כף = שינוי קל</a:t>
            </a:r>
          </a:p>
          <a:p>
            <a:pPr lvl="2"/>
            <a:r>
              <a:rPr lang="he-IL" sz="2800" dirty="0" smtClean="0"/>
              <a:t>טפיחה על הרובוט = שינוי גדול</a:t>
            </a:r>
          </a:p>
          <a:p>
            <a:pPr lvl="1">
              <a:buNone/>
            </a:pPr>
            <a:endParaRPr lang="he-IL" sz="2800" dirty="0" smtClean="0"/>
          </a:p>
        </p:txBody>
      </p:sp>
      <p:sp>
        <p:nvSpPr>
          <p:cNvPr id="3" name="AutoShape 2" descr="תוצאת תמונה עבור ‪SOUND SENSOR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תוצאת תמונה עבור ‪SOUND SENSOR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תוצאת תמונה עבור ‪SOUND SENSOR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442" y="4934857"/>
            <a:ext cx="2567683" cy="169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algn="r"/>
            <a:r>
              <a:rPr lang="he-IL" sz="4400" b="1" dirty="0" smtClean="0"/>
              <a:t>חיישן מסלול – תרגול התנהגות מובנית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מקמו את טימיו על מסלול שיצרתם</a:t>
            </a:r>
          </a:p>
          <a:p>
            <a:pPr marL="1257300" lvl="2" indent="-457200" algn="r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בחרו בהתנהגות המובנית כחול כהה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נסו לנווט את טימיו בעזרת מחיאות כף בלבד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בדקו איך טימיו מתמודד עם פניות לכיוונים שונים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 – פעולת זיהוי מחיאת כף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לבנת הפעולה לזיהוי מחיאת כף מאפשרת זיהוי מחיאת כף ליד הרובוט (שינוי ברמת רעש הרקע)</a:t>
            </a:r>
          </a:p>
          <a:p>
            <a:pPr marL="857250" lvl="1" indent="-457200">
              <a:spcBef>
                <a:spcPct val="20000"/>
              </a:spcBef>
              <a:buNone/>
            </a:pPr>
            <a:endParaRPr lang="he-IL" sz="3800" dirty="0" smtClean="0">
              <a:latin typeface="David" pitchFamily="34" charset="-79"/>
              <a:cs typeface="David" pitchFamily="34" charset="-79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אלו רעשים נוספים מפעילים את האירוע?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400" dirty="0" smtClean="0">
                <a:latin typeface="David" pitchFamily="34" charset="-79"/>
                <a:cs typeface="David" pitchFamily="34" charset="-79"/>
              </a:rPr>
              <a:t>נקישה עם הציפורן על הרובוט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400" dirty="0" smtClean="0">
                <a:latin typeface="David" pitchFamily="34" charset="-79"/>
                <a:cs typeface="David" pitchFamily="34" charset="-79"/>
              </a:rPr>
              <a:t>נקישה על המשטח לידו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400" dirty="0" smtClean="0">
                <a:latin typeface="David" pitchFamily="34" charset="-79"/>
                <a:cs typeface="David" pitchFamily="34" charset="-79"/>
              </a:rPr>
              <a:t>ועוד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2134" y="2842012"/>
            <a:ext cx="1221694" cy="1208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 – פעולת זיהוי טפיחה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לבנת הפעולה לזיהוי טפיחה מאפשרת זיהוי טפיחה על הרובוט (שינוי ברמת רעש הרקע)</a:t>
            </a:r>
          </a:p>
          <a:p>
            <a:pPr marL="857250" lvl="1" indent="-457200">
              <a:spcBef>
                <a:spcPct val="20000"/>
              </a:spcBef>
              <a:buNone/>
            </a:pPr>
            <a:endParaRPr lang="he-IL" sz="3800" dirty="0" smtClean="0">
              <a:latin typeface="David" pitchFamily="34" charset="-79"/>
              <a:cs typeface="David" pitchFamily="34" charset="-79"/>
            </a:endParaRPr>
          </a:p>
          <a:p>
            <a:pPr marL="857250" lvl="1" indent="-457200">
              <a:spcBef>
                <a:spcPct val="20000"/>
              </a:spcBef>
            </a:pPr>
            <a:endParaRPr lang="he-IL" sz="3800" dirty="0" smtClean="0">
              <a:latin typeface="David" pitchFamily="34" charset="-79"/>
              <a:cs typeface="David" pitchFamily="34" charset="-79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גם לבנה זו משתמשת באותו חיישן קול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600" dirty="0" smtClean="0">
                <a:latin typeface="David" pitchFamily="34" charset="-79"/>
                <a:cs typeface="David" pitchFamily="34" charset="-79"/>
              </a:rPr>
              <a:t>מה ההבדל מול זיהוי מחיאת הכף? </a:t>
            </a:r>
            <a:endParaRPr lang="he-IL" sz="3200" dirty="0" smtClean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1965" y="2864521"/>
            <a:ext cx="1178378" cy="115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קול – תרגול תכנות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5200" dirty="0" smtClean="0">
                <a:latin typeface="David" pitchFamily="34" charset="-79"/>
                <a:cs typeface="David" pitchFamily="34" charset="-79"/>
              </a:rPr>
              <a:t>תכנתו את הרובוט להאיר בצהוב במחיאת כף, ובאדום בטפיחה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מומלץ להוסיף אירוע איפוס שמכבה את האור לחלוטין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בדקו את רגישות חיישן הקול של טימיו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קול – תרגול תכנות מתקדם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הוסיפו פעולות נסיעה לאירועים השונים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התקדם קדימה במחיאת כף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עצור בטפיחה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מה הסכנה בתכנות שתי פעולות שונות הנסמכות על אותו חיישן?</a:t>
            </a:r>
            <a:endParaRPr lang="he-IL" sz="40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2623</TotalTime>
  <Words>465</Words>
  <Application>Microsoft Office PowerPoint</Application>
  <PresentationFormat>Custom</PresentationFormat>
  <Paragraphs>66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פיאה</vt:lpstr>
      <vt:lpstr>חיישן קול</vt:lpstr>
      <vt:lpstr>תוכן עניינים</vt:lpstr>
      <vt:lpstr>חזרה ותזכורת</vt:lpstr>
      <vt:lpstr>חיישנים ברובוט – חיישן קול</vt:lpstr>
      <vt:lpstr>חיישן מסלול – תרגול התנהגות מובנית</vt:lpstr>
      <vt:lpstr>תכנות VPL – פעולת זיהוי מחיאת כף</vt:lpstr>
      <vt:lpstr>תכנות VPL – פעולת זיהוי טפיחה</vt:lpstr>
      <vt:lpstr>חיישן קול – תרגול תכנות</vt:lpstr>
      <vt:lpstr>חיישן קול – תרגול תכנות מתקדם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198</cp:revision>
  <dcterms:created xsi:type="dcterms:W3CDTF">2017-08-08T19:01:28Z</dcterms:created>
  <dcterms:modified xsi:type="dcterms:W3CDTF">2020-03-16T12:25:52Z</dcterms:modified>
</cp:coreProperties>
</file>