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 initials="J" lastIdx="1" clrIdx="0">
    <p:extLst>
      <p:ext uri="{19B8F6BF-5375-455C-9EA6-DF929625EA0E}">
        <p15:presenceInfo xmlns:p15="http://schemas.microsoft.com/office/powerpoint/2012/main" userId="5b0028610941b37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710005"/>
    <a:srgbClr val="CC6600"/>
    <a:srgbClr val="6600CC"/>
    <a:srgbClr val="FFFF00"/>
    <a:srgbClr val="663300"/>
    <a:srgbClr val="2B650A"/>
    <a:srgbClr val="FF99FF"/>
    <a:srgbClr val="FFCC66"/>
    <a:srgbClr val="7E3A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83" d="100"/>
          <a:sy n="83" d="100"/>
        </p:scale>
        <p:origin x="677"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4CA2A-4B89-4170-B0F5-14244E315424}" type="datetimeFigureOut">
              <a:rPr lang="en-US" smtClean="0"/>
              <a:t>5/23/2024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DAD027-27CF-4C39-AC98-60DCCE58B98A}" type="slidenum">
              <a:rPr lang="en-US" smtClean="0"/>
              <a:t>‹#›</a:t>
            </a:fld>
            <a:endParaRPr lang="en-US"/>
          </a:p>
        </p:txBody>
      </p:sp>
    </p:spTree>
    <p:extLst>
      <p:ext uri="{BB962C8B-B14F-4D97-AF65-F5344CB8AC3E}">
        <p14:creationId xmlns:p14="http://schemas.microsoft.com/office/powerpoint/2010/main" val="526904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DAD027-27CF-4C39-AC98-60DCCE58B98A}" type="slidenum">
              <a:rPr lang="en-US" smtClean="0"/>
              <a:t>1</a:t>
            </a:fld>
            <a:endParaRPr lang="en-US"/>
          </a:p>
        </p:txBody>
      </p:sp>
    </p:spTree>
    <p:extLst>
      <p:ext uri="{BB962C8B-B14F-4D97-AF65-F5344CB8AC3E}">
        <p14:creationId xmlns:p14="http://schemas.microsoft.com/office/powerpoint/2010/main" val="673985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A6199-A642-6E1A-9FA2-D75276ADCD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663207-F718-73DC-FEA6-B4D460C56F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CF8D53-8AD0-72FE-A89D-9F96326F42FE}"/>
              </a:ext>
            </a:extLst>
          </p:cNvPr>
          <p:cNvSpPr>
            <a:spLocks noGrp="1"/>
          </p:cNvSpPr>
          <p:nvPr>
            <p:ph type="dt" sz="half" idx="10"/>
          </p:nvPr>
        </p:nvSpPr>
        <p:spPr/>
        <p:txBody>
          <a:bodyPr/>
          <a:lstStyle/>
          <a:p>
            <a:fld id="{B041F590-DB6F-438D-96C4-FC706EC45BD8}" type="datetimeFigureOut">
              <a:rPr lang="en-US" smtClean="0"/>
              <a:t>5/23/2024</a:t>
            </a:fld>
            <a:endParaRPr lang="en-US"/>
          </a:p>
        </p:txBody>
      </p:sp>
      <p:sp>
        <p:nvSpPr>
          <p:cNvPr id="5" name="Footer Placeholder 4">
            <a:extLst>
              <a:ext uri="{FF2B5EF4-FFF2-40B4-BE49-F238E27FC236}">
                <a16:creationId xmlns:a16="http://schemas.microsoft.com/office/drawing/2014/main" id="{9481F3A6-33D6-B0AA-09C8-E534A1E15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D3B823-60DF-31FB-BD2E-D8AF6F1C0CA4}"/>
              </a:ext>
            </a:extLst>
          </p:cNvPr>
          <p:cNvSpPr>
            <a:spLocks noGrp="1"/>
          </p:cNvSpPr>
          <p:nvPr>
            <p:ph type="sldNum" sz="quarter" idx="12"/>
          </p:nvPr>
        </p:nvSpPr>
        <p:spPr/>
        <p:txBody>
          <a:bodyPr/>
          <a:lstStyle/>
          <a:p>
            <a:fld id="{D5AC95B5-F407-4B70-8E34-2C690AB00D4C}" type="slidenum">
              <a:rPr lang="en-US" smtClean="0"/>
              <a:t>‹#›</a:t>
            </a:fld>
            <a:endParaRPr lang="en-US"/>
          </a:p>
        </p:txBody>
      </p:sp>
    </p:spTree>
    <p:extLst>
      <p:ext uri="{BB962C8B-B14F-4D97-AF65-F5344CB8AC3E}">
        <p14:creationId xmlns:p14="http://schemas.microsoft.com/office/powerpoint/2010/main" val="198009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C10D6-0C4E-0FE8-8C52-EBC39B49B4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8B9B75-3437-7AF6-0950-7097DCE0DA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CFBD7A-3534-E62D-0137-EA4D49D8E49E}"/>
              </a:ext>
            </a:extLst>
          </p:cNvPr>
          <p:cNvSpPr>
            <a:spLocks noGrp="1"/>
          </p:cNvSpPr>
          <p:nvPr>
            <p:ph type="dt" sz="half" idx="10"/>
          </p:nvPr>
        </p:nvSpPr>
        <p:spPr/>
        <p:txBody>
          <a:bodyPr/>
          <a:lstStyle/>
          <a:p>
            <a:fld id="{B041F590-DB6F-438D-96C4-FC706EC45BD8}" type="datetimeFigureOut">
              <a:rPr lang="en-US" smtClean="0"/>
              <a:t>5/23/2024</a:t>
            </a:fld>
            <a:endParaRPr lang="en-US"/>
          </a:p>
        </p:txBody>
      </p:sp>
      <p:sp>
        <p:nvSpPr>
          <p:cNvPr id="5" name="Footer Placeholder 4">
            <a:extLst>
              <a:ext uri="{FF2B5EF4-FFF2-40B4-BE49-F238E27FC236}">
                <a16:creationId xmlns:a16="http://schemas.microsoft.com/office/drawing/2014/main" id="{CBBFB5C0-8CA4-AD73-766F-F8FD8F1B1C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E3587-5D4B-F0F5-68F0-7E470EB176F2}"/>
              </a:ext>
            </a:extLst>
          </p:cNvPr>
          <p:cNvSpPr>
            <a:spLocks noGrp="1"/>
          </p:cNvSpPr>
          <p:nvPr>
            <p:ph type="sldNum" sz="quarter" idx="12"/>
          </p:nvPr>
        </p:nvSpPr>
        <p:spPr/>
        <p:txBody>
          <a:bodyPr/>
          <a:lstStyle/>
          <a:p>
            <a:fld id="{D5AC95B5-F407-4B70-8E34-2C690AB00D4C}" type="slidenum">
              <a:rPr lang="en-US" smtClean="0"/>
              <a:t>‹#›</a:t>
            </a:fld>
            <a:endParaRPr lang="en-US"/>
          </a:p>
        </p:txBody>
      </p:sp>
    </p:spTree>
    <p:extLst>
      <p:ext uri="{BB962C8B-B14F-4D97-AF65-F5344CB8AC3E}">
        <p14:creationId xmlns:p14="http://schemas.microsoft.com/office/powerpoint/2010/main" val="1424991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B416B8-4D08-F3DA-45C5-7540D84DC5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9C97C8-810A-2541-A40F-7D5A12A8C3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D78941-1654-2F85-0F91-81E5B82F595F}"/>
              </a:ext>
            </a:extLst>
          </p:cNvPr>
          <p:cNvSpPr>
            <a:spLocks noGrp="1"/>
          </p:cNvSpPr>
          <p:nvPr>
            <p:ph type="dt" sz="half" idx="10"/>
          </p:nvPr>
        </p:nvSpPr>
        <p:spPr/>
        <p:txBody>
          <a:bodyPr/>
          <a:lstStyle/>
          <a:p>
            <a:fld id="{B041F590-DB6F-438D-96C4-FC706EC45BD8}" type="datetimeFigureOut">
              <a:rPr lang="en-US" smtClean="0"/>
              <a:t>5/23/2024</a:t>
            </a:fld>
            <a:endParaRPr lang="en-US"/>
          </a:p>
        </p:txBody>
      </p:sp>
      <p:sp>
        <p:nvSpPr>
          <p:cNvPr id="5" name="Footer Placeholder 4">
            <a:extLst>
              <a:ext uri="{FF2B5EF4-FFF2-40B4-BE49-F238E27FC236}">
                <a16:creationId xmlns:a16="http://schemas.microsoft.com/office/drawing/2014/main" id="{5C8393BD-72A0-D01C-2600-CCDCD0EEEC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85CA6A-BE3F-A50D-2D45-CACCFF38F938}"/>
              </a:ext>
            </a:extLst>
          </p:cNvPr>
          <p:cNvSpPr>
            <a:spLocks noGrp="1"/>
          </p:cNvSpPr>
          <p:nvPr>
            <p:ph type="sldNum" sz="quarter" idx="12"/>
          </p:nvPr>
        </p:nvSpPr>
        <p:spPr/>
        <p:txBody>
          <a:bodyPr/>
          <a:lstStyle/>
          <a:p>
            <a:fld id="{D5AC95B5-F407-4B70-8E34-2C690AB00D4C}" type="slidenum">
              <a:rPr lang="en-US" smtClean="0"/>
              <a:t>‹#›</a:t>
            </a:fld>
            <a:endParaRPr lang="en-US"/>
          </a:p>
        </p:txBody>
      </p:sp>
    </p:spTree>
    <p:extLst>
      <p:ext uri="{BB962C8B-B14F-4D97-AF65-F5344CB8AC3E}">
        <p14:creationId xmlns:p14="http://schemas.microsoft.com/office/powerpoint/2010/main" val="2776500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4EA72-6EE6-1535-8570-24E0DA270E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277D12-EF4F-75B2-ED2B-DB32740CD7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F4078-3295-6DF2-FC08-7DA7392AFCD0}"/>
              </a:ext>
            </a:extLst>
          </p:cNvPr>
          <p:cNvSpPr>
            <a:spLocks noGrp="1"/>
          </p:cNvSpPr>
          <p:nvPr>
            <p:ph type="dt" sz="half" idx="10"/>
          </p:nvPr>
        </p:nvSpPr>
        <p:spPr/>
        <p:txBody>
          <a:bodyPr/>
          <a:lstStyle/>
          <a:p>
            <a:fld id="{B041F590-DB6F-438D-96C4-FC706EC45BD8}" type="datetimeFigureOut">
              <a:rPr lang="en-US" smtClean="0"/>
              <a:t>5/23/2024</a:t>
            </a:fld>
            <a:endParaRPr lang="en-US"/>
          </a:p>
        </p:txBody>
      </p:sp>
      <p:sp>
        <p:nvSpPr>
          <p:cNvPr id="5" name="Footer Placeholder 4">
            <a:extLst>
              <a:ext uri="{FF2B5EF4-FFF2-40B4-BE49-F238E27FC236}">
                <a16:creationId xmlns:a16="http://schemas.microsoft.com/office/drawing/2014/main" id="{DBBE3E86-0D15-12C8-A7D3-1AC112C65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21553-6114-D28B-65EB-4E0A93A93074}"/>
              </a:ext>
            </a:extLst>
          </p:cNvPr>
          <p:cNvSpPr>
            <a:spLocks noGrp="1"/>
          </p:cNvSpPr>
          <p:nvPr>
            <p:ph type="sldNum" sz="quarter" idx="12"/>
          </p:nvPr>
        </p:nvSpPr>
        <p:spPr/>
        <p:txBody>
          <a:bodyPr/>
          <a:lstStyle/>
          <a:p>
            <a:fld id="{D5AC95B5-F407-4B70-8E34-2C690AB00D4C}" type="slidenum">
              <a:rPr lang="en-US" smtClean="0"/>
              <a:t>‹#›</a:t>
            </a:fld>
            <a:endParaRPr lang="en-US"/>
          </a:p>
        </p:txBody>
      </p:sp>
    </p:spTree>
    <p:extLst>
      <p:ext uri="{BB962C8B-B14F-4D97-AF65-F5344CB8AC3E}">
        <p14:creationId xmlns:p14="http://schemas.microsoft.com/office/powerpoint/2010/main" val="679312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00117-FAC4-9226-90AB-BC095AA8FE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5A4E87-652C-2E37-1057-8406CC92CE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3149D-724E-E1F6-196C-F17A835CD465}"/>
              </a:ext>
            </a:extLst>
          </p:cNvPr>
          <p:cNvSpPr>
            <a:spLocks noGrp="1"/>
          </p:cNvSpPr>
          <p:nvPr>
            <p:ph type="dt" sz="half" idx="10"/>
          </p:nvPr>
        </p:nvSpPr>
        <p:spPr/>
        <p:txBody>
          <a:bodyPr/>
          <a:lstStyle/>
          <a:p>
            <a:fld id="{B041F590-DB6F-438D-96C4-FC706EC45BD8}" type="datetimeFigureOut">
              <a:rPr lang="en-US" smtClean="0"/>
              <a:t>5/23/2024</a:t>
            </a:fld>
            <a:endParaRPr lang="en-US"/>
          </a:p>
        </p:txBody>
      </p:sp>
      <p:sp>
        <p:nvSpPr>
          <p:cNvPr id="5" name="Footer Placeholder 4">
            <a:extLst>
              <a:ext uri="{FF2B5EF4-FFF2-40B4-BE49-F238E27FC236}">
                <a16:creationId xmlns:a16="http://schemas.microsoft.com/office/drawing/2014/main" id="{66D6E35E-2713-6270-6A25-089C3B57B8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E9D2A-7CAD-ED44-6B0B-46CE8198CC4C}"/>
              </a:ext>
            </a:extLst>
          </p:cNvPr>
          <p:cNvSpPr>
            <a:spLocks noGrp="1"/>
          </p:cNvSpPr>
          <p:nvPr>
            <p:ph type="sldNum" sz="quarter" idx="12"/>
          </p:nvPr>
        </p:nvSpPr>
        <p:spPr/>
        <p:txBody>
          <a:bodyPr/>
          <a:lstStyle/>
          <a:p>
            <a:fld id="{D5AC95B5-F407-4B70-8E34-2C690AB00D4C}" type="slidenum">
              <a:rPr lang="en-US" smtClean="0"/>
              <a:t>‹#›</a:t>
            </a:fld>
            <a:endParaRPr lang="en-US"/>
          </a:p>
        </p:txBody>
      </p:sp>
    </p:spTree>
    <p:extLst>
      <p:ext uri="{BB962C8B-B14F-4D97-AF65-F5344CB8AC3E}">
        <p14:creationId xmlns:p14="http://schemas.microsoft.com/office/powerpoint/2010/main" val="199816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5D42C-B78F-8069-665B-AE5D947A52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13CE69-5676-97C0-5377-81C7D44673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7486C8-1E6F-2556-DED0-5D9B331B08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A3C221-6843-6169-1990-A87BBCD6313C}"/>
              </a:ext>
            </a:extLst>
          </p:cNvPr>
          <p:cNvSpPr>
            <a:spLocks noGrp="1"/>
          </p:cNvSpPr>
          <p:nvPr>
            <p:ph type="dt" sz="half" idx="10"/>
          </p:nvPr>
        </p:nvSpPr>
        <p:spPr/>
        <p:txBody>
          <a:bodyPr/>
          <a:lstStyle/>
          <a:p>
            <a:fld id="{B041F590-DB6F-438D-96C4-FC706EC45BD8}" type="datetimeFigureOut">
              <a:rPr lang="en-US" smtClean="0"/>
              <a:t>5/23/2024</a:t>
            </a:fld>
            <a:endParaRPr lang="en-US"/>
          </a:p>
        </p:txBody>
      </p:sp>
      <p:sp>
        <p:nvSpPr>
          <p:cNvPr id="6" name="Footer Placeholder 5">
            <a:extLst>
              <a:ext uri="{FF2B5EF4-FFF2-40B4-BE49-F238E27FC236}">
                <a16:creationId xmlns:a16="http://schemas.microsoft.com/office/drawing/2014/main" id="{B4C66054-15E5-2B0E-3F91-8947C7910A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D9AA32-67AA-D516-5A89-6B43D67B904E}"/>
              </a:ext>
            </a:extLst>
          </p:cNvPr>
          <p:cNvSpPr>
            <a:spLocks noGrp="1"/>
          </p:cNvSpPr>
          <p:nvPr>
            <p:ph type="sldNum" sz="quarter" idx="12"/>
          </p:nvPr>
        </p:nvSpPr>
        <p:spPr/>
        <p:txBody>
          <a:bodyPr/>
          <a:lstStyle/>
          <a:p>
            <a:fld id="{D5AC95B5-F407-4B70-8E34-2C690AB00D4C}" type="slidenum">
              <a:rPr lang="en-US" smtClean="0"/>
              <a:t>‹#›</a:t>
            </a:fld>
            <a:endParaRPr lang="en-US"/>
          </a:p>
        </p:txBody>
      </p:sp>
    </p:spTree>
    <p:extLst>
      <p:ext uri="{BB962C8B-B14F-4D97-AF65-F5344CB8AC3E}">
        <p14:creationId xmlns:p14="http://schemas.microsoft.com/office/powerpoint/2010/main" val="2520845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31601-69EF-D526-F281-0ECC989117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E12827-7ECC-3A2B-C4C5-54ABEE063F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DC89FF-D29B-2DFC-4E6E-2590EFD832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B9445A-020A-D404-C183-28B9605397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D63208-6AB3-3277-4932-84EBABF06C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7C207D-0171-714F-5481-C4F4EF209566}"/>
              </a:ext>
            </a:extLst>
          </p:cNvPr>
          <p:cNvSpPr>
            <a:spLocks noGrp="1"/>
          </p:cNvSpPr>
          <p:nvPr>
            <p:ph type="dt" sz="half" idx="10"/>
          </p:nvPr>
        </p:nvSpPr>
        <p:spPr/>
        <p:txBody>
          <a:bodyPr/>
          <a:lstStyle/>
          <a:p>
            <a:fld id="{B041F590-DB6F-438D-96C4-FC706EC45BD8}" type="datetimeFigureOut">
              <a:rPr lang="en-US" smtClean="0"/>
              <a:t>5/23/2024</a:t>
            </a:fld>
            <a:endParaRPr lang="en-US"/>
          </a:p>
        </p:txBody>
      </p:sp>
      <p:sp>
        <p:nvSpPr>
          <p:cNvPr id="8" name="Footer Placeholder 7">
            <a:extLst>
              <a:ext uri="{FF2B5EF4-FFF2-40B4-BE49-F238E27FC236}">
                <a16:creationId xmlns:a16="http://schemas.microsoft.com/office/drawing/2014/main" id="{0BB343BB-C86D-656E-8129-657A2939D7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4298FC-5260-FC41-DD75-FFB791149B88}"/>
              </a:ext>
            </a:extLst>
          </p:cNvPr>
          <p:cNvSpPr>
            <a:spLocks noGrp="1"/>
          </p:cNvSpPr>
          <p:nvPr>
            <p:ph type="sldNum" sz="quarter" idx="12"/>
          </p:nvPr>
        </p:nvSpPr>
        <p:spPr/>
        <p:txBody>
          <a:bodyPr/>
          <a:lstStyle/>
          <a:p>
            <a:fld id="{D5AC95B5-F407-4B70-8E34-2C690AB00D4C}" type="slidenum">
              <a:rPr lang="en-US" smtClean="0"/>
              <a:t>‹#›</a:t>
            </a:fld>
            <a:endParaRPr lang="en-US"/>
          </a:p>
        </p:txBody>
      </p:sp>
    </p:spTree>
    <p:extLst>
      <p:ext uri="{BB962C8B-B14F-4D97-AF65-F5344CB8AC3E}">
        <p14:creationId xmlns:p14="http://schemas.microsoft.com/office/powerpoint/2010/main" val="201167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5C7F0-F75B-C231-D8C9-CD3BEBA64F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E70187-0C25-9080-627C-19CD2A23B69A}"/>
              </a:ext>
            </a:extLst>
          </p:cNvPr>
          <p:cNvSpPr>
            <a:spLocks noGrp="1"/>
          </p:cNvSpPr>
          <p:nvPr>
            <p:ph type="dt" sz="half" idx="10"/>
          </p:nvPr>
        </p:nvSpPr>
        <p:spPr/>
        <p:txBody>
          <a:bodyPr/>
          <a:lstStyle/>
          <a:p>
            <a:fld id="{B041F590-DB6F-438D-96C4-FC706EC45BD8}" type="datetimeFigureOut">
              <a:rPr lang="en-US" smtClean="0"/>
              <a:t>5/23/2024</a:t>
            </a:fld>
            <a:endParaRPr lang="en-US"/>
          </a:p>
        </p:txBody>
      </p:sp>
      <p:sp>
        <p:nvSpPr>
          <p:cNvPr id="4" name="Footer Placeholder 3">
            <a:extLst>
              <a:ext uri="{FF2B5EF4-FFF2-40B4-BE49-F238E27FC236}">
                <a16:creationId xmlns:a16="http://schemas.microsoft.com/office/drawing/2014/main" id="{93574BF6-836C-D16F-7ED6-3E19D3D1BB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E40AB8-EDBA-6124-8439-F4F10F009731}"/>
              </a:ext>
            </a:extLst>
          </p:cNvPr>
          <p:cNvSpPr>
            <a:spLocks noGrp="1"/>
          </p:cNvSpPr>
          <p:nvPr>
            <p:ph type="sldNum" sz="quarter" idx="12"/>
          </p:nvPr>
        </p:nvSpPr>
        <p:spPr/>
        <p:txBody>
          <a:bodyPr/>
          <a:lstStyle/>
          <a:p>
            <a:fld id="{D5AC95B5-F407-4B70-8E34-2C690AB00D4C}" type="slidenum">
              <a:rPr lang="en-US" smtClean="0"/>
              <a:t>‹#›</a:t>
            </a:fld>
            <a:endParaRPr lang="en-US"/>
          </a:p>
        </p:txBody>
      </p:sp>
    </p:spTree>
    <p:extLst>
      <p:ext uri="{BB962C8B-B14F-4D97-AF65-F5344CB8AC3E}">
        <p14:creationId xmlns:p14="http://schemas.microsoft.com/office/powerpoint/2010/main" val="2999969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FFA802-B218-1197-F342-0532908D09FE}"/>
              </a:ext>
            </a:extLst>
          </p:cNvPr>
          <p:cNvSpPr>
            <a:spLocks noGrp="1"/>
          </p:cNvSpPr>
          <p:nvPr>
            <p:ph type="dt" sz="half" idx="10"/>
          </p:nvPr>
        </p:nvSpPr>
        <p:spPr/>
        <p:txBody>
          <a:bodyPr/>
          <a:lstStyle/>
          <a:p>
            <a:fld id="{B041F590-DB6F-438D-96C4-FC706EC45BD8}" type="datetimeFigureOut">
              <a:rPr lang="en-US" smtClean="0"/>
              <a:t>5/23/2024</a:t>
            </a:fld>
            <a:endParaRPr lang="en-US"/>
          </a:p>
        </p:txBody>
      </p:sp>
      <p:sp>
        <p:nvSpPr>
          <p:cNvPr id="3" name="Footer Placeholder 2">
            <a:extLst>
              <a:ext uri="{FF2B5EF4-FFF2-40B4-BE49-F238E27FC236}">
                <a16:creationId xmlns:a16="http://schemas.microsoft.com/office/drawing/2014/main" id="{778E9749-33F9-4372-B365-1287EC5595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9942D2-543E-2411-F306-B9029C14363A}"/>
              </a:ext>
            </a:extLst>
          </p:cNvPr>
          <p:cNvSpPr>
            <a:spLocks noGrp="1"/>
          </p:cNvSpPr>
          <p:nvPr>
            <p:ph type="sldNum" sz="quarter" idx="12"/>
          </p:nvPr>
        </p:nvSpPr>
        <p:spPr/>
        <p:txBody>
          <a:bodyPr/>
          <a:lstStyle/>
          <a:p>
            <a:fld id="{D5AC95B5-F407-4B70-8E34-2C690AB00D4C}" type="slidenum">
              <a:rPr lang="en-US" smtClean="0"/>
              <a:t>‹#›</a:t>
            </a:fld>
            <a:endParaRPr lang="en-US"/>
          </a:p>
        </p:txBody>
      </p:sp>
    </p:spTree>
    <p:extLst>
      <p:ext uri="{BB962C8B-B14F-4D97-AF65-F5344CB8AC3E}">
        <p14:creationId xmlns:p14="http://schemas.microsoft.com/office/powerpoint/2010/main" val="302630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6009F-A1F8-7C82-4F71-48EB52115E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636C3C-CE64-BE1A-8037-5C1338AFBF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78C321-697B-DEBB-CB59-35B454082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41747A-85B1-5AC1-F002-B8F0834DE075}"/>
              </a:ext>
            </a:extLst>
          </p:cNvPr>
          <p:cNvSpPr>
            <a:spLocks noGrp="1"/>
          </p:cNvSpPr>
          <p:nvPr>
            <p:ph type="dt" sz="half" idx="10"/>
          </p:nvPr>
        </p:nvSpPr>
        <p:spPr/>
        <p:txBody>
          <a:bodyPr/>
          <a:lstStyle/>
          <a:p>
            <a:fld id="{B041F590-DB6F-438D-96C4-FC706EC45BD8}" type="datetimeFigureOut">
              <a:rPr lang="en-US" smtClean="0"/>
              <a:t>5/23/2024</a:t>
            </a:fld>
            <a:endParaRPr lang="en-US"/>
          </a:p>
        </p:txBody>
      </p:sp>
      <p:sp>
        <p:nvSpPr>
          <p:cNvPr id="6" name="Footer Placeholder 5">
            <a:extLst>
              <a:ext uri="{FF2B5EF4-FFF2-40B4-BE49-F238E27FC236}">
                <a16:creationId xmlns:a16="http://schemas.microsoft.com/office/drawing/2014/main" id="{2968D5EA-13C8-9366-A06B-5889784D3A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B4DC84-BF50-11A5-D597-574637865A32}"/>
              </a:ext>
            </a:extLst>
          </p:cNvPr>
          <p:cNvSpPr>
            <a:spLocks noGrp="1"/>
          </p:cNvSpPr>
          <p:nvPr>
            <p:ph type="sldNum" sz="quarter" idx="12"/>
          </p:nvPr>
        </p:nvSpPr>
        <p:spPr/>
        <p:txBody>
          <a:bodyPr/>
          <a:lstStyle/>
          <a:p>
            <a:fld id="{D5AC95B5-F407-4B70-8E34-2C690AB00D4C}" type="slidenum">
              <a:rPr lang="en-US" smtClean="0"/>
              <a:t>‹#›</a:t>
            </a:fld>
            <a:endParaRPr lang="en-US"/>
          </a:p>
        </p:txBody>
      </p:sp>
    </p:spTree>
    <p:extLst>
      <p:ext uri="{BB962C8B-B14F-4D97-AF65-F5344CB8AC3E}">
        <p14:creationId xmlns:p14="http://schemas.microsoft.com/office/powerpoint/2010/main" val="2416031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13357-D8F7-0F80-24D1-C45EA5269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1E5057-FEDF-2C43-D6C2-0D5FCE0500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DDCBDC-25F0-ADC0-C0BF-2F723499A2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8AAFAE-6A97-5D80-6DDB-2D68D866A299}"/>
              </a:ext>
            </a:extLst>
          </p:cNvPr>
          <p:cNvSpPr>
            <a:spLocks noGrp="1"/>
          </p:cNvSpPr>
          <p:nvPr>
            <p:ph type="dt" sz="half" idx="10"/>
          </p:nvPr>
        </p:nvSpPr>
        <p:spPr/>
        <p:txBody>
          <a:bodyPr/>
          <a:lstStyle/>
          <a:p>
            <a:fld id="{B041F590-DB6F-438D-96C4-FC706EC45BD8}" type="datetimeFigureOut">
              <a:rPr lang="en-US" smtClean="0"/>
              <a:t>5/23/2024</a:t>
            </a:fld>
            <a:endParaRPr lang="en-US"/>
          </a:p>
        </p:txBody>
      </p:sp>
      <p:sp>
        <p:nvSpPr>
          <p:cNvPr id="6" name="Footer Placeholder 5">
            <a:extLst>
              <a:ext uri="{FF2B5EF4-FFF2-40B4-BE49-F238E27FC236}">
                <a16:creationId xmlns:a16="http://schemas.microsoft.com/office/drawing/2014/main" id="{4AC9A69E-4DC2-C506-659E-00D446F48A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258259-F98B-C336-9774-7CA6CD03D1BF}"/>
              </a:ext>
            </a:extLst>
          </p:cNvPr>
          <p:cNvSpPr>
            <a:spLocks noGrp="1"/>
          </p:cNvSpPr>
          <p:nvPr>
            <p:ph type="sldNum" sz="quarter" idx="12"/>
          </p:nvPr>
        </p:nvSpPr>
        <p:spPr/>
        <p:txBody>
          <a:bodyPr/>
          <a:lstStyle/>
          <a:p>
            <a:fld id="{D5AC95B5-F407-4B70-8E34-2C690AB00D4C}" type="slidenum">
              <a:rPr lang="en-US" smtClean="0"/>
              <a:t>‹#›</a:t>
            </a:fld>
            <a:endParaRPr lang="en-US"/>
          </a:p>
        </p:txBody>
      </p:sp>
    </p:spTree>
    <p:extLst>
      <p:ext uri="{BB962C8B-B14F-4D97-AF65-F5344CB8AC3E}">
        <p14:creationId xmlns:p14="http://schemas.microsoft.com/office/powerpoint/2010/main" val="144864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7FFF0D-47FC-1E12-732E-65C95CA124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4BA92A-0C23-65EA-7ADA-CC0B77A50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3EC6A-A381-C4AD-FF21-66F5DE8CDB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1F590-DB6F-438D-96C4-FC706EC45BD8}" type="datetimeFigureOut">
              <a:rPr lang="en-US" smtClean="0"/>
              <a:t>5/23/2024</a:t>
            </a:fld>
            <a:endParaRPr lang="en-US"/>
          </a:p>
        </p:txBody>
      </p:sp>
      <p:sp>
        <p:nvSpPr>
          <p:cNvPr id="5" name="Footer Placeholder 4">
            <a:extLst>
              <a:ext uri="{FF2B5EF4-FFF2-40B4-BE49-F238E27FC236}">
                <a16:creationId xmlns:a16="http://schemas.microsoft.com/office/drawing/2014/main" id="{326FF2AE-EA99-0E4B-92A7-86356A21C6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CD2466-E515-174F-B8CD-BA4B11743B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C95B5-F407-4B70-8E34-2C690AB00D4C}" type="slidenum">
              <a:rPr lang="en-US" smtClean="0"/>
              <a:t>‹#›</a:t>
            </a:fld>
            <a:endParaRPr lang="en-US"/>
          </a:p>
        </p:txBody>
      </p:sp>
    </p:spTree>
    <p:extLst>
      <p:ext uri="{BB962C8B-B14F-4D97-AF65-F5344CB8AC3E}">
        <p14:creationId xmlns:p14="http://schemas.microsoft.com/office/powerpoint/2010/main" val="3359137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93EB8B7-D3F2-7B6C-A4D8-04D3423E00CF}"/>
              </a:ext>
            </a:extLst>
          </p:cNvPr>
          <p:cNvGrpSpPr/>
          <p:nvPr/>
        </p:nvGrpSpPr>
        <p:grpSpPr>
          <a:xfrm>
            <a:off x="-356718" y="432078"/>
            <a:ext cx="12645851" cy="11776670"/>
            <a:chOff x="0" y="2485855"/>
            <a:chExt cx="12048570" cy="4372145"/>
          </a:xfrm>
        </p:grpSpPr>
        <p:pic>
          <p:nvPicPr>
            <p:cNvPr id="4" name="Picture 3">
              <a:extLst>
                <a:ext uri="{FF2B5EF4-FFF2-40B4-BE49-F238E27FC236}">
                  <a16:creationId xmlns:a16="http://schemas.microsoft.com/office/drawing/2014/main" id="{0ACABDD1-EC57-21E1-C151-7420A9B6B1BC}"/>
                </a:ext>
              </a:extLst>
            </p:cNvPr>
            <p:cNvPicPr>
              <a:picLocks noChangeAspect="1"/>
            </p:cNvPicPr>
            <p:nvPr/>
          </p:nvPicPr>
          <p:blipFill>
            <a:blip r:embed="rId3"/>
            <a:stretch>
              <a:fillRect/>
            </a:stretch>
          </p:blipFill>
          <p:spPr>
            <a:xfrm>
              <a:off x="4253476" y="2485855"/>
              <a:ext cx="4179256" cy="4372145"/>
            </a:xfrm>
            <a:prstGeom prst="rect">
              <a:avLst/>
            </a:prstGeom>
          </p:spPr>
        </p:pic>
        <p:pic>
          <p:nvPicPr>
            <p:cNvPr id="1026" name="Picture 2" descr="When John Cena purchased the most expensive 24k gold-plated Rolls-Royce ...">
              <a:extLst>
                <a:ext uri="{FF2B5EF4-FFF2-40B4-BE49-F238E27FC236}">
                  <a16:creationId xmlns:a16="http://schemas.microsoft.com/office/drawing/2014/main" id="{0CABC05D-F0C8-4D79-E9F2-F0F5FA91FB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85855"/>
              <a:ext cx="4253476" cy="43721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stle in Orange Photograph by Mark Chandler - Fine Art America">
              <a:extLst>
                <a:ext uri="{FF2B5EF4-FFF2-40B4-BE49-F238E27FC236}">
                  <a16:creationId xmlns:a16="http://schemas.microsoft.com/office/drawing/2014/main" id="{8F36DB88-C605-57C8-5269-57152DCD92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2732" y="2485855"/>
              <a:ext cx="3615838" cy="4372145"/>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5FAB75C5-6B9F-B5AF-9BF0-34DAEFC61B48}"/>
              </a:ext>
            </a:extLst>
          </p:cNvPr>
          <p:cNvSpPr txBox="1"/>
          <p:nvPr/>
        </p:nvSpPr>
        <p:spPr>
          <a:xfrm>
            <a:off x="2466871" y="432078"/>
            <a:ext cx="7134330" cy="12295482"/>
          </a:xfrm>
          <a:prstGeom prst="rect">
            <a:avLst/>
          </a:prstGeom>
          <a:noFill/>
        </p:spPr>
        <p:txBody>
          <a:bodyPr wrap="square" rtlCol="0">
            <a:spAutoFit/>
          </a:bodyPr>
          <a:lstStyle/>
          <a:p>
            <a:pPr marL="0" marR="0" algn="ctr">
              <a:lnSpc>
                <a:spcPct val="107000"/>
              </a:lnSpc>
              <a:spcBef>
                <a:spcPts val="0"/>
              </a:spcBef>
              <a:spcAft>
                <a:spcPts val="800"/>
              </a:spcAft>
            </a:pPr>
            <a:r>
              <a:rPr lang="en-US" b="1" dirty="0"/>
              <a:t>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The </a:t>
            </a:r>
            <a:r>
              <a:rPr lang="en-US" sz="2400" b="1" kern="1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Best</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Gift in the Whole Wide World is Jesus</a:t>
            </a:r>
          </a:p>
          <a:p>
            <a:pPr marL="0" marR="0" algn="ctr">
              <a:lnSpc>
                <a:spcPct val="107000"/>
              </a:lnSpc>
              <a:spcBef>
                <a:spcPts val="0"/>
              </a:spcBef>
              <a:spcAft>
                <a:spcPts val="800"/>
              </a:spcAft>
            </a:pPr>
            <a:r>
              <a:rPr lang="en-US" sz="1800" b="1" kern="100" dirty="0">
                <a:solidFill>
                  <a:srgbClr val="CCECFF"/>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400" b="1" kern="100" dirty="0">
                <a:solidFill>
                  <a:srgbClr val="CCFFCC"/>
                </a:solidFill>
                <a:effectLst/>
                <a:latin typeface="Calibri" panose="020F0502020204030204" pitchFamily="34" charset="0"/>
                <a:ea typeface="Calibri" panose="020F0502020204030204" pitchFamily="34" charset="0"/>
                <a:cs typeface="Times New Roman" panose="02020603050405020304" pitchFamily="18" charset="0"/>
              </a:rPr>
              <a:t>Jesus is Greater in value than the best Gifts of House and Vehicles of all the </a:t>
            </a:r>
            <a:r>
              <a:rPr lang="en-US" sz="24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earth</a:t>
            </a:r>
            <a:r>
              <a:rPr lang="en-US" sz="2400" b="1" kern="100" dirty="0">
                <a:solidFill>
                  <a:srgbClr val="CCFFCC"/>
                </a:solidFill>
                <a:effectLst/>
                <a:latin typeface="Calibri" panose="020F0502020204030204" pitchFamily="34" charset="0"/>
                <a:ea typeface="Calibri" panose="020F0502020204030204" pitchFamily="34" charset="0"/>
                <a:cs typeface="Times New Roman" panose="02020603050405020304" pitchFamily="18" charset="0"/>
              </a:rPr>
              <a:t>.  Jesus is more than the only way to Heaven but </a:t>
            </a:r>
            <a:r>
              <a:rPr lang="en-US" sz="24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also</a:t>
            </a:r>
            <a:r>
              <a:rPr lang="en-US" sz="2400" b="1" kern="100" dirty="0">
                <a:solidFill>
                  <a:srgbClr val="CCFFCC"/>
                </a:solidFill>
                <a:effectLst/>
                <a:latin typeface="Calibri" panose="020F0502020204030204" pitchFamily="34" charset="0"/>
                <a:ea typeface="Calibri" panose="020F0502020204030204" pitchFamily="34" charset="0"/>
                <a:cs typeface="Times New Roman" panose="02020603050405020304" pitchFamily="18" charset="0"/>
              </a:rPr>
              <a:t> carries the best Gift of all, the Holy Spirt.  </a:t>
            </a:r>
            <a:r>
              <a:rPr lang="en-US" sz="24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Jesus broke barriers to not make it a requirement to worship Him on a mountain or go through a priest.  People can worship Jesus anywhere and have access to the Most Holy Place through Jesus.  If you knew the Gift of God and who it is who asks to cast all your Crowns and Gift to Jesus, you would ask Him and he would give you a Great assignment in Heaven.  All the promises of Heaven are yours when you get to Heaven but what about Now? NOW in John chapter 16 a mother gives birth and forgets </a:t>
            </a:r>
            <a:r>
              <a:rPr lang="en-US" sz="2400" b="1" kern="100" dirty="0">
                <a:solidFill>
                  <a:srgbClr val="CCFFCC"/>
                </a:solidFill>
                <a:effectLst/>
                <a:latin typeface="Calibri" panose="020F0502020204030204" pitchFamily="34" charset="0"/>
                <a:ea typeface="Calibri" panose="020F0502020204030204" pitchFamily="34" charset="0"/>
                <a:cs typeface="Times New Roman" panose="02020603050405020304" pitchFamily="18" charset="0"/>
              </a:rPr>
              <a:t>the anguish of birth pains </a:t>
            </a:r>
            <a:r>
              <a:rPr lang="en-US" sz="24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because</a:t>
            </a:r>
            <a:r>
              <a:rPr lang="en-US" sz="2400" b="1" kern="100" dirty="0">
                <a:solidFill>
                  <a:srgbClr val="CCFFCC"/>
                </a:solidFill>
                <a:effectLst/>
                <a:latin typeface="Calibri" panose="020F0502020204030204" pitchFamily="34" charset="0"/>
                <a:ea typeface="Calibri" panose="020F0502020204030204" pitchFamily="34" charset="0"/>
                <a:cs typeface="Times New Roman" panose="02020603050405020304" pitchFamily="18" charset="0"/>
              </a:rPr>
              <a:t> a Baby is born into the world. Now someone </a:t>
            </a:r>
            <a:r>
              <a:rPr lang="en-US" sz="24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Greater</a:t>
            </a:r>
            <a:r>
              <a:rPr lang="en-US" sz="2400" b="1" kern="100" dirty="0">
                <a:solidFill>
                  <a:srgbClr val="CCFFCC"/>
                </a:solidFill>
                <a:effectLst/>
                <a:latin typeface="Calibri" panose="020F0502020204030204" pitchFamily="34" charset="0"/>
                <a:ea typeface="Calibri" panose="020F0502020204030204" pitchFamily="34" charset="0"/>
                <a:cs typeface="Times New Roman" panose="02020603050405020304" pitchFamily="18" charset="0"/>
              </a:rPr>
              <a:t> than a baby being born is among you, it is the </a:t>
            </a:r>
            <a:r>
              <a:rPr lang="en-US" sz="24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love </a:t>
            </a:r>
            <a:r>
              <a:rPr lang="en-US" sz="2400" b="1" kern="100" dirty="0">
                <a:solidFill>
                  <a:srgbClr val="CCFFCC"/>
                </a:solidFill>
                <a:effectLst/>
                <a:latin typeface="Calibri" panose="020F0502020204030204" pitchFamily="34" charset="0"/>
                <a:ea typeface="Calibri" panose="020F0502020204030204" pitchFamily="34" charset="0"/>
                <a:cs typeface="Times New Roman" panose="02020603050405020304" pitchFamily="18" charset="0"/>
              </a:rPr>
              <a:t>of the Father and the Power of Salvation.  Being Born again and saved is a greater Gift than a newborn baby.  If you knew the Gift of God and who it is that asks you to suffer for Christ, you would realize it will be more than worth it. </a:t>
            </a:r>
          </a:p>
          <a:p>
            <a:pPr marL="0" marR="0" algn="ctr">
              <a:lnSpc>
                <a:spcPct val="107000"/>
              </a:lnSpc>
              <a:spcBef>
                <a:spcPts val="0"/>
              </a:spcBef>
              <a:spcAft>
                <a:spcPts val="800"/>
              </a:spcAft>
            </a:pPr>
            <a:r>
              <a:rPr lang="en-US" sz="2000" b="1" kern="100" dirty="0">
                <a:solidFill>
                  <a:srgbClr val="6600CC"/>
                </a:solidFill>
                <a:effectLst/>
                <a:latin typeface="Calibri" panose="020F0502020204030204" pitchFamily="34" charset="0"/>
                <a:ea typeface="Calibri" panose="020F0502020204030204" pitchFamily="34" charset="0"/>
                <a:cs typeface="Times New Roman" panose="02020603050405020304" pitchFamily="18" charset="0"/>
              </a:rPr>
              <a:t>Based on the following scripture</a:t>
            </a:r>
          </a:p>
          <a:p>
            <a:pPr marL="0" marR="0" algn="ctr">
              <a:lnSpc>
                <a:spcPct val="107000"/>
              </a:lnSpc>
              <a:spcBef>
                <a:spcPts val="0"/>
              </a:spcBef>
              <a:spcAft>
                <a:spcPts val="800"/>
              </a:spcAft>
            </a:pPr>
            <a:r>
              <a:rPr lang="en-US" sz="2000" b="1" kern="100" dirty="0">
                <a:solidFill>
                  <a:srgbClr val="6600CC"/>
                </a:solidFill>
                <a:effectLst/>
                <a:latin typeface="Calibri" panose="020F0502020204030204" pitchFamily="34" charset="0"/>
                <a:ea typeface="Calibri" panose="020F0502020204030204" pitchFamily="34" charset="0"/>
                <a:cs typeface="Times New Roman" panose="02020603050405020304" pitchFamily="18" charset="0"/>
              </a:rPr>
              <a:t>John 3</a:t>
            </a:r>
          </a:p>
          <a:p>
            <a:pPr marL="0" marR="0" algn="ctr">
              <a:lnSpc>
                <a:spcPct val="107000"/>
              </a:lnSpc>
              <a:spcBef>
                <a:spcPts val="0"/>
              </a:spcBef>
              <a:spcAft>
                <a:spcPts val="800"/>
              </a:spcAft>
            </a:pPr>
            <a:r>
              <a:rPr lang="en-US" sz="2000" b="1" kern="100" dirty="0">
                <a:solidFill>
                  <a:srgbClr val="6600CC"/>
                </a:solidFill>
                <a:effectLst/>
                <a:latin typeface="Calibri" panose="020F0502020204030204" pitchFamily="34" charset="0"/>
                <a:ea typeface="Calibri" panose="020F0502020204030204" pitchFamily="34" charset="0"/>
                <a:cs typeface="Times New Roman" panose="02020603050405020304" pitchFamily="18" charset="0"/>
              </a:rPr>
              <a:t>John 14</a:t>
            </a:r>
          </a:p>
          <a:p>
            <a:pPr marL="0" marR="0" algn="ctr">
              <a:lnSpc>
                <a:spcPct val="107000"/>
              </a:lnSpc>
              <a:spcBef>
                <a:spcPts val="0"/>
              </a:spcBef>
              <a:spcAft>
                <a:spcPts val="800"/>
              </a:spcAft>
            </a:pPr>
            <a:r>
              <a:rPr lang="en-US" sz="2000" b="1" kern="100" dirty="0">
                <a:solidFill>
                  <a:srgbClr val="6600CC"/>
                </a:solidFill>
                <a:effectLst/>
                <a:latin typeface="Calibri" panose="020F0502020204030204" pitchFamily="34" charset="0"/>
                <a:ea typeface="Calibri" panose="020F0502020204030204" pitchFamily="34" charset="0"/>
                <a:cs typeface="Times New Roman" panose="02020603050405020304" pitchFamily="18" charset="0"/>
              </a:rPr>
              <a:t>Deuteronomy 33</a:t>
            </a:r>
          </a:p>
          <a:p>
            <a:pPr marL="0" marR="0" algn="ctr">
              <a:lnSpc>
                <a:spcPct val="107000"/>
              </a:lnSpc>
              <a:spcBef>
                <a:spcPts val="0"/>
              </a:spcBef>
              <a:spcAft>
                <a:spcPts val="800"/>
              </a:spcAft>
            </a:pPr>
            <a:r>
              <a:rPr lang="en-US" sz="2000" b="1" kern="100" dirty="0">
                <a:solidFill>
                  <a:srgbClr val="6600CC"/>
                </a:solidFill>
                <a:effectLst/>
                <a:latin typeface="Calibri" panose="020F0502020204030204" pitchFamily="34" charset="0"/>
                <a:ea typeface="Calibri" panose="020F0502020204030204" pitchFamily="34" charset="0"/>
                <a:cs typeface="Times New Roman" panose="02020603050405020304" pitchFamily="18" charset="0"/>
              </a:rPr>
              <a:t>Acts 1</a:t>
            </a:r>
          </a:p>
          <a:p>
            <a:pPr marL="0" marR="0" algn="ctr">
              <a:lnSpc>
                <a:spcPct val="107000"/>
              </a:lnSpc>
              <a:spcBef>
                <a:spcPts val="0"/>
              </a:spcBef>
              <a:spcAft>
                <a:spcPts val="800"/>
              </a:spcAft>
            </a:pPr>
            <a:r>
              <a:rPr lang="en-US" sz="2000" b="1" kern="100" dirty="0">
                <a:solidFill>
                  <a:srgbClr val="6600CC"/>
                </a:solidFill>
                <a:effectLst/>
                <a:latin typeface="Calibri" panose="020F0502020204030204" pitchFamily="34" charset="0"/>
                <a:ea typeface="Calibri" panose="020F0502020204030204" pitchFamily="34" charset="0"/>
                <a:cs typeface="Times New Roman" panose="02020603050405020304" pitchFamily="18" charset="0"/>
              </a:rPr>
              <a:t>John 4</a:t>
            </a:r>
          </a:p>
          <a:p>
            <a:pPr marL="0" marR="0" algn="ctr">
              <a:lnSpc>
                <a:spcPct val="107000"/>
              </a:lnSpc>
              <a:spcBef>
                <a:spcPts val="0"/>
              </a:spcBef>
              <a:spcAft>
                <a:spcPts val="800"/>
              </a:spcAft>
            </a:pPr>
            <a:r>
              <a:rPr lang="en-US" sz="2000" b="1" kern="100" dirty="0">
                <a:solidFill>
                  <a:srgbClr val="6600CC"/>
                </a:solidFill>
                <a:effectLst/>
                <a:latin typeface="Calibri" panose="020F0502020204030204" pitchFamily="34" charset="0"/>
                <a:ea typeface="Calibri" panose="020F0502020204030204" pitchFamily="34" charset="0"/>
                <a:cs typeface="Times New Roman" panose="02020603050405020304" pitchFamily="18" charset="0"/>
              </a:rPr>
              <a:t>John 16</a:t>
            </a:r>
          </a:p>
          <a:p>
            <a:endParaRPr lang="en-US" dirty="0"/>
          </a:p>
        </p:txBody>
      </p:sp>
    </p:spTree>
    <p:extLst>
      <p:ext uri="{BB962C8B-B14F-4D97-AF65-F5344CB8AC3E}">
        <p14:creationId xmlns:p14="http://schemas.microsoft.com/office/powerpoint/2010/main" val="1770247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256</Words>
  <Application>Microsoft Office PowerPoint</Application>
  <PresentationFormat>Widescreen</PresentationFormat>
  <Paragraphs>11</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Hochstedler</dc:creator>
  <cp:lastModifiedBy>Josh Hochstedler</cp:lastModifiedBy>
  <cp:revision>2</cp:revision>
  <dcterms:created xsi:type="dcterms:W3CDTF">2024-05-23T21:43:20Z</dcterms:created>
  <dcterms:modified xsi:type="dcterms:W3CDTF">2024-05-24T00:18:21Z</dcterms:modified>
</cp:coreProperties>
</file>