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9" r:id="rId3"/>
    <p:sldId id="260" r:id="rId4"/>
    <p:sldId id="257" r:id="rId5"/>
    <p:sldId id="264" r:id="rId6"/>
    <p:sldId id="261" r:id="rId7"/>
    <p:sldId id="268" r:id="rId8"/>
    <p:sldId id="267" r:id="rId9"/>
    <p:sldId id="265" r:id="rId10"/>
    <p:sldId id="266" r:id="rId11"/>
    <p:sldId id="263" r:id="rId12"/>
    <p:sldId id="269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-128" y="-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127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712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144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246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748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731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007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925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319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331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540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3/16/21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8462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Rectangle 7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4E4291-AA4B-4CDD-87FB-9EF7ADE8266A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rot="5400000" flipH="1">
            <a:off x="4410075" y="-923925"/>
            <a:ext cx="6858000" cy="870585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27000">
                <a:srgbClr val="000000">
                  <a:alpha val="70000"/>
                </a:srgb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" y="0"/>
            <a:ext cx="12177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2372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" y="0"/>
            <a:ext cx="12177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155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s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" y="0"/>
            <a:ext cx="12177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7462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s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" y="0"/>
            <a:ext cx="12177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209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64CBE2-084A-47DF-A704-CF5F6217B569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li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" y="0"/>
            <a:ext cx="12177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922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" y="0"/>
            <a:ext cx="12177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300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0BB07B4-8756-4AE5-A848-6EA4FA2EDC1F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lide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" y="0"/>
            <a:ext cx="12177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661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" y="0"/>
            <a:ext cx="12177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337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" y="0"/>
            <a:ext cx="12177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022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" y="0"/>
            <a:ext cx="12177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760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" y="0"/>
            <a:ext cx="12177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761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" y="0"/>
            <a:ext cx="12177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2635812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8E3E2"/>
      </a:lt2>
      <a:accent1>
        <a:srgbClr val="7BA9B4"/>
      </a:accent1>
      <a:accent2>
        <a:srgbClr val="7F96BA"/>
      </a:accent2>
      <a:accent3>
        <a:srgbClr val="9796C6"/>
      </a:accent3>
      <a:accent4>
        <a:srgbClr val="997FBA"/>
      </a:accent4>
      <a:accent5>
        <a:srgbClr val="BE94C5"/>
      </a:accent5>
      <a:accent6>
        <a:srgbClr val="BA7FA9"/>
      </a:accent6>
      <a:hlink>
        <a:srgbClr val="AD7466"/>
      </a:hlink>
      <a:folHlink>
        <a:srgbClr val="7F7F7F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TornVTI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Anderson Martins</dc:creator>
  <cp:lastModifiedBy>Nova Design</cp:lastModifiedBy>
  <cp:revision>248</cp:revision>
  <dcterms:created xsi:type="dcterms:W3CDTF">2021-03-16T11:03:11Z</dcterms:created>
  <dcterms:modified xsi:type="dcterms:W3CDTF">2021-03-16T13:48:26Z</dcterms:modified>
</cp:coreProperties>
</file>