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Play"/>
      <p:regular r:id="rId22"/>
      <p:bold r:id="rId23"/>
    </p:embeddedFont>
    <p:embeddedFont>
      <p:font typeface="Montserrat SemiBold"/>
      <p:regular r:id="rId24"/>
      <p:bold r:id="rId25"/>
      <p:italic r:id="rId26"/>
      <p:boldItalic r:id="rId27"/>
    </p:embeddedFont>
    <p:embeddedFont>
      <p:font typeface="IBM Plex Sans Arabic"/>
      <p:regular r:id="rId28"/>
      <p:bold r:id="rId29"/>
    </p:embeddedFont>
    <p:embeddedFont>
      <p:font typeface="Montserrat"/>
      <p:regular r:id="rId30"/>
      <p:bold r:id="rId31"/>
      <p:italic r:id="rId32"/>
      <p:boldItalic r:id="rId33"/>
    </p:embeddedFont>
    <p:embeddedFont>
      <p:font typeface="Montserrat Black"/>
      <p:bold r:id="rId34"/>
      <p:boldItalic r:id="rId35"/>
    </p:embeddedFont>
    <p:embeddedFont>
      <p:font typeface="Montserrat Medium"/>
      <p:regular r:id="rId36"/>
      <p:bold r:id="rId37"/>
      <p:italic r:id="rId38"/>
      <p:boldItalic r:id="rId39"/>
    </p:embeddedFont>
    <p:embeddedFont>
      <p:font typeface="Montserrat Light"/>
      <p:regular r:id="rId40"/>
      <p:bold r:id="rId41"/>
      <p:italic r:id="rId42"/>
      <p:boldItalic r:id="rId43"/>
    </p:embeddedFont>
    <p:embeddedFont>
      <p:font typeface="Montserrat ExtraBold"/>
      <p:bold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6" roundtripDataSignature="AMtx7mhSlc9ac4lYdYT1qzatIH1WxJmV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Light-regular.fntdata"/><Relationship Id="rId20" Type="http://schemas.openxmlformats.org/officeDocument/2006/relationships/slide" Target="slides/slide16.xml"/><Relationship Id="rId42" Type="http://schemas.openxmlformats.org/officeDocument/2006/relationships/font" Target="fonts/MontserratLight-italic.fntdata"/><Relationship Id="rId41" Type="http://schemas.openxmlformats.org/officeDocument/2006/relationships/font" Target="fonts/MontserratLight-bold.fntdata"/><Relationship Id="rId22" Type="http://schemas.openxmlformats.org/officeDocument/2006/relationships/font" Target="fonts/Play-regular.fntdata"/><Relationship Id="rId44" Type="http://schemas.openxmlformats.org/officeDocument/2006/relationships/font" Target="fonts/MontserratExtraBold-bold.fntdata"/><Relationship Id="rId21" Type="http://schemas.openxmlformats.org/officeDocument/2006/relationships/slide" Target="slides/slide17.xml"/><Relationship Id="rId43" Type="http://schemas.openxmlformats.org/officeDocument/2006/relationships/font" Target="fonts/MontserratLight-boldItalic.fntdata"/><Relationship Id="rId24" Type="http://schemas.openxmlformats.org/officeDocument/2006/relationships/font" Target="fonts/MontserratSemiBold-regular.fntdata"/><Relationship Id="rId46" Type="http://customschemas.google.com/relationships/presentationmetadata" Target="metadata"/><Relationship Id="rId23" Type="http://schemas.openxmlformats.org/officeDocument/2006/relationships/font" Target="fonts/Play-bold.fntdata"/><Relationship Id="rId45" Type="http://schemas.openxmlformats.org/officeDocument/2006/relationships/font" Target="fonts/MontserratExtraBol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28" Type="http://schemas.openxmlformats.org/officeDocument/2006/relationships/font" Target="fonts/IBMPlexSansArabic-regular.fntdata"/><Relationship Id="rId27" Type="http://schemas.openxmlformats.org/officeDocument/2006/relationships/font" Target="fonts/MontserratSemiBold-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IBMPlexSansArabic-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7.xml"/><Relationship Id="rId33" Type="http://schemas.openxmlformats.org/officeDocument/2006/relationships/font" Target="fonts/Montserrat-boldItalic.fntdata"/><Relationship Id="rId10" Type="http://schemas.openxmlformats.org/officeDocument/2006/relationships/slide" Target="slides/slide6.xml"/><Relationship Id="rId32" Type="http://schemas.openxmlformats.org/officeDocument/2006/relationships/font" Target="fonts/Montserrat-italic.fntdata"/><Relationship Id="rId13" Type="http://schemas.openxmlformats.org/officeDocument/2006/relationships/slide" Target="slides/slide9.xml"/><Relationship Id="rId35" Type="http://schemas.openxmlformats.org/officeDocument/2006/relationships/font" Target="fonts/MontserratBlack-boldItalic.fntdata"/><Relationship Id="rId12" Type="http://schemas.openxmlformats.org/officeDocument/2006/relationships/slide" Target="slides/slide8.xml"/><Relationship Id="rId34" Type="http://schemas.openxmlformats.org/officeDocument/2006/relationships/font" Target="fonts/MontserratBlack-bold.fntdata"/><Relationship Id="rId15" Type="http://schemas.openxmlformats.org/officeDocument/2006/relationships/slide" Target="slides/slide11.xml"/><Relationship Id="rId37" Type="http://schemas.openxmlformats.org/officeDocument/2006/relationships/font" Target="fonts/MontserratMedium-bold.fntdata"/><Relationship Id="rId14" Type="http://schemas.openxmlformats.org/officeDocument/2006/relationships/slide" Target="slides/slide10.xml"/><Relationship Id="rId36" Type="http://schemas.openxmlformats.org/officeDocument/2006/relationships/font" Target="fonts/MontserratMedium-regular.fntdata"/><Relationship Id="rId17" Type="http://schemas.openxmlformats.org/officeDocument/2006/relationships/slide" Target="slides/slide13.xml"/><Relationship Id="rId39" Type="http://schemas.openxmlformats.org/officeDocument/2006/relationships/font" Target="fonts/MontserratMedium-boldItalic.fntdata"/><Relationship Id="rId16" Type="http://schemas.openxmlformats.org/officeDocument/2006/relationships/slide" Target="slides/slide12.xml"/><Relationship Id="rId38" Type="http://schemas.openxmlformats.org/officeDocument/2006/relationships/font" Target="fonts/MontserratMedium-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عنوان" type="title">
  <p:cSld name="TITLE">
    <p:spTree>
      <p:nvGrpSpPr>
        <p:cNvPr id="11" name="Shape 11"/>
        <p:cNvGrpSpPr/>
        <p:nvPr/>
      </p:nvGrpSpPr>
      <p:grpSpPr>
        <a:xfrm>
          <a:off x="0" y="0"/>
          <a:ext cx="0" cy="0"/>
          <a:chOff x="0" y="0"/>
          <a:chExt cx="0" cy="0"/>
        </a:xfrm>
      </p:grpSpPr>
      <p:sp>
        <p:nvSpPr>
          <p:cNvPr id="12" name="Google Shape;12;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rtl="1"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rtl="1" algn="ctr">
              <a:lnSpc>
                <a:spcPct val="90000"/>
              </a:lnSpc>
              <a:spcBef>
                <a:spcPts val="1000"/>
              </a:spcBef>
              <a:spcAft>
                <a:spcPts val="0"/>
              </a:spcAft>
              <a:buClr>
                <a:schemeClr val="dk1"/>
              </a:buClr>
              <a:buSzPts val="2400"/>
              <a:buNone/>
              <a:defRPr sz="2400"/>
            </a:lvl1pPr>
            <a:lvl2pPr lvl="1" rtl="1" algn="ctr">
              <a:lnSpc>
                <a:spcPct val="90000"/>
              </a:lnSpc>
              <a:spcBef>
                <a:spcPts val="500"/>
              </a:spcBef>
              <a:spcAft>
                <a:spcPts val="0"/>
              </a:spcAft>
              <a:buClr>
                <a:schemeClr val="dk1"/>
              </a:buClr>
              <a:buSzPts val="2000"/>
              <a:buNone/>
              <a:defRPr sz="2000"/>
            </a:lvl2pPr>
            <a:lvl3pPr lvl="2" rtl="1" algn="ctr">
              <a:lnSpc>
                <a:spcPct val="90000"/>
              </a:lnSpc>
              <a:spcBef>
                <a:spcPts val="500"/>
              </a:spcBef>
              <a:spcAft>
                <a:spcPts val="0"/>
              </a:spcAft>
              <a:buClr>
                <a:schemeClr val="dk1"/>
              </a:buClr>
              <a:buSzPts val="1800"/>
              <a:buNone/>
              <a:defRPr sz="1800"/>
            </a:lvl3pPr>
            <a:lvl4pPr lvl="3" rtl="1" algn="ctr">
              <a:lnSpc>
                <a:spcPct val="90000"/>
              </a:lnSpc>
              <a:spcBef>
                <a:spcPts val="500"/>
              </a:spcBef>
              <a:spcAft>
                <a:spcPts val="0"/>
              </a:spcAft>
              <a:buClr>
                <a:schemeClr val="dk1"/>
              </a:buClr>
              <a:buSzPts val="1600"/>
              <a:buNone/>
              <a:defRPr sz="1600"/>
            </a:lvl4pPr>
            <a:lvl5pPr lvl="4" rtl="1" algn="ctr">
              <a:lnSpc>
                <a:spcPct val="90000"/>
              </a:lnSpc>
              <a:spcBef>
                <a:spcPts val="500"/>
              </a:spcBef>
              <a:spcAft>
                <a:spcPts val="0"/>
              </a:spcAft>
              <a:buClr>
                <a:schemeClr val="dk1"/>
              </a:buClr>
              <a:buSzPts val="1600"/>
              <a:buNone/>
              <a:defRPr sz="1600"/>
            </a:lvl5pPr>
            <a:lvl6pPr lvl="5" rtl="1" algn="ctr">
              <a:lnSpc>
                <a:spcPct val="90000"/>
              </a:lnSpc>
              <a:spcBef>
                <a:spcPts val="500"/>
              </a:spcBef>
              <a:spcAft>
                <a:spcPts val="0"/>
              </a:spcAft>
              <a:buClr>
                <a:schemeClr val="dk1"/>
              </a:buClr>
              <a:buSzPts val="1600"/>
              <a:buNone/>
              <a:defRPr sz="1600"/>
            </a:lvl6pPr>
            <a:lvl7pPr lvl="6" rtl="1" algn="ctr">
              <a:lnSpc>
                <a:spcPct val="90000"/>
              </a:lnSpc>
              <a:spcBef>
                <a:spcPts val="500"/>
              </a:spcBef>
              <a:spcAft>
                <a:spcPts val="0"/>
              </a:spcAft>
              <a:buClr>
                <a:schemeClr val="dk1"/>
              </a:buClr>
              <a:buSzPts val="1600"/>
              <a:buNone/>
              <a:defRPr sz="1600"/>
            </a:lvl7pPr>
            <a:lvl8pPr lvl="7" rtl="1" algn="ctr">
              <a:lnSpc>
                <a:spcPct val="90000"/>
              </a:lnSpc>
              <a:spcBef>
                <a:spcPts val="500"/>
              </a:spcBef>
              <a:spcAft>
                <a:spcPts val="0"/>
              </a:spcAft>
              <a:buClr>
                <a:schemeClr val="dk1"/>
              </a:buClr>
              <a:buSzPts val="1600"/>
              <a:buNone/>
              <a:defRPr sz="1600"/>
            </a:lvl8pPr>
            <a:lvl9pPr lvl="8" rtl="1" algn="ctr">
              <a:lnSpc>
                <a:spcPct val="90000"/>
              </a:lnSpc>
              <a:spcBef>
                <a:spcPts val="500"/>
              </a:spcBef>
              <a:spcAft>
                <a:spcPts val="0"/>
              </a:spcAft>
              <a:buClr>
                <a:schemeClr val="dk1"/>
              </a:buClr>
              <a:buSzPts val="1600"/>
              <a:buNone/>
              <a:defRPr sz="1600"/>
            </a:lvl9pPr>
          </a:lstStyle>
          <a:p/>
        </p:txBody>
      </p:sp>
      <p:sp>
        <p:nvSpPr>
          <p:cNvPr id="14" name="Google Shape;14;p13"/>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15" name="Google Shape;1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16" name="Google Shape;16;p1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نص عموديان" type="vertTitleAndTx">
  <p:cSld name="VERTICAL_TITLE_AND_VERTICAL_TEXT">
    <p:spTree>
      <p:nvGrpSpPr>
        <p:cNvPr id="68" name="Shape 68"/>
        <p:cNvGrpSpPr/>
        <p:nvPr/>
      </p:nvGrpSpPr>
      <p:grpSpPr>
        <a:xfrm>
          <a:off x="0" y="0"/>
          <a:ext cx="0" cy="0"/>
          <a:chOff x="0" y="0"/>
          <a:chExt cx="0" cy="0"/>
        </a:xfrm>
      </p:grpSpPr>
      <p:sp>
        <p:nvSpPr>
          <p:cNvPr id="69" name="Google Shape;69;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3" name="Google Shape;73;p2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فارغ" type="blank">
  <p:cSld name="BLANK">
    <p:spTree>
      <p:nvGrpSpPr>
        <p:cNvPr id="17" name="Shape 17"/>
        <p:cNvGrpSpPr/>
        <p:nvPr/>
      </p:nvGrpSpPr>
      <p:grpSpPr>
        <a:xfrm>
          <a:off x="0" y="0"/>
          <a:ext cx="0" cy="0"/>
          <a:chOff x="0" y="0"/>
          <a:chExt cx="0" cy="0"/>
        </a:xfrm>
      </p:grpSpPr>
      <p:sp>
        <p:nvSpPr>
          <p:cNvPr id="18" name="Google Shape;18;p19"/>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0" name="Google Shape;20;p1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المقطع" type="secHead">
  <p:cSld name="SECTION_HEADER">
    <p:spTree>
      <p:nvGrpSpPr>
        <p:cNvPr id="21" name="Shape 21"/>
        <p:cNvGrpSpPr/>
        <p:nvPr/>
      </p:nvGrpSpPr>
      <p:grpSpPr>
        <a:xfrm>
          <a:off x="0" y="0"/>
          <a:ext cx="0" cy="0"/>
          <a:chOff x="0" y="0"/>
          <a:chExt cx="0" cy="0"/>
        </a:xfrm>
      </p:grpSpPr>
      <p:sp>
        <p:nvSpPr>
          <p:cNvPr id="22" name="Google Shape;22;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757575"/>
              </a:buClr>
              <a:buSzPts val="2400"/>
              <a:buNone/>
              <a:defRPr sz="2400">
                <a:solidFill>
                  <a:srgbClr val="757575"/>
                </a:solidFill>
              </a:defRPr>
            </a:lvl1pPr>
            <a:lvl2pPr indent="-228600" lvl="1" marL="914400" rtl="1" algn="r">
              <a:lnSpc>
                <a:spcPct val="90000"/>
              </a:lnSpc>
              <a:spcBef>
                <a:spcPts val="500"/>
              </a:spcBef>
              <a:spcAft>
                <a:spcPts val="0"/>
              </a:spcAft>
              <a:buClr>
                <a:srgbClr val="757575"/>
              </a:buClr>
              <a:buSzPts val="2000"/>
              <a:buNone/>
              <a:defRPr sz="2000">
                <a:solidFill>
                  <a:srgbClr val="757575"/>
                </a:solidFill>
              </a:defRPr>
            </a:lvl2pPr>
            <a:lvl3pPr indent="-228600" lvl="2" marL="1371600" rtl="1" algn="r">
              <a:lnSpc>
                <a:spcPct val="90000"/>
              </a:lnSpc>
              <a:spcBef>
                <a:spcPts val="500"/>
              </a:spcBef>
              <a:spcAft>
                <a:spcPts val="0"/>
              </a:spcAft>
              <a:buClr>
                <a:srgbClr val="757575"/>
              </a:buClr>
              <a:buSzPts val="1800"/>
              <a:buNone/>
              <a:defRPr sz="1800">
                <a:solidFill>
                  <a:srgbClr val="757575"/>
                </a:solidFill>
              </a:defRPr>
            </a:lvl3pPr>
            <a:lvl4pPr indent="-228600" lvl="3" marL="1828800" rtl="1" algn="r">
              <a:lnSpc>
                <a:spcPct val="90000"/>
              </a:lnSpc>
              <a:spcBef>
                <a:spcPts val="500"/>
              </a:spcBef>
              <a:spcAft>
                <a:spcPts val="0"/>
              </a:spcAft>
              <a:buClr>
                <a:srgbClr val="757575"/>
              </a:buClr>
              <a:buSzPts val="1600"/>
              <a:buNone/>
              <a:defRPr sz="1600">
                <a:solidFill>
                  <a:srgbClr val="757575"/>
                </a:solidFill>
              </a:defRPr>
            </a:lvl4pPr>
            <a:lvl5pPr indent="-228600" lvl="4" marL="2286000" rtl="1" algn="r">
              <a:lnSpc>
                <a:spcPct val="90000"/>
              </a:lnSpc>
              <a:spcBef>
                <a:spcPts val="500"/>
              </a:spcBef>
              <a:spcAft>
                <a:spcPts val="0"/>
              </a:spcAft>
              <a:buClr>
                <a:srgbClr val="757575"/>
              </a:buClr>
              <a:buSzPts val="1600"/>
              <a:buNone/>
              <a:defRPr sz="1600">
                <a:solidFill>
                  <a:srgbClr val="757575"/>
                </a:solidFill>
              </a:defRPr>
            </a:lvl5pPr>
            <a:lvl6pPr indent="-228600" lvl="5" marL="2743200" rtl="1" algn="r">
              <a:lnSpc>
                <a:spcPct val="90000"/>
              </a:lnSpc>
              <a:spcBef>
                <a:spcPts val="500"/>
              </a:spcBef>
              <a:spcAft>
                <a:spcPts val="0"/>
              </a:spcAft>
              <a:buClr>
                <a:srgbClr val="757575"/>
              </a:buClr>
              <a:buSzPts val="1600"/>
              <a:buNone/>
              <a:defRPr sz="1600">
                <a:solidFill>
                  <a:srgbClr val="757575"/>
                </a:solidFill>
              </a:defRPr>
            </a:lvl6pPr>
            <a:lvl7pPr indent="-228600" lvl="6" marL="3200400" rtl="1" algn="r">
              <a:lnSpc>
                <a:spcPct val="90000"/>
              </a:lnSpc>
              <a:spcBef>
                <a:spcPts val="500"/>
              </a:spcBef>
              <a:spcAft>
                <a:spcPts val="0"/>
              </a:spcAft>
              <a:buClr>
                <a:srgbClr val="757575"/>
              </a:buClr>
              <a:buSzPts val="1600"/>
              <a:buNone/>
              <a:defRPr sz="1600">
                <a:solidFill>
                  <a:srgbClr val="757575"/>
                </a:solidFill>
              </a:defRPr>
            </a:lvl7pPr>
            <a:lvl8pPr indent="-228600" lvl="7" marL="3657600" rtl="1" algn="r">
              <a:lnSpc>
                <a:spcPct val="90000"/>
              </a:lnSpc>
              <a:spcBef>
                <a:spcPts val="500"/>
              </a:spcBef>
              <a:spcAft>
                <a:spcPts val="0"/>
              </a:spcAft>
              <a:buClr>
                <a:srgbClr val="757575"/>
              </a:buClr>
              <a:buSzPts val="1600"/>
              <a:buNone/>
              <a:defRPr sz="1600">
                <a:solidFill>
                  <a:srgbClr val="757575"/>
                </a:solidFill>
              </a:defRPr>
            </a:lvl8pPr>
            <a:lvl9pPr indent="-228600" lvl="8" marL="4114800" rtl="1" algn="r">
              <a:lnSpc>
                <a:spcPct val="90000"/>
              </a:lnSpc>
              <a:spcBef>
                <a:spcPts val="500"/>
              </a:spcBef>
              <a:spcAft>
                <a:spcPts val="0"/>
              </a:spcAft>
              <a:buClr>
                <a:srgbClr val="757575"/>
              </a:buClr>
              <a:buSzPts val="1600"/>
              <a:buNone/>
              <a:defRPr sz="1600">
                <a:solidFill>
                  <a:srgbClr val="757575"/>
                </a:solidFill>
              </a:defRPr>
            </a:lvl9pPr>
          </a:lstStyle>
          <a:p/>
        </p:txBody>
      </p:sp>
      <p:sp>
        <p:nvSpPr>
          <p:cNvPr id="24" name="Google Shape;24;p15"/>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5" name="Google Shape;2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6" name="Google Shape;26;p1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يان" type="twoObj">
  <p:cSld name="TWO_OBJECTS">
    <p:spTree>
      <p:nvGrpSpPr>
        <p:cNvPr id="27" name="Shape 27"/>
        <p:cNvGrpSpPr/>
        <p:nvPr/>
      </p:nvGrpSpPr>
      <p:grpSpPr>
        <a:xfrm>
          <a:off x="0" y="0"/>
          <a:ext cx="0" cy="0"/>
          <a:chOff x="0" y="0"/>
          <a:chExt cx="0" cy="0"/>
        </a:xfrm>
      </p:grpSpPr>
      <p:sp>
        <p:nvSpPr>
          <p:cNvPr id="28" name="Google Shape;2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0" name="Google Shape;30;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1" name="Google Shape;31;p16"/>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2" name="Google Shape;3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3" name="Google Shape;33;p16"/>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قارنة" type="twoTxTwoObj">
  <p:cSld name="TWO_OBJECTS_WITH_TEXT">
    <p:spTree>
      <p:nvGrpSpPr>
        <p:cNvPr id="34" name="Shape 34"/>
        <p:cNvGrpSpPr/>
        <p:nvPr/>
      </p:nvGrpSpPr>
      <p:grpSpPr>
        <a:xfrm>
          <a:off x="0" y="0"/>
          <a:ext cx="0" cy="0"/>
          <a:chOff x="0" y="0"/>
          <a:chExt cx="0" cy="0"/>
        </a:xfrm>
      </p:grpSpPr>
      <p:sp>
        <p:nvSpPr>
          <p:cNvPr id="35" name="Google Shape;35;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37" name="Google Shape;37;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8" name="Google Shape;38;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39" name="Google Shape;39;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0" name="Google Shape;40;p17"/>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41" name="Google Shape;4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42" name="Google Shape;42;p1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فقط" type="titleOnly">
  <p:cSld name="TITLE_ONLY">
    <p:spTree>
      <p:nvGrpSpPr>
        <p:cNvPr id="43" name="Shape 43"/>
        <p:cNvGrpSpPr/>
        <p:nvPr/>
      </p:nvGrpSpPr>
      <p:grpSpPr>
        <a:xfrm>
          <a:off x="0" y="0"/>
          <a:ext cx="0" cy="0"/>
          <a:chOff x="0" y="0"/>
          <a:chExt cx="0" cy="0"/>
        </a:xfrm>
      </p:grpSpPr>
      <p:sp>
        <p:nvSpPr>
          <p:cNvPr id="44" name="Google Shape;4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8"/>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46" name="Google Shape;4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47" name="Google Shape;47;p18"/>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ى مع تسمية توضيحية" type="objTx">
  <p:cSld name="OBJECT_WITH_CAPTION_TEXT">
    <p:spTree>
      <p:nvGrpSpPr>
        <p:cNvPr id="48" name="Shape 48"/>
        <p:cNvGrpSpPr/>
        <p:nvPr/>
      </p:nvGrpSpPr>
      <p:grpSpPr>
        <a:xfrm>
          <a:off x="0" y="0"/>
          <a:ext cx="0" cy="0"/>
          <a:chOff x="0" y="0"/>
          <a:chExt cx="0" cy="0"/>
        </a:xfrm>
      </p:grpSpPr>
      <p:sp>
        <p:nvSpPr>
          <p:cNvPr id="49" name="Google Shape;49;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rtl="1" algn="r">
              <a:lnSpc>
                <a:spcPct val="90000"/>
              </a:lnSpc>
              <a:spcBef>
                <a:spcPts val="1000"/>
              </a:spcBef>
              <a:spcAft>
                <a:spcPts val="0"/>
              </a:spcAft>
              <a:buClr>
                <a:schemeClr val="dk1"/>
              </a:buClr>
              <a:buSzPts val="3200"/>
              <a:buChar char="•"/>
              <a:defRPr sz="3200"/>
            </a:lvl1pPr>
            <a:lvl2pPr indent="-406400" lvl="1" marL="914400" rtl="1" algn="r">
              <a:lnSpc>
                <a:spcPct val="90000"/>
              </a:lnSpc>
              <a:spcBef>
                <a:spcPts val="500"/>
              </a:spcBef>
              <a:spcAft>
                <a:spcPts val="0"/>
              </a:spcAft>
              <a:buClr>
                <a:schemeClr val="dk1"/>
              </a:buClr>
              <a:buSzPts val="2800"/>
              <a:buChar char="•"/>
              <a:defRPr sz="2800"/>
            </a:lvl2pPr>
            <a:lvl3pPr indent="-381000" lvl="2" marL="1371600" rtl="1" algn="r">
              <a:lnSpc>
                <a:spcPct val="90000"/>
              </a:lnSpc>
              <a:spcBef>
                <a:spcPts val="500"/>
              </a:spcBef>
              <a:spcAft>
                <a:spcPts val="0"/>
              </a:spcAft>
              <a:buClr>
                <a:schemeClr val="dk1"/>
              </a:buClr>
              <a:buSzPts val="2400"/>
              <a:buChar char="•"/>
              <a:defRPr sz="2400"/>
            </a:lvl3pPr>
            <a:lvl4pPr indent="-355600" lvl="3" marL="1828800" rtl="1" algn="r">
              <a:lnSpc>
                <a:spcPct val="90000"/>
              </a:lnSpc>
              <a:spcBef>
                <a:spcPts val="500"/>
              </a:spcBef>
              <a:spcAft>
                <a:spcPts val="0"/>
              </a:spcAft>
              <a:buClr>
                <a:schemeClr val="dk1"/>
              </a:buClr>
              <a:buSzPts val="2000"/>
              <a:buChar char="•"/>
              <a:defRPr sz="2000"/>
            </a:lvl4pPr>
            <a:lvl5pPr indent="-355600" lvl="4" marL="2286000" rtl="1" algn="r">
              <a:lnSpc>
                <a:spcPct val="90000"/>
              </a:lnSpc>
              <a:spcBef>
                <a:spcPts val="500"/>
              </a:spcBef>
              <a:spcAft>
                <a:spcPts val="0"/>
              </a:spcAft>
              <a:buClr>
                <a:schemeClr val="dk1"/>
              </a:buClr>
              <a:buSzPts val="2000"/>
              <a:buChar char="•"/>
              <a:defRPr sz="2000"/>
            </a:lvl5pPr>
            <a:lvl6pPr indent="-355600" lvl="5" marL="2743200" rtl="1" algn="r">
              <a:lnSpc>
                <a:spcPct val="90000"/>
              </a:lnSpc>
              <a:spcBef>
                <a:spcPts val="500"/>
              </a:spcBef>
              <a:spcAft>
                <a:spcPts val="0"/>
              </a:spcAft>
              <a:buClr>
                <a:schemeClr val="dk1"/>
              </a:buClr>
              <a:buSzPts val="2000"/>
              <a:buChar char="•"/>
              <a:defRPr sz="2000"/>
            </a:lvl6pPr>
            <a:lvl7pPr indent="-355600" lvl="6" marL="3200400" rtl="1" algn="r">
              <a:lnSpc>
                <a:spcPct val="90000"/>
              </a:lnSpc>
              <a:spcBef>
                <a:spcPts val="500"/>
              </a:spcBef>
              <a:spcAft>
                <a:spcPts val="0"/>
              </a:spcAft>
              <a:buClr>
                <a:schemeClr val="dk1"/>
              </a:buClr>
              <a:buSzPts val="2000"/>
              <a:buChar char="•"/>
              <a:defRPr sz="2000"/>
            </a:lvl7pPr>
            <a:lvl8pPr indent="-355600" lvl="7" marL="3657600" rtl="1" algn="r">
              <a:lnSpc>
                <a:spcPct val="90000"/>
              </a:lnSpc>
              <a:spcBef>
                <a:spcPts val="500"/>
              </a:spcBef>
              <a:spcAft>
                <a:spcPts val="0"/>
              </a:spcAft>
              <a:buClr>
                <a:schemeClr val="dk1"/>
              </a:buClr>
              <a:buSzPts val="2000"/>
              <a:buChar char="•"/>
              <a:defRPr sz="2000"/>
            </a:lvl8pPr>
            <a:lvl9pPr indent="-355600" lvl="8" marL="4114800" rtl="1" algn="r">
              <a:lnSpc>
                <a:spcPct val="90000"/>
              </a:lnSpc>
              <a:spcBef>
                <a:spcPts val="500"/>
              </a:spcBef>
              <a:spcAft>
                <a:spcPts val="0"/>
              </a:spcAft>
              <a:buClr>
                <a:schemeClr val="dk1"/>
              </a:buClr>
              <a:buSzPts val="2000"/>
              <a:buChar char="•"/>
              <a:defRPr sz="2000"/>
            </a:lvl9pPr>
          </a:lstStyle>
          <a:p/>
        </p:txBody>
      </p:sp>
      <p:sp>
        <p:nvSpPr>
          <p:cNvPr id="51" name="Google Shape;51;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52" name="Google Shape;52;p20"/>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53" name="Google Shape;5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54" name="Google Shape;54;p20"/>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صورة مع تسمية توضيحية" type="picTx">
  <p:cSld name="PICTURE_WITH_CAPTION_TEXT">
    <p:spTree>
      <p:nvGrpSpPr>
        <p:cNvPr id="55" name="Shape 55"/>
        <p:cNvGrpSpPr/>
        <p:nvPr/>
      </p:nvGrpSpPr>
      <p:grpSpPr>
        <a:xfrm>
          <a:off x="0" y="0"/>
          <a:ext cx="0" cy="0"/>
          <a:chOff x="0" y="0"/>
          <a:chExt cx="0" cy="0"/>
        </a:xfrm>
      </p:grpSpPr>
      <p:sp>
        <p:nvSpPr>
          <p:cNvPr id="56" name="Google Shape;56;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p:nvPr>
            <p:ph idx="2" type="pic"/>
          </p:nvPr>
        </p:nvSpPr>
        <p:spPr>
          <a:xfrm>
            <a:off x="5183188" y="987425"/>
            <a:ext cx="6172200" cy="4873625"/>
          </a:xfrm>
          <a:prstGeom prst="rect">
            <a:avLst/>
          </a:prstGeom>
          <a:noFill/>
          <a:ln>
            <a:noFill/>
          </a:ln>
        </p:spPr>
      </p:sp>
      <p:sp>
        <p:nvSpPr>
          <p:cNvPr id="58" name="Google Shape;58;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59" name="Google Shape;59;p21"/>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60" name="Google Shape;6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61" name="Google Shape;61;p2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نص عمودي" type="vertTx">
  <p:cSld name="VERTICAL_TEXT">
    <p:spTree>
      <p:nvGrpSpPr>
        <p:cNvPr id="62" name="Shape 62"/>
        <p:cNvGrpSpPr/>
        <p:nvPr/>
      </p:nvGrpSpPr>
      <p:grpSpPr>
        <a:xfrm>
          <a:off x="0" y="0"/>
          <a:ext cx="0" cy="0"/>
          <a:chOff x="0" y="0"/>
          <a:chExt cx="0" cy="0"/>
        </a:xfrm>
      </p:grpSpPr>
      <p:sp>
        <p:nvSpPr>
          <p:cNvPr id="63" name="Google Shape;6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65" name="Google Shape;65;p22"/>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67" name="Google Shape;67;p22"/>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1" algn="r">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1" algn="r">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2"/>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12"/>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1" algn="l">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6.jpg"/><Relationship Id="rId5" Type="http://schemas.openxmlformats.org/officeDocument/2006/relationships/image" Target="../media/image16.jpg"/><Relationship Id="rId6" Type="http://schemas.openxmlformats.org/officeDocument/2006/relationships/image" Target="../media/image18.jpg"/><Relationship Id="rId7"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21.png"/><Relationship Id="rId5"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jp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1.jp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
          <p:cNvSpPr txBox="1"/>
          <p:nvPr>
            <p:ph type="ctrTitle"/>
          </p:nvPr>
        </p:nvSpPr>
        <p:spPr>
          <a:xfrm>
            <a:off x="3699908" y="3034745"/>
            <a:ext cx="4495801" cy="2286002"/>
          </a:xfrm>
          <a:prstGeom prst="rect">
            <a:avLst/>
          </a:prstGeom>
          <a:noFill/>
          <a:ln>
            <a:noFill/>
          </a:ln>
        </p:spPr>
        <p:txBody>
          <a:bodyPr anchorCtr="0" anchor="t" bIns="45700" lIns="91425" spcFirstLastPara="1" rIns="91425" wrap="square" tIns="45700">
            <a:normAutofit/>
          </a:bodyPr>
          <a:lstStyle/>
          <a:p>
            <a:pPr indent="0" lvl="0" marL="0" rtl="1" algn="just">
              <a:lnSpc>
                <a:spcPct val="90000"/>
              </a:lnSpc>
              <a:spcBef>
                <a:spcPts val="0"/>
              </a:spcBef>
              <a:spcAft>
                <a:spcPts val="0"/>
              </a:spcAft>
              <a:buClr>
                <a:srgbClr val="351D8B"/>
              </a:buClr>
              <a:buSzPts val="4800"/>
              <a:buFont typeface="Tajawal"/>
              <a:buNone/>
            </a:pPr>
            <a:r>
              <a:rPr b="1" lang="ar-SA" sz="4800">
                <a:solidFill>
                  <a:srgbClr val="EF7BAF"/>
                </a:solidFill>
                <a:latin typeface="Montserrat SemiBold"/>
                <a:ea typeface="Montserrat SemiBold"/>
                <a:cs typeface="Montserrat SemiBold"/>
                <a:sym typeface="Montserrat SemiBold"/>
              </a:rPr>
              <a:t>تقرير</a:t>
            </a:r>
            <a:br>
              <a:rPr b="1" lang="ar-SA" sz="4800">
                <a:solidFill>
                  <a:srgbClr val="EF7BAF"/>
                </a:solidFill>
                <a:latin typeface="Montserrat SemiBold"/>
                <a:ea typeface="Montserrat SemiBold"/>
                <a:cs typeface="Montserrat SemiBold"/>
                <a:sym typeface="Montserrat SemiBold"/>
              </a:rPr>
            </a:br>
            <a:endParaRPr>
              <a:solidFill>
                <a:srgbClr val="EF7BAF"/>
              </a:solidFill>
              <a:latin typeface="Montserrat SemiBold"/>
              <a:ea typeface="Montserrat SemiBold"/>
              <a:cs typeface="Montserrat SemiBold"/>
              <a:sym typeface="Montserrat SemiBold"/>
            </a:endParaRPr>
          </a:p>
        </p:txBody>
      </p:sp>
      <p:pic>
        <p:nvPicPr>
          <p:cNvPr descr="صورة تحتوي على نص, الخط, شعار, أزرق كهربائي&#10;&#10;تم إنشاء الوصف تلقائياً" id="79" name="Google Shape;79;p1"/>
          <p:cNvPicPr preferRelativeResize="0"/>
          <p:nvPr/>
        </p:nvPicPr>
        <p:blipFill rotWithShape="1">
          <a:blip r:embed="rId3">
            <a:alphaModFix/>
          </a:blip>
          <a:srcRect b="0" l="0" r="0" t="0"/>
          <a:stretch/>
        </p:blipFill>
        <p:spPr>
          <a:xfrm>
            <a:off x="3152553" y="4096474"/>
            <a:ext cx="5590509" cy="1224273"/>
          </a:xfrm>
          <a:prstGeom prst="rect">
            <a:avLst/>
          </a:prstGeom>
          <a:noFill/>
          <a:ln>
            <a:noFill/>
          </a:ln>
        </p:spPr>
      </p:pic>
      <p:pic>
        <p:nvPicPr>
          <p:cNvPr id="80" name="Google Shape;80;p1"/>
          <p:cNvPicPr preferRelativeResize="0"/>
          <p:nvPr/>
        </p:nvPicPr>
        <p:blipFill rotWithShape="1">
          <a:blip r:embed="rId4">
            <a:alphaModFix/>
          </a:blip>
          <a:srcRect b="0" l="0" r="0" t="0"/>
          <a:stretch/>
        </p:blipFill>
        <p:spPr>
          <a:xfrm>
            <a:off x="4540637" y="171987"/>
            <a:ext cx="2624335" cy="2624335"/>
          </a:xfrm>
          <a:prstGeom prst="rect">
            <a:avLst/>
          </a:prstGeom>
          <a:noFill/>
          <a:ln>
            <a:noFill/>
          </a:ln>
        </p:spPr>
      </p:pic>
      <p:sp>
        <p:nvSpPr>
          <p:cNvPr id="81" name="Google Shape;81;p1"/>
          <p:cNvSpPr txBox="1"/>
          <p:nvPr/>
        </p:nvSpPr>
        <p:spPr>
          <a:xfrm>
            <a:off x="2855562" y="5559170"/>
            <a:ext cx="618449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SA" sz="1800" u="none" cap="none" strike="noStrike">
                <a:solidFill>
                  <a:srgbClr val="EF7BAF"/>
                </a:solidFill>
                <a:latin typeface="Montserrat SemiBold"/>
                <a:ea typeface="Montserrat SemiBold"/>
                <a:cs typeface="Montserrat SemiBold"/>
                <a:sym typeface="Montserrat SemiBold"/>
              </a:rPr>
              <a:t>لعام 2025</a:t>
            </a:r>
            <a:br>
              <a:rPr b="1" i="0" lang="ar-SA" sz="1800" u="none" cap="none" strike="noStrike">
                <a:solidFill>
                  <a:srgbClr val="EF7BAF"/>
                </a:solidFill>
                <a:latin typeface="Montserrat SemiBold"/>
                <a:ea typeface="Montserrat SemiBold"/>
                <a:cs typeface="Montserrat SemiBold"/>
                <a:sym typeface="Montserrat SemiBold"/>
              </a:rPr>
            </a:b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grpSp>
        <p:nvGrpSpPr>
          <p:cNvPr id="250" name="Google Shape;250;p30"/>
          <p:cNvGrpSpPr/>
          <p:nvPr/>
        </p:nvGrpSpPr>
        <p:grpSpPr>
          <a:xfrm>
            <a:off x="9429805" y="6231157"/>
            <a:ext cx="2125464" cy="338106"/>
            <a:chOff x="8724615" y="6220141"/>
            <a:chExt cx="2125464" cy="338106"/>
          </a:xfrm>
        </p:grpSpPr>
        <p:sp>
          <p:nvSpPr>
            <p:cNvPr id="251" name="Google Shape;251;p30"/>
            <p:cNvSpPr/>
            <p:nvPr/>
          </p:nvSpPr>
          <p:spPr>
            <a:xfrm>
              <a:off x="8724615" y="6223370"/>
              <a:ext cx="2125464" cy="334877"/>
            </a:xfrm>
            <a:prstGeom prst="roundRect">
              <a:avLst>
                <a:gd fmla="val 29167" name="adj"/>
              </a:avLst>
            </a:prstGeom>
            <a:solidFill>
              <a:srgbClr val="F9CF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Montserrat SemiBold"/>
                <a:ea typeface="Montserrat SemiBold"/>
                <a:cs typeface="Montserrat SemiBold"/>
                <a:sym typeface="Montserrat SemiBold"/>
              </a:endParaRPr>
            </a:p>
          </p:txBody>
        </p:sp>
        <p:sp>
          <p:nvSpPr>
            <p:cNvPr id="252" name="Google Shape;252;p30"/>
            <p:cNvSpPr txBox="1"/>
            <p:nvPr/>
          </p:nvSpPr>
          <p:spPr>
            <a:xfrm>
              <a:off x="8735718" y="6220141"/>
              <a:ext cx="2042049" cy="338106"/>
            </a:xfrm>
            <a:prstGeom prst="rect">
              <a:avLst/>
            </a:prstGeom>
            <a:noFill/>
            <a:ln>
              <a:noFill/>
            </a:ln>
          </p:spPr>
          <p:txBody>
            <a:bodyPr anchorCtr="0" anchor="t" bIns="45700" lIns="91425" spcFirstLastPara="1" rIns="91425" wrap="square" tIns="45700">
              <a:spAutoFit/>
            </a:bodyPr>
            <a:lstStyle/>
            <a:p>
              <a:pPr indent="0" lvl="0" marL="0" marR="0" rtl="1" algn="just">
                <a:lnSpc>
                  <a:spcPct val="150000"/>
                </a:lnSpc>
                <a:spcBef>
                  <a:spcPts val="0"/>
                </a:spcBef>
                <a:spcAft>
                  <a:spcPts val="0"/>
                </a:spcAft>
                <a:buNone/>
              </a:pPr>
              <a:r>
                <a:rPr b="0" i="0" lang="ar-SA" sz="1200" u="none" cap="none" strike="noStrike">
                  <a:solidFill>
                    <a:srgbClr val="292929"/>
                  </a:solidFill>
                  <a:latin typeface="Montserrat Light"/>
                  <a:ea typeface="Montserrat Light"/>
                  <a:cs typeface="Montserrat Light"/>
                  <a:sym typeface="Montserrat Light"/>
                </a:rPr>
                <a:t>للاستماع إلى المساحة عبر x </a:t>
              </a:r>
              <a:endParaRPr b="0" i="0" sz="1200" u="none" cap="none" strike="noStrike">
                <a:solidFill>
                  <a:srgbClr val="292929"/>
                </a:solidFill>
                <a:latin typeface="Montserrat Light"/>
                <a:ea typeface="Montserrat Light"/>
                <a:cs typeface="Montserrat Light"/>
                <a:sym typeface="Montserrat Light"/>
              </a:endParaRPr>
            </a:p>
          </p:txBody>
        </p:sp>
      </p:grpSp>
      <p:grpSp>
        <p:nvGrpSpPr>
          <p:cNvPr id="253" name="Google Shape;253;p30"/>
          <p:cNvGrpSpPr/>
          <p:nvPr/>
        </p:nvGrpSpPr>
        <p:grpSpPr>
          <a:xfrm>
            <a:off x="2303996" y="2261420"/>
            <a:ext cx="7467862" cy="3451284"/>
            <a:chOff x="2556291" y="2604939"/>
            <a:chExt cx="7467862" cy="3164025"/>
          </a:xfrm>
        </p:grpSpPr>
        <p:pic>
          <p:nvPicPr>
            <p:cNvPr descr="صورة تحتوي على نص, لقطة شاشة, برمجيات, وسائط متعددة&#10;&#10;قد يكون المحتوى المعد بواسطة الذكاء الاصطناعي غير صحيح." id="254" name="Google Shape;254;p30"/>
            <p:cNvPicPr preferRelativeResize="0"/>
            <p:nvPr/>
          </p:nvPicPr>
          <p:blipFill rotWithShape="1">
            <a:blip r:embed="rId3">
              <a:alphaModFix/>
            </a:blip>
            <a:srcRect b="0" l="0" r="0" t="0"/>
            <a:stretch/>
          </p:blipFill>
          <p:spPr>
            <a:xfrm>
              <a:off x="8157189" y="2604941"/>
              <a:ext cx="1866964" cy="3164023"/>
            </a:xfrm>
            <a:prstGeom prst="rect">
              <a:avLst/>
            </a:prstGeom>
            <a:noFill/>
            <a:ln cap="flat" cmpd="sng" w="9525">
              <a:solidFill>
                <a:srgbClr val="D81C83"/>
              </a:solidFill>
              <a:prstDash val="solid"/>
              <a:round/>
              <a:headEnd len="sm" w="sm" type="none"/>
              <a:tailEnd len="sm" w="sm" type="none"/>
            </a:ln>
          </p:spPr>
        </p:pic>
        <p:pic>
          <p:nvPicPr>
            <p:cNvPr descr="صورة تحتوي على نص, لقطة شاشة, وسائط متعددة, برمجيات&#10;&#10;قد يكون المحتوى المعد بواسطة الذكاء الاصطناعي غير صحيح." id="255" name="Google Shape;255;p30"/>
            <p:cNvPicPr preferRelativeResize="0"/>
            <p:nvPr/>
          </p:nvPicPr>
          <p:blipFill rotWithShape="1">
            <a:blip r:embed="rId4">
              <a:alphaModFix/>
            </a:blip>
            <a:srcRect b="0" l="0" r="0" t="0"/>
            <a:stretch/>
          </p:blipFill>
          <p:spPr>
            <a:xfrm>
              <a:off x="4423257" y="2604940"/>
              <a:ext cx="1866965" cy="3164023"/>
            </a:xfrm>
            <a:prstGeom prst="rect">
              <a:avLst/>
            </a:prstGeom>
            <a:noFill/>
            <a:ln cap="flat" cmpd="sng" w="9525">
              <a:solidFill>
                <a:srgbClr val="D81C83"/>
              </a:solidFill>
              <a:prstDash val="solid"/>
              <a:round/>
              <a:headEnd len="sm" w="sm" type="none"/>
              <a:tailEnd len="sm" w="sm" type="none"/>
            </a:ln>
          </p:spPr>
        </p:pic>
        <p:pic>
          <p:nvPicPr>
            <p:cNvPr descr="صورة تحتوي على نص, لقطة شاشة, الخط, رقم&#10;&#10;قد يكون المحتوى المعد بواسطة الذكاء الاصطناعي غير صحيح." id="256" name="Google Shape;256;p30"/>
            <p:cNvPicPr preferRelativeResize="0"/>
            <p:nvPr/>
          </p:nvPicPr>
          <p:blipFill rotWithShape="1">
            <a:blip r:embed="rId5">
              <a:alphaModFix/>
            </a:blip>
            <a:srcRect b="0" l="0" r="0" t="0"/>
            <a:stretch/>
          </p:blipFill>
          <p:spPr>
            <a:xfrm>
              <a:off x="6290223" y="2604940"/>
              <a:ext cx="1866965" cy="3164023"/>
            </a:xfrm>
            <a:prstGeom prst="rect">
              <a:avLst/>
            </a:prstGeom>
            <a:noFill/>
            <a:ln cap="flat" cmpd="sng" w="9525">
              <a:solidFill>
                <a:srgbClr val="D81C83"/>
              </a:solidFill>
              <a:prstDash val="solid"/>
              <a:round/>
              <a:headEnd len="sm" w="sm" type="none"/>
              <a:tailEnd len="sm" w="sm" type="none"/>
            </a:ln>
          </p:spPr>
        </p:pic>
        <p:pic>
          <p:nvPicPr>
            <p:cNvPr descr="صورة تحتوي على نص, لقطة شاشة, قمر&#10;&#10;قد يكون المحتوى المعد بواسطة الذكاء الاصطناعي غير صحيح." id="257" name="Google Shape;257;p30"/>
            <p:cNvPicPr preferRelativeResize="0"/>
            <p:nvPr/>
          </p:nvPicPr>
          <p:blipFill rotWithShape="1">
            <a:blip r:embed="rId6">
              <a:alphaModFix/>
            </a:blip>
            <a:srcRect b="0" l="0" r="0" t="0"/>
            <a:stretch/>
          </p:blipFill>
          <p:spPr>
            <a:xfrm>
              <a:off x="2556291" y="2604939"/>
              <a:ext cx="1866966" cy="3164023"/>
            </a:xfrm>
            <a:prstGeom prst="rect">
              <a:avLst/>
            </a:prstGeom>
            <a:noFill/>
            <a:ln cap="flat" cmpd="sng" w="9525">
              <a:solidFill>
                <a:srgbClr val="D81C83"/>
              </a:solidFill>
              <a:prstDash val="solid"/>
              <a:round/>
              <a:headEnd len="sm" w="sm" type="none"/>
              <a:tailEnd len="sm" w="sm" type="none"/>
            </a:ln>
          </p:spPr>
        </p:pic>
      </p:grpSp>
      <p:sp>
        <p:nvSpPr>
          <p:cNvPr id="258" name="Google Shape;258;p30"/>
          <p:cNvSpPr/>
          <p:nvPr/>
        </p:nvSpPr>
        <p:spPr>
          <a:xfrm>
            <a:off x="4671836" y="1222542"/>
            <a:ext cx="2732183" cy="768114"/>
          </a:xfrm>
          <a:prstGeom prst="roundRect">
            <a:avLst>
              <a:gd fmla="val 28486" name="adj"/>
            </a:avLst>
          </a:prstGeom>
          <a:solidFill>
            <a:srgbClr val="E58FB2"/>
          </a:solidFill>
          <a:ln cap="flat" cmpd="sng" w="25400">
            <a:solidFill>
              <a:srgbClr val="F2F2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ar-SA" sz="1800" u="none" cap="none" strike="noStrike">
                <a:solidFill>
                  <a:schemeClr val="lt1"/>
                </a:solidFill>
                <a:latin typeface="Montserrat"/>
                <a:ea typeface="Montserrat"/>
                <a:cs typeface="Montserrat"/>
                <a:sym typeface="Montserrat"/>
              </a:rPr>
              <a:t>صور من المساحة</a:t>
            </a:r>
            <a:endParaRPr/>
          </a:p>
        </p:txBody>
      </p:sp>
      <p:pic>
        <p:nvPicPr>
          <p:cNvPr descr="صورة تحتوي على شكل, الرسومات, لقطة شاشة, الخط&#10;&#10;قد يكون المحتوى المعد بواسطة الذكاء الاصطناعي غير صحيح." id="259" name="Google Shape;259;p30"/>
          <p:cNvPicPr preferRelativeResize="0"/>
          <p:nvPr/>
        </p:nvPicPr>
        <p:blipFill rotWithShape="1">
          <a:blip r:embed="rId7">
            <a:alphaModFix/>
          </a:blip>
          <a:srcRect b="0" l="0" r="0" t="0"/>
          <a:stretch/>
        </p:blipFill>
        <p:spPr>
          <a:xfrm>
            <a:off x="8381769" y="5845701"/>
            <a:ext cx="869109" cy="8691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grpSp>
        <p:nvGrpSpPr>
          <p:cNvPr id="264" name="Google Shape;264;p31"/>
          <p:cNvGrpSpPr/>
          <p:nvPr/>
        </p:nvGrpSpPr>
        <p:grpSpPr>
          <a:xfrm>
            <a:off x="6855054" y="2979008"/>
            <a:ext cx="4159567" cy="899984"/>
            <a:chOff x="3258599" y="870333"/>
            <a:chExt cx="4159567" cy="899984"/>
          </a:xfrm>
        </p:grpSpPr>
        <p:sp>
          <p:nvSpPr>
            <p:cNvPr id="265" name="Google Shape;265;p31"/>
            <p:cNvSpPr/>
            <p:nvPr/>
          </p:nvSpPr>
          <p:spPr>
            <a:xfrm>
              <a:off x="3258599" y="870333"/>
              <a:ext cx="4159567" cy="899984"/>
            </a:xfrm>
            <a:prstGeom prst="roundRect">
              <a:avLst>
                <a:gd fmla="val 36296" name="adj"/>
              </a:avLst>
            </a:prstGeom>
            <a:solidFill>
              <a:srgbClr val="8CCBC4"/>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Montserrat Black"/>
                <a:ea typeface="Montserrat Black"/>
                <a:cs typeface="Montserrat Black"/>
                <a:sym typeface="Montserrat Black"/>
              </a:endParaRPr>
            </a:p>
          </p:txBody>
        </p:sp>
        <p:sp>
          <p:nvSpPr>
            <p:cNvPr id="266" name="Google Shape;266;p31"/>
            <p:cNvSpPr txBox="1"/>
            <p:nvPr/>
          </p:nvSpPr>
          <p:spPr>
            <a:xfrm>
              <a:off x="4159237" y="1027961"/>
              <a:ext cx="298671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ar-SA" sz="2800" u="none" cap="none" strike="noStrike">
                  <a:solidFill>
                    <a:srgbClr val="FFFFFF"/>
                  </a:solidFill>
                  <a:latin typeface="Montserrat Black"/>
                  <a:ea typeface="Montserrat Black"/>
                  <a:cs typeface="Montserrat Black"/>
                  <a:sym typeface="Montserrat Black"/>
                </a:rPr>
                <a:t>إعلان المساحة</a:t>
              </a:r>
              <a:endParaRPr/>
            </a:p>
          </p:txBody>
        </p:sp>
      </p:grpSp>
      <p:grpSp>
        <p:nvGrpSpPr>
          <p:cNvPr id="267" name="Google Shape;267;p31"/>
          <p:cNvGrpSpPr/>
          <p:nvPr/>
        </p:nvGrpSpPr>
        <p:grpSpPr>
          <a:xfrm>
            <a:off x="8526483" y="369154"/>
            <a:ext cx="3123212" cy="1325774"/>
            <a:chOff x="8526483" y="369154"/>
            <a:chExt cx="3123212" cy="1325774"/>
          </a:xfrm>
        </p:grpSpPr>
        <p:pic>
          <p:nvPicPr>
            <p:cNvPr descr="صورة تحتوي على نص, الخط, شعار, أزرق كهربائي&#10;&#10;تم إنشاء الوصف تلقائياً" id="268" name="Google Shape;268;p31"/>
            <p:cNvPicPr preferRelativeResize="0"/>
            <p:nvPr/>
          </p:nvPicPr>
          <p:blipFill rotWithShape="1">
            <a:blip r:embed="rId3">
              <a:alphaModFix/>
            </a:blip>
            <a:srcRect b="0" l="0" r="0" t="0"/>
            <a:stretch/>
          </p:blipFill>
          <p:spPr>
            <a:xfrm>
              <a:off x="8526483" y="1009403"/>
              <a:ext cx="1797438" cy="439387"/>
            </a:xfrm>
            <a:prstGeom prst="rect">
              <a:avLst/>
            </a:prstGeom>
            <a:noFill/>
            <a:ln>
              <a:noFill/>
            </a:ln>
          </p:spPr>
        </p:pic>
        <p:pic>
          <p:nvPicPr>
            <p:cNvPr id="269" name="Google Shape;269;p31"/>
            <p:cNvPicPr preferRelativeResize="0"/>
            <p:nvPr/>
          </p:nvPicPr>
          <p:blipFill rotWithShape="1">
            <a:blip r:embed="rId4">
              <a:alphaModFix/>
            </a:blip>
            <a:srcRect b="0" l="0" r="0" t="0"/>
            <a:stretch/>
          </p:blipFill>
          <p:spPr>
            <a:xfrm>
              <a:off x="10323921" y="369154"/>
              <a:ext cx="1325774" cy="1325774"/>
            </a:xfrm>
            <a:prstGeom prst="rect">
              <a:avLst/>
            </a:prstGeom>
            <a:noFill/>
            <a:ln>
              <a:noFill/>
            </a:ln>
          </p:spPr>
        </p:pic>
        <p:cxnSp>
          <p:nvCxnSpPr>
            <p:cNvPr id="270" name="Google Shape;270;p31"/>
            <p:cNvCxnSpPr/>
            <p:nvPr/>
          </p:nvCxnSpPr>
          <p:spPr>
            <a:xfrm>
              <a:off x="10462161" y="676894"/>
              <a:ext cx="0" cy="869233"/>
            </a:xfrm>
            <a:prstGeom prst="straightConnector1">
              <a:avLst/>
            </a:prstGeom>
            <a:noFill/>
            <a:ln cap="flat" cmpd="sng" w="9525">
              <a:solidFill>
                <a:srgbClr val="E1268D"/>
              </a:solidFill>
              <a:prstDash val="solid"/>
              <a:round/>
              <a:headEnd len="sm" w="sm" type="none"/>
              <a:tailEnd len="sm" w="sm" type="none"/>
            </a:ln>
          </p:spPr>
        </p:cxnSp>
      </p:grpSp>
      <p:pic>
        <p:nvPicPr>
          <p:cNvPr id="271" name="Google Shape;271;p31"/>
          <p:cNvPicPr preferRelativeResize="0"/>
          <p:nvPr/>
        </p:nvPicPr>
        <p:blipFill rotWithShape="1">
          <a:blip r:embed="rId5">
            <a:alphaModFix/>
          </a:blip>
          <a:srcRect b="0" l="0" r="0" t="0"/>
          <a:stretch/>
        </p:blipFill>
        <p:spPr>
          <a:xfrm>
            <a:off x="1849833" y="596447"/>
            <a:ext cx="3290734" cy="5848597"/>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2"/>
          <p:cNvSpPr txBox="1"/>
          <p:nvPr/>
        </p:nvSpPr>
        <p:spPr>
          <a:xfrm>
            <a:off x="-197851" y="3307356"/>
            <a:ext cx="10898119" cy="800284"/>
          </a:xfrm>
          <a:prstGeom prst="rect">
            <a:avLst/>
          </a:prstGeom>
          <a:noFill/>
          <a:ln>
            <a:noFill/>
          </a:ln>
        </p:spPr>
        <p:txBody>
          <a:bodyPr anchorCtr="0" anchor="t" bIns="45700" lIns="91425" spcFirstLastPara="1" rIns="91425" wrap="square" tIns="45700">
            <a:spAutoFit/>
          </a:bodyPr>
          <a:lstStyle/>
          <a:p>
            <a:pPr indent="0" lvl="0" marL="0" marR="0" rtl="1" algn="just">
              <a:lnSpc>
                <a:spcPct val="150000"/>
              </a:lnSpc>
              <a:spcBef>
                <a:spcPts val="0"/>
              </a:spcBef>
              <a:spcAft>
                <a:spcPts val="0"/>
              </a:spcAft>
              <a:buClr>
                <a:srgbClr val="000000"/>
              </a:buClr>
              <a:buSzPts val="1625"/>
              <a:buFont typeface="Arial"/>
              <a:buNone/>
            </a:pPr>
            <a:r>
              <a:rPr b="0" i="0" lang="ar-SA" sz="1625" u="none" cap="none" strike="noStrike">
                <a:solidFill>
                  <a:srgbClr val="3F3F3F"/>
                </a:solidFill>
                <a:latin typeface="Montserrat SemiBold"/>
                <a:ea typeface="Montserrat SemiBold"/>
                <a:cs typeface="Montserrat SemiBold"/>
                <a:sym typeface="Montserrat SemiBold"/>
              </a:rPr>
              <a:t>ضيفات المساحة : </a:t>
            </a:r>
            <a:endParaRPr/>
          </a:p>
          <a:p>
            <a:pPr indent="0" lvl="0" marL="0" marR="0" rtl="1" algn="just">
              <a:lnSpc>
                <a:spcPct val="150000"/>
              </a:lnSpc>
              <a:spcBef>
                <a:spcPts val="0"/>
              </a:spcBef>
              <a:spcAft>
                <a:spcPts val="0"/>
              </a:spcAft>
              <a:buClr>
                <a:srgbClr val="000000"/>
              </a:buClr>
              <a:buSzPts val="1625"/>
              <a:buFont typeface="Arial"/>
              <a:buNone/>
            </a:pPr>
            <a:r>
              <a:rPr b="0" i="0" lang="ar-SA" sz="1625" u="none" cap="none" strike="noStrike">
                <a:solidFill>
                  <a:srgbClr val="060608"/>
                </a:solidFill>
                <a:latin typeface="Montserrat Light"/>
                <a:ea typeface="Montserrat Light"/>
                <a:cs typeface="Montserrat Light"/>
                <a:sym typeface="Montserrat Light"/>
              </a:rPr>
              <a:t>أ. جمانا أبو ظهير ، د. منية يوسف </a:t>
            </a:r>
            <a:endParaRPr/>
          </a:p>
        </p:txBody>
      </p:sp>
      <p:grpSp>
        <p:nvGrpSpPr>
          <p:cNvPr id="277" name="Google Shape;277;p32"/>
          <p:cNvGrpSpPr/>
          <p:nvPr/>
        </p:nvGrpSpPr>
        <p:grpSpPr>
          <a:xfrm>
            <a:off x="3330816" y="2067247"/>
            <a:ext cx="5514651" cy="922211"/>
            <a:chOff x="1795456" y="870333"/>
            <a:chExt cx="7585445" cy="899984"/>
          </a:xfrm>
        </p:grpSpPr>
        <p:sp>
          <p:nvSpPr>
            <p:cNvPr id="278" name="Google Shape;278;p32"/>
            <p:cNvSpPr/>
            <p:nvPr/>
          </p:nvSpPr>
          <p:spPr>
            <a:xfrm>
              <a:off x="1818272" y="870333"/>
              <a:ext cx="7562629" cy="899984"/>
            </a:xfrm>
            <a:prstGeom prst="roundRect">
              <a:avLst>
                <a:gd fmla="val 36296" name="adj"/>
              </a:avLst>
            </a:prstGeom>
            <a:solidFill>
              <a:srgbClr val="8CCBC4"/>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Montserrat Black"/>
                <a:ea typeface="Montserrat Black"/>
                <a:cs typeface="Montserrat Black"/>
                <a:sym typeface="Montserrat Black"/>
              </a:endParaRPr>
            </a:p>
          </p:txBody>
        </p:sp>
        <p:sp>
          <p:nvSpPr>
            <p:cNvPr id="279" name="Google Shape;279;p32"/>
            <p:cNvSpPr txBox="1"/>
            <p:nvPr/>
          </p:nvSpPr>
          <p:spPr>
            <a:xfrm>
              <a:off x="1795456" y="1054382"/>
              <a:ext cx="7585445" cy="5106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ar-SA" sz="2800" u="none" cap="none" strike="noStrike">
                  <a:solidFill>
                    <a:srgbClr val="FFFFFF"/>
                  </a:solidFill>
                  <a:latin typeface="Montserrat Black"/>
                  <a:ea typeface="Montserrat Black"/>
                  <a:cs typeface="Montserrat Black"/>
                  <a:sym typeface="Montserrat Black"/>
                </a:rPr>
                <a:t>أخلاقيات الذكاء الاصطناعي </a:t>
              </a:r>
              <a:endParaRPr/>
            </a:p>
          </p:txBody>
        </p:sp>
      </p:grpSp>
      <p:grpSp>
        <p:nvGrpSpPr>
          <p:cNvPr id="280" name="Google Shape;280;p32"/>
          <p:cNvGrpSpPr/>
          <p:nvPr/>
        </p:nvGrpSpPr>
        <p:grpSpPr>
          <a:xfrm>
            <a:off x="2223586" y="4601886"/>
            <a:ext cx="7962702" cy="1325196"/>
            <a:chOff x="992846" y="4651152"/>
            <a:chExt cx="7962702" cy="1325196"/>
          </a:xfrm>
        </p:grpSpPr>
        <p:grpSp>
          <p:nvGrpSpPr>
            <p:cNvPr id="281" name="Google Shape;281;p32"/>
            <p:cNvGrpSpPr/>
            <p:nvPr/>
          </p:nvGrpSpPr>
          <p:grpSpPr>
            <a:xfrm>
              <a:off x="7307609" y="4651152"/>
              <a:ext cx="1647939" cy="1283775"/>
              <a:chOff x="6565501" y="3645400"/>
              <a:chExt cx="1647939" cy="1283775"/>
            </a:xfrm>
          </p:grpSpPr>
          <p:grpSp>
            <p:nvGrpSpPr>
              <p:cNvPr id="282" name="Google Shape;282;p32"/>
              <p:cNvGrpSpPr/>
              <p:nvPr/>
            </p:nvGrpSpPr>
            <p:grpSpPr>
              <a:xfrm>
                <a:off x="6810505" y="3645400"/>
                <a:ext cx="1187154" cy="1007108"/>
                <a:chOff x="7641885" y="2872555"/>
                <a:chExt cx="1773776" cy="1681572"/>
              </a:xfrm>
            </p:grpSpPr>
            <p:sp>
              <p:nvSpPr>
                <p:cNvPr id="283" name="Google Shape;283;p32"/>
                <p:cNvSpPr/>
                <p:nvPr/>
              </p:nvSpPr>
              <p:spPr>
                <a:xfrm>
                  <a:off x="7701723" y="2942742"/>
                  <a:ext cx="1623562" cy="1611385"/>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284" name="Google Shape;284;p32"/>
                <p:cNvSpPr/>
                <p:nvPr/>
              </p:nvSpPr>
              <p:spPr>
                <a:xfrm>
                  <a:off x="7643718" y="2872555"/>
                  <a:ext cx="1323676" cy="1537719"/>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285" name="Google Shape;285;p32"/>
                <p:cNvSpPr/>
                <p:nvPr/>
              </p:nvSpPr>
              <p:spPr>
                <a:xfrm>
                  <a:off x="7641885" y="3030858"/>
                  <a:ext cx="1773776" cy="1416794"/>
                </a:xfrm>
                <a:prstGeom prst="ellipse">
                  <a:avLst/>
                </a:prstGeom>
                <a:no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2400"/>
                    <a:buFont typeface="Arial"/>
                    <a:buNone/>
                  </a:pPr>
                  <a:r>
                    <a:rPr b="0" i="0" lang="ar-SA" sz="2400" u="none" cap="none" strike="noStrike">
                      <a:solidFill>
                        <a:srgbClr val="7F7F7F"/>
                      </a:solidFill>
                      <a:latin typeface="Montserrat ExtraBold"/>
                      <a:ea typeface="Montserrat ExtraBold"/>
                      <a:cs typeface="Montserrat ExtraBold"/>
                      <a:sym typeface="Montserrat ExtraBold"/>
                    </a:rPr>
                    <a:t>540</a:t>
                  </a:r>
                  <a:endParaRPr b="0" i="0" sz="1100" u="none" cap="none" strike="noStrike">
                    <a:solidFill>
                      <a:srgbClr val="7F7F7F"/>
                    </a:solidFill>
                    <a:latin typeface="Montserrat ExtraBold"/>
                    <a:ea typeface="Montserrat ExtraBold"/>
                    <a:cs typeface="Montserrat ExtraBold"/>
                    <a:sym typeface="Montserrat ExtraBold"/>
                  </a:endParaRPr>
                </a:p>
              </p:txBody>
            </p:sp>
          </p:grpSp>
          <p:grpSp>
            <p:nvGrpSpPr>
              <p:cNvPr id="286" name="Google Shape;286;p32"/>
              <p:cNvGrpSpPr/>
              <p:nvPr/>
            </p:nvGrpSpPr>
            <p:grpSpPr>
              <a:xfrm>
                <a:off x="6565501" y="4479099"/>
                <a:ext cx="1647939" cy="450076"/>
                <a:chOff x="5687307" y="1172174"/>
                <a:chExt cx="1775627" cy="440301"/>
              </a:xfrm>
            </p:grpSpPr>
            <p:sp>
              <p:nvSpPr>
                <p:cNvPr id="287" name="Google Shape;287;p32"/>
                <p:cNvSpPr/>
                <p:nvPr/>
              </p:nvSpPr>
              <p:spPr>
                <a:xfrm>
                  <a:off x="5869992" y="1172174"/>
                  <a:ext cx="1469547" cy="439693"/>
                </a:xfrm>
                <a:custGeom>
                  <a:rect b="b" l="l" r="r" t="t"/>
                  <a:pathLst>
                    <a:path extrusionOk="0" fill="none" h="439693" w="1469547">
                      <a:moveTo>
                        <a:pt x="236420" y="0"/>
                      </a:moveTo>
                      <a:cubicBezTo>
                        <a:pt x="371963" y="24459"/>
                        <a:pt x="538401" y="-16526"/>
                        <a:pt x="754707" y="0"/>
                      </a:cubicBezTo>
                      <a:cubicBezTo>
                        <a:pt x="971013" y="16526"/>
                        <a:pt x="1091168" y="4550"/>
                        <a:pt x="1233126" y="0"/>
                      </a:cubicBezTo>
                      <a:cubicBezTo>
                        <a:pt x="1370359" y="10280"/>
                        <a:pt x="1485302" y="117721"/>
                        <a:pt x="1469547" y="219846"/>
                      </a:cubicBezTo>
                      <a:cubicBezTo>
                        <a:pt x="1492312" y="321338"/>
                        <a:pt x="1366831" y="424894"/>
                        <a:pt x="1233126" y="439693"/>
                      </a:cubicBezTo>
                      <a:cubicBezTo>
                        <a:pt x="1048507" y="454801"/>
                        <a:pt x="972714" y="435874"/>
                        <a:pt x="754707" y="439693"/>
                      </a:cubicBezTo>
                      <a:cubicBezTo>
                        <a:pt x="536700" y="443512"/>
                        <a:pt x="491317" y="454006"/>
                        <a:pt x="236420" y="439693"/>
                      </a:cubicBezTo>
                      <a:cubicBezTo>
                        <a:pt x="107571" y="416561"/>
                        <a:pt x="-11855" y="348192"/>
                        <a:pt x="0" y="219846"/>
                      </a:cubicBezTo>
                      <a:cubicBezTo>
                        <a:pt x="-3409" y="104518"/>
                        <a:pt x="119855" y="10398"/>
                        <a:pt x="236420" y="0"/>
                      </a:cubicBezTo>
                      <a:close/>
                    </a:path>
                    <a:path extrusionOk="0" h="439693" w="1469547">
                      <a:moveTo>
                        <a:pt x="236420" y="0"/>
                      </a:moveTo>
                      <a:cubicBezTo>
                        <a:pt x="345673" y="11960"/>
                        <a:pt x="548569" y="17335"/>
                        <a:pt x="724806" y="0"/>
                      </a:cubicBezTo>
                      <a:cubicBezTo>
                        <a:pt x="901043" y="-17335"/>
                        <a:pt x="1082976" y="25025"/>
                        <a:pt x="1233126" y="0"/>
                      </a:cubicBezTo>
                      <a:cubicBezTo>
                        <a:pt x="1350849" y="12535"/>
                        <a:pt x="1468701" y="103101"/>
                        <a:pt x="1469547" y="219846"/>
                      </a:cubicBezTo>
                      <a:cubicBezTo>
                        <a:pt x="1454502" y="333039"/>
                        <a:pt x="1389846" y="452193"/>
                        <a:pt x="1233126" y="439693"/>
                      </a:cubicBezTo>
                      <a:cubicBezTo>
                        <a:pt x="1060963" y="426532"/>
                        <a:pt x="952825" y="437255"/>
                        <a:pt x="754707" y="439693"/>
                      </a:cubicBezTo>
                      <a:cubicBezTo>
                        <a:pt x="556589" y="442131"/>
                        <a:pt x="449051" y="464199"/>
                        <a:pt x="236420" y="439693"/>
                      </a:cubicBezTo>
                      <a:cubicBezTo>
                        <a:pt x="104673" y="428366"/>
                        <a:pt x="-2840" y="345216"/>
                        <a:pt x="0" y="219846"/>
                      </a:cubicBezTo>
                      <a:cubicBezTo>
                        <a:pt x="9694" y="103849"/>
                        <a:pt x="133188" y="6570"/>
                        <a:pt x="236420" y="0"/>
                      </a:cubicBezTo>
                      <a:close/>
                    </a:path>
                  </a:pathLst>
                </a:custGeom>
                <a:solidFill>
                  <a:srgbClr val="57B5AC"/>
                </a:solidFill>
                <a:ln cap="flat" cmpd="sng" w="25400">
                  <a:solidFill>
                    <a:srgbClr val="57B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7F7F7F"/>
                    </a:solidFill>
                    <a:latin typeface="Montserrat SemiBold"/>
                    <a:ea typeface="Montserrat SemiBold"/>
                    <a:cs typeface="Montserrat SemiBold"/>
                    <a:sym typeface="Montserrat SemiBold"/>
                  </a:endParaRPr>
                </a:p>
              </p:txBody>
            </p:sp>
            <p:sp>
              <p:nvSpPr>
                <p:cNvPr id="288" name="Google Shape;288;p32"/>
                <p:cNvSpPr txBox="1"/>
                <p:nvPr/>
              </p:nvSpPr>
              <p:spPr>
                <a:xfrm>
                  <a:off x="5687307" y="1190947"/>
                  <a:ext cx="1775627" cy="4215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ar-SA" sz="1100" u="none" cap="none" strike="noStrike">
                      <a:solidFill>
                        <a:srgbClr val="FFFFFF"/>
                      </a:solidFill>
                      <a:latin typeface="Montserrat SemiBold"/>
                      <a:ea typeface="Montserrat SemiBold"/>
                      <a:cs typeface="Montserrat SemiBold"/>
                      <a:sym typeface="Montserrat SemiBold"/>
                    </a:rPr>
                    <a:t>عدد المشاهدات لتغريدة المساحة </a:t>
                  </a:r>
                  <a:endParaRPr/>
                </a:p>
              </p:txBody>
            </p:sp>
          </p:grpSp>
        </p:grpSp>
        <p:grpSp>
          <p:nvGrpSpPr>
            <p:cNvPr id="289" name="Google Shape;289;p32"/>
            <p:cNvGrpSpPr/>
            <p:nvPr/>
          </p:nvGrpSpPr>
          <p:grpSpPr>
            <a:xfrm>
              <a:off x="5932365" y="4675628"/>
              <a:ext cx="1363870" cy="1283155"/>
              <a:chOff x="6735051" y="3645400"/>
              <a:chExt cx="1363870" cy="1283155"/>
            </a:xfrm>
          </p:grpSpPr>
          <p:grpSp>
            <p:nvGrpSpPr>
              <p:cNvPr id="290" name="Google Shape;290;p32"/>
              <p:cNvGrpSpPr/>
              <p:nvPr/>
            </p:nvGrpSpPr>
            <p:grpSpPr>
              <a:xfrm>
                <a:off x="6811731" y="3645400"/>
                <a:ext cx="1125440" cy="1007108"/>
                <a:chOff x="7643718" y="2872555"/>
                <a:chExt cx="1681567" cy="1681572"/>
              </a:xfrm>
            </p:grpSpPr>
            <p:sp>
              <p:nvSpPr>
                <p:cNvPr id="291" name="Google Shape;291;p32"/>
                <p:cNvSpPr/>
                <p:nvPr/>
              </p:nvSpPr>
              <p:spPr>
                <a:xfrm>
                  <a:off x="7701723" y="2942742"/>
                  <a:ext cx="1623562" cy="1611385"/>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292" name="Google Shape;292;p32"/>
                <p:cNvSpPr/>
                <p:nvPr/>
              </p:nvSpPr>
              <p:spPr>
                <a:xfrm>
                  <a:off x="7643718" y="2872555"/>
                  <a:ext cx="1323676" cy="1537719"/>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293" name="Google Shape;293;p32"/>
                <p:cNvSpPr/>
                <p:nvPr/>
              </p:nvSpPr>
              <p:spPr>
                <a:xfrm>
                  <a:off x="7783972" y="3047996"/>
                  <a:ext cx="1421206" cy="1416793"/>
                </a:xfrm>
                <a:prstGeom prst="ellipse">
                  <a:avLst/>
                </a:prstGeom>
                <a:solidFill>
                  <a:srgbClr val="F9CFE2"/>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2400"/>
                    <a:buFont typeface="Arial"/>
                    <a:buNone/>
                  </a:pPr>
                  <a:r>
                    <a:rPr b="0" i="0" lang="ar-SA" sz="2400" u="none" cap="none" strike="noStrike">
                      <a:solidFill>
                        <a:srgbClr val="7F7F7F"/>
                      </a:solidFill>
                      <a:latin typeface="Montserrat ExtraBold"/>
                      <a:ea typeface="Montserrat ExtraBold"/>
                      <a:cs typeface="Montserrat ExtraBold"/>
                      <a:sym typeface="Montserrat ExtraBold"/>
                    </a:rPr>
                    <a:t>222</a:t>
                  </a:r>
                  <a:endParaRPr b="0" i="0" sz="1200" u="none" cap="none" strike="noStrike">
                    <a:solidFill>
                      <a:srgbClr val="7F7F7F"/>
                    </a:solidFill>
                    <a:latin typeface="Montserrat ExtraBold"/>
                    <a:ea typeface="Montserrat ExtraBold"/>
                    <a:cs typeface="Montserrat ExtraBold"/>
                    <a:sym typeface="Montserrat ExtraBold"/>
                  </a:endParaRPr>
                </a:p>
              </p:txBody>
            </p:sp>
          </p:grpSp>
          <p:grpSp>
            <p:nvGrpSpPr>
              <p:cNvPr id="294" name="Google Shape;294;p32"/>
              <p:cNvGrpSpPr/>
              <p:nvPr/>
            </p:nvGrpSpPr>
            <p:grpSpPr>
              <a:xfrm>
                <a:off x="6735051" y="4479100"/>
                <a:ext cx="1363870" cy="449455"/>
                <a:chOff x="5869992" y="1172174"/>
                <a:chExt cx="1469547" cy="439693"/>
              </a:xfrm>
            </p:grpSpPr>
            <p:sp>
              <p:nvSpPr>
                <p:cNvPr id="295" name="Google Shape;295;p32"/>
                <p:cNvSpPr/>
                <p:nvPr/>
              </p:nvSpPr>
              <p:spPr>
                <a:xfrm>
                  <a:off x="5869992" y="1172174"/>
                  <a:ext cx="1469547" cy="439693"/>
                </a:xfrm>
                <a:custGeom>
                  <a:rect b="b" l="l" r="r" t="t"/>
                  <a:pathLst>
                    <a:path extrusionOk="0" fill="none" h="439693" w="1469547">
                      <a:moveTo>
                        <a:pt x="236420" y="0"/>
                      </a:moveTo>
                      <a:cubicBezTo>
                        <a:pt x="371963" y="24459"/>
                        <a:pt x="538401" y="-16526"/>
                        <a:pt x="754707" y="0"/>
                      </a:cubicBezTo>
                      <a:cubicBezTo>
                        <a:pt x="971013" y="16526"/>
                        <a:pt x="1091168" y="4550"/>
                        <a:pt x="1233126" y="0"/>
                      </a:cubicBezTo>
                      <a:cubicBezTo>
                        <a:pt x="1370359" y="10280"/>
                        <a:pt x="1485302" y="117721"/>
                        <a:pt x="1469547" y="219846"/>
                      </a:cubicBezTo>
                      <a:cubicBezTo>
                        <a:pt x="1492312" y="321338"/>
                        <a:pt x="1366831" y="424894"/>
                        <a:pt x="1233126" y="439693"/>
                      </a:cubicBezTo>
                      <a:cubicBezTo>
                        <a:pt x="1048507" y="454801"/>
                        <a:pt x="972714" y="435874"/>
                        <a:pt x="754707" y="439693"/>
                      </a:cubicBezTo>
                      <a:cubicBezTo>
                        <a:pt x="536700" y="443512"/>
                        <a:pt x="491317" y="454006"/>
                        <a:pt x="236420" y="439693"/>
                      </a:cubicBezTo>
                      <a:cubicBezTo>
                        <a:pt x="107571" y="416561"/>
                        <a:pt x="-11855" y="348192"/>
                        <a:pt x="0" y="219846"/>
                      </a:cubicBezTo>
                      <a:cubicBezTo>
                        <a:pt x="-3409" y="104518"/>
                        <a:pt x="119855" y="10398"/>
                        <a:pt x="236420" y="0"/>
                      </a:cubicBezTo>
                      <a:close/>
                    </a:path>
                    <a:path extrusionOk="0" h="439693" w="1469547">
                      <a:moveTo>
                        <a:pt x="236420" y="0"/>
                      </a:moveTo>
                      <a:cubicBezTo>
                        <a:pt x="345673" y="11960"/>
                        <a:pt x="548569" y="17335"/>
                        <a:pt x="724806" y="0"/>
                      </a:cubicBezTo>
                      <a:cubicBezTo>
                        <a:pt x="901043" y="-17335"/>
                        <a:pt x="1082976" y="25025"/>
                        <a:pt x="1233126" y="0"/>
                      </a:cubicBezTo>
                      <a:cubicBezTo>
                        <a:pt x="1350849" y="12535"/>
                        <a:pt x="1468701" y="103101"/>
                        <a:pt x="1469547" y="219846"/>
                      </a:cubicBezTo>
                      <a:cubicBezTo>
                        <a:pt x="1454502" y="333039"/>
                        <a:pt x="1389846" y="452193"/>
                        <a:pt x="1233126" y="439693"/>
                      </a:cubicBezTo>
                      <a:cubicBezTo>
                        <a:pt x="1060963" y="426532"/>
                        <a:pt x="952825" y="437255"/>
                        <a:pt x="754707" y="439693"/>
                      </a:cubicBezTo>
                      <a:cubicBezTo>
                        <a:pt x="556589" y="442131"/>
                        <a:pt x="449051" y="464199"/>
                        <a:pt x="236420" y="439693"/>
                      </a:cubicBezTo>
                      <a:cubicBezTo>
                        <a:pt x="104673" y="428366"/>
                        <a:pt x="-2840" y="345216"/>
                        <a:pt x="0" y="219846"/>
                      </a:cubicBezTo>
                      <a:cubicBezTo>
                        <a:pt x="9694" y="103849"/>
                        <a:pt x="133188" y="6570"/>
                        <a:pt x="236420" y="0"/>
                      </a:cubicBezTo>
                      <a:close/>
                    </a:path>
                  </a:pathLst>
                </a:custGeom>
                <a:solidFill>
                  <a:srgbClr val="57B5AC"/>
                </a:solidFill>
                <a:ln cap="flat" cmpd="sng" w="25400">
                  <a:solidFill>
                    <a:srgbClr val="57B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7F7F7F"/>
                    </a:solidFill>
                    <a:latin typeface="Montserrat SemiBold"/>
                    <a:ea typeface="Montserrat SemiBold"/>
                    <a:cs typeface="Montserrat SemiBold"/>
                    <a:sym typeface="Montserrat SemiBold"/>
                  </a:endParaRPr>
                </a:p>
              </p:txBody>
            </p:sp>
            <p:sp>
              <p:nvSpPr>
                <p:cNvPr id="296" name="Google Shape;296;p32"/>
                <p:cNvSpPr txBox="1"/>
                <p:nvPr/>
              </p:nvSpPr>
              <p:spPr>
                <a:xfrm>
                  <a:off x="5901564" y="1186538"/>
                  <a:ext cx="1406401" cy="4215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ar-SA" sz="1100" u="none" cap="none" strike="noStrike">
                      <a:solidFill>
                        <a:srgbClr val="FFFFFF"/>
                      </a:solidFill>
                      <a:latin typeface="Montserrat SemiBold"/>
                      <a:ea typeface="Montserrat SemiBold"/>
                      <a:cs typeface="Montserrat SemiBold"/>
                      <a:sym typeface="Montserrat SemiBold"/>
                    </a:rPr>
                    <a:t>عدد المستمعين للمساحة</a:t>
                  </a:r>
                  <a:endParaRPr/>
                </a:p>
              </p:txBody>
            </p:sp>
          </p:grpSp>
        </p:grpSp>
        <p:grpSp>
          <p:nvGrpSpPr>
            <p:cNvPr id="297" name="Google Shape;297;p32"/>
            <p:cNvGrpSpPr/>
            <p:nvPr/>
          </p:nvGrpSpPr>
          <p:grpSpPr>
            <a:xfrm>
              <a:off x="4382871" y="4681207"/>
              <a:ext cx="1363870" cy="1283155"/>
              <a:chOff x="6735051" y="3645400"/>
              <a:chExt cx="1363870" cy="1283155"/>
            </a:xfrm>
          </p:grpSpPr>
          <p:grpSp>
            <p:nvGrpSpPr>
              <p:cNvPr id="298" name="Google Shape;298;p32"/>
              <p:cNvGrpSpPr/>
              <p:nvPr/>
            </p:nvGrpSpPr>
            <p:grpSpPr>
              <a:xfrm>
                <a:off x="6811731" y="3645400"/>
                <a:ext cx="1125440" cy="1007108"/>
                <a:chOff x="7643718" y="2872555"/>
                <a:chExt cx="1681567" cy="1681572"/>
              </a:xfrm>
            </p:grpSpPr>
            <p:sp>
              <p:nvSpPr>
                <p:cNvPr id="299" name="Google Shape;299;p32"/>
                <p:cNvSpPr/>
                <p:nvPr/>
              </p:nvSpPr>
              <p:spPr>
                <a:xfrm>
                  <a:off x="7701723" y="2942742"/>
                  <a:ext cx="1623562" cy="1611385"/>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00" name="Google Shape;300;p32"/>
                <p:cNvSpPr/>
                <p:nvPr/>
              </p:nvSpPr>
              <p:spPr>
                <a:xfrm>
                  <a:off x="7643718" y="2872555"/>
                  <a:ext cx="1323676" cy="1537719"/>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01" name="Google Shape;301;p32"/>
                <p:cNvSpPr/>
                <p:nvPr/>
              </p:nvSpPr>
              <p:spPr>
                <a:xfrm>
                  <a:off x="7783972" y="3047996"/>
                  <a:ext cx="1421206" cy="1416793"/>
                </a:xfrm>
                <a:prstGeom prst="ellipse">
                  <a:avLst/>
                </a:prstGeom>
                <a:solidFill>
                  <a:srgbClr val="F9CFE2"/>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2400"/>
                    <a:buFont typeface="Arial"/>
                    <a:buNone/>
                  </a:pPr>
                  <a:r>
                    <a:rPr b="0" i="0" lang="ar-SA" sz="2400" u="none" cap="none" strike="noStrike">
                      <a:solidFill>
                        <a:srgbClr val="7F7F7F"/>
                      </a:solidFill>
                      <a:latin typeface="Montserrat ExtraBold"/>
                      <a:ea typeface="Montserrat ExtraBold"/>
                      <a:cs typeface="Montserrat ExtraBold"/>
                      <a:sym typeface="Montserrat ExtraBold"/>
                    </a:rPr>
                    <a:t>0</a:t>
                  </a:r>
                  <a:endParaRPr/>
                </a:p>
              </p:txBody>
            </p:sp>
          </p:grpSp>
          <p:grpSp>
            <p:nvGrpSpPr>
              <p:cNvPr id="302" name="Google Shape;302;p32"/>
              <p:cNvGrpSpPr/>
              <p:nvPr/>
            </p:nvGrpSpPr>
            <p:grpSpPr>
              <a:xfrm>
                <a:off x="6735051" y="4479100"/>
                <a:ext cx="1363870" cy="449455"/>
                <a:chOff x="5869992" y="1172174"/>
                <a:chExt cx="1469547" cy="439693"/>
              </a:xfrm>
            </p:grpSpPr>
            <p:sp>
              <p:nvSpPr>
                <p:cNvPr id="303" name="Google Shape;303;p32"/>
                <p:cNvSpPr/>
                <p:nvPr/>
              </p:nvSpPr>
              <p:spPr>
                <a:xfrm>
                  <a:off x="5869992" y="1172174"/>
                  <a:ext cx="1469547" cy="439693"/>
                </a:xfrm>
                <a:custGeom>
                  <a:rect b="b" l="l" r="r" t="t"/>
                  <a:pathLst>
                    <a:path extrusionOk="0" fill="none" h="439693" w="1469547">
                      <a:moveTo>
                        <a:pt x="236420" y="0"/>
                      </a:moveTo>
                      <a:cubicBezTo>
                        <a:pt x="371963" y="24459"/>
                        <a:pt x="538401" y="-16526"/>
                        <a:pt x="754707" y="0"/>
                      </a:cubicBezTo>
                      <a:cubicBezTo>
                        <a:pt x="971013" y="16526"/>
                        <a:pt x="1091168" y="4550"/>
                        <a:pt x="1233126" y="0"/>
                      </a:cubicBezTo>
                      <a:cubicBezTo>
                        <a:pt x="1370359" y="10280"/>
                        <a:pt x="1485302" y="117721"/>
                        <a:pt x="1469547" y="219846"/>
                      </a:cubicBezTo>
                      <a:cubicBezTo>
                        <a:pt x="1492312" y="321338"/>
                        <a:pt x="1366831" y="424894"/>
                        <a:pt x="1233126" y="439693"/>
                      </a:cubicBezTo>
                      <a:cubicBezTo>
                        <a:pt x="1048507" y="454801"/>
                        <a:pt x="972714" y="435874"/>
                        <a:pt x="754707" y="439693"/>
                      </a:cubicBezTo>
                      <a:cubicBezTo>
                        <a:pt x="536700" y="443512"/>
                        <a:pt x="491317" y="454006"/>
                        <a:pt x="236420" y="439693"/>
                      </a:cubicBezTo>
                      <a:cubicBezTo>
                        <a:pt x="107571" y="416561"/>
                        <a:pt x="-11855" y="348192"/>
                        <a:pt x="0" y="219846"/>
                      </a:cubicBezTo>
                      <a:cubicBezTo>
                        <a:pt x="-3409" y="104518"/>
                        <a:pt x="119855" y="10398"/>
                        <a:pt x="236420" y="0"/>
                      </a:cubicBezTo>
                      <a:close/>
                    </a:path>
                    <a:path extrusionOk="0" h="439693" w="1469547">
                      <a:moveTo>
                        <a:pt x="236420" y="0"/>
                      </a:moveTo>
                      <a:cubicBezTo>
                        <a:pt x="345673" y="11960"/>
                        <a:pt x="548569" y="17335"/>
                        <a:pt x="724806" y="0"/>
                      </a:cubicBezTo>
                      <a:cubicBezTo>
                        <a:pt x="901043" y="-17335"/>
                        <a:pt x="1082976" y="25025"/>
                        <a:pt x="1233126" y="0"/>
                      </a:cubicBezTo>
                      <a:cubicBezTo>
                        <a:pt x="1350849" y="12535"/>
                        <a:pt x="1468701" y="103101"/>
                        <a:pt x="1469547" y="219846"/>
                      </a:cubicBezTo>
                      <a:cubicBezTo>
                        <a:pt x="1454502" y="333039"/>
                        <a:pt x="1389846" y="452193"/>
                        <a:pt x="1233126" y="439693"/>
                      </a:cubicBezTo>
                      <a:cubicBezTo>
                        <a:pt x="1060963" y="426532"/>
                        <a:pt x="952825" y="437255"/>
                        <a:pt x="754707" y="439693"/>
                      </a:cubicBezTo>
                      <a:cubicBezTo>
                        <a:pt x="556589" y="442131"/>
                        <a:pt x="449051" y="464199"/>
                        <a:pt x="236420" y="439693"/>
                      </a:cubicBezTo>
                      <a:cubicBezTo>
                        <a:pt x="104673" y="428366"/>
                        <a:pt x="-2840" y="345216"/>
                        <a:pt x="0" y="219846"/>
                      </a:cubicBezTo>
                      <a:cubicBezTo>
                        <a:pt x="9694" y="103849"/>
                        <a:pt x="133188" y="6570"/>
                        <a:pt x="236420" y="0"/>
                      </a:cubicBezTo>
                      <a:close/>
                    </a:path>
                  </a:pathLst>
                </a:custGeom>
                <a:solidFill>
                  <a:srgbClr val="57B5AC"/>
                </a:solidFill>
                <a:ln cap="flat" cmpd="sng" w="25400">
                  <a:solidFill>
                    <a:srgbClr val="57B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7F7F7F"/>
                    </a:solidFill>
                    <a:latin typeface="Montserrat SemiBold"/>
                    <a:ea typeface="Montserrat SemiBold"/>
                    <a:cs typeface="Montserrat SemiBold"/>
                    <a:sym typeface="Montserrat SemiBold"/>
                  </a:endParaRPr>
                </a:p>
              </p:txBody>
            </p:sp>
            <p:sp>
              <p:nvSpPr>
                <p:cNvPr id="304" name="Google Shape;304;p32"/>
                <p:cNvSpPr txBox="1"/>
                <p:nvPr/>
              </p:nvSpPr>
              <p:spPr>
                <a:xfrm>
                  <a:off x="5901564" y="1254975"/>
                  <a:ext cx="1406401" cy="2559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ar-SA" sz="1100" u="none" cap="none" strike="noStrike">
                      <a:solidFill>
                        <a:srgbClr val="FFFFFF"/>
                      </a:solidFill>
                      <a:latin typeface="Montserrat SemiBold"/>
                      <a:ea typeface="Montserrat SemiBold"/>
                      <a:cs typeface="Montserrat SemiBold"/>
                      <a:sym typeface="Montserrat SemiBold"/>
                    </a:rPr>
                    <a:t>عدد المدخلات</a:t>
                  </a:r>
                  <a:endParaRPr/>
                </a:p>
              </p:txBody>
            </p:sp>
          </p:grpSp>
        </p:grpSp>
        <p:grpSp>
          <p:nvGrpSpPr>
            <p:cNvPr id="305" name="Google Shape;305;p32"/>
            <p:cNvGrpSpPr/>
            <p:nvPr/>
          </p:nvGrpSpPr>
          <p:grpSpPr>
            <a:xfrm>
              <a:off x="2779472" y="4693188"/>
              <a:ext cx="1363870" cy="1283160"/>
              <a:chOff x="6735051" y="3645400"/>
              <a:chExt cx="1363870" cy="1283160"/>
            </a:xfrm>
          </p:grpSpPr>
          <p:grpSp>
            <p:nvGrpSpPr>
              <p:cNvPr id="306" name="Google Shape;306;p32"/>
              <p:cNvGrpSpPr/>
              <p:nvPr/>
            </p:nvGrpSpPr>
            <p:grpSpPr>
              <a:xfrm>
                <a:off x="6811731" y="3645400"/>
                <a:ext cx="1125440" cy="1007108"/>
                <a:chOff x="7643718" y="2872555"/>
                <a:chExt cx="1681567" cy="1681572"/>
              </a:xfrm>
            </p:grpSpPr>
            <p:sp>
              <p:nvSpPr>
                <p:cNvPr id="307" name="Google Shape;307;p32"/>
                <p:cNvSpPr/>
                <p:nvPr/>
              </p:nvSpPr>
              <p:spPr>
                <a:xfrm>
                  <a:off x="7701723" y="2942742"/>
                  <a:ext cx="1623562" cy="1611385"/>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08" name="Google Shape;308;p32"/>
                <p:cNvSpPr/>
                <p:nvPr/>
              </p:nvSpPr>
              <p:spPr>
                <a:xfrm>
                  <a:off x="7643718" y="2872555"/>
                  <a:ext cx="1323676" cy="1537719"/>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09" name="Google Shape;309;p32"/>
                <p:cNvSpPr/>
                <p:nvPr/>
              </p:nvSpPr>
              <p:spPr>
                <a:xfrm>
                  <a:off x="7783972" y="3047996"/>
                  <a:ext cx="1421206" cy="1416793"/>
                </a:xfrm>
                <a:prstGeom prst="ellipse">
                  <a:avLst/>
                </a:prstGeom>
                <a:solidFill>
                  <a:srgbClr val="F9CFE2"/>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2800"/>
                    <a:buFont typeface="Arial"/>
                    <a:buNone/>
                  </a:pPr>
                  <a:r>
                    <a:rPr b="0" i="0" lang="ar-SA" sz="2800" u="none" cap="none" strike="noStrike">
                      <a:solidFill>
                        <a:srgbClr val="7F7F7F"/>
                      </a:solidFill>
                      <a:latin typeface="Montserrat ExtraBold"/>
                      <a:ea typeface="Montserrat ExtraBold"/>
                      <a:cs typeface="Montserrat ExtraBold"/>
                      <a:sym typeface="Montserrat ExtraBold"/>
                    </a:rPr>
                    <a:t>2</a:t>
                  </a:r>
                  <a:endParaRPr b="0" i="0" sz="1200" u="none" cap="none" strike="noStrike">
                    <a:solidFill>
                      <a:srgbClr val="7F7F7F"/>
                    </a:solidFill>
                    <a:latin typeface="Montserrat ExtraBold"/>
                    <a:ea typeface="Montserrat ExtraBold"/>
                    <a:cs typeface="Montserrat ExtraBold"/>
                    <a:sym typeface="Montserrat ExtraBold"/>
                  </a:endParaRPr>
                </a:p>
              </p:txBody>
            </p:sp>
          </p:grpSp>
          <p:sp>
            <p:nvSpPr>
              <p:cNvPr id="310" name="Google Shape;310;p32"/>
              <p:cNvSpPr/>
              <p:nvPr/>
            </p:nvSpPr>
            <p:spPr>
              <a:xfrm>
                <a:off x="6735051" y="4479104"/>
                <a:ext cx="1363870" cy="449456"/>
              </a:xfrm>
              <a:custGeom>
                <a:rect b="b" l="l" r="r" t="t"/>
                <a:pathLst>
                  <a:path extrusionOk="0" fill="none" h="449456" w="1363870">
                    <a:moveTo>
                      <a:pt x="219418" y="0"/>
                    </a:moveTo>
                    <a:cubicBezTo>
                      <a:pt x="323457" y="22107"/>
                      <a:pt x="581184" y="23682"/>
                      <a:pt x="700435" y="0"/>
                    </a:cubicBezTo>
                    <a:cubicBezTo>
                      <a:pt x="819686" y="-23682"/>
                      <a:pt x="1037253" y="8738"/>
                      <a:pt x="1144451" y="0"/>
                    </a:cubicBezTo>
                    <a:cubicBezTo>
                      <a:pt x="1274897" y="14290"/>
                      <a:pt x="1380258" y="120681"/>
                      <a:pt x="1363870" y="224728"/>
                    </a:cubicBezTo>
                    <a:cubicBezTo>
                      <a:pt x="1381141" y="333726"/>
                      <a:pt x="1266788" y="443964"/>
                      <a:pt x="1144451" y="449456"/>
                    </a:cubicBezTo>
                    <a:cubicBezTo>
                      <a:pt x="952267" y="440092"/>
                      <a:pt x="892791" y="429804"/>
                      <a:pt x="700435" y="449456"/>
                    </a:cubicBezTo>
                    <a:cubicBezTo>
                      <a:pt x="508079" y="469108"/>
                      <a:pt x="385875" y="428550"/>
                      <a:pt x="219418" y="449456"/>
                    </a:cubicBezTo>
                    <a:cubicBezTo>
                      <a:pt x="99238" y="436084"/>
                      <a:pt x="-15044" y="357632"/>
                      <a:pt x="0" y="224728"/>
                    </a:cubicBezTo>
                    <a:cubicBezTo>
                      <a:pt x="-8808" y="116357"/>
                      <a:pt x="117469" y="14282"/>
                      <a:pt x="219418" y="0"/>
                    </a:cubicBezTo>
                    <a:close/>
                  </a:path>
                  <a:path extrusionOk="0" h="449456" w="1363870">
                    <a:moveTo>
                      <a:pt x="219418" y="0"/>
                    </a:moveTo>
                    <a:cubicBezTo>
                      <a:pt x="434876" y="20872"/>
                      <a:pt x="484562" y="15006"/>
                      <a:pt x="672684" y="0"/>
                    </a:cubicBezTo>
                    <a:cubicBezTo>
                      <a:pt x="860806" y="-15006"/>
                      <a:pt x="1046284" y="3917"/>
                      <a:pt x="1144451" y="0"/>
                    </a:cubicBezTo>
                    <a:cubicBezTo>
                      <a:pt x="1248836" y="16390"/>
                      <a:pt x="1359365" y="125507"/>
                      <a:pt x="1363870" y="224728"/>
                    </a:cubicBezTo>
                    <a:cubicBezTo>
                      <a:pt x="1360546" y="347029"/>
                      <a:pt x="1271255" y="452148"/>
                      <a:pt x="1144451" y="449456"/>
                    </a:cubicBezTo>
                    <a:cubicBezTo>
                      <a:pt x="985326" y="436873"/>
                      <a:pt x="831119" y="433032"/>
                      <a:pt x="700435" y="449456"/>
                    </a:cubicBezTo>
                    <a:cubicBezTo>
                      <a:pt x="569751" y="465880"/>
                      <a:pt x="452282" y="431920"/>
                      <a:pt x="219418" y="449456"/>
                    </a:cubicBezTo>
                    <a:cubicBezTo>
                      <a:pt x="95693" y="425080"/>
                      <a:pt x="-15373" y="370212"/>
                      <a:pt x="0" y="224728"/>
                    </a:cubicBezTo>
                    <a:cubicBezTo>
                      <a:pt x="8004" y="105088"/>
                      <a:pt x="114461" y="3898"/>
                      <a:pt x="219418" y="0"/>
                    </a:cubicBezTo>
                    <a:close/>
                  </a:path>
                </a:pathLst>
              </a:custGeom>
              <a:solidFill>
                <a:srgbClr val="57B5AC"/>
              </a:solidFill>
              <a:ln cap="flat" cmpd="sng" w="25400">
                <a:solidFill>
                  <a:srgbClr val="57B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7F7F7F"/>
                  </a:solidFill>
                  <a:latin typeface="Montserrat SemiBold"/>
                  <a:ea typeface="Montserrat SemiBold"/>
                  <a:cs typeface="Montserrat SemiBold"/>
                  <a:sym typeface="Montserrat SemiBold"/>
                </a:endParaRPr>
              </a:p>
            </p:txBody>
          </p:sp>
        </p:grpSp>
        <p:sp>
          <p:nvSpPr>
            <p:cNvPr id="311" name="Google Shape;311;p32"/>
            <p:cNvSpPr txBox="1"/>
            <p:nvPr/>
          </p:nvSpPr>
          <p:spPr>
            <a:xfrm>
              <a:off x="2804302" y="5541102"/>
              <a:ext cx="1305265"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ar-SA" sz="1100" u="none" cap="none" strike="noStrike">
                  <a:solidFill>
                    <a:srgbClr val="FFFFFF"/>
                  </a:solidFill>
                  <a:latin typeface="Montserrat SemiBold"/>
                  <a:ea typeface="Montserrat SemiBold"/>
                  <a:cs typeface="Montserrat SemiBold"/>
                  <a:sym typeface="Montserrat SemiBold"/>
                </a:rPr>
                <a:t>عدد ضيفات المساحة</a:t>
              </a:r>
              <a:endParaRPr/>
            </a:p>
          </p:txBody>
        </p:sp>
        <p:sp>
          <p:nvSpPr>
            <p:cNvPr id="312" name="Google Shape;312;p32"/>
            <p:cNvSpPr/>
            <p:nvPr/>
          </p:nvSpPr>
          <p:spPr>
            <a:xfrm>
              <a:off x="1091006" y="4681202"/>
              <a:ext cx="885911" cy="920953"/>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13" name="Google Shape;313;p32"/>
            <p:cNvSpPr txBox="1"/>
            <p:nvPr/>
          </p:nvSpPr>
          <p:spPr>
            <a:xfrm>
              <a:off x="992846" y="5599546"/>
              <a:ext cx="1305265"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ar-SA" sz="1100" u="none" cap="none" strike="noStrike">
                  <a:solidFill>
                    <a:srgbClr val="FFFFFF"/>
                  </a:solidFill>
                  <a:latin typeface="Montserrat SemiBold"/>
                  <a:ea typeface="Montserrat SemiBold"/>
                  <a:cs typeface="Montserrat SemiBold"/>
                  <a:sym typeface="Montserrat SemiBold"/>
                </a:rPr>
                <a:t>نسبة الرضى</a:t>
              </a:r>
              <a:endParaRPr/>
            </a:p>
          </p:txBody>
        </p:sp>
      </p:grpSp>
      <p:grpSp>
        <p:nvGrpSpPr>
          <p:cNvPr id="314" name="Google Shape;314;p32"/>
          <p:cNvGrpSpPr/>
          <p:nvPr/>
        </p:nvGrpSpPr>
        <p:grpSpPr>
          <a:xfrm>
            <a:off x="8526483" y="369154"/>
            <a:ext cx="3123212" cy="1325774"/>
            <a:chOff x="8526483" y="369154"/>
            <a:chExt cx="3123212" cy="1325774"/>
          </a:xfrm>
        </p:grpSpPr>
        <p:pic>
          <p:nvPicPr>
            <p:cNvPr descr="صورة تحتوي على نص, الخط, شعار, أزرق كهربائي&#10;&#10;تم إنشاء الوصف تلقائياً" id="315" name="Google Shape;315;p32"/>
            <p:cNvPicPr preferRelativeResize="0"/>
            <p:nvPr/>
          </p:nvPicPr>
          <p:blipFill rotWithShape="1">
            <a:blip r:embed="rId3">
              <a:alphaModFix/>
            </a:blip>
            <a:srcRect b="0" l="0" r="0" t="0"/>
            <a:stretch/>
          </p:blipFill>
          <p:spPr>
            <a:xfrm>
              <a:off x="8526483" y="1009403"/>
              <a:ext cx="1797438" cy="439387"/>
            </a:xfrm>
            <a:prstGeom prst="rect">
              <a:avLst/>
            </a:prstGeom>
            <a:noFill/>
            <a:ln>
              <a:noFill/>
            </a:ln>
          </p:spPr>
        </p:pic>
        <p:pic>
          <p:nvPicPr>
            <p:cNvPr id="316" name="Google Shape;316;p32"/>
            <p:cNvPicPr preferRelativeResize="0"/>
            <p:nvPr/>
          </p:nvPicPr>
          <p:blipFill rotWithShape="1">
            <a:blip r:embed="rId4">
              <a:alphaModFix/>
            </a:blip>
            <a:srcRect b="0" l="0" r="0" t="0"/>
            <a:stretch/>
          </p:blipFill>
          <p:spPr>
            <a:xfrm>
              <a:off x="10323921" y="369154"/>
              <a:ext cx="1325774" cy="1325774"/>
            </a:xfrm>
            <a:prstGeom prst="rect">
              <a:avLst/>
            </a:prstGeom>
            <a:noFill/>
            <a:ln>
              <a:noFill/>
            </a:ln>
          </p:spPr>
        </p:pic>
        <p:cxnSp>
          <p:nvCxnSpPr>
            <p:cNvPr id="317" name="Google Shape;317;p32"/>
            <p:cNvCxnSpPr/>
            <p:nvPr/>
          </p:nvCxnSpPr>
          <p:spPr>
            <a:xfrm>
              <a:off x="10462161" y="676894"/>
              <a:ext cx="0" cy="869233"/>
            </a:xfrm>
            <a:prstGeom prst="straightConnector1">
              <a:avLst/>
            </a:prstGeom>
            <a:noFill/>
            <a:ln cap="flat" cmpd="sng" w="9525">
              <a:solidFill>
                <a:srgbClr val="E1268D"/>
              </a:solidFill>
              <a:prstDash val="solid"/>
              <a:round/>
              <a:headEnd len="sm" w="sm" type="none"/>
              <a:tailEnd len="sm" w="sm" type="none"/>
            </a:ln>
          </p:spPr>
        </p:cxnSp>
      </p:grpSp>
      <p:grpSp>
        <p:nvGrpSpPr>
          <p:cNvPr id="318" name="Google Shape;318;p32"/>
          <p:cNvGrpSpPr/>
          <p:nvPr/>
        </p:nvGrpSpPr>
        <p:grpSpPr>
          <a:xfrm>
            <a:off x="2372045" y="4644106"/>
            <a:ext cx="1363870" cy="1283160"/>
            <a:chOff x="6735051" y="3645400"/>
            <a:chExt cx="1363870" cy="1283160"/>
          </a:xfrm>
        </p:grpSpPr>
        <p:grpSp>
          <p:nvGrpSpPr>
            <p:cNvPr id="319" name="Google Shape;319;p32"/>
            <p:cNvGrpSpPr/>
            <p:nvPr/>
          </p:nvGrpSpPr>
          <p:grpSpPr>
            <a:xfrm>
              <a:off x="6774622" y="3645400"/>
              <a:ext cx="1223596" cy="1007108"/>
              <a:chOff x="7588272" y="2872555"/>
              <a:chExt cx="1828226" cy="1681572"/>
            </a:xfrm>
          </p:grpSpPr>
          <p:sp>
            <p:nvSpPr>
              <p:cNvPr id="320" name="Google Shape;320;p32"/>
              <p:cNvSpPr/>
              <p:nvPr/>
            </p:nvSpPr>
            <p:spPr>
              <a:xfrm>
                <a:off x="7701723" y="2942742"/>
                <a:ext cx="1623562" cy="1611385"/>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21" name="Google Shape;321;p32"/>
              <p:cNvSpPr/>
              <p:nvPr/>
            </p:nvSpPr>
            <p:spPr>
              <a:xfrm>
                <a:off x="7643718" y="2872555"/>
                <a:ext cx="1323676" cy="1537719"/>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22" name="Google Shape;322;p32"/>
              <p:cNvSpPr/>
              <p:nvPr/>
            </p:nvSpPr>
            <p:spPr>
              <a:xfrm>
                <a:off x="7588272" y="3048004"/>
                <a:ext cx="1828226" cy="1416794"/>
              </a:xfrm>
              <a:prstGeom prst="ellipse">
                <a:avLst/>
              </a:prstGeom>
              <a:no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None/>
                </a:pPr>
                <a:r>
                  <a:rPr b="0" i="0" lang="ar-SA" sz="2800" u="none" cap="none" strike="noStrike">
                    <a:solidFill>
                      <a:srgbClr val="7F7F7F"/>
                    </a:solidFill>
                    <a:latin typeface="Montserrat ExtraBold"/>
                    <a:ea typeface="Montserrat ExtraBold"/>
                    <a:cs typeface="Montserrat ExtraBold"/>
                    <a:sym typeface="Montserrat ExtraBold"/>
                  </a:rPr>
                  <a:t>%</a:t>
                </a:r>
                <a:endParaRPr b="0" i="0" sz="1200" u="none" cap="none" strike="noStrike">
                  <a:solidFill>
                    <a:srgbClr val="7F7F7F"/>
                  </a:solidFill>
                  <a:latin typeface="Montserrat ExtraBold"/>
                  <a:ea typeface="Montserrat ExtraBold"/>
                  <a:cs typeface="Montserrat ExtraBold"/>
                  <a:sym typeface="Montserrat ExtraBold"/>
                </a:endParaRPr>
              </a:p>
            </p:txBody>
          </p:sp>
        </p:grpSp>
        <p:sp>
          <p:nvSpPr>
            <p:cNvPr id="323" name="Google Shape;323;p32"/>
            <p:cNvSpPr/>
            <p:nvPr/>
          </p:nvSpPr>
          <p:spPr>
            <a:xfrm>
              <a:off x="6735051" y="4479104"/>
              <a:ext cx="1363870" cy="449456"/>
            </a:xfrm>
            <a:custGeom>
              <a:rect b="b" l="l" r="r" t="t"/>
              <a:pathLst>
                <a:path extrusionOk="0" fill="none" h="449456" w="1363870">
                  <a:moveTo>
                    <a:pt x="219418" y="0"/>
                  </a:moveTo>
                  <a:cubicBezTo>
                    <a:pt x="323457" y="22107"/>
                    <a:pt x="581184" y="23682"/>
                    <a:pt x="700435" y="0"/>
                  </a:cubicBezTo>
                  <a:cubicBezTo>
                    <a:pt x="819686" y="-23682"/>
                    <a:pt x="1037253" y="8738"/>
                    <a:pt x="1144451" y="0"/>
                  </a:cubicBezTo>
                  <a:cubicBezTo>
                    <a:pt x="1274897" y="14290"/>
                    <a:pt x="1380258" y="120681"/>
                    <a:pt x="1363870" y="224728"/>
                  </a:cubicBezTo>
                  <a:cubicBezTo>
                    <a:pt x="1381141" y="333726"/>
                    <a:pt x="1266788" y="443964"/>
                    <a:pt x="1144451" y="449456"/>
                  </a:cubicBezTo>
                  <a:cubicBezTo>
                    <a:pt x="952267" y="440092"/>
                    <a:pt x="892791" y="429804"/>
                    <a:pt x="700435" y="449456"/>
                  </a:cubicBezTo>
                  <a:cubicBezTo>
                    <a:pt x="508079" y="469108"/>
                    <a:pt x="385875" y="428550"/>
                    <a:pt x="219418" y="449456"/>
                  </a:cubicBezTo>
                  <a:cubicBezTo>
                    <a:pt x="99238" y="436084"/>
                    <a:pt x="-15044" y="357632"/>
                    <a:pt x="0" y="224728"/>
                  </a:cubicBezTo>
                  <a:cubicBezTo>
                    <a:pt x="-8808" y="116357"/>
                    <a:pt x="117469" y="14282"/>
                    <a:pt x="219418" y="0"/>
                  </a:cubicBezTo>
                  <a:close/>
                </a:path>
                <a:path extrusionOk="0" h="449456" w="1363870">
                  <a:moveTo>
                    <a:pt x="219418" y="0"/>
                  </a:moveTo>
                  <a:cubicBezTo>
                    <a:pt x="434876" y="20872"/>
                    <a:pt x="484562" y="15006"/>
                    <a:pt x="672684" y="0"/>
                  </a:cubicBezTo>
                  <a:cubicBezTo>
                    <a:pt x="860806" y="-15006"/>
                    <a:pt x="1046284" y="3917"/>
                    <a:pt x="1144451" y="0"/>
                  </a:cubicBezTo>
                  <a:cubicBezTo>
                    <a:pt x="1248836" y="16390"/>
                    <a:pt x="1359365" y="125507"/>
                    <a:pt x="1363870" y="224728"/>
                  </a:cubicBezTo>
                  <a:cubicBezTo>
                    <a:pt x="1360546" y="347029"/>
                    <a:pt x="1271255" y="452148"/>
                    <a:pt x="1144451" y="449456"/>
                  </a:cubicBezTo>
                  <a:cubicBezTo>
                    <a:pt x="985326" y="436873"/>
                    <a:pt x="831119" y="433032"/>
                    <a:pt x="700435" y="449456"/>
                  </a:cubicBezTo>
                  <a:cubicBezTo>
                    <a:pt x="569751" y="465880"/>
                    <a:pt x="452282" y="431920"/>
                    <a:pt x="219418" y="449456"/>
                  </a:cubicBezTo>
                  <a:cubicBezTo>
                    <a:pt x="95693" y="425080"/>
                    <a:pt x="-15373" y="370212"/>
                    <a:pt x="0" y="224728"/>
                  </a:cubicBezTo>
                  <a:cubicBezTo>
                    <a:pt x="8004" y="105088"/>
                    <a:pt x="114461" y="3898"/>
                    <a:pt x="219418" y="0"/>
                  </a:cubicBezTo>
                  <a:close/>
                </a:path>
              </a:pathLst>
            </a:custGeom>
            <a:solidFill>
              <a:srgbClr val="57B5AC"/>
            </a:solidFill>
            <a:ln cap="flat" cmpd="sng" w="25400">
              <a:solidFill>
                <a:srgbClr val="57B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7F7F7F"/>
                </a:solidFill>
                <a:latin typeface="Montserrat SemiBold"/>
                <a:ea typeface="Montserrat SemiBold"/>
                <a:cs typeface="Montserrat SemiBold"/>
                <a:sym typeface="Montserrat SemiBold"/>
              </a:endParaRPr>
            </a:p>
          </p:txBody>
        </p:sp>
      </p:grpSp>
      <p:sp>
        <p:nvSpPr>
          <p:cNvPr id="324" name="Google Shape;324;p32"/>
          <p:cNvSpPr txBox="1"/>
          <p:nvPr/>
        </p:nvSpPr>
        <p:spPr>
          <a:xfrm>
            <a:off x="2350568" y="5562450"/>
            <a:ext cx="1305265"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SA" sz="1100" u="none" cap="none" strike="noStrike">
                <a:solidFill>
                  <a:schemeClr val="lt1"/>
                </a:solidFill>
                <a:latin typeface="Montserrat SemiBold"/>
                <a:ea typeface="Montserrat SemiBold"/>
                <a:cs typeface="Montserrat SemiBold"/>
                <a:sym typeface="Montserrat SemiBold"/>
              </a:rPr>
              <a:t>نسبة الرضى</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grpSp>
        <p:nvGrpSpPr>
          <p:cNvPr id="329" name="Google Shape;329;p33"/>
          <p:cNvGrpSpPr/>
          <p:nvPr/>
        </p:nvGrpSpPr>
        <p:grpSpPr>
          <a:xfrm>
            <a:off x="9429805" y="6231157"/>
            <a:ext cx="2125464" cy="338106"/>
            <a:chOff x="8724615" y="6220141"/>
            <a:chExt cx="2125464" cy="338106"/>
          </a:xfrm>
        </p:grpSpPr>
        <p:sp>
          <p:nvSpPr>
            <p:cNvPr id="330" name="Google Shape;330;p33"/>
            <p:cNvSpPr/>
            <p:nvPr/>
          </p:nvSpPr>
          <p:spPr>
            <a:xfrm>
              <a:off x="8724615" y="6223370"/>
              <a:ext cx="2125464" cy="334877"/>
            </a:xfrm>
            <a:prstGeom prst="roundRect">
              <a:avLst>
                <a:gd fmla="val 29167" name="adj"/>
              </a:avLst>
            </a:prstGeom>
            <a:solidFill>
              <a:srgbClr val="F9CF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Montserrat SemiBold"/>
                <a:ea typeface="Montserrat SemiBold"/>
                <a:cs typeface="Montserrat SemiBold"/>
                <a:sym typeface="Montserrat SemiBold"/>
              </a:endParaRPr>
            </a:p>
          </p:txBody>
        </p:sp>
        <p:sp>
          <p:nvSpPr>
            <p:cNvPr id="331" name="Google Shape;331;p33"/>
            <p:cNvSpPr txBox="1"/>
            <p:nvPr/>
          </p:nvSpPr>
          <p:spPr>
            <a:xfrm>
              <a:off x="8735718" y="6220141"/>
              <a:ext cx="2042049" cy="338106"/>
            </a:xfrm>
            <a:prstGeom prst="rect">
              <a:avLst/>
            </a:prstGeom>
            <a:noFill/>
            <a:ln>
              <a:noFill/>
            </a:ln>
          </p:spPr>
          <p:txBody>
            <a:bodyPr anchorCtr="0" anchor="t" bIns="45700" lIns="91425" spcFirstLastPara="1" rIns="91425" wrap="square" tIns="45700">
              <a:spAutoFit/>
            </a:bodyPr>
            <a:lstStyle/>
            <a:p>
              <a:pPr indent="0" lvl="0" marL="0" marR="0" rtl="1" algn="just">
                <a:lnSpc>
                  <a:spcPct val="150000"/>
                </a:lnSpc>
                <a:spcBef>
                  <a:spcPts val="0"/>
                </a:spcBef>
                <a:spcAft>
                  <a:spcPts val="0"/>
                </a:spcAft>
                <a:buClr>
                  <a:srgbClr val="000000"/>
                </a:buClr>
                <a:buSzPts val="1200"/>
                <a:buFont typeface="Arial"/>
                <a:buNone/>
              </a:pPr>
              <a:r>
                <a:rPr b="0" i="0" lang="ar-SA" sz="1200" u="none" cap="none" strike="noStrike">
                  <a:solidFill>
                    <a:srgbClr val="292929"/>
                  </a:solidFill>
                  <a:latin typeface="Montserrat Light"/>
                  <a:ea typeface="Montserrat Light"/>
                  <a:cs typeface="Montserrat Light"/>
                  <a:sym typeface="Montserrat Light"/>
                </a:rPr>
                <a:t>للاستماع إلى المساحة عبر x </a:t>
              </a:r>
              <a:endParaRPr b="0" i="0" sz="1200" u="none" cap="none" strike="noStrike">
                <a:solidFill>
                  <a:srgbClr val="292929"/>
                </a:solidFill>
                <a:latin typeface="Montserrat Light"/>
                <a:ea typeface="Montserrat Light"/>
                <a:cs typeface="Montserrat Light"/>
                <a:sym typeface="Montserrat Light"/>
              </a:endParaRPr>
            </a:p>
          </p:txBody>
        </p:sp>
      </p:grpSp>
      <p:sp>
        <p:nvSpPr>
          <p:cNvPr id="332" name="Google Shape;332;p33"/>
          <p:cNvSpPr/>
          <p:nvPr/>
        </p:nvSpPr>
        <p:spPr>
          <a:xfrm>
            <a:off x="4651249" y="1183213"/>
            <a:ext cx="2732183" cy="768114"/>
          </a:xfrm>
          <a:prstGeom prst="roundRect">
            <a:avLst>
              <a:gd fmla="val 28486" name="adj"/>
            </a:avLst>
          </a:prstGeom>
          <a:solidFill>
            <a:srgbClr val="E58FB2"/>
          </a:solidFill>
          <a:ln cap="flat" cmpd="sng" w="25400">
            <a:solidFill>
              <a:srgbClr val="F2F2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ar-SA" sz="1800" u="none" cap="none" strike="noStrike">
                <a:solidFill>
                  <a:srgbClr val="FFFFFF"/>
                </a:solidFill>
                <a:latin typeface="Montserrat"/>
                <a:ea typeface="Montserrat"/>
                <a:cs typeface="Montserrat"/>
                <a:sym typeface="Montserrat"/>
              </a:rPr>
              <a:t>صور من المساحة</a:t>
            </a:r>
            <a:endParaRPr/>
          </a:p>
        </p:txBody>
      </p:sp>
      <p:pic>
        <p:nvPicPr>
          <p:cNvPr id="333" name="Google Shape;333;p33"/>
          <p:cNvPicPr preferRelativeResize="0"/>
          <p:nvPr/>
        </p:nvPicPr>
        <p:blipFill rotWithShape="1">
          <a:blip r:embed="rId3">
            <a:alphaModFix/>
          </a:blip>
          <a:srcRect b="8031" l="0" r="-20" t="7403"/>
          <a:stretch/>
        </p:blipFill>
        <p:spPr>
          <a:xfrm>
            <a:off x="2359742" y="2094896"/>
            <a:ext cx="2074605" cy="3897864"/>
          </a:xfrm>
          <a:prstGeom prst="rect">
            <a:avLst/>
          </a:prstGeom>
          <a:noFill/>
          <a:ln cap="flat" cmpd="sng" w="9525">
            <a:solidFill>
              <a:schemeClr val="dk1"/>
            </a:solidFill>
            <a:prstDash val="solid"/>
            <a:round/>
            <a:headEnd len="sm" w="sm" type="none"/>
            <a:tailEnd len="sm" w="sm" type="none"/>
          </a:ln>
        </p:spPr>
      </p:pic>
      <p:pic>
        <p:nvPicPr>
          <p:cNvPr id="334" name="Google Shape;334;p33"/>
          <p:cNvPicPr preferRelativeResize="0"/>
          <p:nvPr/>
        </p:nvPicPr>
        <p:blipFill rotWithShape="1">
          <a:blip r:embed="rId4">
            <a:alphaModFix/>
          </a:blip>
          <a:srcRect b="5805" l="0" r="298" t="10322"/>
          <a:stretch/>
        </p:blipFill>
        <p:spPr>
          <a:xfrm>
            <a:off x="6584703" y="2114528"/>
            <a:ext cx="2074605" cy="3878232"/>
          </a:xfrm>
          <a:prstGeom prst="rect">
            <a:avLst/>
          </a:prstGeom>
          <a:noFill/>
          <a:ln cap="flat" cmpd="sng" w="9525">
            <a:solidFill>
              <a:schemeClr val="dk1"/>
            </a:solidFill>
            <a:prstDash val="solid"/>
            <a:round/>
            <a:headEnd len="sm" w="sm" type="none"/>
            <a:tailEnd len="sm" w="sm" type="none"/>
          </a:ln>
        </p:spPr>
      </p:pic>
      <p:pic>
        <p:nvPicPr>
          <p:cNvPr id="335" name="Google Shape;335;p33"/>
          <p:cNvPicPr preferRelativeResize="0"/>
          <p:nvPr/>
        </p:nvPicPr>
        <p:blipFill rotWithShape="1">
          <a:blip r:embed="rId5">
            <a:alphaModFix/>
          </a:blip>
          <a:srcRect b="0" l="0" r="0" t="0"/>
          <a:stretch/>
        </p:blipFill>
        <p:spPr>
          <a:xfrm>
            <a:off x="8306415" y="5803761"/>
            <a:ext cx="854792" cy="854792"/>
          </a:xfrm>
          <a:prstGeom prst="rect">
            <a:avLst/>
          </a:prstGeom>
          <a:noFill/>
          <a:ln>
            <a:noFill/>
          </a:ln>
        </p:spPr>
      </p:pic>
      <p:pic>
        <p:nvPicPr>
          <p:cNvPr id="336" name="Google Shape;336;p33"/>
          <p:cNvPicPr preferRelativeResize="0"/>
          <p:nvPr/>
        </p:nvPicPr>
        <p:blipFill rotWithShape="1">
          <a:blip r:embed="rId6">
            <a:alphaModFix/>
          </a:blip>
          <a:srcRect b="0" l="0" r="-1347" t="11403"/>
          <a:stretch/>
        </p:blipFill>
        <p:spPr>
          <a:xfrm>
            <a:off x="4484998" y="2114528"/>
            <a:ext cx="2049054" cy="387823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grpSp>
        <p:nvGrpSpPr>
          <p:cNvPr id="341" name="Google Shape;341;p34"/>
          <p:cNvGrpSpPr/>
          <p:nvPr/>
        </p:nvGrpSpPr>
        <p:grpSpPr>
          <a:xfrm>
            <a:off x="6855054" y="2979008"/>
            <a:ext cx="4159567" cy="899984"/>
            <a:chOff x="3258599" y="870333"/>
            <a:chExt cx="4159567" cy="899984"/>
          </a:xfrm>
        </p:grpSpPr>
        <p:sp>
          <p:nvSpPr>
            <p:cNvPr id="342" name="Google Shape;342;p34"/>
            <p:cNvSpPr/>
            <p:nvPr/>
          </p:nvSpPr>
          <p:spPr>
            <a:xfrm>
              <a:off x="3258599" y="870333"/>
              <a:ext cx="4159567" cy="899984"/>
            </a:xfrm>
            <a:prstGeom prst="roundRect">
              <a:avLst>
                <a:gd fmla="val 36296" name="adj"/>
              </a:avLst>
            </a:prstGeom>
            <a:solidFill>
              <a:srgbClr val="8CCBC4"/>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Montserrat Black"/>
                <a:ea typeface="Montserrat Black"/>
                <a:cs typeface="Montserrat Black"/>
                <a:sym typeface="Montserrat Black"/>
              </a:endParaRPr>
            </a:p>
          </p:txBody>
        </p:sp>
        <p:sp>
          <p:nvSpPr>
            <p:cNvPr id="343" name="Google Shape;343;p34"/>
            <p:cNvSpPr txBox="1"/>
            <p:nvPr/>
          </p:nvSpPr>
          <p:spPr>
            <a:xfrm>
              <a:off x="4159237" y="1027961"/>
              <a:ext cx="298671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ar-SA" sz="2800" u="none" cap="none" strike="noStrike">
                  <a:solidFill>
                    <a:srgbClr val="FFFFFF"/>
                  </a:solidFill>
                  <a:latin typeface="Montserrat Black"/>
                  <a:ea typeface="Montserrat Black"/>
                  <a:cs typeface="Montserrat Black"/>
                  <a:sym typeface="Montserrat Black"/>
                </a:rPr>
                <a:t>إعلان المساحة</a:t>
              </a:r>
              <a:endParaRPr/>
            </a:p>
          </p:txBody>
        </p:sp>
      </p:grpSp>
      <p:grpSp>
        <p:nvGrpSpPr>
          <p:cNvPr id="344" name="Google Shape;344;p34"/>
          <p:cNvGrpSpPr/>
          <p:nvPr/>
        </p:nvGrpSpPr>
        <p:grpSpPr>
          <a:xfrm>
            <a:off x="8526483" y="369154"/>
            <a:ext cx="3123212" cy="1325774"/>
            <a:chOff x="8526483" y="369154"/>
            <a:chExt cx="3123212" cy="1325774"/>
          </a:xfrm>
        </p:grpSpPr>
        <p:pic>
          <p:nvPicPr>
            <p:cNvPr descr="صورة تحتوي على نص, الخط, شعار, أزرق كهربائي&#10;&#10;تم إنشاء الوصف تلقائياً" id="345" name="Google Shape;345;p34"/>
            <p:cNvPicPr preferRelativeResize="0"/>
            <p:nvPr/>
          </p:nvPicPr>
          <p:blipFill rotWithShape="1">
            <a:blip r:embed="rId3">
              <a:alphaModFix/>
            </a:blip>
            <a:srcRect b="0" l="0" r="0" t="0"/>
            <a:stretch/>
          </p:blipFill>
          <p:spPr>
            <a:xfrm>
              <a:off x="8526483" y="1009403"/>
              <a:ext cx="1797438" cy="439387"/>
            </a:xfrm>
            <a:prstGeom prst="rect">
              <a:avLst/>
            </a:prstGeom>
            <a:noFill/>
            <a:ln>
              <a:noFill/>
            </a:ln>
          </p:spPr>
        </p:pic>
        <p:pic>
          <p:nvPicPr>
            <p:cNvPr id="346" name="Google Shape;346;p34"/>
            <p:cNvPicPr preferRelativeResize="0"/>
            <p:nvPr/>
          </p:nvPicPr>
          <p:blipFill rotWithShape="1">
            <a:blip r:embed="rId4">
              <a:alphaModFix/>
            </a:blip>
            <a:srcRect b="0" l="0" r="0" t="0"/>
            <a:stretch/>
          </p:blipFill>
          <p:spPr>
            <a:xfrm>
              <a:off x="10323921" y="369154"/>
              <a:ext cx="1325774" cy="1325774"/>
            </a:xfrm>
            <a:prstGeom prst="rect">
              <a:avLst/>
            </a:prstGeom>
            <a:noFill/>
            <a:ln>
              <a:noFill/>
            </a:ln>
          </p:spPr>
        </p:pic>
        <p:cxnSp>
          <p:nvCxnSpPr>
            <p:cNvPr id="347" name="Google Shape;347;p34"/>
            <p:cNvCxnSpPr/>
            <p:nvPr/>
          </p:nvCxnSpPr>
          <p:spPr>
            <a:xfrm>
              <a:off x="10462161" y="676894"/>
              <a:ext cx="0" cy="869233"/>
            </a:xfrm>
            <a:prstGeom prst="straightConnector1">
              <a:avLst/>
            </a:prstGeom>
            <a:noFill/>
            <a:ln cap="flat" cmpd="sng" w="9525">
              <a:solidFill>
                <a:srgbClr val="E1268D"/>
              </a:solidFill>
              <a:prstDash val="solid"/>
              <a:round/>
              <a:headEnd len="sm" w="sm" type="none"/>
              <a:tailEnd len="sm" w="sm" type="none"/>
            </a:ln>
          </p:spPr>
        </p:cxnSp>
      </p:grpSp>
      <p:pic>
        <p:nvPicPr>
          <p:cNvPr id="348" name="Google Shape;348;p34"/>
          <p:cNvPicPr preferRelativeResize="0"/>
          <p:nvPr/>
        </p:nvPicPr>
        <p:blipFill rotWithShape="1">
          <a:blip r:embed="rId5">
            <a:alphaModFix/>
          </a:blip>
          <a:srcRect b="0" l="0" r="0" t="0"/>
          <a:stretch/>
        </p:blipFill>
        <p:spPr>
          <a:xfrm>
            <a:off x="2237020" y="825909"/>
            <a:ext cx="3099927" cy="551098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5"/>
          <p:cNvSpPr txBox="1"/>
          <p:nvPr/>
        </p:nvSpPr>
        <p:spPr>
          <a:xfrm>
            <a:off x="-197851" y="3307356"/>
            <a:ext cx="10898119" cy="800284"/>
          </a:xfrm>
          <a:prstGeom prst="rect">
            <a:avLst/>
          </a:prstGeom>
          <a:noFill/>
          <a:ln>
            <a:noFill/>
          </a:ln>
        </p:spPr>
        <p:txBody>
          <a:bodyPr anchorCtr="0" anchor="t" bIns="45700" lIns="91425" spcFirstLastPara="1" rIns="91425" wrap="square" tIns="45700">
            <a:spAutoFit/>
          </a:bodyPr>
          <a:lstStyle/>
          <a:p>
            <a:pPr indent="0" lvl="0" marL="0" marR="0" rtl="1" algn="just">
              <a:lnSpc>
                <a:spcPct val="150000"/>
              </a:lnSpc>
              <a:spcBef>
                <a:spcPts val="0"/>
              </a:spcBef>
              <a:spcAft>
                <a:spcPts val="0"/>
              </a:spcAft>
              <a:buClr>
                <a:srgbClr val="000000"/>
              </a:buClr>
              <a:buSzPts val="1625"/>
              <a:buFont typeface="Arial"/>
              <a:buNone/>
            </a:pPr>
            <a:r>
              <a:rPr b="0" i="0" lang="ar-SA" sz="1625" u="none" cap="none" strike="noStrike">
                <a:solidFill>
                  <a:srgbClr val="3F3F3F"/>
                </a:solidFill>
                <a:latin typeface="Montserrat SemiBold"/>
                <a:ea typeface="Montserrat SemiBold"/>
                <a:cs typeface="Montserrat SemiBold"/>
                <a:sym typeface="Montserrat SemiBold"/>
              </a:rPr>
              <a:t>ضيفات المساحة : </a:t>
            </a:r>
            <a:endParaRPr/>
          </a:p>
          <a:p>
            <a:pPr indent="0" lvl="0" marL="0" marR="0" rtl="1" algn="just">
              <a:lnSpc>
                <a:spcPct val="150000"/>
              </a:lnSpc>
              <a:spcBef>
                <a:spcPts val="0"/>
              </a:spcBef>
              <a:spcAft>
                <a:spcPts val="0"/>
              </a:spcAft>
              <a:buClr>
                <a:srgbClr val="000000"/>
              </a:buClr>
              <a:buSzPts val="1625"/>
              <a:buFont typeface="Arial"/>
              <a:buNone/>
            </a:pPr>
            <a:r>
              <a:rPr b="0" i="0" lang="ar-SA" sz="1625" u="none" cap="none" strike="noStrike">
                <a:solidFill>
                  <a:srgbClr val="060608"/>
                </a:solidFill>
                <a:latin typeface="Montserrat Light"/>
                <a:ea typeface="Montserrat Light"/>
                <a:cs typeface="Montserrat Light"/>
                <a:sym typeface="Montserrat Light"/>
              </a:rPr>
              <a:t>أ. </a:t>
            </a:r>
            <a:r>
              <a:rPr b="0" i="0" lang="ar-SA" sz="1625" u="none" cap="none" strike="noStrike">
                <a:solidFill>
                  <a:srgbClr val="060608"/>
                </a:solidFill>
                <a:latin typeface="Montserrat Light"/>
                <a:ea typeface="Montserrat Light"/>
                <a:cs typeface="Montserrat Light"/>
                <a:sym typeface="Montserrat Light"/>
              </a:rPr>
              <a:t>عذيبة جابر الغامدي </a:t>
            </a:r>
            <a:endParaRPr b="0" i="0" sz="1625" u="none" cap="none" strike="noStrike">
              <a:solidFill>
                <a:srgbClr val="060608"/>
              </a:solidFill>
              <a:latin typeface="Montserrat Light"/>
              <a:ea typeface="Montserrat Light"/>
              <a:cs typeface="Montserrat Light"/>
              <a:sym typeface="Montserrat Light"/>
            </a:endParaRPr>
          </a:p>
        </p:txBody>
      </p:sp>
      <p:grpSp>
        <p:nvGrpSpPr>
          <p:cNvPr id="354" name="Google Shape;354;p35"/>
          <p:cNvGrpSpPr/>
          <p:nvPr/>
        </p:nvGrpSpPr>
        <p:grpSpPr>
          <a:xfrm>
            <a:off x="1979595" y="2076969"/>
            <a:ext cx="7252964" cy="922211"/>
            <a:chOff x="1971485" y="879821"/>
            <a:chExt cx="7948448" cy="899984"/>
          </a:xfrm>
        </p:grpSpPr>
        <p:sp>
          <p:nvSpPr>
            <p:cNvPr id="355" name="Google Shape;355;p35"/>
            <p:cNvSpPr/>
            <p:nvPr/>
          </p:nvSpPr>
          <p:spPr>
            <a:xfrm>
              <a:off x="1988365" y="879821"/>
              <a:ext cx="7562629" cy="899984"/>
            </a:xfrm>
            <a:prstGeom prst="roundRect">
              <a:avLst>
                <a:gd fmla="val 36296" name="adj"/>
              </a:avLst>
            </a:prstGeom>
            <a:solidFill>
              <a:srgbClr val="8CCBC4"/>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Montserrat Black"/>
                <a:ea typeface="Montserrat Black"/>
                <a:cs typeface="Montserrat Black"/>
                <a:sym typeface="Montserrat Black"/>
              </a:endParaRPr>
            </a:p>
          </p:txBody>
        </p:sp>
        <p:sp>
          <p:nvSpPr>
            <p:cNvPr id="356" name="Google Shape;356;p35"/>
            <p:cNvSpPr txBox="1"/>
            <p:nvPr/>
          </p:nvSpPr>
          <p:spPr>
            <a:xfrm>
              <a:off x="1971485" y="1064250"/>
              <a:ext cx="7948448" cy="5106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ar-SA" sz="2800" u="none" cap="none" strike="noStrike">
                  <a:solidFill>
                    <a:srgbClr val="FFFFFF"/>
                  </a:solidFill>
                  <a:latin typeface="Montserrat Black"/>
                  <a:ea typeface="Montserrat Black"/>
                  <a:cs typeface="Montserrat Black"/>
                  <a:sym typeface="Montserrat Black"/>
                </a:rPr>
                <a:t>الكورت بوابتك للتفكير بشكل مختلف </a:t>
              </a:r>
              <a:endParaRPr/>
            </a:p>
          </p:txBody>
        </p:sp>
      </p:grpSp>
      <p:grpSp>
        <p:nvGrpSpPr>
          <p:cNvPr id="357" name="Google Shape;357;p35"/>
          <p:cNvGrpSpPr/>
          <p:nvPr/>
        </p:nvGrpSpPr>
        <p:grpSpPr>
          <a:xfrm>
            <a:off x="2114649" y="4647739"/>
            <a:ext cx="7962702" cy="1325196"/>
            <a:chOff x="992846" y="4651152"/>
            <a:chExt cx="7962702" cy="1325196"/>
          </a:xfrm>
        </p:grpSpPr>
        <p:grpSp>
          <p:nvGrpSpPr>
            <p:cNvPr id="358" name="Google Shape;358;p35"/>
            <p:cNvGrpSpPr/>
            <p:nvPr/>
          </p:nvGrpSpPr>
          <p:grpSpPr>
            <a:xfrm>
              <a:off x="7307609" y="4651152"/>
              <a:ext cx="1647939" cy="1283775"/>
              <a:chOff x="6565501" y="3645400"/>
              <a:chExt cx="1647939" cy="1283775"/>
            </a:xfrm>
          </p:grpSpPr>
          <p:grpSp>
            <p:nvGrpSpPr>
              <p:cNvPr id="359" name="Google Shape;359;p35"/>
              <p:cNvGrpSpPr/>
              <p:nvPr/>
            </p:nvGrpSpPr>
            <p:grpSpPr>
              <a:xfrm>
                <a:off x="6810505" y="3645400"/>
                <a:ext cx="1187154" cy="1007108"/>
                <a:chOff x="7641885" y="2872555"/>
                <a:chExt cx="1773776" cy="1681572"/>
              </a:xfrm>
            </p:grpSpPr>
            <p:sp>
              <p:nvSpPr>
                <p:cNvPr id="360" name="Google Shape;360;p35"/>
                <p:cNvSpPr/>
                <p:nvPr/>
              </p:nvSpPr>
              <p:spPr>
                <a:xfrm>
                  <a:off x="7701723" y="2942742"/>
                  <a:ext cx="1623562" cy="1611385"/>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61" name="Google Shape;361;p35"/>
                <p:cNvSpPr/>
                <p:nvPr/>
              </p:nvSpPr>
              <p:spPr>
                <a:xfrm>
                  <a:off x="7643718" y="2872555"/>
                  <a:ext cx="1323676" cy="1537719"/>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62" name="Google Shape;362;p35"/>
                <p:cNvSpPr/>
                <p:nvPr/>
              </p:nvSpPr>
              <p:spPr>
                <a:xfrm>
                  <a:off x="7641885" y="3030858"/>
                  <a:ext cx="1773776" cy="1416794"/>
                </a:xfrm>
                <a:prstGeom prst="ellipse">
                  <a:avLst/>
                </a:prstGeom>
                <a:no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2400"/>
                    <a:buFont typeface="Arial"/>
                    <a:buNone/>
                  </a:pPr>
                  <a:r>
                    <a:rPr b="0" i="0" lang="ar-SA" sz="2400" u="none" cap="none" strike="noStrike">
                      <a:solidFill>
                        <a:srgbClr val="7F7F7F"/>
                      </a:solidFill>
                      <a:latin typeface="Montserrat ExtraBold"/>
                      <a:ea typeface="Montserrat ExtraBold"/>
                      <a:cs typeface="Montserrat ExtraBold"/>
                      <a:sym typeface="Montserrat ExtraBold"/>
                    </a:rPr>
                    <a:t>481</a:t>
                  </a:r>
                  <a:endParaRPr/>
                </a:p>
              </p:txBody>
            </p:sp>
          </p:grpSp>
          <p:grpSp>
            <p:nvGrpSpPr>
              <p:cNvPr id="363" name="Google Shape;363;p35"/>
              <p:cNvGrpSpPr/>
              <p:nvPr/>
            </p:nvGrpSpPr>
            <p:grpSpPr>
              <a:xfrm>
                <a:off x="6565501" y="4479099"/>
                <a:ext cx="1647939" cy="450076"/>
                <a:chOff x="5687307" y="1172174"/>
                <a:chExt cx="1775627" cy="440301"/>
              </a:xfrm>
            </p:grpSpPr>
            <p:sp>
              <p:nvSpPr>
                <p:cNvPr id="364" name="Google Shape;364;p35"/>
                <p:cNvSpPr/>
                <p:nvPr/>
              </p:nvSpPr>
              <p:spPr>
                <a:xfrm>
                  <a:off x="5869992" y="1172174"/>
                  <a:ext cx="1469547" cy="439693"/>
                </a:xfrm>
                <a:custGeom>
                  <a:rect b="b" l="l" r="r" t="t"/>
                  <a:pathLst>
                    <a:path extrusionOk="0" fill="none" h="439693" w="1469547">
                      <a:moveTo>
                        <a:pt x="236420" y="0"/>
                      </a:moveTo>
                      <a:cubicBezTo>
                        <a:pt x="371963" y="24459"/>
                        <a:pt x="538401" y="-16526"/>
                        <a:pt x="754707" y="0"/>
                      </a:cubicBezTo>
                      <a:cubicBezTo>
                        <a:pt x="971013" y="16526"/>
                        <a:pt x="1091168" y="4550"/>
                        <a:pt x="1233126" y="0"/>
                      </a:cubicBezTo>
                      <a:cubicBezTo>
                        <a:pt x="1370359" y="10280"/>
                        <a:pt x="1485302" y="117721"/>
                        <a:pt x="1469547" y="219846"/>
                      </a:cubicBezTo>
                      <a:cubicBezTo>
                        <a:pt x="1492312" y="321338"/>
                        <a:pt x="1366831" y="424894"/>
                        <a:pt x="1233126" y="439693"/>
                      </a:cubicBezTo>
                      <a:cubicBezTo>
                        <a:pt x="1048507" y="454801"/>
                        <a:pt x="972714" y="435874"/>
                        <a:pt x="754707" y="439693"/>
                      </a:cubicBezTo>
                      <a:cubicBezTo>
                        <a:pt x="536700" y="443512"/>
                        <a:pt x="491317" y="454006"/>
                        <a:pt x="236420" y="439693"/>
                      </a:cubicBezTo>
                      <a:cubicBezTo>
                        <a:pt x="107571" y="416561"/>
                        <a:pt x="-11855" y="348192"/>
                        <a:pt x="0" y="219846"/>
                      </a:cubicBezTo>
                      <a:cubicBezTo>
                        <a:pt x="-3409" y="104518"/>
                        <a:pt x="119855" y="10398"/>
                        <a:pt x="236420" y="0"/>
                      </a:cubicBezTo>
                      <a:close/>
                    </a:path>
                    <a:path extrusionOk="0" h="439693" w="1469547">
                      <a:moveTo>
                        <a:pt x="236420" y="0"/>
                      </a:moveTo>
                      <a:cubicBezTo>
                        <a:pt x="345673" y="11960"/>
                        <a:pt x="548569" y="17335"/>
                        <a:pt x="724806" y="0"/>
                      </a:cubicBezTo>
                      <a:cubicBezTo>
                        <a:pt x="901043" y="-17335"/>
                        <a:pt x="1082976" y="25025"/>
                        <a:pt x="1233126" y="0"/>
                      </a:cubicBezTo>
                      <a:cubicBezTo>
                        <a:pt x="1350849" y="12535"/>
                        <a:pt x="1468701" y="103101"/>
                        <a:pt x="1469547" y="219846"/>
                      </a:cubicBezTo>
                      <a:cubicBezTo>
                        <a:pt x="1454502" y="333039"/>
                        <a:pt x="1389846" y="452193"/>
                        <a:pt x="1233126" y="439693"/>
                      </a:cubicBezTo>
                      <a:cubicBezTo>
                        <a:pt x="1060963" y="426532"/>
                        <a:pt x="952825" y="437255"/>
                        <a:pt x="754707" y="439693"/>
                      </a:cubicBezTo>
                      <a:cubicBezTo>
                        <a:pt x="556589" y="442131"/>
                        <a:pt x="449051" y="464199"/>
                        <a:pt x="236420" y="439693"/>
                      </a:cubicBezTo>
                      <a:cubicBezTo>
                        <a:pt x="104673" y="428366"/>
                        <a:pt x="-2840" y="345216"/>
                        <a:pt x="0" y="219846"/>
                      </a:cubicBezTo>
                      <a:cubicBezTo>
                        <a:pt x="9694" y="103849"/>
                        <a:pt x="133188" y="6570"/>
                        <a:pt x="236420" y="0"/>
                      </a:cubicBezTo>
                      <a:close/>
                    </a:path>
                  </a:pathLst>
                </a:custGeom>
                <a:solidFill>
                  <a:srgbClr val="57B5AC"/>
                </a:solidFill>
                <a:ln cap="flat" cmpd="sng" w="25400">
                  <a:solidFill>
                    <a:srgbClr val="57B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7F7F7F"/>
                    </a:solidFill>
                    <a:latin typeface="Montserrat SemiBold"/>
                    <a:ea typeface="Montserrat SemiBold"/>
                    <a:cs typeface="Montserrat SemiBold"/>
                    <a:sym typeface="Montserrat SemiBold"/>
                  </a:endParaRPr>
                </a:p>
              </p:txBody>
            </p:sp>
            <p:sp>
              <p:nvSpPr>
                <p:cNvPr id="365" name="Google Shape;365;p35"/>
                <p:cNvSpPr txBox="1"/>
                <p:nvPr/>
              </p:nvSpPr>
              <p:spPr>
                <a:xfrm>
                  <a:off x="5687307" y="1190947"/>
                  <a:ext cx="1775627" cy="4215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ar-SA" sz="1100" u="none" cap="none" strike="noStrike">
                      <a:solidFill>
                        <a:srgbClr val="FFFFFF"/>
                      </a:solidFill>
                      <a:latin typeface="Montserrat SemiBold"/>
                      <a:ea typeface="Montserrat SemiBold"/>
                      <a:cs typeface="Montserrat SemiBold"/>
                      <a:sym typeface="Montserrat SemiBold"/>
                    </a:rPr>
                    <a:t>عدد المشاهدات لتغريدة المساحة </a:t>
                  </a:r>
                  <a:endParaRPr/>
                </a:p>
              </p:txBody>
            </p:sp>
          </p:grpSp>
        </p:grpSp>
        <p:grpSp>
          <p:nvGrpSpPr>
            <p:cNvPr id="366" name="Google Shape;366;p35"/>
            <p:cNvGrpSpPr/>
            <p:nvPr/>
          </p:nvGrpSpPr>
          <p:grpSpPr>
            <a:xfrm>
              <a:off x="5932365" y="4675628"/>
              <a:ext cx="1363870" cy="1283155"/>
              <a:chOff x="6735051" y="3645400"/>
              <a:chExt cx="1363870" cy="1283155"/>
            </a:xfrm>
          </p:grpSpPr>
          <p:grpSp>
            <p:nvGrpSpPr>
              <p:cNvPr id="367" name="Google Shape;367;p35"/>
              <p:cNvGrpSpPr/>
              <p:nvPr/>
            </p:nvGrpSpPr>
            <p:grpSpPr>
              <a:xfrm>
                <a:off x="6811731" y="3645400"/>
                <a:ext cx="1125440" cy="1007108"/>
                <a:chOff x="7643718" y="2872555"/>
                <a:chExt cx="1681567" cy="1681572"/>
              </a:xfrm>
            </p:grpSpPr>
            <p:sp>
              <p:nvSpPr>
                <p:cNvPr id="368" name="Google Shape;368;p35"/>
                <p:cNvSpPr/>
                <p:nvPr/>
              </p:nvSpPr>
              <p:spPr>
                <a:xfrm>
                  <a:off x="7701723" y="2942742"/>
                  <a:ext cx="1623562" cy="1611385"/>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69" name="Google Shape;369;p35"/>
                <p:cNvSpPr/>
                <p:nvPr/>
              </p:nvSpPr>
              <p:spPr>
                <a:xfrm>
                  <a:off x="7643718" y="2872555"/>
                  <a:ext cx="1323676" cy="1537719"/>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70" name="Google Shape;370;p35"/>
                <p:cNvSpPr/>
                <p:nvPr/>
              </p:nvSpPr>
              <p:spPr>
                <a:xfrm>
                  <a:off x="7783972" y="3047996"/>
                  <a:ext cx="1421206" cy="1416793"/>
                </a:xfrm>
                <a:prstGeom prst="ellipse">
                  <a:avLst/>
                </a:prstGeom>
                <a:solidFill>
                  <a:srgbClr val="F9CFE2"/>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2400"/>
                    <a:buFont typeface="Arial"/>
                    <a:buNone/>
                  </a:pPr>
                  <a:r>
                    <a:rPr b="0" i="0" lang="ar-SA" sz="2400" u="none" cap="none" strike="noStrike">
                      <a:solidFill>
                        <a:srgbClr val="7F7F7F"/>
                      </a:solidFill>
                      <a:latin typeface="Montserrat ExtraBold"/>
                      <a:ea typeface="Montserrat ExtraBold"/>
                      <a:cs typeface="Montserrat ExtraBold"/>
                      <a:sym typeface="Montserrat ExtraBold"/>
                    </a:rPr>
                    <a:t>173</a:t>
                  </a:r>
                  <a:endParaRPr b="0" i="0" sz="1200" u="none" cap="none" strike="noStrike">
                    <a:solidFill>
                      <a:srgbClr val="7F7F7F"/>
                    </a:solidFill>
                    <a:latin typeface="Montserrat ExtraBold"/>
                    <a:ea typeface="Montserrat ExtraBold"/>
                    <a:cs typeface="Montserrat ExtraBold"/>
                    <a:sym typeface="Montserrat ExtraBold"/>
                  </a:endParaRPr>
                </a:p>
              </p:txBody>
            </p:sp>
          </p:grpSp>
          <p:grpSp>
            <p:nvGrpSpPr>
              <p:cNvPr id="371" name="Google Shape;371;p35"/>
              <p:cNvGrpSpPr/>
              <p:nvPr/>
            </p:nvGrpSpPr>
            <p:grpSpPr>
              <a:xfrm>
                <a:off x="6735051" y="4479100"/>
                <a:ext cx="1363870" cy="449455"/>
                <a:chOff x="5869992" y="1172174"/>
                <a:chExt cx="1469547" cy="439693"/>
              </a:xfrm>
            </p:grpSpPr>
            <p:sp>
              <p:nvSpPr>
                <p:cNvPr id="372" name="Google Shape;372;p35"/>
                <p:cNvSpPr/>
                <p:nvPr/>
              </p:nvSpPr>
              <p:spPr>
                <a:xfrm>
                  <a:off x="5869992" y="1172174"/>
                  <a:ext cx="1469547" cy="439693"/>
                </a:xfrm>
                <a:custGeom>
                  <a:rect b="b" l="l" r="r" t="t"/>
                  <a:pathLst>
                    <a:path extrusionOk="0" fill="none" h="439693" w="1469547">
                      <a:moveTo>
                        <a:pt x="236420" y="0"/>
                      </a:moveTo>
                      <a:cubicBezTo>
                        <a:pt x="371963" y="24459"/>
                        <a:pt x="538401" y="-16526"/>
                        <a:pt x="754707" y="0"/>
                      </a:cubicBezTo>
                      <a:cubicBezTo>
                        <a:pt x="971013" y="16526"/>
                        <a:pt x="1091168" y="4550"/>
                        <a:pt x="1233126" y="0"/>
                      </a:cubicBezTo>
                      <a:cubicBezTo>
                        <a:pt x="1370359" y="10280"/>
                        <a:pt x="1485302" y="117721"/>
                        <a:pt x="1469547" y="219846"/>
                      </a:cubicBezTo>
                      <a:cubicBezTo>
                        <a:pt x="1492312" y="321338"/>
                        <a:pt x="1366831" y="424894"/>
                        <a:pt x="1233126" y="439693"/>
                      </a:cubicBezTo>
                      <a:cubicBezTo>
                        <a:pt x="1048507" y="454801"/>
                        <a:pt x="972714" y="435874"/>
                        <a:pt x="754707" y="439693"/>
                      </a:cubicBezTo>
                      <a:cubicBezTo>
                        <a:pt x="536700" y="443512"/>
                        <a:pt x="491317" y="454006"/>
                        <a:pt x="236420" y="439693"/>
                      </a:cubicBezTo>
                      <a:cubicBezTo>
                        <a:pt x="107571" y="416561"/>
                        <a:pt x="-11855" y="348192"/>
                        <a:pt x="0" y="219846"/>
                      </a:cubicBezTo>
                      <a:cubicBezTo>
                        <a:pt x="-3409" y="104518"/>
                        <a:pt x="119855" y="10398"/>
                        <a:pt x="236420" y="0"/>
                      </a:cubicBezTo>
                      <a:close/>
                    </a:path>
                    <a:path extrusionOk="0" h="439693" w="1469547">
                      <a:moveTo>
                        <a:pt x="236420" y="0"/>
                      </a:moveTo>
                      <a:cubicBezTo>
                        <a:pt x="345673" y="11960"/>
                        <a:pt x="548569" y="17335"/>
                        <a:pt x="724806" y="0"/>
                      </a:cubicBezTo>
                      <a:cubicBezTo>
                        <a:pt x="901043" y="-17335"/>
                        <a:pt x="1082976" y="25025"/>
                        <a:pt x="1233126" y="0"/>
                      </a:cubicBezTo>
                      <a:cubicBezTo>
                        <a:pt x="1350849" y="12535"/>
                        <a:pt x="1468701" y="103101"/>
                        <a:pt x="1469547" y="219846"/>
                      </a:cubicBezTo>
                      <a:cubicBezTo>
                        <a:pt x="1454502" y="333039"/>
                        <a:pt x="1389846" y="452193"/>
                        <a:pt x="1233126" y="439693"/>
                      </a:cubicBezTo>
                      <a:cubicBezTo>
                        <a:pt x="1060963" y="426532"/>
                        <a:pt x="952825" y="437255"/>
                        <a:pt x="754707" y="439693"/>
                      </a:cubicBezTo>
                      <a:cubicBezTo>
                        <a:pt x="556589" y="442131"/>
                        <a:pt x="449051" y="464199"/>
                        <a:pt x="236420" y="439693"/>
                      </a:cubicBezTo>
                      <a:cubicBezTo>
                        <a:pt x="104673" y="428366"/>
                        <a:pt x="-2840" y="345216"/>
                        <a:pt x="0" y="219846"/>
                      </a:cubicBezTo>
                      <a:cubicBezTo>
                        <a:pt x="9694" y="103849"/>
                        <a:pt x="133188" y="6570"/>
                        <a:pt x="236420" y="0"/>
                      </a:cubicBezTo>
                      <a:close/>
                    </a:path>
                  </a:pathLst>
                </a:custGeom>
                <a:solidFill>
                  <a:srgbClr val="57B5AC"/>
                </a:solidFill>
                <a:ln cap="flat" cmpd="sng" w="25400">
                  <a:solidFill>
                    <a:srgbClr val="57B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7F7F7F"/>
                    </a:solidFill>
                    <a:latin typeface="Montserrat SemiBold"/>
                    <a:ea typeface="Montserrat SemiBold"/>
                    <a:cs typeface="Montserrat SemiBold"/>
                    <a:sym typeface="Montserrat SemiBold"/>
                  </a:endParaRPr>
                </a:p>
              </p:txBody>
            </p:sp>
            <p:sp>
              <p:nvSpPr>
                <p:cNvPr id="373" name="Google Shape;373;p35"/>
                <p:cNvSpPr txBox="1"/>
                <p:nvPr/>
              </p:nvSpPr>
              <p:spPr>
                <a:xfrm>
                  <a:off x="5901564" y="1186538"/>
                  <a:ext cx="1406401" cy="4215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ar-SA" sz="1100" u="none" cap="none" strike="noStrike">
                      <a:solidFill>
                        <a:srgbClr val="FFFFFF"/>
                      </a:solidFill>
                      <a:latin typeface="Montserrat SemiBold"/>
                      <a:ea typeface="Montserrat SemiBold"/>
                      <a:cs typeface="Montserrat SemiBold"/>
                      <a:sym typeface="Montserrat SemiBold"/>
                    </a:rPr>
                    <a:t>عدد المستمعين للمساحة</a:t>
                  </a:r>
                  <a:endParaRPr/>
                </a:p>
              </p:txBody>
            </p:sp>
          </p:grpSp>
        </p:grpSp>
        <p:grpSp>
          <p:nvGrpSpPr>
            <p:cNvPr id="374" name="Google Shape;374;p35"/>
            <p:cNvGrpSpPr/>
            <p:nvPr/>
          </p:nvGrpSpPr>
          <p:grpSpPr>
            <a:xfrm>
              <a:off x="4382871" y="4681207"/>
              <a:ext cx="1363870" cy="1283155"/>
              <a:chOff x="6735051" y="3645400"/>
              <a:chExt cx="1363870" cy="1283155"/>
            </a:xfrm>
          </p:grpSpPr>
          <p:grpSp>
            <p:nvGrpSpPr>
              <p:cNvPr id="375" name="Google Shape;375;p35"/>
              <p:cNvGrpSpPr/>
              <p:nvPr/>
            </p:nvGrpSpPr>
            <p:grpSpPr>
              <a:xfrm>
                <a:off x="6811731" y="3645400"/>
                <a:ext cx="1125440" cy="1007108"/>
                <a:chOff x="7643718" y="2872555"/>
                <a:chExt cx="1681567" cy="1681572"/>
              </a:xfrm>
            </p:grpSpPr>
            <p:sp>
              <p:nvSpPr>
                <p:cNvPr id="376" name="Google Shape;376;p35"/>
                <p:cNvSpPr/>
                <p:nvPr/>
              </p:nvSpPr>
              <p:spPr>
                <a:xfrm>
                  <a:off x="7701723" y="2942742"/>
                  <a:ext cx="1623562" cy="1611385"/>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77" name="Google Shape;377;p35"/>
                <p:cNvSpPr/>
                <p:nvPr/>
              </p:nvSpPr>
              <p:spPr>
                <a:xfrm>
                  <a:off x="7643718" y="2872555"/>
                  <a:ext cx="1323676" cy="1537719"/>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78" name="Google Shape;378;p35"/>
                <p:cNvSpPr/>
                <p:nvPr/>
              </p:nvSpPr>
              <p:spPr>
                <a:xfrm>
                  <a:off x="7783972" y="3047996"/>
                  <a:ext cx="1421206" cy="1416793"/>
                </a:xfrm>
                <a:prstGeom prst="ellipse">
                  <a:avLst/>
                </a:prstGeom>
                <a:solidFill>
                  <a:srgbClr val="F9CFE2"/>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2400"/>
                    <a:buFont typeface="Arial"/>
                    <a:buNone/>
                  </a:pPr>
                  <a:r>
                    <a:rPr b="0" i="0" lang="ar-SA" sz="2400" u="none" cap="none" strike="noStrike">
                      <a:solidFill>
                        <a:srgbClr val="7F7F7F"/>
                      </a:solidFill>
                      <a:latin typeface="Montserrat ExtraBold"/>
                      <a:ea typeface="Montserrat ExtraBold"/>
                      <a:cs typeface="Montserrat ExtraBold"/>
                      <a:sym typeface="Montserrat ExtraBold"/>
                    </a:rPr>
                    <a:t>0</a:t>
                  </a:r>
                  <a:endParaRPr/>
                </a:p>
              </p:txBody>
            </p:sp>
          </p:grpSp>
          <p:grpSp>
            <p:nvGrpSpPr>
              <p:cNvPr id="379" name="Google Shape;379;p35"/>
              <p:cNvGrpSpPr/>
              <p:nvPr/>
            </p:nvGrpSpPr>
            <p:grpSpPr>
              <a:xfrm>
                <a:off x="6735051" y="4479100"/>
                <a:ext cx="1363870" cy="449455"/>
                <a:chOff x="5869992" y="1172174"/>
                <a:chExt cx="1469547" cy="439693"/>
              </a:xfrm>
            </p:grpSpPr>
            <p:sp>
              <p:nvSpPr>
                <p:cNvPr id="380" name="Google Shape;380;p35"/>
                <p:cNvSpPr/>
                <p:nvPr/>
              </p:nvSpPr>
              <p:spPr>
                <a:xfrm>
                  <a:off x="5869992" y="1172174"/>
                  <a:ext cx="1469547" cy="439693"/>
                </a:xfrm>
                <a:custGeom>
                  <a:rect b="b" l="l" r="r" t="t"/>
                  <a:pathLst>
                    <a:path extrusionOk="0" fill="none" h="439693" w="1469547">
                      <a:moveTo>
                        <a:pt x="236420" y="0"/>
                      </a:moveTo>
                      <a:cubicBezTo>
                        <a:pt x="371963" y="24459"/>
                        <a:pt x="538401" y="-16526"/>
                        <a:pt x="754707" y="0"/>
                      </a:cubicBezTo>
                      <a:cubicBezTo>
                        <a:pt x="971013" y="16526"/>
                        <a:pt x="1091168" y="4550"/>
                        <a:pt x="1233126" y="0"/>
                      </a:cubicBezTo>
                      <a:cubicBezTo>
                        <a:pt x="1370359" y="10280"/>
                        <a:pt x="1485302" y="117721"/>
                        <a:pt x="1469547" y="219846"/>
                      </a:cubicBezTo>
                      <a:cubicBezTo>
                        <a:pt x="1492312" y="321338"/>
                        <a:pt x="1366831" y="424894"/>
                        <a:pt x="1233126" y="439693"/>
                      </a:cubicBezTo>
                      <a:cubicBezTo>
                        <a:pt x="1048507" y="454801"/>
                        <a:pt x="972714" y="435874"/>
                        <a:pt x="754707" y="439693"/>
                      </a:cubicBezTo>
                      <a:cubicBezTo>
                        <a:pt x="536700" y="443512"/>
                        <a:pt x="491317" y="454006"/>
                        <a:pt x="236420" y="439693"/>
                      </a:cubicBezTo>
                      <a:cubicBezTo>
                        <a:pt x="107571" y="416561"/>
                        <a:pt x="-11855" y="348192"/>
                        <a:pt x="0" y="219846"/>
                      </a:cubicBezTo>
                      <a:cubicBezTo>
                        <a:pt x="-3409" y="104518"/>
                        <a:pt x="119855" y="10398"/>
                        <a:pt x="236420" y="0"/>
                      </a:cubicBezTo>
                      <a:close/>
                    </a:path>
                    <a:path extrusionOk="0" h="439693" w="1469547">
                      <a:moveTo>
                        <a:pt x="236420" y="0"/>
                      </a:moveTo>
                      <a:cubicBezTo>
                        <a:pt x="345673" y="11960"/>
                        <a:pt x="548569" y="17335"/>
                        <a:pt x="724806" y="0"/>
                      </a:cubicBezTo>
                      <a:cubicBezTo>
                        <a:pt x="901043" y="-17335"/>
                        <a:pt x="1082976" y="25025"/>
                        <a:pt x="1233126" y="0"/>
                      </a:cubicBezTo>
                      <a:cubicBezTo>
                        <a:pt x="1350849" y="12535"/>
                        <a:pt x="1468701" y="103101"/>
                        <a:pt x="1469547" y="219846"/>
                      </a:cubicBezTo>
                      <a:cubicBezTo>
                        <a:pt x="1454502" y="333039"/>
                        <a:pt x="1389846" y="452193"/>
                        <a:pt x="1233126" y="439693"/>
                      </a:cubicBezTo>
                      <a:cubicBezTo>
                        <a:pt x="1060963" y="426532"/>
                        <a:pt x="952825" y="437255"/>
                        <a:pt x="754707" y="439693"/>
                      </a:cubicBezTo>
                      <a:cubicBezTo>
                        <a:pt x="556589" y="442131"/>
                        <a:pt x="449051" y="464199"/>
                        <a:pt x="236420" y="439693"/>
                      </a:cubicBezTo>
                      <a:cubicBezTo>
                        <a:pt x="104673" y="428366"/>
                        <a:pt x="-2840" y="345216"/>
                        <a:pt x="0" y="219846"/>
                      </a:cubicBezTo>
                      <a:cubicBezTo>
                        <a:pt x="9694" y="103849"/>
                        <a:pt x="133188" y="6570"/>
                        <a:pt x="236420" y="0"/>
                      </a:cubicBezTo>
                      <a:close/>
                    </a:path>
                  </a:pathLst>
                </a:custGeom>
                <a:solidFill>
                  <a:srgbClr val="57B5AC"/>
                </a:solidFill>
                <a:ln cap="flat" cmpd="sng" w="25400">
                  <a:solidFill>
                    <a:srgbClr val="57B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7F7F7F"/>
                    </a:solidFill>
                    <a:latin typeface="Montserrat SemiBold"/>
                    <a:ea typeface="Montserrat SemiBold"/>
                    <a:cs typeface="Montserrat SemiBold"/>
                    <a:sym typeface="Montserrat SemiBold"/>
                  </a:endParaRPr>
                </a:p>
              </p:txBody>
            </p:sp>
            <p:sp>
              <p:nvSpPr>
                <p:cNvPr id="381" name="Google Shape;381;p35"/>
                <p:cNvSpPr txBox="1"/>
                <p:nvPr/>
              </p:nvSpPr>
              <p:spPr>
                <a:xfrm>
                  <a:off x="5901564" y="1254975"/>
                  <a:ext cx="1406401" cy="2559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ar-SA" sz="1100" u="none" cap="none" strike="noStrike">
                      <a:solidFill>
                        <a:srgbClr val="FFFFFF"/>
                      </a:solidFill>
                      <a:latin typeface="Montserrat SemiBold"/>
                      <a:ea typeface="Montserrat SemiBold"/>
                      <a:cs typeface="Montserrat SemiBold"/>
                      <a:sym typeface="Montserrat SemiBold"/>
                    </a:rPr>
                    <a:t>عدد المدخلات</a:t>
                  </a:r>
                  <a:endParaRPr/>
                </a:p>
              </p:txBody>
            </p:sp>
          </p:grpSp>
        </p:grpSp>
        <p:grpSp>
          <p:nvGrpSpPr>
            <p:cNvPr id="382" name="Google Shape;382;p35"/>
            <p:cNvGrpSpPr/>
            <p:nvPr/>
          </p:nvGrpSpPr>
          <p:grpSpPr>
            <a:xfrm>
              <a:off x="2779472" y="4693188"/>
              <a:ext cx="1363870" cy="1283160"/>
              <a:chOff x="6735051" y="3645400"/>
              <a:chExt cx="1363870" cy="1283160"/>
            </a:xfrm>
          </p:grpSpPr>
          <p:grpSp>
            <p:nvGrpSpPr>
              <p:cNvPr id="383" name="Google Shape;383;p35"/>
              <p:cNvGrpSpPr/>
              <p:nvPr/>
            </p:nvGrpSpPr>
            <p:grpSpPr>
              <a:xfrm>
                <a:off x="6811731" y="3645400"/>
                <a:ext cx="1125440" cy="1007108"/>
                <a:chOff x="7643718" y="2872555"/>
                <a:chExt cx="1681567" cy="1681572"/>
              </a:xfrm>
            </p:grpSpPr>
            <p:sp>
              <p:nvSpPr>
                <p:cNvPr id="384" name="Google Shape;384;p35"/>
                <p:cNvSpPr/>
                <p:nvPr/>
              </p:nvSpPr>
              <p:spPr>
                <a:xfrm>
                  <a:off x="7701723" y="2942742"/>
                  <a:ext cx="1623562" cy="1611385"/>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85" name="Google Shape;385;p35"/>
                <p:cNvSpPr/>
                <p:nvPr/>
              </p:nvSpPr>
              <p:spPr>
                <a:xfrm>
                  <a:off x="7643718" y="2872555"/>
                  <a:ext cx="1323676" cy="1537719"/>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86" name="Google Shape;386;p35"/>
                <p:cNvSpPr/>
                <p:nvPr/>
              </p:nvSpPr>
              <p:spPr>
                <a:xfrm>
                  <a:off x="7783972" y="3047996"/>
                  <a:ext cx="1421206" cy="1416793"/>
                </a:xfrm>
                <a:prstGeom prst="ellipse">
                  <a:avLst/>
                </a:prstGeom>
                <a:solidFill>
                  <a:srgbClr val="F9CFE2"/>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2400"/>
                    <a:buFont typeface="Arial"/>
                    <a:buNone/>
                  </a:pPr>
                  <a:r>
                    <a:rPr b="0" i="0" lang="ar-SA" sz="2400" u="none" cap="none" strike="noStrike">
                      <a:solidFill>
                        <a:srgbClr val="7F7F7F"/>
                      </a:solidFill>
                      <a:latin typeface="Montserrat ExtraBold"/>
                      <a:ea typeface="Montserrat ExtraBold"/>
                      <a:cs typeface="Montserrat ExtraBold"/>
                      <a:sym typeface="Montserrat ExtraBold"/>
                    </a:rPr>
                    <a:t>1</a:t>
                  </a:r>
                  <a:endParaRPr b="0" i="0" sz="1200" u="none" cap="none" strike="noStrike">
                    <a:solidFill>
                      <a:srgbClr val="7F7F7F"/>
                    </a:solidFill>
                    <a:latin typeface="Montserrat ExtraBold"/>
                    <a:ea typeface="Montserrat ExtraBold"/>
                    <a:cs typeface="Montserrat ExtraBold"/>
                    <a:sym typeface="Montserrat ExtraBold"/>
                  </a:endParaRPr>
                </a:p>
              </p:txBody>
            </p:sp>
          </p:grpSp>
          <p:sp>
            <p:nvSpPr>
              <p:cNvPr id="387" name="Google Shape;387;p35"/>
              <p:cNvSpPr/>
              <p:nvPr/>
            </p:nvSpPr>
            <p:spPr>
              <a:xfrm>
                <a:off x="6735051" y="4479104"/>
                <a:ext cx="1363870" cy="449456"/>
              </a:xfrm>
              <a:custGeom>
                <a:rect b="b" l="l" r="r" t="t"/>
                <a:pathLst>
                  <a:path extrusionOk="0" fill="none" h="449456" w="1363870">
                    <a:moveTo>
                      <a:pt x="219418" y="0"/>
                    </a:moveTo>
                    <a:cubicBezTo>
                      <a:pt x="323457" y="22107"/>
                      <a:pt x="581184" y="23682"/>
                      <a:pt x="700435" y="0"/>
                    </a:cubicBezTo>
                    <a:cubicBezTo>
                      <a:pt x="819686" y="-23682"/>
                      <a:pt x="1037253" y="8738"/>
                      <a:pt x="1144451" y="0"/>
                    </a:cubicBezTo>
                    <a:cubicBezTo>
                      <a:pt x="1274897" y="14290"/>
                      <a:pt x="1380258" y="120681"/>
                      <a:pt x="1363870" y="224728"/>
                    </a:cubicBezTo>
                    <a:cubicBezTo>
                      <a:pt x="1381141" y="333726"/>
                      <a:pt x="1266788" y="443964"/>
                      <a:pt x="1144451" y="449456"/>
                    </a:cubicBezTo>
                    <a:cubicBezTo>
                      <a:pt x="952267" y="440092"/>
                      <a:pt x="892791" y="429804"/>
                      <a:pt x="700435" y="449456"/>
                    </a:cubicBezTo>
                    <a:cubicBezTo>
                      <a:pt x="508079" y="469108"/>
                      <a:pt x="385875" y="428550"/>
                      <a:pt x="219418" y="449456"/>
                    </a:cubicBezTo>
                    <a:cubicBezTo>
                      <a:pt x="99238" y="436084"/>
                      <a:pt x="-15044" y="357632"/>
                      <a:pt x="0" y="224728"/>
                    </a:cubicBezTo>
                    <a:cubicBezTo>
                      <a:pt x="-8808" y="116357"/>
                      <a:pt x="117469" y="14282"/>
                      <a:pt x="219418" y="0"/>
                    </a:cubicBezTo>
                    <a:close/>
                  </a:path>
                  <a:path extrusionOk="0" h="449456" w="1363870">
                    <a:moveTo>
                      <a:pt x="219418" y="0"/>
                    </a:moveTo>
                    <a:cubicBezTo>
                      <a:pt x="434876" y="20872"/>
                      <a:pt x="484562" y="15006"/>
                      <a:pt x="672684" y="0"/>
                    </a:cubicBezTo>
                    <a:cubicBezTo>
                      <a:pt x="860806" y="-15006"/>
                      <a:pt x="1046284" y="3917"/>
                      <a:pt x="1144451" y="0"/>
                    </a:cubicBezTo>
                    <a:cubicBezTo>
                      <a:pt x="1248836" y="16390"/>
                      <a:pt x="1359365" y="125507"/>
                      <a:pt x="1363870" y="224728"/>
                    </a:cubicBezTo>
                    <a:cubicBezTo>
                      <a:pt x="1360546" y="347029"/>
                      <a:pt x="1271255" y="452148"/>
                      <a:pt x="1144451" y="449456"/>
                    </a:cubicBezTo>
                    <a:cubicBezTo>
                      <a:pt x="985326" y="436873"/>
                      <a:pt x="831119" y="433032"/>
                      <a:pt x="700435" y="449456"/>
                    </a:cubicBezTo>
                    <a:cubicBezTo>
                      <a:pt x="569751" y="465880"/>
                      <a:pt x="452282" y="431920"/>
                      <a:pt x="219418" y="449456"/>
                    </a:cubicBezTo>
                    <a:cubicBezTo>
                      <a:pt x="95693" y="425080"/>
                      <a:pt x="-15373" y="370212"/>
                      <a:pt x="0" y="224728"/>
                    </a:cubicBezTo>
                    <a:cubicBezTo>
                      <a:pt x="8004" y="105088"/>
                      <a:pt x="114461" y="3898"/>
                      <a:pt x="219418" y="0"/>
                    </a:cubicBezTo>
                    <a:close/>
                  </a:path>
                </a:pathLst>
              </a:custGeom>
              <a:solidFill>
                <a:srgbClr val="57B5AC"/>
              </a:solidFill>
              <a:ln cap="flat" cmpd="sng" w="25400">
                <a:solidFill>
                  <a:srgbClr val="57B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7F7F7F"/>
                  </a:solidFill>
                  <a:latin typeface="Montserrat SemiBold"/>
                  <a:ea typeface="Montserrat SemiBold"/>
                  <a:cs typeface="Montserrat SemiBold"/>
                  <a:sym typeface="Montserrat SemiBold"/>
                </a:endParaRPr>
              </a:p>
            </p:txBody>
          </p:sp>
        </p:grpSp>
        <p:sp>
          <p:nvSpPr>
            <p:cNvPr id="388" name="Google Shape;388;p35"/>
            <p:cNvSpPr txBox="1"/>
            <p:nvPr/>
          </p:nvSpPr>
          <p:spPr>
            <a:xfrm>
              <a:off x="2804302" y="5541102"/>
              <a:ext cx="1305265"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ar-SA" sz="1100" u="none" cap="none" strike="noStrike">
                  <a:solidFill>
                    <a:srgbClr val="FFFFFF"/>
                  </a:solidFill>
                  <a:latin typeface="Montserrat SemiBold"/>
                  <a:ea typeface="Montserrat SemiBold"/>
                  <a:cs typeface="Montserrat SemiBold"/>
                  <a:sym typeface="Montserrat SemiBold"/>
                </a:rPr>
                <a:t>عدد ضيفات المساحة</a:t>
              </a:r>
              <a:endParaRPr/>
            </a:p>
          </p:txBody>
        </p:sp>
        <p:sp>
          <p:nvSpPr>
            <p:cNvPr id="389" name="Google Shape;389;p35"/>
            <p:cNvSpPr/>
            <p:nvPr/>
          </p:nvSpPr>
          <p:spPr>
            <a:xfrm>
              <a:off x="1091006" y="4681202"/>
              <a:ext cx="885911" cy="920953"/>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90" name="Google Shape;390;p35"/>
            <p:cNvSpPr txBox="1"/>
            <p:nvPr/>
          </p:nvSpPr>
          <p:spPr>
            <a:xfrm>
              <a:off x="992846" y="5599546"/>
              <a:ext cx="1305265"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ar-SA" sz="1100" u="none" cap="none" strike="noStrike">
                  <a:solidFill>
                    <a:srgbClr val="FFFFFF"/>
                  </a:solidFill>
                  <a:latin typeface="Montserrat SemiBold"/>
                  <a:ea typeface="Montserrat SemiBold"/>
                  <a:cs typeface="Montserrat SemiBold"/>
                  <a:sym typeface="Montserrat SemiBold"/>
                </a:rPr>
                <a:t>نسبة الرضى</a:t>
              </a:r>
              <a:endParaRPr/>
            </a:p>
          </p:txBody>
        </p:sp>
      </p:grpSp>
      <p:grpSp>
        <p:nvGrpSpPr>
          <p:cNvPr id="391" name="Google Shape;391;p35"/>
          <p:cNvGrpSpPr/>
          <p:nvPr/>
        </p:nvGrpSpPr>
        <p:grpSpPr>
          <a:xfrm>
            <a:off x="8526483" y="369154"/>
            <a:ext cx="3123212" cy="1325774"/>
            <a:chOff x="8526483" y="369154"/>
            <a:chExt cx="3123212" cy="1325774"/>
          </a:xfrm>
        </p:grpSpPr>
        <p:pic>
          <p:nvPicPr>
            <p:cNvPr descr="صورة تحتوي على نص, الخط, شعار, أزرق كهربائي&#10;&#10;تم إنشاء الوصف تلقائياً" id="392" name="Google Shape;392;p35"/>
            <p:cNvPicPr preferRelativeResize="0"/>
            <p:nvPr/>
          </p:nvPicPr>
          <p:blipFill rotWithShape="1">
            <a:blip r:embed="rId3">
              <a:alphaModFix/>
            </a:blip>
            <a:srcRect b="0" l="0" r="0" t="0"/>
            <a:stretch/>
          </p:blipFill>
          <p:spPr>
            <a:xfrm>
              <a:off x="8526483" y="1009403"/>
              <a:ext cx="1797438" cy="439387"/>
            </a:xfrm>
            <a:prstGeom prst="rect">
              <a:avLst/>
            </a:prstGeom>
            <a:noFill/>
            <a:ln>
              <a:noFill/>
            </a:ln>
          </p:spPr>
        </p:pic>
        <p:pic>
          <p:nvPicPr>
            <p:cNvPr id="393" name="Google Shape;393;p35"/>
            <p:cNvPicPr preferRelativeResize="0"/>
            <p:nvPr/>
          </p:nvPicPr>
          <p:blipFill rotWithShape="1">
            <a:blip r:embed="rId4">
              <a:alphaModFix/>
            </a:blip>
            <a:srcRect b="0" l="0" r="0" t="0"/>
            <a:stretch/>
          </p:blipFill>
          <p:spPr>
            <a:xfrm>
              <a:off x="10323921" y="369154"/>
              <a:ext cx="1325774" cy="1325774"/>
            </a:xfrm>
            <a:prstGeom prst="rect">
              <a:avLst/>
            </a:prstGeom>
            <a:noFill/>
            <a:ln>
              <a:noFill/>
            </a:ln>
          </p:spPr>
        </p:pic>
        <p:cxnSp>
          <p:nvCxnSpPr>
            <p:cNvPr id="394" name="Google Shape;394;p35"/>
            <p:cNvCxnSpPr/>
            <p:nvPr/>
          </p:nvCxnSpPr>
          <p:spPr>
            <a:xfrm>
              <a:off x="10462161" y="676894"/>
              <a:ext cx="0" cy="869233"/>
            </a:xfrm>
            <a:prstGeom prst="straightConnector1">
              <a:avLst/>
            </a:prstGeom>
            <a:noFill/>
            <a:ln cap="flat" cmpd="sng" w="9525">
              <a:solidFill>
                <a:srgbClr val="E1268D"/>
              </a:solidFill>
              <a:prstDash val="solid"/>
              <a:round/>
              <a:headEnd len="sm" w="sm" type="none"/>
              <a:tailEnd len="sm" w="sm" type="none"/>
            </a:ln>
          </p:spPr>
        </p:cxnSp>
      </p:grpSp>
      <p:grpSp>
        <p:nvGrpSpPr>
          <p:cNvPr id="395" name="Google Shape;395;p35"/>
          <p:cNvGrpSpPr/>
          <p:nvPr/>
        </p:nvGrpSpPr>
        <p:grpSpPr>
          <a:xfrm>
            <a:off x="2244603" y="4689775"/>
            <a:ext cx="1363870" cy="1283160"/>
            <a:chOff x="6735051" y="3645400"/>
            <a:chExt cx="1363870" cy="1283160"/>
          </a:xfrm>
        </p:grpSpPr>
        <p:grpSp>
          <p:nvGrpSpPr>
            <p:cNvPr id="396" name="Google Shape;396;p35"/>
            <p:cNvGrpSpPr/>
            <p:nvPr/>
          </p:nvGrpSpPr>
          <p:grpSpPr>
            <a:xfrm>
              <a:off x="6774622" y="3645400"/>
              <a:ext cx="1223596" cy="1007108"/>
              <a:chOff x="7588272" y="2872555"/>
              <a:chExt cx="1828226" cy="1681572"/>
            </a:xfrm>
          </p:grpSpPr>
          <p:sp>
            <p:nvSpPr>
              <p:cNvPr id="397" name="Google Shape;397;p35"/>
              <p:cNvSpPr/>
              <p:nvPr/>
            </p:nvSpPr>
            <p:spPr>
              <a:xfrm>
                <a:off x="7701723" y="2942742"/>
                <a:ext cx="1623562" cy="1611385"/>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98" name="Google Shape;398;p35"/>
              <p:cNvSpPr/>
              <p:nvPr/>
            </p:nvSpPr>
            <p:spPr>
              <a:xfrm>
                <a:off x="7643718" y="2872555"/>
                <a:ext cx="1323676" cy="1537719"/>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399" name="Google Shape;399;p35"/>
              <p:cNvSpPr/>
              <p:nvPr/>
            </p:nvSpPr>
            <p:spPr>
              <a:xfrm>
                <a:off x="7588272" y="3048004"/>
                <a:ext cx="1828226" cy="1416794"/>
              </a:xfrm>
              <a:prstGeom prst="ellipse">
                <a:avLst/>
              </a:prstGeom>
              <a:no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None/>
                </a:pPr>
                <a:r>
                  <a:rPr b="0" i="0" lang="ar-SA" sz="2800" u="none" cap="none" strike="noStrike">
                    <a:solidFill>
                      <a:srgbClr val="7F7F7F"/>
                    </a:solidFill>
                    <a:latin typeface="Montserrat ExtraBold"/>
                    <a:ea typeface="Montserrat ExtraBold"/>
                    <a:cs typeface="Montserrat ExtraBold"/>
                    <a:sym typeface="Montserrat ExtraBold"/>
                  </a:rPr>
                  <a:t>99%</a:t>
                </a:r>
                <a:endParaRPr b="0" i="0" sz="1200" u="none" cap="none" strike="noStrike">
                  <a:solidFill>
                    <a:srgbClr val="7F7F7F"/>
                  </a:solidFill>
                  <a:latin typeface="Montserrat ExtraBold"/>
                  <a:ea typeface="Montserrat ExtraBold"/>
                  <a:cs typeface="Montserrat ExtraBold"/>
                  <a:sym typeface="Montserrat ExtraBold"/>
                </a:endParaRPr>
              </a:p>
            </p:txBody>
          </p:sp>
        </p:grpSp>
        <p:sp>
          <p:nvSpPr>
            <p:cNvPr id="400" name="Google Shape;400;p35"/>
            <p:cNvSpPr/>
            <p:nvPr/>
          </p:nvSpPr>
          <p:spPr>
            <a:xfrm>
              <a:off x="6735051" y="4479104"/>
              <a:ext cx="1363870" cy="449456"/>
            </a:xfrm>
            <a:custGeom>
              <a:rect b="b" l="l" r="r" t="t"/>
              <a:pathLst>
                <a:path extrusionOk="0" fill="none" h="449456" w="1363870">
                  <a:moveTo>
                    <a:pt x="219418" y="0"/>
                  </a:moveTo>
                  <a:cubicBezTo>
                    <a:pt x="323457" y="22107"/>
                    <a:pt x="581184" y="23682"/>
                    <a:pt x="700435" y="0"/>
                  </a:cubicBezTo>
                  <a:cubicBezTo>
                    <a:pt x="819686" y="-23682"/>
                    <a:pt x="1037253" y="8738"/>
                    <a:pt x="1144451" y="0"/>
                  </a:cubicBezTo>
                  <a:cubicBezTo>
                    <a:pt x="1274897" y="14290"/>
                    <a:pt x="1380258" y="120681"/>
                    <a:pt x="1363870" y="224728"/>
                  </a:cubicBezTo>
                  <a:cubicBezTo>
                    <a:pt x="1381141" y="333726"/>
                    <a:pt x="1266788" y="443964"/>
                    <a:pt x="1144451" y="449456"/>
                  </a:cubicBezTo>
                  <a:cubicBezTo>
                    <a:pt x="952267" y="440092"/>
                    <a:pt x="892791" y="429804"/>
                    <a:pt x="700435" y="449456"/>
                  </a:cubicBezTo>
                  <a:cubicBezTo>
                    <a:pt x="508079" y="469108"/>
                    <a:pt x="385875" y="428550"/>
                    <a:pt x="219418" y="449456"/>
                  </a:cubicBezTo>
                  <a:cubicBezTo>
                    <a:pt x="99238" y="436084"/>
                    <a:pt x="-15044" y="357632"/>
                    <a:pt x="0" y="224728"/>
                  </a:cubicBezTo>
                  <a:cubicBezTo>
                    <a:pt x="-8808" y="116357"/>
                    <a:pt x="117469" y="14282"/>
                    <a:pt x="219418" y="0"/>
                  </a:cubicBezTo>
                  <a:close/>
                </a:path>
                <a:path extrusionOk="0" h="449456" w="1363870">
                  <a:moveTo>
                    <a:pt x="219418" y="0"/>
                  </a:moveTo>
                  <a:cubicBezTo>
                    <a:pt x="434876" y="20872"/>
                    <a:pt x="484562" y="15006"/>
                    <a:pt x="672684" y="0"/>
                  </a:cubicBezTo>
                  <a:cubicBezTo>
                    <a:pt x="860806" y="-15006"/>
                    <a:pt x="1046284" y="3917"/>
                    <a:pt x="1144451" y="0"/>
                  </a:cubicBezTo>
                  <a:cubicBezTo>
                    <a:pt x="1248836" y="16390"/>
                    <a:pt x="1359365" y="125507"/>
                    <a:pt x="1363870" y="224728"/>
                  </a:cubicBezTo>
                  <a:cubicBezTo>
                    <a:pt x="1360546" y="347029"/>
                    <a:pt x="1271255" y="452148"/>
                    <a:pt x="1144451" y="449456"/>
                  </a:cubicBezTo>
                  <a:cubicBezTo>
                    <a:pt x="985326" y="436873"/>
                    <a:pt x="831119" y="433032"/>
                    <a:pt x="700435" y="449456"/>
                  </a:cubicBezTo>
                  <a:cubicBezTo>
                    <a:pt x="569751" y="465880"/>
                    <a:pt x="452282" y="431920"/>
                    <a:pt x="219418" y="449456"/>
                  </a:cubicBezTo>
                  <a:cubicBezTo>
                    <a:pt x="95693" y="425080"/>
                    <a:pt x="-15373" y="370212"/>
                    <a:pt x="0" y="224728"/>
                  </a:cubicBezTo>
                  <a:cubicBezTo>
                    <a:pt x="8004" y="105088"/>
                    <a:pt x="114461" y="3898"/>
                    <a:pt x="219418" y="0"/>
                  </a:cubicBezTo>
                  <a:close/>
                </a:path>
              </a:pathLst>
            </a:custGeom>
            <a:solidFill>
              <a:srgbClr val="57B5AC"/>
            </a:solidFill>
            <a:ln cap="flat" cmpd="sng" w="25400">
              <a:solidFill>
                <a:srgbClr val="57B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7F7F7F"/>
                </a:solidFill>
                <a:latin typeface="Montserrat SemiBold"/>
                <a:ea typeface="Montserrat SemiBold"/>
                <a:cs typeface="Montserrat SemiBold"/>
                <a:sym typeface="Montserrat SemiBold"/>
              </a:endParaRPr>
            </a:p>
          </p:txBody>
        </p:sp>
      </p:grpSp>
      <p:sp>
        <p:nvSpPr>
          <p:cNvPr id="401" name="Google Shape;401;p35"/>
          <p:cNvSpPr txBox="1"/>
          <p:nvPr/>
        </p:nvSpPr>
        <p:spPr>
          <a:xfrm>
            <a:off x="2223126" y="5608119"/>
            <a:ext cx="1305265"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SA" sz="1100" u="none" cap="none" strike="noStrike">
                <a:solidFill>
                  <a:schemeClr val="lt1"/>
                </a:solidFill>
                <a:latin typeface="Montserrat SemiBold"/>
                <a:ea typeface="Montserrat SemiBold"/>
                <a:cs typeface="Montserrat SemiBold"/>
                <a:sym typeface="Montserrat SemiBold"/>
              </a:rPr>
              <a:t>نسبة الرضى</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grpSp>
        <p:nvGrpSpPr>
          <p:cNvPr id="406" name="Google Shape;406;p36"/>
          <p:cNvGrpSpPr/>
          <p:nvPr/>
        </p:nvGrpSpPr>
        <p:grpSpPr>
          <a:xfrm>
            <a:off x="9429805" y="6231157"/>
            <a:ext cx="2125464" cy="338106"/>
            <a:chOff x="8724615" y="6220141"/>
            <a:chExt cx="2125464" cy="338106"/>
          </a:xfrm>
        </p:grpSpPr>
        <p:sp>
          <p:nvSpPr>
            <p:cNvPr id="407" name="Google Shape;407;p36"/>
            <p:cNvSpPr/>
            <p:nvPr/>
          </p:nvSpPr>
          <p:spPr>
            <a:xfrm>
              <a:off x="8724615" y="6223370"/>
              <a:ext cx="2125464" cy="334877"/>
            </a:xfrm>
            <a:prstGeom prst="roundRect">
              <a:avLst>
                <a:gd fmla="val 29167" name="adj"/>
              </a:avLst>
            </a:prstGeom>
            <a:solidFill>
              <a:srgbClr val="F9CF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Montserrat SemiBold"/>
                <a:ea typeface="Montserrat SemiBold"/>
                <a:cs typeface="Montserrat SemiBold"/>
                <a:sym typeface="Montserrat SemiBold"/>
              </a:endParaRPr>
            </a:p>
          </p:txBody>
        </p:sp>
        <p:sp>
          <p:nvSpPr>
            <p:cNvPr id="408" name="Google Shape;408;p36"/>
            <p:cNvSpPr txBox="1"/>
            <p:nvPr/>
          </p:nvSpPr>
          <p:spPr>
            <a:xfrm>
              <a:off x="8735718" y="6220141"/>
              <a:ext cx="2042049" cy="338106"/>
            </a:xfrm>
            <a:prstGeom prst="rect">
              <a:avLst/>
            </a:prstGeom>
            <a:noFill/>
            <a:ln>
              <a:noFill/>
            </a:ln>
          </p:spPr>
          <p:txBody>
            <a:bodyPr anchorCtr="0" anchor="t" bIns="45700" lIns="91425" spcFirstLastPara="1" rIns="91425" wrap="square" tIns="45700">
              <a:spAutoFit/>
            </a:bodyPr>
            <a:lstStyle/>
            <a:p>
              <a:pPr indent="0" lvl="0" marL="0" marR="0" rtl="1" algn="just">
                <a:lnSpc>
                  <a:spcPct val="150000"/>
                </a:lnSpc>
                <a:spcBef>
                  <a:spcPts val="0"/>
                </a:spcBef>
                <a:spcAft>
                  <a:spcPts val="0"/>
                </a:spcAft>
                <a:buClr>
                  <a:srgbClr val="000000"/>
                </a:buClr>
                <a:buSzPts val="1200"/>
                <a:buFont typeface="Arial"/>
                <a:buNone/>
              </a:pPr>
              <a:r>
                <a:rPr b="0" i="0" lang="ar-SA" sz="1200" u="none" cap="none" strike="noStrike">
                  <a:solidFill>
                    <a:srgbClr val="292929"/>
                  </a:solidFill>
                  <a:latin typeface="Montserrat Light"/>
                  <a:ea typeface="Montserrat Light"/>
                  <a:cs typeface="Montserrat Light"/>
                  <a:sym typeface="Montserrat Light"/>
                </a:rPr>
                <a:t>للاستماع إلى المساحة عبر x </a:t>
              </a:r>
              <a:endParaRPr b="0" i="0" sz="1200" u="none" cap="none" strike="noStrike">
                <a:solidFill>
                  <a:srgbClr val="292929"/>
                </a:solidFill>
                <a:latin typeface="Montserrat Light"/>
                <a:ea typeface="Montserrat Light"/>
                <a:cs typeface="Montserrat Light"/>
                <a:sym typeface="Montserrat Light"/>
              </a:endParaRPr>
            </a:p>
          </p:txBody>
        </p:sp>
      </p:grpSp>
      <p:sp>
        <p:nvSpPr>
          <p:cNvPr id="409" name="Google Shape;409;p36"/>
          <p:cNvSpPr/>
          <p:nvPr/>
        </p:nvSpPr>
        <p:spPr>
          <a:xfrm>
            <a:off x="4651249" y="1183213"/>
            <a:ext cx="2732183" cy="768114"/>
          </a:xfrm>
          <a:prstGeom prst="roundRect">
            <a:avLst>
              <a:gd fmla="val 28486" name="adj"/>
            </a:avLst>
          </a:prstGeom>
          <a:solidFill>
            <a:srgbClr val="E58FB2"/>
          </a:solidFill>
          <a:ln cap="flat" cmpd="sng" w="25400">
            <a:solidFill>
              <a:srgbClr val="F2F2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ar-SA" sz="1800" u="none" cap="none" strike="noStrike">
                <a:solidFill>
                  <a:srgbClr val="FFFFFF"/>
                </a:solidFill>
                <a:latin typeface="Montserrat"/>
                <a:ea typeface="Montserrat"/>
                <a:cs typeface="Montserrat"/>
                <a:sym typeface="Montserrat"/>
              </a:rPr>
              <a:t>صور من المساحة</a:t>
            </a:r>
            <a:endParaRPr/>
          </a:p>
        </p:txBody>
      </p:sp>
      <p:pic>
        <p:nvPicPr>
          <p:cNvPr id="410" name="Google Shape;410;p36"/>
          <p:cNvPicPr preferRelativeResize="0"/>
          <p:nvPr/>
        </p:nvPicPr>
        <p:blipFill rotWithShape="1">
          <a:blip r:embed="rId3">
            <a:alphaModFix/>
          </a:blip>
          <a:srcRect b="694" l="0" r="0" t="3983"/>
          <a:stretch/>
        </p:blipFill>
        <p:spPr>
          <a:xfrm>
            <a:off x="6764000" y="2320412"/>
            <a:ext cx="1749896" cy="3706761"/>
          </a:xfrm>
          <a:prstGeom prst="rect">
            <a:avLst/>
          </a:prstGeom>
          <a:noFill/>
          <a:ln cap="flat" cmpd="sng" w="9525">
            <a:solidFill>
              <a:schemeClr val="dk1"/>
            </a:solidFill>
            <a:prstDash val="solid"/>
            <a:round/>
            <a:headEnd len="sm" w="sm" type="none"/>
            <a:tailEnd len="sm" w="sm" type="none"/>
          </a:ln>
        </p:spPr>
      </p:pic>
      <p:pic>
        <p:nvPicPr>
          <p:cNvPr id="411" name="Google Shape;411;p36"/>
          <p:cNvPicPr preferRelativeResize="0"/>
          <p:nvPr/>
        </p:nvPicPr>
        <p:blipFill rotWithShape="1">
          <a:blip r:embed="rId4">
            <a:alphaModFix/>
          </a:blip>
          <a:srcRect b="6147" l="0" r="0" t="4013"/>
          <a:stretch/>
        </p:blipFill>
        <p:spPr>
          <a:xfrm>
            <a:off x="2772945" y="2320411"/>
            <a:ext cx="1856739" cy="3706761"/>
          </a:xfrm>
          <a:prstGeom prst="rect">
            <a:avLst/>
          </a:prstGeom>
          <a:noFill/>
          <a:ln cap="flat" cmpd="sng" w="9525">
            <a:solidFill>
              <a:schemeClr val="dk1"/>
            </a:solidFill>
            <a:prstDash val="solid"/>
            <a:round/>
            <a:headEnd len="sm" w="sm" type="none"/>
            <a:tailEnd len="sm" w="sm" type="none"/>
          </a:ln>
        </p:spPr>
      </p:pic>
      <p:pic>
        <p:nvPicPr>
          <p:cNvPr id="412" name="Google Shape;412;p36"/>
          <p:cNvPicPr preferRelativeResize="0"/>
          <p:nvPr/>
        </p:nvPicPr>
        <p:blipFill rotWithShape="1">
          <a:blip r:embed="rId5">
            <a:alphaModFix/>
          </a:blip>
          <a:srcRect b="0" l="0" r="0" t="0"/>
          <a:stretch/>
        </p:blipFill>
        <p:spPr>
          <a:xfrm>
            <a:off x="4735462" y="2251032"/>
            <a:ext cx="1922760" cy="384552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7"/>
          <p:cNvSpPr txBox="1"/>
          <p:nvPr/>
        </p:nvSpPr>
        <p:spPr>
          <a:xfrm>
            <a:off x="668948" y="2888360"/>
            <a:ext cx="10853797" cy="282451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0" i="0" lang="ar-SA" sz="4000" u="none" cap="none" strike="noStrike">
                <a:solidFill>
                  <a:srgbClr val="EF7BAF"/>
                </a:solidFill>
                <a:latin typeface="Montserrat Black"/>
                <a:ea typeface="Montserrat Black"/>
                <a:cs typeface="Montserrat Black"/>
                <a:sym typeface="Montserrat Black"/>
              </a:rPr>
              <a:t>شكرًا</a:t>
            </a:r>
            <a:r>
              <a:rPr b="0" i="0" lang="ar-SA" sz="4000" u="none" cap="none" strike="noStrike">
                <a:solidFill>
                  <a:srgbClr val="000000"/>
                </a:solidFill>
                <a:latin typeface="Montserrat Black"/>
                <a:ea typeface="Montserrat Black"/>
                <a:cs typeface="Montserrat Black"/>
                <a:sym typeface="Montserrat Black"/>
              </a:rPr>
              <a:t> </a:t>
            </a:r>
            <a:endParaRPr/>
          </a:p>
          <a:p>
            <a:pPr indent="0" lvl="0" marL="0" marR="0" rtl="0" algn="ctr">
              <a:lnSpc>
                <a:spcPct val="90000"/>
              </a:lnSpc>
              <a:spcBef>
                <a:spcPts val="600"/>
              </a:spcBef>
              <a:spcAft>
                <a:spcPts val="0"/>
              </a:spcAft>
              <a:buNone/>
            </a:pPr>
            <a:r>
              <a:rPr b="0" i="0" lang="ar-SA" sz="3600" u="none" cap="none" strike="noStrike">
                <a:solidFill>
                  <a:srgbClr val="292929"/>
                </a:solidFill>
                <a:latin typeface="Montserrat Medium"/>
                <a:ea typeface="Montserrat Medium"/>
                <a:cs typeface="Montserrat Medium"/>
                <a:sym typeface="Montserrat Medium"/>
              </a:rPr>
              <a:t>لكل من يساهم في إنجاح هذه المشاريع</a:t>
            </a:r>
            <a:br>
              <a:rPr b="0" i="0" lang="ar-SA" sz="3600" u="none" cap="none" strike="noStrike">
                <a:solidFill>
                  <a:srgbClr val="292929"/>
                </a:solidFill>
                <a:latin typeface="Montserrat Medium"/>
                <a:ea typeface="Montserrat Medium"/>
                <a:cs typeface="Montserrat Medium"/>
                <a:sym typeface="Montserrat Medium"/>
              </a:rPr>
            </a:br>
            <a:r>
              <a:rPr b="0" i="0" lang="ar-SA" sz="3600" u="none" cap="none" strike="noStrike">
                <a:solidFill>
                  <a:srgbClr val="292929"/>
                </a:solidFill>
                <a:latin typeface="Montserrat Medium"/>
                <a:ea typeface="Montserrat Medium"/>
                <a:cs typeface="Montserrat Medium"/>
                <a:sym typeface="Montserrat Medium"/>
              </a:rPr>
              <a:t>ولـكـل يـد تجـود بالـعـطـاء وتصـنـع الإبـداع. </a:t>
            </a:r>
            <a:endParaRPr/>
          </a:p>
        </p:txBody>
      </p:sp>
      <p:grpSp>
        <p:nvGrpSpPr>
          <p:cNvPr id="418" name="Google Shape;418;p37"/>
          <p:cNvGrpSpPr/>
          <p:nvPr/>
        </p:nvGrpSpPr>
        <p:grpSpPr>
          <a:xfrm>
            <a:off x="8526483" y="369154"/>
            <a:ext cx="3123212" cy="1325774"/>
            <a:chOff x="8526483" y="369154"/>
            <a:chExt cx="3123212" cy="1325774"/>
          </a:xfrm>
        </p:grpSpPr>
        <p:pic>
          <p:nvPicPr>
            <p:cNvPr descr="صورة تحتوي على نص, الخط, شعار, أزرق كهربائي&#10;&#10;تم إنشاء الوصف تلقائياً" id="419" name="Google Shape;419;p37"/>
            <p:cNvPicPr preferRelativeResize="0"/>
            <p:nvPr/>
          </p:nvPicPr>
          <p:blipFill rotWithShape="1">
            <a:blip r:embed="rId3">
              <a:alphaModFix/>
            </a:blip>
            <a:srcRect b="0" l="0" r="0" t="0"/>
            <a:stretch/>
          </p:blipFill>
          <p:spPr>
            <a:xfrm>
              <a:off x="8526483" y="1009403"/>
              <a:ext cx="1797438" cy="439387"/>
            </a:xfrm>
            <a:prstGeom prst="rect">
              <a:avLst/>
            </a:prstGeom>
            <a:noFill/>
            <a:ln>
              <a:noFill/>
            </a:ln>
          </p:spPr>
        </p:pic>
        <p:pic>
          <p:nvPicPr>
            <p:cNvPr id="420" name="Google Shape;420;p37"/>
            <p:cNvPicPr preferRelativeResize="0"/>
            <p:nvPr/>
          </p:nvPicPr>
          <p:blipFill rotWithShape="1">
            <a:blip r:embed="rId4">
              <a:alphaModFix/>
            </a:blip>
            <a:srcRect b="0" l="0" r="0" t="0"/>
            <a:stretch/>
          </p:blipFill>
          <p:spPr>
            <a:xfrm>
              <a:off x="10323921" y="369154"/>
              <a:ext cx="1325774" cy="1325774"/>
            </a:xfrm>
            <a:prstGeom prst="rect">
              <a:avLst/>
            </a:prstGeom>
            <a:noFill/>
            <a:ln>
              <a:noFill/>
            </a:ln>
          </p:spPr>
        </p:pic>
        <p:cxnSp>
          <p:nvCxnSpPr>
            <p:cNvPr id="421" name="Google Shape;421;p37"/>
            <p:cNvCxnSpPr/>
            <p:nvPr/>
          </p:nvCxnSpPr>
          <p:spPr>
            <a:xfrm>
              <a:off x="10462161" y="676894"/>
              <a:ext cx="0" cy="869233"/>
            </a:xfrm>
            <a:prstGeom prst="straightConnector1">
              <a:avLst/>
            </a:prstGeom>
            <a:noFill/>
            <a:ln cap="flat" cmpd="sng" w="9525">
              <a:solidFill>
                <a:srgbClr val="E1268D"/>
              </a:solidFill>
              <a:prstDash val="solid"/>
              <a:round/>
              <a:headEnd len="sm" w="sm" type="none"/>
              <a:tailEnd len="sm" w="sm" type="none"/>
            </a:ln>
          </p:spPr>
        </p:cxn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24"/>
          <p:cNvPicPr preferRelativeResize="0"/>
          <p:nvPr/>
        </p:nvPicPr>
        <p:blipFill rotWithShape="1">
          <a:blip r:embed="rId3">
            <a:alphaModFix/>
          </a:blip>
          <a:srcRect b="0" l="0" r="0" t="0"/>
          <a:stretch/>
        </p:blipFill>
        <p:spPr>
          <a:xfrm>
            <a:off x="3382429" y="917247"/>
            <a:ext cx="5023506" cy="5023506"/>
          </a:xfrm>
          <a:prstGeom prst="rect">
            <a:avLst/>
          </a:prstGeom>
          <a:noFill/>
          <a:ln>
            <a:noFill/>
          </a:ln>
        </p:spPr>
      </p:pic>
      <p:grpSp>
        <p:nvGrpSpPr>
          <p:cNvPr id="87" name="Google Shape;87;p24"/>
          <p:cNvGrpSpPr/>
          <p:nvPr/>
        </p:nvGrpSpPr>
        <p:grpSpPr>
          <a:xfrm>
            <a:off x="8526483" y="369154"/>
            <a:ext cx="3123212" cy="1325774"/>
            <a:chOff x="8526483" y="369154"/>
            <a:chExt cx="3123212" cy="1325774"/>
          </a:xfrm>
        </p:grpSpPr>
        <p:pic>
          <p:nvPicPr>
            <p:cNvPr descr="صورة تحتوي على نص, الخط, شعار, أزرق كهربائي&#10;&#10;تم إنشاء الوصف تلقائياً" id="88" name="Google Shape;88;p24"/>
            <p:cNvPicPr preferRelativeResize="0"/>
            <p:nvPr/>
          </p:nvPicPr>
          <p:blipFill rotWithShape="1">
            <a:blip r:embed="rId4">
              <a:alphaModFix/>
            </a:blip>
            <a:srcRect b="0" l="0" r="0" t="0"/>
            <a:stretch/>
          </p:blipFill>
          <p:spPr>
            <a:xfrm>
              <a:off x="8526483" y="1009403"/>
              <a:ext cx="1797438" cy="439387"/>
            </a:xfrm>
            <a:prstGeom prst="rect">
              <a:avLst/>
            </a:prstGeom>
            <a:noFill/>
            <a:ln>
              <a:noFill/>
            </a:ln>
          </p:spPr>
        </p:pic>
        <p:pic>
          <p:nvPicPr>
            <p:cNvPr id="89" name="Google Shape;89;p24"/>
            <p:cNvPicPr preferRelativeResize="0"/>
            <p:nvPr/>
          </p:nvPicPr>
          <p:blipFill rotWithShape="1">
            <a:blip r:embed="rId5">
              <a:alphaModFix/>
            </a:blip>
            <a:srcRect b="0" l="0" r="0" t="0"/>
            <a:stretch/>
          </p:blipFill>
          <p:spPr>
            <a:xfrm>
              <a:off x="10323921" y="369154"/>
              <a:ext cx="1325774" cy="1325774"/>
            </a:xfrm>
            <a:prstGeom prst="rect">
              <a:avLst/>
            </a:prstGeom>
            <a:noFill/>
            <a:ln>
              <a:noFill/>
            </a:ln>
          </p:spPr>
        </p:pic>
        <p:cxnSp>
          <p:nvCxnSpPr>
            <p:cNvPr id="90" name="Google Shape;90;p24"/>
            <p:cNvCxnSpPr/>
            <p:nvPr/>
          </p:nvCxnSpPr>
          <p:spPr>
            <a:xfrm>
              <a:off x="10462161" y="676894"/>
              <a:ext cx="0" cy="869233"/>
            </a:xfrm>
            <a:prstGeom prst="straightConnector1">
              <a:avLst/>
            </a:prstGeom>
            <a:noFill/>
            <a:ln cap="flat" cmpd="sng" w="9525">
              <a:solidFill>
                <a:srgbClr val="E1268D"/>
              </a:solidFill>
              <a:prstDash val="solid"/>
              <a:round/>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grpSp>
        <p:nvGrpSpPr>
          <p:cNvPr id="95" name="Google Shape;95;p25"/>
          <p:cNvGrpSpPr/>
          <p:nvPr/>
        </p:nvGrpSpPr>
        <p:grpSpPr>
          <a:xfrm>
            <a:off x="8526483" y="369154"/>
            <a:ext cx="3123212" cy="1325774"/>
            <a:chOff x="8526483" y="369154"/>
            <a:chExt cx="3123212" cy="1325774"/>
          </a:xfrm>
        </p:grpSpPr>
        <p:pic>
          <p:nvPicPr>
            <p:cNvPr descr="صورة تحتوي على نص, الخط, شعار, أزرق كهربائي&#10;&#10;تم إنشاء الوصف تلقائياً" id="96" name="Google Shape;96;p25"/>
            <p:cNvPicPr preferRelativeResize="0"/>
            <p:nvPr/>
          </p:nvPicPr>
          <p:blipFill rotWithShape="1">
            <a:blip r:embed="rId3">
              <a:alphaModFix/>
            </a:blip>
            <a:srcRect b="0" l="0" r="0" t="0"/>
            <a:stretch/>
          </p:blipFill>
          <p:spPr>
            <a:xfrm>
              <a:off x="8526483" y="1009403"/>
              <a:ext cx="1797438" cy="439387"/>
            </a:xfrm>
            <a:prstGeom prst="rect">
              <a:avLst/>
            </a:prstGeom>
            <a:noFill/>
            <a:ln>
              <a:noFill/>
            </a:ln>
          </p:spPr>
        </p:pic>
        <p:pic>
          <p:nvPicPr>
            <p:cNvPr id="97" name="Google Shape;97;p25"/>
            <p:cNvPicPr preferRelativeResize="0"/>
            <p:nvPr/>
          </p:nvPicPr>
          <p:blipFill rotWithShape="1">
            <a:blip r:embed="rId4">
              <a:alphaModFix/>
            </a:blip>
            <a:srcRect b="0" l="0" r="0" t="0"/>
            <a:stretch/>
          </p:blipFill>
          <p:spPr>
            <a:xfrm>
              <a:off x="10323921" y="369154"/>
              <a:ext cx="1325774" cy="1325774"/>
            </a:xfrm>
            <a:prstGeom prst="rect">
              <a:avLst/>
            </a:prstGeom>
            <a:noFill/>
            <a:ln>
              <a:noFill/>
            </a:ln>
          </p:spPr>
        </p:pic>
        <p:cxnSp>
          <p:nvCxnSpPr>
            <p:cNvPr id="98" name="Google Shape;98;p25"/>
            <p:cNvCxnSpPr/>
            <p:nvPr/>
          </p:nvCxnSpPr>
          <p:spPr>
            <a:xfrm>
              <a:off x="10462161" y="676894"/>
              <a:ext cx="0" cy="869233"/>
            </a:xfrm>
            <a:prstGeom prst="straightConnector1">
              <a:avLst/>
            </a:prstGeom>
            <a:noFill/>
            <a:ln cap="flat" cmpd="sng" w="9525">
              <a:solidFill>
                <a:srgbClr val="E1268D"/>
              </a:solidFill>
              <a:prstDash val="solid"/>
              <a:round/>
              <a:headEnd len="sm" w="sm" type="none"/>
              <a:tailEnd len="sm" w="sm" type="none"/>
            </a:ln>
          </p:spPr>
        </p:cxnSp>
      </p:grpSp>
      <p:sp>
        <p:nvSpPr>
          <p:cNvPr id="99" name="Google Shape;99;p25"/>
          <p:cNvSpPr/>
          <p:nvPr/>
        </p:nvSpPr>
        <p:spPr>
          <a:xfrm>
            <a:off x="8217725" y="2677563"/>
            <a:ext cx="2780958" cy="751437"/>
          </a:xfrm>
          <a:prstGeom prst="roundRect">
            <a:avLst>
              <a:gd fmla="val 32661" name="adj"/>
            </a:avLst>
          </a:prstGeom>
          <a:solidFill>
            <a:srgbClr val="81C6C0"/>
          </a:solidFill>
          <a:ln cap="flat" cmpd="sng" w="25400">
            <a:solidFill>
              <a:srgbClr val="81C6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ar-SA" sz="2400" u="none" cap="none" strike="noStrike">
                <a:solidFill>
                  <a:srgbClr val="FFFFFF"/>
                </a:solidFill>
                <a:latin typeface="Montserrat"/>
                <a:ea typeface="Montserrat"/>
                <a:cs typeface="Montserrat"/>
                <a:sym typeface="Montserrat"/>
              </a:rPr>
              <a:t>المقدمة </a:t>
            </a:r>
            <a:endParaRPr b="1" i="0" sz="3200" u="none" cap="none" strike="noStrike">
              <a:solidFill>
                <a:srgbClr val="FFFFFF"/>
              </a:solidFill>
              <a:latin typeface="Montserrat"/>
              <a:ea typeface="Montserrat"/>
              <a:cs typeface="Montserrat"/>
              <a:sym typeface="Montserrat"/>
            </a:endParaRPr>
          </a:p>
        </p:txBody>
      </p:sp>
      <p:sp>
        <p:nvSpPr>
          <p:cNvPr id="100" name="Google Shape;100;p25"/>
          <p:cNvSpPr txBox="1"/>
          <p:nvPr/>
        </p:nvSpPr>
        <p:spPr>
          <a:xfrm>
            <a:off x="1013164" y="3717498"/>
            <a:ext cx="9875321" cy="2246769"/>
          </a:xfrm>
          <a:prstGeom prst="rect">
            <a:avLst/>
          </a:prstGeom>
          <a:noFill/>
          <a:ln>
            <a:noFill/>
          </a:ln>
        </p:spPr>
        <p:txBody>
          <a:bodyPr anchorCtr="0" anchor="t" bIns="45700" lIns="91425" spcFirstLastPara="1" rIns="91425" wrap="square" tIns="45700">
            <a:spAutoFit/>
          </a:bodyPr>
          <a:lstStyle/>
          <a:p>
            <a:pPr indent="0" lvl="0" marL="0" marR="0" rtl="1" algn="just">
              <a:lnSpc>
                <a:spcPct val="100000"/>
              </a:lnSpc>
              <a:spcBef>
                <a:spcPts val="0"/>
              </a:spcBef>
              <a:spcAft>
                <a:spcPts val="0"/>
              </a:spcAft>
              <a:buClr>
                <a:srgbClr val="000000"/>
              </a:buClr>
              <a:buSzPts val="2000"/>
              <a:buFont typeface="Arial"/>
              <a:buNone/>
            </a:pPr>
            <a:r>
              <a:rPr b="1" i="0" lang="ar-SA" sz="2000" u="none" cap="none" strike="noStrike">
                <a:solidFill>
                  <a:srgbClr val="595959"/>
                </a:solidFill>
                <a:latin typeface="IBM Plex Sans Arabic"/>
                <a:ea typeface="IBM Plex Sans Arabic"/>
                <a:cs typeface="IBM Plex Sans Arabic"/>
                <a:sym typeface="IBM Plex Sans Arabic"/>
              </a:rPr>
              <a:t>تماشيًا مع رؤية المملكة العربية السعودية 2030 التي تركز على تمكين المرأة وتعزيز مشاركتها الفاعلة في المجتمع، يأتي هذا المشروع ليشكل منصة حوارية تفاعلية للفتيات، تتيح لهن فرصة مناقشة القضايا التي تلامس اهتماماتهن واحتياجاتهن في بيئة داعمة ومحفزة . يهدف المشروع إلى توفير مساحة آمنة ومفتوحة للحوار البنّاء حول مواضيع توعوية متنوعة، يتم اقتراحها من قبل الفتيات أنفسهن، مما يضمن ارتباط النقاشات بتجاربهن الحياتية وتطلعاتهن المستقبلية. كما يسهم المشروع في تطوير مهارات الاتصال والتفكير النقدي لديهن، من خلال تبادل وجهات النظر، وإثراء المعرفة عبر التفاعل مع متخصصين في مختلف المجالات.</a:t>
            </a:r>
            <a:endParaRPr b="1" i="0" sz="2000" u="none" cap="none" strike="noStrike">
              <a:solidFill>
                <a:srgbClr val="595959"/>
              </a:solidFill>
              <a:latin typeface="IBM Plex Sans Arabic"/>
              <a:ea typeface="IBM Plex Sans Arabic"/>
              <a:cs typeface="IBM Plex Sans Arabic"/>
              <a:sym typeface="IBM Plex Sans Arab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grpSp>
        <p:nvGrpSpPr>
          <p:cNvPr id="105" name="Google Shape;105;p4"/>
          <p:cNvGrpSpPr/>
          <p:nvPr/>
        </p:nvGrpSpPr>
        <p:grpSpPr>
          <a:xfrm>
            <a:off x="8526483" y="369154"/>
            <a:ext cx="3123212" cy="1325774"/>
            <a:chOff x="8526483" y="369154"/>
            <a:chExt cx="3123212" cy="1325774"/>
          </a:xfrm>
        </p:grpSpPr>
        <p:pic>
          <p:nvPicPr>
            <p:cNvPr descr="صورة تحتوي على نص, الخط, شعار, أزرق كهربائي&#10;&#10;تم إنشاء الوصف تلقائياً" id="106" name="Google Shape;106;p4"/>
            <p:cNvPicPr preferRelativeResize="0"/>
            <p:nvPr/>
          </p:nvPicPr>
          <p:blipFill rotWithShape="1">
            <a:blip r:embed="rId3">
              <a:alphaModFix/>
            </a:blip>
            <a:srcRect b="0" l="0" r="0" t="0"/>
            <a:stretch/>
          </p:blipFill>
          <p:spPr>
            <a:xfrm>
              <a:off x="8526483" y="1009403"/>
              <a:ext cx="1797438" cy="439387"/>
            </a:xfrm>
            <a:prstGeom prst="rect">
              <a:avLst/>
            </a:prstGeom>
            <a:noFill/>
            <a:ln>
              <a:noFill/>
            </a:ln>
          </p:spPr>
        </p:pic>
        <p:pic>
          <p:nvPicPr>
            <p:cNvPr id="107" name="Google Shape;107;p4"/>
            <p:cNvPicPr preferRelativeResize="0"/>
            <p:nvPr/>
          </p:nvPicPr>
          <p:blipFill rotWithShape="1">
            <a:blip r:embed="rId4">
              <a:alphaModFix/>
            </a:blip>
            <a:srcRect b="0" l="0" r="0" t="0"/>
            <a:stretch/>
          </p:blipFill>
          <p:spPr>
            <a:xfrm>
              <a:off x="10323921" y="369154"/>
              <a:ext cx="1325774" cy="1325774"/>
            </a:xfrm>
            <a:prstGeom prst="rect">
              <a:avLst/>
            </a:prstGeom>
            <a:noFill/>
            <a:ln>
              <a:noFill/>
            </a:ln>
          </p:spPr>
        </p:pic>
        <p:cxnSp>
          <p:nvCxnSpPr>
            <p:cNvPr id="108" name="Google Shape;108;p4"/>
            <p:cNvCxnSpPr/>
            <p:nvPr/>
          </p:nvCxnSpPr>
          <p:spPr>
            <a:xfrm>
              <a:off x="10462161" y="676894"/>
              <a:ext cx="0" cy="869233"/>
            </a:xfrm>
            <a:prstGeom prst="straightConnector1">
              <a:avLst/>
            </a:prstGeom>
            <a:noFill/>
            <a:ln cap="flat" cmpd="sng" w="9525">
              <a:solidFill>
                <a:srgbClr val="E1268D"/>
              </a:solidFill>
              <a:prstDash val="solid"/>
              <a:round/>
              <a:headEnd len="sm" w="sm" type="none"/>
              <a:tailEnd len="sm" w="sm" type="none"/>
            </a:ln>
          </p:spPr>
        </p:cxnSp>
      </p:grpSp>
      <p:sp>
        <p:nvSpPr>
          <p:cNvPr id="109" name="Google Shape;109;p4"/>
          <p:cNvSpPr/>
          <p:nvPr/>
        </p:nvSpPr>
        <p:spPr>
          <a:xfrm>
            <a:off x="8217725" y="2677563"/>
            <a:ext cx="2780958" cy="751437"/>
          </a:xfrm>
          <a:prstGeom prst="roundRect">
            <a:avLst>
              <a:gd fmla="val 32661" name="adj"/>
            </a:avLst>
          </a:prstGeom>
          <a:solidFill>
            <a:srgbClr val="81C6C0"/>
          </a:solidFill>
          <a:ln cap="flat" cmpd="sng" w="25400">
            <a:solidFill>
              <a:srgbClr val="81C6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ar-SA" sz="2400" u="none" cap="none" strike="noStrike">
                <a:solidFill>
                  <a:schemeClr val="lt1"/>
                </a:solidFill>
                <a:latin typeface="Montserrat"/>
                <a:ea typeface="Montserrat"/>
                <a:cs typeface="Montserrat"/>
                <a:sym typeface="Montserrat"/>
              </a:rPr>
              <a:t>فكرة المشروع</a:t>
            </a:r>
            <a:endParaRPr b="1" i="0" sz="3200" u="none" cap="none" strike="noStrike">
              <a:solidFill>
                <a:schemeClr val="lt1"/>
              </a:solidFill>
              <a:latin typeface="Montserrat"/>
              <a:ea typeface="Montserrat"/>
              <a:cs typeface="Montserrat"/>
              <a:sym typeface="Montserrat"/>
            </a:endParaRPr>
          </a:p>
        </p:txBody>
      </p:sp>
      <p:sp>
        <p:nvSpPr>
          <p:cNvPr id="110" name="Google Shape;110;p4"/>
          <p:cNvSpPr txBox="1"/>
          <p:nvPr/>
        </p:nvSpPr>
        <p:spPr>
          <a:xfrm>
            <a:off x="1698171" y="3874814"/>
            <a:ext cx="8481950" cy="1015663"/>
          </a:xfrm>
          <a:prstGeom prst="rect">
            <a:avLst/>
          </a:prstGeom>
          <a:noFill/>
          <a:ln>
            <a:noFill/>
          </a:ln>
        </p:spPr>
        <p:txBody>
          <a:bodyPr anchorCtr="0" anchor="t" bIns="45700" lIns="91425" spcFirstLastPara="1" rIns="91425" wrap="square" tIns="45700">
            <a:spAutoFit/>
          </a:bodyPr>
          <a:lstStyle/>
          <a:p>
            <a:pPr indent="0" lvl="0" marL="0" marR="0" rtl="1" algn="just">
              <a:lnSpc>
                <a:spcPct val="100000"/>
              </a:lnSpc>
              <a:spcBef>
                <a:spcPts val="0"/>
              </a:spcBef>
              <a:spcAft>
                <a:spcPts val="0"/>
              </a:spcAft>
              <a:buClr>
                <a:srgbClr val="000000"/>
              </a:buClr>
              <a:buSzPts val="2000"/>
              <a:buFont typeface="Arial"/>
              <a:buNone/>
            </a:pPr>
            <a:r>
              <a:rPr b="1" i="0" lang="ar-SA" sz="2000" u="none" cap="none" strike="noStrike">
                <a:solidFill>
                  <a:srgbClr val="595959"/>
                </a:solidFill>
                <a:latin typeface="Montserrat"/>
                <a:ea typeface="Montserrat"/>
                <a:cs typeface="Montserrat"/>
                <a:sym typeface="Montserrat"/>
              </a:rPr>
              <a:t>مساحة تتيح للفتيات فرصة الحوار والنقاش حول مواضيع توعوية  تلامس اهتمامات واحتياجات مقترحة من الفتيات </a:t>
            </a:r>
            <a:br>
              <a:rPr b="1" i="0" lang="ar-SA" sz="2000" u="none" cap="none" strike="noStrike">
                <a:solidFill>
                  <a:srgbClr val="595959"/>
                </a:solidFill>
                <a:latin typeface="Montserrat"/>
                <a:ea typeface="Montserrat"/>
                <a:cs typeface="Montserrat"/>
                <a:sym typeface="Montserrat"/>
              </a:rPr>
            </a:br>
            <a:endParaRPr b="1" i="0" sz="2000" u="none" cap="none" strike="noStrike">
              <a:solidFill>
                <a:srgbClr val="595959"/>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pSp>
        <p:nvGrpSpPr>
          <p:cNvPr id="115" name="Google Shape;115;p26"/>
          <p:cNvGrpSpPr/>
          <p:nvPr/>
        </p:nvGrpSpPr>
        <p:grpSpPr>
          <a:xfrm>
            <a:off x="8526483" y="369154"/>
            <a:ext cx="3123212" cy="1325774"/>
            <a:chOff x="8526483" y="369154"/>
            <a:chExt cx="3123212" cy="1325774"/>
          </a:xfrm>
        </p:grpSpPr>
        <p:pic>
          <p:nvPicPr>
            <p:cNvPr descr="صورة تحتوي على نص, الخط, شعار, أزرق كهربائي&#10;&#10;تم إنشاء الوصف تلقائياً" id="116" name="Google Shape;116;p26"/>
            <p:cNvPicPr preferRelativeResize="0"/>
            <p:nvPr/>
          </p:nvPicPr>
          <p:blipFill rotWithShape="1">
            <a:blip r:embed="rId3">
              <a:alphaModFix/>
            </a:blip>
            <a:srcRect b="0" l="0" r="0" t="0"/>
            <a:stretch/>
          </p:blipFill>
          <p:spPr>
            <a:xfrm>
              <a:off x="8526483" y="1009403"/>
              <a:ext cx="1797438" cy="439387"/>
            </a:xfrm>
            <a:prstGeom prst="rect">
              <a:avLst/>
            </a:prstGeom>
            <a:noFill/>
            <a:ln>
              <a:noFill/>
            </a:ln>
          </p:spPr>
        </p:pic>
        <p:pic>
          <p:nvPicPr>
            <p:cNvPr id="117" name="Google Shape;117;p26"/>
            <p:cNvPicPr preferRelativeResize="0"/>
            <p:nvPr/>
          </p:nvPicPr>
          <p:blipFill rotWithShape="1">
            <a:blip r:embed="rId4">
              <a:alphaModFix/>
            </a:blip>
            <a:srcRect b="0" l="0" r="0" t="0"/>
            <a:stretch/>
          </p:blipFill>
          <p:spPr>
            <a:xfrm>
              <a:off x="10323921" y="369154"/>
              <a:ext cx="1325774" cy="1325774"/>
            </a:xfrm>
            <a:prstGeom prst="rect">
              <a:avLst/>
            </a:prstGeom>
            <a:noFill/>
            <a:ln>
              <a:noFill/>
            </a:ln>
          </p:spPr>
        </p:pic>
        <p:cxnSp>
          <p:nvCxnSpPr>
            <p:cNvPr id="118" name="Google Shape;118;p26"/>
            <p:cNvCxnSpPr/>
            <p:nvPr/>
          </p:nvCxnSpPr>
          <p:spPr>
            <a:xfrm>
              <a:off x="10462161" y="676894"/>
              <a:ext cx="0" cy="869233"/>
            </a:xfrm>
            <a:prstGeom prst="straightConnector1">
              <a:avLst/>
            </a:prstGeom>
            <a:noFill/>
            <a:ln cap="flat" cmpd="sng" w="9525">
              <a:solidFill>
                <a:srgbClr val="E1268D"/>
              </a:solidFill>
              <a:prstDash val="solid"/>
              <a:round/>
              <a:headEnd len="sm" w="sm" type="none"/>
              <a:tailEnd len="sm" w="sm" type="none"/>
            </a:ln>
          </p:spPr>
        </p:cxnSp>
      </p:grpSp>
      <p:sp>
        <p:nvSpPr>
          <p:cNvPr id="119" name="Google Shape;119;p26"/>
          <p:cNvSpPr/>
          <p:nvPr/>
        </p:nvSpPr>
        <p:spPr>
          <a:xfrm>
            <a:off x="8217725" y="2677563"/>
            <a:ext cx="2780958" cy="751437"/>
          </a:xfrm>
          <a:prstGeom prst="roundRect">
            <a:avLst>
              <a:gd fmla="val 32661" name="adj"/>
            </a:avLst>
          </a:prstGeom>
          <a:solidFill>
            <a:srgbClr val="81C6C0"/>
          </a:solidFill>
          <a:ln cap="flat" cmpd="sng" w="25400">
            <a:solidFill>
              <a:srgbClr val="81C6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ar-SA" sz="2400" u="none" cap="none" strike="noStrike">
                <a:solidFill>
                  <a:schemeClr val="lt1"/>
                </a:solidFill>
                <a:latin typeface="Montserrat"/>
                <a:ea typeface="Montserrat"/>
                <a:cs typeface="Montserrat"/>
                <a:sym typeface="Montserrat"/>
              </a:rPr>
              <a:t>فكرة المشروع</a:t>
            </a:r>
            <a:endParaRPr b="1" i="0" sz="3200" u="none" cap="none" strike="noStrike">
              <a:solidFill>
                <a:schemeClr val="lt1"/>
              </a:solidFill>
              <a:latin typeface="Montserrat"/>
              <a:ea typeface="Montserrat"/>
              <a:cs typeface="Montserrat"/>
              <a:sym typeface="Montserrat"/>
            </a:endParaRPr>
          </a:p>
        </p:txBody>
      </p:sp>
      <p:sp>
        <p:nvSpPr>
          <p:cNvPr id="120" name="Google Shape;120;p26"/>
          <p:cNvSpPr txBox="1"/>
          <p:nvPr/>
        </p:nvSpPr>
        <p:spPr>
          <a:xfrm>
            <a:off x="1698171" y="3874814"/>
            <a:ext cx="8481950" cy="1015663"/>
          </a:xfrm>
          <a:prstGeom prst="rect">
            <a:avLst/>
          </a:prstGeom>
          <a:noFill/>
          <a:ln>
            <a:noFill/>
          </a:ln>
        </p:spPr>
        <p:txBody>
          <a:bodyPr anchorCtr="0" anchor="t" bIns="45700" lIns="91425" spcFirstLastPara="1" rIns="91425" wrap="square" tIns="45700">
            <a:spAutoFit/>
          </a:bodyPr>
          <a:lstStyle/>
          <a:p>
            <a:pPr indent="0" lvl="0" marL="0" marR="0" rtl="1" algn="just">
              <a:lnSpc>
                <a:spcPct val="100000"/>
              </a:lnSpc>
              <a:spcBef>
                <a:spcPts val="0"/>
              </a:spcBef>
              <a:spcAft>
                <a:spcPts val="0"/>
              </a:spcAft>
              <a:buClr>
                <a:srgbClr val="000000"/>
              </a:buClr>
              <a:buSzPts val="2000"/>
              <a:buFont typeface="Arial"/>
              <a:buNone/>
            </a:pPr>
            <a:r>
              <a:rPr b="1" i="0" lang="ar-SA" sz="2000" u="none" cap="none" strike="noStrike">
                <a:solidFill>
                  <a:srgbClr val="595959"/>
                </a:solidFill>
                <a:latin typeface="Montserrat"/>
                <a:ea typeface="Montserrat"/>
                <a:cs typeface="Montserrat"/>
                <a:sym typeface="Montserrat"/>
              </a:rPr>
              <a:t>مساحة تتيح للفتيات فرصة الحوار والنقاش حول مواضيع توعوية  تلامس اهتمامات واحتياجات مقترحة من الفتيات </a:t>
            </a:r>
            <a:br>
              <a:rPr b="1" i="0" lang="ar-SA" sz="2000" u="none" cap="none" strike="noStrike">
                <a:solidFill>
                  <a:srgbClr val="595959"/>
                </a:solidFill>
                <a:latin typeface="Montserrat"/>
                <a:ea typeface="Montserrat"/>
                <a:cs typeface="Montserrat"/>
                <a:sym typeface="Montserrat"/>
              </a:rPr>
            </a:br>
            <a:endParaRPr b="1" i="0" sz="2000" u="none" cap="none" strike="noStrike">
              <a:solidFill>
                <a:srgbClr val="595959"/>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grpSp>
        <p:nvGrpSpPr>
          <p:cNvPr id="125" name="Google Shape;125;p5"/>
          <p:cNvGrpSpPr/>
          <p:nvPr/>
        </p:nvGrpSpPr>
        <p:grpSpPr>
          <a:xfrm>
            <a:off x="8526483" y="369154"/>
            <a:ext cx="3123212" cy="1325774"/>
            <a:chOff x="8526483" y="369154"/>
            <a:chExt cx="3123212" cy="1325774"/>
          </a:xfrm>
        </p:grpSpPr>
        <p:pic>
          <p:nvPicPr>
            <p:cNvPr descr="صورة تحتوي على نص, الخط, شعار, أزرق كهربائي&#10;&#10;تم إنشاء الوصف تلقائياً" id="126" name="Google Shape;126;p5"/>
            <p:cNvPicPr preferRelativeResize="0"/>
            <p:nvPr/>
          </p:nvPicPr>
          <p:blipFill rotWithShape="1">
            <a:blip r:embed="rId3">
              <a:alphaModFix/>
            </a:blip>
            <a:srcRect b="0" l="0" r="0" t="0"/>
            <a:stretch/>
          </p:blipFill>
          <p:spPr>
            <a:xfrm>
              <a:off x="8526483" y="1009403"/>
              <a:ext cx="1797438" cy="439387"/>
            </a:xfrm>
            <a:prstGeom prst="rect">
              <a:avLst/>
            </a:prstGeom>
            <a:noFill/>
            <a:ln>
              <a:noFill/>
            </a:ln>
          </p:spPr>
        </p:pic>
        <p:pic>
          <p:nvPicPr>
            <p:cNvPr id="127" name="Google Shape;127;p5"/>
            <p:cNvPicPr preferRelativeResize="0"/>
            <p:nvPr/>
          </p:nvPicPr>
          <p:blipFill rotWithShape="1">
            <a:blip r:embed="rId4">
              <a:alphaModFix/>
            </a:blip>
            <a:srcRect b="0" l="0" r="0" t="0"/>
            <a:stretch/>
          </p:blipFill>
          <p:spPr>
            <a:xfrm>
              <a:off x="10323921" y="369154"/>
              <a:ext cx="1325774" cy="1325774"/>
            </a:xfrm>
            <a:prstGeom prst="rect">
              <a:avLst/>
            </a:prstGeom>
            <a:noFill/>
            <a:ln>
              <a:noFill/>
            </a:ln>
          </p:spPr>
        </p:pic>
        <p:cxnSp>
          <p:nvCxnSpPr>
            <p:cNvPr id="128" name="Google Shape;128;p5"/>
            <p:cNvCxnSpPr/>
            <p:nvPr/>
          </p:nvCxnSpPr>
          <p:spPr>
            <a:xfrm>
              <a:off x="10462161" y="676894"/>
              <a:ext cx="0" cy="869233"/>
            </a:xfrm>
            <a:prstGeom prst="straightConnector1">
              <a:avLst/>
            </a:prstGeom>
            <a:noFill/>
            <a:ln cap="flat" cmpd="sng" w="9525">
              <a:solidFill>
                <a:srgbClr val="E1268D"/>
              </a:solidFill>
              <a:prstDash val="solid"/>
              <a:round/>
              <a:headEnd len="sm" w="sm" type="none"/>
              <a:tailEnd len="sm" w="sm" type="none"/>
            </a:ln>
          </p:spPr>
        </p:cxnSp>
      </p:grpSp>
      <p:grpSp>
        <p:nvGrpSpPr>
          <p:cNvPr id="129" name="Google Shape;129;p5"/>
          <p:cNvGrpSpPr/>
          <p:nvPr/>
        </p:nvGrpSpPr>
        <p:grpSpPr>
          <a:xfrm>
            <a:off x="8233514" y="3502984"/>
            <a:ext cx="2812671" cy="2345613"/>
            <a:chOff x="8253561" y="2363675"/>
            <a:chExt cx="3230742" cy="3166363"/>
          </a:xfrm>
        </p:grpSpPr>
        <p:grpSp>
          <p:nvGrpSpPr>
            <p:cNvPr id="130" name="Google Shape;130;p5"/>
            <p:cNvGrpSpPr/>
            <p:nvPr/>
          </p:nvGrpSpPr>
          <p:grpSpPr>
            <a:xfrm flipH="1">
              <a:off x="9783275" y="2507604"/>
              <a:ext cx="1701028" cy="3022434"/>
              <a:chOff x="1273046" y="1915878"/>
              <a:chExt cx="1951358" cy="3536399"/>
            </a:xfrm>
          </p:grpSpPr>
          <p:sp>
            <p:nvSpPr>
              <p:cNvPr id="131" name="Google Shape;131;p5"/>
              <p:cNvSpPr/>
              <p:nvPr/>
            </p:nvSpPr>
            <p:spPr>
              <a:xfrm>
                <a:off x="1273046" y="5078534"/>
                <a:ext cx="1951358" cy="373743"/>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32" name="Google Shape;132;p5"/>
              <p:cNvGrpSpPr/>
              <p:nvPr/>
            </p:nvGrpSpPr>
            <p:grpSpPr>
              <a:xfrm>
                <a:off x="1521105" y="1915878"/>
                <a:ext cx="1619853" cy="3221853"/>
                <a:chOff x="869549" y="1796718"/>
                <a:chExt cx="1651818" cy="3285434"/>
              </a:xfrm>
            </p:grpSpPr>
            <p:sp>
              <p:nvSpPr>
                <p:cNvPr id="133" name="Google Shape;133;p5"/>
                <p:cNvSpPr/>
                <p:nvPr/>
              </p:nvSpPr>
              <p:spPr>
                <a:xfrm>
                  <a:off x="1657520" y="2783082"/>
                  <a:ext cx="504553" cy="1342823"/>
                </a:xfrm>
                <a:custGeom>
                  <a:rect b="b" l="l" r="r" t="t"/>
                  <a:pathLst>
                    <a:path extrusionOk="0" h="1342823" w="504553">
                      <a:moveTo>
                        <a:pt x="252278" y="1342824"/>
                      </a:moveTo>
                      <a:cubicBezTo>
                        <a:pt x="113171" y="1342824"/>
                        <a:pt x="0" y="1041632"/>
                        <a:pt x="0" y="671423"/>
                      </a:cubicBezTo>
                      <a:cubicBezTo>
                        <a:pt x="0" y="301192"/>
                        <a:pt x="113171" y="0"/>
                        <a:pt x="252278" y="0"/>
                      </a:cubicBezTo>
                      <a:cubicBezTo>
                        <a:pt x="391383" y="0"/>
                        <a:pt x="504553" y="301192"/>
                        <a:pt x="504553" y="671423"/>
                      </a:cubicBezTo>
                      <a:cubicBezTo>
                        <a:pt x="504553" y="1041632"/>
                        <a:pt x="391383" y="1342824"/>
                        <a:pt x="252278" y="1342824"/>
                      </a:cubicBezTo>
                      <a:close/>
                    </a:path>
                  </a:pathLst>
                </a:custGeom>
                <a:solidFill>
                  <a:srgbClr val="F2CC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4" name="Google Shape;134;p5"/>
                <p:cNvSpPr/>
                <p:nvPr/>
              </p:nvSpPr>
              <p:spPr>
                <a:xfrm>
                  <a:off x="1477888" y="2304960"/>
                  <a:ext cx="863813" cy="2299069"/>
                </a:xfrm>
                <a:custGeom>
                  <a:rect b="b" l="l" r="r" t="t"/>
                  <a:pathLst>
                    <a:path extrusionOk="0" h="2299069" w="863813">
                      <a:moveTo>
                        <a:pt x="863813" y="1149546"/>
                      </a:moveTo>
                      <a:cubicBezTo>
                        <a:pt x="863813" y="515677"/>
                        <a:pt x="670074" y="0"/>
                        <a:pt x="431910" y="0"/>
                      </a:cubicBezTo>
                      <a:cubicBezTo>
                        <a:pt x="193744" y="0"/>
                        <a:pt x="0" y="515677"/>
                        <a:pt x="0" y="1149546"/>
                      </a:cubicBezTo>
                      <a:cubicBezTo>
                        <a:pt x="0" y="1783393"/>
                        <a:pt x="193744" y="2299070"/>
                        <a:pt x="431910" y="2299070"/>
                      </a:cubicBezTo>
                      <a:cubicBezTo>
                        <a:pt x="670074" y="2299070"/>
                        <a:pt x="863813" y="1783393"/>
                        <a:pt x="863813" y="1149546"/>
                      </a:cubicBezTo>
                      <a:close/>
                      <a:moveTo>
                        <a:pt x="89831" y="1149546"/>
                      </a:moveTo>
                      <a:cubicBezTo>
                        <a:pt x="89831" y="647507"/>
                        <a:pt x="243273" y="239073"/>
                        <a:pt x="431910" y="239073"/>
                      </a:cubicBezTo>
                      <a:cubicBezTo>
                        <a:pt x="620544" y="239073"/>
                        <a:pt x="774014" y="647507"/>
                        <a:pt x="774014" y="1149546"/>
                      </a:cubicBezTo>
                      <a:cubicBezTo>
                        <a:pt x="774014" y="1651585"/>
                        <a:pt x="620544" y="2059997"/>
                        <a:pt x="431910" y="2059997"/>
                      </a:cubicBezTo>
                      <a:cubicBezTo>
                        <a:pt x="243273" y="2059997"/>
                        <a:pt x="89831" y="1651585"/>
                        <a:pt x="89831" y="1149546"/>
                      </a:cubicBezTo>
                      <a:close/>
                    </a:path>
                  </a:pathLst>
                </a:custGeom>
                <a:solidFill>
                  <a:srgbClr val="F2CC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 name="Google Shape;135;p5"/>
                <p:cNvSpPr/>
                <p:nvPr/>
              </p:nvSpPr>
              <p:spPr>
                <a:xfrm>
                  <a:off x="1419837" y="2035733"/>
                  <a:ext cx="1043487" cy="2777170"/>
                </a:xfrm>
                <a:custGeom>
                  <a:rect b="b" l="l" r="r" t="t"/>
                  <a:pathLst>
                    <a:path extrusionOk="0" h="2777170" w="1043487">
                      <a:moveTo>
                        <a:pt x="1043488" y="1388597"/>
                      </a:moveTo>
                      <a:cubicBezTo>
                        <a:pt x="1043488" y="622919"/>
                        <a:pt x="809434" y="0"/>
                        <a:pt x="521741" y="0"/>
                      </a:cubicBezTo>
                      <a:cubicBezTo>
                        <a:pt x="234074" y="0"/>
                        <a:pt x="0" y="622919"/>
                        <a:pt x="0" y="1388597"/>
                      </a:cubicBezTo>
                      <a:cubicBezTo>
                        <a:pt x="0" y="2154252"/>
                        <a:pt x="234074" y="2777171"/>
                        <a:pt x="521741" y="2777171"/>
                      </a:cubicBezTo>
                      <a:cubicBezTo>
                        <a:pt x="809434" y="2777171"/>
                        <a:pt x="1043488" y="2154252"/>
                        <a:pt x="1043488" y="1388597"/>
                      </a:cubicBezTo>
                      <a:close/>
                      <a:moveTo>
                        <a:pt x="89831" y="1388597"/>
                      </a:moveTo>
                      <a:cubicBezTo>
                        <a:pt x="89831" y="754727"/>
                        <a:pt x="283574" y="239050"/>
                        <a:pt x="521741" y="239050"/>
                      </a:cubicBezTo>
                      <a:cubicBezTo>
                        <a:pt x="759905" y="239050"/>
                        <a:pt x="953644" y="754727"/>
                        <a:pt x="953644" y="1388597"/>
                      </a:cubicBezTo>
                      <a:cubicBezTo>
                        <a:pt x="953644" y="2022443"/>
                        <a:pt x="759905" y="2538120"/>
                        <a:pt x="521741" y="2538120"/>
                      </a:cubicBezTo>
                      <a:cubicBezTo>
                        <a:pt x="283574" y="2538120"/>
                        <a:pt x="89831" y="2022443"/>
                        <a:pt x="89831" y="138859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 name="Google Shape;136;p5"/>
                <p:cNvSpPr/>
                <p:nvPr/>
              </p:nvSpPr>
              <p:spPr>
                <a:xfrm>
                  <a:off x="1657520" y="2783082"/>
                  <a:ext cx="504553" cy="1342823"/>
                </a:xfrm>
                <a:custGeom>
                  <a:rect b="b" l="l" r="r" t="t"/>
                  <a:pathLst>
                    <a:path extrusionOk="0" h="1342823" w="504553">
                      <a:moveTo>
                        <a:pt x="252278" y="1342824"/>
                      </a:moveTo>
                      <a:cubicBezTo>
                        <a:pt x="113171" y="1342824"/>
                        <a:pt x="0" y="1041632"/>
                        <a:pt x="0" y="671423"/>
                      </a:cubicBezTo>
                      <a:cubicBezTo>
                        <a:pt x="0" y="301192"/>
                        <a:pt x="113171" y="0"/>
                        <a:pt x="252278" y="0"/>
                      </a:cubicBezTo>
                      <a:cubicBezTo>
                        <a:pt x="391383" y="0"/>
                        <a:pt x="504553" y="301192"/>
                        <a:pt x="504553" y="671423"/>
                      </a:cubicBezTo>
                      <a:cubicBezTo>
                        <a:pt x="504553" y="1041632"/>
                        <a:pt x="391383" y="1342824"/>
                        <a:pt x="252278" y="134282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 name="Google Shape;137;p5"/>
                <p:cNvSpPr/>
                <p:nvPr/>
              </p:nvSpPr>
              <p:spPr>
                <a:xfrm>
                  <a:off x="1477888" y="2304960"/>
                  <a:ext cx="863813" cy="2299069"/>
                </a:xfrm>
                <a:custGeom>
                  <a:rect b="b" l="l" r="r" t="t"/>
                  <a:pathLst>
                    <a:path extrusionOk="0" h="2299069" w="863813">
                      <a:moveTo>
                        <a:pt x="863813" y="1149546"/>
                      </a:moveTo>
                      <a:cubicBezTo>
                        <a:pt x="863813" y="515677"/>
                        <a:pt x="670074" y="0"/>
                        <a:pt x="431910" y="0"/>
                      </a:cubicBezTo>
                      <a:cubicBezTo>
                        <a:pt x="193744" y="0"/>
                        <a:pt x="0" y="515677"/>
                        <a:pt x="0" y="1149546"/>
                      </a:cubicBezTo>
                      <a:cubicBezTo>
                        <a:pt x="0" y="1783393"/>
                        <a:pt x="193744" y="2299070"/>
                        <a:pt x="431910" y="2299070"/>
                      </a:cubicBezTo>
                      <a:cubicBezTo>
                        <a:pt x="670074" y="2299070"/>
                        <a:pt x="863813" y="1783393"/>
                        <a:pt x="863813" y="1149546"/>
                      </a:cubicBezTo>
                      <a:close/>
                      <a:moveTo>
                        <a:pt x="89831" y="1149546"/>
                      </a:moveTo>
                      <a:cubicBezTo>
                        <a:pt x="89831" y="647507"/>
                        <a:pt x="243273" y="239073"/>
                        <a:pt x="431910" y="239073"/>
                      </a:cubicBezTo>
                      <a:cubicBezTo>
                        <a:pt x="620544" y="239073"/>
                        <a:pt x="774014" y="647507"/>
                        <a:pt x="774014" y="1149546"/>
                      </a:cubicBezTo>
                      <a:cubicBezTo>
                        <a:pt x="774014" y="1651585"/>
                        <a:pt x="620544" y="2059997"/>
                        <a:pt x="431910" y="2059997"/>
                      </a:cubicBezTo>
                      <a:cubicBezTo>
                        <a:pt x="243273" y="2059997"/>
                        <a:pt x="89831" y="1651585"/>
                        <a:pt x="89831" y="114954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 name="Google Shape;138;p5"/>
                <p:cNvSpPr/>
                <p:nvPr/>
              </p:nvSpPr>
              <p:spPr>
                <a:xfrm>
                  <a:off x="1657520" y="2783082"/>
                  <a:ext cx="504553" cy="1342823"/>
                </a:xfrm>
                <a:custGeom>
                  <a:rect b="b" l="l" r="r" t="t"/>
                  <a:pathLst>
                    <a:path extrusionOk="0" h="1342823" w="504553">
                      <a:moveTo>
                        <a:pt x="252278" y="1342824"/>
                      </a:moveTo>
                      <a:cubicBezTo>
                        <a:pt x="113171" y="1342824"/>
                        <a:pt x="0" y="1041632"/>
                        <a:pt x="0" y="671423"/>
                      </a:cubicBezTo>
                      <a:cubicBezTo>
                        <a:pt x="0" y="301192"/>
                        <a:pt x="113171" y="0"/>
                        <a:pt x="252278" y="0"/>
                      </a:cubicBezTo>
                      <a:cubicBezTo>
                        <a:pt x="391383" y="0"/>
                        <a:pt x="504553" y="301192"/>
                        <a:pt x="504553" y="671423"/>
                      </a:cubicBezTo>
                      <a:cubicBezTo>
                        <a:pt x="504553" y="1041632"/>
                        <a:pt x="391383" y="1342824"/>
                        <a:pt x="252278" y="1342824"/>
                      </a:cubicBezTo>
                      <a:close/>
                    </a:path>
                  </a:pathLst>
                </a:custGeom>
                <a:solidFill>
                  <a:srgbClr val="E4897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 name="Google Shape;139;p5"/>
                <p:cNvSpPr/>
                <p:nvPr/>
              </p:nvSpPr>
              <p:spPr>
                <a:xfrm>
                  <a:off x="1477888" y="2304960"/>
                  <a:ext cx="863813" cy="2299069"/>
                </a:xfrm>
                <a:custGeom>
                  <a:rect b="b" l="l" r="r" t="t"/>
                  <a:pathLst>
                    <a:path extrusionOk="0" h="2299069" w="863813">
                      <a:moveTo>
                        <a:pt x="863813" y="1149546"/>
                      </a:moveTo>
                      <a:cubicBezTo>
                        <a:pt x="863813" y="515677"/>
                        <a:pt x="670074" y="0"/>
                        <a:pt x="431910" y="0"/>
                      </a:cubicBezTo>
                      <a:cubicBezTo>
                        <a:pt x="193744" y="0"/>
                        <a:pt x="0" y="515677"/>
                        <a:pt x="0" y="1149546"/>
                      </a:cubicBezTo>
                      <a:cubicBezTo>
                        <a:pt x="0" y="1783393"/>
                        <a:pt x="193744" y="2299070"/>
                        <a:pt x="431910" y="2299070"/>
                      </a:cubicBezTo>
                      <a:cubicBezTo>
                        <a:pt x="670074" y="2299070"/>
                        <a:pt x="863813" y="1783393"/>
                        <a:pt x="863813" y="1149546"/>
                      </a:cubicBezTo>
                      <a:close/>
                      <a:moveTo>
                        <a:pt x="89831" y="1149546"/>
                      </a:moveTo>
                      <a:cubicBezTo>
                        <a:pt x="89831" y="647507"/>
                        <a:pt x="243273" y="239073"/>
                        <a:pt x="431910" y="239073"/>
                      </a:cubicBezTo>
                      <a:cubicBezTo>
                        <a:pt x="620544" y="239073"/>
                        <a:pt x="774014" y="647507"/>
                        <a:pt x="774014" y="1149546"/>
                      </a:cubicBezTo>
                      <a:cubicBezTo>
                        <a:pt x="774014" y="1651585"/>
                        <a:pt x="620544" y="2059997"/>
                        <a:pt x="431910" y="2059997"/>
                      </a:cubicBezTo>
                      <a:cubicBezTo>
                        <a:pt x="243273" y="2059997"/>
                        <a:pt x="89831" y="1651585"/>
                        <a:pt x="89831" y="1149546"/>
                      </a:cubicBezTo>
                      <a:close/>
                    </a:path>
                  </a:pathLst>
                </a:custGeom>
                <a:solidFill>
                  <a:srgbClr val="EF7B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0" name="Google Shape;140;p5"/>
                <p:cNvSpPr/>
                <p:nvPr/>
              </p:nvSpPr>
              <p:spPr>
                <a:xfrm>
                  <a:off x="1567719" y="2544032"/>
                  <a:ext cx="684183" cy="1820924"/>
                </a:xfrm>
                <a:custGeom>
                  <a:rect b="b" l="l" r="r" t="t"/>
                  <a:pathLst>
                    <a:path extrusionOk="0" h="1820924" w="684183">
                      <a:moveTo>
                        <a:pt x="684183" y="910473"/>
                      </a:moveTo>
                      <a:cubicBezTo>
                        <a:pt x="684183" y="408434"/>
                        <a:pt x="530714" y="0"/>
                        <a:pt x="342079" y="0"/>
                      </a:cubicBezTo>
                      <a:cubicBezTo>
                        <a:pt x="153443" y="0"/>
                        <a:pt x="0" y="408434"/>
                        <a:pt x="0" y="910473"/>
                      </a:cubicBezTo>
                      <a:cubicBezTo>
                        <a:pt x="0" y="1412512"/>
                        <a:pt x="153443" y="1820925"/>
                        <a:pt x="342079" y="1820925"/>
                      </a:cubicBezTo>
                      <a:cubicBezTo>
                        <a:pt x="530714" y="1820925"/>
                        <a:pt x="684183" y="1412512"/>
                        <a:pt x="684183" y="910473"/>
                      </a:cubicBezTo>
                      <a:close/>
                      <a:moveTo>
                        <a:pt x="89801" y="910473"/>
                      </a:moveTo>
                      <a:cubicBezTo>
                        <a:pt x="89801" y="540242"/>
                        <a:pt x="202972" y="239050"/>
                        <a:pt x="342079" y="239050"/>
                      </a:cubicBezTo>
                      <a:cubicBezTo>
                        <a:pt x="481184" y="239050"/>
                        <a:pt x="594355" y="540242"/>
                        <a:pt x="594355" y="910473"/>
                      </a:cubicBezTo>
                      <a:cubicBezTo>
                        <a:pt x="594355" y="1280682"/>
                        <a:pt x="481184" y="1581874"/>
                        <a:pt x="342079" y="1581874"/>
                      </a:cubicBezTo>
                      <a:cubicBezTo>
                        <a:pt x="202972" y="1581874"/>
                        <a:pt x="89801" y="1280682"/>
                        <a:pt x="89801" y="91047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 name="Google Shape;141;p5"/>
                <p:cNvSpPr/>
                <p:nvPr/>
              </p:nvSpPr>
              <p:spPr>
                <a:xfrm>
                  <a:off x="1657520" y="2783082"/>
                  <a:ext cx="504553" cy="1342823"/>
                </a:xfrm>
                <a:custGeom>
                  <a:rect b="b" l="l" r="r" t="t"/>
                  <a:pathLst>
                    <a:path extrusionOk="0" h="1342823" w="504553">
                      <a:moveTo>
                        <a:pt x="252278" y="1342824"/>
                      </a:moveTo>
                      <a:cubicBezTo>
                        <a:pt x="113171" y="1342824"/>
                        <a:pt x="0" y="1041632"/>
                        <a:pt x="0" y="671423"/>
                      </a:cubicBezTo>
                      <a:cubicBezTo>
                        <a:pt x="0" y="301192"/>
                        <a:pt x="113171" y="0"/>
                        <a:pt x="252278" y="0"/>
                      </a:cubicBezTo>
                      <a:cubicBezTo>
                        <a:pt x="391383" y="0"/>
                        <a:pt x="504553" y="301192"/>
                        <a:pt x="504553" y="671423"/>
                      </a:cubicBezTo>
                      <a:cubicBezTo>
                        <a:pt x="504553" y="1041632"/>
                        <a:pt x="391383" y="1342824"/>
                        <a:pt x="252278" y="134282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 name="Google Shape;142;p5"/>
                <p:cNvSpPr/>
                <p:nvPr/>
              </p:nvSpPr>
              <p:spPr>
                <a:xfrm>
                  <a:off x="1657520" y="2783082"/>
                  <a:ext cx="504553" cy="1342823"/>
                </a:xfrm>
                <a:custGeom>
                  <a:rect b="b" l="l" r="r" t="t"/>
                  <a:pathLst>
                    <a:path extrusionOk="0" h="1342823" w="504553">
                      <a:moveTo>
                        <a:pt x="252278" y="1342824"/>
                      </a:moveTo>
                      <a:cubicBezTo>
                        <a:pt x="113171" y="1342824"/>
                        <a:pt x="0" y="1041632"/>
                        <a:pt x="0" y="671423"/>
                      </a:cubicBezTo>
                      <a:cubicBezTo>
                        <a:pt x="0" y="301192"/>
                        <a:pt x="113171" y="0"/>
                        <a:pt x="252278" y="0"/>
                      </a:cubicBezTo>
                      <a:cubicBezTo>
                        <a:pt x="391383" y="0"/>
                        <a:pt x="504553" y="301192"/>
                        <a:pt x="504553" y="671423"/>
                      </a:cubicBezTo>
                      <a:cubicBezTo>
                        <a:pt x="504553" y="1041632"/>
                        <a:pt x="391383" y="1342824"/>
                        <a:pt x="252278" y="1342824"/>
                      </a:cubicBezTo>
                      <a:close/>
                    </a:path>
                  </a:pathLst>
                </a:custGeom>
                <a:solidFill>
                  <a:srgbClr val="F9CF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 name="Google Shape;143;p5"/>
                <p:cNvSpPr/>
                <p:nvPr/>
              </p:nvSpPr>
              <p:spPr>
                <a:xfrm>
                  <a:off x="1747355" y="3022155"/>
                  <a:ext cx="324892" cy="864701"/>
                </a:xfrm>
                <a:custGeom>
                  <a:rect b="b" l="l" r="r" t="t"/>
                  <a:pathLst>
                    <a:path extrusionOk="0" h="864701" w="324892">
                      <a:moveTo>
                        <a:pt x="0" y="432351"/>
                      </a:moveTo>
                      <a:cubicBezTo>
                        <a:pt x="0" y="193950"/>
                        <a:pt x="72874" y="0"/>
                        <a:pt x="162445" y="0"/>
                      </a:cubicBezTo>
                      <a:cubicBezTo>
                        <a:pt x="252018" y="0"/>
                        <a:pt x="324892" y="193950"/>
                        <a:pt x="324892" y="432351"/>
                      </a:cubicBezTo>
                      <a:cubicBezTo>
                        <a:pt x="324892" y="670752"/>
                        <a:pt x="252018" y="864701"/>
                        <a:pt x="162445" y="864701"/>
                      </a:cubicBezTo>
                      <a:cubicBezTo>
                        <a:pt x="72874" y="864701"/>
                        <a:pt x="0" y="670752"/>
                        <a:pt x="0" y="43235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 name="Google Shape;144;p5"/>
                <p:cNvSpPr/>
                <p:nvPr/>
              </p:nvSpPr>
              <p:spPr>
                <a:xfrm>
                  <a:off x="1846132" y="3285054"/>
                  <a:ext cx="127336" cy="338902"/>
                </a:xfrm>
                <a:custGeom>
                  <a:rect b="b" l="l" r="r" t="t"/>
                  <a:pathLst>
                    <a:path extrusionOk="0" h="338902" w="127336">
                      <a:moveTo>
                        <a:pt x="0" y="169451"/>
                      </a:moveTo>
                      <a:cubicBezTo>
                        <a:pt x="0" y="76004"/>
                        <a:pt x="28564" y="0"/>
                        <a:pt x="63668" y="0"/>
                      </a:cubicBezTo>
                      <a:cubicBezTo>
                        <a:pt x="98775" y="0"/>
                        <a:pt x="127336" y="76004"/>
                        <a:pt x="127336" y="169451"/>
                      </a:cubicBezTo>
                      <a:cubicBezTo>
                        <a:pt x="127336" y="262877"/>
                        <a:pt x="98775" y="338903"/>
                        <a:pt x="63668" y="338903"/>
                      </a:cubicBezTo>
                      <a:cubicBezTo>
                        <a:pt x="28564" y="338903"/>
                        <a:pt x="0" y="262877"/>
                        <a:pt x="0" y="169451"/>
                      </a:cubicBezTo>
                      <a:close/>
                    </a:path>
                  </a:pathLst>
                </a:custGeom>
                <a:solidFill>
                  <a:srgbClr val="63537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 name="Google Shape;145;p5"/>
                <p:cNvSpPr/>
                <p:nvPr/>
              </p:nvSpPr>
              <p:spPr>
                <a:xfrm>
                  <a:off x="869549" y="1796718"/>
                  <a:ext cx="1049421" cy="3255197"/>
                </a:xfrm>
                <a:custGeom>
                  <a:rect b="b" l="l" r="r" t="t"/>
                  <a:pathLst>
                    <a:path extrusionOk="0" h="3255197" w="1049421">
                      <a:moveTo>
                        <a:pt x="960406" y="3255197"/>
                      </a:moveTo>
                      <a:lnTo>
                        <a:pt x="611461" y="3255197"/>
                      </a:lnTo>
                      <a:cubicBezTo>
                        <a:pt x="273846" y="3255197"/>
                        <a:pt x="0" y="2526424"/>
                        <a:pt x="0" y="1627438"/>
                      </a:cubicBezTo>
                      <a:cubicBezTo>
                        <a:pt x="0" y="728766"/>
                        <a:pt x="273846" y="0"/>
                        <a:pt x="611461" y="0"/>
                      </a:cubicBezTo>
                      <a:cubicBezTo>
                        <a:pt x="615668" y="0"/>
                        <a:pt x="619554" y="647"/>
                        <a:pt x="623761" y="647"/>
                      </a:cubicBezTo>
                      <a:lnTo>
                        <a:pt x="1049422" y="16504"/>
                      </a:lnTo>
                      <a:cubicBezTo>
                        <a:pt x="1033238" y="16504"/>
                        <a:pt x="1017375" y="18121"/>
                        <a:pt x="1001838" y="21357"/>
                      </a:cubicBezTo>
                      <a:cubicBezTo>
                        <a:pt x="677817" y="84784"/>
                        <a:pt x="341499" y="783451"/>
                        <a:pt x="341499" y="1640382"/>
                      </a:cubicBezTo>
                      <a:cubicBezTo>
                        <a:pt x="341499" y="2460722"/>
                        <a:pt x="649982" y="3142581"/>
                        <a:pt x="960406" y="3255197"/>
                      </a:cubicBezTo>
                      <a:close/>
                    </a:path>
                  </a:pathLst>
                </a:custGeom>
                <a:solidFill>
                  <a:srgbClr val="ABD9D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6" name="Google Shape;146;p5"/>
                <p:cNvSpPr/>
                <p:nvPr/>
              </p:nvSpPr>
              <p:spPr>
                <a:xfrm>
                  <a:off x="1201820" y="1826848"/>
                  <a:ext cx="1319547" cy="3255304"/>
                </a:xfrm>
                <a:custGeom>
                  <a:rect b="b" l="l" r="r" t="t"/>
                  <a:pathLst>
                    <a:path extrusionOk="0" h="3255304" w="1319547">
                      <a:moveTo>
                        <a:pt x="1319547" y="1627658"/>
                      </a:moveTo>
                      <a:cubicBezTo>
                        <a:pt x="1319547" y="728717"/>
                        <a:pt x="1045737" y="0"/>
                        <a:pt x="707978" y="0"/>
                      </a:cubicBezTo>
                      <a:cubicBezTo>
                        <a:pt x="707385" y="0"/>
                        <a:pt x="706820" y="0"/>
                        <a:pt x="706256" y="29"/>
                      </a:cubicBezTo>
                      <a:lnTo>
                        <a:pt x="705973" y="29"/>
                      </a:lnTo>
                      <a:cubicBezTo>
                        <a:pt x="640088" y="591"/>
                        <a:pt x="573006" y="28677"/>
                        <a:pt x="507707" y="80245"/>
                      </a:cubicBezTo>
                      <a:cubicBezTo>
                        <a:pt x="507665" y="80278"/>
                        <a:pt x="507620" y="80312"/>
                        <a:pt x="507577" y="80346"/>
                      </a:cubicBezTo>
                      <a:cubicBezTo>
                        <a:pt x="504251" y="82975"/>
                        <a:pt x="500929" y="85646"/>
                        <a:pt x="497612" y="88396"/>
                      </a:cubicBezTo>
                      <a:cubicBezTo>
                        <a:pt x="496369" y="89440"/>
                        <a:pt x="495128" y="90456"/>
                        <a:pt x="493885" y="91500"/>
                      </a:cubicBezTo>
                      <a:cubicBezTo>
                        <a:pt x="492673" y="92543"/>
                        <a:pt x="491459" y="93560"/>
                        <a:pt x="490245" y="94604"/>
                      </a:cubicBezTo>
                      <a:cubicBezTo>
                        <a:pt x="488975" y="95703"/>
                        <a:pt x="487705" y="96776"/>
                        <a:pt x="486464" y="97875"/>
                      </a:cubicBezTo>
                      <a:cubicBezTo>
                        <a:pt x="485221" y="98977"/>
                        <a:pt x="483980" y="100050"/>
                        <a:pt x="482739" y="101149"/>
                      </a:cubicBezTo>
                      <a:cubicBezTo>
                        <a:pt x="481496" y="102249"/>
                        <a:pt x="480255" y="103350"/>
                        <a:pt x="479041" y="104450"/>
                      </a:cubicBezTo>
                      <a:cubicBezTo>
                        <a:pt x="477800" y="105579"/>
                        <a:pt x="476559" y="106707"/>
                        <a:pt x="475316" y="107836"/>
                      </a:cubicBezTo>
                      <a:cubicBezTo>
                        <a:pt x="472943" y="109981"/>
                        <a:pt x="470603" y="112153"/>
                        <a:pt x="468231" y="114410"/>
                      </a:cubicBezTo>
                      <a:cubicBezTo>
                        <a:pt x="466905" y="115680"/>
                        <a:pt x="465578" y="116950"/>
                        <a:pt x="464252" y="118220"/>
                      </a:cubicBezTo>
                      <a:cubicBezTo>
                        <a:pt x="463773" y="118643"/>
                        <a:pt x="463294" y="119122"/>
                        <a:pt x="462812" y="119572"/>
                      </a:cubicBezTo>
                      <a:cubicBezTo>
                        <a:pt x="462362" y="120025"/>
                        <a:pt x="461909" y="120477"/>
                        <a:pt x="461459" y="120900"/>
                      </a:cubicBezTo>
                      <a:cubicBezTo>
                        <a:pt x="461148" y="121182"/>
                        <a:pt x="460866" y="121491"/>
                        <a:pt x="460554" y="121773"/>
                      </a:cubicBezTo>
                      <a:cubicBezTo>
                        <a:pt x="459342" y="122958"/>
                        <a:pt x="458099" y="124172"/>
                        <a:pt x="456885" y="125386"/>
                      </a:cubicBezTo>
                      <a:cubicBezTo>
                        <a:pt x="448279" y="133877"/>
                        <a:pt x="439757" y="142765"/>
                        <a:pt x="431289" y="152020"/>
                      </a:cubicBezTo>
                      <a:cubicBezTo>
                        <a:pt x="428834" y="154672"/>
                        <a:pt x="426436" y="157352"/>
                        <a:pt x="424037" y="160062"/>
                      </a:cubicBezTo>
                      <a:cubicBezTo>
                        <a:pt x="404253" y="182294"/>
                        <a:pt x="384808" y="206616"/>
                        <a:pt x="365758" y="232939"/>
                      </a:cubicBezTo>
                      <a:cubicBezTo>
                        <a:pt x="364320" y="234885"/>
                        <a:pt x="362908" y="236860"/>
                        <a:pt x="361524" y="238835"/>
                      </a:cubicBezTo>
                      <a:cubicBezTo>
                        <a:pt x="359860" y="241122"/>
                        <a:pt x="358223" y="243435"/>
                        <a:pt x="356614" y="245748"/>
                      </a:cubicBezTo>
                      <a:cubicBezTo>
                        <a:pt x="354301" y="249022"/>
                        <a:pt x="351987" y="252350"/>
                        <a:pt x="349671" y="255709"/>
                      </a:cubicBezTo>
                      <a:cubicBezTo>
                        <a:pt x="345072" y="262395"/>
                        <a:pt x="340498" y="269223"/>
                        <a:pt x="335955" y="276163"/>
                      </a:cubicBezTo>
                      <a:cubicBezTo>
                        <a:pt x="333671" y="279634"/>
                        <a:pt x="331413" y="283132"/>
                        <a:pt x="329153" y="286659"/>
                      </a:cubicBezTo>
                      <a:cubicBezTo>
                        <a:pt x="327659" y="288972"/>
                        <a:pt x="326162" y="291314"/>
                        <a:pt x="324695" y="293657"/>
                      </a:cubicBezTo>
                      <a:cubicBezTo>
                        <a:pt x="322352" y="297296"/>
                        <a:pt x="320038" y="300993"/>
                        <a:pt x="317780" y="304717"/>
                      </a:cubicBezTo>
                      <a:cubicBezTo>
                        <a:pt x="316596" y="306607"/>
                        <a:pt x="315411" y="308526"/>
                        <a:pt x="314253" y="310445"/>
                      </a:cubicBezTo>
                      <a:cubicBezTo>
                        <a:pt x="311374" y="315099"/>
                        <a:pt x="308552" y="319810"/>
                        <a:pt x="305759" y="324551"/>
                      </a:cubicBezTo>
                      <a:cubicBezTo>
                        <a:pt x="303924" y="327598"/>
                        <a:pt x="302117" y="330702"/>
                        <a:pt x="300311" y="333777"/>
                      </a:cubicBezTo>
                      <a:cubicBezTo>
                        <a:pt x="295202" y="342439"/>
                        <a:pt x="290180" y="351271"/>
                        <a:pt x="285212" y="360242"/>
                      </a:cubicBezTo>
                      <a:cubicBezTo>
                        <a:pt x="283406" y="363515"/>
                        <a:pt x="281572" y="366845"/>
                        <a:pt x="279737" y="370175"/>
                      </a:cubicBezTo>
                      <a:cubicBezTo>
                        <a:pt x="277450" y="374293"/>
                        <a:pt x="275192" y="378470"/>
                        <a:pt x="272993" y="382644"/>
                      </a:cubicBezTo>
                      <a:cubicBezTo>
                        <a:pt x="266275" y="395200"/>
                        <a:pt x="259643" y="408067"/>
                        <a:pt x="253066" y="421165"/>
                      </a:cubicBezTo>
                      <a:cubicBezTo>
                        <a:pt x="250894" y="425509"/>
                        <a:pt x="248721" y="429899"/>
                        <a:pt x="246548" y="434333"/>
                      </a:cubicBezTo>
                      <a:cubicBezTo>
                        <a:pt x="244290" y="438968"/>
                        <a:pt x="242032" y="443626"/>
                        <a:pt x="239774" y="448306"/>
                      </a:cubicBezTo>
                      <a:cubicBezTo>
                        <a:pt x="98298" y="743743"/>
                        <a:pt x="0" y="1160754"/>
                        <a:pt x="0" y="1623918"/>
                      </a:cubicBezTo>
                      <a:cubicBezTo>
                        <a:pt x="0" y="1890804"/>
                        <a:pt x="32625" y="2142977"/>
                        <a:pt x="87349" y="2365702"/>
                      </a:cubicBezTo>
                      <a:cubicBezTo>
                        <a:pt x="91327" y="2381803"/>
                        <a:pt x="95392" y="2397769"/>
                        <a:pt x="99568" y="2413579"/>
                      </a:cubicBezTo>
                      <a:cubicBezTo>
                        <a:pt x="100611" y="2417520"/>
                        <a:pt x="101684" y="2421484"/>
                        <a:pt x="102728" y="2425403"/>
                      </a:cubicBezTo>
                      <a:cubicBezTo>
                        <a:pt x="105918" y="2437204"/>
                        <a:pt x="109164" y="2448916"/>
                        <a:pt x="112465" y="2460494"/>
                      </a:cubicBezTo>
                      <a:cubicBezTo>
                        <a:pt x="113567" y="2464368"/>
                        <a:pt x="114667" y="2468242"/>
                        <a:pt x="115796" y="2472093"/>
                      </a:cubicBezTo>
                      <a:cubicBezTo>
                        <a:pt x="119154" y="2483648"/>
                        <a:pt x="122540" y="2495091"/>
                        <a:pt x="126012" y="2506467"/>
                      </a:cubicBezTo>
                      <a:cubicBezTo>
                        <a:pt x="128326" y="2514014"/>
                        <a:pt x="130669" y="2521560"/>
                        <a:pt x="133010" y="2529040"/>
                      </a:cubicBezTo>
                      <a:cubicBezTo>
                        <a:pt x="134168" y="2532779"/>
                        <a:pt x="135353" y="2536519"/>
                        <a:pt x="136567" y="2540237"/>
                      </a:cubicBezTo>
                      <a:cubicBezTo>
                        <a:pt x="137781" y="2543954"/>
                        <a:pt x="138966" y="2547649"/>
                        <a:pt x="140180" y="2551344"/>
                      </a:cubicBezTo>
                      <a:cubicBezTo>
                        <a:pt x="141929" y="2556718"/>
                        <a:pt x="143708" y="2562070"/>
                        <a:pt x="145457" y="2567400"/>
                      </a:cubicBezTo>
                      <a:cubicBezTo>
                        <a:pt x="147263" y="2572730"/>
                        <a:pt x="149041" y="2578037"/>
                        <a:pt x="150847" y="2583344"/>
                      </a:cubicBezTo>
                      <a:cubicBezTo>
                        <a:pt x="165296" y="2625623"/>
                        <a:pt x="180566" y="2666357"/>
                        <a:pt x="196539" y="2705433"/>
                      </a:cubicBezTo>
                      <a:cubicBezTo>
                        <a:pt x="200546" y="2715197"/>
                        <a:pt x="204583" y="2724871"/>
                        <a:pt x="208646" y="2734410"/>
                      </a:cubicBezTo>
                      <a:cubicBezTo>
                        <a:pt x="219398" y="2759513"/>
                        <a:pt x="230405" y="2783877"/>
                        <a:pt x="241694" y="2807458"/>
                      </a:cubicBezTo>
                      <a:cubicBezTo>
                        <a:pt x="243302" y="2810817"/>
                        <a:pt x="244911" y="2814176"/>
                        <a:pt x="246548" y="2817490"/>
                      </a:cubicBezTo>
                      <a:cubicBezTo>
                        <a:pt x="250894" y="2826425"/>
                        <a:pt x="255268" y="2835181"/>
                        <a:pt x="259672" y="2843870"/>
                      </a:cubicBezTo>
                      <a:cubicBezTo>
                        <a:pt x="261874" y="2848191"/>
                        <a:pt x="264073" y="2852514"/>
                        <a:pt x="266304" y="2856813"/>
                      </a:cubicBezTo>
                      <a:cubicBezTo>
                        <a:pt x="270735" y="2865345"/>
                        <a:pt x="275222" y="2873788"/>
                        <a:pt x="279737" y="2882118"/>
                      </a:cubicBezTo>
                      <a:cubicBezTo>
                        <a:pt x="282024" y="2886260"/>
                        <a:pt x="284282" y="2890403"/>
                        <a:pt x="286540" y="2894501"/>
                      </a:cubicBezTo>
                      <a:cubicBezTo>
                        <a:pt x="288007" y="2897144"/>
                        <a:pt x="289445" y="2899741"/>
                        <a:pt x="290912" y="2902339"/>
                      </a:cubicBezTo>
                      <a:cubicBezTo>
                        <a:pt x="291759" y="2903817"/>
                        <a:pt x="292579" y="2905250"/>
                        <a:pt x="293396" y="2906706"/>
                      </a:cubicBezTo>
                      <a:cubicBezTo>
                        <a:pt x="294525" y="2908743"/>
                        <a:pt x="295683" y="2910759"/>
                        <a:pt x="296839" y="2912752"/>
                      </a:cubicBezTo>
                      <a:cubicBezTo>
                        <a:pt x="297997" y="2914745"/>
                        <a:pt x="299153" y="2916783"/>
                        <a:pt x="300311" y="2918753"/>
                      </a:cubicBezTo>
                      <a:cubicBezTo>
                        <a:pt x="302625" y="2922739"/>
                        <a:pt x="304939" y="2926681"/>
                        <a:pt x="307253" y="2930622"/>
                      </a:cubicBezTo>
                      <a:cubicBezTo>
                        <a:pt x="309596" y="2934541"/>
                        <a:pt x="311910" y="2938392"/>
                        <a:pt x="314253" y="2942266"/>
                      </a:cubicBezTo>
                      <a:cubicBezTo>
                        <a:pt x="316596" y="2946140"/>
                        <a:pt x="318938" y="2949948"/>
                        <a:pt x="321308" y="2953754"/>
                      </a:cubicBezTo>
                      <a:cubicBezTo>
                        <a:pt x="323651" y="2957561"/>
                        <a:pt x="326021" y="2961301"/>
                        <a:pt x="328393" y="2965041"/>
                      </a:cubicBezTo>
                      <a:cubicBezTo>
                        <a:pt x="333133" y="2972520"/>
                        <a:pt x="337902" y="2979865"/>
                        <a:pt x="342729" y="2987076"/>
                      </a:cubicBezTo>
                      <a:cubicBezTo>
                        <a:pt x="344761" y="2990121"/>
                        <a:pt x="346792" y="2993167"/>
                        <a:pt x="348853" y="2996190"/>
                      </a:cubicBezTo>
                      <a:cubicBezTo>
                        <a:pt x="355033" y="3005304"/>
                        <a:pt x="361271" y="3014217"/>
                        <a:pt x="367563" y="3022905"/>
                      </a:cubicBezTo>
                      <a:cubicBezTo>
                        <a:pt x="370923" y="3027563"/>
                        <a:pt x="374281" y="3032132"/>
                        <a:pt x="377638" y="3036610"/>
                      </a:cubicBezTo>
                      <a:cubicBezTo>
                        <a:pt x="378626" y="3037931"/>
                        <a:pt x="379614" y="3039275"/>
                        <a:pt x="380631" y="3040574"/>
                      </a:cubicBezTo>
                      <a:cubicBezTo>
                        <a:pt x="382495" y="3043037"/>
                        <a:pt x="384385" y="3045568"/>
                        <a:pt x="386303" y="3048008"/>
                      </a:cubicBezTo>
                      <a:cubicBezTo>
                        <a:pt x="386643" y="3048457"/>
                        <a:pt x="386981" y="3048882"/>
                        <a:pt x="387290" y="3049307"/>
                      </a:cubicBezTo>
                      <a:cubicBezTo>
                        <a:pt x="389013" y="3051502"/>
                        <a:pt x="390706" y="3053719"/>
                        <a:pt x="392429" y="3055846"/>
                      </a:cubicBezTo>
                      <a:cubicBezTo>
                        <a:pt x="402390" y="3068543"/>
                        <a:pt x="412465" y="3080681"/>
                        <a:pt x="422655" y="3092258"/>
                      </a:cubicBezTo>
                      <a:cubicBezTo>
                        <a:pt x="424742" y="3094632"/>
                        <a:pt x="426803" y="3096983"/>
                        <a:pt x="428920" y="3099312"/>
                      </a:cubicBezTo>
                      <a:cubicBezTo>
                        <a:pt x="430302" y="3100857"/>
                        <a:pt x="431684" y="3102402"/>
                        <a:pt x="433095" y="3103925"/>
                      </a:cubicBezTo>
                      <a:cubicBezTo>
                        <a:pt x="434929" y="3105963"/>
                        <a:pt x="436820" y="3108000"/>
                        <a:pt x="438684" y="3109994"/>
                      </a:cubicBezTo>
                      <a:cubicBezTo>
                        <a:pt x="440348" y="3111807"/>
                        <a:pt x="442014" y="3113554"/>
                        <a:pt x="443708" y="3115301"/>
                      </a:cubicBezTo>
                      <a:cubicBezTo>
                        <a:pt x="445316" y="3117025"/>
                        <a:pt x="446980" y="3118749"/>
                        <a:pt x="448618" y="3120429"/>
                      </a:cubicBezTo>
                      <a:cubicBezTo>
                        <a:pt x="450564" y="3122467"/>
                        <a:pt x="452540" y="3124482"/>
                        <a:pt x="454489" y="3126453"/>
                      </a:cubicBezTo>
                      <a:cubicBezTo>
                        <a:pt x="456491" y="3128446"/>
                        <a:pt x="458496" y="3130461"/>
                        <a:pt x="460527" y="3132432"/>
                      </a:cubicBezTo>
                      <a:cubicBezTo>
                        <a:pt x="472381" y="3144121"/>
                        <a:pt x="484347" y="3155004"/>
                        <a:pt x="496342" y="3165104"/>
                      </a:cubicBezTo>
                      <a:cubicBezTo>
                        <a:pt x="500969" y="3169000"/>
                        <a:pt x="505626" y="3172785"/>
                        <a:pt x="510283" y="3176413"/>
                      </a:cubicBezTo>
                      <a:cubicBezTo>
                        <a:pt x="512597" y="3178227"/>
                        <a:pt x="514911" y="3180018"/>
                        <a:pt x="517225" y="3181787"/>
                      </a:cubicBezTo>
                      <a:cubicBezTo>
                        <a:pt x="517310" y="3181832"/>
                        <a:pt x="517395" y="3181899"/>
                        <a:pt x="517451" y="3181944"/>
                      </a:cubicBezTo>
                      <a:cubicBezTo>
                        <a:pt x="519850" y="3183758"/>
                        <a:pt x="522249" y="3185527"/>
                        <a:pt x="524648" y="3187274"/>
                      </a:cubicBezTo>
                      <a:cubicBezTo>
                        <a:pt x="527470" y="3189334"/>
                        <a:pt x="530263" y="3191349"/>
                        <a:pt x="533086" y="3193297"/>
                      </a:cubicBezTo>
                      <a:cubicBezTo>
                        <a:pt x="535032" y="3194663"/>
                        <a:pt x="536981" y="3196007"/>
                        <a:pt x="538928" y="3197283"/>
                      </a:cubicBezTo>
                      <a:cubicBezTo>
                        <a:pt x="539013" y="3197373"/>
                        <a:pt x="539125" y="3197440"/>
                        <a:pt x="539239" y="3197529"/>
                      </a:cubicBezTo>
                      <a:cubicBezTo>
                        <a:pt x="541580" y="3199097"/>
                        <a:pt x="543923" y="3200642"/>
                        <a:pt x="546266" y="3202143"/>
                      </a:cubicBezTo>
                      <a:cubicBezTo>
                        <a:pt x="570253" y="3217684"/>
                        <a:pt x="594413" y="3229933"/>
                        <a:pt x="618598" y="3238779"/>
                      </a:cubicBezTo>
                      <a:cubicBezTo>
                        <a:pt x="648458" y="3249662"/>
                        <a:pt x="678346" y="3255305"/>
                        <a:pt x="707978" y="3255305"/>
                      </a:cubicBezTo>
                      <a:cubicBezTo>
                        <a:pt x="1045737" y="3255305"/>
                        <a:pt x="1319547" y="2526577"/>
                        <a:pt x="1319547" y="1627658"/>
                      </a:cubicBezTo>
                      <a:close/>
                      <a:moveTo>
                        <a:pt x="186238" y="1627658"/>
                      </a:moveTo>
                      <a:cubicBezTo>
                        <a:pt x="186238" y="861981"/>
                        <a:pt x="420312" y="239061"/>
                        <a:pt x="707978" y="239061"/>
                      </a:cubicBezTo>
                      <a:cubicBezTo>
                        <a:pt x="995672" y="239061"/>
                        <a:pt x="1229726" y="861981"/>
                        <a:pt x="1229726" y="1627658"/>
                      </a:cubicBezTo>
                      <a:cubicBezTo>
                        <a:pt x="1229726" y="2393313"/>
                        <a:pt x="995672" y="3016232"/>
                        <a:pt x="707978" y="3016232"/>
                      </a:cubicBezTo>
                      <a:cubicBezTo>
                        <a:pt x="420312" y="3016232"/>
                        <a:pt x="186238" y="2393313"/>
                        <a:pt x="186238" y="1627658"/>
                      </a:cubicBezTo>
                      <a:close/>
                    </a:path>
                  </a:pathLst>
                </a:custGeom>
                <a:solidFill>
                  <a:srgbClr val="6CBD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pic>
          <p:nvPicPr>
            <p:cNvPr id="147" name="Google Shape;147;p5"/>
            <p:cNvPicPr preferRelativeResize="0"/>
            <p:nvPr/>
          </p:nvPicPr>
          <p:blipFill rotWithShape="1">
            <a:blip r:embed="rId5">
              <a:alphaModFix/>
            </a:blip>
            <a:srcRect b="0" l="0" r="0" t="0"/>
            <a:stretch/>
          </p:blipFill>
          <p:spPr>
            <a:xfrm rot="-1838993">
              <a:off x="8584570" y="2831034"/>
              <a:ext cx="1548517" cy="1621677"/>
            </a:xfrm>
            <a:prstGeom prst="rect">
              <a:avLst/>
            </a:prstGeom>
            <a:noFill/>
            <a:ln>
              <a:noFill/>
            </a:ln>
          </p:spPr>
        </p:pic>
        <p:pic>
          <p:nvPicPr>
            <p:cNvPr id="148" name="Google Shape;148;p5"/>
            <p:cNvPicPr preferRelativeResize="0"/>
            <p:nvPr/>
          </p:nvPicPr>
          <p:blipFill rotWithShape="1">
            <a:blip r:embed="rId5">
              <a:alphaModFix/>
            </a:blip>
            <a:srcRect b="0" l="0" r="0" t="0"/>
            <a:stretch/>
          </p:blipFill>
          <p:spPr>
            <a:xfrm rot="-3444670">
              <a:off x="8579501" y="3232938"/>
              <a:ext cx="1548518" cy="1621678"/>
            </a:xfrm>
            <a:prstGeom prst="rect">
              <a:avLst/>
            </a:prstGeom>
            <a:noFill/>
            <a:ln>
              <a:noFill/>
            </a:ln>
          </p:spPr>
        </p:pic>
        <p:pic>
          <p:nvPicPr>
            <p:cNvPr id="149" name="Google Shape;149;p5"/>
            <p:cNvPicPr preferRelativeResize="0"/>
            <p:nvPr/>
          </p:nvPicPr>
          <p:blipFill rotWithShape="1">
            <a:blip r:embed="rId5">
              <a:alphaModFix/>
            </a:blip>
            <a:srcRect b="0" l="0" r="0" t="0"/>
            <a:stretch/>
          </p:blipFill>
          <p:spPr>
            <a:xfrm rot="-758794">
              <a:off x="8706273" y="2513517"/>
              <a:ext cx="1548518" cy="1621678"/>
            </a:xfrm>
            <a:prstGeom prst="rect">
              <a:avLst/>
            </a:prstGeom>
            <a:noFill/>
            <a:ln>
              <a:noFill/>
            </a:ln>
          </p:spPr>
        </p:pic>
      </p:grpSp>
      <p:sp>
        <p:nvSpPr>
          <p:cNvPr id="150" name="Google Shape;150;p5"/>
          <p:cNvSpPr/>
          <p:nvPr/>
        </p:nvSpPr>
        <p:spPr>
          <a:xfrm>
            <a:off x="7232073" y="2481149"/>
            <a:ext cx="3793182" cy="607444"/>
          </a:xfrm>
          <a:prstGeom prst="roundRect">
            <a:avLst>
              <a:gd fmla="val 32661" name="adj"/>
            </a:avLst>
          </a:prstGeom>
          <a:solidFill>
            <a:srgbClr val="EF7BAF"/>
          </a:solidFill>
          <a:ln cap="flat" cmpd="sng" w="25400">
            <a:solidFill>
              <a:srgbClr val="EF7BA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ar-SA" sz="1800" u="none" cap="none" strike="noStrike">
                <a:solidFill>
                  <a:schemeClr val="lt1"/>
                </a:solidFill>
                <a:latin typeface="Montserrat"/>
                <a:ea typeface="Montserrat"/>
                <a:cs typeface="Montserrat"/>
                <a:sym typeface="Montserrat"/>
              </a:rPr>
              <a:t>أهداف  للمشروع</a:t>
            </a:r>
            <a:endParaRPr b="1" i="0" sz="2400" u="none" cap="none" strike="noStrike">
              <a:solidFill>
                <a:schemeClr val="lt1"/>
              </a:solidFill>
              <a:latin typeface="Montserrat"/>
              <a:ea typeface="Montserrat"/>
              <a:cs typeface="Montserrat"/>
              <a:sym typeface="Montserrat"/>
            </a:endParaRPr>
          </a:p>
        </p:txBody>
      </p:sp>
      <p:sp>
        <p:nvSpPr>
          <p:cNvPr id="151" name="Google Shape;151;p5"/>
          <p:cNvSpPr txBox="1"/>
          <p:nvPr/>
        </p:nvSpPr>
        <p:spPr>
          <a:xfrm>
            <a:off x="558115" y="3592610"/>
            <a:ext cx="7434661" cy="2163926"/>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50000"/>
              </a:lnSpc>
              <a:spcBef>
                <a:spcPts val="0"/>
              </a:spcBef>
              <a:spcAft>
                <a:spcPts val="0"/>
              </a:spcAft>
              <a:buClr>
                <a:srgbClr val="413300"/>
              </a:buClr>
              <a:buSzPts val="3200"/>
              <a:buFont typeface="Arial"/>
              <a:buChar char="•"/>
            </a:pPr>
            <a:r>
              <a:rPr b="0" i="0" lang="ar-SA" sz="1800" u="none" cap="none" strike="noStrike">
                <a:solidFill>
                  <a:srgbClr val="595959"/>
                </a:solidFill>
                <a:latin typeface="Montserrat"/>
                <a:ea typeface="Montserrat"/>
                <a:cs typeface="Montserrat"/>
                <a:sym typeface="Montserrat"/>
              </a:rPr>
              <a:t>رفع مستوى الوعي لدى الفتيات .</a:t>
            </a:r>
            <a:endParaRPr/>
          </a:p>
          <a:p>
            <a:pPr indent="-342900" lvl="0" marL="342900" marR="0" rtl="1" algn="just">
              <a:lnSpc>
                <a:spcPct val="150000"/>
              </a:lnSpc>
              <a:spcBef>
                <a:spcPts val="0"/>
              </a:spcBef>
              <a:spcAft>
                <a:spcPts val="0"/>
              </a:spcAft>
              <a:buClr>
                <a:srgbClr val="413300"/>
              </a:buClr>
              <a:buSzPts val="3200"/>
              <a:buFont typeface="Arial"/>
              <a:buChar char="•"/>
            </a:pPr>
            <a:r>
              <a:rPr b="0" i="0" lang="ar-SA" sz="1800" u="none" cap="none" strike="noStrike">
                <a:solidFill>
                  <a:srgbClr val="595959"/>
                </a:solidFill>
                <a:latin typeface="Montserrat"/>
                <a:ea typeface="Montserrat"/>
                <a:cs typeface="Montserrat"/>
                <a:sym typeface="Montserrat"/>
              </a:rPr>
              <a:t>تحسين المهارات الحياتية للفتيات من خلال التفاعل والنقاش حول مواضيع ذات قيمة.</a:t>
            </a:r>
            <a:endParaRPr/>
          </a:p>
          <a:p>
            <a:pPr indent="-342900" lvl="0" marL="342900" marR="0" rtl="1" algn="just">
              <a:lnSpc>
                <a:spcPct val="150000"/>
              </a:lnSpc>
              <a:spcBef>
                <a:spcPts val="0"/>
              </a:spcBef>
              <a:spcAft>
                <a:spcPts val="0"/>
              </a:spcAft>
              <a:buClr>
                <a:srgbClr val="413300"/>
              </a:buClr>
              <a:buSzPts val="3200"/>
              <a:buFont typeface="Arial"/>
              <a:buChar char="•"/>
            </a:pPr>
            <a:r>
              <a:rPr b="0" i="0" lang="ar-SA" sz="1800" u="none" cap="none" strike="noStrike">
                <a:solidFill>
                  <a:srgbClr val="595959"/>
                </a:solidFill>
                <a:latin typeface="Montserrat"/>
                <a:ea typeface="Montserrat"/>
                <a:cs typeface="Montserrat"/>
                <a:sym typeface="Montserrat"/>
              </a:rPr>
              <a:t>تمكين الفتيات من قيادة النقاشات واتخاذ القرارات في بيئة داعمة .</a:t>
            </a:r>
            <a:endParaRPr b="0" i="0" sz="1800" u="none" cap="none" strike="noStrike">
              <a:solidFill>
                <a:srgbClr val="262626"/>
              </a:solidFill>
              <a:latin typeface="Arial"/>
              <a:ea typeface="Arial"/>
              <a:cs typeface="Arial"/>
              <a:sym typeface="Arial"/>
            </a:endParaRPr>
          </a:p>
          <a:p>
            <a:pPr indent="0" lvl="0" marL="0" marR="0" rtl="1" algn="ctr">
              <a:lnSpc>
                <a:spcPct val="150000"/>
              </a:lnSpc>
              <a:spcBef>
                <a:spcPts val="0"/>
              </a:spcBef>
              <a:spcAft>
                <a:spcPts val="0"/>
              </a:spcAft>
              <a:buClr>
                <a:srgbClr val="413300"/>
              </a:buClr>
              <a:buSzPts val="3200"/>
              <a:buFont typeface="Arial"/>
              <a:buNone/>
            </a:pPr>
            <a:r>
              <a:rPr b="0" i="0" lang="ar-SA" sz="2000" u="none" cap="none" strike="noStrike">
                <a:solidFill>
                  <a:srgbClr val="595959"/>
                </a:solidFill>
                <a:latin typeface="Montserrat"/>
                <a:ea typeface="Montserrat"/>
                <a:cs typeface="Montserrat"/>
                <a:sym typeface="Montserrat"/>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p:nvPr/>
        </p:nvSpPr>
        <p:spPr>
          <a:xfrm>
            <a:off x="2889029" y="2409859"/>
            <a:ext cx="6377995" cy="483434"/>
          </a:xfrm>
          <a:prstGeom prst="roundRect">
            <a:avLst>
              <a:gd fmla="val 32661" name="adj"/>
            </a:avLst>
          </a:prstGeom>
          <a:solidFill>
            <a:srgbClr val="8CCBC4"/>
          </a:solidFill>
          <a:ln cap="flat" cmpd="sng" w="25400">
            <a:solidFill>
              <a:srgbClr val="8CCBC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ar-SA" sz="1600" u="none" cap="none" strike="noStrike">
                <a:solidFill>
                  <a:schemeClr val="lt1"/>
                </a:solidFill>
                <a:latin typeface="Montserrat"/>
                <a:ea typeface="Montserrat"/>
                <a:cs typeface="Montserrat"/>
                <a:sym typeface="Montserrat"/>
              </a:rPr>
              <a:t>احصائيات مساحات رواء لعام  2025 م  </a:t>
            </a:r>
            <a:endParaRPr b="1" i="0" sz="2000" u="none" cap="none" strike="noStrike">
              <a:solidFill>
                <a:schemeClr val="lt1"/>
              </a:solidFill>
              <a:latin typeface="Montserrat"/>
              <a:ea typeface="Montserrat"/>
              <a:cs typeface="Montserrat"/>
              <a:sym typeface="Montserrat"/>
            </a:endParaRPr>
          </a:p>
        </p:txBody>
      </p:sp>
      <p:grpSp>
        <p:nvGrpSpPr>
          <p:cNvPr id="157" name="Google Shape;157;p27"/>
          <p:cNvGrpSpPr/>
          <p:nvPr/>
        </p:nvGrpSpPr>
        <p:grpSpPr>
          <a:xfrm>
            <a:off x="8526483" y="369154"/>
            <a:ext cx="3123212" cy="1325774"/>
            <a:chOff x="8526483" y="369154"/>
            <a:chExt cx="3123212" cy="1325774"/>
          </a:xfrm>
        </p:grpSpPr>
        <p:pic>
          <p:nvPicPr>
            <p:cNvPr descr="صورة تحتوي على نص, الخط, شعار, أزرق كهربائي&#10;&#10;تم إنشاء الوصف تلقائياً" id="158" name="Google Shape;158;p27"/>
            <p:cNvPicPr preferRelativeResize="0"/>
            <p:nvPr/>
          </p:nvPicPr>
          <p:blipFill rotWithShape="1">
            <a:blip r:embed="rId3">
              <a:alphaModFix/>
            </a:blip>
            <a:srcRect b="0" l="0" r="0" t="0"/>
            <a:stretch/>
          </p:blipFill>
          <p:spPr>
            <a:xfrm>
              <a:off x="8526483" y="1009403"/>
              <a:ext cx="1797438" cy="439387"/>
            </a:xfrm>
            <a:prstGeom prst="rect">
              <a:avLst/>
            </a:prstGeom>
            <a:noFill/>
            <a:ln>
              <a:noFill/>
            </a:ln>
          </p:spPr>
        </p:pic>
        <p:pic>
          <p:nvPicPr>
            <p:cNvPr id="159" name="Google Shape;159;p27"/>
            <p:cNvPicPr preferRelativeResize="0"/>
            <p:nvPr/>
          </p:nvPicPr>
          <p:blipFill rotWithShape="1">
            <a:blip r:embed="rId4">
              <a:alphaModFix/>
            </a:blip>
            <a:srcRect b="0" l="0" r="0" t="0"/>
            <a:stretch/>
          </p:blipFill>
          <p:spPr>
            <a:xfrm>
              <a:off x="10323921" y="369154"/>
              <a:ext cx="1325774" cy="1325774"/>
            </a:xfrm>
            <a:prstGeom prst="rect">
              <a:avLst/>
            </a:prstGeom>
            <a:noFill/>
            <a:ln>
              <a:noFill/>
            </a:ln>
          </p:spPr>
        </p:pic>
        <p:cxnSp>
          <p:nvCxnSpPr>
            <p:cNvPr id="160" name="Google Shape;160;p27"/>
            <p:cNvCxnSpPr/>
            <p:nvPr/>
          </p:nvCxnSpPr>
          <p:spPr>
            <a:xfrm>
              <a:off x="10462161" y="676894"/>
              <a:ext cx="0" cy="869233"/>
            </a:xfrm>
            <a:prstGeom prst="straightConnector1">
              <a:avLst/>
            </a:prstGeom>
            <a:noFill/>
            <a:ln cap="flat" cmpd="sng" w="9525">
              <a:solidFill>
                <a:srgbClr val="E1268D"/>
              </a:solidFill>
              <a:prstDash val="solid"/>
              <a:round/>
              <a:headEnd len="sm" w="sm" type="none"/>
              <a:tailEnd len="sm" w="sm" type="none"/>
            </a:ln>
          </p:spPr>
        </p:cxnSp>
      </p:grpSp>
      <p:grpSp>
        <p:nvGrpSpPr>
          <p:cNvPr id="161" name="Google Shape;161;p27"/>
          <p:cNvGrpSpPr/>
          <p:nvPr/>
        </p:nvGrpSpPr>
        <p:grpSpPr>
          <a:xfrm>
            <a:off x="1832185" y="3705166"/>
            <a:ext cx="8718466" cy="1724077"/>
            <a:chOff x="846129" y="3773992"/>
            <a:chExt cx="8718466" cy="1724077"/>
          </a:xfrm>
        </p:grpSpPr>
        <p:grpSp>
          <p:nvGrpSpPr>
            <p:cNvPr id="162" name="Google Shape;162;p27"/>
            <p:cNvGrpSpPr/>
            <p:nvPr/>
          </p:nvGrpSpPr>
          <p:grpSpPr>
            <a:xfrm>
              <a:off x="4396294" y="3773992"/>
              <a:ext cx="5168301" cy="1724077"/>
              <a:chOff x="5305847" y="2922917"/>
              <a:chExt cx="5168301" cy="1724077"/>
            </a:xfrm>
          </p:grpSpPr>
          <p:grpSp>
            <p:nvGrpSpPr>
              <p:cNvPr id="163" name="Google Shape;163;p27"/>
              <p:cNvGrpSpPr/>
              <p:nvPr/>
            </p:nvGrpSpPr>
            <p:grpSpPr>
              <a:xfrm>
                <a:off x="5305847" y="2922917"/>
                <a:ext cx="1682564" cy="1705934"/>
                <a:chOff x="19738976" y="4878387"/>
                <a:chExt cx="4604891" cy="4668838"/>
              </a:xfrm>
            </p:grpSpPr>
            <p:sp>
              <p:nvSpPr>
                <p:cNvPr id="164" name="Google Shape;164;p27"/>
                <p:cNvSpPr/>
                <p:nvPr/>
              </p:nvSpPr>
              <p:spPr>
                <a:xfrm>
                  <a:off x="19900454" y="5121677"/>
                  <a:ext cx="4443413" cy="4410074"/>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681B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Montserrat"/>
                    <a:ea typeface="Montserrat"/>
                    <a:cs typeface="Montserrat"/>
                    <a:sym typeface="Montserrat"/>
                  </a:endParaRPr>
                </a:p>
              </p:txBody>
            </p:sp>
            <p:sp>
              <p:nvSpPr>
                <p:cNvPr id="165" name="Google Shape;165;p27"/>
                <p:cNvSpPr/>
                <p:nvPr/>
              </p:nvSpPr>
              <p:spPr>
                <a:xfrm>
                  <a:off x="19738976" y="4878387"/>
                  <a:ext cx="3622675" cy="4208463"/>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681B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Montserrat"/>
                    <a:ea typeface="Montserrat"/>
                    <a:cs typeface="Montserrat"/>
                    <a:sym typeface="Montserrat"/>
                  </a:endParaRPr>
                </a:p>
              </p:txBody>
            </p:sp>
            <p:sp>
              <p:nvSpPr>
                <p:cNvPr id="166" name="Google Shape;166;p27"/>
                <p:cNvSpPr/>
                <p:nvPr/>
              </p:nvSpPr>
              <p:spPr>
                <a:xfrm>
                  <a:off x="19829463" y="5070475"/>
                  <a:ext cx="1789113" cy="3554413"/>
                </a:xfrm>
                <a:custGeom>
                  <a:rect b="b" l="l" r="r" t="t"/>
                  <a:pathLst>
                    <a:path extrusionOk="0" h="316" w="159">
                      <a:moveTo>
                        <a:pt x="49" y="67"/>
                      </a:moveTo>
                      <a:cubicBezTo>
                        <a:pt x="76" y="35"/>
                        <a:pt x="114" y="11"/>
                        <a:pt x="156" y="1"/>
                      </a:cubicBezTo>
                      <a:cubicBezTo>
                        <a:pt x="157" y="0"/>
                        <a:pt x="158" y="0"/>
                        <a:pt x="159" y="0"/>
                      </a:cubicBezTo>
                      <a:cubicBezTo>
                        <a:pt x="158" y="0"/>
                        <a:pt x="157" y="0"/>
                        <a:pt x="155" y="0"/>
                      </a:cubicBezTo>
                      <a:cubicBezTo>
                        <a:pt x="99" y="14"/>
                        <a:pt x="50" y="53"/>
                        <a:pt x="23" y="105"/>
                      </a:cubicBezTo>
                      <a:cubicBezTo>
                        <a:pt x="8" y="133"/>
                        <a:pt x="0" y="164"/>
                        <a:pt x="1" y="197"/>
                      </a:cubicBezTo>
                      <a:cubicBezTo>
                        <a:pt x="3" y="241"/>
                        <a:pt x="18" y="278"/>
                        <a:pt x="43" y="313"/>
                      </a:cubicBezTo>
                      <a:cubicBezTo>
                        <a:pt x="44" y="315"/>
                        <a:pt x="45" y="316"/>
                        <a:pt x="45" y="316"/>
                      </a:cubicBezTo>
                      <a:cubicBezTo>
                        <a:pt x="45" y="316"/>
                        <a:pt x="45" y="315"/>
                        <a:pt x="44" y="314"/>
                      </a:cubicBezTo>
                      <a:cubicBezTo>
                        <a:pt x="17" y="276"/>
                        <a:pt x="1" y="232"/>
                        <a:pt x="3" y="185"/>
                      </a:cubicBezTo>
                      <a:cubicBezTo>
                        <a:pt x="4" y="142"/>
                        <a:pt x="21" y="100"/>
                        <a:pt x="49" y="67"/>
                      </a:cubicBezTo>
                      <a:close/>
                    </a:path>
                  </a:pathLst>
                </a:custGeom>
                <a:solidFill>
                  <a:srgbClr val="F681B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Montserrat"/>
                    <a:ea typeface="Montserrat"/>
                    <a:cs typeface="Montserrat"/>
                    <a:sym typeface="Montserrat"/>
                  </a:endParaRPr>
                </a:p>
              </p:txBody>
            </p:sp>
            <p:sp>
              <p:nvSpPr>
                <p:cNvPr id="167" name="Google Shape;167;p27"/>
                <p:cNvSpPr/>
                <p:nvPr/>
              </p:nvSpPr>
              <p:spPr>
                <a:xfrm>
                  <a:off x="19796126" y="6430962"/>
                  <a:ext cx="4454525" cy="3116263"/>
                </a:xfrm>
                <a:custGeom>
                  <a:rect b="b" l="l" r="r" t="t"/>
                  <a:pathLst>
                    <a:path extrusionOk="0" h="277" w="396">
                      <a:moveTo>
                        <a:pt x="394" y="74"/>
                      </a:moveTo>
                      <a:cubicBezTo>
                        <a:pt x="394" y="75"/>
                        <a:pt x="394" y="77"/>
                        <a:pt x="394" y="78"/>
                      </a:cubicBezTo>
                      <a:cubicBezTo>
                        <a:pt x="395" y="100"/>
                        <a:pt x="392" y="124"/>
                        <a:pt x="385" y="146"/>
                      </a:cubicBezTo>
                      <a:cubicBezTo>
                        <a:pt x="377" y="166"/>
                        <a:pt x="366" y="185"/>
                        <a:pt x="352" y="201"/>
                      </a:cubicBezTo>
                      <a:cubicBezTo>
                        <a:pt x="352" y="200"/>
                        <a:pt x="352" y="201"/>
                        <a:pt x="352" y="201"/>
                      </a:cubicBezTo>
                      <a:cubicBezTo>
                        <a:pt x="337" y="219"/>
                        <a:pt x="319" y="233"/>
                        <a:pt x="300" y="245"/>
                      </a:cubicBezTo>
                      <a:cubicBezTo>
                        <a:pt x="269" y="261"/>
                        <a:pt x="236" y="267"/>
                        <a:pt x="202" y="267"/>
                      </a:cubicBezTo>
                      <a:cubicBezTo>
                        <a:pt x="141" y="266"/>
                        <a:pt x="84" y="235"/>
                        <a:pt x="48" y="188"/>
                      </a:cubicBezTo>
                      <a:cubicBezTo>
                        <a:pt x="32" y="165"/>
                        <a:pt x="20" y="139"/>
                        <a:pt x="15" y="112"/>
                      </a:cubicBezTo>
                      <a:cubicBezTo>
                        <a:pt x="14" y="108"/>
                        <a:pt x="13" y="105"/>
                        <a:pt x="13" y="105"/>
                      </a:cubicBezTo>
                      <a:cubicBezTo>
                        <a:pt x="12" y="105"/>
                        <a:pt x="12" y="108"/>
                        <a:pt x="13" y="112"/>
                      </a:cubicBezTo>
                      <a:cubicBezTo>
                        <a:pt x="16" y="126"/>
                        <a:pt x="20" y="140"/>
                        <a:pt x="26" y="153"/>
                      </a:cubicBezTo>
                      <a:cubicBezTo>
                        <a:pt x="25" y="152"/>
                        <a:pt x="25" y="152"/>
                        <a:pt x="25" y="153"/>
                      </a:cubicBezTo>
                      <a:cubicBezTo>
                        <a:pt x="4" y="107"/>
                        <a:pt x="2" y="53"/>
                        <a:pt x="20" y="5"/>
                      </a:cubicBezTo>
                      <a:cubicBezTo>
                        <a:pt x="21" y="3"/>
                        <a:pt x="22" y="1"/>
                        <a:pt x="21" y="0"/>
                      </a:cubicBezTo>
                      <a:cubicBezTo>
                        <a:pt x="21" y="0"/>
                        <a:pt x="20" y="2"/>
                        <a:pt x="19" y="5"/>
                      </a:cubicBezTo>
                      <a:cubicBezTo>
                        <a:pt x="0" y="54"/>
                        <a:pt x="3" y="111"/>
                        <a:pt x="26" y="158"/>
                      </a:cubicBezTo>
                      <a:cubicBezTo>
                        <a:pt x="27" y="160"/>
                        <a:pt x="28" y="162"/>
                        <a:pt x="29" y="164"/>
                      </a:cubicBezTo>
                      <a:cubicBezTo>
                        <a:pt x="50" y="203"/>
                        <a:pt x="83" y="233"/>
                        <a:pt x="123" y="251"/>
                      </a:cubicBezTo>
                      <a:cubicBezTo>
                        <a:pt x="180" y="277"/>
                        <a:pt x="247" y="275"/>
                        <a:pt x="301" y="245"/>
                      </a:cubicBezTo>
                      <a:cubicBezTo>
                        <a:pt x="320" y="234"/>
                        <a:pt x="337" y="219"/>
                        <a:pt x="352" y="202"/>
                      </a:cubicBezTo>
                      <a:cubicBezTo>
                        <a:pt x="352" y="202"/>
                        <a:pt x="352" y="202"/>
                        <a:pt x="353" y="202"/>
                      </a:cubicBezTo>
                      <a:cubicBezTo>
                        <a:pt x="354" y="202"/>
                        <a:pt x="353" y="202"/>
                        <a:pt x="353" y="201"/>
                      </a:cubicBezTo>
                      <a:cubicBezTo>
                        <a:pt x="353" y="201"/>
                        <a:pt x="353" y="201"/>
                        <a:pt x="352" y="201"/>
                      </a:cubicBezTo>
                      <a:cubicBezTo>
                        <a:pt x="354" y="200"/>
                        <a:pt x="355" y="199"/>
                        <a:pt x="356" y="197"/>
                      </a:cubicBezTo>
                      <a:cubicBezTo>
                        <a:pt x="369" y="181"/>
                        <a:pt x="380" y="163"/>
                        <a:pt x="386" y="145"/>
                      </a:cubicBezTo>
                      <a:cubicBezTo>
                        <a:pt x="394" y="120"/>
                        <a:pt x="396" y="96"/>
                        <a:pt x="394" y="74"/>
                      </a:cubicBezTo>
                      <a:cubicBezTo>
                        <a:pt x="394" y="73"/>
                        <a:pt x="394" y="73"/>
                        <a:pt x="394" y="74"/>
                      </a:cubicBezTo>
                      <a:close/>
                    </a:path>
                  </a:pathLst>
                </a:custGeom>
                <a:solidFill>
                  <a:srgbClr val="F681B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Montserrat"/>
                    <a:ea typeface="Montserrat"/>
                    <a:cs typeface="Montserrat"/>
                    <a:sym typeface="Montserrat"/>
                  </a:endParaRPr>
                </a:p>
              </p:txBody>
            </p:sp>
          </p:grpSp>
          <p:grpSp>
            <p:nvGrpSpPr>
              <p:cNvPr id="168" name="Google Shape;168;p27"/>
              <p:cNvGrpSpPr/>
              <p:nvPr/>
            </p:nvGrpSpPr>
            <p:grpSpPr>
              <a:xfrm>
                <a:off x="8792581" y="2933101"/>
                <a:ext cx="1681567" cy="1705934"/>
                <a:chOff x="19738976" y="4878387"/>
                <a:chExt cx="4602163" cy="4668838"/>
              </a:xfrm>
            </p:grpSpPr>
            <p:sp>
              <p:nvSpPr>
                <p:cNvPr id="169" name="Google Shape;169;p27"/>
                <p:cNvSpPr/>
                <p:nvPr/>
              </p:nvSpPr>
              <p:spPr>
                <a:xfrm>
                  <a:off x="19897726" y="5070475"/>
                  <a:ext cx="4443413" cy="4410075"/>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681B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Montserrat"/>
                    <a:ea typeface="Montserrat"/>
                    <a:cs typeface="Montserrat"/>
                    <a:sym typeface="Montserrat"/>
                  </a:endParaRPr>
                </a:p>
              </p:txBody>
            </p:sp>
            <p:sp>
              <p:nvSpPr>
                <p:cNvPr id="170" name="Google Shape;170;p27"/>
                <p:cNvSpPr/>
                <p:nvPr/>
              </p:nvSpPr>
              <p:spPr>
                <a:xfrm>
                  <a:off x="19738976" y="4878387"/>
                  <a:ext cx="3622675" cy="4208463"/>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681B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Montserrat"/>
                    <a:ea typeface="Montserrat"/>
                    <a:cs typeface="Montserrat"/>
                    <a:sym typeface="Montserrat"/>
                  </a:endParaRPr>
                </a:p>
              </p:txBody>
            </p:sp>
            <p:sp>
              <p:nvSpPr>
                <p:cNvPr id="171" name="Google Shape;171;p27"/>
                <p:cNvSpPr/>
                <p:nvPr/>
              </p:nvSpPr>
              <p:spPr>
                <a:xfrm>
                  <a:off x="19829463" y="5070475"/>
                  <a:ext cx="1789113" cy="3554413"/>
                </a:xfrm>
                <a:custGeom>
                  <a:rect b="b" l="l" r="r" t="t"/>
                  <a:pathLst>
                    <a:path extrusionOk="0" h="316" w="159">
                      <a:moveTo>
                        <a:pt x="49" y="67"/>
                      </a:moveTo>
                      <a:cubicBezTo>
                        <a:pt x="76" y="35"/>
                        <a:pt x="114" y="11"/>
                        <a:pt x="156" y="1"/>
                      </a:cubicBezTo>
                      <a:cubicBezTo>
                        <a:pt x="157" y="0"/>
                        <a:pt x="158" y="0"/>
                        <a:pt x="159" y="0"/>
                      </a:cubicBezTo>
                      <a:cubicBezTo>
                        <a:pt x="158" y="0"/>
                        <a:pt x="157" y="0"/>
                        <a:pt x="155" y="0"/>
                      </a:cubicBezTo>
                      <a:cubicBezTo>
                        <a:pt x="99" y="14"/>
                        <a:pt x="50" y="53"/>
                        <a:pt x="23" y="105"/>
                      </a:cubicBezTo>
                      <a:cubicBezTo>
                        <a:pt x="8" y="133"/>
                        <a:pt x="0" y="164"/>
                        <a:pt x="1" y="197"/>
                      </a:cubicBezTo>
                      <a:cubicBezTo>
                        <a:pt x="3" y="241"/>
                        <a:pt x="18" y="278"/>
                        <a:pt x="43" y="313"/>
                      </a:cubicBezTo>
                      <a:cubicBezTo>
                        <a:pt x="44" y="315"/>
                        <a:pt x="45" y="316"/>
                        <a:pt x="45" y="316"/>
                      </a:cubicBezTo>
                      <a:cubicBezTo>
                        <a:pt x="45" y="316"/>
                        <a:pt x="45" y="315"/>
                        <a:pt x="44" y="314"/>
                      </a:cubicBezTo>
                      <a:cubicBezTo>
                        <a:pt x="17" y="276"/>
                        <a:pt x="1" y="232"/>
                        <a:pt x="3" y="185"/>
                      </a:cubicBezTo>
                      <a:cubicBezTo>
                        <a:pt x="4" y="142"/>
                        <a:pt x="21" y="100"/>
                        <a:pt x="49" y="67"/>
                      </a:cubicBezTo>
                      <a:close/>
                    </a:path>
                  </a:pathLst>
                </a:custGeom>
                <a:solidFill>
                  <a:srgbClr val="F681B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Montserrat"/>
                    <a:ea typeface="Montserrat"/>
                    <a:cs typeface="Montserrat"/>
                    <a:sym typeface="Montserrat"/>
                  </a:endParaRPr>
                </a:p>
              </p:txBody>
            </p:sp>
            <p:sp>
              <p:nvSpPr>
                <p:cNvPr id="172" name="Google Shape;172;p27"/>
                <p:cNvSpPr/>
                <p:nvPr/>
              </p:nvSpPr>
              <p:spPr>
                <a:xfrm>
                  <a:off x="19796126" y="6430962"/>
                  <a:ext cx="4454525" cy="3116263"/>
                </a:xfrm>
                <a:custGeom>
                  <a:rect b="b" l="l" r="r" t="t"/>
                  <a:pathLst>
                    <a:path extrusionOk="0" h="277" w="396">
                      <a:moveTo>
                        <a:pt x="394" y="74"/>
                      </a:moveTo>
                      <a:cubicBezTo>
                        <a:pt x="394" y="75"/>
                        <a:pt x="394" y="77"/>
                        <a:pt x="394" y="78"/>
                      </a:cubicBezTo>
                      <a:cubicBezTo>
                        <a:pt x="395" y="100"/>
                        <a:pt x="392" y="124"/>
                        <a:pt x="385" y="146"/>
                      </a:cubicBezTo>
                      <a:cubicBezTo>
                        <a:pt x="377" y="166"/>
                        <a:pt x="366" y="185"/>
                        <a:pt x="352" y="201"/>
                      </a:cubicBezTo>
                      <a:cubicBezTo>
                        <a:pt x="352" y="200"/>
                        <a:pt x="352" y="201"/>
                        <a:pt x="352" y="201"/>
                      </a:cubicBezTo>
                      <a:cubicBezTo>
                        <a:pt x="337" y="219"/>
                        <a:pt x="319" y="233"/>
                        <a:pt x="300" y="245"/>
                      </a:cubicBezTo>
                      <a:cubicBezTo>
                        <a:pt x="269" y="261"/>
                        <a:pt x="236" y="267"/>
                        <a:pt x="202" y="267"/>
                      </a:cubicBezTo>
                      <a:cubicBezTo>
                        <a:pt x="141" y="266"/>
                        <a:pt x="84" y="235"/>
                        <a:pt x="48" y="188"/>
                      </a:cubicBezTo>
                      <a:cubicBezTo>
                        <a:pt x="32" y="165"/>
                        <a:pt x="20" y="139"/>
                        <a:pt x="15" y="112"/>
                      </a:cubicBezTo>
                      <a:cubicBezTo>
                        <a:pt x="14" y="108"/>
                        <a:pt x="13" y="105"/>
                        <a:pt x="13" y="105"/>
                      </a:cubicBezTo>
                      <a:cubicBezTo>
                        <a:pt x="12" y="105"/>
                        <a:pt x="12" y="108"/>
                        <a:pt x="13" y="112"/>
                      </a:cubicBezTo>
                      <a:cubicBezTo>
                        <a:pt x="16" y="126"/>
                        <a:pt x="20" y="140"/>
                        <a:pt x="26" y="153"/>
                      </a:cubicBezTo>
                      <a:cubicBezTo>
                        <a:pt x="25" y="152"/>
                        <a:pt x="25" y="152"/>
                        <a:pt x="25" y="153"/>
                      </a:cubicBezTo>
                      <a:cubicBezTo>
                        <a:pt x="4" y="107"/>
                        <a:pt x="2" y="53"/>
                        <a:pt x="20" y="5"/>
                      </a:cubicBezTo>
                      <a:cubicBezTo>
                        <a:pt x="21" y="3"/>
                        <a:pt x="22" y="1"/>
                        <a:pt x="21" y="0"/>
                      </a:cubicBezTo>
                      <a:cubicBezTo>
                        <a:pt x="21" y="0"/>
                        <a:pt x="20" y="2"/>
                        <a:pt x="19" y="5"/>
                      </a:cubicBezTo>
                      <a:cubicBezTo>
                        <a:pt x="0" y="54"/>
                        <a:pt x="3" y="111"/>
                        <a:pt x="26" y="158"/>
                      </a:cubicBezTo>
                      <a:cubicBezTo>
                        <a:pt x="27" y="160"/>
                        <a:pt x="28" y="162"/>
                        <a:pt x="29" y="164"/>
                      </a:cubicBezTo>
                      <a:cubicBezTo>
                        <a:pt x="50" y="203"/>
                        <a:pt x="83" y="233"/>
                        <a:pt x="123" y="251"/>
                      </a:cubicBezTo>
                      <a:cubicBezTo>
                        <a:pt x="180" y="277"/>
                        <a:pt x="247" y="275"/>
                        <a:pt x="301" y="245"/>
                      </a:cubicBezTo>
                      <a:cubicBezTo>
                        <a:pt x="320" y="234"/>
                        <a:pt x="337" y="219"/>
                        <a:pt x="352" y="202"/>
                      </a:cubicBezTo>
                      <a:cubicBezTo>
                        <a:pt x="352" y="202"/>
                        <a:pt x="352" y="202"/>
                        <a:pt x="353" y="202"/>
                      </a:cubicBezTo>
                      <a:cubicBezTo>
                        <a:pt x="354" y="202"/>
                        <a:pt x="353" y="202"/>
                        <a:pt x="353" y="201"/>
                      </a:cubicBezTo>
                      <a:cubicBezTo>
                        <a:pt x="353" y="201"/>
                        <a:pt x="353" y="201"/>
                        <a:pt x="352" y="201"/>
                      </a:cubicBezTo>
                      <a:cubicBezTo>
                        <a:pt x="354" y="200"/>
                        <a:pt x="355" y="199"/>
                        <a:pt x="356" y="197"/>
                      </a:cubicBezTo>
                      <a:cubicBezTo>
                        <a:pt x="369" y="181"/>
                        <a:pt x="380" y="163"/>
                        <a:pt x="386" y="145"/>
                      </a:cubicBezTo>
                      <a:cubicBezTo>
                        <a:pt x="394" y="120"/>
                        <a:pt x="396" y="96"/>
                        <a:pt x="394" y="74"/>
                      </a:cubicBezTo>
                      <a:cubicBezTo>
                        <a:pt x="394" y="73"/>
                        <a:pt x="394" y="73"/>
                        <a:pt x="394" y="74"/>
                      </a:cubicBezTo>
                      <a:close/>
                    </a:path>
                  </a:pathLst>
                </a:custGeom>
                <a:solidFill>
                  <a:srgbClr val="F681B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Montserrat"/>
                    <a:ea typeface="Montserrat"/>
                    <a:cs typeface="Montserrat"/>
                    <a:sym typeface="Montserrat"/>
                  </a:endParaRPr>
                </a:p>
              </p:txBody>
            </p:sp>
          </p:grpSp>
          <p:grpSp>
            <p:nvGrpSpPr>
              <p:cNvPr id="173" name="Google Shape;173;p27"/>
              <p:cNvGrpSpPr/>
              <p:nvPr/>
            </p:nvGrpSpPr>
            <p:grpSpPr>
              <a:xfrm>
                <a:off x="7059654" y="2941060"/>
                <a:ext cx="1681567" cy="1705934"/>
                <a:chOff x="19738976" y="4878387"/>
                <a:chExt cx="4602163" cy="4668838"/>
              </a:xfrm>
            </p:grpSpPr>
            <p:sp>
              <p:nvSpPr>
                <p:cNvPr id="174" name="Google Shape;174;p27"/>
                <p:cNvSpPr/>
                <p:nvPr/>
              </p:nvSpPr>
              <p:spPr>
                <a:xfrm>
                  <a:off x="19897726" y="5070475"/>
                  <a:ext cx="4443413" cy="4410075"/>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681B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Montserrat"/>
                    <a:ea typeface="Montserrat"/>
                    <a:cs typeface="Montserrat"/>
                    <a:sym typeface="Montserrat"/>
                  </a:endParaRPr>
                </a:p>
              </p:txBody>
            </p:sp>
            <p:sp>
              <p:nvSpPr>
                <p:cNvPr id="175" name="Google Shape;175;p27"/>
                <p:cNvSpPr/>
                <p:nvPr/>
              </p:nvSpPr>
              <p:spPr>
                <a:xfrm>
                  <a:off x="19738976" y="4878387"/>
                  <a:ext cx="3622675" cy="4208463"/>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681B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Montserrat"/>
                    <a:ea typeface="Montserrat"/>
                    <a:cs typeface="Montserrat"/>
                    <a:sym typeface="Montserrat"/>
                  </a:endParaRPr>
                </a:p>
              </p:txBody>
            </p:sp>
            <p:sp>
              <p:nvSpPr>
                <p:cNvPr id="176" name="Google Shape;176;p27"/>
                <p:cNvSpPr/>
                <p:nvPr/>
              </p:nvSpPr>
              <p:spPr>
                <a:xfrm>
                  <a:off x="19829463" y="5070475"/>
                  <a:ext cx="1789113" cy="3554413"/>
                </a:xfrm>
                <a:custGeom>
                  <a:rect b="b" l="l" r="r" t="t"/>
                  <a:pathLst>
                    <a:path extrusionOk="0" h="316" w="159">
                      <a:moveTo>
                        <a:pt x="49" y="67"/>
                      </a:moveTo>
                      <a:cubicBezTo>
                        <a:pt x="76" y="35"/>
                        <a:pt x="114" y="11"/>
                        <a:pt x="156" y="1"/>
                      </a:cubicBezTo>
                      <a:cubicBezTo>
                        <a:pt x="157" y="0"/>
                        <a:pt x="158" y="0"/>
                        <a:pt x="159" y="0"/>
                      </a:cubicBezTo>
                      <a:cubicBezTo>
                        <a:pt x="158" y="0"/>
                        <a:pt x="157" y="0"/>
                        <a:pt x="155" y="0"/>
                      </a:cubicBezTo>
                      <a:cubicBezTo>
                        <a:pt x="99" y="14"/>
                        <a:pt x="50" y="53"/>
                        <a:pt x="23" y="105"/>
                      </a:cubicBezTo>
                      <a:cubicBezTo>
                        <a:pt x="8" y="133"/>
                        <a:pt x="0" y="164"/>
                        <a:pt x="1" y="197"/>
                      </a:cubicBezTo>
                      <a:cubicBezTo>
                        <a:pt x="3" y="241"/>
                        <a:pt x="18" y="278"/>
                        <a:pt x="43" y="313"/>
                      </a:cubicBezTo>
                      <a:cubicBezTo>
                        <a:pt x="44" y="315"/>
                        <a:pt x="45" y="316"/>
                        <a:pt x="45" y="316"/>
                      </a:cubicBezTo>
                      <a:cubicBezTo>
                        <a:pt x="45" y="316"/>
                        <a:pt x="45" y="315"/>
                        <a:pt x="44" y="314"/>
                      </a:cubicBezTo>
                      <a:cubicBezTo>
                        <a:pt x="17" y="276"/>
                        <a:pt x="1" y="232"/>
                        <a:pt x="3" y="185"/>
                      </a:cubicBezTo>
                      <a:cubicBezTo>
                        <a:pt x="4" y="142"/>
                        <a:pt x="21" y="100"/>
                        <a:pt x="49" y="67"/>
                      </a:cubicBezTo>
                      <a:close/>
                    </a:path>
                  </a:pathLst>
                </a:custGeom>
                <a:solidFill>
                  <a:srgbClr val="F681B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Montserrat"/>
                    <a:ea typeface="Montserrat"/>
                    <a:cs typeface="Montserrat"/>
                    <a:sym typeface="Montserrat"/>
                  </a:endParaRPr>
                </a:p>
              </p:txBody>
            </p:sp>
            <p:sp>
              <p:nvSpPr>
                <p:cNvPr id="177" name="Google Shape;177;p27"/>
                <p:cNvSpPr/>
                <p:nvPr/>
              </p:nvSpPr>
              <p:spPr>
                <a:xfrm>
                  <a:off x="19796126" y="6430962"/>
                  <a:ext cx="4454525" cy="3116263"/>
                </a:xfrm>
                <a:custGeom>
                  <a:rect b="b" l="l" r="r" t="t"/>
                  <a:pathLst>
                    <a:path extrusionOk="0" h="277" w="396">
                      <a:moveTo>
                        <a:pt x="394" y="74"/>
                      </a:moveTo>
                      <a:cubicBezTo>
                        <a:pt x="394" y="75"/>
                        <a:pt x="394" y="77"/>
                        <a:pt x="394" y="78"/>
                      </a:cubicBezTo>
                      <a:cubicBezTo>
                        <a:pt x="395" y="100"/>
                        <a:pt x="392" y="124"/>
                        <a:pt x="385" y="146"/>
                      </a:cubicBezTo>
                      <a:cubicBezTo>
                        <a:pt x="377" y="166"/>
                        <a:pt x="366" y="185"/>
                        <a:pt x="352" y="201"/>
                      </a:cubicBezTo>
                      <a:cubicBezTo>
                        <a:pt x="352" y="200"/>
                        <a:pt x="352" y="201"/>
                        <a:pt x="352" y="201"/>
                      </a:cubicBezTo>
                      <a:cubicBezTo>
                        <a:pt x="337" y="219"/>
                        <a:pt x="319" y="233"/>
                        <a:pt x="300" y="245"/>
                      </a:cubicBezTo>
                      <a:cubicBezTo>
                        <a:pt x="269" y="261"/>
                        <a:pt x="236" y="267"/>
                        <a:pt x="202" y="267"/>
                      </a:cubicBezTo>
                      <a:cubicBezTo>
                        <a:pt x="141" y="266"/>
                        <a:pt x="84" y="235"/>
                        <a:pt x="48" y="188"/>
                      </a:cubicBezTo>
                      <a:cubicBezTo>
                        <a:pt x="32" y="165"/>
                        <a:pt x="20" y="139"/>
                        <a:pt x="15" y="112"/>
                      </a:cubicBezTo>
                      <a:cubicBezTo>
                        <a:pt x="14" y="108"/>
                        <a:pt x="13" y="105"/>
                        <a:pt x="13" y="105"/>
                      </a:cubicBezTo>
                      <a:cubicBezTo>
                        <a:pt x="12" y="105"/>
                        <a:pt x="12" y="108"/>
                        <a:pt x="13" y="112"/>
                      </a:cubicBezTo>
                      <a:cubicBezTo>
                        <a:pt x="16" y="126"/>
                        <a:pt x="20" y="140"/>
                        <a:pt x="26" y="153"/>
                      </a:cubicBezTo>
                      <a:cubicBezTo>
                        <a:pt x="25" y="152"/>
                        <a:pt x="25" y="152"/>
                        <a:pt x="25" y="153"/>
                      </a:cubicBezTo>
                      <a:cubicBezTo>
                        <a:pt x="4" y="107"/>
                        <a:pt x="2" y="53"/>
                        <a:pt x="20" y="5"/>
                      </a:cubicBezTo>
                      <a:cubicBezTo>
                        <a:pt x="21" y="3"/>
                        <a:pt x="22" y="1"/>
                        <a:pt x="21" y="0"/>
                      </a:cubicBezTo>
                      <a:cubicBezTo>
                        <a:pt x="21" y="0"/>
                        <a:pt x="20" y="2"/>
                        <a:pt x="19" y="5"/>
                      </a:cubicBezTo>
                      <a:cubicBezTo>
                        <a:pt x="0" y="54"/>
                        <a:pt x="3" y="111"/>
                        <a:pt x="26" y="158"/>
                      </a:cubicBezTo>
                      <a:cubicBezTo>
                        <a:pt x="27" y="160"/>
                        <a:pt x="28" y="162"/>
                        <a:pt x="29" y="164"/>
                      </a:cubicBezTo>
                      <a:cubicBezTo>
                        <a:pt x="50" y="203"/>
                        <a:pt x="83" y="233"/>
                        <a:pt x="123" y="251"/>
                      </a:cubicBezTo>
                      <a:cubicBezTo>
                        <a:pt x="180" y="277"/>
                        <a:pt x="247" y="275"/>
                        <a:pt x="301" y="245"/>
                      </a:cubicBezTo>
                      <a:cubicBezTo>
                        <a:pt x="320" y="234"/>
                        <a:pt x="337" y="219"/>
                        <a:pt x="352" y="202"/>
                      </a:cubicBezTo>
                      <a:cubicBezTo>
                        <a:pt x="352" y="202"/>
                        <a:pt x="352" y="202"/>
                        <a:pt x="353" y="202"/>
                      </a:cubicBezTo>
                      <a:cubicBezTo>
                        <a:pt x="354" y="202"/>
                        <a:pt x="353" y="202"/>
                        <a:pt x="353" y="201"/>
                      </a:cubicBezTo>
                      <a:cubicBezTo>
                        <a:pt x="353" y="201"/>
                        <a:pt x="353" y="201"/>
                        <a:pt x="352" y="201"/>
                      </a:cubicBezTo>
                      <a:cubicBezTo>
                        <a:pt x="354" y="200"/>
                        <a:pt x="355" y="199"/>
                        <a:pt x="356" y="197"/>
                      </a:cubicBezTo>
                      <a:cubicBezTo>
                        <a:pt x="369" y="181"/>
                        <a:pt x="380" y="163"/>
                        <a:pt x="386" y="145"/>
                      </a:cubicBezTo>
                      <a:cubicBezTo>
                        <a:pt x="394" y="120"/>
                        <a:pt x="396" y="96"/>
                        <a:pt x="394" y="74"/>
                      </a:cubicBezTo>
                      <a:cubicBezTo>
                        <a:pt x="394" y="73"/>
                        <a:pt x="394" y="73"/>
                        <a:pt x="394" y="74"/>
                      </a:cubicBezTo>
                      <a:close/>
                    </a:path>
                  </a:pathLst>
                </a:custGeom>
                <a:solidFill>
                  <a:srgbClr val="F681B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Montserrat"/>
                    <a:ea typeface="Montserrat"/>
                    <a:cs typeface="Montserrat"/>
                    <a:sym typeface="Montserrat"/>
                  </a:endParaRPr>
                </a:p>
              </p:txBody>
            </p:sp>
          </p:grpSp>
          <p:sp>
            <p:nvSpPr>
              <p:cNvPr id="178" name="Google Shape;178;p27"/>
              <p:cNvSpPr/>
              <p:nvPr/>
            </p:nvSpPr>
            <p:spPr>
              <a:xfrm>
                <a:off x="8872465" y="3023391"/>
                <a:ext cx="1568620" cy="1416793"/>
              </a:xfrm>
              <a:prstGeom prst="ellipse">
                <a:avLst/>
              </a:prstGeom>
              <a:no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None/>
                </a:pPr>
                <a:r>
                  <a:rPr b="0" i="0" lang="ar-SA" sz="2800" u="none" cap="none" strike="noStrike">
                    <a:solidFill>
                      <a:schemeClr val="lt1"/>
                    </a:solidFill>
                    <a:latin typeface="Montserrat"/>
                    <a:ea typeface="Montserrat"/>
                    <a:cs typeface="Montserrat"/>
                    <a:sym typeface="Montserrat"/>
                  </a:rPr>
                  <a:t>0</a:t>
                </a:r>
                <a:endParaRPr b="0" i="0" sz="1401" u="none" cap="none" strike="noStrike">
                  <a:solidFill>
                    <a:schemeClr val="lt1"/>
                  </a:solidFill>
                  <a:latin typeface="Montserrat"/>
                  <a:ea typeface="Montserrat"/>
                  <a:cs typeface="Montserrat"/>
                  <a:sym typeface="Montserrat"/>
                </a:endParaRPr>
              </a:p>
              <a:p>
                <a:pPr indent="0" lvl="0" marL="0" marR="0" rtl="1" algn="ctr">
                  <a:lnSpc>
                    <a:spcPct val="100000"/>
                  </a:lnSpc>
                  <a:spcBef>
                    <a:spcPts val="0"/>
                  </a:spcBef>
                  <a:spcAft>
                    <a:spcPts val="0"/>
                  </a:spcAft>
                  <a:buNone/>
                </a:pPr>
                <a:r>
                  <a:rPr b="0" i="0" lang="ar-SA" sz="1401" u="none" cap="none" strike="noStrike">
                    <a:solidFill>
                      <a:schemeClr val="lt1"/>
                    </a:solidFill>
                    <a:latin typeface="Montserrat"/>
                    <a:ea typeface="Montserrat"/>
                    <a:cs typeface="Montserrat"/>
                    <a:sym typeface="Montserrat"/>
                  </a:rPr>
                  <a:t>عدد المشاهدات لتغريدات المساحات</a:t>
                </a:r>
                <a:endParaRPr/>
              </a:p>
            </p:txBody>
          </p:sp>
          <p:sp>
            <p:nvSpPr>
              <p:cNvPr id="179" name="Google Shape;179;p27"/>
              <p:cNvSpPr/>
              <p:nvPr/>
            </p:nvSpPr>
            <p:spPr>
              <a:xfrm>
                <a:off x="5372625" y="3042739"/>
                <a:ext cx="1568620" cy="1416793"/>
              </a:xfrm>
              <a:prstGeom prst="ellipse">
                <a:avLst/>
              </a:prstGeom>
              <a:no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None/>
                </a:pPr>
                <a:r>
                  <a:rPr b="0" i="0" lang="ar-SA" sz="2800" u="none" cap="none" strike="noStrike">
                    <a:solidFill>
                      <a:schemeClr val="lt1"/>
                    </a:solidFill>
                    <a:latin typeface="Montserrat"/>
                    <a:ea typeface="Montserrat"/>
                    <a:cs typeface="Montserrat"/>
                    <a:sym typeface="Montserrat"/>
                  </a:rPr>
                  <a:t>0</a:t>
                </a:r>
                <a:endParaRPr b="0" i="0" sz="1401" u="none" cap="none" strike="noStrike">
                  <a:solidFill>
                    <a:schemeClr val="lt1"/>
                  </a:solidFill>
                  <a:latin typeface="Montserrat"/>
                  <a:ea typeface="Montserrat"/>
                  <a:cs typeface="Montserrat"/>
                  <a:sym typeface="Montserrat"/>
                </a:endParaRPr>
              </a:p>
              <a:p>
                <a:pPr indent="0" lvl="0" marL="0" marR="0" rtl="1" algn="ctr">
                  <a:lnSpc>
                    <a:spcPct val="100000"/>
                  </a:lnSpc>
                  <a:spcBef>
                    <a:spcPts val="0"/>
                  </a:spcBef>
                  <a:spcAft>
                    <a:spcPts val="0"/>
                  </a:spcAft>
                  <a:buNone/>
                </a:pPr>
                <a:r>
                  <a:rPr b="0" i="0" lang="ar-SA" sz="1401" u="none" cap="none" strike="noStrike">
                    <a:solidFill>
                      <a:schemeClr val="lt1"/>
                    </a:solidFill>
                    <a:latin typeface="Montserrat"/>
                    <a:ea typeface="Montserrat"/>
                    <a:cs typeface="Montserrat"/>
                    <a:sym typeface="Montserrat"/>
                  </a:rPr>
                  <a:t>عدد ضيفات المساحات</a:t>
                </a:r>
                <a:endParaRPr/>
              </a:p>
            </p:txBody>
          </p:sp>
          <p:sp>
            <p:nvSpPr>
              <p:cNvPr id="180" name="Google Shape;180;p27"/>
              <p:cNvSpPr/>
              <p:nvPr/>
            </p:nvSpPr>
            <p:spPr>
              <a:xfrm>
                <a:off x="7114596" y="2993563"/>
                <a:ext cx="1568620" cy="1416793"/>
              </a:xfrm>
              <a:prstGeom prst="ellipse">
                <a:avLst/>
              </a:prstGeom>
              <a:no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None/>
                </a:pPr>
                <a:r>
                  <a:rPr b="0" i="0" lang="ar-SA" sz="2800" u="none" cap="none" strike="noStrike">
                    <a:solidFill>
                      <a:schemeClr val="lt1"/>
                    </a:solidFill>
                    <a:latin typeface="Montserrat"/>
                    <a:ea typeface="Montserrat"/>
                    <a:cs typeface="Montserrat"/>
                    <a:sym typeface="Montserrat"/>
                  </a:rPr>
                  <a:t>0</a:t>
                </a:r>
                <a:endParaRPr b="0" i="0" sz="1401" u="none" cap="none" strike="noStrike">
                  <a:solidFill>
                    <a:schemeClr val="lt1"/>
                  </a:solidFill>
                  <a:latin typeface="Montserrat"/>
                  <a:ea typeface="Montserrat"/>
                  <a:cs typeface="Montserrat"/>
                  <a:sym typeface="Montserrat"/>
                </a:endParaRPr>
              </a:p>
              <a:p>
                <a:pPr indent="0" lvl="0" marL="0" marR="0" rtl="1" algn="ctr">
                  <a:lnSpc>
                    <a:spcPct val="100000"/>
                  </a:lnSpc>
                  <a:spcBef>
                    <a:spcPts val="0"/>
                  </a:spcBef>
                  <a:spcAft>
                    <a:spcPts val="0"/>
                  </a:spcAft>
                  <a:buNone/>
                </a:pPr>
                <a:r>
                  <a:rPr b="0" i="0" lang="ar-SA" sz="1401" u="none" cap="none" strike="noStrike">
                    <a:solidFill>
                      <a:schemeClr val="lt1"/>
                    </a:solidFill>
                    <a:latin typeface="Montserrat"/>
                    <a:ea typeface="Montserrat"/>
                    <a:cs typeface="Montserrat"/>
                    <a:sym typeface="Montserrat"/>
                  </a:rPr>
                  <a:t>عدد المستمعين للمساحات</a:t>
                </a:r>
                <a:endParaRPr/>
              </a:p>
            </p:txBody>
          </p:sp>
        </p:grpSp>
        <p:pic>
          <p:nvPicPr>
            <p:cNvPr id="181" name="Google Shape;181;p27"/>
            <p:cNvPicPr preferRelativeResize="0"/>
            <p:nvPr/>
          </p:nvPicPr>
          <p:blipFill rotWithShape="1">
            <a:blip r:embed="rId5">
              <a:alphaModFix/>
            </a:blip>
            <a:srcRect b="0" l="0" r="0" t="0"/>
            <a:stretch/>
          </p:blipFill>
          <p:spPr>
            <a:xfrm>
              <a:off x="2738496" y="3862322"/>
              <a:ext cx="1621677" cy="1554615"/>
            </a:xfrm>
            <a:prstGeom prst="rect">
              <a:avLst/>
            </a:prstGeom>
            <a:noFill/>
            <a:ln>
              <a:noFill/>
            </a:ln>
          </p:spPr>
        </p:pic>
        <p:sp>
          <p:nvSpPr>
            <p:cNvPr id="182" name="Google Shape;182;p27"/>
            <p:cNvSpPr txBox="1"/>
            <p:nvPr/>
          </p:nvSpPr>
          <p:spPr>
            <a:xfrm>
              <a:off x="2889029" y="4114718"/>
              <a:ext cx="1249215"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ar-SA" sz="2800" u="none" cap="none" strike="noStrike">
                  <a:solidFill>
                    <a:schemeClr val="lt1"/>
                  </a:solidFill>
                  <a:latin typeface="Montserrat"/>
                  <a:ea typeface="Montserrat"/>
                  <a:cs typeface="Montserrat"/>
                  <a:sym typeface="Montserrat"/>
                </a:rPr>
                <a:t>0</a:t>
              </a:r>
              <a:endParaRPr b="0" i="0" sz="28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b="0" i="0" lang="ar-SA" sz="1400" u="none" cap="none" strike="noStrike">
                  <a:solidFill>
                    <a:schemeClr val="lt1"/>
                  </a:solidFill>
                  <a:latin typeface="Montserrat"/>
                  <a:ea typeface="Montserrat"/>
                  <a:cs typeface="Montserrat"/>
                  <a:sym typeface="Montserrat"/>
                </a:rPr>
                <a:t>عدد المساحات</a:t>
              </a:r>
              <a:endParaRPr/>
            </a:p>
          </p:txBody>
        </p:sp>
        <p:pic>
          <p:nvPicPr>
            <p:cNvPr id="183" name="Google Shape;183;p27"/>
            <p:cNvPicPr preferRelativeResize="0"/>
            <p:nvPr/>
          </p:nvPicPr>
          <p:blipFill rotWithShape="1">
            <a:blip r:embed="rId5">
              <a:alphaModFix/>
            </a:blip>
            <a:srcRect b="0" l="0" r="0" t="0"/>
            <a:stretch/>
          </p:blipFill>
          <p:spPr>
            <a:xfrm>
              <a:off x="846129" y="3863834"/>
              <a:ext cx="1621677" cy="155461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grpSp>
        <p:nvGrpSpPr>
          <p:cNvPr id="188" name="Google Shape;188;p28"/>
          <p:cNvGrpSpPr/>
          <p:nvPr/>
        </p:nvGrpSpPr>
        <p:grpSpPr>
          <a:xfrm>
            <a:off x="6855054" y="2979008"/>
            <a:ext cx="4159567" cy="899984"/>
            <a:chOff x="3258599" y="870333"/>
            <a:chExt cx="4159567" cy="899984"/>
          </a:xfrm>
        </p:grpSpPr>
        <p:sp>
          <p:nvSpPr>
            <p:cNvPr id="189" name="Google Shape;189;p28"/>
            <p:cNvSpPr/>
            <p:nvPr/>
          </p:nvSpPr>
          <p:spPr>
            <a:xfrm>
              <a:off x="3258599" y="870333"/>
              <a:ext cx="4159567" cy="899984"/>
            </a:xfrm>
            <a:prstGeom prst="roundRect">
              <a:avLst>
                <a:gd fmla="val 36296" name="adj"/>
              </a:avLst>
            </a:prstGeom>
            <a:solidFill>
              <a:srgbClr val="8CCBC4"/>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Montserrat Black"/>
                <a:ea typeface="Montserrat Black"/>
                <a:cs typeface="Montserrat Black"/>
                <a:sym typeface="Montserrat Black"/>
              </a:endParaRPr>
            </a:p>
          </p:txBody>
        </p:sp>
        <p:sp>
          <p:nvSpPr>
            <p:cNvPr id="190" name="Google Shape;190;p28"/>
            <p:cNvSpPr txBox="1"/>
            <p:nvPr/>
          </p:nvSpPr>
          <p:spPr>
            <a:xfrm>
              <a:off x="4159237" y="1027961"/>
              <a:ext cx="298671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ar-SA" sz="2800" u="none" cap="none" strike="noStrike">
                  <a:solidFill>
                    <a:schemeClr val="lt1"/>
                  </a:solidFill>
                  <a:latin typeface="Montserrat Black"/>
                  <a:ea typeface="Montserrat Black"/>
                  <a:cs typeface="Montserrat Black"/>
                  <a:sym typeface="Montserrat Black"/>
                </a:rPr>
                <a:t>إعلان المساحة</a:t>
              </a:r>
              <a:endParaRPr/>
            </a:p>
          </p:txBody>
        </p:sp>
      </p:grpSp>
      <p:pic>
        <p:nvPicPr>
          <p:cNvPr descr="صورة تحتوي على نص, لقطة شاشة, رسوم متحركة, التصميم&#10;&#10;قد يكون المحتوى المعد بواسطة الذكاء الاصطناعي غير صحيح." id="191" name="Google Shape;191;p28"/>
          <p:cNvPicPr preferRelativeResize="0"/>
          <p:nvPr/>
        </p:nvPicPr>
        <p:blipFill rotWithShape="1">
          <a:blip r:embed="rId3">
            <a:alphaModFix/>
          </a:blip>
          <a:srcRect b="0" l="0" r="0" t="0"/>
          <a:stretch/>
        </p:blipFill>
        <p:spPr>
          <a:xfrm>
            <a:off x="851754" y="1454014"/>
            <a:ext cx="5845708" cy="4411683"/>
          </a:xfrm>
          <a:prstGeom prst="rect">
            <a:avLst/>
          </a:prstGeom>
          <a:noFill/>
          <a:ln>
            <a:noFill/>
          </a:ln>
        </p:spPr>
      </p:pic>
      <p:grpSp>
        <p:nvGrpSpPr>
          <p:cNvPr id="192" name="Google Shape;192;p28"/>
          <p:cNvGrpSpPr/>
          <p:nvPr/>
        </p:nvGrpSpPr>
        <p:grpSpPr>
          <a:xfrm>
            <a:off x="8526483" y="369154"/>
            <a:ext cx="3123212" cy="1325774"/>
            <a:chOff x="8526483" y="369154"/>
            <a:chExt cx="3123212" cy="1325774"/>
          </a:xfrm>
        </p:grpSpPr>
        <p:pic>
          <p:nvPicPr>
            <p:cNvPr descr="صورة تحتوي على نص, الخط, شعار, أزرق كهربائي&#10;&#10;تم إنشاء الوصف تلقائياً" id="193" name="Google Shape;193;p28"/>
            <p:cNvPicPr preferRelativeResize="0"/>
            <p:nvPr/>
          </p:nvPicPr>
          <p:blipFill rotWithShape="1">
            <a:blip r:embed="rId4">
              <a:alphaModFix/>
            </a:blip>
            <a:srcRect b="0" l="0" r="0" t="0"/>
            <a:stretch/>
          </p:blipFill>
          <p:spPr>
            <a:xfrm>
              <a:off x="8526483" y="1009403"/>
              <a:ext cx="1797438" cy="439387"/>
            </a:xfrm>
            <a:prstGeom prst="rect">
              <a:avLst/>
            </a:prstGeom>
            <a:noFill/>
            <a:ln>
              <a:noFill/>
            </a:ln>
          </p:spPr>
        </p:pic>
        <p:pic>
          <p:nvPicPr>
            <p:cNvPr id="194" name="Google Shape;194;p28"/>
            <p:cNvPicPr preferRelativeResize="0"/>
            <p:nvPr/>
          </p:nvPicPr>
          <p:blipFill rotWithShape="1">
            <a:blip r:embed="rId5">
              <a:alphaModFix/>
            </a:blip>
            <a:srcRect b="0" l="0" r="0" t="0"/>
            <a:stretch/>
          </p:blipFill>
          <p:spPr>
            <a:xfrm>
              <a:off x="10323921" y="369154"/>
              <a:ext cx="1325774" cy="1325774"/>
            </a:xfrm>
            <a:prstGeom prst="rect">
              <a:avLst/>
            </a:prstGeom>
            <a:noFill/>
            <a:ln>
              <a:noFill/>
            </a:ln>
          </p:spPr>
        </p:pic>
        <p:cxnSp>
          <p:nvCxnSpPr>
            <p:cNvPr id="195" name="Google Shape;195;p28"/>
            <p:cNvCxnSpPr/>
            <p:nvPr/>
          </p:nvCxnSpPr>
          <p:spPr>
            <a:xfrm>
              <a:off x="10462161" y="676894"/>
              <a:ext cx="0" cy="869233"/>
            </a:xfrm>
            <a:prstGeom prst="straightConnector1">
              <a:avLst/>
            </a:prstGeom>
            <a:noFill/>
            <a:ln cap="flat" cmpd="sng" w="9525">
              <a:solidFill>
                <a:srgbClr val="E1268D"/>
              </a:solidFill>
              <a:prstDash val="solid"/>
              <a:round/>
              <a:headEnd len="sm" w="sm" type="none"/>
              <a:tailEnd len="sm" w="sm"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nvSpPr>
        <p:spPr>
          <a:xfrm>
            <a:off x="-197851" y="3307356"/>
            <a:ext cx="10898119" cy="800284"/>
          </a:xfrm>
          <a:prstGeom prst="rect">
            <a:avLst/>
          </a:prstGeom>
          <a:noFill/>
          <a:ln>
            <a:noFill/>
          </a:ln>
        </p:spPr>
        <p:txBody>
          <a:bodyPr anchorCtr="0" anchor="t" bIns="45700" lIns="91425" spcFirstLastPara="1" rIns="91425" wrap="square" tIns="45700">
            <a:spAutoFit/>
          </a:bodyPr>
          <a:lstStyle/>
          <a:p>
            <a:pPr indent="0" lvl="0" marL="0" marR="0" rtl="1" algn="just">
              <a:lnSpc>
                <a:spcPct val="150000"/>
              </a:lnSpc>
              <a:spcBef>
                <a:spcPts val="0"/>
              </a:spcBef>
              <a:spcAft>
                <a:spcPts val="0"/>
              </a:spcAft>
              <a:buNone/>
            </a:pPr>
            <a:r>
              <a:rPr b="0" i="0" lang="ar-SA" sz="1625" u="none" cap="none" strike="noStrike">
                <a:solidFill>
                  <a:srgbClr val="3F3F3F"/>
                </a:solidFill>
                <a:latin typeface="Montserrat SemiBold"/>
                <a:ea typeface="Montserrat SemiBold"/>
                <a:cs typeface="Montserrat SemiBold"/>
                <a:sym typeface="Montserrat SemiBold"/>
              </a:rPr>
              <a:t>ضيفات المساحة : </a:t>
            </a:r>
            <a:endParaRPr/>
          </a:p>
          <a:p>
            <a:pPr indent="0" lvl="0" marL="0" marR="0" rtl="1" algn="just">
              <a:lnSpc>
                <a:spcPct val="150000"/>
              </a:lnSpc>
              <a:spcBef>
                <a:spcPts val="0"/>
              </a:spcBef>
              <a:spcAft>
                <a:spcPts val="0"/>
              </a:spcAft>
              <a:buNone/>
            </a:pPr>
            <a:r>
              <a:rPr b="0" i="0" lang="ar-SA" sz="1625" u="none" cap="none" strike="noStrike">
                <a:solidFill>
                  <a:srgbClr val="060608"/>
                </a:solidFill>
                <a:latin typeface="Montserrat Light"/>
                <a:ea typeface="Montserrat Light"/>
                <a:cs typeface="Montserrat Light"/>
                <a:sym typeface="Montserrat Light"/>
              </a:rPr>
              <a:t>أ. شفيقة محي الدين ، أ. دلال باهبري ، أ. جمانا أبو ظهير ، أ. أمل بدوي .</a:t>
            </a:r>
            <a:endParaRPr/>
          </a:p>
        </p:txBody>
      </p:sp>
      <p:grpSp>
        <p:nvGrpSpPr>
          <p:cNvPr id="201" name="Google Shape;201;p29"/>
          <p:cNvGrpSpPr/>
          <p:nvPr/>
        </p:nvGrpSpPr>
        <p:grpSpPr>
          <a:xfrm>
            <a:off x="3347403" y="2067247"/>
            <a:ext cx="5498064" cy="922211"/>
            <a:chOff x="1818272" y="870333"/>
            <a:chExt cx="7562629" cy="899984"/>
          </a:xfrm>
        </p:grpSpPr>
        <p:sp>
          <p:nvSpPr>
            <p:cNvPr id="202" name="Google Shape;202;p29"/>
            <p:cNvSpPr/>
            <p:nvPr/>
          </p:nvSpPr>
          <p:spPr>
            <a:xfrm>
              <a:off x="1818272" y="870333"/>
              <a:ext cx="7562629" cy="899984"/>
            </a:xfrm>
            <a:prstGeom prst="roundRect">
              <a:avLst>
                <a:gd fmla="val 36296" name="adj"/>
              </a:avLst>
            </a:prstGeom>
            <a:solidFill>
              <a:srgbClr val="8CCBC4"/>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chemeClr val="lt1"/>
                </a:solidFill>
                <a:latin typeface="Montserrat Black"/>
                <a:ea typeface="Montserrat Black"/>
                <a:cs typeface="Montserrat Black"/>
                <a:sym typeface="Montserrat Black"/>
              </a:endParaRPr>
            </a:p>
          </p:txBody>
        </p:sp>
        <p:sp>
          <p:nvSpPr>
            <p:cNvPr id="203" name="Google Shape;203;p29"/>
            <p:cNvSpPr txBox="1"/>
            <p:nvPr/>
          </p:nvSpPr>
          <p:spPr>
            <a:xfrm>
              <a:off x="2041898" y="1037800"/>
              <a:ext cx="7239268" cy="5106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ar-SA" sz="2800" u="none" cap="none" strike="noStrike">
                  <a:solidFill>
                    <a:schemeClr val="lt1"/>
                  </a:solidFill>
                  <a:latin typeface="Montserrat Black"/>
                  <a:ea typeface="Montserrat Black"/>
                  <a:cs typeface="Montserrat Black"/>
                  <a:sym typeface="Montserrat Black"/>
                </a:rPr>
                <a:t>مساحة ما خاب من استشار</a:t>
              </a:r>
              <a:endParaRPr/>
            </a:p>
          </p:txBody>
        </p:sp>
      </p:grpSp>
      <p:grpSp>
        <p:nvGrpSpPr>
          <p:cNvPr id="204" name="Google Shape;204;p29"/>
          <p:cNvGrpSpPr/>
          <p:nvPr/>
        </p:nvGrpSpPr>
        <p:grpSpPr>
          <a:xfrm>
            <a:off x="8429412" y="4663028"/>
            <a:ext cx="1647939" cy="1283775"/>
            <a:chOff x="6565501" y="3645400"/>
            <a:chExt cx="1647939" cy="1283775"/>
          </a:xfrm>
        </p:grpSpPr>
        <p:grpSp>
          <p:nvGrpSpPr>
            <p:cNvPr id="205" name="Google Shape;205;p29"/>
            <p:cNvGrpSpPr/>
            <p:nvPr/>
          </p:nvGrpSpPr>
          <p:grpSpPr>
            <a:xfrm>
              <a:off x="6810505" y="3645400"/>
              <a:ext cx="1187154" cy="1007108"/>
              <a:chOff x="7641885" y="2872555"/>
              <a:chExt cx="1773776" cy="1681572"/>
            </a:xfrm>
          </p:grpSpPr>
          <p:sp>
            <p:nvSpPr>
              <p:cNvPr id="206" name="Google Shape;206;p29"/>
              <p:cNvSpPr/>
              <p:nvPr/>
            </p:nvSpPr>
            <p:spPr>
              <a:xfrm>
                <a:off x="7701723" y="2942742"/>
                <a:ext cx="1623562" cy="1611385"/>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207" name="Google Shape;207;p29"/>
              <p:cNvSpPr/>
              <p:nvPr/>
            </p:nvSpPr>
            <p:spPr>
              <a:xfrm>
                <a:off x="7643718" y="2872555"/>
                <a:ext cx="1323676" cy="1537719"/>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208" name="Google Shape;208;p29"/>
              <p:cNvSpPr/>
              <p:nvPr/>
            </p:nvSpPr>
            <p:spPr>
              <a:xfrm>
                <a:off x="7641885" y="3030858"/>
                <a:ext cx="1773776" cy="1416794"/>
              </a:xfrm>
              <a:prstGeom prst="ellipse">
                <a:avLst/>
              </a:prstGeom>
              <a:no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None/>
                </a:pPr>
                <a:r>
                  <a:rPr b="0" i="0" lang="ar-SA" sz="2400" u="none" cap="none" strike="noStrike">
                    <a:solidFill>
                      <a:srgbClr val="7F7F7F"/>
                    </a:solidFill>
                    <a:latin typeface="Montserrat ExtraBold"/>
                    <a:ea typeface="Montserrat ExtraBold"/>
                    <a:cs typeface="Montserrat ExtraBold"/>
                    <a:sym typeface="Montserrat ExtraBold"/>
                  </a:rPr>
                  <a:t>1515</a:t>
                </a:r>
                <a:endParaRPr b="0" i="0" sz="1100" u="none" cap="none" strike="noStrike">
                  <a:solidFill>
                    <a:srgbClr val="7F7F7F"/>
                  </a:solidFill>
                  <a:latin typeface="Montserrat ExtraBold"/>
                  <a:ea typeface="Montserrat ExtraBold"/>
                  <a:cs typeface="Montserrat ExtraBold"/>
                  <a:sym typeface="Montserrat ExtraBold"/>
                </a:endParaRPr>
              </a:p>
            </p:txBody>
          </p:sp>
        </p:grpSp>
        <p:grpSp>
          <p:nvGrpSpPr>
            <p:cNvPr id="209" name="Google Shape;209;p29"/>
            <p:cNvGrpSpPr/>
            <p:nvPr/>
          </p:nvGrpSpPr>
          <p:grpSpPr>
            <a:xfrm>
              <a:off x="6565501" y="4479099"/>
              <a:ext cx="1647939" cy="450076"/>
              <a:chOff x="5687307" y="1172174"/>
              <a:chExt cx="1775627" cy="440301"/>
            </a:xfrm>
          </p:grpSpPr>
          <p:sp>
            <p:nvSpPr>
              <p:cNvPr id="210" name="Google Shape;210;p29"/>
              <p:cNvSpPr/>
              <p:nvPr/>
            </p:nvSpPr>
            <p:spPr>
              <a:xfrm>
                <a:off x="5869992" y="1172174"/>
                <a:ext cx="1469547" cy="439693"/>
              </a:xfrm>
              <a:custGeom>
                <a:rect b="b" l="l" r="r" t="t"/>
                <a:pathLst>
                  <a:path extrusionOk="0" fill="none" h="439693" w="1469547">
                    <a:moveTo>
                      <a:pt x="236420" y="0"/>
                    </a:moveTo>
                    <a:cubicBezTo>
                      <a:pt x="371963" y="24459"/>
                      <a:pt x="538401" y="-16526"/>
                      <a:pt x="754707" y="0"/>
                    </a:cubicBezTo>
                    <a:cubicBezTo>
                      <a:pt x="971013" y="16526"/>
                      <a:pt x="1091168" y="4550"/>
                      <a:pt x="1233126" y="0"/>
                    </a:cubicBezTo>
                    <a:cubicBezTo>
                      <a:pt x="1370359" y="10280"/>
                      <a:pt x="1485302" y="117721"/>
                      <a:pt x="1469547" y="219846"/>
                    </a:cubicBezTo>
                    <a:cubicBezTo>
                      <a:pt x="1492312" y="321338"/>
                      <a:pt x="1366831" y="424894"/>
                      <a:pt x="1233126" y="439693"/>
                    </a:cubicBezTo>
                    <a:cubicBezTo>
                      <a:pt x="1048507" y="454801"/>
                      <a:pt x="972714" y="435874"/>
                      <a:pt x="754707" y="439693"/>
                    </a:cubicBezTo>
                    <a:cubicBezTo>
                      <a:pt x="536700" y="443512"/>
                      <a:pt x="491317" y="454006"/>
                      <a:pt x="236420" y="439693"/>
                    </a:cubicBezTo>
                    <a:cubicBezTo>
                      <a:pt x="107571" y="416561"/>
                      <a:pt x="-11855" y="348192"/>
                      <a:pt x="0" y="219846"/>
                    </a:cubicBezTo>
                    <a:cubicBezTo>
                      <a:pt x="-3409" y="104518"/>
                      <a:pt x="119855" y="10398"/>
                      <a:pt x="236420" y="0"/>
                    </a:cubicBezTo>
                    <a:close/>
                  </a:path>
                  <a:path extrusionOk="0" h="439693" w="1469547">
                    <a:moveTo>
                      <a:pt x="236420" y="0"/>
                    </a:moveTo>
                    <a:cubicBezTo>
                      <a:pt x="345673" y="11960"/>
                      <a:pt x="548569" y="17335"/>
                      <a:pt x="724806" y="0"/>
                    </a:cubicBezTo>
                    <a:cubicBezTo>
                      <a:pt x="901043" y="-17335"/>
                      <a:pt x="1082976" y="25025"/>
                      <a:pt x="1233126" y="0"/>
                    </a:cubicBezTo>
                    <a:cubicBezTo>
                      <a:pt x="1350849" y="12535"/>
                      <a:pt x="1468701" y="103101"/>
                      <a:pt x="1469547" y="219846"/>
                    </a:cubicBezTo>
                    <a:cubicBezTo>
                      <a:pt x="1454502" y="333039"/>
                      <a:pt x="1389846" y="452193"/>
                      <a:pt x="1233126" y="439693"/>
                    </a:cubicBezTo>
                    <a:cubicBezTo>
                      <a:pt x="1060963" y="426532"/>
                      <a:pt x="952825" y="437255"/>
                      <a:pt x="754707" y="439693"/>
                    </a:cubicBezTo>
                    <a:cubicBezTo>
                      <a:pt x="556589" y="442131"/>
                      <a:pt x="449051" y="464199"/>
                      <a:pt x="236420" y="439693"/>
                    </a:cubicBezTo>
                    <a:cubicBezTo>
                      <a:pt x="104673" y="428366"/>
                      <a:pt x="-2840" y="345216"/>
                      <a:pt x="0" y="219846"/>
                    </a:cubicBezTo>
                    <a:cubicBezTo>
                      <a:pt x="9694" y="103849"/>
                      <a:pt x="133188" y="6570"/>
                      <a:pt x="236420" y="0"/>
                    </a:cubicBezTo>
                    <a:close/>
                  </a:path>
                </a:pathLst>
              </a:custGeom>
              <a:solidFill>
                <a:srgbClr val="57B5AC"/>
              </a:solidFill>
              <a:ln cap="flat" cmpd="sng" w="25400">
                <a:solidFill>
                  <a:srgbClr val="57B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7F7F7F"/>
                  </a:solidFill>
                  <a:latin typeface="Montserrat SemiBold"/>
                  <a:ea typeface="Montserrat SemiBold"/>
                  <a:cs typeface="Montserrat SemiBold"/>
                  <a:sym typeface="Montserrat SemiBold"/>
                </a:endParaRPr>
              </a:p>
            </p:txBody>
          </p:sp>
          <p:sp>
            <p:nvSpPr>
              <p:cNvPr id="211" name="Google Shape;211;p29"/>
              <p:cNvSpPr txBox="1"/>
              <p:nvPr/>
            </p:nvSpPr>
            <p:spPr>
              <a:xfrm>
                <a:off x="5687307" y="1190947"/>
                <a:ext cx="1775627" cy="4215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SA" sz="1100" u="none" cap="none" strike="noStrike">
                    <a:solidFill>
                      <a:schemeClr val="lt1"/>
                    </a:solidFill>
                    <a:latin typeface="Montserrat SemiBold"/>
                    <a:ea typeface="Montserrat SemiBold"/>
                    <a:cs typeface="Montserrat SemiBold"/>
                    <a:sym typeface="Montserrat SemiBold"/>
                  </a:rPr>
                  <a:t>عدد المشاهدات لتغريدة المساحة </a:t>
                </a:r>
                <a:endParaRPr/>
              </a:p>
            </p:txBody>
          </p:sp>
        </p:grpSp>
      </p:grpSp>
      <p:grpSp>
        <p:nvGrpSpPr>
          <p:cNvPr id="212" name="Google Shape;212;p29"/>
          <p:cNvGrpSpPr/>
          <p:nvPr/>
        </p:nvGrpSpPr>
        <p:grpSpPr>
          <a:xfrm>
            <a:off x="7054168" y="4687504"/>
            <a:ext cx="1363870" cy="1283155"/>
            <a:chOff x="6735051" y="3645400"/>
            <a:chExt cx="1363870" cy="1283155"/>
          </a:xfrm>
        </p:grpSpPr>
        <p:grpSp>
          <p:nvGrpSpPr>
            <p:cNvPr id="213" name="Google Shape;213;p29"/>
            <p:cNvGrpSpPr/>
            <p:nvPr/>
          </p:nvGrpSpPr>
          <p:grpSpPr>
            <a:xfrm>
              <a:off x="6811731" y="3645400"/>
              <a:ext cx="1125440" cy="1007108"/>
              <a:chOff x="7643718" y="2872555"/>
              <a:chExt cx="1681567" cy="1681572"/>
            </a:xfrm>
          </p:grpSpPr>
          <p:sp>
            <p:nvSpPr>
              <p:cNvPr id="214" name="Google Shape;214;p29"/>
              <p:cNvSpPr/>
              <p:nvPr/>
            </p:nvSpPr>
            <p:spPr>
              <a:xfrm>
                <a:off x="7701723" y="2942742"/>
                <a:ext cx="1623562" cy="1611385"/>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215" name="Google Shape;215;p29"/>
              <p:cNvSpPr/>
              <p:nvPr/>
            </p:nvSpPr>
            <p:spPr>
              <a:xfrm>
                <a:off x="7643718" y="2872555"/>
                <a:ext cx="1323676" cy="1537719"/>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216" name="Google Shape;216;p29"/>
              <p:cNvSpPr/>
              <p:nvPr/>
            </p:nvSpPr>
            <p:spPr>
              <a:xfrm>
                <a:off x="7783972" y="3047996"/>
                <a:ext cx="1421206" cy="1416793"/>
              </a:xfrm>
              <a:prstGeom prst="ellipse">
                <a:avLst/>
              </a:prstGeom>
              <a:solidFill>
                <a:srgbClr val="F9CFE2"/>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None/>
                </a:pPr>
                <a:r>
                  <a:rPr b="0" i="0" lang="ar-SA" sz="2400" u="none" cap="none" strike="noStrike">
                    <a:solidFill>
                      <a:srgbClr val="7F7F7F"/>
                    </a:solidFill>
                    <a:latin typeface="Montserrat ExtraBold"/>
                    <a:ea typeface="Montserrat ExtraBold"/>
                    <a:cs typeface="Montserrat ExtraBold"/>
                    <a:sym typeface="Montserrat ExtraBold"/>
                  </a:rPr>
                  <a:t>1000</a:t>
                </a:r>
                <a:endParaRPr b="0" i="0" sz="1200" u="none" cap="none" strike="noStrike">
                  <a:solidFill>
                    <a:srgbClr val="7F7F7F"/>
                  </a:solidFill>
                  <a:latin typeface="Montserrat ExtraBold"/>
                  <a:ea typeface="Montserrat ExtraBold"/>
                  <a:cs typeface="Montserrat ExtraBold"/>
                  <a:sym typeface="Montserrat ExtraBold"/>
                </a:endParaRPr>
              </a:p>
            </p:txBody>
          </p:sp>
        </p:grpSp>
        <p:grpSp>
          <p:nvGrpSpPr>
            <p:cNvPr id="217" name="Google Shape;217;p29"/>
            <p:cNvGrpSpPr/>
            <p:nvPr/>
          </p:nvGrpSpPr>
          <p:grpSpPr>
            <a:xfrm>
              <a:off x="6735051" y="4479100"/>
              <a:ext cx="1363870" cy="449455"/>
              <a:chOff x="5869992" y="1172174"/>
              <a:chExt cx="1469547" cy="439693"/>
            </a:xfrm>
          </p:grpSpPr>
          <p:sp>
            <p:nvSpPr>
              <p:cNvPr id="218" name="Google Shape;218;p29"/>
              <p:cNvSpPr/>
              <p:nvPr/>
            </p:nvSpPr>
            <p:spPr>
              <a:xfrm>
                <a:off x="5869992" y="1172174"/>
                <a:ext cx="1469547" cy="439693"/>
              </a:xfrm>
              <a:custGeom>
                <a:rect b="b" l="l" r="r" t="t"/>
                <a:pathLst>
                  <a:path extrusionOk="0" fill="none" h="439693" w="1469547">
                    <a:moveTo>
                      <a:pt x="236420" y="0"/>
                    </a:moveTo>
                    <a:cubicBezTo>
                      <a:pt x="371963" y="24459"/>
                      <a:pt x="538401" y="-16526"/>
                      <a:pt x="754707" y="0"/>
                    </a:cubicBezTo>
                    <a:cubicBezTo>
                      <a:pt x="971013" y="16526"/>
                      <a:pt x="1091168" y="4550"/>
                      <a:pt x="1233126" y="0"/>
                    </a:cubicBezTo>
                    <a:cubicBezTo>
                      <a:pt x="1370359" y="10280"/>
                      <a:pt x="1485302" y="117721"/>
                      <a:pt x="1469547" y="219846"/>
                    </a:cubicBezTo>
                    <a:cubicBezTo>
                      <a:pt x="1492312" y="321338"/>
                      <a:pt x="1366831" y="424894"/>
                      <a:pt x="1233126" y="439693"/>
                    </a:cubicBezTo>
                    <a:cubicBezTo>
                      <a:pt x="1048507" y="454801"/>
                      <a:pt x="972714" y="435874"/>
                      <a:pt x="754707" y="439693"/>
                    </a:cubicBezTo>
                    <a:cubicBezTo>
                      <a:pt x="536700" y="443512"/>
                      <a:pt x="491317" y="454006"/>
                      <a:pt x="236420" y="439693"/>
                    </a:cubicBezTo>
                    <a:cubicBezTo>
                      <a:pt x="107571" y="416561"/>
                      <a:pt x="-11855" y="348192"/>
                      <a:pt x="0" y="219846"/>
                    </a:cubicBezTo>
                    <a:cubicBezTo>
                      <a:pt x="-3409" y="104518"/>
                      <a:pt x="119855" y="10398"/>
                      <a:pt x="236420" y="0"/>
                    </a:cubicBezTo>
                    <a:close/>
                  </a:path>
                  <a:path extrusionOk="0" h="439693" w="1469547">
                    <a:moveTo>
                      <a:pt x="236420" y="0"/>
                    </a:moveTo>
                    <a:cubicBezTo>
                      <a:pt x="345673" y="11960"/>
                      <a:pt x="548569" y="17335"/>
                      <a:pt x="724806" y="0"/>
                    </a:cubicBezTo>
                    <a:cubicBezTo>
                      <a:pt x="901043" y="-17335"/>
                      <a:pt x="1082976" y="25025"/>
                      <a:pt x="1233126" y="0"/>
                    </a:cubicBezTo>
                    <a:cubicBezTo>
                      <a:pt x="1350849" y="12535"/>
                      <a:pt x="1468701" y="103101"/>
                      <a:pt x="1469547" y="219846"/>
                    </a:cubicBezTo>
                    <a:cubicBezTo>
                      <a:pt x="1454502" y="333039"/>
                      <a:pt x="1389846" y="452193"/>
                      <a:pt x="1233126" y="439693"/>
                    </a:cubicBezTo>
                    <a:cubicBezTo>
                      <a:pt x="1060963" y="426532"/>
                      <a:pt x="952825" y="437255"/>
                      <a:pt x="754707" y="439693"/>
                    </a:cubicBezTo>
                    <a:cubicBezTo>
                      <a:pt x="556589" y="442131"/>
                      <a:pt x="449051" y="464199"/>
                      <a:pt x="236420" y="439693"/>
                    </a:cubicBezTo>
                    <a:cubicBezTo>
                      <a:pt x="104673" y="428366"/>
                      <a:pt x="-2840" y="345216"/>
                      <a:pt x="0" y="219846"/>
                    </a:cubicBezTo>
                    <a:cubicBezTo>
                      <a:pt x="9694" y="103849"/>
                      <a:pt x="133188" y="6570"/>
                      <a:pt x="236420" y="0"/>
                    </a:cubicBezTo>
                    <a:close/>
                  </a:path>
                </a:pathLst>
              </a:custGeom>
              <a:solidFill>
                <a:srgbClr val="57B5AC"/>
              </a:solidFill>
              <a:ln cap="flat" cmpd="sng" w="25400">
                <a:solidFill>
                  <a:srgbClr val="57B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7F7F7F"/>
                  </a:solidFill>
                  <a:latin typeface="Montserrat SemiBold"/>
                  <a:ea typeface="Montserrat SemiBold"/>
                  <a:cs typeface="Montserrat SemiBold"/>
                  <a:sym typeface="Montserrat SemiBold"/>
                </a:endParaRPr>
              </a:p>
            </p:txBody>
          </p:sp>
          <p:sp>
            <p:nvSpPr>
              <p:cNvPr id="219" name="Google Shape;219;p29"/>
              <p:cNvSpPr txBox="1"/>
              <p:nvPr/>
            </p:nvSpPr>
            <p:spPr>
              <a:xfrm>
                <a:off x="5901564" y="1186538"/>
                <a:ext cx="1406401" cy="4215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SA" sz="1100" u="none" cap="none" strike="noStrike">
                    <a:solidFill>
                      <a:schemeClr val="lt1"/>
                    </a:solidFill>
                    <a:latin typeface="Montserrat SemiBold"/>
                    <a:ea typeface="Montserrat SemiBold"/>
                    <a:cs typeface="Montserrat SemiBold"/>
                    <a:sym typeface="Montserrat SemiBold"/>
                  </a:rPr>
                  <a:t>عدد المستمعين للمساحة</a:t>
                </a:r>
                <a:endParaRPr/>
              </a:p>
            </p:txBody>
          </p:sp>
        </p:grpSp>
      </p:grpSp>
      <p:grpSp>
        <p:nvGrpSpPr>
          <p:cNvPr id="220" name="Google Shape;220;p29"/>
          <p:cNvGrpSpPr/>
          <p:nvPr/>
        </p:nvGrpSpPr>
        <p:grpSpPr>
          <a:xfrm>
            <a:off x="5504674" y="4693083"/>
            <a:ext cx="1363870" cy="1283155"/>
            <a:chOff x="6735051" y="3645400"/>
            <a:chExt cx="1363870" cy="1283155"/>
          </a:xfrm>
        </p:grpSpPr>
        <p:grpSp>
          <p:nvGrpSpPr>
            <p:cNvPr id="221" name="Google Shape;221;p29"/>
            <p:cNvGrpSpPr/>
            <p:nvPr/>
          </p:nvGrpSpPr>
          <p:grpSpPr>
            <a:xfrm>
              <a:off x="6811731" y="3645400"/>
              <a:ext cx="1125440" cy="1007108"/>
              <a:chOff x="7643718" y="2872555"/>
              <a:chExt cx="1681567" cy="1681572"/>
            </a:xfrm>
          </p:grpSpPr>
          <p:sp>
            <p:nvSpPr>
              <p:cNvPr id="222" name="Google Shape;222;p29"/>
              <p:cNvSpPr/>
              <p:nvPr/>
            </p:nvSpPr>
            <p:spPr>
              <a:xfrm>
                <a:off x="7701723" y="2942742"/>
                <a:ext cx="1623562" cy="1611385"/>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223" name="Google Shape;223;p29"/>
              <p:cNvSpPr/>
              <p:nvPr/>
            </p:nvSpPr>
            <p:spPr>
              <a:xfrm>
                <a:off x="7643718" y="2872555"/>
                <a:ext cx="1323676" cy="1537719"/>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224" name="Google Shape;224;p29"/>
              <p:cNvSpPr/>
              <p:nvPr/>
            </p:nvSpPr>
            <p:spPr>
              <a:xfrm>
                <a:off x="7783972" y="3047996"/>
                <a:ext cx="1421206" cy="1416793"/>
              </a:xfrm>
              <a:prstGeom prst="ellipse">
                <a:avLst/>
              </a:prstGeom>
              <a:solidFill>
                <a:srgbClr val="F9CFE2"/>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None/>
                </a:pPr>
                <a:r>
                  <a:rPr b="0" i="0" lang="ar-SA" sz="2400" u="none" cap="none" strike="noStrike">
                    <a:solidFill>
                      <a:srgbClr val="7F7F7F"/>
                    </a:solidFill>
                    <a:latin typeface="Montserrat ExtraBold"/>
                    <a:ea typeface="Montserrat ExtraBold"/>
                    <a:cs typeface="Montserrat ExtraBold"/>
                    <a:sym typeface="Montserrat ExtraBold"/>
                  </a:rPr>
                  <a:t>4</a:t>
                </a:r>
                <a:endParaRPr/>
              </a:p>
            </p:txBody>
          </p:sp>
        </p:grpSp>
        <p:grpSp>
          <p:nvGrpSpPr>
            <p:cNvPr id="225" name="Google Shape;225;p29"/>
            <p:cNvGrpSpPr/>
            <p:nvPr/>
          </p:nvGrpSpPr>
          <p:grpSpPr>
            <a:xfrm>
              <a:off x="6735051" y="4479100"/>
              <a:ext cx="1363870" cy="449455"/>
              <a:chOff x="5869992" y="1172174"/>
              <a:chExt cx="1469547" cy="439693"/>
            </a:xfrm>
          </p:grpSpPr>
          <p:sp>
            <p:nvSpPr>
              <p:cNvPr id="226" name="Google Shape;226;p29"/>
              <p:cNvSpPr/>
              <p:nvPr/>
            </p:nvSpPr>
            <p:spPr>
              <a:xfrm>
                <a:off x="5869992" y="1172174"/>
                <a:ext cx="1469547" cy="439693"/>
              </a:xfrm>
              <a:custGeom>
                <a:rect b="b" l="l" r="r" t="t"/>
                <a:pathLst>
                  <a:path extrusionOk="0" fill="none" h="439693" w="1469547">
                    <a:moveTo>
                      <a:pt x="236420" y="0"/>
                    </a:moveTo>
                    <a:cubicBezTo>
                      <a:pt x="371963" y="24459"/>
                      <a:pt x="538401" y="-16526"/>
                      <a:pt x="754707" y="0"/>
                    </a:cubicBezTo>
                    <a:cubicBezTo>
                      <a:pt x="971013" y="16526"/>
                      <a:pt x="1091168" y="4550"/>
                      <a:pt x="1233126" y="0"/>
                    </a:cubicBezTo>
                    <a:cubicBezTo>
                      <a:pt x="1370359" y="10280"/>
                      <a:pt x="1485302" y="117721"/>
                      <a:pt x="1469547" y="219846"/>
                    </a:cubicBezTo>
                    <a:cubicBezTo>
                      <a:pt x="1492312" y="321338"/>
                      <a:pt x="1366831" y="424894"/>
                      <a:pt x="1233126" y="439693"/>
                    </a:cubicBezTo>
                    <a:cubicBezTo>
                      <a:pt x="1048507" y="454801"/>
                      <a:pt x="972714" y="435874"/>
                      <a:pt x="754707" y="439693"/>
                    </a:cubicBezTo>
                    <a:cubicBezTo>
                      <a:pt x="536700" y="443512"/>
                      <a:pt x="491317" y="454006"/>
                      <a:pt x="236420" y="439693"/>
                    </a:cubicBezTo>
                    <a:cubicBezTo>
                      <a:pt x="107571" y="416561"/>
                      <a:pt x="-11855" y="348192"/>
                      <a:pt x="0" y="219846"/>
                    </a:cubicBezTo>
                    <a:cubicBezTo>
                      <a:pt x="-3409" y="104518"/>
                      <a:pt x="119855" y="10398"/>
                      <a:pt x="236420" y="0"/>
                    </a:cubicBezTo>
                    <a:close/>
                  </a:path>
                  <a:path extrusionOk="0" h="439693" w="1469547">
                    <a:moveTo>
                      <a:pt x="236420" y="0"/>
                    </a:moveTo>
                    <a:cubicBezTo>
                      <a:pt x="345673" y="11960"/>
                      <a:pt x="548569" y="17335"/>
                      <a:pt x="724806" y="0"/>
                    </a:cubicBezTo>
                    <a:cubicBezTo>
                      <a:pt x="901043" y="-17335"/>
                      <a:pt x="1082976" y="25025"/>
                      <a:pt x="1233126" y="0"/>
                    </a:cubicBezTo>
                    <a:cubicBezTo>
                      <a:pt x="1350849" y="12535"/>
                      <a:pt x="1468701" y="103101"/>
                      <a:pt x="1469547" y="219846"/>
                    </a:cubicBezTo>
                    <a:cubicBezTo>
                      <a:pt x="1454502" y="333039"/>
                      <a:pt x="1389846" y="452193"/>
                      <a:pt x="1233126" y="439693"/>
                    </a:cubicBezTo>
                    <a:cubicBezTo>
                      <a:pt x="1060963" y="426532"/>
                      <a:pt x="952825" y="437255"/>
                      <a:pt x="754707" y="439693"/>
                    </a:cubicBezTo>
                    <a:cubicBezTo>
                      <a:pt x="556589" y="442131"/>
                      <a:pt x="449051" y="464199"/>
                      <a:pt x="236420" y="439693"/>
                    </a:cubicBezTo>
                    <a:cubicBezTo>
                      <a:pt x="104673" y="428366"/>
                      <a:pt x="-2840" y="345216"/>
                      <a:pt x="0" y="219846"/>
                    </a:cubicBezTo>
                    <a:cubicBezTo>
                      <a:pt x="9694" y="103849"/>
                      <a:pt x="133188" y="6570"/>
                      <a:pt x="236420" y="0"/>
                    </a:cubicBezTo>
                    <a:close/>
                  </a:path>
                </a:pathLst>
              </a:custGeom>
              <a:solidFill>
                <a:srgbClr val="57B5AC"/>
              </a:solidFill>
              <a:ln cap="flat" cmpd="sng" w="25400">
                <a:solidFill>
                  <a:srgbClr val="57B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7F7F7F"/>
                  </a:solidFill>
                  <a:latin typeface="Montserrat SemiBold"/>
                  <a:ea typeface="Montserrat SemiBold"/>
                  <a:cs typeface="Montserrat SemiBold"/>
                  <a:sym typeface="Montserrat SemiBold"/>
                </a:endParaRPr>
              </a:p>
            </p:txBody>
          </p:sp>
          <p:sp>
            <p:nvSpPr>
              <p:cNvPr id="227" name="Google Shape;227;p29"/>
              <p:cNvSpPr txBox="1"/>
              <p:nvPr/>
            </p:nvSpPr>
            <p:spPr>
              <a:xfrm>
                <a:off x="5901564" y="1254975"/>
                <a:ext cx="1406401" cy="2559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SA" sz="1100" u="none" cap="none" strike="noStrike">
                    <a:solidFill>
                      <a:schemeClr val="lt1"/>
                    </a:solidFill>
                    <a:latin typeface="Montserrat SemiBold"/>
                    <a:ea typeface="Montserrat SemiBold"/>
                    <a:cs typeface="Montserrat SemiBold"/>
                    <a:sym typeface="Montserrat SemiBold"/>
                  </a:rPr>
                  <a:t>عدد المدخلات</a:t>
                </a:r>
                <a:endParaRPr/>
              </a:p>
            </p:txBody>
          </p:sp>
        </p:grpSp>
      </p:grpSp>
      <p:grpSp>
        <p:nvGrpSpPr>
          <p:cNvPr id="228" name="Google Shape;228;p29"/>
          <p:cNvGrpSpPr/>
          <p:nvPr/>
        </p:nvGrpSpPr>
        <p:grpSpPr>
          <a:xfrm>
            <a:off x="3901275" y="4705064"/>
            <a:ext cx="1363870" cy="1283160"/>
            <a:chOff x="6735051" y="3645400"/>
            <a:chExt cx="1363870" cy="1283160"/>
          </a:xfrm>
        </p:grpSpPr>
        <p:grpSp>
          <p:nvGrpSpPr>
            <p:cNvPr id="229" name="Google Shape;229;p29"/>
            <p:cNvGrpSpPr/>
            <p:nvPr/>
          </p:nvGrpSpPr>
          <p:grpSpPr>
            <a:xfrm>
              <a:off x="6811731" y="3645400"/>
              <a:ext cx="1125440" cy="1007108"/>
              <a:chOff x="7643718" y="2872555"/>
              <a:chExt cx="1681567" cy="1681572"/>
            </a:xfrm>
          </p:grpSpPr>
          <p:sp>
            <p:nvSpPr>
              <p:cNvPr id="230" name="Google Shape;230;p29"/>
              <p:cNvSpPr/>
              <p:nvPr/>
            </p:nvSpPr>
            <p:spPr>
              <a:xfrm>
                <a:off x="7701723" y="2942742"/>
                <a:ext cx="1623562" cy="1611385"/>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231" name="Google Shape;231;p29"/>
              <p:cNvSpPr/>
              <p:nvPr/>
            </p:nvSpPr>
            <p:spPr>
              <a:xfrm>
                <a:off x="7643718" y="2872555"/>
                <a:ext cx="1323676" cy="1537719"/>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232" name="Google Shape;232;p29"/>
              <p:cNvSpPr/>
              <p:nvPr/>
            </p:nvSpPr>
            <p:spPr>
              <a:xfrm>
                <a:off x="7783972" y="3047996"/>
                <a:ext cx="1421206" cy="1416793"/>
              </a:xfrm>
              <a:prstGeom prst="ellipse">
                <a:avLst/>
              </a:prstGeom>
              <a:solidFill>
                <a:srgbClr val="F9CFE2"/>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None/>
                </a:pPr>
                <a:r>
                  <a:rPr b="0" i="0" lang="ar-SA" sz="2800" u="none" cap="none" strike="noStrike">
                    <a:solidFill>
                      <a:srgbClr val="7F7F7F"/>
                    </a:solidFill>
                    <a:latin typeface="Montserrat ExtraBold"/>
                    <a:ea typeface="Montserrat ExtraBold"/>
                    <a:cs typeface="Montserrat ExtraBold"/>
                    <a:sym typeface="Montserrat ExtraBold"/>
                  </a:rPr>
                  <a:t>4</a:t>
                </a:r>
                <a:endParaRPr b="0" i="0" sz="1200" u="none" cap="none" strike="noStrike">
                  <a:solidFill>
                    <a:srgbClr val="7F7F7F"/>
                  </a:solidFill>
                  <a:latin typeface="Montserrat ExtraBold"/>
                  <a:ea typeface="Montserrat ExtraBold"/>
                  <a:cs typeface="Montserrat ExtraBold"/>
                  <a:sym typeface="Montserrat ExtraBold"/>
                </a:endParaRPr>
              </a:p>
            </p:txBody>
          </p:sp>
        </p:grpSp>
        <p:sp>
          <p:nvSpPr>
            <p:cNvPr id="233" name="Google Shape;233;p29"/>
            <p:cNvSpPr/>
            <p:nvPr/>
          </p:nvSpPr>
          <p:spPr>
            <a:xfrm>
              <a:off x="6735051" y="4479104"/>
              <a:ext cx="1363870" cy="449456"/>
            </a:xfrm>
            <a:custGeom>
              <a:rect b="b" l="l" r="r" t="t"/>
              <a:pathLst>
                <a:path extrusionOk="0" fill="none" h="449456" w="1363870">
                  <a:moveTo>
                    <a:pt x="219418" y="0"/>
                  </a:moveTo>
                  <a:cubicBezTo>
                    <a:pt x="323457" y="22107"/>
                    <a:pt x="581184" y="23682"/>
                    <a:pt x="700435" y="0"/>
                  </a:cubicBezTo>
                  <a:cubicBezTo>
                    <a:pt x="819686" y="-23682"/>
                    <a:pt x="1037253" y="8738"/>
                    <a:pt x="1144451" y="0"/>
                  </a:cubicBezTo>
                  <a:cubicBezTo>
                    <a:pt x="1274897" y="14290"/>
                    <a:pt x="1380258" y="120681"/>
                    <a:pt x="1363870" y="224728"/>
                  </a:cubicBezTo>
                  <a:cubicBezTo>
                    <a:pt x="1381141" y="333726"/>
                    <a:pt x="1266788" y="443964"/>
                    <a:pt x="1144451" y="449456"/>
                  </a:cubicBezTo>
                  <a:cubicBezTo>
                    <a:pt x="952267" y="440092"/>
                    <a:pt x="892791" y="429804"/>
                    <a:pt x="700435" y="449456"/>
                  </a:cubicBezTo>
                  <a:cubicBezTo>
                    <a:pt x="508079" y="469108"/>
                    <a:pt x="385875" y="428550"/>
                    <a:pt x="219418" y="449456"/>
                  </a:cubicBezTo>
                  <a:cubicBezTo>
                    <a:pt x="99238" y="436084"/>
                    <a:pt x="-15044" y="357632"/>
                    <a:pt x="0" y="224728"/>
                  </a:cubicBezTo>
                  <a:cubicBezTo>
                    <a:pt x="-8808" y="116357"/>
                    <a:pt x="117469" y="14282"/>
                    <a:pt x="219418" y="0"/>
                  </a:cubicBezTo>
                  <a:close/>
                </a:path>
                <a:path extrusionOk="0" h="449456" w="1363870">
                  <a:moveTo>
                    <a:pt x="219418" y="0"/>
                  </a:moveTo>
                  <a:cubicBezTo>
                    <a:pt x="434876" y="20872"/>
                    <a:pt x="484562" y="15006"/>
                    <a:pt x="672684" y="0"/>
                  </a:cubicBezTo>
                  <a:cubicBezTo>
                    <a:pt x="860806" y="-15006"/>
                    <a:pt x="1046284" y="3917"/>
                    <a:pt x="1144451" y="0"/>
                  </a:cubicBezTo>
                  <a:cubicBezTo>
                    <a:pt x="1248836" y="16390"/>
                    <a:pt x="1359365" y="125507"/>
                    <a:pt x="1363870" y="224728"/>
                  </a:cubicBezTo>
                  <a:cubicBezTo>
                    <a:pt x="1360546" y="347029"/>
                    <a:pt x="1271255" y="452148"/>
                    <a:pt x="1144451" y="449456"/>
                  </a:cubicBezTo>
                  <a:cubicBezTo>
                    <a:pt x="985326" y="436873"/>
                    <a:pt x="831119" y="433032"/>
                    <a:pt x="700435" y="449456"/>
                  </a:cubicBezTo>
                  <a:cubicBezTo>
                    <a:pt x="569751" y="465880"/>
                    <a:pt x="452282" y="431920"/>
                    <a:pt x="219418" y="449456"/>
                  </a:cubicBezTo>
                  <a:cubicBezTo>
                    <a:pt x="95693" y="425080"/>
                    <a:pt x="-15373" y="370212"/>
                    <a:pt x="0" y="224728"/>
                  </a:cubicBezTo>
                  <a:cubicBezTo>
                    <a:pt x="8004" y="105088"/>
                    <a:pt x="114461" y="3898"/>
                    <a:pt x="219418" y="0"/>
                  </a:cubicBezTo>
                  <a:close/>
                </a:path>
              </a:pathLst>
            </a:custGeom>
            <a:solidFill>
              <a:srgbClr val="57B5AC"/>
            </a:solidFill>
            <a:ln cap="flat" cmpd="sng" w="25400">
              <a:solidFill>
                <a:srgbClr val="57B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7F7F7F"/>
                </a:solidFill>
                <a:latin typeface="Montserrat SemiBold"/>
                <a:ea typeface="Montserrat SemiBold"/>
                <a:cs typeface="Montserrat SemiBold"/>
                <a:sym typeface="Montserrat SemiBold"/>
              </a:endParaRPr>
            </a:p>
          </p:txBody>
        </p:sp>
      </p:grpSp>
      <p:sp>
        <p:nvSpPr>
          <p:cNvPr id="234" name="Google Shape;234;p29"/>
          <p:cNvSpPr txBox="1"/>
          <p:nvPr/>
        </p:nvSpPr>
        <p:spPr>
          <a:xfrm>
            <a:off x="3926105" y="5552978"/>
            <a:ext cx="1305265"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SA" sz="1100" u="none" cap="none" strike="noStrike">
                <a:solidFill>
                  <a:schemeClr val="lt1"/>
                </a:solidFill>
                <a:latin typeface="Montserrat SemiBold"/>
                <a:ea typeface="Montserrat SemiBold"/>
                <a:cs typeface="Montserrat SemiBold"/>
                <a:sym typeface="Montserrat SemiBold"/>
              </a:rPr>
              <a:t>عدد ضيفات المساحة</a:t>
            </a:r>
            <a:endParaRPr/>
          </a:p>
        </p:txBody>
      </p:sp>
      <p:grpSp>
        <p:nvGrpSpPr>
          <p:cNvPr id="235" name="Google Shape;235;p29"/>
          <p:cNvGrpSpPr/>
          <p:nvPr/>
        </p:nvGrpSpPr>
        <p:grpSpPr>
          <a:xfrm>
            <a:off x="2136126" y="4693078"/>
            <a:ext cx="1363870" cy="1283160"/>
            <a:chOff x="6735051" y="3645400"/>
            <a:chExt cx="1363870" cy="1283160"/>
          </a:xfrm>
        </p:grpSpPr>
        <p:grpSp>
          <p:nvGrpSpPr>
            <p:cNvPr id="236" name="Google Shape;236;p29"/>
            <p:cNvGrpSpPr/>
            <p:nvPr/>
          </p:nvGrpSpPr>
          <p:grpSpPr>
            <a:xfrm>
              <a:off x="6774622" y="3645400"/>
              <a:ext cx="1223596" cy="1007108"/>
              <a:chOff x="7588272" y="2872555"/>
              <a:chExt cx="1828226" cy="1681572"/>
            </a:xfrm>
          </p:grpSpPr>
          <p:sp>
            <p:nvSpPr>
              <p:cNvPr id="237" name="Google Shape;237;p29"/>
              <p:cNvSpPr/>
              <p:nvPr/>
            </p:nvSpPr>
            <p:spPr>
              <a:xfrm>
                <a:off x="7701723" y="2942742"/>
                <a:ext cx="1623562" cy="1611385"/>
              </a:xfrm>
              <a:custGeom>
                <a:rect b="b" l="l" r="r" t="t"/>
                <a:pathLst>
                  <a:path extrusionOk="0" h="392" w="395">
                    <a:moveTo>
                      <a:pt x="394" y="186"/>
                    </a:moveTo>
                    <a:cubicBezTo>
                      <a:pt x="391" y="144"/>
                      <a:pt x="374" y="109"/>
                      <a:pt x="351" y="81"/>
                    </a:cubicBezTo>
                    <a:cubicBezTo>
                      <a:pt x="349" y="79"/>
                      <a:pt x="347" y="76"/>
                      <a:pt x="345" y="74"/>
                    </a:cubicBezTo>
                    <a:cubicBezTo>
                      <a:pt x="345" y="74"/>
                      <a:pt x="345" y="74"/>
                      <a:pt x="346" y="74"/>
                    </a:cubicBezTo>
                    <a:cubicBezTo>
                      <a:pt x="346" y="74"/>
                      <a:pt x="346" y="73"/>
                      <a:pt x="346" y="73"/>
                    </a:cubicBezTo>
                    <a:cubicBezTo>
                      <a:pt x="345" y="73"/>
                      <a:pt x="345" y="73"/>
                      <a:pt x="344" y="73"/>
                    </a:cubicBezTo>
                    <a:cubicBezTo>
                      <a:pt x="344" y="73"/>
                      <a:pt x="344" y="73"/>
                      <a:pt x="344" y="74"/>
                    </a:cubicBezTo>
                    <a:cubicBezTo>
                      <a:pt x="341" y="70"/>
                      <a:pt x="338" y="67"/>
                      <a:pt x="334" y="63"/>
                    </a:cubicBezTo>
                    <a:cubicBezTo>
                      <a:pt x="334" y="63"/>
                      <a:pt x="335" y="63"/>
                      <a:pt x="334" y="61"/>
                    </a:cubicBezTo>
                    <a:cubicBezTo>
                      <a:pt x="334" y="62"/>
                      <a:pt x="333" y="62"/>
                      <a:pt x="333" y="63"/>
                    </a:cubicBezTo>
                    <a:cubicBezTo>
                      <a:pt x="316" y="46"/>
                      <a:pt x="295" y="33"/>
                      <a:pt x="270" y="23"/>
                    </a:cubicBezTo>
                    <a:cubicBezTo>
                      <a:pt x="270" y="23"/>
                      <a:pt x="270" y="23"/>
                      <a:pt x="270" y="23"/>
                    </a:cubicBezTo>
                    <a:cubicBezTo>
                      <a:pt x="270" y="23"/>
                      <a:pt x="270" y="23"/>
                      <a:pt x="270" y="23"/>
                    </a:cubicBezTo>
                    <a:cubicBezTo>
                      <a:pt x="267" y="22"/>
                      <a:pt x="264" y="21"/>
                      <a:pt x="261" y="20"/>
                    </a:cubicBezTo>
                    <a:cubicBezTo>
                      <a:pt x="262" y="19"/>
                      <a:pt x="263" y="17"/>
                      <a:pt x="262" y="16"/>
                    </a:cubicBezTo>
                    <a:cubicBezTo>
                      <a:pt x="262" y="17"/>
                      <a:pt x="261" y="18"/>
                      <a:pt x="260" y="20"/>
                    </a:cubicBezTo>
                    <a:cubicBezTo>
                      <a:pt x="260" y="19"/>
                      <a:pt x="260" y="19"/>
                      <a:pt x="259" y="19"/>
                    </a:cubicBezTo>
                    <a:cubicBezTo>
                      <a:pt x="259" y="19"/>
                      <a:pt x="260" y="19"/>
                      <a:pt x="260" y="19"/>
                    </a:cubicBezTo>
                    <a:cubicBezTo>
                      <a:pt x="260" y="18"/>
                      <a:pt x="259" y="18"/>
                      <a:pt x="260" y="18"/>
                    </a:cubicBezTo>
                    <a:cubicBezTo>
                      <a:pt x="260" y="18"/>
                      <a:pt x="260" y="18"/>
                      <a:pt x="260" y="18"/>
                    </a:cubicBezTo>
                    <a:cubicBezTo>
                      <a:pt x="260" y="18"/>
                      <a:pt x="260" y="18"/>
                      <a:pt x="260" y="18"/>
                    </a:cubicBezTo>
                    <a:cubicBezTo>
                      <a:pt x="260" y="18"/>
                      <a:pt x="260" y="18"/>
                      <a:pt x="260" y="18"/>
                    </a:cubicBezTo>
                    <a:cubicBezTo>
                      <a:pt x="260" y="17"/>
                      <a:pt x="260" y="17"/>
                      <a:pt x="260" y="17"/>
                    </a:cubicBezTo>
                    <a:cubicBezTo>
                      <a:pt x="260" y="17"/>
                      <a:pt x="260" y="16"/>
                      <a:pt x="260" y="16"/>
                    </a:cubicBezTo>
                    <a:cubicBezTo>
                      <a:pt x="259" y="16"/>
                      <a:pt x="259" y="16"/>
                      <a:pt x="258" y="16"/>
                    </a:cubicBezTo>
                    <a:cubicBezTo>
                      <a:pt x="258" y="17"/>
                      <a:pt x="258" y="17"/>
                      <a:pt x="258" y="18"/>
                    </a:cubicBezTo>
                    <a:cubicBezTo>
                      <a:pt x="258" y="18"/>
                      <a:pt x="259" y="18"/>
                      <a:pt x="259" y="18"/>
                    </a:cubicBezTo>
                    <a:cubicBezTo>
                      <a:pt x="259" y="18"/>
                      <a:pt x="259" y="19"/>
                      <a:pt x="259" y="19"/>
                    </a:cubicBezTo>
                    <a:cubicBezTo>
                      <a:pt x="259" y="19"/>
                      <a:pt x="259" y="19"/>
                      <a:pt x="259" y="19"/>
                    </a:cubicBezTo>
                    <a:cubicBezTo>
                      <a:pt x="258" y="19"/>
                      <a:pt x="256" y="18"/>
                      <a:pt x="255" y="18"/>
                    </a:cubicBezTo>
                    <a:cubicBezTo>
                      <a:pt x="254" y="18"/>
                      <a:pt x="254" y="17"/>
                      <a:pt x="253" y="17"/>
                    </a:cubicBezTo>
                    <a:cubicBezTo>
                      <a:pt x="253" y="17"/>
                      <a:pt x="253" y="17"/>
                      <a:pt x="253" y="17"/>
                    </a:cubicBezTo>
                    <a:cubicBezTo>
                      <a:pt x="252" y="17"/>
                      <a:pt x="252" y="17"/>
                      <a:pt x="252" y="17"/>
                    </a:cubicBezTo>
                    <a:cubicBezTo>
                      <a:pt x="194" y="0"/>
                      <a:pt x="133" y="11"/>
                      <a:pt x="86" y="45"/>
                    </a:cubicBezTo>
                    <a:cubicBezTo>
                      <a:pt x="86" y="44"/>
                      <a:pt x="87" y="43"/>
                      <a:pt x="87" y="42"/>
                    </a:cubicBezTo>
                    <a:cubicBezTo>
                      <a:pt x="86" y="41"/>
                      <a:pt x="85" y="44"/>
                      <a:pt x="85" y="45"/>
                    </a:cubicBezTo>
                    <a:cubicBezTo>
                      <a:pt x="84" y="46"/>
                      <a:pt x="84" y="46"/>
                      <a:pt x="83" y="46"/>
                    </a:cubicBezTo>
                    <a:cubicBezTo>
                      <a:pt x="83" y="45"/>
                      <a:pt x="82" y="44"/>
                      <a:pt x="84" y="42"/>
                    </a:cubicBezTo>
                    <a:cubicBezTo>
                      <a:pt x="82" y="42"/>
                      <a:pt x="82" y="44"/>
                      <a:pt x="82" y="46"/>
                    </a:cubicBezTo>
                    <a:cubicBezTo>
                      <a:pt x="83" y="46"/>
                      <a:pt x="83" y="46"/>
                      <a:pt x="83" y="47"/>
                    </a:cubicBezTo>
                    <a:cubicBezTo>
                      <a:pt x="79" y="50"/>
                      <a:pt x="75" y="53"/>
                      <a:pt x="71" y="56"/>
                    </a:cubicBezTo>
                    <a:cubicBezTo>
                      <a:pt x="71" y="56"/>
                      <a:pt x="71" y="55"/>
                      <a:pt x="69" y="54"/>
                    </a:cubicBezTo>
                    <a:cubicBezTo>
                      <a:pt x="74" y="49"/>
                      <a:pt x="79" y="45"/>
                      <a:pt x="85" y="41"/>
                    </a:cubicBezTo>
                    <a:cubicBezTo>
                      <a:pt x="85" y="42"/>
                      <a:pt x="86" y="41"/>
                      <a:pt x="86" y="40"/>
                    </a:cubicBezTo>
                    <a:cubicBezTo>
                      <a:pt x="96" y="33"/>
                      <a:pt x="106" y="27"/>
                      <a:pt x="117" y="22"/>
                    </a:cubicBezTo>
                    <a:cubicBezTo>
                      <a:pt x="127" y="18"/>
                      <a:pt x="134" y="14"/>
                      <a:pt x="134" y="13"/>
                    </a:cubicBezTo>
                    <a:cubicBezTo>
                      <a:pt x="134" y="12"/>
                      <a:pt x="125" y="13"/>
                      <a:pt x="116" y="18"/>
                    </a:cubicBezTo>
                    <a:cubicBezTo>
                      <a:pt x="51" y="46"/>
                      <a:pt x="5" y="112"/>
                      <a:pt x="2" y="183"/>
                    </a:cubicBezTo>
                    <a:cubicBezTo>
                      <a:pt x="0" y="228"/>
                      <a:pt x="13" y="273"/>
                      <a:pt x="40" y="309"/>
                    </a:cubicBezTo>
                    <a:cubicBezTo>
                      <a:pt x="66" y="344"/>
                      <a:pt x="105" y="370"/>
                      <a:pt x="147" y="381"/>
                    </a:cubicBezTo>
                    <a:cubicBezTo>
                      <a:pt x="190" y="392"/>
                      <a:pt x="236" y="387"/>
                      <a:pt x="274" y="369"/>
                    </a:cubicBezTo>
                    <a:cubicBezTo>
                      <a:pt x="313" y="350"/>
                      <a:pt x="345" y="318"/>
                      <a:pt x="363" y="281"/>
                    </a:cubicBezTo>
                    <a:cubicBezTo>
                      <a:pt x="364" y="277"/>
                      <a:pt x="365" y="274"/>
                      <a:pt x="365" y="274"/>
                    </a:cubicBezTo>
                    <a:cubicBezTo>
                      <a:pt x="364" y="274"/>
                      <a:pt x="362" y="277"/>
                      <a:pt x="361" y="281"/>
                    </a:cubicBezTo>
                    <a:cubicBezTo>
                      <a:pt x="362" y="279"/>
                      <a:pt x="362" y="279"/>
                      <a:pt x="362" y="279"/>
                    </a:cubicBezTo>
                    <a:cubicBezTo>
                      <a:pt x="341" y="318"/>
                      <a:pt x="306" y="352"/>
                      <a:pt x="263" y="368"/>
                    </a:cubicBezTo>
                    <a:cubicBezTo>
                      <a:pt x="248" y="373"/>
                      <a:pt x="231" y="376"/>
                      <a:pt x="214" y="377"/>
                    </a:cubicBezTo>
                    <a:cubicBezTo>
                      <a:pt x="231" y="375"/>
                      <a:pt x="248" y="371"/>
                      <a:pt x="264" y="365"/>
                    </a:cubicBezTo>
                    <a:cubicBezTo>
                      <a:pt x="310" y="345"/>
                      <a:pt x="341" y="309"/>
                      <a:pt x="358" y="267"/>
                    </a:cubicBezTo>
                    <a:cubicBezTo>
                      <a:pt x="358" y="266"/>
                      <a:pt x="357" y="267"/>
                      <a:pt x="357" y="267"/>
                    </a:cubicBezTo>
                    <a:cubicBezTo>
                      <a:pt x="358" y="265"/>
                      <a:pt x="357" y="265"/>
                      <a:pt x="357" y="266"/>
                    </a:cubicBezTo>
                    <a:cubicBezTo>
                      <a:pt x="356" y="267"/>
                      <a:pt x="355" y="269"/>
                      <a:pt x="354" y="271"/>
                    </a:cubicBezTo>
                    <a:cubicBezTo>
                      <a:pt x="336" y="312"/>
                      <a:pt x="300" y="344"/>
                      <a:pt x="259" y="360"/>
                    </a:cubicBezTo>
                    <a:cubicBezTo>
                      <a:pt x="259" y="359"/>
                      <a:pt x="257" y="358"/>
                      <a:pt x="258" y="361"/>
                    </a:cubicBezTo>
                    <a:cubicBezTo>
                      <a:pt x="257" y="361"/>
                      <a:pt x="256" y="362"/>
                      <a:pt x="255" y="362"/>
                    </a:cubicBezTo>
                    <a:cubicBezTo>
                      <a:pt x="255" y="362"/>
                      <a:pt x="255" y="362"/>
                      <a:pt x="255" y="361"/>
                    </a:cubicBezTo>
                    <a:cubicBezTo>
                      <a:pt x="254" y="361"/>
                      <a:pt x="254" y="361"/>
                      <a:pt x="253" y="361"/>
                    </a:cubicBezTo>
                    <a:cubicBezTo>
                      <a:pt x="253" y="362"/>
                      <a:pt x="253" y="362"/>
                      <a:pt x="253" y="363"/>
                    </a:cubicBezTo>
                    <a:cubicBezTo>
                      <a:pt x="253" y="363"/>
                      <a:pt x="253" y="363"/>
                      <a:pt x="253" y="363"/>
                    </a:cubicBezTo>
                    <a:cubicBezTo>
                      <a:pt x="240" y="367"/>
                      <a:pt x="226" y="371"/>
                      <a:pt x="212" y="372"/>
                    </a:cubicBezTo>
                    <a:cubicBezTo>
                      <a:pt x="211" y="372"/>
                      <a:pt x="210" y="372"/>
                      <a:pt x="208" y="372"/>
                    </a:cubicBezTo>
                    <a:cubicBezTo>
                      <a:pt x="208" y="371"/>
                      <a:pt x="206" y="371"/>
                      <a:pt x="207" y="372"/>
                    </a:cubicBezTo>
                    <a:cubicBezTo>
                      <a:pt x="206" y="372"/>
                      <a:pt x="206" y="372"/>
                      <a:pt x="205" y="372"/>
                    </a:cubicBezTo>
                    <a:cubicBezTo>
                      <a:pt x="206" y="371"/>
                      <a:pt x="203" y="371"/>
                      <a:pt x="204" y="373"/>
                    </a:cubicBezTo>
                    <a:cubicBezTo>
                      <a:pt x="146" y="376"/>
                      <a:pt x="86" y="349"/>
                      <a:pt x="50" y="302"/>
                    </a:cubicBezTo>
                    <a:cubicBezTo>
                      <a:pt x="49" y="301"/>
                      <a:pt x="49" y="301"/>
                      <a:pt x="49" y="301"/>
                    </a:cubicBezTo>
                    <a:cubicBezTo>
                      <a:pt x="35" y="280"/>
                      <a:pt x="24" y="257"/>
                      <a:pt x="19" y="233"/>
                    </a:cubicBezTo>
                    <a:cubicBezTo>
                      <a:pt x="18" y="228"/>
                      <a:pt x="17" y="225"/>
                      <a:pt x="17" y="225"/>
                    </a:cubicBezTo>
                    <a:cubicBezTo>
                      <a:pt x="16" y="225"/>
                      <a:pt x="16" y="225"/>
                      <a:pt x="16" y="226"/>
                    </a:cubicBezTo>
                    <a:cubicBezTo>
                      <a:pt x="14" y="216"/>
                      <a:pt x="13" y="206"/>
                      <a:pt x="13" y="196"/>
                    </a:cubicBezTo>
                    <a:cubicBezTo>
                      <a:pt x="13" y="192"/>
                      <a:pt x="13" y="188"/>
                      <a:pt x="13" y="186"/>
                    </a:cubicBezTo>
                    <a:cubicBezTo>
                      <a:pt x="14" y="165"/>
                      <a:pt x="20" y="145"/>
                      <a:pt x="28" y="126"/>
                    </a:cubicBezTo>
                    <a:cubicBezTo>
                      <a:pt x="25" y="133"/>
                      <a:pt x="23" y="139"/>
                      <a:pt x="21" y="146"/>
                    </a:cubicBezTo>
                    <a:cubicBezTo>
                      <a:pt x="6" y="202"/>
                      <a:pt x="21" y="263"/>
                      <a:pt x="55" y="303"/>
                    </a:cubicBezTo>
                    <a:cubicBezTo>
                      <a:pt x="68" y="319"/>
                      <a:pt x="83" y="331"/>
                      <a:pt x="99" y="341"/>
                    </a:cubicBezTo>
                    <a:cubicBezTo>
                      <a:pt x="108" y="346"/>
                      <a:pt x="117" y="351"/>
                      <a:pt x="126" y="355"/>
                    </a:cubicBezTo>
                    <a:cubicBezTo>
                      <a:pt x="126" y="355"/>
                      <a:pt x="126" y="355"/>
                      <a:pt x="126" y="356"/>
                    </a:cubicBezTo>
                    <a:cubicBezTo>
                      <a:pt x="126" y="356"/>
                      <a:pt x="127" y="356"/>
                      <a:pt x="127" y="356"/>
                    </a:cubicBezTo>
                    <a:cubicBezTo>
                      <a:pt x="148" y="365"/>
                      <a:pt x="171" y="370"/>
                      <a:pt x="196" y="370"/>
                    </a:cubicBezTo>
                    <a:cubicBezTo>
                      <a:pt x="196" y="370"/>
                      <a:pt x="196" y="370"/>
                      <a:pt x="196" y="370"/>
                    </a:cubicBezTo>
                    <a:cubicBezTo>
                      <a:pt x="196" y="370"/>
                      <a:pt x="197" y="370"/>
                      <a:pt x="197" y="370"/>
                    </a:cubicBezTo>
                    <a:cubicBezTo>
                      <a:pt x="197" y="370"/>
                      <a:pt x="197" y="370"/>
                      <a:pt x="197" y="370"/>
                    </a:cubicBezTo>
                    <a:cubicBezTo>
                      <a:pt x="219" y="370"/>
                      <a:pt x="240" y="365"/>
                      <a:pt x="260" y="358"/>
                    </a:cubicBezTo>
                    <a:cubicBezTo>
                      <a:pt x="260" y="358"/>
                      <a:pt x="260" y="358"/>
                      <a:pt x="261" y="358"/>
                    </a:cubicBezTo>
                    <a:cubicBezTo>
                      <a:pt x="261" y="358"/>
                      <a:pt x="261" y="358"/>
                      <a:pt x="261" y="357"/>
                    </a:cubicBezTo>
                    <a:cubicBezTo>
                      <a:pt x="262" y="357"/>
                      <a:pt x="263" y="356"/>
                      <a:pt x="264" y="356"/>
                    </a:cubicBezTo>
                    <a:cubicBezTo>
                      <a:pt x="265" y="356"/>
                      <a:pt x="265" y="356"/>
                      <a:pt x="266" y="356"/>
                    </a:cubicBezTo>
                    <a:cubicBezTo>
                      <a:pt x="265" y="356"/>
                      <a:pt x="265" y="356"/>
                      <a:pt x="265" y="355"/>
                    </a:cubicBezTo>
                    <a:cubicBezTo>
                      <a:pt x="271" y="353"/>
                      <a:pt x="276" y="350"/>
                      <a:pt x="281" y="347"/>
                    </a:cubicBezTo>
                    <a:cubicBezTo>
                      <a:pt x="280" y="349"/>
                      <a:pt x="284" y="349"/>
                      <a:pt x="282" y="347"/>
                    </a:cubicBezTo>
                    <a:cubicBezTo>
                      <a:pt x="282" y="347"/>
                      <a:pt x="283" y="347"/>
                      <a:pt x="283" y="346"/>
                    </a:cubicBezTo>
                    <a:cubicBezTo>
                      <a:pt x="283" y="346"/>
                      <a:pt x="284" y="346"/>
                      <a:pt x="284" y="346"/>
                    </a:cubicBezTo>
                    <a:cubicBezTo>
                      <a:pt x="284" y="346"/>
                      <a:pt x="284" y="346"/>
                      <a:pt x="284" y="346"/>
                    </a:cubicBezTo>
                    <a:cubicBezTo>
                      <a:pt x="286" y="344"/>
                      <a:pt x="289" y="343"/>
                      <a:pt x="291" y="341"/>
                    </a:cubicBezTo>
                    <a:cubicBezTo>
                      <a:pt x="292" y="342"/>
                      <a:pt x="292" y="342"/>
                      <a:pt x="292" y="342"/>
                    </a:cubicBezTo>
                    <a:cubicBezTo>
                      <a:pt x="293" y="342"/>
                      <a:pt x="293" y="342"/>
                      <a:pt x="293" y="341"/>
                    </a:cubicBezTo>
                    <a:cubicBezTo>
                      <a:pt x="293" y="341"/>
                      <a:pt x="293" y="341"/>
                      <a:pt x="293" y="340"/>
                    </a:cubicBezTo>
                    <a:cubicBezTo>
                      <a:pt x="340" y="309"/>
                      <a:pt x="371" y="256"/>
                      <a:pt x="371" y="195"/>
                    </a:cubicBezTo>
                    <a:cubicBezTo>
                      <a:pt x="371" y="167"/>
                      <a:pt x="364" y="142"/>
                      <a:pt x="353" y="118"/>
                    </a:cubicBezTo>
                    <a:cubicBezTo>
                      <a:pt x="353" y="119"/>
                      <a:pt x="353" y="119"/>
                      <a:pt x="354" y="119"/>
                    </a:cubicBezTo>
                    <a:cubicBezTo>
                      <a:pt x="355" y="118"/>
                      <a:pt x="353" y="117"/>
                      <a:pt x="353" y="118"/>
                    </a:cubicBezTo>
                    <a:cubicBezTo>
                      <a:pt x="351" y="113"/>
                      <a:pt x="348" y="109"/>
                      <a:pt x="346" y="105"/>
                    </a:cubicBezTo>
                    <a:cubicBezTo>
                      <a:pt x="346" y="105"/>
                      <a:pt x="346" y="105"/>
                      <a:pt x="346" y="105"/>
                    </a:cubicBezTo>
                    <a:cubicBezTo>
                      <a:pt x="346" y="105"/>
                      <a:pt x="346" y="105"/>
                      <a:pt x="346" y="105"/>
                    </a:cubicBezTo>
                    <a:cubicBezTo>
                      <a:pt x="342" y="98"/>
                      <a:pt x="337" y="91"/>
                      <a:pt x="332" y="85"/>
                    </a:cubicBezTo>
                    <a:cubicBezTo>
                      <a:pt x="332" y="85"/>
                      <a:pt x="332" y="84"/>
                      <a:pt x="332" y="84"/>
                    </a:cubicBezTo>
                    <a:cubicBezTo>
                      <a:pt x="332" y="84"/>
                      <a:pt x="332" y="84"/>
                      <a:pt x="331" y="84"/>
                    </a:cubicBezTo>
                    <a:cubicBezTo>
                      <a:pt x="318" y="68"/>
                      <a:pt x="302" y="54"/>
                      <a:pt x="284" y="44"/>
                    </a:cubicBezTo>
                    <a:cubicBezTo>
                      <a:pt x="284" y="44"/>
                      <a:pt x="284" y="44"/>
                      <a:pt x="284" y="44"/>
                    </a:cubicBezTo>
                    <a:cubicBezTo>
                      <a:pt x="308" y="57"/>
                      <a:pt x="329" y="77"/>
                      <a:pt x="345" y="100"/>
                    </a:cubicBezTo>
                    <a:cubicBezTo>
                      <a:pt x="344" y="100"/>
                      <a:pt x="344" y="103"/>
                      <a:pt x="346" y="102"/>
                    </a:cubicBezTo>
                    <a:cubicBezTo>
                      <a:pt x="346" y="102"/>
                      <a:pt x="346" y="102"/>
                      <a:pt x="346" y="102"/>
                    </a:cubicBezTo>
                    <a:cubicBezTo>
                      <a:pt x="348" y="105"/>
                      <a:pt x="350" y="108"/>
                      <a:pt x="351" y="111"/>
                    </a:cubicBezTo>
                    <a:cubicBezTo>
                      <a:pt x="351" y="111"/>
                      <a:pt x="351" y="111"/>
                      <a:pt x="351" y="112"/>
                    </a:cubicBezTo>
                    <a:cubicBezTo>
                      <a:pt x="352" y="112"/>
                      <a:pt x="352" y="112"/>
                      <a:pt x="352" y="112"/>
                    </a:cubicBezTo>
                    <a:cubicBezTo>
                      <a:pt x="359" y="123"/>
                      <a:pt x="364" y="135"/>
                      <a:pt x="368" y="147"/>
                    </a:cubicBezTo>
                    <a:cubicBezTo>
                      <a:pt x="370" y="154"/>
                      <a:pt x="372" y="159"/>
                      <a:pt x="372" y="157"/>
                    </a:cubicBezTo>
                    <a:cubicBezTo>
                      <a:pt x="373" y="156"/>
                      <a:pt x="372" y="149"/>
                      <a:pt x="370" y="142"/>
                    </a:cubicBezTo>
                    <a:cubicBezTo>
                      <a:pt x="364" y="123"/>
                      <a:pt x="355" y="106"/>
                      <a:pt x="343" y="90"/>
                    </a:cubicBezTo>
                    <a:cubicBezTo>
                      <a:pt x="344" y="90"/>
                      <a:pt x="344" y="90"/>
                      <a:pt x="344" y="90"/>
                    </a:cubicBezTo>
                    <a:cubicBezTo>
                      <a:pt x="344" y="90"/>
                      <a:pt x="344" y="89"/>
                      <a:pt x="344" y="89"/>
                    </a:cubicBezTo>
                    <a:cubicBezTo>
                      <a:pt x="344" y="89"/>
                      <a:pt x="343" y="89"/>
                      <a:pt x="343" y="89"/>
                    </a:cubicBezTo>
                    <a:cubicBezTo>
                      <a:pt x="343" y="89"/>
                      <a:pt x="343" y="89"/>
                      <a:pt x="343" y="90"/>
                    </a:cubicBezTo>
                    <a:cubicBezTo>
                      <a:pt x="339" y="85"/>
                      <a:pt x="336" y="81"/>
                      <a:pt x="332" y="76"/>
                    </a:cubicBezTo>
                    <a:cubicBezTo>
                      <a:pt x="332" y="76"/>
                      <a:pt x="332" y="76"/>
                      <a:pt x="332" y="76"/>
                    </a:cubicBezTo>
                    <a:cubicBezTo>
                      <a:pt x="331" y="76"/>
                      <a:pt x="331" y="75"/>
                      <a:pt x="331" y="75"/>
                    </a:cubicBezTo>
                    <a:cubicBezTo>
                      <a:pt x="331" y="75"/>
                      <a:pt x="331" y="75"/>
                      <a:pt x="331" y="75"/>
                    </a:cubicBezTo>
                    <a:cubicBezTo>
                      <a:pt x="316" y="59"/>
                      <a:pt x="298" y="46"/>
                      <a:pt x="279" y="36"/>
                    </a:cubicBezTo>
                    <a:cubicBezTo>
                      <a:pt x="279" y="36"/>
                      <a:pt x="279" y="35"/>
                      <a:pt x="278" y="35"/>
                    </a:cubicBezTo>
                    <a:cubicBezTo>
                      <a:pt x="278" y="35"/>
                      <a:pt x="278" y="35"/>
                      <a:pt x="278" y="35"/>
                    </a:cubicBezTo>
                    <a:cubicBezTo>
                      <a:pt x="272" y="32"/>
                      <a:pt x="265" y="29"/>
                      <a:pt x="259" y="27"/>
                    </a:cubicBezTo>
                    <a:cubicBezTo>
                      <a:pt x="258" y="27"/>
                      <a:pt x="257" y="27"/>
                      <a:pt x="257" y="26"/>
                    </a:cubicBezTo>
                    <a:cubicBezTo>
                      <a:pt x="257" y="26"/>
                      <a:pt x="257" y="26"/>
                      <a:pt x="257" y="25"/>
                    </a:cubicBezTo>
                    <a:cubicBezTo>
                      <a:pt x="256" y="25"/>
                      <a:pt x="256" y="25"/>
                      <a:pt x="255" y="25"/>
                    </a:cubicBezTo>
                    <a:cubicBezTo>
                      <a:pt x="255" y="26"/>
                      <a:pt x="255" y="26"/>
                      <a:pt x="255" y="26"/>
                    </a:cubicBezTo>
                    <a:cubicBezTo>
                      <a:pt x="252" y="25"/>
                      <a:pt x="248" y="23"/>
                      <a:pt x="245" y="22"/>
                    </a:cubicBezTo>
                    <a:cubicBezTo>
                      <a:pt x="245" y="22"/>
                      <a:pt x="245" y="22"/>
                      <a:pt x="245" y="22"/>
                    </a:cubicBezTo>
                    <a:cubicBezTo>
                      <a:pt x="245" y="21"/>
                      <a:pt x="244" y="21"/>
                      <a:pt x="244" y="22"/>
                    </a:cubicBezTo>
                    <a:cubicBezTo>
                      <a:pt x="243" y="22"/>
                      <a:pt x="241" y="22"/>
                      <a:pt x="240" y="21"/>
                    </a:cubicBezTo>
                    <a:cubicBezTo>
                      <a:pt x="240" y="21"/>
                      <a:pt x="240" y="21"/>
                      <a:pt x="240" y="20"/>
                    </a:cubicBezTo>
                    <a:cubicBezTo>
                      <a:pt x="240" y="20"/>
                      <a:pt x="239" y="20"/>
                      <a:pt x="239" y="20"/>
                    </a:cubicBezTo>
                    <a:cubicBezTo>
                      <a:pt x="239" y="21"/>
                      <a:pt x="239" y="21"/>
                      <a:pt x="239" y="21"/>
                    </a:cubicBezTo>
                    <a:cubicBezTo>
                      <a:pt x="237" y="20"/>
                      <a:pt x="235" y="20"/>
                      <a:pt x="234" y="20"/>
                    </a:cubicBezTo>
                    <a:cubicBezTo>
                      <a:pt x="234" y="20"/>
                      <a:pt x="234" y="20"/>
                      <a:pt x="234" y="20"/>
                    </a:cubicBezTo>
                    <a:cubicBezTo>
                      <a:pt x="234" y="20"/>
                      <a:pt x="234" y="20"/>
                      <a:pt x="234" y="20"/>
                    </a:cubicBezTo>
                    <a:cubicBezTo>
                      <a:pt x="232" y="19"/>
                      <a:pt x="231" y="19"/>
                      <a:pt x="229" y="19"/>
                    </a:cubicBezTo>
                    <a:cubicBezTo>
                      <a:pt x="230" y="18"/>
                      <a:pt x="230" y="17"/>
                      <a:pt x="231" y="15"/>
                    </a:cubicBezTo>
                    <a:cubicBezTo>
                      <a:pt x="229" y="15"/>
                      <a:pt x="230" y="18"/>
                      <a:pt x="228" y="18"/>
                    </a:cubicBezTo>
                    <a:cubicBezTo>
                      <a:pt x="228" y="18"/>
                      <a:pt x="228" y="18"/>
                      <a:pt x="228" y="18"/>
                    </a:cubicBezTo>
                    <a:cubicBezTo>
                      <a:pt x="220" y="17"/>
                      <a:pt x="213" y="16"/>
                      <a:pt x="206" y="16"/>
                    </a:cubicBezTo>
                    <a:cubicBezTo>
                      <a:pt x="205" y="15"/>
                      <a:pt x="205" y="15"/>
                      <a:pt x="205" y="16"/>
                    </a:cubicBezTo>
                    <a:cubicBezTo>
                      <a:pt x="204" y="16"/>
                      <a:pt x="203" y="16"/>
                      <a:pt x="203" y="16"/>
                    </a:cubicBezTo>
                    <a:cubicBezTo>
                      <a:pt x="203" y="16"/>
                      <a:pt x="203" y="16"/>
                      <a:pt x="203" y="16"/>
                    </a:cubicBezTo>
                    <a:cubicBezTo>
                      <a:pt x="202" y="16"/>
                      <a:pt x="202" y="16"/>
                      <a:pt x="202" y="16"/>
                    </a:cubicBezTo>
                    <a:cubicBezTo>
                      <a:pt x="164" y="14"/>
                      <a:pt x="126" y="25"/>
                      <a:pt x="95" y="45"/>
                    </a:cubicBezTo>
                    <a:cubicBezTo>
                      <a:pt x="95" y="45"/>
                      <a:pt x="95" y="44"/>
                      <a:pt x="95" y="44"/>
                    </a:cubicBezTo>
                    <a:cubicBezTo>
                      <a:pt x="92" y="43"/>
                      <a:pt x="94" y="46"/>
                      <a:pt x="93" y="46"/>
                    </a:cubicBezTo>
                    <a:cubicBezTo>
                      <a:pt x="92" y="46"/>
                      <a:pt x="92" y="47"/>
                      <a:pt x="93" y="47"/>
                    </a:cubicBezTo>
                    <a:cubicBezTo>
                      <a:pt x="91" y="47"/>
                      <a:pt x="90" y="48"/>
                      <a:pt x="89" y="49"/>
                    </a:cubicBezTo>
                    <a:cubicBezTo>
                      <a:pt x="89" y="49"/>
                      <a:pt x="89" y="49"/>
                      <a:pt x="89" y="49"/>
                    </a:cubicBezTo>
                    <a:cubicBezTo>
                      <a:pt x="88" y="49"/>
                      <a:pt x="88" y="49"/>
                      <a:pt x="87" y="49"/>
                    </a:cubicBezTo>
                    <a:cubicBezTo>
                      <a:pt x="87" y="49"/>
                      <a:pt x="87" y="50"/>
                      <a:pt x="87" y="50"/>
                    </a:cubicBezTo>
                    <a:cubicBezTo>
                      <a:pt x="85" y="52"/>
                      <a:pt x="84" y="53"/>
                      <a:pt x="82" y="55"/>
                    </a:cubicBezTo>
                    <a:cubicBezTo>
                      <a:pt x="82" y="54"/>
                      <a:pt x="82" y="54"/>
                      <a:pt x="82" y="55"/>
                    </a:cubicBezTo>
                    <a:cubicBezTo>
                      <a:pt x="79" y="57"/>
                      <a:pt x="77" y="59"/>
                      <a:pt x="74" y="61"/>
                    </a:cubicBezTo>
                    <a:cubicBezTo>
                      <a:pt x="74" y="61"/>
                      <a:pt x="74" y="61"/>
                      <a:pt x="74" y="61"/>
                    </a:cubicBezTo>
                    <a:cubicBezTo>
                      <a:pt x="74" y="61"/>
                      <a:pt x="74" y="61"/>
                      <a:pt x="74" y="61"/>
                    </a:cubicBezTo>
                    <a:cubicBezTo>
                      <a:pt x="70" y="65"/>
                      <a:pt x="66" y="69"/>
                      <a:pt x="63" y="72"/>
                    </a:cubicBezTo>
                    <a:cubicBezTo>
                      <a:pt x="49" y="85"/>
                      <a:pt x="38" y="100"/>
                      <a:pt x="29" y="117"/>
                    </a:cubicBezTo>
                    <a:cubicBezTo>
                      <a:pt x="32" y="112"/>
                      <a:pt x="34" y="107"/>
                      <a:pt x="38" y="102"/>
                    </a:cubicBezTo>
                    <a:cubicBezTo>
                      <a:pt x="47" y="86"/>
                      <a:pt x="59" y="72"/>
                      <a:pt x="72" y="60"/>
                    </a:cubicBezTo>
                    <a:cubicBezTo>
                      <a:pt x="73" y="60"/>
                      <a:pt x="73" y="60"/>
                      <a:pt x="73" y="59"/>
                    </a:cubicBezTo>
                    <a:cubicBezTo>
                      <a:pt x="75" y="58"/>
                      <a:pt x="76" y="56"/>
                      <a:pt x="78" y="55"/>
                    </a:cubicBezTo>
                    <a:cubicBezTo>
                      <a:pt x="78" y="55"/>
                      <a:pt x="79" y="56"/>
                      <a:pt x="79" y="55"/>
                    </a:cubicBezTo>
                    <a:cubicBezTo>
                      <a:pt x="79" y="55"/>
                      <a:pt x="79" y="54"/>
                      <a:pt x="79" y="54"/>
                    </a:cubicBezTo>
                    <a:cubicBezTo>
                      <a:pt x="81" y="53"/>
                      <a:pt x="83" y="51"/>
                      <a:pt x="85" y="50"/>
                    </a:cubicBezTo>
                    <a:cubicBezTo>
                      <a:pt x="85" y="50"/>
                      <a:pt x="85" y="51"/>
                      <a:pt x="85" y="51"/>
                    </a:cubicBezTo>
                    <a:cubicBezTo>
                      <a:pt x="85" y="50"/>
                      <a:pt x="86" y="50"/>
                      <a:pt x="86" y="49"/>
                    </a:cubicBezTo>
                    <a:cubicBezTo>
                      <a:pt x="123" y="22"/>
                      <a:pt x="169" y="9"/>
                      <a:pt x="215" y="13"/>
                    </a:cubicBezTo>
                    <a:cubicBezTo>
                      <a:pt x="215" y="13"/>
                      <a:pt x="215" y="13"/>
                      <a:pt x="215" y="13"/>
                    </a:cubicBezTo>
                    <a:cubicBezTo>
                      <a:pt x="215" y="13"/>
                      <a:pt x="215" y="14"/>
                      <a:pt x="215" y="14"/>
                    </a:cubicBezTo>
                    <a:cubicBezTo>
                      <a:pt x="216" y="14"/>
                      <a:pt x="216" y="14"/>
                      <a:pt x="216" y="14"/>
                    </a:cubicBezTo>
                    <a:cubicBezTo>
                      <a:pt x="216" y="14"/>
                      <a:pt x="216" y="13"/>
                      <a:pt x="216" y="13"/>
                    </a:cubicBezTo>
                    <a:cubicBezTo>
                      <a:pt x="223" y="13"/>
                      <a:pt x="229" y="14"/>
                      <a:pt x="236" y="16"/>
                    </a:cubicBezTo>
                    <a:cubicBezTo>
                      <a:pt x="235" y="18"/>
                      <a:pt x="238" y="17"/>
                      <a:pt x="237" y="19"/>
                    </a:cubicBezTo>
                    <a:cubicBezTo>
                      <a:pt x="238" y="19"/>
                      <a:pt x="238" y="17"/>
                      <a:pt x="237" y="16"/>
                    </a:cubicBezTo>
                    <a:cubicBezTo>
                      <a:pt x="239" y="16"/>
                      <a:pt x="240" y="16"/>
                      <a:pt x="242" y="17"/>
                    </a:cubicBezTo>
                    <a:cubicBezTo>
                      <a:pt x="242" y="17"/>
                      <a:pt x="242" y="17"/>
                      <a:pt x="242" y="18"/>
                    </a:cubicBezTo>
                    <a:cubicBezTo>
                      <a:pt x="242" y="17"/>
                      <a:pt x="242" y="17"/>
                      <a:pt x="243" y="17"/>
                    </a:cubicBezTo>
                    <a:cubicBezTo>
                      <a:pt x="247" y="18"/>
                      <a:pt x="251" y="19"/>
                      <a:pt x="255" y="20"/>
                    </a:cubicBezTo>
                    <a:cubicBezTo>
                      <a:pt x="254" y="22"/>
                      <a:pt x="255" y="21"/>
                      <a:pt x="255" y="20"/>
                    </a:cubicBezTo>
                    <a:cubicBezTo>
                      <a:pt x="256" y="21"/>
                      <a:pt x="257" y="21"/>
                      <a:pt x="258" y="21"/>
                    </a:cubicBezTo>
                    <a:cubicBezTo>
                      <a:pt x="261" y="22"/>
                      <a:pt x="264" y="23"/>
                      <a:pt x="267" y="24"/>
                    </a:cubicBezTo>
                    <a:cubicBezTo>
                      <a:pt x="266" y="26"/>
                      <a:pt x="268" y="26"/>
                      <a:pt x="268" y="25"/>
                    </a:cubicBezTo>
                    <a:cubicBezTo>
                      <a:pt x="269" y="25"/>
                      <a:pt x="270" y="25"/>
                      <a:pt x="270" y="26"/>
                    </a:cubicBezTo>
                    <a:cubicBezTo>
                      <a:pt x="271" y="26"/>
                      <a:pt x="272" y="27"/>
                      <a:pt x="272" y="27"/>
                    </a:cubicBezTo>
                    <a:cubicBezTo>
                      <a:pt x="272" y="27"/>
                      <a:pt x="272" y="26"/>
                      <a:pt x="272" y="26"/>
                    </a:cubicBezTo>
                    <a:cubicBezTo>
                      <a:pt x="273" y="27"/>
                      <a:pt x="275" y="27"/>
                      <a:pt x="276" y="28"/>
                    </a:cubicBezTo>
                    <a:cubicBezTo>
                      <a:pt x="276" y="28"/>
                      <a:pt x="276" y="29"/>
                      <a:pt x="276" y="29"/>
                    </a:cubicBezTo>
                    <a:cubicBezTo>
                      <a:pt x="276" y="29"/>
                      <a:pt x="277" y="29"/>
                      <a:pt x="277" y="28"/>
                    </a:cubicBezTo>
                    <a:cubicBezTo>
                      <a:pt x="277" y="28"/>
                      <a:pt x="278" y="29"/>
                      <a:pt x="278" y="29"/>
                    </a:cubicBezTo>
                    <a:cubicBezTo>
                      <a:pt x="278" y="30"/>
                      <a:pt x="278" y="30"/>
                      <a:pt x="277" y="30"/>
                    </a:cubicBezTo>
                    <a:cubicBezTo>
                      <a:pt x="278" y="32"/>
                      <a:pt x="279" y="31"/>
                      <a:pt x="279" y="29"/>
                    </a:cubicBezTo>
                    <a:cubicBezTo>
                      <a:pt x="279" y="29"/>
                      <a:pt x="280" y="30"/>
                      <a:pt x="280" y="30"/>
                    </a:cubicBezTo>
                    <a:cubicBezTo>
                      <a:pt x="280" y="30"/>
                      <a:pt x="280" y="31"/>
                      <a:pt x="280" y="31"/>
                    </a:cubicBezTo>
                    <a:cubicBezTo>
                      <a:pt x="281" y="31"/>
                      <a:pt x="281" y="31"/>
                      <a:pt x="282" y="31"/>
                    </a:cubicBezTo>
                    <a:cubicBezTo>
                      <a:pt x="282" y="31"/>
                      <a:pt x="282" y="31"/>
                      <a:pt x="282" y="31"/>
                    </a:cubicBezTo>
                    <a:cubicBezTo>
                      <a:pt x="282" y="31"/>
                      <a:pt x="282" y="31"/>
                      <a:pt x="283" y="31"/>
                    </a:cubicBezTo>
                    <a:cubicBezTo>
                      <a:pt x="282" y="32"/>
                      <a:pt x="282" y="34"/>
                      <a:pt x="280" y="34"/>
                    </a:cubicBezTo>
                    <a:cubicBezTo>
                      <a:pt x="280" y="35"/>
                      <a:pt x="280" y="35"/>
                      <a:pt x="280" y="36"/>
                    </a:cubicBezTo>
                    <a:cubicBezTo>
                      <a:pt x="282" y="35"/>
                      <a:pt x="283" y="33"/>
                      <a:pt x="284" y="32"/>
                    </a:cubicBezTo>
                    <a:cubicBezTo>
                      <a:pt x="346" y="62"/>
                      <a:pt x="388" y="121"/>
                      <a:pt x="393" y="191"/>
                    </a:cubicBezTo>
                    <a:cubicBezTo>
                      <a:pt x="393" y="195"/>
                      <a:pt x="394" y="196"/>
                      <a:pt x="394" y="195"/>
                    </a:cubicBezTo>
                    <a:cubicBezTo>
                      <a:pt x="395" y="194"/>
                      <a:pt x="395" y="189"/>
                      <a:pt x="394" y="186"/>
                    </a:cubicBezTo>
                    <a:close/>
                    <a:moveTo>
                      <a:pt x="61" y="66"/>
                    </a:moveTo>
                    <a:cubicBezTo>
                      <a:pt x="61" y="66"/>
                      <a:pt x="61" y="66"/>
                      <a:pt x="61" y="66"/>
                    </a:cubicBezTo>
                    <a:cubicBezTo>
                      <a:pt x="61" y="66"/>
                      <a:pt x="61" y="66"/>
                      <a:pt x="61" y="66"/>
                    </a:cubicBezTo>
                    <a:cubicBezTo>
                      <a:pt x="51" y="76"/>
                      <a:pt x="43" y="87"/>
                      <a:pt x="35" y="99"/>
                    </a:cubicBezTo>
                    <a:cubicBezTo>
                      <a:pt x="16" y="130"/>
                      <a:pt x="8" y="166"/>
                      <a:pt x="9" y="201"/>
                    </a:cubicBezTo>
                    <a:cubicBezTo>
                      <a:pt x="9" y="223"/>
                      <a:pt x="14" y="246"/>
                      <a:pt x="22" y="268"/>
                    </a:cubicBezTo>
                    <a:cubicBezTo>
                      <a:pt x="11" y="240"/>
                      <a:pt x="6" y="211"/>
                      <a:pt x="8" y="181"/>
                    </a:cubicBezTo>
                    <a:cubicBezTo>
                      <a:pt x="10" y="132"/>
                      <a:pt x="33" y="87"/>
                      <a:pt x="69" y="54"/>
                    </a:cubicBezTo>
                    <a:cubicBezTo>
                      <a:pt x="69" y="56"/>
                      <a:pt x="70" y="56"/>
                      <a:pt x="71" y="56"/>
                    </a:cubicBezTo>
                    <a:cubicBezTo>
                      <a:pt x="68" y="59"/>
                      <a:pt x="64" y="63"/>
                      <a:pt x="61" y="66"/>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238" name="Google Shape;238;p29"/>
              <p:cNvSpPr/>
              <p:nvPr/>
            </p:nvSpPr>
            <p:spPr>
              <a:xfrm>
                <a:off x="7643718" y="2872555"/>
                <a:ext cx="1323676" cy="1537719"/>
              </a:xfrm>
              <a:custGeom>
                <a:rect b="b" l="l" r="r" t="t"/>
                <a:pathLst>
                  <a:path extrusionOk="0" h="374" w="322">
                    <a:moveTo>
                      <a:pt x="91" y="371"/>
                    </a:moveTo>
                    <a:cubicBezTo>
                      <a:pt x="52" y="345"/>
                      <a:pt x="22" y="303"/>
                      <a:pt x="11" y="254"/>
                    </a:cubicBezTo>
                    <a:cubicBezTo>
                      <a:pt x="1" y="205"/>
                      <a:pt x="9" y="152"/>
                      <a:pt x="36" y="108"/>
                    </a:cubicBezTo>
                    <a:cubicBezTo>
                      <a:pt x="80" y="37"/>
                      <a:pt x="164" y="0"/>
                      <a:pt x="245" y="14"/>
                    </a:cubicBezTo>
                    <a:cubicBezTo>
                      <a:pt x="272" y="18"/>
                      <a:pt x="297" y="28"/>
                      <a:pt x="319" y="40"/>
                    </a:cubicBezTo>
                    <a:cubicBezTo>
                      <a:pt x="320" y="41"/>
                      <a:pt x="322" y="42"/>
                      <a:pt x="321" y="41"/>
                    </a:cubicBezTo>
                    <a:cubicBezTo>
                      <a:pt x="320" y="41"/>
                      <a:pt x="319" y="39"/>
                      <a:pt x="317" y="38"/>
                    </a:cubicBezTo>
                    <a:cubicBezTo>
                      <a:pt x="271" y="12"/>
                      <a:pt x="215" y="3"/>
                      <a:pt x="163" y="15"/>
                    </a:cubicBezTo>
                    <a:cubicBezTo>
                      <a:pt x="111" y="27"/>
                      <a:pt x="63" y="61"/>
                      <a:pt x="35" y="107"/>
                    </a:cubicBezTo>
                    <a:cubicBezTo>
                      <a:pt x="8" y="151"/>
                      <a:pt x="0" y="205"/>
                      <a:pt x="11" y="255"/>
                    </a:cubicBezTo>
                    <a:cubicBezTo>
                      <a:pt x="22" y="304"/>
                      <a:pt x="53" y="347"/>
                      <a:pt x="92" y="373"/>
                    </a:cubicBezTo>
                    <a:cubicBezTo>
                      <a:pt x="93" y="374"/>
                      <a:pt x="94" y="374"/>
                      <a:pt x="94" y="374"/>
                    </a:cubicBezTo>
                    <a:cubicBezTo>
                      <a:pt x="93" y="373"/>
                      <a:pt x="92" y="372"/>
                      <a:pt x="91" y="371"/>
                    </a:cubicBezTo>
                    <a:close/>
                  </a:path>
                </a:pathLst>
              </a:custGeom>
              <a:solidFill>
                <a:srgbClr val="F9CF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7F7F7F"/>
                  </a:solidFill>
                  <a:latin typeface="Montserrat ExtraBold"/>
                  <a:ea typeface="Montserrat ExtraBold"/>
                  <a:cs typeface="Montserrat ExtraBold"/>
                  <a:sym typeface="Montserrat ExtraBold"/>
                </a:endParaRPr>
              </a:p>
            </p:txBody>
          </p:sp>
          <p:sp>
            <p:nvSpPr>
              <p:cNvPr id="239" name="Google Shape;239;p29"/>
              <p:cNvSpPr/>
              <p:nvPr/>
            </p:nvSpPr>
            <p:spPr>
              <a:xfrm>
                <a:off x="7588272" y="3048004"/>
                <a:ext cx="1828226" cy="1416794"/>
              </a:xfrm>
              <a:prstGeom prst="ellipse">
                <a:avLst/>
              </a:prstGeom>
              <a:no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None/>
                </a:pPr>
                <a:r>
                  <a:rPr b="0" i="0" lang="ar-SA" sz="2800" u="none" cap="none" strike="noStrike">
                    <a:solidFill>
                      <a:srgbClr val="7F7F7F"/>
                    </a:solidFill>
                    <a:latin typeface="Montserrat ExtraBold"/>
                    <a:ea typeface="Montserrat ExtraBold"/>
                    <a:cs typeface="Montserrat ExtraBold"/>
                    <a:sym typeface="Montserrat ExtraBold"/>
                  </a:rPr>
                  <a:t>95%</a:t>
                </a:r>
                <a:endParaRPr b="0" i="0" sz="1200" u="none" cap="none" strike="noStrike">
                  <a:solidFill>
                    <a:srgbClr val="7F7F7F"/>
                  </a:solidFill>
                  <a:latin typeface="Montserrat ExtraBold"/>
                  <a:ea typeface="Montserrat ExtraBold"/>
                  <a:cs typeface="Montserrat ExtraBold"/>
                  <a:sym typeface="Montserrat ExtraBold"/>
                </a:endParaRPr>
              </a:p>
            </p:txBody>
          </p:sp>
        </p:grpSp>
        <p:sp>
          <p:nvSpPr>
            <p:cNvPr id="240" name="Google Shape;240;p29"/>
            <p:cNvSpPr/>
            <p:nvPr/>
          </p:nvSpPr>
          <p:spPr>
            <a:xfrm>
              <a:off x="6735051" y="4479104"/>
              <a:ext cx="1363870" cy="449456"/>
            </a:xfrm>
            <a:custGeom>
              <a:rect b="b" l="l" r="r" t="t"/>
              <a:pathLst>
                <a:path extrusionOk="0" fill="none" h="449456" w="1363870">
                  <a:moveTo>
                    <a:pt x="219418" y="0"/>
                  </a:moveTo>
                  <a:cubicBezTo>
                    <a:pt x="323457" y="22107"/>
                    <a:pt x="581184" y="23682"/>
                    <a:pt x="700435" y="0"/>
                  </a:cubicBezTo>
                  <a:cubicBezTo>
                    <a:pt x="819686" y="-23682"/>
                    <a:pt x="1037253" y="8738"/>
                    <a:pt x="1144451" y="0"/>
                  </a:cubicBezTo>
                  <a:cubicBezTo>
                    <a:pt x="1274897" y="14290"/>
                    <a:pt x="1380258" y="120681"/>
                    <a:pt x="1363870" y="224728"/>
                  </a:cubicBezTo>
                  <a:cubicBezTo>
                    <a:pt x="1381141" y="333726"/>
                    <a:pt x="1266788" y="443964"/>
                    <a:pt x="1144451" y="449456"/>
                  </a:cubicBezTo>
                  <a:cubicBezTo>
                    <a:pt x="952267" y="440092"/>
                    <a:pt x="892791" y="429804"/>
                    <a:pt x="700435" y="449456"/>
                  </a:cubicBezTo>
                  <a:cubicBezTo>
                    <a:pt x="508079" y="469108"/>
                    <a:pt x="385875" y="428550"/>
                    <a:pt x="219418" y="449456"/>
                  </a:cubicBezTo>
                  <a:cubicBezTo>
                    <a:pt x="99238" y="436084"/>
                    <a:pt x="-15044" y="357632"/>
                    <a:pt x="0" y="224728"/>
                  </a:cubicBezTo>
                  <a:cubicBezTo>
                    <a:pt x="-8808" y="116357"/>
                    <a:pt x="117469" y="14282"/>
                    <a:pt x="219418" y="0"/>
                  </a:cubicBezTo>
                  <a:close/>
                </a:path>
                <a:path extrusionOk="0" h="449456" w="1363870">
                  <a:moveTo>
                    <a:pt x="219418" y="0"/>
                  </a:moveTo>
                  <a:cubicBezTo>
                    <a:pt x="434876" y="20872"/>
                    <a:pt x="484562" y="15006"/>
                    <a:pt x="672684" y="0"/>
                  </a:cubicBezTo>
                  <a:cubicBezTo>
                    <a:pt x="860806" y="-15006"/>
                    <a:pt x="1046284" y="3917"/>
                    <a:pt x="1144451" y="0"/>
                  </a:cubicBezTo>
                  <a:cubicBezTo>
                    <a:pt x="1248836" y="16390"/>
                    <a:pt x="1359365" y="125507"/>
                    <a:pt x="1363870" y="224728"/>
                  </a:cubicBezTo>
                  <a:cubicBezTo>
                    <a:pt x="1360546" y="347029"/>
                    <a:pt x="1271255" y="452148"/>
                    <a:pt x="1144451" y="449456"/>
                  </a:cubicBezTo>
                  <a:cubicBezTo>
                    <a:pt x="985326" y="436873"/>
                    <a:pt x="831119" y="433032"/>
                    <a:pt x="700435" y="449456"/>
                  </a:cubicBezTo>
                  <a:cubicBezTo>
                    <a:pt x="569751" y="465880"/>
                    <a:pt x="452282" y="431920"/>
                    <a:pt x="219418" y="449456"/>
                  </a:cubicBezTo>
                  <a:cubicBezTo>
                    <a:pt x="95693" y="425080"/>
                    <a:pt x="-15373" y="370212"/>
                    <a:pt x="0" y="224728"/>
                  </a:cubicBezTo>
                  <a:cubicBezTo>
                    <a:pt x="8004" y="105088"/>
                    <a:pt x="114461" y="3898"/>
                    <a:pt x="219418" y="0"/>
                  </a:cubicBezTo>
                  <a:close/>
                </a:path>
              </a:pathLst>
            </a:custGeom>
            <a:solidFill>
              <a:srgbClr val="57B5AC"/>
            </a:solidFill>
            <a:ln cap="flat" cmpd="sng" w="25400">
              <a:solidFill>
                <a:srgbClr val="57B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7F7F7F"/>
                </a:solidFill>
                <a:latin typeface="Montserrat SemiBold"/>
                <a:ea typeface="Montserrat SemiBold"/>
                <a:cs typeface="Montserrat SemiBold"/>
                <a:sym typeface="Montserrat SemiBold"/>
              </a:endParaRPr>
            </a:p>
          </p:txBody>
        </p:sp>
      </p:grpSp>
      <p:sp>
        <p:nvSpPr>
          <p:cNvPr id="241" name="Google Shape;241;p29"/>
          <p:cNvSpPr txBox="1"/>
          <p:nvPr/>
        </p:nvSpPr>
        <p:spPr>
          <a:xfrm>
            <a:off x="2114649" y="5611422"/>
            <a:ext cx="1305265"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SA" sz="1100" u="none" cap="none" strike="noStrike">
                <a:solidFill>
                  <a:schemeClr val="lt1"/>
                </a:solidFill>
                <a:latin typeface="Montserrat SemiBold"/>
                <a:ea typeface="Montserrat SemiBold"/>
                <a:cs typeface="Montserrat SemiBold"/>
                <a:sym typeface="Montserrat SemiBold"/>
              </a:rPr>
              <a:t>نسبة الرضى</a:t>
            </a:r>
            <a:endParaRPr/>
          </a:p>
        </p:txBody>
      </p:sp>
      <p:grpSp>
        <p:nvGrpSpPr>
          <p:cNvPr id="242" name="Google Shape;242;p29"/>
          <p:cNvGrpSpPr/>
          <p:nvPr/>
        </p:nvGrpSpPr>
        <p:grpSpPr>
          <a:xfrm>
            <a:off x="8526483" y="369154"/>
            <a:ext cx="3123212" cy="1325774"/>
            <a:chOff x="8526483" y="369154"/>
            <a:chExt cx="3123212" cy="1325774"/>
          </a:xfrm>
        </p:grpSpPr>
        <p:pic>
          <p:nvPicPr>
            <p:cNvPr descr="صورة تحتوي على نص, الخط, شعار, أزرق كهربائي&#10;&#10;تم إنشاء الوصف تلقائياً" id="243" name="Google Shape;243;p29"/>
            <p:cNvPicPr preferRelativeResize="0"/>
            <p:nvPr/>
          </p:nvPicPr>
          <p:blipFill rotWithShape="1">
            <a:blip r:embed="rId3">
              <a:alphaModFix/>
            </a:blip>
            <a:srcRect b="0" l="0" r="0" t="0"/>
            <a:stretch/>
          </p:blipFill>
          <p:spPr>
            <a:xfrm>
              <a:off x="8526483" y="1009403"/>
              <a:ext cx="1797438" cy="439387"/>
            </a:xfrm>
            <a:prstGeom prst="rect">
              <a:avLst/>
            </a:prstGeom>
            <a:noFill/>
            <a:ln>
              <a:noFill/>
            </a:ln>
          </p:spPr>
        </p:pic>
        <p:pic>
          <p:nvPicPr>
            <p:cNvPr id="244" name="Google Shape;244;p29"/>
            <p:cNvPicPr preferRelativeResize="0"/>
            <p:nvPr/>
          </p:nvPicPr>
          <p:blipFill rotWithShape="1">
            <a:blip r:embed="rId4">
              <a:alphaModFix/>
            </a:blip>
            <a:srcRect b="0" l="0" r="0" t="0"/>
            <a:stretch/>
          </p:blipFill>
          <p:spPr>
            <a:xfrm>
              <a:off x="10323921" y="369154"/>
              <a:ext cx="1325774" cy="1325774"/>
            </a:xfrm>
            <a:prstGeom prst="rect">
              <a:avLst/>
            </a:prstGeom>
            <a:noFill/>
            <a:ln>
              <a:noFill/>
            </a:ln>
          </p:spPr>
        </p:pic>
        <p:cxnSp>
          <p:nvCxnSpPr>
            <p:cNvPr id="245" name="Google Shape;245;p29"/>
            <p:cNvCxnSpPr/>
            <p:nvPr/>
          </p:nvCxnSpPr>
          <p:spPr>
            <a:xfrm>
              <a:off x="10462161" y="676894"/>
              <a:ext cx="0" cy="869233"/>
            </a:xfrm>
            <a:prstGeom prst="straightConnector1">
              <a:avLst/>
            </a:prstGeom>
            <a:noFill/>
            <a:ln cap="flat" cmpd="sng" w="9525">
              <a:solidFill>
                <a:srgbClr val="E1268D"/>
              </a:solidFill>
              <a:prstDash val="solid"/>
              <a:round/>
              <a:headEnd len="sm" w="sm" type="none"/>
              <a:tailEnd len="sm" w="sm" type="none"/>
            </a:ln>
          </p:spPr>
        </p:cxn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نسق Office">
  <a:themeElements>
    <a:clrScheme name="أحمر بنفسجي">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2024-02-08T06:07:18Z</dcterms:created>
  <dc:creator>rewaa girl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0x0101007189DD596EC07C4CB41AD2647D2A62DC</vt:lpwstr>
  </property>
</Properties>
</file>