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7" r:id="rId29"/>
    <p:sldId id="283" r:id="rId30"/>
    <p:sldId id="284" r:id="rId31"/>
    <p:sldId id="285" r:id="rId32"/>
    <p:sldId id="286" r:id="rId33"/>
    <p:sldId id="288" r:id="rId34"/>
    <p:sldId id="289" r:id="rId35"/>
  </p:sldIdLst>
  <p:sldSz cx="12192000" cy="6858000"/>
  <p:notesSz cx="6858000" cy="9144000"/>
  <p:embeddedFontLst>
    <p:embeddedFont>
      <p:font typeface="IBM Plex Arabic Text" panose="020B0503050203000203" pitchFamily="34" charset="-78"/>
      <p:regular r:id="rId37"/>
    </p:embeddedFont>
    <p:embeddedFont>
      <p:font typeface="Montserrat Black" panose="00000A00000000000000" pitchFamily="2" charset="0"/>
      <p:bold r:id="rId38"/>
      <p:boldItalic r:id="rId39"/>
    </p:embeddedFont>
    <p:embeddedFont>
      <p:font typeface="Montserrat ExtraBold" panose="00000900000000000000" pitchFamily="2" charset="0"/>
      <p:bold r:id="rId40"/>
      <p:boldItalic r:id="rId41"/>
    </p:embeddedFont>
    <p:embeddedFont>
      <p:font typeface="Montserrat Light" panose="00000400000000000000" pitchFamily="2" charset="0"/>
      <p:regular r:id="rId42"/>
      <p:bold r:id="rId43"/>
      <p:italic r:id="rId44"/>
      <p:boldItalic r:id="rId45"/>
    </p:embeddedFont>
    <p:embeddedFont>
      <p:font typeface="Play" panose="020B0604020202020204" charset="0"/>
      <p:regular r:id="rId46"/>
      <p:bold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FXyyXlbLjw4HbskgDcyaYipil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a:extLst>
            <a:ext uri="{FF2B5EF4-FFF2-40B4-BE49-F238E27FC236}">
              <a16:creationId xmlns:a16="http://schemas.microsoft.com/office/drawing/2014/main" id="{9D21C390-8C8B-8445-0EAB-AECEA708C18B}"/>
            </a:ext>
          </a:extLst>
        </p:cNvPr>
        <p:cNvGrpSpPr/>
        <p:nvPr/>
      </p:nvGrpSpPr>
      <p:grpSpPr>
        <a:xfrm>
          <a:off x="0" y="0"/>
          <a:ext cx="0" cy="0"/>
          <a:chOff x="0" y="0"/>
          <a:chExt cx="0" cy="0"/>
        </a:xfrm>
      </p:grpSpPr>
      <p:sp>
        <p:nvSpPr>
          <p:cNvPr id="485" name="Google Shape;485;p21:notes">
            <a:extLst>
              <a:ext uri="{FF2B5EF4-FFF2-40B4-BE49-F238E27FC236}">
                <a16:creationId xmlns:a16="http://schemas.microsoft.com/office/drawing/2014/main" id="{4CD79355-86E9-FFA5-FF72-A55DC1D18F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21:notes">
            <a:extLst>
              <a:ext uri="{FF2B5EF4-FFF2-40B4-BE49-F238E27FC236}">
                <a16:creationId xmlns:a16="http://schemas.microsoft.com/office/drawing/2014/main" id="{A447EF7F-FD50-7922-F0A4-46B6437564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1894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501820DC-04ED-B599-7424-4D65F08DAD60}"/>
            </a:ext>
          </a:extLst>
        </p:cNvPr>
        <p:cNvGrpSpPr/>
        <p:nvPr/>
      </p:nvGrpSpPr>
      <p:grpSpPr>
        <a:xfrm>
          <a:off x="0" y="0"/>
          <a:ext cx="0" cy="0"/>
          <a:chOff x="0" y="0"/>
          <a:chExt cx="0" cy="0"/>
        </a:xfrm>
      </p:grpSpPr>
      <p:sp>
        <p:nvSpPr>
          <p:cNvPr id="521" name="Google Shape;521;p22:notes">
            <a:extLst>
              <a:ext uri="{FF2B5EF4-FFF2-40B4-BE49-F238E27FC236}">
                <a16:creationId xmlns:a16="http://schemas.microsoft.com/office/drawing/2014/main" id="{60F2050F-E141-036A-D965-005C1431F61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2:notes">
            <a:extLst>
              <a:ext uri="{FF2B5EF4-FFF2-40B4-BE49-F238E27FC236}">
                <a16:creationId xmlns:a16="http://schemas.microsoft.com/office/drawing/2014/main" id="{D5006118-A273-40B7-EB2A-5A988D2F77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5909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a:extLst>
            <a:ext uri="{FF2B5EF4-FFF2-40B4-BE49-F238E27FC236}">
              <a16:creationId xmlns:a16="http://schemas.microsoft.com/office/drawing/2014/main" id="{0F1AC7A3-476C-8128-1F16-2B316643BFE4}"/>
            </a:ext>
          </a:extLst>
        </p:cNvPr>
        <p:cNvGrpSpPr/>
        <p:nvPr/>
      </p:nvGrpSpPr>
      <p:grpSpPr>
        <a:xfrm>
          <a:off x="0" y="0"/>
          <a:ext cx="0" cy="0"/>
          <a:chOff x="0" y="0"/>
          <a:chExt cx="0" cy="0"/>
        </a:xfrm>
      </p:grpSpPr>
      <p:sp>
        <p:nvSpPr>
          <p:cNvPr id="547" name="Google Shape;547;p23:notes">
            <a:extLst>
              <a:ext uri="{FF2B5EF4-FFF2-40B4-BE49-F238E27FC236}">
                <a16:creationId xmlns:a16="http://schemas.microsoft.com/office/drawing/2014/main" id="{E19A39D9-5FB5-FFC7-B7AE-BA433FFC42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23:notes">
            <a:extLst>
              <a:ext uri="{FF2B5EF4-FFF2-40B4-BE49-F238E27FC236}">
                <a16:creationId xmlns:a16="http://schemas.microsoft.com/office/drawing/2014/main" id="{1B069F6F-C48F-75B9-1F1B-533FAE477C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38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a:extLst>
            <a:ext uri="{FF2B5EF4-FFF2-40B4-BE49-F238E27FC236}">
              <a16:creationId xmlns:a16="http://schemas.microsoft.com/office/drawing/2014/main" id="{BDAB9C5F-7540-E933-82B2-B571729A2A7A}"/>
            </a:ext>
          </a:extLst>
        </p:cNvPr>
        <p:cNvGrpSpPr/>
        <p:nvPr/>
      </p:nvGrpSpPr>
      <p:grpSpPr>
        <a:xfrm>
          <a:off x="0" y="0"/>
          <a:ext cx="0" cy="0"/>
          <a:chOff x="0" y="0"/>
          <a:chExt cx="0" cy="0"/>
        </a:xfrm>
      </p:grpSpPr>
      <p:sp>
        <p:nvSpPr>
          <p:cNvPr id="562" name="Google Shape;562;p24:notes">
            <a:extLst>
              <a:ext uri="{FF2B5EF4-FFF2-40B4-BE49-F238E27FC236}">
                <a16:creationId xmlns:a16="http://schemas.microsoft.com/office/drawing/2014/main" id="{8D226EB0-DA95-6F73-B38D-849AC18617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p24:notes">
            <a:extLst>
              <a:ext uri="{FF2B5EF4-FFF2-40B4-BE49-F238E27FC236}">
                <a16:creationId xmlns:a16="http://schemas.microsoft.com/office/drawing/2014/main" id="{EED9898A-CCE7-4DE2-73FE-156436EF0A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825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a:extLst>
            <a:ext uri="{FF2B5EF4-FFF2-40B4-BE49-F238E27FC236}">
              <a16:creationId xmlns:a16="http://schemas.microsoft.com/office/drawing/2014/main" id="{6C8EB260-5700-B4C3-15EC-0C387C456082}"/>
            </a:ext>
          </a:extLst>
        </p:cNvPr>
        <p:cNvGrpSpPr/>
        <p:nvPr/>
      </p:nvGrpSpPr>
      <p:grpSpPr>
        <a:xfrm>
          <a:off x="0" y="0"/>
          <a:ext cx="0" cy="0"/>
          <a:chOff x="0" y="0"/>
          <a:chExt cx="0" cy="0"/>
        </a:xfrm>
      </p:grpSpPr>
      <p:sp>
        <p:nvSpPr>
          <p:cNvPr id="579" name="Google Shape;579;p25:notes">
            <a:extLst>
              <a:ext uri="{FF2B5EF4-FFF2-40B4-BE49-F238E27FC236}">
                <a16:creationId xmlns:a16="http://schemas.microsoft.com/office/drawing/2014/main" id="{AA5E4849-8B27-BC72-C50C-D38ECDE95C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p25:notes">
            <a:extLst>
              <a:ext uri="{FF2B5EF4-FFF2-40B4-BE49-F238E27FC236}">
                <a16:creationId xmlns:a16="http://schemas.microsoft.com/office/drawing/2014/main" id="{E408B8CE-C782-153C-AAFE-7D179151BF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4142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a:extLst>
            <a:ext uri="{FF2B5EF4-FFF2-40B4-BE49-F238E27FC236}">
              <a16:creationId xmlns:a16="http://schemas.microsoft.com/office/drawing/2014/main" id="{E5C014F1-72FE-0906-E115-29192C308D58}"/>
            </a:ext>
          </a:extLst>
        </p:cNvPr>
        <p:cNvGrpSpPr/>
        <p:nvPr/>
      </p:nvGrpSpPr>
      <p:grpSpPr>
        <a:xfrm>
          <a:off x="0" y="0"/>
          <a:ext cx="0" cy="0"/>
          <a:chOff x="0" y="0"/>
          <a:chExt cx="0" cy="0"/>
        </a:xfrm>
      </p:grpSpPr>
      <p:sp>
        <p:nvSpPr>
          <p:cNvPr id="485" name="Google Shape;485;p21:notes">
            <a:extLst>
              <a:ext uri="{FF2B5EF4-FFF2-40B4-BE49-F238E27FC236}">
                <a16:creationId xmlns:a16="http://schemas.microsoft.com/office/drawing/2014/main" id="{A78000E0-5749-7F2D-801C-7058B53A4E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p21:notes">
            <a:extLst>
              <a:ext uri="{FF2B5EF4-FFF2-40B4-BE49-F238E27FC236}">
                <a16:creationId xmlns:a16="http://schemas.microsoft.com/office/drawing/2014/main" id="{C5373BB9-DCA7-6585-4FFE-55FCCD8BC8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1997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a:extLst>
            <a:ext uri="{FF2B5EF4-FFF2-40B4-BE49-F238E27FC236}">
              <a16:creationId xmlns:a16="http://schemas.microsoft.com/office/drawing/2014/main" id="{B7D53704-B690-45E5-6C45-E34DC1E061FA}"/>
            </a:ext>
          </a:extLst>
        </p:cNvPr>
        <p:cNvGrpSpPr/>
        <p:nvPr/>
      </p:nvGrpSpPr>
      <p:grpSpPr>
        <a:xfrm>
          <a:off x="0" y="0"/>
          <a:ext cx="0" cy="0"/>
          <a:chOff x="0" y="0"/>
          <a:chExt cx="0" cy="0"/>
        </a:xfrm>
      </p:grpSpPr>
      <p:sp>
        <p:nvSpPr>
          <p:cNvPr id="521" name="Google Shape;521;p22:notes">
            <a:extLst>
              <a:ext uri="{FF2B5EF4-FFF2-40B4-BE49-F238E27FC236}">
                <a16:creationId xmlns:a16="http://schemas.microsoft.com/office/drawing/2014/main" id="{FD2E7C15-5077-A116-B2F7-1989797C19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2" name="Google Shape;522;p22:notes">
            <a:extLst>
              <a:ext uri="{FF2B5EF4-FFF2-40B4-BE49-F238E27FC236}">
                <a16:creationId xmlns:a16="http://schemas.microsoft.com/office/drawing/2014/main" id="{08085CAD-DE1E-C101-2240-9A8C0A9BF1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068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a:extLst>
            <a:ext uri="{FF2B5EF4-FFF2-40B4-BE49-F238E27FC236}">
              <a16:creationId xmlns:a16="http://schemas.microsoft.com/office/drawing/2014/main" id="{2F983767-6889-86E6-6D37-39AB72AB074E}"/>
            </a:ext>
          </a:extLst>
        </p:cNvPr>
        <p:cNvGrpSpPr/>
        <p:nvPr/>
      </p:nvGrpSpPr>
      <p:grpSpPr>
        <a:xfrm>
          <a:off x="0" y="0"/>
          <a:ext cx="0" cy="0"/>
          <a:chOff x="0" y="0"/>
          <a:chExt cx="0" cy="0"/>
        </a:xfrm>
      </p:grpSpPr>
      <p:sp>
        <p:nvSpPr>
          <p:cNvPr id="547" name="Google Shape;547;p23:notes">
            <a:extLst>
              <a:ext uri="{FF2B5EF4-FFF2-40B4-BE49-F238E27FC236}">
                <a16:creationId xmlns:a16="http://schemas.microsoft.com/office/drawing/2014/main" id="{822E5203-8F23-9FC1-1A73-68DD76829F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8" name="Google Shape;548;p23:notes">
            <a:extLst>
              <a:ext uri="{FF2B5EF4-FFF2-40B4-BE49-F238E27FC236}">
                <a16:creationId xmlns:a16="http://schemas.microsoft.com/office/drawing/2014/main" id="{9208E546-C6A6-071F-DCCA-66A1BA7C56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804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a:extLst>
            <a:ext uri="{FF2B5EF4-FFF2-40B4-BE49-F238E27FC236}">
              <a16:creationId xmlns:a16="http://schemas.microsoft.com/office/drawing/2014/main" id="{FB6659E4-5E5A-83E0-3B57-E77A46E3F6AF}"/>
            </a:ext>
          </a:extLst>
        </p:cNvPr>
        <p:cNvGrpSpPr/>
        <p:nvPr/>
      </p:nvGrpSpPr>
      <p:grpSpPr>
        <a:xfrm>
          <a:off x="0" y="0"/>
          <a:ext cx="0" cy="0"/>
          <a:chOff x="0" y="0"/>
          <a:chExt cx="0" cy="0"/>
        </a:xfrm>
      </p:grpSpPr>
      <p:sp>
        <p:nvSpPr>
          <p:cNvPr id="562" name="Google Shape;562;p24:notes">
            <a:extLst>
              <a:ext uri="{FF2B5EF4-FFF2-40B4-BE49-F238E27FC236}">
                <a16:creationId xmlns:a16="http://schemas.microsoft.com/office/drawing/2014/main" id="{0F906279-4B0B-1F66-6BDC-27B280E99E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3" name="Google Shape;563;p24:notes">
            <a:extLst>
              <a:ext uri="{FF2B5EF4-FFF2-40B4-BE49-F238E27FC236}">
                <a16:creationId xmlns:a16="http://schemas.microsoft.com/office/drawing/2014/main" id="{A0DA4E3E-7DD1-5A65-A8B2-D8F804A01F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64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3" name="Google Shape;2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a:spLocks noGrp="1"/>
          </p:cNvSpPr>
          <p:nvPr>
            <p:ph type="pic" idx="2"/>
          </p:nvPr>
        </p:nvSpPr>
        <p:spPr>
          <a:xfrm>
            <a:off x="5183188" y="987425"/>
            <a:ext cx="6172200" cy="4873625"/>
          </a:xfrm>
          <a:prstGeom prst="rect">
            <a:avLst/>
          </a:prstGeom>
          <a:noFill/>
          <a:ln>
            <a:noFill/>
          </a:ln>
        </p:spPr>
      </p:sp>
      <p:sp>
        <p:nvSpPr>
          <p:cNvPr id="64" name="Google Shape;64;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S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png"/><Relationship Id="rId7"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0.jp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5476002" y="3999253"/>
            <a:ext cx="5139451" cy="1375903"/>
            <a:chOff x="3959636" y="2347997"/>
            <a:chExt cx="4788772" cy="1185273"/>
          </a:xfrm>
        </p:grpSpPr>
        <p:grpSp>
          <p:nvGrpSpPr>
            <p:cNvPr id="85" name="Google Shape;85;p1"/>
            <p:cNvGrpSpPr/>
            <p:nvPr/>
          </p:nvGrpSpPr>
          <p:grpSpPr>
            <a:xfrm>
              <a:off x="3959636" y="2347997"/>
              <a:ext cx="4788772" cy="1185273"/>
              <a:chOff x="5244860" y="2136843"/>
              <a:chExt cx="3131994" cy="786789"/>
            </a:xfrm>
          </p:grpSpPr>
          <p:sp>
            <p:nvSpPr>
              <p:cNvPr id="86" name="Google Shape;86;p1"/>
              <p:cNvSpPr/>
              <p:nvPr/>
            </p:nvSpPr>
            <p:spPr>
              <a:xfrm>
                <a:off x="5244860" y="2165229"/>
                <a:ext cx="2845845" cy="758403"/>
              </a:xfrm>
              <a:prstGeom prst="roundRect">
                <a:avLst>
                  <a:gd name="adj" fmla="val 50000"/>
                </a:avLst>
              </a:prstGeom>
              <a:solidFill>
                <a:srgbClr val="E58FB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87" name="Google Shape;87;p1"/>
              <p:cNvGrpSpPr/>
              <p:nvPr/>
            </p:nvGrpSpPr>
            <p:grpSpPr>
              <a:xfrm>
                <a:off x="7876106" y="2136843"/>
                <a:ext cx="500748" cy="687206"/>
                <a:chOff x="7966955" y="2121690"/>
                <a:chExt cx="393750" cy="540978"/>
              </a:xfrm>
            </p:grpSpPr>
            <p:sp>
              <p:nvSpPr>
                <p:cNvPr id="88" name="Google Shape;88;p1"/>
                <p:cNvSpPr/>
                <p:nvPr/>
              </p:nvSpPr>
              <p:spPr>
                <a:xfrm>
                  <a:off x="8056955" y="2358717"/>
                  <a:ext cx="303750" cy="303951"/>
                </a:xfrm>
                <a:prstGeom prst="ellipse">
                  <a:avLst/>
                </a:prstGeom>
                <a:solidFill>
                  <a:srgbClr val="CDE9E6"/>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9" name="Google Shape;89;p1"/>
                <p:cNvSpPr/>
                <p:nvPr/>
              </p:nvSpPr>
              <p:spPr>
                <a:xfrm>
                  <a:off x="7966955" y="2121690"/>
                  <a:ext cx="303750" cy="303952"/>
                </a:xfrm>
                <a:prstGeom prst="ellipse">
                  <a:avLst/>
                </a:prstGeom>
                <a:solidFill>
                  <a:srgbClr val="A4CDCC"/>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grpSp>
        </p:grpSp>
        <p:sp>
          <p:nvSpPr>
            <p:cNvPr id="90" name="Google Shape;90;p1"/>
            <p:cNvSpPr txBox="1"/>
            <p:nvPr/>
          </p:nvSpPr>
          <p:spPr>
            <a:xfrm>
              <a:off x="4633252" y="2796324"/>
              <a:ext cx="3025039" cy="697235"/>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rgbClr val="FFFFFF"/>
                </a:buClr>
                <a:buSzPct val="100000"/>
                <a:buFont typeface="Montserrat Black"/>
                <a:buNone/>
              </a:pPr>
              <a:r>
                <a:rPr lang="ar-SA" sz="28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تقرير  مشروع</a:t>
              </a:r>
              <a:br>
                <a:rPr lang="ar-SA" sz="2800" b="1" i="0" u="none" strike="noStrike" cap="none" dirty="0">
                  <a:solidFill>
                    <a:srgbClr val="F2F2F2"/>
                  </a:solidFill>
                  <a:latin typeface="IBM Plex Arabic Text" panose="020B0503050203000203" pitchFamily="34" charset="-78"/>
                  <a:ea typeface="Montserrat Black"/>
                  <a:cs typeface="IBM Plex Arabic Text" panose="020B0503050203000203" pitchFamily="34" charset="-78"/>
                  <a:sym typeface="Montserrat Black"/>
                </a:rPr>
              </a:br>
              <a:br>
                <a:rPr lang="ar-SA" sz="2800" b="1" i="0" u="none" strike="noStrike" cap="none" dirty="0">
                  <a:solidFill>
                    <a:srgbClr val="F2F2F2"/>
                  </a:solidFill>
                  <a:latin typeface="IBM Plex Arabic Text" panose="020B0503050203000203" pitchFamily="34" charset="-78"/>
                  <a:ea typeface="Montserrat SemiBold"/>
                  <a:cs typeface="IBM Plex Arabic Text" panose="020B0503050203000203" pitchFamily="34" charset="-78"/>
                  <a:sym typeface="Montserrat SemiBold"/>
                </a:rPr>
              </a:br>
              <a:r>
                <a:rPr lang="ar-SA" sz="2800" b="1" i="0" u="none" strike="noStrike" cap="none" dirty="0">
                  <a:solidFill>
                    <a:srgbClr val="F2F2F2"/>
                  </a:solidFill>
                  <a:latin typeface="IBM Plex Arabic Text" panose="020B0503050203000203" pitchFamily="34" charset="-78"/>
                  <a:ea typeface="Montserrat SemiBold"/>
                  <a:cs typeface="IBM Plex Arabic Text" panose="020B0503050203000203" pitchFamily="34" charset="-78"/>
                  <a:sym typeface="Montserrat SemiBold"/>
                </a:rPr>
                <a:t> </a:t>
              </a:r>
              <a:endParaRPr sz="2800" b="1" i="0" u="none" strike="noStrike" cap="none" dirty="0">
                <a:solidFill>
                  <a:srgbClr val="F2F2F2"/>
                </a:solidFill>
                <a:latin typeface="IBM Plex Arabic Text" panose="020B0503050203000203" pitchFamily="34" charset="-78"/>
                <a:ea typeface="Montserrat SemiBold"/>
                <a:cs typeface="IBM Plex Arabic Text" panose="020B0503050203000203" pitchFamily="34" charset="-78"/>
                <a:sym typeface="Montserrat SemiBold"/>
              </a:endParaRPr>
            </a:p>
          </p:txBody>
        </p:sp>
      </p:grpSp>
      <p:pic>
        <p:nvPicPr>
          <p:cNvPr id="91" name="Google Shape;91;p1"/>
          <p:cNvPicPr preferRelativeResize="0"/>
          <p:nvPr/>
        </p:nvPicPr>
        <p:blipFill rotWithShape="1">
          <a:blip r:embed="rId3">
            <a:alphaModFix/>
          </a:blip>
          <a:srcRect/>
          <a:stretch/>
        </p:blipFill>
        <p:spPr>
          <a:xfrm>
            <a:off x="7096822" y="1959223"/>
            <a:ext cx="1897813" cy="1876881"/>
          </a:xfrm>
          <a:prstGeom prst="rect">
            <a:avLst/>
          </a:prstGeom>
          <a:noFill/>
          <a:ln>
            <a:noFill/>
          </a:ln>
        </p:spPr>
      </p:pic>
      <p:pic>
        <p:nvPicPr>
          <p:cNvPr id="92" name="Google Shape;92;p1"/>
          <p:cNvPicPr preferRelativeResize="0"/>
          <p:nvPr/>
        </p:nvPicPr>
        <p:blipFill rotWithShape="1">
          <a:blip r:embed="rId4">
            <a:alphaModFix/>
          </a:blip>
          <a:srcRect/>
          <a:stretch/>
        </p:blipFill>
        <p:spPr>
          <a:xfrm>
            <a:off x="1544654" y="2079008"/>
            <a:ext cx="3522759" cy="35141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grpSp>
        <p:nvGrpSpPr>
          <p:cNvPr id="262" name="Google Shape;262;p10"/>
          <p:cNvGrpSpPr/>
          <p:nvPr/>
        </p:nvGrpSpPr>
        <p:grpSpPr>
          <a:xfrm>
            <a:off x="4463845" y="537162"/>
            <a:ext cx="2871019" cy="1360464"/>
            <a:chOff x="8777756" y="732538"/>
            <a:chExt cx="2639369" cy="1265157"/>
          </a:xfrm>
        </p:grpSpPr>
        <p:grpSp>
          <p:nvGrpSpPr>
            <p:cNvPr id="263" name="Google Shape;263;p10"/>
            <p:cNvGrpSpPr/>
            <p:nvPr/>
          </p:nvGrpSpPr>
          <p:grpSpPr>
            <a:xfrm>
              <a:off x="10026898" y="732539"/>
              <a:ext cx="1390227" cy="1265156"/>
              <a:chOff x="6990966" y="350890"/>
              <a:chExt cx="1165572" cy="1152716"/>
            </a:xfrm>
          </p:grpSpPr>
          <p:pic>
            <p:nvPicPr>
              <p:cNvPr id="264" name="Google Shape;264;p10"/>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265" name="Google Shape;265;p10"/>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266" name="Google Shape;266;p10"/>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67" name="Google Shape;267;p10"/>
          <p:cNvGrpSpPr/>
          <p:nvPr/>
        </p:nvGrpSpPr>
        <p:grpSpPr>
          <a:xfrm>
            <a:off x="6381318" y="3758381"/>
            <a:ext cx="3747696" cy="786687"/>
            <a:chOff x="2603734" y="870333"/>
            <a:chExt cx="4814432" cy="1069087"/>
          </a:xfrm>
        </p:grpSpPr>
        <p:sp>
          <p:nvSpPr>
            <p:cNvPr id="268" name="Google Shape;268;p10"/>
            <p:cNvSpPr/>
            <p:nvPr/>
          </p:nvSpPr>
          <p:spPr>
            <a:xfrm>
              <a:off x="2603734" y="870333"/>
              <a:ext cx="4814432" cy="899983"/>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269" name="Google Shape;269;p10"/>
            <p:cNvSpPr txBox="1"/>
            <p:nvPr/>
          </p:nvSpPr>
          <p:spPr>
            <a:xfrm>
              <a:off x="2966462" y="1019248"/>
              <a:ext cx="4007768" cy="9201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t>إعلان الديوانية الثانية </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endParaRPr sz="1800">
                <a:solidFill>
                  <a:schemeClr val="dk1"/>
                </a:solidFill>
                <a:latin typeface="IBM Plex Arabic Text" panose="020B0503050203000203" pitchFamily="34" charset="-78"/>
                <a:cs typeface="IBM Plex Arabic Text" panose="020B0503050203000203" pitchFamily="34" charset="-78"/>
                <a:sym typeface="Arial"/>
              </a:endParaRPr>
            </a:p>
          </p:txBody>
        </p:sp>
      </p:grpSp>
      <p:pic>
        <p:nvPicPr>
          <p:cNvPr id="270" name="Google Shape;270;p10"/>
          <p:cNvPicPr preferRelativeResize="0"/>
          <p:nvPr/>
        </p:nvPicPr>
        <p:blipFill rotWithShape="1">
          <a:blip r:embed="rId5">
            <a:alphaModFix/>
          </a:blip>
          <a:srcRect/>
          <a:stretch/>
        </p:blipFill>
        <p:spPr>
          <a:xfrm>
            <a:off x="2751143" y="1969942"/>
            <a:ext cx="2796846" cy="454741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11"/>
          <p:cNvGrpSpPr/>
          <p:nvPr/>
        </p:nvGrpSpPr>
        <p:grpSpPr>
          <a:xfrm>
            <a:off x="4463845" y="537162"/>
            <a:ext cx="2871019" cy="1360464"/>
            <a:chOff x="8777756" y="732538"/>
            <a:chExt cx="2639369" cy="1265157"/>
          </a:xfrm>
        </p:grpSpPr>
        <p:grpSp>
          <p:nvGrpSpPr>
            <p:cNvPr id="276" name="Google Shape;276;p11"/>
            <p:cNvGrpSpPr/>
            <p:nvPr/>
          </p:nvGrpSpPr>
          <p:grpSpPr>
            <a:xfrm>
              <a:off x="10026898" y="732539"/>
              <a:ext cx="1390227" cy="1265156"/>
              <a:chOff x="6990966" y="350890"/>
              <a:chExt cx="1165572" cy="1152716"/>
            </a:xfrm>
          </p:grpSpPr>
          <p:pic>
            <p:nvPicPr>
              <p:cNvPr id="277" name="Google Shape;277;p11"/>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278" name="Google Shape;278;p11"/>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279" name="Google Shape;279;p11"/>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80" name="Google Shape;280;p11"/>
          <p:cNvGrpSpPr/>
          <p:nvPr/>
        </p:nvGrpSpPr>
        <p:grpSpPr>
          <a:xfrm>
            <a:off x="1538514" y="2726375"/>
            <a:ext cx="9114972" cy="798561"/>
            <a:chOff x="5538508" y="2182513"/>
            <a:chExt cx="9114972" cy="798561"/>
          </a:xfrm>
        </p:grpSpPr>
        <p:sp>
          <p:nvSpPr>
            <p:cNvPr id="281" name="Google Shape;281;p11"/>
            <p:cNvSpPr/>
            <p:nvPr/>
          </p:nvSpPr>
          <p:spPr>
            <a:xfrm>
              <a:off x="6142340" y="2182513"/>
              <a:ext cx="7966195" cy="798561"/>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IBM Plex Arabic Text" panose="020B0503050203000203" pitchFamily="34" charset="-78"/>
                <a:cs typeface="IBM Plex Arabic Text" panose="020B0503050203000203" pitchFamily="34" charset="-78"/>
                <a:sym typeface="Arial"/>
              </a:endParaRPr>
            </a:p>
          </p:txBody>
        </p:sp>
        <p:sp>
          <p:nvSpPr>
            <p:cNvPr id="282" name="Google Shape;282;p11"/>
            <p:cNvSpPr txBox="1"/>
            <p:nvPr/>
          </p:nvSpPr>
          <p:spPr>
            <a:xfrm>
              <a:off x="5538508" y="2380910"/>
              <a:ext cx="911497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8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t>احصائيات ديوانية مدخل إلى فنون الخشبيات من الفكرة إلى التحفة </a:t>
              </a:r>
              <a:endParaRPr>
                <a:latin typeface="IBM Plex Arabic Text" panose="020B0503050203000203" pitchFamily="34" charset="-78"/>
                <a:cs typeface="IBM Plex Arabic Text" panose="020B0503050203000203" pitchFamily="34" charset="-78"/>
              </a:endParaRPr>
            </a:p>
          </p:txBody>
        </p:sp>
      </p:grpSp>
      <p:grpSp>
        <p:nvGrpSpPr>
          <p:cNvPr id="283" name="Google Shape;283;p11"/>
          <p:cNvGrpSpPr/>
          <p:nvPr/>
        </p:nvGrpSpPr>
        <p:grpSpPr>
          <a:xfrm>
            <a:off x="4029038" y="3959447"/>
            <a:ext cx="2023325" cy="1955397"/>
            <a:chOff x="19738976" y="4878387"/>
            <a:chExt cx="4602160" cy="4668838"/>
          </a:xfrm>
        </p:grpSpPr>
        <p:sp>
          <p:nvSpPr>
            <p:cNvPr id="284" name="Google Shape;284;p11"/>
            <p:cNvSpPr/>
            <p:nvPr/>
          </p:nvSpPr>
          <p:spPr>
            <a:xfrm>
              <a:off x="19897723"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85" name="Google Shape;285;p1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86" name="Google Shape;286;p1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87" name="Google Shape;287;p1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288" name="Google Shape;288;p11"/>
          <p:cNvGrpSpPr/>
          <p:nvPr/>
        </p:nvGrpSpPr>
        <p:grpSpPr>
          <a:xfrm>
            <a:off x="8366892" y="3915796"/>
            <a:ext cx="2023327" cy="1955398"/>
            <a:chOff x="19738976" y="4878387"/>
            <a:chExt cx="4602163" cy="4668838"/>
          </a:xfrm>
        </p:grpSpPr>
        <p:sp>
          <p:nvSpPr>
            <p:cNvPr id="289" name="Google Shape;289;p11"/>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0" name="Google Shape;290;p1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1" name="Google Shape;291;p1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2" name="Google Shape;292;p1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293" name="Google Shape;293;p11"/>
          <p:cNvGrpSpPr/>
          <p:nvPr/>
        </p:nvGrpSpPr>
        <p:grpSpPr>
          <a:xfrm>
            <a:off x="6278613" y="3914134"/>
            <a:ext cx="2023327" cy="1955397"/>
            <a:chOff x="19738976" y="4878387"/>
            <a:chExt cx="4602163" cy="4668838"/>
          </a:xfrm>
        </p:grpSpPr>
        <p:sp>
          <p:nvSpPr>
            <p:cNvPr id="294" name="Google Shape;294;p11"/>
            <p:cNvSpPr/>
            <p:nvPr/>
          </p:nvSpPr>
          <p:spPr>
            <a:xfrm>
              <a:off x="19897726" y="5070475"/>
              <a:ext cx="4443413" cy="4410075"/>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5" name="Google Shape;295;p1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6" name="Google Shape;296;p1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7" name="Google Shape;297;p1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298" name="Google Shape;298;p11"/>
          <p:cNvSpPr/>
          <p:nvPr/>
        </p:nvSpPr>
        <p:spPr>
          <a:xfrm>
            <a:off x="8525011" y="4068367"/>
            <a:ext cx="1710051" cy="1623975"/>
          </a:xfrm>
          <a:prstGeom prst="ellipse">
            <a:avLst/>
          </a:prstGeom>
          <a:solidFill>
            <a:srgbClr val="A4CDCC"/>
          </a:solidFill>
          <a:ln>
            <a:noFill/>
          </a:ln>
        </p:spPr>
        <p:txBody>
          <a:bodyPr spcFirstLastPara="1" wrap="square" lIns="0" tIns="0" rIns="0" bIns="0" anchor="ctr" anchorCtr="0">
            <a:noAutofit/>
          </a:bodyPr>
          <a:lstStyle/>
          <a:p>
            <a:pPr marL="0" marR="0" lvl="0" indent="0" algn="ctr" rtl="1">
              <a:spcBef>
                <a:spcPts val="0"/>
              </a:spcBef>
              <a:spcAft>
                <a:spcPts val="0"/>
              </a:spcAft>
              <a:buNone/>
            </a:pPr>
            <a:r>
              <a:rPr lang="ar-SA" sz="24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29</a:t>
            </a:r>
            <a:endParaRPr sz="11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spcBef>
                <a:spcPts val="0"/>
              </a:spcBef>
              <a:spcAft>
                <a:spcPts val="0"/>
              </a:spcAft>
              <a:buNone/>
            </a:pPr>
            <a:r>
              <a:rPr lang="ar-SA" sz="18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مستفيدة</a:t>
            </a: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299" name="Google Shape;299;p11"/>
          <p:cNvSpPr/>
          <p:nvPr/>
        </p:nvSpPr>
        <p:spPr>
          <a:xfrm>
            <a:off x="3879167" y="4026480"/>
            <a:ext cx="2306189" cy="1623975"/>
          </a:xfrm>
          <a:prstGeom prst="ellipse">
            <a:avLst/>
          </a:prstGeom>
          <a:noFill/>
          <a:ln>
            <a:noFill/>
          </a:ln>
        </p:spPr>
        <p:txBody>
          <a:bodyPr spcFirstLastPara="1" wrap="square" lIns="0" tIns="0" rIns="0" bIns="0" anchor="ctr" anchorCtr="0">
            <a:noAutofit/>
          </a:bodyPr>
          <a:lstStyle/>
          <a:p>
            <a:pPr marL="0" marR="0" lvl="0" indent="0" algn="ctr" rtl="1">
              <a:spcBef>
                <a:spcPts val="0"/>
              </a:spcBef>
              <a:spcAft>
                <a:spcPts val="0"/>
              </a:spcAft>
              <a:buNone/>
            </a:pPr>
            <a:r>
              <a:rPr lang="ar-SA" sz="24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spcBef>
                <a:spcPts val="0"/>
              </a:spcBef>
              <a:spcAft>
                <a:spcPts val="0"/>
              </a:spcAft>
              <a:buNone/>
            </a:pPr>
            <a:r>
              <a:rPr lang="ar-SA" sz="14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موضوع مقدم </a:t>
            </a:r>
            <a:endParaRPr>
              <a:latin typeface="IBM Plex Arabic Text" panose="020B0503050203000203" pitchFamily="34" charset="-78"/>
              <a:cs typeface="IBM Plex Arabic Text" panose="020B0503050203000203" pitchFamily="34" charset="-78"/>
            </a:endParaRPr>
          </a:p>
        </p:txBody>
      </p:sp>
      <p:sp>
        <p:nvSpPr>
          <p:cNvPr id="300" name="Google Shape;300;p11"/>
          <p:cNvSpPr/>
          <p:nvPr/>
        </p:nvSpPr>
        <p:spPr>
          <a:xfrm>
            <a:off x="6441916" y="4049930"/>
            <a:ext cx="1687231" cy="1640749"/>
          </a:xfrm>
          <a:prstGeom prst="ellipse">
            <a:avLst/>
          </a:prstGeom>
          <a:solidFill>
            <a:srgbClr val="A4CDCC"/>
          </a:solidFill>
          <a:ln>
            <a:noFill/>
          </a:ln>
        </p:spPr>
        <p:txBody>
          <a:bodyPr spcFirstLastPara="1" wrap="square" lIns="0" tIns="0" rIns="0" bIns="0" anchor="ctr" anchorCtr="0">
            <a:noAutofit/>
          </a:bodyPr>
          <a:lstStyle/>
          <a:p>
            <a:pPr marL="0" marR="0" lvl="0" indent="0" algn="ctr" rtl="1">
              <a:spcBef>
                <a:spcPts val="0"/>
              </a:spcBef>
              <a:spcAft>
                <a:spcPts val="0"/>
              </a:spcAft>
              <a:buNone/>
            </a:pPr>
            <a:r>
              <a:rPr lang="ar-SA" sz="28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1">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spcBef>
                <a:spcPts val="0"/>
              </a:spcBef>
              <a:spcAft>
                <a:spcPts val="0"/>
              </a:spcAft>
              <a:buNone/>
            </a:pPr>
            <a:r>
              <a:rPr lang="ar-SA"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عدد الخبراء</a:t>
            </a:r>
            <a:endParaRPr>
              <a:latin typeface="IBM Plex Arabic Text" panose="020B0503050203000203" pitchFamily="34" charset="-78"/>
              <a:cs typeface="IBM Plex Arabic Text" panose="020B0503050203000203" pitchFamily="34" charset="-78"/>
            </a:endParaRPr>
          </a:p>
        </p:txBody>
      </p:sp>
      <p:grpSp>
        <p:nvGrpSpPr>
          <p:cNvPr id="301" name="Google Shape;301;p11"/>
          <p:cNvGrpSpPr/>
          <p:nvPr/>
        </p:nvGrpSpPr>
        <p:grpSpPr>
          <a:xfrm>
            <a:off x="1855840" y="3887871"/>
            <a:ext cx="2023328" cy="1955398"/>
            <a:chOff x="19738976" y="4878387"/>
            <a:chExt cx="4602163" cy="4668838"/>
          </a:xfrm>
        </p:grpSpPr>
        <p:sp>
          <p:nvSpPr>
            <p:cNvPr id="302" name="Google Shape;302;p11"/>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03" name="Google Shape;303;p1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04" name="Google Shape;304;p1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05" name="Google Shape;305;p1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306" name="Google Shape;306;p11"/>
          <p:cNvSpPr/>
          <p:nvPr/>
        </p:nvSpPr>
        <p:spPr>
          <a:xfrm>
            <a:off x="1890959" y="4554369"/>
            <a:ext cx="1958419" cy="1305150"/>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07" name="Google Shape;307;p11"/>
          <p:cNvSpPr txBox="1"/>
          <p:nvPr/>
        </p:nvSpPr>
        <p:spPr>
          <a:xfrm>
            <a:off x="1979871" y="4545140"/>
            <a:ext cx="1826815"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8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98 %</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r>
              <a:rPr lang="ar-SA" sz="140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نسبة رضا المستفيد</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endParaRPr sz="1800">
              <a:solidFill>
                <a:schemeClr val="dk1"/>
              </a:solidFill>
              <a:latin typeface="IBM Plex Arabic Text" panose="020B0503050203000203" pitchFamily="34" charset="-78"/>
              <a:cs typeface="IBM Plex Arabic Text" panose="020B0503050203000203" pitchFamily="34" charset="-78"/>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grpSp>
        <p:nvGrpSpPr>
          <p:cNvPr id="312" name="Google Shape;312;p12"/>
          <p:cNvGrpSpPr/>
          <p:nvPr/>
        </p:nvGrpSpPr>
        <p:grpSpPr>
          <a:xfrm>
            <a:off x="4463845" y="537162"/>
            <a:ext cx="2871019" cy="1360464"/>
            <a:chOff x="8777756" y="732538"/>
            <a:chExt cx="2639369" cy="1265157"/>
          </a:xfrm>
        </p:grpSpPr>
        <p:grpSp>
          <p:nvGrpSpPr>
            <p:cNvPr id="313" name="Google Shape;313;p12"/>
            <p:cNvGrpSpPr/>
            <p:nvPr/>
          </p:nvGrpSpPr>
          <p:grpSpPr>
            <a:xfrm>
              <a:off x="10026898" y="732539"/>
              <a:ext cx="1390227" cy="1265156"/>
              <a:chOff x="6990966" y="350890"/>
              <a:chExt cx="1165572" cy="1152716"/>
            </a:xfrm>
          </p:grpSpPr>
          <p:pic>
            <p:nvPicPr>
              <p:cNvPr id="314" name="Google Shape;314;p12"/>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315" name="Google Shape;315;p12"/>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316" name="Google Shape;316;p12"/>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317" name="Google Shape;317;p12"/>
          <p:cNvGrpSpPr/>
          <p:nvPr/>
        </p:nvGrpSpPr>
        <p:grpSpPr>
          <a:xfrm>
            <a:off x="9213272" y="2317263"/>
            <a:ext cx="2358284" cy="1131150"/>
            <a:chOff x="4388625" y="870333"/>
            <a:chExt cx="3029541" cy="1537203"/>
          </a:xfrm>
        </p:grpSpPr>
        <p:sp>
          <p:nvSpPr>
            <p:cNvPr id="318" name="Google Shape;318;p12"/>
            <p:cNvSpPr/>
            <p:nvPr/>
          </p:nvSpPr>
          <p:spPr>
            <a:xfrm>
              <a:off x="4388625" y="870333"/>
              <a:ext cx="3029541" cy="867988"/>
            </a:xfrm>
            <a:prstGeom prst="roundRect">
              <a:avLst>
                <a:gd name="adj" fmla="val 36296"/>
              </a:avLst>
            </a:prstGeom>
            <a:solidFill>
              <a:srgbClr val="C8E0E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319" name="Google Shape;319;p12"/>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t>المحاور :</a:t>
              </a:r>
              <a:b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br>
              <a:endParaRPr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0">
                <a:spcBef>
                  <a:spcPts val="0"/>
                </a:spcBef>
                <a:spcAft>
                  <a:spcPts val="0"/>
                </a:spcAft>
                <a:buNone/>
              </a:pPr>
              <a:endParaRPr sz="1800">
                <a:solidFill>
                  <a:schemeClr val="dk1"/>
                </a:solidFill>
                <a:latin typeface="IBM Plex Arabic Text" panose="020B0503050203000203" pitchFamily="34" charset="-78"/>
                <a:cs typeface="IBM Plex Arabic Text" panose="020B0503050203000203" pitchFamily="34" charset="-78"/>
                <a:sym typeface="Arial"/>
              </a:endParaRPr>
            </a:p>
          </p:txBody>
        </p:sp>
      </p:grpSp>
      <p:sp>
        <p:nvSpPr>
          <p:cNvPr id="320" name="Google Shape;320;p12"/>
          <p:cNvSpPr txBox="1"/>
          <p:nvPr/>
        </p:nvSpPr>
        <p:spPr>
          <a:xfrm>
            <a:off x="7540331" y="3158876"/>
            <a:ext cx="403122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800">
                <a:solidFill>
                  <a:schemeClr val="dk1"/>
                </a:solidFill>
                <a:latin typeface="IBM Plex Arabic Text" panose="020B0503050203000203" pitchFamily="34" charset="-78"/>
                <a:cs typeface="IBM Plex Arabic Text" panose="020B0503050203000203" pitchFamily="34" charset="-78"/>
                <a:sym typeface="Arial"/>
              </a:rPr>
              <a:t>- </a:t>
            </a: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مقدمة عن فنون الخشب</a:t>
            </a:r>
            <a:b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أنواع الأخشاب واستخداماتها </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الأدوات الأساسية للمبتدئين</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تقنيات أساسية في فن الخشب</a:t>
            </a:r>
            <a:endParaRPr>
              <a:latin typeface="IBM Plex Arabic Text" panose="020B0503050203000203" pitchFamily="34" charset="-78"/>
              <a:cs typeface="IBM Plex Arabic Text" panose="020B0503050203000203" pitchFamily="34" charset="-78"/>
            </a:endParaRPr>
          </a:p>
        </p:txBody>
      </p:sp>
      <p:sp>
        <p:nvSpPr>
          <p:cNvPr id="321" name="Google Shape;321;p12"/>
          <p:cNvSpPr txBox="1"/>
          <p:nvPr/>
        </p:nvSpPr>
        <p:spPr>
          <a:xfrm>
            <a:off x="3303639" y="3232355"/>
            <a:ext cx="403122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800">
                <a:solidFill>
                  <a:schemeClr val="dk1"/>
                </a:solidFill>
                <a:latin typeface="IBM Plex Arabic Text" panose="020B0503050203000203" pitchFamily="34" charset="-78"/>
                <a:cs typeface="IBM Plex Arabic Text" panose="020B0503050203000203" pitchFamily="34" charset="-78"/>
                <a:sym typeface="Arial"/>
              </a:rPr>
              <a:t>- </a:t>
            </a: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أفكار بسيطة للمبتدئين</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التشطيب والحماية </a:t>
            </a:r>
            <a:b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الابتكار والالهام</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endParaRPr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endParaRPr>
          </a:p>
        </p:txBody>
      </p:sp>
      <p:grpSp>
        <p:nvGrpSpPr>
          <p:cNvPr id="322" name="Google Shape;322;p12"/>
          <p:cNvGrpSpPr/>
          <p:nvPr/>
        </p:nvGrpSpPr>
        <p:grpSpPr>
          <a:xfrm>
            <a:off x="9213272" y="4704110"/>
            <a:ext cx="2358284" cy="854151"/>
            <a:chOff x="4388625" y="870333"/>
            <a:chExt cx="3029541" cy="1160768"/>
          </a:xfrm>
        </p:grpSpPr>
        <p:sp>
          <p:nvSpPr>
            <p:cNvPr id="323" name="Google Shape;323;p12"/>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324" name="Google Shape;324;p12"/>
            <p:cNvSpPr txBox="1"/>
            <p:nvPr/>
          </p:nvSpPr>
          <p:spPr>
            <a:xfrm>
              <a:off x="4622635" y="1069103"/>
              <a:ext cx="2561522" cy="961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t>اليوم :</a:t>
              </a:r>
              <a:b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br>
              <a:endParaRPr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grpSp>
      <p:grpSp>
        <p:nvGrpSpPr>
          <p:cNvPr id="325" name="Google Shape;325;p12"/>
          <p:cNvGrpSpPr/>
          <p:nvPr/>
        </p:nvGrpSpPr>
        <p:grpSpPr>
          <a:xfrm>
            <a:off x="5176779" y="4715809"/>
            <a:ext cx="2358284" cy="842452"/>
            <a:chOff x="4388625" y="870333"/>
            <a:chExt cx="3029541" cy="1144870"/>
          </a:xfrm>
        </p:grpSpPr>
        <p:sp>
          <p:nvSpPr>
            <p:cNvPr id="326" name="Google Shape;326;p12"/>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327" name="Google Shape;327;p12"/>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t>وسيلة اللقاء :</a:t>
              </a:r>
              <a:b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br>
              <a:endParaRPr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grpSp>
      <p:grpSp>
        <p:nvGrpSpPr>
          <p:cNvPr id="328" name="Google Shape;328;p12"/>
          <p:cNvGrpSpPr/>
          <p:nvPr/>
        </p:nvGrpSpPr>
        <p:grpSpPr>
          <a:xfrm>
            <a:off x="1131605" y="4717290"/>
            <a:ext cx="2358284" cy="842452"/>
            <a:chOff x="4388625" y="870333"/>
            <a:chExt cx="3029541" cy="1144870"/>
          </a:xfrm>
        </p:grpSpPr>
        <p:sp>
          <p:nvSpPr>
            <p:cNvPr id="329" name="Google Shape;329;p12"/>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330" name="Google Shape;330;p12"/>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t>مقدمة اللقاء :</a:t>
              </a:r>
              <a:br>
                <a:rPr lang="ar-SA"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rPr>
              </a:br>
              <a:endParaRPr sz="2000" b="1">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331" name="Google Shape;331;p12"/>
          <p:cNvSpPr txBox="1"/>
          <p:nvPr/>
        </p:nvSpPr>
        <p:spPr>
          <a:xfrm>
            <a:off x="7526243" y="5477385"/>
            <a:ext cx="403122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800">
                <a:solidFill>
                  <a:schemeClr val="dk1"/>
                </a:solidFill>
                <a:latin typeface="IBM Plex Arabic Text" panose="020B0503050203000203" pitchFamily="34" charset="-78"/>
                <a:cs typeface="IBM Plex Arabic Text" panose="020B0503050203000203" pitchFamily="34" charset="-78"/>
                <a:sym typeface="Arial"/>
              </a:rPr>
              <a:t>- </a:t>
            </a: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الثلاثاء 22-4-2025</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endParaRPr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endParaRPr>
          </a:p>
        </p:txBody>
      </p:sp>
      <p:sp>
        <p:nvSpPr>
          <p:cNvPr id="332" name="Google Shape;332;p12"/>
          <p:cNvSpPr txBox="1"/>
          <p:nvPr/>
        </p:nvSpPr>
        <p:spPr>
          <a:xfrm>
            <a:off x="5350258" y="5489084"/>
            <a:ext cx="208490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Zoom- عبر تطبيق </a:t>
            </a:r>
            <a:endParaRPr>
              <a:latin typeface="IBM Plex Arabic Text" panose="020B0503050203000203" pitchFamily="34" charset="-78"/>
              <a:cs typeface="IBM Plex Arabic Text" panose="020B0503050203000203" pitchFamily="34" charset="-78"/>
            </a:endParaRPr>
          </a:p>
        </p:txBody>
      </p:sp>
      <p:sp>
        <p:nvSpPr>
          <p:cNvPr id="333" name="Google Shape;333;p12"/>
          <p:cNvSpPr txBox="1"/>
          <p:nvPr/>
        </p:nvSpPr>
        <p:spPr>
          <a:xfrm>
            <a:off x="1292716" y="5482558"/>
            <a:ext cx="208490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-أ . حسنين الرمل </a:t>
            </a:r>
            <a:endParaRPr>
              <a:latin typeface="IBM Plex Arabic Text" panose="020B0503050203000203" pitchFamily="34" charset="-78"/>
              <a:cs typeface="IBM Plex Arabic Text" panose="020B0503050203000203" pitchFamily="34"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38" name="Google Shape;338;p13"/>
          <p:cNvGrpSpPr/>
          <p:nvPr/>
        </p:nvGrpSpPr>
        <p:grpSpPr>
          <a:xfrm>
            <a:off x="4463845" y="537162"/>
            <a:ext cx="2871019" cy="1360464"/>
            <a:chOff x="8777756" y="732538"/>
            <a:chExt cx="2639369" cy="1265157"/>
          </a:xfrm>
        </p:grpSpPr>
        <p:grpSp>
          <p:nvGrpSpPr>
            <p:cNvPr id="339" name="Google Shape;339;p13"/>
            <p:cNvGrpSpPr/>
            <p:nvPr/>
          </p:nvGrpSpPr>
          <p:grpSpPr>
            <a:xfrm>
              <a:off x="10026898" y="732539"/>
              <a:ext cx="1390227" cy="1265156"/>
              <a:chOff x="6990966" y="350890"/>
              <a:chExt cx="1165572" cy="1152716"/>
            </a:xfrm>
          </p:grpSpPr>
          <p:pic>
            <p:nvPicPr>
              <p:cNvPr id="340" name="Google Shape;340;p13"/>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341" name="Google Shape;341;p13"/>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342" name="Google Shape;342;p13"/>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343" name="Google Shape;343;p13"/>
          <p:cNvGrpSpPr/>
          <p:nvPr/>
        </p:nvGrpSpPr>
        <p:grpSpPr>
          <a:xfrm>
            <a:off x="9225147" y="2297850"/>
            <a:ext cx="2358284" cy="1131150"/>
            <a:chOff x="4388625" y="870333"/>
            <a:chExt cx="3029541" cy="1537203"/>
          </a:xfrm>
        </p:grpSpPr>
        <p:sp>
          <p:nvSpPr>
            <p:cNvPr id="344" name="Google Shape;344;p13"/>
            <p:cNvSpPr/>
            <p:nvPr/>
          </p:nvSpPr>
          <p:spPr>
            <a:xfrm>
              <a:off x="4388625" y="870333"/>
              <a:ext cx="3029541" cy="867988"/>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Montserrat Black"/>
                <a:ea typeface="Montserrat Black"/>
                <a:cs typeface="Montserrat Black"/>
                <a:sym typeface="Montserrat Black"/>
              </a:endParaRPr>
            </a:p>
          </p:txBody>
        </p:sp>
        <p:sp>
          <p:nvSpPr>
            <p:cNvPr id="345" name="Google Shape;345;p13"/>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ar-SA"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t>مقتطفات:</a:t>
              </a:r>
              <a:br>
                <a:rPr lang="ar-SA"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br>
              <a:endParaRPr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just" rtl="0">
                <a:spcBef>
                  <a:spcPts val="0"/>
                </a:spcBef>
                <a:spcAft>
                  <a:spcPts val="0"/>
                </a:spcAft>
                <a:buNone/>
              </a:pPr>
              <a:endParaRPr sz="1800" dirty="0">
                <a:solidFill>
                  <a:schemeClr val="dk1"/>
                </a:solidFill>
                <a:latin typeface="IBM Plex Arabic Text" panose="020B0503050203000203" pitchFamily="34" charset="-78"/>
                <a:cs typeface="IBM Plex Arabic Text" panose="020B0503050203000203" pitchFamily="34" charset="-78"/>
                <a:sym typeface="Arial"/>
              </a:endParaRPr>
            </a:p>
          </p:txBody>
        </p:sp>
      </p:grpSp>
      <p:pic>
        <p:nvPicPr>
          <p:cNvPr id="346" name="Google Shape;346;p13"/>
          <p:cNvPicPr preferRelativeResize="0"/>
          <p:nvPr/>
        </p:nvPicPr>
        <p:blipFill rotWithShape="1">
          <a:blip r:embed="rId5">
            <a:alphaModFix/>
          </a:blip>
          <a:srcRect/>
          <a:stretch/>
        </p:blipFill>
        <p:spPr>
          <a:xfrm>
            <a:off x="6033888" y="2114595"/>
            <a:ext cx="2482810" cy="4413885"/>
          </a:xfrm>
          <a:prstGeom prst="rect">
            <a:avLst/>
          </a:prstGeom>
          <a:noFill/>
          <a:ln>
            <a:noFill/>
          </a:ln>
        </p:spPr>
      </p:pic>
      <p:pic>
        <p:nvPicPr>
          <p:cNvPr id="347" name="Google Shape;347;p13"/>
          <p:cNvPicPr preferRelativeResize="0"/>
          <p:nvPr/>
        </p:nvPicPr>
        <p:blipFill rotWithShape="1">
          <a:blip r:embed="rId6">
            <a:alphaModFix/>
          </a:blip>
          <a:srcRect/>
          <a:stretch/>
        </p:blipFill>
        <p:spPr>
          <a:xfrm>
            <a:off x="3024789" y="2114595"/>
            <a:ext cx="2482810" cy="44138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pSp>
        <p:nvGrpSpPr>
          <p:cNvPr id="352" name="Google Shape;352;p14"/>
          <p:cNvGrpSpPr/>
          <p:nvPr/>
        </p:nvGrpSpPr>
        <p:grpSpPr>
          <a:xfrm>
            <a:off x="4463845" y="537162"/>
            <a:ext cx="2871019" cy="1360464"/>
            <a:chOff x="8777756" y="732538"/>
            <a:chExt cx="2639369" cy="1265157"/>
          </a:xfrm>
        </p:grpSpPr>
        <p:grpSp>
          <p:nvGrpSpPr>
            <p:cNvPr id="353" name="Google Shape;353;p14"/>
            <p:cNvGrpSpPr/>
            <p:nvPr/>
          </p:nvGrpSpPr>
          <p:grpSpPr>
            <a:xfrm>
              <a:off x="10026898" y="732539"/>
              <a:ext cx="1390227" cy="1265156"/>
              <a:chOff x="6990966" y="350890"/>
              <a:chExt cx="1165572" cy="1152716"/>
            </a:xfrm>
          </p:grpSpPr>
          <p:pic>
            <p:nvPicPr>
              <p:cNvPr id="354" name="Google Shape;354;p14"/>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355" name="Google Shape;355;p14"/>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356" name="Google Shape;356;p14"/>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357" name="Google Shape;357;p14"/>
          <p:cNvGrpSpPr/>
          <p:nvPr/>
        </p:nvGrpSpPr>
        <p:grpSpPr>
          <a:xfrm>
            <a:off x="8063345" y="2352889"/>
            <a:ext cx="3531960" cy="1076111"/>
            <a:chOff x="2880876" y="870333"/>
            <a:chExt cx="4537290" cy="1462406"/>
          </a:xfrm>
        </p:grpSpPr>
        <p:sp>
          <p:nvSpPr>
            <p:cNvPr id="358" name="Google Shape;358;p14"/>
            <p:cNvSpPr/>
            <p:nvPr/>
          </p:nvSpPr>
          <p:spPr>
            <a:xfrm>
              <a:off x="2880876" y="870333"/>
              <a:ext cx="4537290" cy="867987"/>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Montserrat Black"/>
                <a:ea typeface="Montserrat Black"/>
                <a:cs typeface="Montserrat Black"/>
                <a:sym typeface="Montserrat Black"/>
              </a:endParaRPr>
            </a:p>
          </p:txBody>
        </p:sp>
        <p:sp>
          <p:nvSpPr>
            <p:cNvPr id="359" name="Google Shape;359;p14"/>
            <p:cNvSpPr txBox="1"/>
            <p:nvPr/>
          </p:nvSpPr>
          <p:spPr>
            <a:xfrm>
              <a:off x="3027097" y="994307"/>
              <a:ext cx="4244847" cy="13384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t>نسبة رضا المستفيد :</a:t>
              </a:r>
              <a:br>
                <a:rPr lang="ar-SA"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br>
              <a:endParaRPr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0">
                <a:spcBef>
                  <a:spcPts val="0"/>
                </a:spcBef>
                <a:spcAft>
                  <a:spcPts val="0"/>
                </a:spcAft>
                <a:buNone/>
              </a:pPr>
              <a:endParaRPr sz="1800" dirty="0">
                <a:solidFill>
                  <a:schemeClr val="dk1"/>
                </a:solidFill>
                <a:latin typeface="IBM Plex Arabic Text" panose="020B0503050203000203" pitchFamily="34" charset="-78"/>
                <a:cs typeface="IBM Plex Arabic Text" panose="020B0503050203000203" pitchFamily="34" charset="-78"/>
                <a:sym typeface="Arial"/>
              </a:endParaRPr>
            </a:p>
          </p:txBody>
        </p:sp>
      </p:grpSp>
      <p:pic>
        <p:nvPicPr>
          <p:cNvPr id="360" name="Google Shape;360;p14"/>
          <p:cNvPicPr preferRelativeResize="0"/>
          <p:nvPr/>
        </p:nvPicPr>
        <p:blipFill rotWithShape="1">
          <a:blip r:embed="rId5">
            <a:alphaModFix/>
          </a:blip>
          <a:srcRect/>
          <a:stretch/>
        </p:blipFill>
        <p:spPr>
          <a:xfrm>
            <a:off x="5875013" y="3204763"/>
            <a:ext cx="4590383" cy="1875485"/>
          </a:xfrm>
          <a:prstGeom prst="rect">
            <a:avLst/>
          </a:prstGeom>
          <a:noFill/>
          <a:ln>
            <a:noFill/>
          </a:ln>
        </p:spPr>
      </p:pic>
      <p:pic>
        <p:nvPicPr>
          <p:cNvPr id="361" name="Google Shape;361;p14"/>
          <p:cNvPicPr preferRelativeResize="0"/>
          <p:nvPr/>
        </p:nvPicPr>
        <p:blipFill rotWithShape="1">
          <a:blip r:embed="rId6">
            <a:alphaModFix/>
          </a:blip>
          <a:srcRect/>
          <a:stretch/>
        </p:blipFill>
        <p:spPr>
          <a:xfrm>
            <a:off x="1284632" y="3173409"/>
            <a:ext cx="4597343" cy="1875485"/>
          </a:xfrm>
          <a:prstGeom prst="rect">
            <a:avLst/>
          </a:prstGeom>
          <a:noFill/>
          <a:ln>
            <a:noFill/>
          </a:ln>
        </p:spPr>
      </p:pic>
      <p:pic>
        <p:nvPicPr>
          <p:cNvPr id="362" name="Google Shape;362;p14"/>
          <p:cNvPicPr preferRelativeResize="0"/>
          <p:nvPr/>
        </p:nvPicPr>
        <p:blipFill rotWithShape="1">
          <a:blip r:embed="rId7">
            <a:alphaModFix/>
          </a:blip>
          <a:srcRect/>
          <a:stretch/>
        </p:blipFill>
        <p:spPr>
          <a:xfrm>
            <a:off x="5875013" y="4968943"/>
            <a:ext cx="4590383" cy="1898970"/>
          </a:xfrm>
          <a:prstGeom prst="rect">
            <a:avLst/>
          </a:prstGeom>
          <a:noFill/>
          <a:ln>
            <a:noFill/>
          </a:ln>
        </p:spPr>
      </p:pic>
      <p:pic>
        <p:nvPicPr>
          <p:cNvPr id="363" name="Google Shape;363;p14"/>
          <p:cNvPicPr preferRelativeResize="0"/>
          <p:nvPr/>
        </p:nvPicPr>
        <p:blipFill rotWithShape="1">
          <a:blip r:embed="rId8">
            <a:alphaModFix/>
          </a:blip>
          <a:srcRect/>
          <a:stretch/>
        </p:blipFill>
        <p:spPr>
          <a:xfrm>
            <a:off x="1284632" y="4912477"/>
            <a:ext cx="4590382" cy="1875485"/>
          </a:xfrm>
          <a:prstGeom prst="rect">
            <a:avLst/>
          </a:prstGeom>
          <a:noFill/>
          <a:ln>
            <a:noFill/>
          </a:ln>
        </p:spPr>
      </p:pic>
      <p:sp>
        <p:nvSpPr>
          <p:cNvPr id="364" name="Google Shape;364;p14"/>
          <p:cNvSpPr txBox="1"/>
          <p:nvPr/>
        </p:nvSpPr>
        <p:spPr>
          <a:xfrm>
            <a:off x="6095115" y="2368436"/>
            <a:ext cx="1968230" cy="52322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3A3A3A"/>
              </a:buClr>
              <a:buSzPts val="2800"/>
              <a:buFont typeface="Montserrat ExtraBold"/>
              <a:buNone/>
            </a:pPr>
            <a:r>
              <a:rPr lang="ar-SA" sz="2800" b="0" i="0" u="none" strike="noStrike" cap="none" dirty="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98 %</a:t>
            </a:r>
            <a:endParaRPr sz="1200" b="0" i="0" u="none" strike="noStrike" cap="none" dirty="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grpSp>
        <p:nvGrpSpPr>
          <p:cNvPr id="369" name="Google Shape;369;p15"/>
          <p:cNvGrpSpPr/>
          <p:nvPr/>
        </p:nvGrpSpPr>
        <p:grpSpPr>
          <a:xfrm>
            <a:off x="4463845" y="537162"/>
            <a:ext cx="2871019" cy="1360464"/>
            <a:chOff x="8777756" y="732538"/>
            <a:chExt cx="2639369" cy="1265157"/>
          </a:xfrm>
        </p:grpSpPr>
        <p:grpSp>
          <p:nvGrpSpPr>
            <p:cNvPr id="370" name="Google Shape;370;p15"/>
            <p:cNvGrpSpPr/>
            <p:nvPr/>
          </p:nvGrpSpPr>
          <p:grpSpPr>
            <a:xfrm>
              <a:off x="10026898" y="732539"/>
              <a:ext cx="1390227" cy="1265156"/>
              <a:chOff x="6990966" y="350890"/>
              <a:chExt cx="1165572" cy="1152716"/>
            </a:xfrm>
          </p:grpSpPr>
          <p:pic>
            <p:nvPicPr>
              <p:cNvPr id="371" name="Google Shape;371;p15"/>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372" name="Google Shape;372;p15"/>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373" name="Google Shape;373;p15"/>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374" name="Google Shape;374;p15"/>
          <p:cNvGrpSpPr/>
          <p:nvPr/>
        </p:nvGrpSpPr>
        <p:grpSpPr>
          <a:xfrm>
            <a:off x="6381318" y="3758381"/>
            <a:ext cx="3747696" cy="786687"/>
            <a:chOff x="2603734" y="870333"/>
            <a:chExt cx="4814432" cy="1069087"/>
          </a:xfrm>
        </p:grpSpPr>
        <p:sp>
          <p:nvSpPr>
            <p:cNvPr id="375" name="Google Shape;375;p15"/>
            <p:cNvSpPr/>
            <p:nvPr/>
          </p:nvSpPr>
          <p:spPr>
            <a:xfrm>
              <a:off x="2603734" y="870333"/>
              <a:ext cx="4814432" cy="899983"/>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376" name="Google Shape;376;p15"/>
            <p:cNvSpPr txBox="1"/>
            <p:nvPr/>
          </p:nvSpPr>
          <p:spPr>
            <a:xfrm>
              <a:off x="2966462" y="1019248"/>
              <a:ext cx="4001589" cy="9201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إعلان الديوانية الثالثة </a:t>
              </a:r>
              <a:endParaRPr dirty="0">
                <a:latin typeface="IBM Plex Arabic Text" panose="020B0503050203000203" pitchFamily="34" charset="-78"/>
                <a:cs typeface="IBM Plex Arabic Text" panose="020B0503050203000203" pitchFamily="34" charset="-78"/>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377" name="Google Shape;377;p15"/>
          <p:cNvPicPr preferRelativeResize="0"/>
          <p:nvPr/>
        </p:nvPicPr>
        <p:blipFill rotWithShape="1">
          <a:blip r:embed="rId5">
            <a:alphaModFix/>
          </a:blip>
          <a:srcRect/>
          <a:stretch/>
        </p:blipFill>
        <p:spPr>
          <a:xfrm>
            <a:off x="2731055" y="1897626"/>
            <a:ext cx="2741183" cy="466955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382" name="Google Shape;382;p16"/>
          <p:cNvGrpSpPr/>
          <p:nvPr/>
        </p:nvGrpSpPr>
        <p:grpSpPr>
          <a:xfrm>
            <a:off x="4463845" y="537162"/>
            <a:ext cx="2871019" cy="1360464"/>
            <a:chOff x="8777756" y="732538"/>
            <a:chExt cx="2639369" cy="1265157"/>
          </a:xfrm>
        </p:grpSpPr>
        <p:grpSp>
          <p:nvGrpSpPr>
            <p:cNvPr id="383" name="Google Shape;383;p16"/>
            <p:cNvGrpSpPr/>
            <p:nvPr/>
          </p:nvGrpSpPr>
          <p:grpSpPr>
            <a:xfrm>
              <a:off x="10026898" y="732539"/>
              <a:ext cx="1390227" cy="1265156"/>
              <a:chOff x="6990966" y="350890"/>
              <a:chExt cx="1165572" cy="1152716"/>
            </a:xfrm>
          </p:grpSpPr>
          <p:pic>
            <p:nvPicPr>
              <p:cNvPr id="384" name="Google Shape;384;p16"/>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385" name="Google Shape;385;p16"/>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386" name="Google Shape;386;p16"/>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387" name="Google Shape;387;p16"/>
          <p:cNvGrpSpPr/>
          <p:nvPr/>
        </p:nvGrpSpPr>
        <p:grpSpPr>
          <a:xfrm>
            <a:off x="4799914" y="4026341"/>
            <a:ext cx="1283331" cy="1240246"/>
            <a:chOff x="19738976" y="4878387"/>
            <a:chExt cx="4602160" cy="4668838"/>
          </a:xfrm>
        </p:grpSpPr>
        <p:sp>
          <p:nvSpPr>
            <p:cNvPr id="388" name="Google Shape;388;p16"/>
            <p:cNvSpPr/>
            <p:nvPr/>
          </p:nvSpPr>
          <p:spPr>
            <a:xfrm>
              <a:off x="19897723"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89" name="Google Shape;389;p1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90" name="Google Shape;390;p1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91" name="Google Shape;391;p1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392" name="Google Shape;392;p16"/>
          <p:cNvGrpSpPr/>
          <p:nvPr/>
        </p:nvGrpSpPr>
        <p:grpSpPr>
          <a:xfrm>
            <a:off x="9125748" y="4030064"/>
            <a:ext cx="1283332" cy="1240247"/>
            <a:chOff x="19738976" y="4878387"/>
            <a:chExt cx="4602163" cy="4668838"/>
          </a:xfrm>
        </p:grpSpPr>
        <p:sp>
          <p:nvSpPr>
            <p:cNvPr id="393" name="Google Shape;393;p16"/>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94" name="Google Shape;394;p1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95" name="Google Shape;395;p1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96" name="Google Shape;396;p1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397" name="Google Shape;397;p16"/>
          <p:cNvGrpSpPr/>
          <p:nvPr/>
        </p:nvGrpSpPr>
        <p:grpSpPr>
          <a:xfrm>
            <a:off x="7021794" y="4000079"/>
            <a:ext cx="1283331" cy="1240246"/>
            <a:chOff x="19738976" y="4878387"/>
            <a:chExt cx="4602163" cy="4668838"/>
          </a:xfrm>
        </p:grpSpPr>
        <p:sp>
          <p:nvSpPr>
            <p:cNvPr id="398" name="Google Shape;398;p16"/>
            <p:cNvSpPr/>
            <p:nvPr/>
          </p:nvSpPr>
          <p:spPr>
            <a:xfrm>
              <a:off x="19897726" y="5070475"/>
              <a:ext cx="4443413" cy="4410075"/>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399" name="Google Shape;399;p1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00" name="Google Shape;400;p1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01" name="Google Shape;401;p1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402" name="Google Shape;402;p16"/>
          <p:cNvSpPr/>
          <p:nvPr/>
        </p:nvSpPr>
        <p:spPr>
          <a:xfrm>
            <a:off x="9161071" y="4116894"/>
            <a:ext cx="1248009"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1800"/>
              <a:buFont typeface="Montserrat ExtraBold"/>
              <a:buNone/>
            </a:pPr>
            <a:r>
              <a:rPr lang="ar-SA" sz="18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33</a:t>
            </a:r>
            <a:endParaRPr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مستفيدة</a:t>
            </a:r>
            <a:endParaRPr sz="10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03" name="Google Shape;403;p16"/>
          <p:cNvSpPr/>
          <p:nvPr/>
        </p:nvSpPr>
        <p:spPr>
          <a:xfrm>
            <a:off x="4781006" y="4123633"/>
            <a:ext cx="1462743" cy="1030036"/>
          </a:xfrm>
          <a:prstGeom prst="ellipse">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400"/>
              <a:buFont typeface="Montserrat ExtraBold"/>
              <a:buNone/>
            </a:pPr>
            <a:r>
              <a:rPr lang="ar-SA"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موضوع مقدم </a:t>
            </a:r>
            <a:endParaRPr>
              <a:latin typeface="IBM Plex Arabic Text" panose="020B0503050203000203" pitchFamily="34" charset="-78"/>
              <a:cs typeface="IBM Plex Arabic Text" panose="020B0503050203000203" pitchFamily="34" charset="-78"/>
            </a:endParaRPr>
          </a:p>
        </p:txBody>
      </p:sp>
      <p:sp>
        <p:nvSpPr>
          <p:cNvPr id="404" name="Google Shape;404;p16"/>
          <p:cNvSpPr/>
          <p:nvPr/>
        </p:nvSpPr>
        <p:spPr>
          <a:xfrm>
            <a:off x="7089077" y="4151074"/>
            <a:ext cx="1070158" cy="1040675"/>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800"/>
              <a:buFont typeface="Montserrat ExtraBold"/>
              <a:buNone/>
            </a:pPr>
            <a:r>
              <a:rPr lang="ar-SA" sz="28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1"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عدد الخبراء</a:t>
            </a:r>
            <a:endParaRPr>
              <a:latin typeface="IBM Plex Arabic Text" panose="020B0503050203000203" pitchFamily="34" charset="-78"/>
              <a:cs typeface="IBM Plex Arabic Text" panose="020B0503050203000203" pitchFamily="34" charset="-78"/>
            </a:endParaRPr>
          </a:p>
        </p:txBody>
      </p:sp>
      <p:grpSp>
        <p:nvGrpSpPr>
          <p:cNvPr id="405" name="Google Shape;405;p16"/>
          <p:cNvGrpSpPr/>
          <p:nvPr/>
        </p:nvGrpSpPr>
        <p:grpSpPr>
          <a:xfrm>
            <a:off x="1538514" y="2726375"/>
            <a:ext cx="9114972" cy="798561"/>
            <a:chOff x="5538508" y="2182513"/>
            <a:chExt cx="9114972" cy="798561"/>
          </a:xfrm>
        </p:grpSpPr>
        <p:sp>
          <p:nvSpPr>
            <p:cNvPr id="406" name="Google Shape;406;p16"/>
            <p:cNvSpPr/>
            <p:nvPr/>
          </p:nvSpPr>
          <p:spPr>
            <a:xfrm>
              <a:off x="6142340" y="2182513"/>
              <a:ext cx="7966195" cy="798561"/>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07" name="Google Shape;407;p16"/>
            <p:cNvSpPr txBox="1"/>
            <p:nvPr/>
          </p:nvSpPr>
          <p:spPr>
            <a:xfrm>
              <a:off x="5538508" y="2380910"/>
              <a:ext cx="9114972" cy="40011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احصائيات ديوانية تطبيق نديم </a:t>
              </a:r>
              <a:endParaRPr dirty="0">
                <a:latin typeface="IBM Plex Arabic Text" panose="020B0503050203000203" pitchFamily="34" charset="-78"/>
                <a:cs typeface="IBM Plex Arabic Text" panose="020B0503050203000203" pitchFamily="34" charset="-78"/>
              </a:endParaRPr>
            </a:p>
          </p:txBody>
        </p:sp>
      </p:grpSp>
      <p:grpSp>
        <p:nvGrpSpPr>
          <p:cNvPr id="408" name="Google Shape;408;p16"/>
          <p:cNvGrpSpPr/>
          <p:nvPr/>
        </p:nvGrpSpPr>
        <p:grpSpPr>
          <a:xfrm>
            <a:off x="2592691" y="4000347"/>
            <a:ext cx="1283332" cy="1240247"/>
            <a:chOff x="19738976" y="4878387"/>
            <a:chExt cx="4602163" cy="4668838"/>
          </a:xfrm>
        </p:grpSpPr>
        <p:sp>
          <p:nvSpPr>
            <p:cNvPr id="409" name="Google Shape;409;p16"/>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10" name="Google Shape;410;p1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11" name="Google Shape;411;p1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12" name="Google Shape;412;p1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413" name="Google Shape;413;p16"/>
          <p:cNvSpPr/>
          <p:nvPr/>
        </p:nvSpPr>
        <p:spPr>
          <a:xfrm>
            <a:off x="2609570" y="4147349"/>
            <a:ext cx="1084631"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000"/>
              <a:buFont typeface="Montserrat ExtraBold"/>
              <a:buNone/>
            </a:pPr>
            <a:r>
              <a:rPr lang="ar-SA" sz="20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97% </a:t>
            </a:r>
            <a:br>
              <a:rPr lang="ar-SA"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br>
            <a:r>
              <a:rPr lang="ar-SA"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نسبة رضا المستفيد</a:t>
            </a:r>
            <a:endParaRPr>
              <a:latin typeface="IBM Plex Arabic Text" panose="020B0503050203000203" pitchFamily="34" charset="-78"/>
              <a:cs typeface="IBM Plex Arabic Text" panose="020B0503050203000203" pitchFamily="34" charset="-7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pSp>
        <p:nvGrpSpPr>
          <p:cNvPr id="418" name="Google Shape;418;p17"/>
          <p:cNvGrpSpPr/>
          <p:nvPr/>
        </p:nvGrpSpPr>
        <p:grpSpPr>
          <a:xfrm>
            <a:off x="4463845" y="537162"/>
            <a:ext cx="2871019" cy="1360464"/>
            <a:chOff x="8777756" y="732538"/>
            <a:chExt cx="2639369" cy="1265157"/>
          </a:xfrm>
        </p:grpSpPr>
        <p:grpSp>
          <p:nvGrpSpPr>
            <p:cNvPr id="419" name="Google Shape;419;p17"/>
            <p:cNvGrpSpPr/>
            <p:nvPr/>
          </p:nvGrpSpPr>
          <p:grpSpPr>
            <a:xfrm>
              <a:off x="10026898" y="732539"/>
              <a:ext cx="1390227" cy="1265156"/>
              <a:chOff x="6990966" y="350890"/>
              <a:chExt cx="1165572" cy="1152716"/>
            </a:xfrm>
          </p:grpSpPr>
          <p:pic>
            <p:nvPicPr>
              <p:cNvPr id="420" name="Google Shape;420;p17"/>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21" name="Google Shape;421;p17"/>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22" name="Google Shape;422;p17"/>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23" name="Google Shape;423;p17"/>
          <p:cNvGrpSpPr/>
          <p:nvPr/>
        </p:nvGrpSpPr>
        <p:grpSpPr>
          <a:xfrm>
            <a:off x="9213272" y="4704110"/>
            <a:ext cx="2358284" cy="854151"/>
            <a:chOff x="4388625" y="870333"/>
            <a:chExt cx="3029541" cy="1160768"/>
          </a:xfrm>
        </p:grpSpPr>
        <p:sp>
          <p:nvSpPr>
            <p:cNvPr id="424" name="Google Shape;424;p17"/>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25" name="Google Shape;425;p17"/>
            <p:cNvSpPr txBox="1"/>
            <p:nvPr/>
          </p:nvSpPr>
          <p:spPr>
            <a:xfrm>
              <a:off x="4622635" y="1069103"/>
              <a:ext cx="2561522"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اليوم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426" name="Google Shape;426;p17"/>
          <p:cNvSpPr txBox="1"/>
          <p:nvPr/>
        </p:nvSpPr>
        <p:spPr>
          <a:xfrm>
            <a:off x="6312310" y="2736669"/>
            <a:ext cx="5259246" cy="3610125"/>
          </a:xfrm>
          <a:prstGeom prst="rect">
            <a:avLst/>
          </a:prstGeom>
          <a:noFill/>
          <a:ln>
            <a:noFill/>
          </a:ln>
        </p:spPr>
        <p:txBody>
          <a:bodyPr spcFirstLastPara="1" wrap="square" lIns="91425" tIns="45700" rIns="91425" bIns="45700" anchor="t" anchorCtr="0">
            <a:noAutofit/>
          </a:bodyPr>
          <a:lstStyle/>
          <a:p>
            <a:pPr marL="285750" marR="0" lvl="0" indent="-285750" algn="ctr" rtl="1">
              <a:lnSpc>
                <a:spcPct val="150000"/>
              </a:lnSpc>
              <a:spcBef>
                <a:spcPts val="0"/>
              </a:spcBef>
              <a:spcAft>
                <a:spcPts val="0"/>
              </a:spcAft>
              <a:buClr>
                <a:srgbClr val="292929"/>
              </a:buClr>
              <a:buSzPts val="1800"/>
              <a:buFont typeface="Montserrat Light"/>
              <a:buChar char="-"/>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مدخل ترحيبي وتعارفي </a:t>
            </a:r>
            <a:b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-العملة المفقودة في الزمن الرقمي ( التركيز)</a:t>
            </a:r>
            <a:b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استعراض تطبيق نديم </a:t>
            </a:r>
            <a:endParaRPr>
              <a:latin typeface="IBM Plex Arabic Text" panose="020B0503050203000203" pitchFamily="34" charset="-78"/>
              <a:cs typeface="IBM Plex Arabic Text" panose="020B0503050203000203" pitchFamily="34" charset="-78"/>
            </a:endParaRPr>
          </a:p>
          <a:p>
            <a:pPr marL="285750" marR="0" lvl="0" indent="-285750" algn="ctr" rtl="1">
              <a:lnSpc>
                <a:spcPct val="150000"/>
              </a:lnSpc>
              <a:spcBef>
                <a:spcPts val="800"/>
              </a:spcBef>
              <a:spcAft>
                <a:spcPts val="0"/>
              </a:spcAft>
              <a:buClr>
                <a:srgbClr val="292929"/>
              </a:buClr>
              <a:buSzPts val="1800"/>
              <a:buFont typeface="Montserrat Light"/>
              <a:buChar char="-"/>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427" name="Google Shape;427;p17"/>
          <p:cNvGrpSpPr/>
          <p:nvPr/>
        </p:nvGrpSpPr>
        <p:grpSpPr>
          <a:xfrm>
            <a:off x="9213272" y="2317263"/>
            <a:ext cx="2358284" cy="1131150"/>
            <a:chOff x="4388625" y="870333"/>
            <a:chExt cx="3029541" cy="1537203"/>
          </a:xfrm>
        </p:grpSpPr>
        <p:sp>
          <p:nvSpPr>
            <p:cNvPr id="428" name="Google Shape;428;p17"/>
            <p:cNvSpPr/>
            <p:nvPr/>
          </p:nvSpPr>
          <p:spPr>
            <a:xfrm>
              <a:off x="4388625" y="870333"/>
              <a:ext cx="3029541" cy="867988"/>
            </a:xfrm>
            <a:prstGeom prst="roundRect">
              <a:avLst>
                <a:gd name="adj" fmla="val 36296"/>
              </a:avLst>
            </a:prstGeom>
            <a:solidFill>
              <a:srgbClr val="C8E0E0"/>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29" name="Google Shape;429;p17"/>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المحاور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430" name="Google Shape;430;p17"/>
          <p:cNvSpPr txBox="1"/>
          <p:nvPr/>
        </p:nvSpPr>
        <p:spPr>
          <a:xfrm>
            <a:off x="8686877" y="5385171"/>
            <a:ext cx="2814932"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الأربعاء ، 7 – 5 – 2025 م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431" name="Google Shape;431;p17"/>
          <p:cNvGrpSpPr/>
          <p:nvPr/>
        </p:nvGrpSpPr>
        <p:grpSpPr>
          <a:xfrm>
            <a:off x="5176779" y="4715809"/>
            <a:ext cx="2358284" cy="842452"/>
            <a:chOff x="4388625" y="870333"/>
            <a:chExt cx="3029541" cy="1144870"/>
          </a:xfrm>
        </p:grpSpPr>
        <p:sp>
          <p:nvSpPr>
            <p:cNvPr id="432" name="Google Shape;432;p17"/>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33" name="Google Shape;433;p17"/>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وسيلة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434" name="Google Shape;434;p17"/>
          <p:cNvSpPr txBox="1"/>
          <p:nvPr/>
        </p:nvSpPr>
        <p:spPr>
          <a:xfrm>
            <a:off x="4891127" y="5385171"/>
            <a:ext cx="2814933"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عبر التطبيق ZOOM</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435" name="Google Shape;435;p17"/>
          <p:cNvGrpSpPr/>
          <p:nvPr/>
        </p:nvGrpSpPr>
        <p:grpSpPr>
          <a:xfrm>
            <a:off x="1131605" y="4717290"/>
            <a:ext cx="2358284" cy="842452"/>
            <a:chOff x="4388625" y="870333"/>
            <a:chExt cx="3029541" cy="1144870"/>
          </a:xfrm>
        </p:grpSpPr>
        <p:sp>
          <p:nvSpPr>
            <p:cNvPr id="436" name="Google Shape;436;p17"/>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37" name="Google Shape;437;p17"/>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مقدمة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438" name="Google Shape;438;p17"/>
          <p:cNvSpPr txBox="1"/>
          <p:nvPr/>
        </p:nvSpPr>
        <p:spPr>
          <a:xfrm>
            <a:off x="150788" y="5385171"/>
            <a:ext cx="3136307"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أ . آلاء الخطيب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
        <p:nvSpPr>
          <p:cNvPr id="439" name="Google Shape;439;p17"/>
          <p:cNvSpPr txBox="1"/>
          <p:nvPr/>
        </p:nvSpPr>
        <p:spPr>
          <a:xfrm>
            <a:off x="-1" y="3116054"/>
            <a:ext cx="5143233" cy="1543972"/>
          </a:xfrm>
          <a:prstGeom prst="rect">
            <a:avLst/>
          </a:prstGeom>
          <a:noFill/>
          <a:ln>
            <a:noFill/>
          </a:ln>
        </p:spPr>
        <p:txBody>
          <a:bodyPr spcFirstLastPara="1" wrap="square" lIns="91425" tIns="45700" rIns="91425" bIns="45700" anchor="t" anchorCtr="0">
            <a:spAutoFit/>
          </a:bodyPr>
          <a:lstStyle/>
          <a:p>
            <a:pPr marL="285750" marR="0" lvl="0" indent="-285750" algn="ctr" rtl="1">
              <a:lnSpc>
                <a:spcPct val="150000"/>
              </a:lnSpc>
              <a:spcBef>
                <a:spcPts val="0"/>
              </a:spcBef>
              <a:spcAft>
                <a:spcPts val="0"/>
              </a:spcAft>
              <a:buClr>
                <a:srgbClr val="292929"/>
              </a:buClr>
              <a:buSzPts val="1800"/>
              <a:buFont typeface="Montserrat Light"/>
              <a:buChar char="-"/>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لماذا استخدام تطبيق نديم </a:t>
            </a:r>
            <a:endParaRPr>
              <a:latin typeface="IBM Plex Arabic Text" panose="020B0503050203000203" pitchFamily="34" charset="-78"/>
              <a:cs typeface="IBM Plex Arabic Text" panose="020B0503050203000203" pitchFamily="34" charset="-78"/>
            </a:endParaRPr>
          </a:p>
          <a:p>
            <a:pPr marL="285750" marR="0" lvl="0" indent="-285750" algn="ctr" rtl="1">
              <a:lnSpc>
                <a:spcPct val="150000"/>
              </a:lnSpc>
              <a:spcBef>
                <a:spcPts val="800"/>
              </a:spcBef>
              <a:spcAft>
                <a:spcPts val="0"/>
              </a:spcAft>
              <a:buClr>
                <a:srgbClr val="292929"/>
              </a:buClr>
              <a:buSzPts val="1800"/>
              <a:buFont typeface="Montserrat Light"/>
              <a:buChar char="-"/>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كيف استثمر التطبيق </a:t>
            </a:r>
            <a:endParaRPr>
              <a:latin typeface="IBM Plex Arabic Text" panose="020B0503050203000203" pitchFamily="34" charset="-78"/>
              <a:cs typeface="IBM Plex Arabic Text" panose="020B0503050203000203" pitchFamily="34" charset="-78"/>
            </a:endParaRPr>
          </a:p>
          <a:p>
            <a:pPr marL="285750" marR="0" lvl="0" indent="-285750" algn="ctr" rtl="1">
              <a:lnSpc>
                <a:spcPct val="150000"/>
              </a:lnSpc>
              <a:spcBef>
                <a:spcPts val="800"/>
              </a:spcBef>
              <a:spcAft>
                <a:spcPts val="0"/>
              </a:spcAft>
              <a:buClr>
                <a:srgbClr val="292929"/>
              </a:buClr>
              <a:buSzPts val="1800"/>
              <a:buFont typeface="Montserrat Light"/>
              <a:buChar char="-"/>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مساحة </a:t>
            </a: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للأسئلة والتعليقات </a:t>
            </a:r>
            <a:endParaRPr sz="1800">
              <a:solidFill>
                <a:schemeClr val="dk1"/>
              </a:solidFill>
              <a:latin typeface="IBM Plex Arabic Text" panose="020B0503050203000203" pitchFamily="34" charset="-78"/>
              <a:cs typeface="IBM Plex Arabic Text" panose="020B0503050203000203" pitchFamily="34" charset="-7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grpSp>
        <p:nvGrpSpPr>
          <p:cNvPr id="444" name="Google Shape;444;p18"/>
          <p:cNvGrpSpPr/>
          <p:nvPr/>
        </p:nvGrpSpPr>
        <p:grpSpPr>
          <a:xfrm>
            <a:off x="4463845" y="537162"/>
            <a:ext cx="2871019" cy="1360464"/>
            <a:chOff x="8777756" y="732538"/>
            <a:chExt cx="2639369" cy="1265157"/>
          </a:xfrm>
        </p:grpSpPr>
        <p:grpSp>
          <p:nvGrpSpPr>
            <p:cNvPr id="445" name="Google Shape;445;p18"/>
            <p:cNvGrpSpPr/>
            <p:nvPr/>
          </p:nvGrpSpPr>
          <p:grpSpPr>
            <a:xfrm>
              <a:off x="10026898" y="732539"/>
              <a:ext cx="1390227" cy="1265156"/>
              <a:chOff x="6990966" y="350890"/>
              <a:chExt cx="1165572" cy="1152716"/>
            </a:xfrm>
          </p:grpSpPr>
          <p:pic>
            <p:nvPicPr>
              <p:cNvPr id="446" name="Google Shape;446;p18"/>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47" name="Google Shape;447;p18"/>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48" name="Google Shape;448;p18"/>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49" name="Google Shape;449;p18"/>
          <p:cNvGrpSpPr/>
          <p:nvPr/>
        </p:nvGrpSpPr>
        <p:grpSpPr>
          <a:xfrm>
            <a:off x="9225147" y="2297850"/>
            <a:ext cx="2358284" cy="1131150"/>
            <a:chOff x="4388625" y="870333"/>
            <a:chExt cx="3029541" cy="1537203"/>
          </a:xfrm>
        </p:grpSpPr>
        <p:sp>
          <p:nvSpPr>
            <p:cNvPr id="450" name="Google Shape;450;p18"/>
            <p:cNvSpPr/>
            <p:nvPr/>
          </p:nvSpPr>
          <p:spPr>
            <a:xfrm>
              <a:off x="4388625" y="870333"/>
              <a:ext cx="3029541" cy="867988"/>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451" name="Google Shape;451;p18"/>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مقتطفات:</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just"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452" name="Google Shape;452;p18" descr="A screenshot of a computer&#10;&#10;AI-generated content may be incorrect."/>
          <p:cNvPicPr preferRelativeResize="0"/>
          <p:nvPr/>
        </p:nvPicPr>
        <p:blipFill rotWithShape="1">
          <a:blip r:embed="rId5">
            <a:alphaModFix/>
          </a:blip>
          <a:srcRect b="11731"/>
          <a:stretch/>
        </p:blipFill>
        <p:spPr>
          <a:xfrm>
            <a:off x="6415526" y="3248453"/>
            <a:ext cx="5299456" cy="2631237"/>
          </a:xfrm>
          <a:prstGeom prst="rect">
            <a:avLst/>
          </a:prstGeom>
          <a:noFill/>
          <a:ln>
            <a:noFill/>
          </a:ln>
        </p:spPr>
      </p:pic>
      <p:pic>
        <p:nvPicPr>
          <p:cNvPr id="453" name="Google Shape;453;p18" descr="A screenshot of a computer&#10;&#10;AI-generated content may be incorrect."/>
          <p:cNvPicPr preferRelativeResize="0"/>
          <p:nvPr/>
        </p:nvPicPr>
        <p:blipFill rotWithShape="1">
          <a:blip r:embed="rId6">
            <a:alphaModFix/>
          </a:blip>
          <a:srcRect b="11731"/>
          <a:stretch/>
        </p:blipFill>
        <p:spPr>
          <a:xfrm>
            <a:off x="477017" y="3248453"/>
            <a:ext cx="5438075" cy="27000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19"/>
          <p:cNvGrpSpPr/>
          <p:nvPr/>
        </p:nvGrpSpPr>
        <p:grpSpPr>
          <a:xfrm>
            <a:off x="4463845" y="537162"/>
            <a:ext cx="2871019" cy="1360464"/>
            <a:chOff x="8777756" y="732538"/>
            <a:chExt cx="2639369" cy="1265157"/>
          </a:xfrm>
        </p:grpSpPr>
        <p:grpSp>
          <p:nvGrpSpPr>
            <p:cNvPr id="459" name="Google Shape;459;p19"/>
            <p:cNvGrpSpPr/>
            <p:nvPr/>
          </p:nvGrpSpPr>
          <p:grpSpPr>
            <a:xfrm>
              <a:off x="10026898" y="732539"/>
              <a:ext cx="1390227" cy="1265156"/>
              <a:chOff x="6990966" y="350890"/>
              <a:chExt cx="1165572" cy="1152716"/>
            </a:xfrm>
          </p:grpSpPr>
          <p:pic>
            <p:nvPicPr>
              <p:cNvPr id="460" name="Google Shape;460;p19"/>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61" name="Google Shape;461;p19"/>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62" name="Google Shape;462;p19"/>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63" name="Google Shape;463;p19"/>
          <p:cNvGrpSpPr/>
          <p:nvPr/>
        </p:nvGrpSpPr>
        <p:grpSpPr>
          <a:xfrm>
            <a:off x="8063345" y="2352889"/>
            <a:ext cx="3531960" cy="1076111"/>
            <a:chOff x="2880876" y="870333"/>
            <a:chExt cx="4537290" cy="1462406"/>
          </a:xfrm>
        </p:grpSpPr>
        <p:sp>
          <p:nvSpPr>
            <p:cNvPr id="464" name="Google Shape;464;p19"/>
            <p:cNvSpPr/>
            <p:nvPr/>
          </p:nvSpPr>
          <p:spPr>
            <a:xfrm>
              <a:off x="2880876" y="870333"/>
              <a:ext cx="4537290" cy="867987"/>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65" name="Google Shape;465;p19"/>
            <p:cNvSpPr txBox="1"/>
            <p:nvPr/>
          </p:nvSpPr>
          <p:spPr>
            <a:xfrm>
              <a:off x="3027097" y="994307"/>
              <a:ext cx="4244847" cy="13384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نسبة رضا المستفيد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466" name="Google Shape;466;p19"/>
          <p:cNvSpPr txBox="1"/>
          <p:nvPr/>
        </p:nvSpPr>
        <p:spPr>
          <a:xfrm>
            <a:off x="6095115" y="2368436"/>
            <a:ext cx="1968230" cy="52322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3A3A3A"/>
              </a:buClr>
              <a:buSzPts val="2800"/>
              <a:buFont typeface="Montserrat ExtraBold"/>
              <a:buNone/>
            </a:pPr>
            <a:r>
              <a:rPr lang="ar-SA" sz="2800" b="0" i="0" u="none" strike="noStrike" cap="none">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97 %</a:t>
            </a:r>
            <a:endParaRPr sz="1200" b="0" i="0" u="none" strike="noStrike" cap="none">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endParaRPr>
          </a:p>
        </p:txBody>
      </p:sp>
      <p:pic>
        <p:nvPicPr>
          <p:cNvPr id="467" name="Google Shape;467;p19" descr="A screenshot of a computer&#10;&#10;AI-generated content may be incorrect."/>
          <p:cNvPicPr preferRelativeResize="0"/>
          <p:nvPr/>
        </p:nvPicPr>
        <p:blipFill rotWithShape="1">
          <a:blip r:embed="rId5">
            <a:alphaModFix/>
          </a:blip>
          <a:srcRect l="25160" t="42175" r="24355" b="20574"/>
          <a:stretch/>
        </p:blipFill>
        <p:spPr>
          <a:xfrm>
            <a:off x="6014592" y="3264950"/>
            <a:ext cx="3960797" cy="1643919"/>
          </a:xfrm>
          <a:prstGeom prst="rect">
            <a:avLst/>
          </a:prstGeom>
          <a:noFill/>
          <a:ln w="9525" cap="flat" cmpd="sng">
            <a:solidFill>
              <a:schemeClr val="dk1"/>
            </a:solidFill>
            <a:prstDash val="solid"/>
            <a:round/>
            <a:headEnd type="none" w="sm" len="sm"/>
            <a:tailEnd type="none" w="sm" len="sm"/>
          </a:ln>
        </p:spPr>
      </p:pic>
      <p:pic>
        <p:nvPicPr>
          <p:cNvPr id="468" name="Google Shape;468;p19" descr="A pie chart with different colored circles&#10;&#10;AI-generated content may be incorrect."/>
          <p:cNvPicPr preferRelativeResize="0"/>
          <p:nvPr/>
        </p:nvPicPr>
        <p:blipFill rotWithShape="1">
          <a:blip r:embed="rId6">
            <a:alphaModFix/>
          </a:blip>
          <a:srcRect/>
          <a:stretch/>
        </p:blipFill>
        <p:spPr>
          <a:xfrm>
            <a:off x="1786577" y="3264950"/>
            <a:ext cx="4114193" cy="1643919"/>
          </a:xfrm>
          <a:prstGeom prst="rect">
            <a:avLst/>
          </a:prstGeom>
          <a:noFill/>
          <a:ln w="9525" cap="flat" cmpd="sng">
            <a:solidFill>
              <a:schemeClr val="dk1"/>
            </a:solidFill>
            <a:prstDash val="solid"/>
            <a:round/>
            <a:headEnd type="none" w="sm" len="sm"/>
            <a:tailEnd type="none" w="sm" len="sm"/>
          </a:ln>
        </p:spPr>
      </p:pic>
      <p:pic>
        <p:nvPicPr>
          <p:cNvPr id="469" name="Google Shape;469;p19" descr="A close-up of a pie chart&#10;&#10;AI-generated content may be incorrect."/>
          <p:cNvPicPr preferRelativeResize="0"/>
          <p:nvPr/>
        </p:nvPicPr>
        <p:blipFill rotWithShape="1">
          <a:blip r:embed="rId7">
            <a:alphaModFix/>
          </a:blip>
          <a:srcRect/>
          <a:stretch/>
        </p:blipFill>
        <p:spPr>
          <a:xfrm>
            <a:off x="5981825" y="5093270"/>
            <a:ext cx="3960797" cy="1633406"/>
          </a:xfrm>
          <a:prstGeom prst="rect">
            <a:avLst/>
          </a:prstGeom>
          <a:noFill/>
          <a:ln w="9525" cap="flat" cmpd="sng">
            <a:solidFill>
              <a:schemeClr val="dk1"/>
            </a:solidFill>
            <a:prstDash val="solid"/>
            <a:round/>
            <a:headEnd type="none" w="sm" len="sm"/>
            <a:tailEnd type="none" w="sm" len="sm"/>
          </a:ln>
        </p:spPr>
      </p:pic>
      <p:pic>
        <p:nvPicPr>
          <p:cNvPr id="470" name="Google Shape;470;p19" descr="A blue circle with red and orange pie chart&#10;&#10;AI-generated content may be incorrect."/>
          <p:cNvPicPr preferRelativeResize="0"/>
          <p:nvPr/>
        </p:nvPicPr>
        <p:blipFill rotWithShape="1">
          <a:blip r:embed="rId8">
            <a:alphaModFix/>
          </a:blip>
          <a:srcRect/>
          <a:stretch/>
        </p:blipFill>
        <p:spPr>
          <a:xfrm>
            <a:off x="1786577" y="5093270"/>
            <a:ext cx="4114193" cy="165353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7" name="Google Shape;97;p2"/>
          <p:cNvGrpSpPr/>
          <p:nvPr/>
        </p:nvGrpSpPr>
        <p:grpSpPr>
          <a:xfrm>
            <a:off x="4463845" y="537162"/>
            <a:ext cx="2871019" cy="1360464"/>
            <a:chOff x="8777756" y="732538"/>
            <a:chExt cx="2639369" cy="1265157"/>
          </a:xfrm>
        </p:grpSpPr>
        <p:grpSp>
          <p:nvGrpSpPr>
            <p:cNvPr id="98" name="Google Shape;98;p2"/>
            <p:cNvGrpSpPr/>
            <p:nvPr/>
          </p:nvGrpSpPr>
          <p:grpSpPr>
            <a:xfrm>
              <a:off x="10026898" y="732539"/>
              <a:ext cx="1390227" cy="1265156"/>
              <a:chOff x="6990966" y="350890"/>
              <a:chExt cx="1165572" cy="1152716"/>
            </a:xfrm>
          </p:grpSpPr>
          <p:pic>
            <p:nvPicPr>
              <p:cNvPr id="99" name="Google Shape;99;p2"/>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100" name="Google Shape;100;p2"/>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101" name="Google Shape;101;p2"/>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102" name="Google Shape;102;p2"/>
          <p:cNvGrpSpPr/>
          <p:nvPr/>
        </p:nvGrpSpPr>
        <p:grpSpPr>
          <a:xfrm>
            <a:off x="8562109" y="2353518"/>
            <a:ext cx="2868286" cy="769694"/>
            <a:chOff x="6978441" y="2182513"/>
            <a:chExt cx="3802394" cy="925417"/>
          </a:xfrm>
        </p:grpSpPr>
        <p:sp>
          <p:nvSpPr>
            <p:cNvPr id="103" name="Google Shape;103;p2"/>
            <p:cNvSpPr/>
            <p:nvPr/>
          </p:nvSpPr>
          <p:spPr>
            <a:xfrm>
              <a:off x="6978441" y="2182513"/>
              <a:ext cx="3780150" cy="925417"/>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104" name="Google Shape;104;p2"/>
            <p:cNvSpPr txBox="1"/>
            <p:nvPr/>
          </p:nvSpPr>
          <p:spPr>
            <a:xfrm>
              <a:off x="7000684" y="2352833"/>
              <a:ext cx="3780151" cy="6290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800" b="1" i="0" u="none" strike="noStrike" cap="none"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t>المقدمة</a:t>
              </a:r>
              <a:endParaRPr dirty="0">
                <a:latin typeface="IBM Plex Arabic Text" panose="020B0503050203000203" pitchFamily="34" charset="-78"/>
                <a:cs typeface="IBM Plex Arabic Text" panose="020B0503050203000203" pitchFamily="34" charset="-78"/>
              </a:endParaRPr>
            </a:p>
          </p:txBody>
        </p:sp>
      </p:grpSp>
      <p:sp>
        <p:nvSpPr>
          <p:cNvPr id="105" name="Google Shape;105;p2"/>
          <p:cNvSpPr txBox="1"/>
          <p:nvPr/>
        </p:nvSpPr>
        <p:spPr>
          <a:xfrm>
            <a:off x="1071021" y="3283000"/>
            <a:ext cx="10359374" cy="2526561"/>
          </a:xfrm>
          <a:prstGeom prst="rect">
            <a:avLst/>
          </a:prstGeom>
          <a:noFill/>
          <a:ln>
            <a:noFill/>
          </a:ln>
        </p:spPr>
        <p:txBody>
          <a:bodyPr spcFirstLastPara="1" wrap="square" lIns="91425" tIns="45700" rIns="91425" bIns="45700" anchor="t" anchorCtr="0">
            <a:noAutofit/>
          </a:bodyPr>
          <a:lstStyle/>
          <a:p>
            <a:pPr marL="0" marR="0" lvl="0" indent="0" algn="r" rtl="0">
              <a:lnSpc>
                <a:spcPct val="150000"/>
              </a:lnSpc>
              <a:spcBef>
                <a:spcPts val="0"/>
              </a:spcBef>
              <a:spcAft>
                <a:spcPts val="0"/>
              </a:spcAft>
              <a:buClr>
                <a:srgbClr val="292929"/>
              </a:buClr>
              <a:buSzPts val="1600"/>
              <a:buFont typeface="Montserrat Light"/>
              <a:buNone/>
            </a:pPr>
            <a:r>
              <a:rPr lang="ar-SA" sz="16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انطلاقًا من رؤية المملكة العربية السعودية 2030 التي تؤكد على تمكين المرأة وتعزيز دورها في التنمية الاجتماعية والاقتصادية، يأتي هذا المشروع كمبادرة نوعية تهدف إلى رفع مستوى الوعي لدى الفتيات من خلال إشراكهن في حوارات هادفة تلامس احتياجاتهن واهتماماتهن. يقدم المشروع نموذجًا مبتكرًا من خلال "ديوانية الفتيات"، التي تتيح للمشاركات اختيار المواضيع التي تمس واقعهن، وإدارة الحوار فيما بينهن للخروج بتوصيات عملية. كما يوفر فرصة لتبادل الخبرات مع نخبة من المختصين، مما يسهم في توسيع آفاق المعرفة وبناء قدراتهن على التحليل والتفكير النقدي . ولا يقتصر المشروع على رفع الوعي فحسب، بل يسعى إلى إلهام الفتيات عبر استعراض تجارب ناجحة، وتحفيزهن على مشاركة قصصهن وتجاربهن الشخصية بطريقة ملهمة. يتم تقديم كل ذلك في إطار يجمع بين الترفيه والتثقيف، ليخلق بيئة تفاعلية مشجعة تدعم تطور الفتيات وتعزز ثقتهن بأنفسهن.</a:t>
            </a:r>
            <a:endParaRPr dirty="0">
              <a:latin typeface="IBM Plex Arabic Text" panose="020B0503050203000203" pitchFamily="34" charset="-78"/>
              <a:cs typeface="IBM Plex Arabic Text" panose="020B0503050203000203" pitchFamily="34" charset="-78"/>
            </a:endParaRPr>
          </a:p>
          <a:p>
            <a:pPr marL="0" marR="0" lvl="0" indent="0" algn="r" rtl="0">
              <a:lnSpc>
                <a:spcPct val="150000"/>
              </a:lnSpc>
              <a:spcBef>
                <a:spcPts val="0"/>
              </a:spcBef>
              <a:spcAft>
                <a:spcPts val="0"/>
              </a:spcAf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grpSp>
        <p:nvGrpSpPr>
          <p:cNvPr id="475" name="Google Shape;475;p20"/>
          <p:cNvGrpSpPr/>
          <p:nvPr/>
        </p:nvGrpSpPr>
        <p:grpSpPr>
          <a:xfrm>
            <a:off x="4463845" y="537162"/>
            <a:ext cx="2871019" cy="1360464"/>
            <a:chOff x="8777756" y="732538"/>
            <a:chExt cx="2639369" cy="1265157"/>
          </a:xfrm>
        </p:grpSpPr>
        <p:grpSp>
          <p:nvGrpSpPr>
            <p:cNvPr id="476" name="Google Shape;476;p20"/>
            <p:cNvGrpSpPr/>
            <p:nvPr/>
          </p:nvGrpSpPr>
          <p:grpSpPr>
            <a:xfrm>
              <a:off x="10026898" y="732539"/>
              <a:ext cx="1390227" cy="1265156"/>
              <a:chOff x="6990966" y="350890"/>
              <a:chExt cx="1165572" cy="1152716"/>
            </a:xfrm>
          </p:grpSpPr>
          <p:pic>
            <p:nvPicPr>
              <p:cNvPr id="477" name="Google Shape;477;p20"/>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78" name="Google Shape;478;p20"/>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79" name="Google Shape;479;p20"/>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80" name="Google Shape;480;p20"/>
          <p:cNvGrpSpPr/>
          <p:nvPr/>
        </p:nvGrpSpPr>
        <p:grpSpPr>
          <a:xfrm>
            <a:off x="6578742" y="3768213"/>
            <a:ext cx="3747696" cy="786687"/>
            <a:chOff x="2603734" y="870333"/>
            <a:chExt cx="4814432" cy="1069087"/>
          </a:xfrm>
        </p:grpSpPr>
        <p:sp>
          <p:nvSpPr>
            <p:cNvPr id="481" name="Google Shape;481;p20"/>
            <p:cNvSpPr/>
            <p:nvPr/>
          </p:nvSpPr>
          <p:spPr>
            <a:xfrm>
              <a:off x="2603734" y="870333"/>
              <a:ext cx="4814432" cy="899983"/>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82" name="Google Shape;482;p20"/>
            <p:cNvSpPr txBox="1"/>
            <p:nvPr/>
          </p:nvSpPr>
          <p:spPr>
            <a:xfrm>
              <a:off x="2966462" y="1019248"/>
              <a:ext cx="4057191" cy="9201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إعلان الديوانية الرابعة </a:t>
              </a:r>
              <a:endParaRPr dirty="0">
                <a:latin typeface="IBM Plex Arabic Text" panose="020B0503050203000203" pitchFamily="34" charset="-78"/>
                <a:cs typeface="IBM Plex Arabic Text" panose="020B0503050203000203" pitchFamily="34" charset="-78"/>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483" name="Google Shape;483;p20"/>
          <p:cNvPicPr preferRelativeResize="0"/>
          <p:nvPr/>
        </p:nvPicPr>
        <p:blipFill rotWithShape="1">
          <a:blip r:embed="rId5">
            <a:alphaModFix/>
          </a:blip>
          <a:srcRect t="240" b="-239"/>
          <a:stretch/>
        </p:blipFill>
        <p:spPr>
          <a:xfrm>
            <a:off x="2910348" y="1941685"/>
            <a:ext cx="2604947" cy="462975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88" name="Google Shape;488;p21"/>
          <p:cNvGrpSpPr/>
          <p:nvPr/>
        </p:nvGrpSpPr>
        <p:grpSpPr>
          <a:xfrm>
            <a:off x="4463845" y="537162"/>
            <a:ext cx="2871019" cy="1360464"/>
            <a:chOff x="8777756" y="732538"/>
            <a:chExt cx="2639369" cy="1265157"/>
          </a:xfrm>
        </p:grpSpPr>
        <p:grpSp>
          <p:nvGrpSpPr>
            <p:cNvPr id="489" name="Google Shape;489;p21"/>
            <p:cNvGrpSpPr/>
            <p:nvPr/>
          </p:nvGrpSpPr>
          <p:grpSpPr>
            <a:xfrm>
              <a:off x="10026898" y="732539"/>
              <a:ext cx="1390227" cy="1265156"/>
              <a:chOff x="6990966" y="350890"/>
              <a:chExt cx="1165572" cy="1152716"/>
            </a:xfrm>
          </p:grpSpPr>
          <p:pic>
            <p:nvPicPr>
              <p:cNvPr id="490" name="Google Shape;490;p21"/>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91" name="Google Shape;491;p21"/>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92" name="Google Shape;492;p21"/>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93" name="Google Shape;493;p21"/>
          <p:cNvGrpSpPr/>
          <p:nvPr/>
        </p:nvGrpSpPr>
        <p:grpSpPr>
          <a:xfrm>
            <a:off x="4349569" y="4379947"/>
            <a:ext cx="1283331" cy="1240246"/>
            <a:chOff x="19738976" y="4878387"/>
            <a:chExt cx="4602160" cy="4668838"/>
          </a:xfrm>
        </p:grpSpPr>
        <p:sp>
          <p:nvSpPr>
            <p:cNvPr id="494" name="Google Shape;494;p21"/>
            <p:cNvSpPr/>
            <p:nvPr/>
          </p:nvSpPr>
          <p:spPr>
            <a:xfrm>
              <a:off x="19897723"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5" name="Google Shape;495;p2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6" name="Google Shape;496;p2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7" name="Google Shape;497;p2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498" name="Google Shape;498;p21"/>
          <p:cNvGrpSpPr/>
          <p:nvPr/>
        </p:nvGrpSpPr>
        <p:grpSpPr>
          <a:xfrm>
            <a:off x="8675403" y="4383670"/>
            <a:ext cx="1283332" cy="1240247"/>
            <a:chOff x="19738976" y="4878387"/>
            <a:chExt cx="4602163" cy="4668838"/>
          </a:xfrm>
        </p:grpSpPr>
        <p:sp>
          <p:nvSpPr>
            <p:cNvPr id="499" name="Google Shape;499;p21"/>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0" name="Google Shape;500;p2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1" name="Google Shape;501;p2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2" name="Google Shape;502;p2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503" name="Google Shape;503;p21"/>
          <p:cNvGrpSpPr/>
          <p:nvPr/>
        </p:nvGrpSpPr>
        <p:grpSpPr>
          <a:xfrm>
            <a:off x="6571449" y="4353685"/>
            <a:ext cx="1283331" cy="1240246"/>
            <a:chOff x="19738976" y="4878387"/>
            <a:chExt cx="4602163" cy="4668838"/>
          </a:xfrm>
        </p:grpSpPr>
        <p:sp>
          <p:nvSpPr>
            <p:cNvPr id="504" name="Google Shape;504;p21"/>
            <p:cNvSpPr/>
            <p:nvPr/>
          </p:nvSpPr>
          <p:spPr>
            <a:xfrm>
              <a:off x="19897726" y="5070475"/>
              <a:ext cx="4443413" cy="4410075"/>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5" name="Google Shape;505;p2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6" name="Google Shape;506;p2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7" name="Google Shape;507;p2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508" name="Google Shape;508;p21"/>
          <p:cNvSpPr/>
          <p:nvPr/>
        </p:nvSpPr>
        <p:spPr>
          <a:xfrm>
            <a:off x="8778672" y="4546183"/>
            <a:ext cx="1084631"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27</a:t>
            </a:r>
            <a:endParaRPr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100"/>
              <a:buFont typeface="Montserrat ExtraBold"/>
              <a:buNone/>
            </a:pPr>
            <a:r>
              <a:rPr lang="ar-SA"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مستفيدة</a:t>
            </a:r>
            <a:endParaRPr sz="9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9" name="Google Shape;509;p21"/>
          <p:cNvSpPr/>
          <p:nvPr/>
        </p:nvSpPr>
        <p:spPr>
          <a:xfrm>
            <a:off x="4330661" y="4477239"/>
            <a:ext cx="1462743" cy="1030036"/>
          </a:xfrm>
          <a:prstGeom prst="ellipse">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موضوع مقدم </a:t>
            </a:r>
            <a:endParaRPr>
              <a:latin typeface="IBM Plex Arabic Text" panose="020B0503050203000203" pitchFamily="34" charset="-78"/>
              <a:cs typeface="IBM Plex Arabic Text" panose="020B0503050203000203" pitchFamily="34" charset="-78"/>
            </a:endParaRPr>
          </a:p>
        </p:txBody>
      </p:sp>
      <p:sp>
        <p:nvSpPr>
          <p:cNvPr id="510" name="Google Shape;510;p21"/>
          <p:cNvSpPr/>
          <p:nvPr/>
        </p:nvSpPr>
        <p:spPr>
          <a:xfrm>
            <a:off x="6638732" y="4504680"/>
            <a:ext cx="1070158" cy="1040675"/>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800"/>
              <a:buFont typeface="Montserrat ExtraBold"/>
              <a:buNone/>
            </a:pPr>
            <a:r>
              <a:rPr lang="ar-SA" sz="28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1"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050"/>
              <a:buFont typeface="Montserrat ExtraBold"/>
              <a:buNone/>
            </a:pPr>
            <a:r>
              <a:rPr lang="ar-SA" sz="105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عدد الخبراء</a:t>
            </a:r>
            <a:endParaRPr>
              <a:latin typeface="IBM Plex Arabic Text" panose="020B0503050203000203" pitchFamily="34" charset="-78"/>
              <a:cs typeface="IBM Plex Arabic Text" panose="020B0503050203000203" pitchFamily="34" charset="-78"/>
            </a:endParaRPr>
          </a:p>
        </p:txBody>
      </p:sp>
      <p:grpSp>
        <p:nvGrpSpPr>
          <p:cNvPr id="511" name="Google Shape;511;p21"/>
          <p:cNvGrpSpPr/>
          <p:nvPr/>
        </p:nvGrpSpPr>
        <p:grpSpPr>
          <a:xfrm>
            <a:off x="1538514" y="2726375"/>
            <a:ext cx="9114972" cy="906283"/>
            <a:chOff x="5538508" y="2182513"/>
            <a:chExt cx="9114972" cy="906283"/>
          </a:xfrm>
        </p:grpSpPr>
        <p:sp>
          <p:nvSpPr>
            <p:cNvPr id="512" name="Google Shape;512;p21"/>
            <p:cNvSpPr/>
            <p:nvPr/>
          </p:nvSpPr>
          <p:spPr>
            <a:xfrm>
              <a:off x="6142340" y="2182513"/>
              <a:ext cx="7966195" cy="798561"/>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IBM Plex Arabic Text" panose="020B0503050203000203" pitchFamily="34" charset="-78"/>
                <a:cs typeface="IBM Plex Arabic Text" panose="020B0503050203000203" pitchFamily="34" charset="-78"/>
                <a:sym typeface="Arial"/>
              </a:endParaRPr>
            </a:p>
          </p:txBody>
        </p:sp>
        <p:sp>
          <p:nvSpPr>
            <p:cNvPr id="513" name="Google Shape;513;p21"/>
            <p:cNvSpPr txBox="1"/>
            <p:nvPr/>
          </p:nvSpPr>
          <p:spPr>
            <a:xfrm>
              <a:off x="5538508" y="2380910"/>
              <a:ext cx="9114972"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احصائيات ديوانية فن بناء العلامة التجارية الشخصية</a:t>
              </a:r>
              <a:endParaRPr>
                <a:latin typeface="IBM Plex Arabic Text" panose="020B0503050203000203" pitchFamily="34" charset="-78"/>
                <a:cs typeface="IBM Plex Arabic Text" panose="020B0503050203000203" pitchFamily="34" charset="-78"/>
              </a:endParaRPr>
            </a:p>
            <a:p>
              <a:pPr marL="0" marR="0" lvl="0" indent="0" algn="ctr" rtl="1">
                <a:lnSpc>
                  <a:spcPct val="100000"/>
                </a:lnSpc>
                <a:spcBef>
                  <a:spcPts val="0"/>
                </a:spcBef>
                <a:spcAft>
                  <a:spcPts val="0"/>
                </a:spcAft>
                <a:buClr>
                  <a:schemeClr val="dk1"/>
                </a:buClr>
                <a:buSzPts val="2000"/>
                <a:buFont typeface="Arial"/>
                <a:buNone/>
              </a:pP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grpSp>
        <p:nvGrpSpPr>
          <p:cNvPr id="514" name="Google Shape;514;p21"/>
          <p:cNvGrpSpPr/>
          <p:nvPr/>
        </p:nvGrpSpPr>
        <p:grpSpPr>
          <a:xfrm>
            <a:off x="2142346" y="4353953"/>
            <a:ext cx="1283332" cy="1240247"/>
            <a:chOff x="19738976" y="4878387"/>
            <a:chExt cx="4602163" cy="4668838"/>
          </a:xfrm>
        </p:grpSpPr>
        <p:sp>
          <p:nvSpPr>
            <p:cNvPr id="515" name="Google Shape;515;p21"/>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6" name="Google Shape;516;p21"/>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7" name="Google Shape;517;p21"/>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8" name="Google Shape;518;p21"/>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519" name="Google Shape;519;p21"/>
          <p:cNvSpPr/>
          <p:nvPr/>
        </p:nvSpPr>
        <p:spPr>
          <a:xfrm>
            <a:off x="2209043" y="4501709"/>
            <a:ext cx="1084631"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95</a:t>
            </a:r>
            <a:r>
              <a:rPr lang="ar-SA"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 </a:t>
            </a: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a:t>
            </a:r>
            <a:endParaRPr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100"/>
              <a:buFont typeface="Montserrat ExtraBold"/>
              <a:buNone/>
            </a:pPr>
            <a:r>
              <a:rPr lang="ar-SA"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نسبة رضا المستفيد</a:t>
            </a:r>
            <a:endParaRPr>
              <a:latin typeface="IBM Plex Arabic Text" panose="020B0503050203000203" pitchFamily="34" charset="-78"/>
              <a:cs typeface="IBM Plex Arabic Text" panose="020B0503050203000203" pitchFamily="34" charset="-7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grpSp>
        <p:nvGrpSpPr>
          <p:cNvPr id="524" name="Google Shape;524;p22"/>
          <p:cNvGrpSpPr/>
          <p:nvPr/>
        </p:nvGrpSpPr>
        <p:grpSpPr>
          <a:xfrm>
            <a:off x="4463845" y="537162"/>
            <a:ext cx="2871019" cy="1360464"/>
            <a:chOff x="8777756" y="732538"/>
            <a:chExt cx="2639369" cy="1265157"/>
          </a:xfrm>
        </p:grpSpPr>
        <p:grpSp>
          <p:nvGrpSpPr>
            <p:cNvPr id="525" name="Google Shape;525;p22"/>
            <p:cNvGrpSpPr/>
            <p:nvPr/>
          </p:nvGrpSpPr>
          <p:grpSpPr>
            <a:xfrm>
              <a:off x="10026898" y="732539"/>
              <a:ext cx="1390227" cy="1265156"/>
              <a:chOff x="6990966" y="350890"/>
              <a:chExt cx="1165572" cy="1152716"/>
            </a:xfrm>
          </p:grpSpPr>
          <p:pic>
            <p:nvPicPr>
              <p:cNvPr id="526" name="Google Shape;526;p22"/>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27" name="Google Shape;527;p22"/>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28" name="Google Shape;528;p22"/>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29" name="Google Shape;529;p22"/>
          <p:cNvGrpSpPr/>
          <p:nvPr/>
        </p:nvGrpSpPr>
        <p:grpSpPr>
          <a:xfrm>
            <a:off x="9213272" y="4704110"/>
            <a:ext cx="2358284" cy="854151"/>
            <a:chOff x="4388625" y="870333"/>
            <a:chExt cx="3029541" cy="1160768"/>
          </a:xfrm>
        </p:grpSpPr>
        <p:sp>
          <p:nvSpPr>
            <p:cNvPr id="530" name="Google Shape;530;p22"/>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1" name="Google Shape;531;p22"/>
            <p:cNvSpPr txBox="1"/>
            <p:nvPr/>
          </p:nvSpPr>
          <p:spPr>
            <a:xfrm>
              <a:off x="4622635" y="1069103"/>
              <a:ext cx="2561522"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اليوم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32" name="Google Shape;532;p22"/>
          <p:cNvSpPr txBox="1"/>
          <p:nvPr/>
        </p:nvSpPr>
        <p:spPr>
          <a:xfrm>
            <a:off x="5919575" y="2574468"/>
            <a:ext cx="6142672" cy="2000774"/>
          </a:xfrm>
          <a:prstGeom prst="rect">
            <a:avLst/>
          </a:prstGeom>
          <a:noFill/>
          <a:ln>
            <a:noFill/>
          </a:ln>
        </p:spPr>
        <p:txBody>
          <a:bodyPr spcFirstLastPara="1" wrap="square" lIns="91425" tIns="45700" rIns="91425" bIns="45700" anchor="t" anchorCtr="0">
            <a:noAutofit/>
          </a:bodyPr>
          <a:lstStyle/>
          <a:p>
            <a:pPr marL="285750" marR="0" lvl="0" indent="-285750" algn="ctr" rtl="1">
              <a:lnSpc>
                <a:spcPct val="150000"/>
              </a:lnSpc>
              <a:spcBef>
                <a:spcPts val="0"/>
              </a:spcBef>
              <a:spcAft>
                <a:spcPts val="0"/>
              </a:spcAft>
              <a:buClr>
                <a:srgbClr val="292929"/>
              </a:buClr>
              <a:buSzPts val="1800"/>
              <a:buFont typeface="Montserrat Light"/>
              <a:buChar char="-"/>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مفهوم العلامة التجارية الشخصية وأهميتها في العصر الحديث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-خطوات عملية لبناء علامة تجارية حقيقية </a:t>
            </a:r>
            <a:endParaRPr>
              <a:latin typeface="IBM Plex Arabic Text" panose="020B0503050203000203" pitchFamily="34" charset="-78"/>
              <a:cs typeface="IBM Plex Arabic Text" panose="020B0503050203000203" pitchFamily="34" charset="-78"/>
            </a:endParaRPr>
          </a:p>
          <a:p>
            <a:pPr marL="0" marR="0" lvl="0" indent="0" algn="ctr" rtl="1">
              <a:lnSpc>
                <a:spcPct val="150000"/>
              </a:lnSpc>
              <a:spcBef>
                <a:spcPts val="800"/>
              </a:spcBef>
              <a:spcAft>
                <a:spcPts val="0"/>
              </a:spcAf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33" name="Google Shape;533;p22"/>
          <p:cNvGrpSpPr/>
          <p:nvPr/>
        </p:nvGrpSpPr>
        <p:grpSpPr>
          <a:xfrm>
            <a:off x="9213272" y="2317263"/>
            <a:ext cx="2358284" cy="1131150"/>
            <a:chOff x="4388625" y="870333"/>
            <a:chExt cx="3029541" cy="1537203"/>
          </a:xfrm>
        </p:grpSpPr>
        <p:sp>
          <p:nvSpPr>
            <p:cNvPr id="534" name="Google Shape;534;p22"/>
            <p:cNvSpPr/>
            <p:nvPr/>
          </p:nvSpPr>
          <p:spPr>
            <a:xfrm>
              <a:off x="4388625" y="870333"/>
              <a:ext cx="3029541" cy="867988"/>
            </a:xfrm>
            <a:prstGeom prst="roundRect">
              <a:avLst>
                <a:gd name="adj" fmla="val 36296"/>
              </a:avLst>
            </a:prstGeom>
            <a:solidFill>
              <a:srgbClr val="C8E0E0"/>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5" name="Google Shape;535;p22"/>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المحاور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536" name="Google Shape;536;p22"/>
          <p:cNvSpPr txBox="1"/>
          <p:nvPr/>
        </p:nvSpPr>
        <p:spPr>
          <a:xfrm>
            <a:off x="8686877" y="5385171"/>
            <a:ext cx="2814932"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الأحد ، 22 – 6 – 2025 م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37" name="Google Shape;537;p22"/>
          <p:cNvGrpSpPr/>
          <p:nvPr/>
        </p:nvGrpSpPr>
        <p:grpSpPr>
          <a:xfrm>
            <a:off x="5176779" y="4715809"/>
            <a:ext cx="2358284" cy="842452"/>
            <a:chOff x="4388625" y="870333"/>
            <a:chExt cx="3029541" cy="1144870"/>
          </a:xfrm>
        </p:grpSpPr>
        <p:sp>
          <p:nvSpPr>
            <p:cNvPr id="538" name="Google Shape;538;p22"/>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9" name="Google Shape;539;p22"/>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وسيلة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40" name="Google Shape;540;p22"/>
          <p:cNvSpPr txBox="1"/>
          <p:nvPr/>
        </p:nvSpPr>
        <p:spPr>
          <a:xfrm>
            <a:off x="4891127" y="5385171"/>
            <a:ext cx="2814933"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عبر التطبيق ZOOM</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41" name="Google Shape;541;p22"/>
          <p:cNvGrpSpPr/>
          <p:nvPr/>
        </p:nvGrpSpPr>
        <p:grpSpPr>
          <a:xfrm>
            <a:off x="1131605" y="4717290"/>
            <a:ext cx="2358284" cy="842452"/>
            <a:chOff x="4388625" y="870333"/>
            <a:chExt cx="3029541" cy="1144870"/>
          </a:xfrm>
        </p:grpSpPr>
        <p:sp>
          <p:nvSpPr>
            <p:cNvPr id="542" name="Google Shape;542;p22"/>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43" name="Google Shape;543;p22"/>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مقدم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44" name="Google Shape;544;p22"/>
          <p:cNvSpPr txBox="1"/>
          <p:nvPr/>
        </p:nvSpPr>
        <p:spPr>
          <a:xfrm>
            <a:off x="329493" y="5385171"/>
            <a:ext cx="3136307"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م . عوض المحمدي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
        <p:nvSpPr>
          <p:cNvPr id="545" name="Google Shape;545;p22"/>
          <p:cNvSpPr txBox="1"/>
          <p:nvPr/>
        </p:nvSpPr>
        <p:spPr>
          <a:xfrm>
            <a:off x="486267" y="2885049"/>
            <a:ext cx="5143233" cy="1441380"/>
          </a:xfrm>
          <a:prstGeom prst="rect">
            <a:avLst/>
          </a:prstGeom>
          <a:noFill/>
          <a:ln>
            <a:noFill/>
          </a:ln>
        </p:spPr>
        <p:txBody>
          <a:bodyPr spcFirstLastPara="1" wrap="square" lIns="91425" tIns="45700" rIns="91425" bIns="45700" anchor="t" anchorCtr="0">
            <a:spAutoFit/>
          </a:bodyPr>
          <a:lstStyle/>
          <a:p>
            <a:pPr marL="285750" marR="0" lvl="0" indent="-285750" algn="ctr" rtl="1">
              <a:lnSpc>
                <a:spcPct val="150000"/>
              </a:lnSpc>
              <a:spcBef>
                <a:spcPts val="0"/>
              </a:spcBef>
              <a:spcAft>
                <a:spcPts val="0"/>
              </a:spcAft>
              <a:buClr>
                <a:srgbClr val="292929"/>
              </a:buClr>
              <a:buSzPts val="1800"/>
              <a:buFont typeface="Montserrat Light"/>
              <a:buChar char="-"/>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تطبيقات عملية لاكتشاف القيم وصياغة الرسالة الشخصية </a:t>
            </a:r>
            <a:endParaRPr>
              <a:latin typeface="IBM Plex Arabic Text" panose="020B0503050203000203" pitchFamily="34" charset="-78"/>
              <a:cs typeface="IBM Plex Arabic Text" panose="020B0503050203000203" pitchFamily="34" charset="-78"/>
            </a:endParaRPr>
          </a:p>
          <a:p>
            <a:pPr marL="285750" marR="0" lvl="0" indent="-285750" algn="ctr" rtl="1">
              <a:lnSpc>
                <a:spcPct val="150000"/>
              </a:lnSpc>
              <a:spcBef>
                <a:spcPts val="800"/>
              </a:spcBef>
              <a:spcAft>
                <a:spcPts val="0"/>
              </a:spcAft>
              <a:buClr>
                <a:srgbClr val="292929"/>
              </a:buClr>
              <a:buSzPts val="1800"/>
              <a:buFont typeface="Montserrat Light"/>
              <a:buChar char="-"/>
            </a:pPr>
            <a:r>
              <a:rPr lang="ar-SA" sz="180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أخطاء شائعة في بناء العلامة التجارية وكيفية تجنبها </a:t>
            </a: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grpSp>
        <p:nvGrpSpPr>
          <p:cNvPr id="550" name="Google Shape;550;p23"/>
          <p:cNvGrpSpPr/>
          <p:nvPr/>
        </p:nvGrpSpPr>
        <p:grpSpPr>
          <a:xfrm>
            <a:off x="4463845" y="537162"/>
            <a:ext cx="2871019" cy="1360464"/>
            <a:chOff x="8777756" y="732538"/>
            <a:chExt cx="2639369" cy="1265157"/>
          </a:xfrm>
        </p:grpSpPr>
        <p:grpSp>
          <p:nvGrpSpPr>
            <p:cNvPr id="551" name="Google Shape;551;p23"/>
            <p:cNvGrpSpPr/>
            <p:nvPr/>
          </p:nvGrpSpPr>
          <p:grpSpPr>
            <a:xfrm>
              <a:off x="10026898" y="732539"/>
              <a:ext cx="1390227" cy="1265156"/>
              <a:chOff x="6990966" y="350890"/>
              <a:chExt cx="1165572" cy="1152716"/>
            </a:xfrm>
          </p:grpSpPr>
          <p:pic>
            <p:nvPicPr>
              <p:cNvPr id="552" name="Google Shape;552;p23"/>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53" name="Google Shape;553;p23"/>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54" name="Google Shape;554;p23"/>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55" name="Google Shape;555;p23"/>
          <p:cNvGrpSpPr/>
          <p:nvPr/>
        </p:nvGrpSpPr>
        <p:grpSpPr>
          <a:xfrm>
            <a:off x="9225147" y="2297850"/>
            <a:ext cx="2358284" cy="1131150"/>
            <a:chOff x="4388625" y="870333"/>
            <a:chExt cx="3029541" cy="1537203"/>
          </a:xfrm>
        </p:grpSpPr>
        <p:sp>
          <p:nvSpPr>
            <p:cNvPr id="556" name="Google Shape;556;p23"/>
            <p:cNvSpPr/>
            <p:nvPr/>
          </p:nvSpPr>
          <p:spPr>
            <a:xfrm>
              <a:off x="4388625" y="870333"/>
              <a:ext cx="3029541" cy="867988"/>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557" name="Google Shape;557;p23"/>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مقتطفات:</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just"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558" name="Google Shape;558;p23"/>
          <p:cNvPicPr preferRelativeResize="0"/>
          <p:nvPr/>
        </p:nvPicPr>
        <p:blipFill rotWithShape="1">
          <a:blip r:embed="rId5">
            <a:alphaModFix/>
          </a:blip>
          <a:srcRect t="1" b="-18846"/>
          <a:stretch>
            <a:fillRect/>
          </a:stretch>
        </p:blipFill>
        <p:spPr>
          <a:xfrm>
            <a:off x="790729" y="2735599"/>
            <a:ext cx="2608230" cy="3829793"/>
          </a:xfrm>
          <a:prstGeom prst="rect">
            <a:avLst/>
          </a:prstGeom>
          <a:noFill/>
          <a:ln>
            <a:noFill/>
          </a:ln>
        </p:spPr>
      </p:pic>
      <p:pic>
        <p:nvPicPr>
          <p:cNvPr id="559" name="Google Shape;559;p23"/>
          <p:cNvPicPr preferRelativeResize="0"/>
          <p:nvPr/>
        </p:nvPicPr>
        <p:blipFill rotWithShape="1">
          <a:blip r:embed="rId6">
            <a:alphaModFix/>
          </a:blip>
          <a:srcRect/>
          <a:stretch/>
        </p:blipFill>
        <p:spPr>
          <a:xfrm>
            <a:off x="3781014" y="3273887"/>
            <a:ext cx="3570031" cy="1979372"/>
          </a:xfrm>
          <a:prstGeom prst="rect">
            <a:avLst/>
          </a:prstGeom>
          <a:noFill/>
          <a:ln>
            <a:noFill/>
          </a:ln>
        </p:spPr>
      </p:pic>
      <p:pic>
        <p:nvPicPr>
          <p:cNvPr id="560" name="Google Shape;560;p23"/>
          <p:cNvPicPr preferRelativeResize="0"/>
          <p:nvPr/>
        </p:nvPicPr>
        <p:blipFill rotWithShape="1">
          <a:blip r:embed="rId7">
            <a:alphaModFix/>
          </a:blip>
          <a:srcRect/>
          <a:stretch/>
        </p:blipFill>
        <p:spPr>
          <a:xfrm>
            <a:off x="7791322" y="3239190"/>
            <a:ext cx="3721662" cy="20487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grpSp>
        <p:nvGrpSpPr>
          <p:cNvPr id="565" name="Google Shape;565;p24"/>
          <p:cNvGrpSpPr/>
          <p:nvPr/>
        </p:nvGrpSpPr>
        <p:grpSpPr>
          <a:xfrm>
            <a:off x="4463845" y="537162"/>
            <a:ext cx="2871019" cy="1360464"/>
            <a:chOff x="8777756" y="732538"/>
            <a:chExt cx="2639369" cy="1265157"/>
          </a:xfrm>
        </p:grpSpPr>
        <p:grpSp>
          <p:nvGrpSpPr>
            <p:cNvPr id="566" name="Google Shape;566;p24"/>
            <p:cNvGrpSpPr/>
            <p:nvPr/>
          </p:nvGrpSpPr>
          <p:grpSpPr>
            <a:xfrm>
              <a:off x="10026898" y="732539"/>
              <a:ext cx="1390227" cy="1265156"/>
              <a:chOff x="6990966" y="350890"/>
              <a:chExt cx="1165572" cy="1152716"/>
            </a:xfrm>
          </p:grpSpPr>
          <p:pic>
            <p:nvPicPr>
              <p:cNvPr id="567" name="Google Shape;567;p24"/>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68" name="Google Shape;568;p24"/>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69" name="Google Shape;569;p24"/>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70" name="Google Shape;570;p24"/>
          <p:cNvGrpSpPr/>
          <p:nvPr/>
        </p:nvGrpSpPr>
        <p:grpSpPr>
          <a:xfrm>
            <a:off x="8063345" y="2352889"/>
            <a:ext cx="3531960" cy="1076111"/>
            <a:chOff x="2880876" y="870333"/>
            <a:chExt cx="4537290" cy="1462406"/>
          </a:xfrm>
        </p:grpSpPr>
        <p:sp>
          <p:nvSpPr>
            <p:cNvPr id="571" name="Google Shape;571;p24"/>
            <p:cNvSpPr/>
            <p:nvPr/>
          </p:nvSpPr>
          <p:spPr>
            <a:xfrm>
              <a:off x="2880876" y="870333"/>
              <a:ext cx="4537290" cy="867987"/>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72" name="Google Shape;572;p24"/>
            <p:cNvSpPr txBox="1"/>
            <p:nvPr/>
          </p:nvSpPr>
          <p:spPr>
            <a:xfrm>
              <a:off x="3027097" y="994307"/>
              <a:ext cx="4244847" cy="13384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نسبة رضا المستفيد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573" name="Google Shape;573;p24"/>
          <p:cNvSpPr txBox="1"/>
          <p:nvPr/>
        </p:nvSpPr>
        <p:spPr>
          <a:xfrm>
            <a:off x="6095115" y="2368436"/>
            <a:ext cx="1968230" cy="52322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3A3A3A"/>
              </a:buClr>
              <a:buSzPts val="2800"/>
              <a:buFont typeface="Montserrat ExtraBold"/>
              <a:buNone/>
            </a:pPr>
            <a:r>
              <a:rPr lang="ar-SA" sz="2800" b="0" i="0" u="none" strike="noStrike" cap="none">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95 %</a:t>
            </a:r>
            <a:endParaRPr sz="1200" b="0" i="0" u="none" strike="noStrike" cap="none">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endParaRPr>
          </a:p>
        </p:txBody>
      </p:sp>
      <p:pic>
        <p:nvPicPr>
          <p:cNvPr id="574" name="Google Shape;574;p24"/>
          <p:cNvPicPr preferRelativeResize="0"/>
          <p:nvPr/>
        </p:nvPicPr>
        <p:blipFill rotWithShape="1">
          <a:blip r:embed="rId5">
            <a:alphaModFix/>
          </a:blip>
          <a:srcRect/>
          <a:stretch/>
        </p:blipFill>
        <p:spPr>
          <a:xfrm>
            <a:off x="6269267" y="3287438"/>
            <a:ext cx="3815801" cy="1535279"/>
          </a:xfrm>
          <a:prstGeom prst="rect">
            <a:avLst/>
          </a:prstGeom>
          <a:noFill/>
          <a:ln w="9525" cap="flat" cmpd="sng">
            <a:solidFill>
              <a:schemeClr val="dk1"/>
            </a:solidFill>
            <a:prstDash val="solid"/>
            <a:round/>
            <a:headEnd type="none" w="sm" len="sm"/>
            <a:tailEnd type="none" w="sm" len="sm"/>
          </a:ln>
        </p:spPr>
      </p:pic>
      <p:pic>
        <p:nvPicPr>
          <p:cNvPr id="575" name="Google Shape;575;p24"/>
          <p:cNvPicPr preferRelativeResize="0"/>
          <p:nvPr/>
        </p:nvPicPr>
        <p:blipFill rotWithShape="1">
          <a:blip r:embed="rId6">
            <a:alphaModFix/>
          </a:blip>
          <a:srcRect/>
          <a:stretch/>
        </p:blipFill>
        <p:spPr>
          <a:xfrm>
            <a:off x="2359787" y="3287438"/>
            <a:ext cx="3858614" cy="1535279"/>
          </a:xfrm>
          <a:prstGeom prst="rect">
            <a:avLst/>
          </a:prstGeom>
          <a:noFill/>
          <a:ln w="9525" cap="flat" cmpd="sng">
            <a:solidFill>
              <a:schemeClr val="dk1"/>
            </a:solidFill>
            <a:prstDash val="solid"/>
            <a:round/>
            <a:headEnd type="none" w="sm" len="sm"/>
            <a:tailEnd type="none" w="sm" len="sm"/>
          </a:ln>
        </p:spPr>
      </p:pic>
      <p:pic>
        <p:nvPicPr>
          <p:cNvPr id="576" name="Google Shape;576;p24"/>
          <p:cNvPicPr preferRelativeResize="0"/>
          <p:nvPr/>
        </p:nvPicPr>
        <p:blipFill rotWithShape="1">
          <a:blip r:embed="rId7">
            <a:alphaModFix/>
          </a:blip>
          <a:srcRect/>
          <a:stretch/>
        </p:blipFill>
        <p:spPr>
          <a:xfrm>
            <a:off x="6269267" y="4897700"/>
            <a:ext cx="3836162" cy="1535279"/>
          </a:xfrm>
          <a:prstGeom prst="rect">
            <a:avLst/>
          </a:prstGeom>
          <a:noFill/>
          <a:ln w="9525" cap="flat" cmpd="sng">
            <a:solidFill>
              <a:schemeClr val="dk1"/>
            </a:solidFill>
            <a:prstDash val="solid"/>
            <a:round/>
            <a:headEnd type="none" w="sm" len="sm"/>
            <a:tailEnd type="none" w="sm" len="sm"/>
          </a:ln>
        </p:spPr>
      </p:pic>
      <p:pic>
        <p:nvPicPr>
          <p:cNvPr id="577" name="Google Shape;577;p24"/>
          <p:cNvPicPr preferRelativeResize="0"/>
          <p:nvPr/>
        </p:nvPicPr>
        <p:blipFill rotWithShape="1">
          <a:blip r:embed="rId8">
            <a:alphaModFix/>
          </a:blip>
          <a:srcRect/>
          <a:stretch/>
        </p:blipFill>
        <p:spPr>
          <a:xfrm>
            <a:off x="2359787" y="4897700"/>
            <a:ext cx="3858613" cy="155916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grpSp>
        <p:nvGrpSpPr>
          <p:cNvPr id="582" name="Google Shape;582;p25"/>
          <p:cNvGrpSpPr/>
          <p:nvPr/>
        </p:nvGrpSpPr>
        <p:grpSpPr>
          <a:xfrm>
            <a:off x="4463845" y="537162"/>
            <a:ext cx="2871019" cy="1360464"/>
            <a:chOff x="8777756" y="732538"/>
            <a:chExt cx="2639369" cy="1265157"/>
          </a:xfrm>
        </p:grpSpPr>
        <p:grpSp>
          <p:nvGrpSpPr>
            <p:cNvPr id="583" name="Google Shape;583;p25"/>
            <p:cNvGrpSpPr/>
            <p:nvPr/>
          </p:nvGrpSpPr>
          <p:grpSpPr>
            <a:xfrm>
              <a:off x="10026898" y="732539"/>
              <a:ext cx="1390227" cy="1265156"/>
              <a:chOff x="6990966" y="350890"/>
              <a:chExt cx="1165572" cy="1152716"/>
            </a:xfrm>
          </p:grpSpPr>
          <p:pic>
            <p:nvPicPr>
              <p:cNvPr id="584" name="Google Shape;584;p25"/>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85" name="Google Shape;585;p25"/>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86" name="Google Shape;586;p25"/>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 name="Google Shape;480;p20">
            <a:extLst>
              <a:ext uri="{FF2B5EF4-FFF2-40B4-BE49-F238E27FC236}">
                <a16:creationId xmlns:a16="http://schemas.microsoft.com/office/drawing/2014/main" id="{068BA94A-CE2C-818E-B7B0-6E8B06C093AD}"/>
              </a:ext>
            </a:extLst>
          </p:cNvPr>
          <p:cNvGrpSpPr/>
          <p:nvPr/>
        </p:nvGrpSpPr>
        <p:grpSpPr>
          <a:xfrm>
            <a:off x="5822621" y="3768213"/>
            <a:ext cx="3747696" cy="786687"/>
            <a:chOff x="2603734" y="870333"/>
            <a:chExt cx="4814432" cy="1069087"/>
          </a:xfrm>
        </p:grpSpPr>
        <p:sp>
          <p:nvSpPr>
            <p:cNvPr id="3" name="Google Shape;481;p20">
              <a:extLst>
                <a:ext uri="{FF2B5EF4-FFF2-40B4-BE49-F238E27FC236}">
                  <a16:creationId xmlns:a16="http://schemas.microsoft.com/office/drawing/2014/main" id="{EC3FD846-0164-DEE8-4C0F-B1B1DF19A2DB}"/>
                </a:ext>
              </a:extLst>
            </p:cNvPr>
            <p:cNvSpPr/>
            <p:nvPr/>
          </p:nvSpPr>
          <p:spPr>
            <a:xfrm>
              <a:off x="2603734" y="870333"/>
              <a:ext cx="4814432" cy="899983"/>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 name="Google Shape;482;p20">
              <a:extLst>
                <a:ext uri="{FF2B5EF4-FFF2-40B4-BE49-F238E27FC236}">
                  <a16:creationId xmlns:a16="http://schemas.microsoft.com/office/drawing/2014/main" id="{5FF17979-4067-DDC7-C47D-53B6B23A5297}"/>
                </a:ext>
              </a:extLst>
            </p:cNvPr>
            <p:cNvSpPr txBox="1"/>
            <p:nvPr/>
          </p:nvSpPr>
          <p:spPr>
            <a:xfrm>
              <a:off x="2966462" y="1019248"/>
              <a:ext cx="4057191" cy="9201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إعلان الديوانية الخامسة</a:t>
              </a:r>
              <a:endParaRPr dirty="0">
                <a:latin typeface="IBM Plex Arabic Text" panose="020B0503050203000203" pitchFamily="34" charset="-78"/>
                <a:cs typeface="IBM Plex Arabic Text" panose="020B0503050203000203" pitchFamily="34" charset="-78"/>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6" name="صورة 5" descr="صورة تحتوي على نص, رسالة, زهري, حبر&#10;&#10;قد يكون المحتوى الذي تم إنشاؤه بواسطة الذكاء الاصطناعي غير صحيح.">
            <a:extLst>
              <a:ext uri="{FF2B5EF4-FFF2-40B4-BE49-F238E27FC236}">
                <a16:creationId xmlns:a16="http://schemas.microsoft.com/office/drawing/2014/main" id="{18F4F462-CAC7-7D12-7ADB-A29D500EFE82}"/>
              </a:ext>
            </a:extLst>
          </p:cNvPr>
          <p:cNvPicPr>
            <a:picLocks noChangeAspect="1"/>
          </p:cNvPicPr>
          <p:nvPr/>
        </p:nvPicPr>
        <p:blipFill>
          <a:blip r:embed="rId5"/>
          <a:stretch>
            <a:fillRect/>
          </a:stretch>
        </p:blipFill>
        <p:spPr>
          <a:xfrm>
            <a:off x="1704564" y="1395443"/>
            <a:ext cx="2618102" cy="496469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CE40B612-AD67-5E9D-1528-D438C77F406C}"/>
            </a:ext>
          </a:extLst>
        </p:cNvPr>
        <p:cNvGrpSpPr/>
        <p:nvPr/>
      </p:nvGrpSpPr>
      <p:grpSpPr>
        <a:xfrm>
          <a:off x="0" y="0"/>
          <a:ext cx="0" cy="0"/>
          <a:chOff x="0" y="0"/>
          <a:chExt cx="0" cy="0"/>
        </a:xfrm>
      </p:grpSpPr>
      <p:grpSp>
        <p:nvGrpSpPr>
          <p:cNvPr id="488" name="Google Shape;488;p21">
            <a:extLst>
              <a:ext uri="{FF2B5EF4-FFF2-40B4-BE49-F238E27FC236}">
                <a16:creationId xmlns:a16="http://schemas.microsoft.com/office/drawing/2014/main" id="{2AF2D9F4-39CC-F79C-16F2-FE7EC6FB0F84}"/>
              </a:ext>
            </a:extLst>
          </p:cNvPr>
          <p:cNvGrpSpPr/>
          <p:nvPr/>
        </p:nvGrpSpPr>
        <p:grpSpPr>
          <a:xfrm>
            <a:off x="4463845" y="537162"/>
            <a:ext cx="2871019" cy="1360464"/>
            <a:chOff x="8777756" y="732538"/>
            <a:chExt cx="2639369" cy="1265157"/>
          </a:xfrm>
        </p:grpSpPr>
        <p:grpSp>
          <p:nvGrpSpPr>
            <p:cNvPr id="489" name="Google Shape;489;p21">
              <a:extLst>
                <a:ext uri="{FF2B5EF4-FFF2-40B4-BE49-F238E27FC236}">
                  <a16:creationId xmlns:a16="http://schemas.microsoft.com/office/drawing/2014/main" id="{BA62D667-78ED-7EAC-7025-29C31D3F704E}"/>
                </a:ext>
              </a:extLst>
            </p:cNvPr>
            <p:cNvGrpSpPr/>
            <p:nvPr/>
          </p:nvGrpSpPr>
          <p:grpSpPr>
            <a:xfrm>
              <a:off x="10026898" y="732539"/>
              <a:ext cx="1390227" cy="1265156"/>
              <a:chOff x="6990966" y="350890"/>
              <a:chExt cx="1165572" cy="1152716"/>
            </a:xfrm>
          </p:grpSpPr>
          <p:pic>
            <p:nvPicPr>
              <p:cNvPr id="490" name="Google Shape;490;p21">
                <a:extLst>
                  <a:ext uri="{FF2B5EF4-FFF2-40B4-BE49-F238E27FC236}">
                    <a16:creationId xmlns:a16="http://schemas.microsoft.com/office/drawing/2014/main" id="{0314F077-958F-2751-C50F-70FD2C2EF435}"/>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91" name="Google Shape;491;p21">
                <a:extLst>
                  <a:ext uri="{FF2B5EF4-FFF2-40B4-BE49-F238E27FC236}">
                    <a16:creationId xmlns:a16="http://schemas.microsoft.com/office/drawing/2014/main" id="{FFAC3843-8F4F-080A-62BB-B5EE8BBAC9EA}"/>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92" name="Google Shape;492;p21">
              <a:extLst>
                <a:ext uri="{FF2B5EF4-FFF2-40B4-BE49-F238E27FC236}">
                  <a16:creationId xmlns:a16="http://schemas.microsoft.com/office/drawing/2014/main" id="{BA458EE4-E85B-BA07-3304-FBEC15B01EE6}"/>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93" name="Google Shape;493;p21">
            <a:extLst>
              <a:ext uri="{FF2B5EF4-FFF2-40B4-BE49-F238E27FC236}">
                <a16:creationId xmlns:a16="http://schemas.microsoft.com/office/drawing/2014/main" id="{14322661-8F67-7A9D-3743-B4BFCDB9B39D}"/>
              </a:ext>
            </a:extLst>
          </p:cNvPr>
          <p:cNvGrpSpPr/>
          <p:nvPr/>
        </p:nvGrpSpPr>
        <p:grpSpPr>
          <a:xfrm>
            <a:off x="4415286" y="4383670"/>
            <a:ext cx="1283331" cy="1240246"/>
            <a:chOff x="19738976" y="4878387"/>
            <a:chExt cx="4602160" cy="4668838"/>
          </a:xfrm>
        </p:grpSpPr>
        <p:sp>
          <p:nvSpPr>
            <p:cNvPr id="494" name="Google Shape;494;p21">
              <a:extLst>
                <a:ext uri="{FF2B5EF4-FFF2-40B4-BE49-F238E27FC236}">
                  <a16:creationId xmlns:a16="http://schemas.microsoft.com/office/drawing/2014/main" id="{2EE7E652-FA30-03B8-EBD3-2D3FDAC491ED}"/>
                </a:ext>
              </a:extLst>
            </p:cNvPr>
            <p:cNvSpPr/>
            <p:nvPr/>
          </p:nvSpPr>
          <p:spPr>
            <a:xfrm>
              <a:off x="19897723"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5" name="Google Shape;495;p21">
              <a:extLst>
                <a:ext uri="{FF2B5EF4-FFF2-40B4-BE49-F238E27FC236}">
                  <a16:creationId xmlns:a16="http://schemas.microsoft.com/office/drawing/2014/main" id="{AD3A2F74-690D-BD0E-21FD-C688D25C842E}"/>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6" name="Google Shape;496;p21">
              <a:extLst>
                <a:ext uri="{FF2B5EF4-FFF2-40B4-BE49-F238E27FC236}">
                  <a16:creationId xmlns:a16="http://schemas.microsoft.com/office/drawing/2014/main" id="{CE83F202-D8D7-2436-9A25-A9218E9ADFC1}"/>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7" name="Google Shape;497;p21">
              <a:extLst>
                <a:ext uri="{FF2B5EF4-FFF2-40B4-BE49-F238E27FC236}">
                  <a16:creationId xmlns:a16="http://schemas.microsoft.com/office/drawing/2014/main" id="{73880DB5-A814-EEB7-1DC1-34DDCB15937B}"/>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498" name="Google Shape;498;p21">
            <a:extLst>
              <a:ext uri="{FF2B5EF4-FFF2-40B4-BE49-F238E27FC236}">
                <a16:creationId xmlns:a16="http://schemas.microsoft.com/office/drawing/2014/main" id="{223F2786-C004-E590-445C-3F428E2EB4B1}"/>
              </a:ext>
            </a:extLst>
          </p:cNvPr>
          <p:cNvGrpSpPr/>
          <p:nvPr/>
        </p:nvGrpSpPr>
        <p:grpSpPr>
          <a:xfrm>
            <a:off x="8675403" y="4383670"/>
            <a:ext cx="1283332" cy="1240247"/>
            <a:chOff x="19738976" y="4878387"/>
            <a:chExt cx="4602163" cy="4668838"/>
          </a:xfrm>
        </p:grpSpPr>
        <p:sp>
          <p:nvSpPr>
            <p:cNvPr id="499" name="Google Shape;499;p21">
              <a:extLst>
                <a:ext uri="{FF2B5EF4-FFF2-40B4-BE49-F238E27FC236}">
                  <a16:creationId xmlns:a16="http://schemas.microsoft.com/office/drawing/2014/main" id="{0A7FDDC5-B8F3-5F23-BEE1-5B92210FACE3}"/>
                </a:ext>
              </a:extLst>
            </p:cNvPr>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0" name="Google Shape;500;p21">
              <a:extLst>
                <a:ext uri="{FF2B5EF4-FFF2-40B4-BE49-F238E27FC236}">
                  <a16:creationId xmlns:a16="http://schemas.microsoft.com/office/drawing/2014/main" id="{B9C7063C-7074-0B9A-EB96-57B29A70F653}"/>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1" name="Google Shape;501;p21">
              <a:extLst>
                <a:ext uri="{FF2B5EF4-FFF2-40B4-BE49-F238E27FC236}">
                  <a16:creationId xmlns:a16="http://schemas.microsoft.com/office/drawing/2014/main" id="{C5D026E2-E7EC-5E69-0B1A-86DD8D66C4C6}"/>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2" name="Google Shape;502;p21">
              <a:extLst>
                <a:ext uri="{FF2B5EF4-FFF2-40B4-BE49-F238E27FC236}">
                  <a16:creationId xmlns:a16="http://schemas.microsoft.com/office/drawing/2014/main" id="{1C6BAE4A-A1EA-DB58-EAEF-C5CFCA8172D5}"/>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503" name="Google Shape;503;p21">
            <a:extLst>
              <a:ext uri="{FF2B5EF4-FFF2-40B4-BE49-F238E27FC236}">
                <a16:creationId xmlns:a16="http://schemas.microsoft.com/office/drawing/2014/main" id="{D7F3527E-4272-EDEB-D7FB-70E5015A1F90}"/>
              </a:ext>
            </a:extLst>
          </p:cNvPr>
          <p:cNvGrpSpPr/>
          <p:nvPr/>
        </p:nvGrpSpPr>
        <p:grpSpPr>
          <a:xfrm>
            <a:off x="6571449" y="4353685"/>
            <a:ext cx="1283331" cy="1240246"/>
            <a:chOff x="19738976" y="4878387"/>
            <a:chExt cx="4602163" cy="4668838"/>
          </a:xfrm>
        </p:grpSpPr>
        <p:sp>
          <p:nvSpPr>
            <p:cNvPr id="504" name="Google Shape;504;p21">
              <a:extLst>
                <a:ext uri="{FF2B5EF4-FFF2-40B4-BE49-F238E27FC236}">
                  <a16:creationId xmlns:a16="http://schemas.microsoft.com/office/drawing/2014/main" id="{6C0AC943-336D-6407-F2CB-1CDCF21DD006}"/>
                </a:ext>
              </a:extLst>
            </p:cNvPr>
            <p:cNvSpPr/>
            <p:nvPr/>
          </p:nvSpPr>
          <p:spPr>
            <a:xfrm>
              <a:off x="19897726" y="5070475"/>
              <a:ext cx="4443413" cy="4410075"/>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5" name="Google Shape;505;p21">
              <a:extLst>
                <a:ext uri="{FF2B5EF4-FFF2-40B4-BE49-F238E27FC236}">
                  <a16:creationId xmlns:a16="http://schemas.microsoft.com/office/drawing/2014/main" id="{73D9B7E9-7DCC-B468-3981-FFBE26D7A5CC}"/>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6" name="Google Shape;506;p21">
              <a:extLst>
                <a:ext uri="{FF2B5EF4-FFF2-40B4-BE49-F238E27FC236}">
                  <a16:creationId xmlns:a16="http://schemas.microsoft.com/office/drawing/2014/main" id="{BE7911E1-A34E-3688-8104-7BC3F8BA3BD0}"/>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7" name="Google Shape;507;p21">
              <a:extLst>
                <a:ext uri="{FF2B5EF4-FFF2-40B4-BE49-F238E27FC236}">
                  <a16:creationId xmlns:a16="http://schemas.microsoft.com/office/drawing/2014/main" id="{B14CE5E4-9F14-FE58-5E69-BB9BA213A5CD}"/>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508" name="Google Shape;508;p21">
            <a:extLst>
              <a:ext uri="{FF2B5EF4-FFF2-40B4-BE49-F238E27FC236}">
                <a16:creationId xmlns:a16="http://schemas.microsoft.com/office/drawing/2014/main" id="{B36F2846-C346-2FE7-D06F-914C06920F10}"/>
              </a:ext>
            </a:extLst>
          </p:cNvPr>
          <p:cNvSpPr/>
          <p:nvPr/>
        </p:nvSpPr>
        <p:spPr>
          <a:xfrm>
            <a:off x="8778672" y="4546183"/>
            <a:ext cx="1084631"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49</a:t>
            </a:r>
            <a:endParaRPr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100"/>
              <a:buFont typeface="Montserrat ExtraBold"/>
              <a:buNone/>
            </a:pPr>
            <a:r>
              <a:rPr lang="ar-SA"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مستفيدة</a:t>
            </a:r>
            <a:endParaRPr sz="9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9" name="Google Shape;509;p21">
            <a:extLst>
              <a:ext uri="{FF2B5EF4-FFF2-40B4-BE49-F238E27FC236}">
                <a16:creationId xmlns:a16="http://schemas.microsoft.com/office/drawing/2014/main" id="{74F1D418-DF14-A62D-7142-3A850E7BC39B}"/>
              </a:ext>
            </a:extLst>
          </p:cNvPr>
          <p:cNvSpPr/>
          <p:nvPr/>
        </p:nvSpPr>
        <p:spPr>
          <a:xfrm>
            <a:off x="4330661" y="4477239"/>
            <a:ext cx="1462743" cy="1030036"/>
          </a:xfrm>
          <a:prstGeom prst="ellipse">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موضوع مقدم </a:t>
            </a:r>
            <a:endParaRPr>
              <a:latin typeface="IBM Plex Arabic Text" panose="020B0503050203000203" pitchFamily="34" charset="-78"/>
              <a:cs typeface="IBM Plex Arabic Text" panose="020B0503050203000203" pitchFamily="34" charset="-78"/>
            </a:endParaRPr>
          </a:p>
        </p:txBody>
      </p:sp>
      <p:sp>
        <p:nvSpPr>
          <p:cNvPr id="510" name="Google Shape;510;p21">
            <a:extLst>
              <a:ext uri="{FF2B5EF4-FFF2-40B4-BE49-F238E27FC236}">
                <a16:creationId xmlns:a16="http://schemas.microsoft.com/office/drawing/2014/main" id="{E4FED83F-314D-D14A-F75C-AC71202CDC92}"/>
              </a:ext>
            </a:extLst>
          </p:cNvPr>
          <p:cNvSpPr/>
          <p:nvPr/>
        </p:nvSpPr>
        <p:spPr>
          <a:xfrm>
            <a:off x="6638732" y="4504680"/>
            <a:ext cx="1070158" cy="1040675"/>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800"/>
              <a:buFont typeface="Montserrat ExtraBold"/>
              <a:buNone/>
            </a:pPr>
            <a:r>
              <a:rPr lang="ar-SA" sz="28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2</a:t>
            </a:r>
            <a:endParaRPr sz="1401"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050"/>
              <a:buFont typeface="Montserrat ExtraBold"/>
              <a:buNone/>
            </a:pPr>
            <a:r>
              <a:rPr lang="ar-SA" sz="105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عدد الخبراء</a:t>
            </a:r>
            <a:endParaRPr dirty="0">
              <a:latin typeface="IBM Plex Arabic Text" panose="020B0503050203000203" pitchFamily="34" charset="-78"/>
              <a:cs typeface="IBM Plex Arabic Text" panose="020B0503050203000203" pitchFamily="34" charset="-78"/>
            </a:endParaRPr>
          </a:p>
        </p:txBody>
      </p:sp>
      <p:grpSp>
        <p:nvGrpSpPr>
          <p:cNvPr id="511" name="Google Shape;511;p21">
            <a:extLst>
              <a:ext uri="{FF2B5EF4-FFF2-40B4-BE49-F238E27FC236}">
                <a16:creationId xmlns:a16="http://schemas.microsoft.com/office/drawing/2014/main" id="{8A7A572D-7622-9213-80FD-01727FE15744}"/>
              </a:ext>
            </a:extLst>
          </p:cNvPr>
          <p:cNvGrpSpPr/>
          <p:nvPr/>
        </p:nvGrpSpPr>
        <p:grpSpPr>
          <a:xfrm>
            <a:off x="1538514" y="2726375"/>
            <a:ext cx="9114972" cy="906283"/>
            <a:chOff x="5538508" y="2182513"/>
            <a:chExt cx="9114972" cy="906283"/>
          </a:xfrm>
        </p:grpSpPr>
        <p:sp>
          <p:nvSpPr>
            <p:cNvPr id="512" name="Google Shape;512;p21">
              <a:extLst>
                <a:ext uri="{FF2B5EF4-FFF2-40B4-BE49-F238E27FC236}">
                  <a16:creationId xmlns:a16="http://schemas.microsoft.com/office/drawing/2014/main" id="{8C79759D-14D2-335D-D97E-186DA3A0FC29}"/>
                </a:ext>
              </a:extLst>
            </p:cNvPr>
            <p:cNvSpPr/>
            <p:nvPr/>
          </p:nvSpPr>
          <p:spPr>
            <a:xfrm>
              <a:off x="6142340" y="2182513"/>
              <a:ext cx="7966195" cy="798561"/>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3" name="Google Shape;513;p21">
              <a:extLst>
                <a:ext uri="{FF2B5EF4-FFF2-40B4-BE49-F238E27FC236}">
                  <a16:creationId xmlns:a16="http://schemas.microsoft.com/office/drawing/2014/main" id="{E1EA361B-0B7E-F0A6-02AA-BF8D8001C23E}"/>
                </a:ext>
              </a:extLst>
            </p:cNvPr>
            <p:cNvSpPr txBox="1"/>
            <p:nvPr/>
          </p:nvSpPr>
          <p:spPr>
            <a:xfrm>
              <a:off x="5538508" y="2380910"/>
              <a:ext cx="9114972"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احصائيات ديوانية القرار بيدي: كيف اختار صح</a:t>
              </a:r>
              <a:endParaRPr dirty="0">
                <a:latin typeface="IBM Plex Arabic Text" panose="020B0503050203000203" pitchFamily="34" charset="-78"/>
                <a:cs typeface="IBM Plex Arabic Text" panose="020B0503050203000203" pitchFamily="34" charset="-78"/>
              </a:endParaRPr>
            </a:p>
            <a:p>
              <a:pPr marL="0" marR="0" lvl="0" indent="0" algn="ctr" rtl="1">
                <a:lnSpc>
                  <a:spcPct val="100000"/>
                </a:lnSpc>
                <a:spcBef>
                  <a:spcPts val="0"/>
                </a:spcBef>
                <a:spcAft>
                  <a:spcPts val="0"/>
                </a:spcAft>
                <a:buClr>
                  <a:schemeClr val="dk1"/>
                </a:buClr>
                <a:buSzPts val="2000"/>
                <a:buFont typeface="Arial"/>
                <a:buNone/>
              </a:pP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grpSp>
        <p:nvGrpSpPr>
          <p:cNvPr id="514" name="Google Shape;514;p21">
            <a:extLst>
              <a:ext uri="{FF2B5EF4-FFF2-40B4-BE49-F238E27FC236}">
                <a16:creationId xmlns:a16="http://schemas.microsoft.com/office/drawing/2014/main" id="{FF453F69-0300-B1ED-6AE3-29263F077CFF}"/>
              </a:ext>
            </a:extLst>
          </p:cNvPr>
          <p:cNvGrpSpPr/>
          <p:nvPr/>
        </p:nvGrpSpPr>
        <p:grpSpPr>
          <a:xfrm>
            <a:off x="2142346" y="4353953"/>
            <a:ext cx="1283332" cy="1240247"/>
            <a:chOff x="19738976" y="4878387"/>
            <a:chExt cx="4602163" cy="4668838"/>
          </a:xfrm>
        </p:grpSpPr>
        <p:sp>
          <p:nvSpPr>
            <p:cNvPr id="515" name="Google Shape;515;p21">
              <a:extLst>
                <a:ext uri="{FF2B5EF4-FFF2-40B4-BE49-F238E27FC236}">
                  <a16:creationId xmlns:a16="http://schemas.microsoft.com/office/drawing/2014/main" id="{DC99B3A5-41A1-8EF5-20A8-704B04D47236}"/>
                </a:ext>
              </a:extLst>
            </p:cNvPr>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6" name="Google Shape;516;p21">
              <a:extLst>
                <a:ext uri="{FF2B5EF4-FFF2-40B4-BE49-F238E27FC236}">
                  <a16:creationId xmlns:a16="http://schemas.microsoft.com/office/drawing/2014/main" id="{31B15193-FD24-9C04-4D28-41343250F84C}"/>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7" name="Google Shape;517;p21">
              <a:extLst>
                <a:ext uri="{FF2B5EF4-FFF2-40B4-BE49-F238E27FC236}">
                  <a16:creationId xmlns:a16="http://schemas.microsoft.com/office/drawing/2014/main" id="{0E2C831D-608D-88B2-DD8F-2705C46AE4D9}"/>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8" name="Google Shape;518;p21">
              <a:extLst>
                <a:ext uri="{FF2B5EF4-FFF2-40B4-BE49-F238E27FC236}">
                  <a16:creationId xmlns:a16="http://schemas.microsoft.com/office/drawing/2014/main" id="{144CEA06-FBE5-24C4-6A4E-919C99C4ABC7}"/>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519" name="Google Shape;519;p21">
            <a:extLst>
              <a:ext uri="{FF2B5EF4-FFF2-40B4-BE49-F238E27FC236}">
                <a16:creationId xmlns:a16="http://schemas.microsoft.com/office/drawing/2014/main" id="{76AB7453-C759-0C42-1A2E-D31856E6ED28}"/>
              </a:ext>
            </a:extLst>
          </p:cNvPr>
          <p:cNvSpPr/>
          <p:nvPr/>
        </p:nvSpPr>
        <p:spPr>
          <a:xfrm>
            <a:off x="2186614" y="4501709"/>
            <a:ext cx="1107060"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97%</a:t>
            </a:r>
            <a:endParaRPr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100"/>
              <a:buFont typeface="Montserrat ExtraBold"/>
              <a:buNone/>
            </a:pPr>
            <a:r>
              <a:rPr lang="ar-SA"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نسبة رضا المستفيد</a:t>
            </a:r>
            <a:endParaRPr dirty="0">
              <a:latin typeface="IBM Plex Arabic Text" panose="020B0503050203000203" pitchFamily="34" charset="-78"/>
              <a:cs typeface="IBM Plex Arabic Text" panose="020B0503050203000203" pitchFamily="34" charset="-78"/>
            </a:endParaRPr>
          </a:p>
        </p:txBody>
      </p:sp>
    </p:spTree>
    <p:extLst>
      <p:ext uri="{BB962C8B-B14F-4D97-AF65-F5344CB8AC3E}">
        <p14:creationId xmlns:p14="http://schemas.microsoft.com/office/powerpoint/2010/main" val="3300876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3">
          <a:extLst>
            <a:ext uri="{FF2B5EF4-FFF2-40B4-BE49-F238E27FC236}">
              <a16:creationId xmlns:a16="http://schemas.microsoft.com/office/drawing/2014/main" id="{569B4148-78D5-3CF3-094B-FC802D0C591C}"/>
            </a:ext>
          </a:extLst>
        </p:cNvPr>
        <p:cNvGrpSpPr/>
        <p:nvPr/>
      </p:nvGrpSpPr>
      <p:grpSpPr>
        <a:xfrm>
          <a:off x="0" y="0"/>
          <a:ext cx="0" cy="0"/>
          <a:chOff x="0" y="0"/>
          <a:chExt cx="0" cy="0"/>
        </a:xfrm>
      </p:grpSpPr>
      <p:grpSp>
        <p:nvGrpSpPr>
          <p:cNvPr id="524" name="Google Shape;524;p22">
            <a:extLst>
              <a:ext uri="{FF2B5EF4-FFF2-40B4-BE49-F238E27FC236}">
                <a16:creationId xmlns:a16="http://schemas.microsoft.com/office/drawing/2014/main" id="{525DB350-BD75-6CEC-940F-2DA579D6306D}"/>
              </a:ext>
            </a:extLst>
          </p:cNvPr>
          <p:cNvGrpSpPr/>
          <p:nvPr/>
        </p:nvGrpSpPr>
        <p:grpSpPr>
          <a:xfrm>
            <a:off x="4463845" y="537162"/>
            <a:ext cx="2871019" cy="1360464"/>
            <a:chOff x="8777756" y="732538"/>
            <a:chExt cx="2639369" cy="1265157"/>
          </a:xfrm>
        </p:grpSpPr>
        <p:grpSp>
          <p:nvGrpSpPr>
            <p:cNvPr id="525" name="Google Shape;525;p22">
              <a:extLst>
                <a:ext uri="{FF2B5EF4-FFF2-40B4-BE49-F238E27FC236}">
                  <a16:creationId xmlns:a16="http://schemas.microsoft.com/office/drawing/2014/main" id="{1E41B725-982B-5C99-DF47-7C32AC04EBBF}"/>
                </a:ext>
              </a:extLst>
            </p:cNvPr>
            <p:cNvGrpSpPr/>
            <p:nvPr/>
          </p:nvGrpSpPr>
          <p:grpSpPr>
            <a:xfrm>
              <a:off x="10026898" y="732539"/>
              <a:ext cx="1390227" cy="1265156"/>
              <a:chOff x="6990966" y="350890"/>
              <a:chExt cx="1165572" cy="1152716"/>
            </a:xfrm>
          </p:grpSpPr>
          <p:pic>
            <p:nvPicPr>
              <p:cNvPr id="526" name="Google Shape;526;p22">
                <a:extLst>
                  <a:ext uri="{FF2B5EF4-FFF2-40B4-BE49-F238E27FC236}">
                    <a16:creationId xmlns:a16="http://schemas.microsoft.com/office/drawing/2014/main" id="{2D916513-37DB-17FD-2926-0798150B4B4A}"/>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27" name="Google Shape;527;p22">
                <a:extLst>
                  <a:ext uri="{FF2B5EF4-FFF2-40B4-BE49-F238E27FC236}">
                    <a16:creationId xmlns:a16="http://schemas.microsoft.com/office/drawing/2014/main" id="{CFB40293-729E-9CC0-FFE7-5D46E5B7369D}"/>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28" name="Google Shape;528;p22">
              <a:extLst>
                <a:ext uri="{FF2B5EF4-FFF2-40B4-BE49-F238E27FC236}">
                  <a16:creationId xmlns:a16="http://schemas.microsoft.com/office/drawing/2014/main" id="{7ED1DD76-AE39-14FE-E533-6A15C6AEA57E}"/>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29" name="Google Shape;529;p22">
            <a:extLst>
              <a:ext uri="{FF2B5EF4-FFF2-40B4-BE49-F238E27FC236}">
                <a16:creationId xmlns:a16="http://schemas.microsoft.com/office/drawing/2014/main" id="{9630DF95-32FB-2CAE-DE61-612B33980D73}"/>
              </a:ext>
            </a:extLst>
          </p:cNvPr>
          <p:cNvGrpSpPr/>
          <p:nvPr/>
        </p:nvGrpSpPr>
        <p:grpSpPr>
          <a:xfrm>
            <a:off x="9213272" y="4704110"/>
            <a:ext cx="2358284" cy="854151"/>
            <a:chOff x="4388625" y="870333"/>
            <a:chExt cx="3029541" cy="1160768"/>
          </a:xfrm>
        </p:grpSpPr>
        <p:sp>
          <p:nvSpPr>
            <p:cNvPr id="530" name="Google Shape;530;p22">
              <a:extLst>
                <a:ext uri="{FF2B5EF4-FFF2-40B4-BE49-F238E27FC236}">
                  <a16:creationId xmlns:a16="http://schemas.microsoft.com/office/drawing/2014/main" id="{6F24DE1D-DC26-612B-7983-FFC0A4E2C430}"/>
                </a:ext>
              </a:extLst>
            </p:cNvPr>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1" name="Google Shape;531;p22">
              <a:extLst>
                <a:ext uri="{FF2B5EF4-FFF2-40B4-BE49-F238E27FC236}">
                  <a16:creationId xmlns:a16="http://schemas.microsoft.com/office/drawing/2014/main" id="{D25C1332-99B4-533B-D820-325EA3445BFA}"/>
                </a:ext>
              </a:extLst>
            </p:cNvPr>
            <p:cNvSpPr txBox="1"/>
            <p:nvPr/>
          </p:nvSpPr>
          <p:spPr>
            <a:xfrm>
              <a:off x="4622635" y="1069103"/>
              <a:ext cx="2561522"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اليوم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32" name="Google Shape;532;p22">
            <a:extLst>
              <a:ext uri="{FF2B5EF4-FFF2-40B4-BE49-F238E27FC236}">
                <a16:creationId xmlns:a16="http://schemas.microsoft.com/office/drawing/2014/main" id="{F2647DA5-F168-3243-8DE1-B142E85AFDB5}"/>
              </a:ext>
            </a:extLst>
          </p:cNvPr>
          <p:cNvSpPr txBox="1"/>
          <p:nvPr/>
        </p:nvSpPr>
        <p:spPr>
          <a:xfrm>
            <a:off x="5919575" y="2574468"/>
            <a:ext cx="6142672" cy="2000774"/>
          </a:xfrm>
          <a:prstGeom prst="rect">
            <a:avLst/>
          </a:prstGeom>
          <a:noFill/>
          <a:ln>
            <a:noFill/>
          </a:ln>
        </p:spPr>
        <p:txBody>
          <a:bodyPr spcFirstLastPara="1" wrap="square" lIns="91425" tIns="45700" rIns="91425" bIns="45700" anchor="t" anchorCtr="0">
            <a:noAutofit/>
          </a:bodyPr>
          <a:lstStyle/>
          <a:p>
            <a:pPr marR="0" lvl="0" algn="ctr" rtl="1">
              <a:lnSpc>
                <a:spcPct val="150000"/>
              </a:lnSpc>
              <a:spcBef>
                <a:spcPts val="0"/>
              </a:spcBef>
              <a:spcAft>
                <a:spcPts val="0"/>
              </a:spcAft>
              <a:buClr>
                <a:srgbClr val="292929"/>
              </a:buClr>
              <a:buSzPts val="1800"/>
            </a:pP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مراحل اتخاذ القرار.</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التعامل مع التردد</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كيف أتعلم من قراراتي السابقة</a:t>
            </a:r>
            <a:endParaRPr dirty="0">
              <a:latin typeface="IBM Plex Arabic Text" panose="020B0503050203000203" pitchFamily="34" charset="-78"/>
              <a:cs typeface="IBM Plex Arabic Text" panose="020B0503050203000203" pitchFamily="34" charset="-78"/>
            </a:endParaRPr>
          </a:p>
          <a:p>
            <a:pPr marL="0" marR="0" lvl="0" indent="0" algn="ctr" rtl="1">
              <a:lnSpc>
                <a:spcPct val="150000"/>
              </a:lnSpc>
              <a:spcBef>
                <a:spcPts val="800"/>
              </a:spcBef>
              <a:spcAft>
                <a:spcPts val="0"/>
              </a:spcAf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33" name="Google Shape;533;p22">
            <a:extLst>
              <a:ext uri="{FF2B5EF4-FFF2-40B4-BE49-F238E27FC236}">
                <a16:creationId xmlns:a16="http://schemas.microsoft.com/office/drawing/2014/main" id="{F5271D0D-CDC0-E7F4-2654-7532C4B1C33E}"/>
              </a:ext>
            </a:extLst>
          </p:cNvPr>
          <p:cNvGrpSpPr/>
          <p:nvPr/>
        </p:nvGrpSpPr>
        <p:grpSpPr>
          <a:xfrm>
            <a:off x="9213272" y="2317263"/>
            <a:ext cx="2358284" cy="1131150"/>
            <a:chOff x="4388625" y="870333"/>
            <a:chExt cx="3029541" cy="1537203"/>
          </a:xfrm>
        </p:grpSpPr>
        <p:sp>
          <p:nvSpPr>
            <p:cNvPr id="534" name="Google Shape;534;p22">
              <a:extLst>
                <a:ext uri="{FF2B5EF4-FFF2-40B4-BE49-F238E27FC236}">
                  <a16:creationId xmlns:a16="http://schemas.microsoft.com/office/drawing/2014/main" id="{B12B1E6D-C860-B7FA-9A20-9D3ADD21B42B}"/>
                </a:ext>
              </a:extLst>
            </p:cNvPr>
            <p:cNvSpPr/>
            <p:nvPr/>
          </p:nvSpPr>
          <p:spPr>
            <a:xfrm>
              <a:off x="4388625" y="870333"/>
              <a:ext cx="3029541" cy="867988"/>
            </a:xfrm>
            <a:prstGeom prst="roundRect">
              <a:avLst>
                <a:gd name="adj" fmla="val 36296"/>
              </a:avLst>
            </a:prstGeom>
            <a:solidFill>
              <a:srgbClr val="C8E0E0"/>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5" name="Google Shape;535;p22">
              <a:extLst>
                <a:ext uri="{FF2B5EF4-FFF2-40B4-BE49-F238E27FC236}">
                  <a16:creationId xmlns:a16="http://schemas.microsoft.com/office/drawing/2014/main" id="{AAC7B2BE-C351-8B4E-C823-665C63596926}"/>
                </a:ext>
              </a:extLst>
            </p:cNvPr>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المحاور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536" name="Google Shape;536;p22">
            <a:extLst>
              <a:ext uri="{FF2B5EF4-FFF2-40B4-BE49-F238E27FC236}">
                <a16:creationId xmlns:a16="http://schemas.microsoft.com/office/drawing/2014/main" id="{FD033B5D-4966-433A-627C-5FEE3425B558}"/>
              </a:ext>
            </a:extLst>
          </p:cNvPr>
          <p:cNvSpPr txBox="1"/>
          <p:nvPr/>
        </p:nvSpPr>
        <p:spPr>
          <a:xfrm>
            <a:off x="8686877" y="5385171"/>
            <a:ext cx="2814932"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السبت ، 18 – 10 – 2025 م .</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37" name="Google Shape;537;p22">
            <a:extLst>
              <a:ext uri="{FF2B5EF4-FFF2-40B4-BE49-F238E27FC236}">
                <a16:creationId xmlns:a16="http://schemas.microsoft.com/office/drawing/2014/main" id="{A957A36E-1463-41A2-27CC-4754597B22DA}"/>
              </a:ext>
            </a:extLst>
          </p:cNvPr>
          <p:cNvGrpSpPr/>
          <p:nvPr/>
        </p:nvGrpSpPr>
        <p:grpSpPr>
          <a:xfrm>
            <a:off x="5176779" y="4715809"/>
            <a:ext cx="2358284" cy="842452"/>
            <a:chOff x="4388625" y="870333"/>
            <a:chExt cx="3029541" cy="1144870"/>
          </a:xfrm>
        </p:grpSpPr>
        <p:sp>
          <p:nvSpPr>
            <p:cNvPr id="538" name="Google Shape;538;p22">
              <a:extLst>
                <a:ext uri="{FF2B5EF4-FFF2-40B4-BE49-F238E27FC236}">
                  <a16:creationId xmlns:a16="http://schemas.microsoft.com/office/drawing/2014/main" id="{44EE48AF-1A26-5338-504B-6566A5A455BB}"/>
                </a:ext>
              </a:extLst>
            </p:cNvPr>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9" name="Google Shape;539;p22">
              <a:extLst>
                <a:ext uri="{FF2B5EF4-FFF2-40B4-BE49-F238E27FC236}">
                  <a16:creationId xmlns:a16="http://schemas.microsoft.com/office/drawing/2014/main" id="{60DB98ED-C8B1-4154-3B18-02AFEDB53B98}"/>
                </a:ext>
              </a:extLst>
            </p:cNvPr>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وسيلة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40" name="Google Shape;540;p22">
            <a:extLst>
              <a:ext uri="{FF2B5EF4-FFF2-40B4-BE49-F238E27FC236}">
                <a16:creationId xmlns:a16="http://schemas.microsoft.com/office/drawing/2014/main" id="{F788DC21-F498-045B-3F75-E7F48463EDBF}"/>
              </a:ext>
            </a:extLst>
          </p:cNvPr>
          <p:cNvSpPr txBox="1"/>
          <p:nvPr/>
        </p:nvSpPr>
        <p:spPr>
          <a:xfrm>
            <a:off x="4891127" y="5385171"/>
            <a:ext cx="2814933"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عبر التطبيق ZOOM</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41" name="Google Shape;541;p22">
            <a:extLst>
              <a:ext uri="{FF2B5EF4-FFF2-40B4-BE49-F238E27FC236}">
                <a16:creationId xmlns:a16="http://schemas.microsoft.com/office/drawing/2014/main" id="{DE3A8E1E-B112-EAF8-856F-9B96148DA3C7}"/>
              </a:ext>
            </a:extLst>
          </p:cNvPr>
          <p:cNvGrpSpPr/>
          <p:nvPr/>
        </p:nvGrpSpPr>
        <p:grpSpPr>
          <a:xfrm>
            <a:off x="1131605" y="4717290"/>
            <a:ext cx="2358284" cy="842452"/>
            <a:chOff x="4388625" y="870333"/>
            <a:chExt cx="3029541" cy="1144870"/>
          </a:xfrm>
        </p:grpSpPr>
        <p:sp>
          <p:nvSpPr>
            <p:cNvPr id="542" name="Google Shape;542;p22">
              <a:extLst>
                <a:ext uri="{FF2B5EF4-FFF2-40B4-BE49-F238E27FC236}">
                  <a16:creationId xmlns:a16="http://schemas.microsoft.com/office/drawing/2014/main" id="{5604EE54-2335-E29C-AF13-5F6B4C525B86}"/>
                </a:ext>
              </a:extLst>
            </p:cNvPr>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43" name="Google Shape;543;p22">
              <a:extLst>
                <a:ext uri="{FF2B5EF4-FFF2-40B4-BE49-F238E27FC236}">
                  <a16:creationId xmlns:a16="http://schemas.microsoft.com/office/drawing/2014/main" id="{D20DBCFB-D1AA-2729-19EE-CCBEF8908037}"/>
                </a:ext>
              </a:extLst>
            </p:cNvPr>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مقدمات اللقاء :</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44" name="Google Shape;544;p22">
            <a:extLst>
              <a:ext uri="{FF2B5EF4-FFF2-40B4-BE49-F238E27FC236}">
                <a16:creationId xmlns:a16="http://schemas.microsoft.com/office/drawing/2014/main" id="{F7A44538-B5A0-01BB-D46F-D1B654D18902}"/>
              </a:ext>
            </a:extLst>
          </p:cNvPr>
          <p:cNvSpPr txBox="1"/>
          <p:nvPr/>
        </p:nvSpPr>
        <p:spPr>
          <a:xfrm>
            <a:off x="486267" y="5385171"/>
            <a:ext cx="3136307" cy="1061349"/>
          </a:xfrm>
          <a:prstGeom prst="rect">
            <a:avLst/>
          </a:prstGeom>
          <a:noFill/>
          <a:ln>
            <a:noFill/>
          </a:ln>
        </p:spPr>
        <p:txBody>
          <a:bodyPr spcFirstLastPara="1" wrap="square" lIns="91425" tIns="45700" rIns="91425" bIns="45700" anchor="t" anchorCtr="0">
            <a:noAutofit/>
          </a:bodyPr>
          <a:lstStyle/>
          <a:p>
            <a:pPr marL="285750" marR="0" lvl="0" indent="-285750" algn="r" rtl="1">
              <a:lnSpc>
                <a:spcPct val="150000"/>
              </a:lnSpc>
              <a:spcBef>
                <a:spcPts val="0"/>
              </a:spcBef>
              <a:spcAft>
                <a:spcPts val="0"/>
              </a:spcAft>
              <a:buClr>
                <a:srgbClr val="292929"/>
              </a:buClr>
              <a:buSzPts val="1800"/>
              <a:buFontTx/>
              <a:buChar char="-"/>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أ . دلال حسين </a:t>
            </a:r>
            <a:r>
              <a:rPr lang="ar-SA" sz="1800" b="0" i="0" u="none" strike="noStrike" cap="none" dirty="0" err="1">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باهبري</a:t>
            </a:r>
            <a:endPar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endParaRPr>
          </a:p>
          <a:p>
            <a:pPr marL="285750" marR="0" lvl="0" indent="-285750" algn="r" rtl="1">
              <a:lnSpc>
                <a:spcPct val="150000"/>
              </a:lnSpc>
              <a:spcBef>
                <a:spcPts val="0"/>
              </a:spcBef>
              <a:spcAft>
                <a:spcPts val="0"/>
              </a:spcAft>
              <a:buClr>
                <a:srgbClr val="292929"/>
              </a:buClr>
              <a:buSzPts val="1800"/>
              <a:buFontTx/>
              <a:buChar char="-"/>
            </a:pPr>
            <a:r>
              <a:rPr lang="ar-SA" sz="1800"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أ. جمانا محمد أبو ظهير</a:t>
            </a: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
        <p:nvSpPr>
          <p:cNvPr id="545" name="Google Shape;545;p22">
            <a:extLst>
              <a:ext uri="{FF2B5EF4-FFF2-40B4-BE49-F238E27FC236}">
                <a16:creationId xmlns:a16="http://schemas.microsoft.com/office/drawing/2014/main" id="{4EBDEB0B-9C8D-F5DD-ED9C-70D7D2623C59}"/>
              </a:ext>
            </a:extLst>
          </p:cNvPr>
          <p:cNvSpPr txBox="1"/>
          <p:nvPr/>
        </p:nvSpPr>
        <p:spPr>
          <a:xfrm>
            <a:off x="486267" y="2885049"/>
            <a:ext cx="5143233" cy="1025881"/>
          </a:xfrm>
          <a:prstGeom prst="rect">
            <a:avLst/>
          </a:prstGeom>
          <a:noFill/>
          <a:ln>
            <a:noFill/>
          </a:ln>
        </p:spPr>
        <p:txBody>
          <a:bodyPr spcFirstLastPara="1" wrap="square" lIns="91425" tIns="45700" rIns="91425" bIns="45700" anchor="t" anchorCtr="0">
            <a:spAutoFit/>
          </a:bodyPr>
          <a:lstStyle/>
          <a:p>
            <a:pPr marL="285750" marR="0" lvl="0" indent="-285750" algn="ctr" rtl="1">
              <a:lnSpc>
                <a:spcPct val="150000"/>
              </a:lnSpc>
              <a:spcBef>
                <a:spcPts val="0"/>
              </a:spcBef>
              <a:spcAft>
                <a:spcPts val="0"/>
              </a:spcAft>
              <a:buClr>
                <a:srgbClr val="292929"/>
              </a:buClr>
              <a:buSzPts val="1800"/>
              <a:buFont typeface="Montserrat Light"/>
              <a:buChar char="-"/>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متى أطلب الاستشارة</a:t>
            </a:r>
            <a:endParaRPr dirty="0">
              <a:latin typeface="IBM Plex Arabic Text" panose="020B0503050203000203" pitchFamily="34" charset="-78"/>
              <a:cs typeface="IBM Plex Arabic Text" panose="020B0503050203000203" pitchFamily="34" charset="-78"/>
            </a:endParaRPr>
          </a:p>
          <a:p>
            <a:pPr marL="285750" marR="0" lvl="0" indent="-285750" algn="ctr" rtl="1">
              <a:lnSpc>
                <a:spcPct val="150000"/>
              </a:lnSpc>
              <a:spcBef>
                <a:spcPts val="800"/>
              </a:spcBef>
              <a:spcAft>
                <a:spcPts val="0"/>
              </a:spcAft>
              <a:buClr>
                <a:srgbClr val="292929"/>
              </a:buClr>
              <a:buSzPts val="1800"/>
              <a:buFont typeface="Montserrat Light"/>
              <a:buChar char="-"/>
            </a:pPr>
            <a:r>
              <a:rPr lang="ar-SA" sz="1800"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تحويل الأخطاء إلى فرصة للتعلم عن بعد عبر زووم</a:t>
            </a: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spTree>
    <p:extLst>
      <p:ext uri="{BB962C8B-B14F-4D97-AF65-F5344CB8AC3E}">
        <p14:creationId xmlns:p14="http://schemas.microsoft.com/office/powerpoint/2010/main" val="2587921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9">
          <a:extLst>
            <a:ext uri="{FF2B5EF4-FFF2-40B4-BE49-F238E27FC236}">
              <a16:creationId xmlns:a16="http://schemas.microsoft.com/office/drawing/2014/main" id="{153E2604-813B-F5FA-0908-4C35F3D39C51}"/>
            </a:ext>
          </a:extLst>
        </p:cNvPr>
        <p:cNvGrpSpPr/>
        <p:nvPr/>
      </p:nvGrpSpPr>
      <p:grpSpPr>
        <a:xfrm>
          <a:off x="0" y="0"/>
          <a:ext cx="0" cy="0"/>
          <a:chOff x="0" y="0"/>
          <a:chExt cx="0" cy="0"/>
        </a:xfrm>
      </p:grpSpPr>
      <p:grpSp>
        <p:nvGrpSpPr>
          <p:cNvPr id="550" name="Google Shape;550;p23">
            <a:extLst>
              <a:ext uri="{FF2B5EF4-FFF2-40B4-BE49-F238E27FC236}">
                <a16:creationId xmlns:a16="http://schemas.microsoft.com/office/drawing/2014/main" id="{75D9103E-D1F2-D1C4-EE80-263893BD0CBE}"/>
              </a:ext>
            </a:extLst>
          </p:cNvPr>
          <p:cNvGrpSpPr/>
          <p:nvPr/>
        </p:nvGrpSpPr>
        <p:grpSpPr>
          <a:xfrm>
            <a:off x="4463845" y="537162"/>
            <a:ext cx="2871019" cy="1360464"/>
            <a:chOff x="8777756" y="732538"/>
            <a:chExt cx="2639369" cy="1265157"/>
          </a:xfrm>
        </p:grpSpPr>
        <p:grpSp>
          <p:nvGrpSpPr>
            <p:cNvPr id="551" name="Google Shape;551;p23">
              <a:extLst>
                <a:ext uri="{FF2B5EF4-FFF2-40B4-BE49-F238E27FC236}">
                  <a16:creationId xmlns:a16="http://schemas.microsoft.com/office/drawing/2014/main" id="{A9244487-C84C-A683-E0D0-BBB99F6E740D}"/>
                </a:ext>
              </a:extLst>
            </p:cNvPr>
            <p:cNvGrpSpPr/>
            <p:nvPr/>
          </p:nvGrpSpPr>
          <p:grpSpPr>
            <a:xfrm>
              <a:off x="10026898" y="732539"/>
              <a:ext cx="1390227" cy="1265156"/>
              <a:chOff x="6990966" y="350890"/>
              <a:chExt cx="1165572" cy="1152716"/>
            </a:xfrm>
          </p:grpSpPr>
          <p:pic>
            <p:nvPicPr>
              <p:cNvPr id="552" name="Google Shape;552;p23">
                <a:extLst>
                  <a:ext uri="{FF2B5EF4-FFF2-40B4-BE49-F238E27FC236}">
                    <a16:creationId xmlns:a16="http://schemas.microsoft.com/office/drawing/2014/main" id="{FD15EDEC-FBFD-7793-5FBF-B7E817C82A7D}"/>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53" name="Google Shape;553;p23">
                <a:extLst>
                  <a:ext uri="{FF2B5EF4-FFF2-40B4-BE49-F238E27FC236}">
                    <a16:creationId xmlns:a16="http://schemas.microsoft.com/office/drawing/2014/main" id="{53F5C222-F6C6-02CD-4F3A-0402D77271DB}"/>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54" name="Google Shape;554;p23">
              <a:extLst>
                <a:ext uri="{FF2B5EF4-FFF2-40B4-BE49-F238E27FC236}">
                  <a16:creationId xmlns:a16="http://schemas.microsoft.com/office/drawing/2014/main" id="{797492A3-0999-7231-DA53-0250C0D3DD80}"/>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55" name="Google Shape;555;p23">
            <a:extLst>
              <a:ext uri="{FF2B5EF4-FFF2-40B4-BE49-F238E27FC236}">
                <a16:creationId xmlns:a16="http://schemas.microsoft.com/office/drawing/2014/main" id="{2F6ED2CC-965F-3F67-1510-A25D189B08BF}"/>
              </a:ext>
            </a:extLst>
          </p:cNvPr>
          <p:cNvGrpSpPr/>
          <p:nvPr/>
        </p:nvGrpSpPr>
        <p:grpSpPr>
          <a:xfrm>
            <a:off x="9216003" y="1998725"/>
            <a:ext cx="2358284" cy="1131150"/>
            <a:chOff x="4388625" y="870333"/>
            <a:chExt cx="3029541" cy="1537203"/>
          </a:xfrm>
        </p:grpSpPr>
        <p:sp>
          <p:nvSpPr>
            <p:cNvPr id="556" name="Google Shape;556;p23">
              <a:extLst>
                <a:ext uri="{FF2B5EF4-FFF2-40B4-BE49-F238E27FC236}">
                  <a16:creationId xmlns:a16="http://schemas.microsoft.com/office/drawing/2014/main" id="{37001D66-18C9-2D44-7A6E-DDC48DCDF7ED}"/>
                </a:ext>
              </a:extLst>
            </p:cNvPr>
            <p:cNvSpPr/>
            <p:nvPr/>
          </p:nvSpPr>
          <p:spPr>
            <a:xfrm>
              <a:off x="4388625" y="870333"/>
              <a:ext cx="3029541" cy="867988"/>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557" name="Google Shape;557;p23">
              <a:extLst>
                <a:ext uri="{FF2B5EF4-FFF2-40B4-BE49-F238E27FC236}">
                  <a16:creationId xmlns:a16="http://schemas.microsoft.com/office/drawing/2014/main" id="{E207BBB3-4B7E-EA16-0A4E-17CB8EB93801}"/>
                </a:ext>
              </a:extLst>
            </p:cNvPr>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مقتطفات:</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just"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9" name="صورة 8" descr="صورة تحتوي على نص, لقطة شاشة, الخط, التصميم&#10;&#10;قد يكون المحتوى الذي تم إنشاؤه بواسطة الذكاء الاصطناعي غير صحيح.">
            <a:extLst>
              <a:ext uri="{FF2B5EF4-FFF2-40B4-BE49-F238E27FC236}">
                <a16:creationId xmlns:a16="http://schemas.microsoft.com/office/drawing/2014/main" id="{3C87E45F-4800-2429-CF50-91FE806A5D61}"/>
              </a:ext>
            </a:extLst>
          </p:cNvPr>
          <p:cNvPicPr>
            <a:picLocks noChangeAspect="1"/>
          </p:cNvPicPr>
          <p:nvPr/>
        </p:nvPicPr>
        <p:blipFill>
          <a:blip r:embed="rId5"/>
          <a:stretch>
            <a:fillRect/>
          </a:stretch>
        </p:blipFill>
        <p:spPr>
          <a:xfrm>
            <a:off x="2804462" y="4829403"/>
            <a:ext cx="3113288" cy="1902024"/>
          </a:xfrm>
          <a:prstGeom prst="rect">
            <a:avLst/>
          </a:prstGeom>
        </p:spPr>
      </p:pic>
      <p:pic>
        <p:nvPicPr>
          <p:cNvPr id="11" name="صورة 10" descr="صورة تحتوي على نص, زهري, لقطة شاشة, التصميم&#10;&#10;قد يكون المحتوى الذي تم إنشاؤه بواسطة الذكاء الاصطناعي غير صحيح.">
            <a:extLst>
              <a:ext uri="{FF2B5EF4-FFF2-40B4-BE49-F238E27FC236}">
                <a16:creationId xmlns:a16="http://schemas.microsoft.com/office/drawing/2014/main" id="{CA8927CF-21D3-BD88-1A05-10F08BCCFBCD}"/>
              </a:ext>
            </a:extLst>
          </p:cNvPr>
          <p:cNvPicPr>
            <a:picLocks noChangeAspect="1"/>
          </p:cNvPicPr>
          <p:nvPr/>
        </p:nvPicPr>
        <p:blipFill>
          <a:blip r:embed="rId6"/>
          <a:stretch>
            <a:fillRect/>
          </a:stretch>
        </p:blipFill>
        <p:spPr>
          <a:xfrm>
            <a:off x="6105233" y="2784043"/>
            <a:ext cx="2723255" cy="1902024"/>
          </a:xfrm>
          <a:prstGeom prst="rect">
            <a:avLst/>
          </a:prstGeom>
        </p:spPr>
      </p:pic>
      <p:pic>
        <p:nvPicPr>
          <p:cNvPr id="13" name="صورة 12" descr="صورة تحتوي على نص, لقطة شاشة, برمجيات, نظام التشغيل&#10;&#10;قد يكون المحتوى الذي تم إنشاؤه بواسطة الذكاء الاصطناعي غير صحيح.">
            <a:extLst>
              <a:ext uri="{FF2B5EF4-FFF2-40B4-BE49-F238E27FC236}">
                <a16:creationId xmlns:a16="http://schemas.microsoft.com/office/drawing/2014/main" id="{5DE0CE42-D460-18EB-3E6D-26541921844B}"/>
              </a:ext>
            </a:extLst>
          </p:cNvPr>
          <p:cNvPicPr>
            <a:picLocks noChangeAspect="1"/>
          </p:cNvPicPr>
          <p:nvPr/>
        </p:nvPicPr>
        <p:blipFill>
          <a:blip r:embed="rId7"/>
          <a:stretch>
            <a:fillRect/>
          </a:stretch>
        </p:blipFill>
        <p:spPr>
          <a:xfrm>
            <a:off x="2888487" y="2784043"/>
            <a:ext cx="2814884" cy="1966020"/>
          </a:xfrm>
          <a:prstGeom prst="rect">
            <a:avLst/>
          </a:prstGeom>
        </p:spPr>
      </p:pic>
      <p:pic>
        <p:nvPicPr>
          <p:cNvPr id="15" name="صورة 14" descr="صورة تحتوي على نص, لقطة شاشة, الخط&#10;&#10;قد يكون المحتوى الذي تم إنشاؤه بواسطة الذكاء الاصطناعي غير صحيح.">
            <a:extLst>
              <a:ext uri="{FF2B5EF4-FFF2-40B4-BE49-F238E27FC236}">
                <a16:creationId xmlns:a16="http://schemas.microsoft.com/office/drawing/2014/main" id="{662CB605-1E63-19EB-3DF4-E2DAA8612199}"/>
              </a:ext>
            </a:extLst>
          </p:cNvPr>
          <p:cNvPicPr>
            <a:picLocks noChangeAspect="1"/>
          </p:cNvPicPr>
          <p:nvPr/>
        </p:nvPicPr>
        <p:blipFill>
          <a:blip r:embed="rId8"/>
          <a:stretch>
            <a:fillRect/>
          </a:stretch>
        </p:blipFill>
        <p:spPr>
          <a:xfrm>
            <a:off x="6053046" y="4829403"/>
            <a:ext cx="2827631" cy="1902024"/>
          </a:xfrm>
          <a:prstGeom prst="rect">
            <a:avLst/>
          </a:prstGeom>
        </p:spPr>
      </p:pic>
    </p:spTree>
    <p:extLst>
      <p:ext uri="{BB962C8B-B14F-4D97-AF65-F5344CB8AC3E}">
        <p14:creationId xmlns:p14="http://schemas.microsoft.com/office/powerpoint/2010/main" val="2779298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4">
          <a:extLst>
            <a:ext uri="{FF2B5EF4-FFF2-40B4-BE49-F238E27FC236}">
              <a16:creationId xmlns:a16="http://schemas.microsoft.com/office/drawing/2014/main" id="{D2C446A0-D772-8963-81BB-7231F05DB565}"/>
            </a:ext>
          </a:extLst>
        </p:cNvPr>
        <p:cNvGrpSpPr/>
        <p:nvPr/>
      </p:nvGrpSpPr>
      <p:grpSpPr>
        <a:xfrm>
          <a:off x="0" y="0"/>
          <a:ext cx="0" cy="0"/>
          <a:chOff x="0" y="0"/>
          <a:chExt cx="0" cy="0"/>
        </a:xfrm>
      </p:grpSpPr>
      <p:grpSp>
        <p:nvGrpSpPr>
          <p:cNvPr id="565" name="Google Shape;565;p24">
            <a:extLst>
              <a:ext uri="{FF2B5EF4-FFF2-40B4-BE49-F238E27FC236}">
                <a16:creationId xmlns:a16="http://schemas.microsoft.com/office/drawing/2014/main" id="{2817BD89-762D-03EE-9F5A-B6885EF2340B}"/>
              </a:ext>
            </a:extLst>
          </p:cNvPr>
          <p:cNvGrpSpPr/>
          <p:nvPr/>
        </p:nvGrpSpPr>
        <p:grpSpPr>
          <a:xfrm>
            <a:off x="4463845" y="537162"/>
            <a:ext cx="2871019" cy="1360464"/>
            <a:chOff x="8777756" y="732538"/>
            <a:chExt cx="2639369" cy="1265157"/>
          </a:xfrm>
        </p:grpSpPr>
        <p:grpSp>
          <p:nvGrpSpPr>
            <p:cNvPr id="566" name="Google Shape;566;p24">
              <a:extLst>
                <a:ext uri="{FF2B5EF4-FFF2-40B4-BE49-F238E27FC236}">
                  <a16:creationId xmlns:a16="http://schemas.microsoft.com/office/drawing/2014/main" id="{4E2DC03D-62CD-0287-3D89-DFCDC00C8B29}"/>
                </a:ext>
              </a:extLst>
            </p:cNvPr>
            <p:cNvGrpSpPr/>
            <p:nvPr/>
          </p:nvGrpSpPr>
          <p:grpSpPr>
            <a:xfrm>
              <a:off x="10026898" y="732539"/>
              <a:ext cx="1390227" cy="1265156"/>
              <a:chOff x="6990966" y="350890"/>
              <a:chExt cx="1165572" cy="1152716"/>
            </a:xfrm>
          </p:grpSpPr>
          <p:pic>
            <p:nvPicPr>
              <p:cNvPr id="567" name="Google Shape;567;p24">
                <a:extLst>
                  <a:ext uri="{FF2B5EF4-FFF2-40B4-BE49-F238E27FC236}">
                    <a16:creationId xmlns:a16="http://schemas.microsoft.com/office/drawing/2014/main" id="{47B43BC8-DBA7-328B-C1B8-DE2FBB686DD4}"/>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68" name="Google Shape;568;p24">
                <a:extLst>
                  <a:ext uri="{FF2B5EF4-FFF2-40B4-BE49-F238E27FC236}">
                    <a16:creationId xmlns:a16="http://schemas.microsoft.com/office/drawing/2014/main" id="{A738F3DC-18D0-85B8-4913-0D4CA42BB61F}"/>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69" name="Google Shape;569;p24">
              <a:extLst>
                <a:ext uri="{FF2B5EF4-FFF2-40B4-BE49-F238E27FC236}">
                  <a16:creationId xmlns:a16="http://schemas.microsoft.com/office/drawing/2014/main" id="{5413F23B-9621-3930-CE6D-1BC43955772A}"/>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70" name="Google Shape;570;p24">
            <a:extLst>
              <a:ext uri="{FF2B5EF4-FFF2-40B4-BE49-F238E27FC236}">
                <a16:creationId xmlns:a16="http://schemas.microsoft.com/office/drawing/2014/main" id="{73AF8EF8-6678-A2B6-E0B3-1E72CCFD0F27}"/>
              </a:ext>
            </a:extLst>
          </p:cNvPr>
          <p:cNvGrpSpPr/>
          <p:nvPr/>
        </p:nvGrpSpPr>
        <p:grpSpPr>
          <a:xfrm>
            <a:off x="8063345" y="2352889"/>
            <a:ext cx="3531960" cy="1076111"/>
            <a:chOff x="2880876" y="870333"/>
            <a:chExt cx="4537290" cy="1462406"/>
          </a:xfrm>
        </p:grpSpPr>
        <p:sp>
          <p:nvSpPr>
            <p:cNvPr id="571" name="Google Shape;571;p24">
              <a:extLst>
                <a:ext uri="{FF2B5EF4-FFF2-40B4-BE49-F238E27FC236}">
                  <a16:creationId xmlns:a16="http://schemas.microsoft.com/office/drawing/2014/main" id="{2FED8387-210C-DFFA-D098-74C508BF7E9E}"/>
                </a:ext>
              </a:extLst>
            </p:cNvPr>
            <p:cNvSpPr/>
            <p:nvPr/>
          </p:nvSpPr>
          <p:spPr>
            <a:xfrm>
              <a:off x="2880876" y="870333"/>
              <a:ext cx="4537290" cy="867987"/>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572" name="Google Shape;572;p24">
              <a:extLst>
                <a:ext uri="{FF2B5EF4-FFF2-40B4-BE49-F238E27FC236}">
                  <a16:creationId xmlns:a16="http://schemas.microsoft.com/office/drawing/2014/main" id="{E8BEAAA4-8ABD-B5CA-0DF0-5CE40D78A7A0}"/>
                </a:ext>
              </a:extLst>
            </p:cNvPr>
            <p:cNvSpPr txBox="1"/>
            <p:nvPr/>
          </p:nvSpPr>
          <p:spPr>
            <a:xfrm>
              <a:off x="3027097" y="994307"/>
              <a:ext cx="4244847" cy="13384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نسبة رضا المستفيد :</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573" name="Google Shape;573;p24">
            <a:extLst>
              <a:ext uri="{FF2B5EF4-FFF2-40B4-BE49-F238E27FC236}">
                <a16:creationId xmlns:a16="http://schemas.microsoft.com/office/drawing/2014/main" id="{E68B2C5D-3559-D801-6162-BFAA849C935C}"/>
              </a:ext>
            </a:extLst>
          </p:cNvPr>
          <p:cNvSpPr txBox="1"/>
          <p:nvPr/>
        </p:nvSpPr>
        <p:spPr>
          <a:xfrm>
            <a:off x="6095115" y="2368436"/>
            <a:ext cx="1968230" cy="52322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3A3A3A"/>
              </a:buClr>
              <a:buSzPts val="2800"/>
              <a:buFont typeface="Montserrat ExtraBold"/>
              <a:buNone/>
            </a:pPr>
            <a:r>
              <a:rPr lang="ar-SA" sz="2800" b="0" i="0" u="none" strike="noStrike" cap="none" dirty="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97%</a:t>
            </a:r>
            <a:endParaRPr sz="1200" b="0" i="0" u="none" strike="noStrike" cap="none" dirty="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endParaRPr>
          </a:p>
        </p:txBody>
      </p:sp>
      <p:pic>
        <p:nvPicPr>
          <p:cNvPr id="3" name="صورة 2" descr="صورة تحتوي على نص, لقطة شاشة, برمجيات, نظام التشغيل&#10;&#10;قد يكون المحتوى الذي تم إنشاؤه بواسطة الذكاء الاصطناعي غير صحيح.">
            <a:extLst>
              <a:ext uri="{FF2B5EF4-FFF2-40B4-BE49-F238E27FC236}">
                <a16:creationId xmlns:a16="http://schemas.microsoft.com/office/drawing/2014/main" id="{6084FCAC-5EBD-E3B4-D177-9E84E505CF49}"/>
              </a:ext>
            </a:extLst>
          </p:cNvPr>
          <p:cNvPicPr>
            <a:picLocks noChangeAspect="1"/>
          </p:cNvPicPr>
          <p:nvPr/>
        </p:nvPicPr>
        <p:blipFill>
          <a:blip r:embed="rId5"/>
          <a:srcRect l="30625" t="37064" r="29453" b="32994"/>
          <a:stretch>
            <a:fillRect/>
          </a:stretch>
        </p:blipFill>
        <p:spPr>
          <a:xfrm>
            <a:off x="6381274" y="3173965"/>
            <a:ext cx="3931124" cy="158475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descr="صورة تحتوي على نص, لقطة شاشة, برمجيات, نظام التشغيل&#10;&#10;قد يكون المحتوى الذي تم إنشاؤه بواسطة الذكاء الاصطناعي غير صحيح.">
            <a:extLst>
              <a:ext uri="{FF2B5EF4-FFF2-40B4-BE49-F238E27FC236}">
                <a16:creationId xmlns:a16="http://schemas.microsoft.com/office/drawing/2014/main" id="{08DC8F1E-7AE8-001D-9A38-BE22BB0F254D}"/>
              </a:ext>
            </a:extLst>
          </p:cNvPr>
          <p:cNvPicPr>
            <a:picLocks noChangeAspect="1"/>
          </p:cNvPicPr>
          <p:nvPr/>
        </p:nvPicPr>
        <p:blipFill>
          <a:blip r:embed="rId5"/>
          <a:srcRect l="30469" t="68023" r="29609" b="2035"/>
          <a:stretch>
            <a:fillRect/>
          </a:stretch>
        </p:blipFill>
        <p:spPr>
          <a:xfrm>
            <a:off x="2388288" y="3173965"/>
            <a:ext cx="3879163" cy="156381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descr="صورة تحتوي على نص, لقطة شاشة, برمجيات, أيقونة الحاسوب&#10;&#10;قد يكون المحتوى الذي تم إنشاؤه بواسطة الذكاء الاصطناعي غير صحيح.">
            <a:extLst>
              <a:ext uri="{FF2B5EF4-FFF2-40B4-BE49-F238E27FC236}">
                <a16:creationId xmlns:a16="http://schemas.microsoft.com/office/drawing/2014/main" id="{4D45E53E-8B0A-8D55-5110-5910747AF471}"/>
              </a:ext>
            </a:extLst>
          </p:cNvPr>
          <p:cNvPicPr>
            <a:picLocks noChangeAspect="1"/>
          </p:cNvPicPr>
          <p:nvPr/>
        </p:nvPicPr>
        <p:blipFill>
          <a:blip r:embed="rId6"/>
          <a:srcRect l="11778" t="23473" r="9837" b="46667"/>
          <a:stretch>
            <a:fillRect/>
          </a:stretch>
        </p:blipFill>
        <p:spPr>
          <a:xfrm>
            <a:off x="6368034" y="4798593"/>
            <a:ext cx="3931124" cy="160989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صورة 8" descr="صورة تحتوي على نص, لقطة شاشة, برمجيات, أيقونة الحاسوب&#10;&#10;قد يكون المحتوى الذي تم إنشاؤه بواسطة الذكاء الاصطناعي غير صحيح.">
            <a:extLst>
              <a:ext uri="{FF2B5EF4-FFF2-40B4-BE49-F238E27FC236}">
                <a16:creationId xmlns:a16="http://schemas.microsoft.com/office/drawing/2014/main" id="{63705034-44A5-05D0-7F14-A42B994E32A9}"/>
              </a:ext>
            </a:extLst>
          </p:cNvPr>
          <p:cNvPicPr>
            <a:picLocks noChangeAspect="1"/>
          </p:cNvPicPr>
          <p:nvPr/>
        </p:nvPicPr>
        <p:blipFill>
          <a:blip r:embed="rId6"/>
          <a:srcRect l="10732" t="54803" r="9389" b="14861"/>
          <a:stretch>
            <a:fillRect/>
          </a:stretch>
        </p:blipFill>
        <p:spPr>
          <a:xfrm>
            <a:off x="2388288" y="4811698"/>
            <a:ext cx="3879162" cy="15836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212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110" name="Google Shape;110;p3"/>
          <p:cNvGrpSpPr/>
          <p:nvPr/>
        </p:nvGrpSpPr>
        <p:grpSpPr>
          <a:xfrm>
            <a:off x="4463845" y="537162"/>
            <a:ext cx="2871019" cy="1360464"/>
            <a:chOff x="8777756" y="732538"/>
            <a:chExt cx="2639369" cy="1265157"/>
          </a:xfrm>
        </p:grpSpPr>
        <p:grpSp>
          <p:nvGrpSpPr>
            <p:cNvPr id="111" name="Google Shape;111;p3"/>
            <p:cNvGrpSpPr/>
            <p:nvPr/>
          </p:nvGrpSpPr>
          <p:grpSpPr>
            <a:xfrm>
              <a:off x="10026898" y="732539"/>
              <a:ext cx="1390227" cy="1265156"/>
              <a:chOff x="6990966" y="350890"/>
              <a:chExt cx="1165572" cy="1152716"/>
            </a:xfrm>
          </p:grpSpPr>
          <p:pic>
            <p:nvPicPr>
              <p:cNvPr id="112" name="Google Shape;112;p3"/>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113" name="Google Shape;113;p3"/>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114" name="Google Shape;114;p3"/>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115" name="Google Shape;115;p3"/>
          <p:cNvGrpSpPr/>
          <p:nvPr/>
        </p:nvGrpSpPr>
        <p:grpSpPr>
          <a:xfrm>
            <a:off x="8158348" y="2740790"/>
            <a:ext cx="3117339" cy="740429"/>
            <a:chOff x="6978441" y="2182513"/>
            <a:chExt cx="3802394" cy="925417"/>
          </a:xfrm>
        </p:grpSpPr>
        <p:sp>
          <p:nvSpPr>
            <p:cNvPr id="116" name="Google Shape;116;p3"/>
            <p:cNvSpPr/>
            <p:nvPr/>
          </p:nvSpPr>
          <p:spPr>
            <a:xfrm>
              <a:off x="6978441" y="2182513"/>
              <a:ext cx="3780150" cy="925417"/>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3"/>
            <p:cNvSpPr txBox="1"/>
            <p:nvPr/>
          </p:nvSpPr>
          <p:spPr>
            <a:xfrm>
              <a:off x="7000684" y="2352834"/>
              <a:ext cx="3780151" cy="6538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800" b="1" i="0" u="none" strike="noStrike" cap="none">
                  <a:solidFill>
                    <a:schemeClr val="lt1"/>
                  </a:solidFill>
                  <a:latin typeface="IBM Plex Arabic Text" panose="020B0503050203000203" pitchFamily="34" charset="-78"/>
                  <a:ea typeface="Montserrat Black"/>
                  <a:cs typeface="IBM Plex Arabic Text" panose="020B0503050203000203" pitchFamily="34" charset="-78"/>
                  <a:sym typeface="Montserrat Black"/>
                </a:rPr>
                <a:t>فكرة المشروع</a:t>
              </a:r>
              <a:endParaRPr>
                <a:latin typeface="IBM Plex Arabic Text" panose="020B0503050203000203" pitchFamily="34" charset="-78"/>
                <a:cs typeface="IBM Plex Arabic Text" panose="020B0503050203000203" pitchFamily="34" charset="-78"/>
              </a:endParaRPr>
            </a:p>
          </p:txBody>
        </p:sp>
      </p:grpSp>
      <p:sp>
        <p:nvSpPr>
          <p:cNvPr id="118" name="Google Shape;118;p3"/>
          <p:cNvSpPr txBox="1"/>
          <p:nvPr/>
        </p:nvSpPr>
        <p:spPr>
          <a:xfrm>
            <a:off x="916313" y="3806221"/>
            <a:ext cx="10359374" cy="2526561"/>
          </a:xfrm>
          <a:prstGeom prst="rect">
            <a:avLst/>
          </a:prstGeom>
          <a:noFill/>
          <a:ln>
            <a:noFill/>
          </a:ln>
        </p:spPr>
        <p:txBody>
          <a:bodyPr spcFirstLastPara="1" wrap="square" lIns="91425" tIns="45700" rIns="91425" bIns="45700" anchor="t" anchorCtr="0">
            <a:noAutofit/>
          </a:bodyPr>
          <a:lstStyle/>
          <a:p>
            <a:pPr lvl="1" algn="r" rtl="1">
              <a:lnSpc>
                <a:spcPct val="150000"/>
              </a:lnSpc>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هو مشروع يرفع مستوى الوعي لدى الفتيات وذلك من خلال إشراكهن في اختيار مواضيع الديوانية التي تلامس احتياجهن واهتمامهن، و إدارة الحوار بينهن في هذه المواضيع والخروج بتوصيات، وتبادل الخبرات مع عدد من المختصين في هذا المجال، وتحفيزهن على نقل تجاربهن بطريقة ملهمة من خلال استعراض مجموعة من التجارب الناجحة والملهمة في ذلك مع جو من الترفيه الموجه.																													</a:t>
            </a:r>
            <a:endParaRPr dirty="0">
              <a:latin typeface="IBM Plex Arabic Text" panose="020B0503050203000203" pitchFamily="34" charset="-78"/>
              <a:cs typeface="IBM Plex Arabic Text" panose="020B0503050203000203" pitchFamily="34" charset="-78"/>
            </a:endParaRPr>
          </a:p>
          <a:p>
            <a:pPr marL="0" marR="0" lvl="0" indent="0" algn="r" rtl="0">
              <a:lnSpc>
                <a:spcPct val="150000"/>
              </a:lnSpc>
              <a:spcBef>
                <a:spcPts val="800"/>
              </a:spcBef>
              <a:spcAft>
                <a:spcPts val="0"/>
              </a:spcAf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81">
          <a:extLst>
            <a:ext uri="{FF2B5EF4-FFF2-40B4-BE49-F238E27FC236}">
              <a16:creationId xmlns:a16="http://schemas.microsoft.com/office/drawing/2014/main" id="{930C3BC1-B6AF-8E88-B60A-9D70DA805C15}"/>
            </a:ext>
          </a:extLst>
        </p:cNvPr>
        <p:cNvGrpSpPr/>
        <p:nvPr/>
      </p:nvGrpSpPr>
      <p:grpSpPr>
        <a:xfrm>
          <a:off x="0" y="0"/>
          <a:ext cx="0" cy="0"/>
          <a:chOff x="0" y="0"/>
          <a:chExt cx="0" cy="0"/>
        </a:xfrm>
      </p:grpSpPr>
      <p:grpSp>
        <p:nvGrpSpPr>
          <p:cNvPr id="582" name="Google Shape;582;p25">
            <a:extLst>
              <a:ext uri="{FF2B5EF4-FFF2-40B4-BE49-F238E27FC236}">
                <a16:creationId xmlns:a16="http://schemas.microsoft.com/office/drawing/2014/main" id="{43BDC48A-2B1A-4A24-27C4-1A022F83816E}"/>
              </a:ext>
            </a:extLst>
          </p:cNvPr>
          <p:cNvGrpSpPr/>
          <p:nvPr/>
        </p:nvGrpSpPr>
        <p:grpSpPr>
          <a:xfrm>
            <a:off x="4463845" y="537162"/>
            <a:ext cx="2871019" cy="1360464"/>
            <a:chOff x="8777756" y="732538"/>
            <a:chExt cx="2639369" cy="1265157"/>
          </a:xfrm>
        </p:grpSpPr>
        <p:grpSp>
          <p:nvGrpSpPr>
            <p:cNvPr id="583" name="Google Shape;583;p25">
              <a:extLst>
                <a:ext uri="{FF2B5EF4-FFF2-40B4-BE49-F238E27FC236}">
                  <a16:creationId xmlns:a16="http://schemas.microsoft.com/office/drawing/2014/main" id="{28518BA6-22E6-67EF-4C9C-D3403169CEBF}"/>
                </a:ext>
              </a:extLst>
            </p:cNvPr>
            <p:cNvGrpSpPr/>
            <p:nvPr/>
          </p:nvGrpSpPr>
          <p:grpSpPr>
            <a:xfrm>
              <a:off x="10026898" y="732539"/>
              <a:ext cx="1390227" cy="1265156"/>
              <a:chOff x="6990966" y="350890"/>
              <a:chExt cx="1165572" cy="1152716"/>
            </a:xfrm>
          </p:grpSpPr>
          <p:pic>
            <p:nvPicPr>
              <p:cNvPr id="584" name="Google Shape;584;p25">
                <a:extLst>
                  <a:ext uri="{FF2B5EF4-FFF2-40B4-BE49-F238E27FC236}">
                    <a16:creationId xmlns:a16="http://schemas.microsoft.com/office/drawing/2014/main" id="{142D5B13-9639-FFD6-CC94-3CD92FEF3027}"/>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85" name="Google Shape;585;p25">
                <a:extLst>
                  <a:ext uri="{FF2B5EF4-FFF2-40B4-BE49-F238E27FC236}">
                    <a16:creationId xmlns:a16="http://schemas.microsoft.com/office/drawing/2014/main" id="{21EB728C-A9F8-C60D-602F-D9561BAE4CA4}"/>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86" name="Google Shape;586;p25">
              <a:extLst>
                <a:ext uri="{FF2B5EF4-FFF2-40B4-BE49-F238E27FC236}">
                  <a16:creationId xmlns:a16="http://schemas.microsoft.com/office/drawing/2014/main" id="{DA5C1542-D32B-3C49-650B-DB47A21C0C31}"/>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 name="Google Shape;480;p20">
            <a:extLst>
              <a:ext uri="{FF2B5EF4-FFF2-40B4-BE49-F238E27FC236}">
                <a16:creationId xmlns:a16="http://schemas.microsoft.com/office/drawing/2014/main" id="{E0ED9738-87D2-4C07-035A-7E203662C6D7}"/>
              </a:ext>
            </a:extLst>
          </p:cNvPr>
          <p:cNvGrpSpPr/>
          <p:nvPr/>
        </p:nvGrpSpPr>
        <p:grpSpPr>
          <a:xfrm>
            <a:off x="6578742" y="3768213"/>
            <a:ext cx="3747696" cy="786687"/>
            <a:chOff x="2603734" y="870333"/>
            <a:chExt cx="4814432" cy="1069087"/>
          </a:xfrm>
        </p:grpSpPr>
        <p:sp>
          <p:nvSpPr>
            <p:cNvPr id="3" name="Google Shape;481;p20">
              <a:extLst>
                <a:ext uri="{FF2B5EF4-FFF2-40B4-BE49-F238E27FC236}">
                  <a16:creationId xmlns:a16="http://schemas.microsoft.com/office/drawing/2014/main" id="{4B593110-C6F0-1E18-A503-4126667B4AA9}"/>
                </a:ext>
              </a:extLst>
            </p:cNvPr>
            <p:cNvSpPr/>
            <p:nvPr/>
          </p:nvSpPr>
          <p:spPr>
            <a:xfrm>
              <a:off x="2603734" y="870333"/>
              <a:ext cx="4814432" cy="899983"/>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4" name="Google Shape;482;p20">
              <a:extLst>
                <a:ext uri="{FF2B5EF4-FFF2-40B4-BE49-F238E27FC236}">
                  <a16:creationId xmlns:a16="http://schemas.microsoft.com/office/drawing/2014/main" id="{B041D237-89D1-8C78-EA4D-2F3DD6A4A31A}"/>
                </a:ext>
              </a:extLst>
            </p:cNvPr>
            <p:cNvSpPr txBox="1"/>
            <p:nvPr/>
          </p:nvSpPr>
          <p:spPr>
            <a:xfrm>
              <a:off x="2966462" y="1019248"/>
              <a:ext cx="4057191" cy="92017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إعلان الديوانية السادسة</a:t>
              </a:r>
              <a:endParaRPr dirty="0">
                <a:latin typeface="IBM Plex Arabic Text" panose="020B0503050203000203" pitchFamily="34" charset="-78"/>
                <a:cs typeface="IBM Plex Arabic Text" panose="020B0503050203000203" pitchFamily="34" charset="-78"/>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6" name="صورة 5" descr="صورة تحتوي على نص, الوجه الإنساني, شخص, تلبيس&#10;&#10;قد يكون المحتوى الذي تم إنشاؤه بواسطة الذكاء الاصطناعي غير صحيح.">
            <a:extLst>
              <a:ext uri="{FF2B5EF4-FFF2-40B4-BE49-F238E27FC236}">
                <a16:creationId xmlns:a16="http://schemas.microsoft.com/office/drawing/2014/main" id="{F9F1FB17-6801-9950-B8E4-2FC40CE05593}"/>
              </a:ext>
            </a:extLst>
          </p:cNvPr>
          <p:cNvPicPr>
            <a:picLocks noChangeAspect="1"/>
          </p:cNvPicPr>
          <p:nvPr/>
        </p:nvPicPr>
        <p:blipFill>
          <a:blip r:embed="rId5"/>
          <a:stretch>
            <a:fillRect/>
          </a:stretch>
        </p:blipFill>
        <p:spPr>
          <a:xfrm>
            <a:off x="3060047" y="2039112"/>
            <a:ext cx="2762574" cy="4498848"/>
          </a:xfrm>
          <a:prstGeom prst="rect">
            <a:avLst/>
          </a:prstGeom>
        </p:spPr>
      </p:pic>
    </p:spTree>
    <p:extLst>
      <p:ext uri="{BB962C8B-B14F-4D97-AF65-F5344CB8AC3E}">
        <p14:creationId xmlns:p14="http://schemas.microsoft.com/office/powerpoint/2010/main" val="639750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
          <a:extLst>
            <a:ext uri="{FF2B5EF4-FFF2-40B4-BE49-F238E27FC236}">
              <a16:creationId xmlns:a16="http://schemas.microsoft.com/office/drawing/2014/main" id="{062A48CD-D7AE-6A62-3BA0-C2FB08835ED3}"/>
            </a:ext>
          </a:extLst>
        </p:cNvPr>
        <p:cNvGrpSpPr/>
        <p:nvPr/>
      </p:nvGrpSpPr>
      <p:grpSpPr>
        <a:xfrm>
          <a:off x="0" y="0"/>
          <a:ext cx="0" cy="0"/>
          <a:chOff x="0" y="0"/>
          <a:chExt cx="0" cy="0"/>
        </a:xfrm>
      </p:grpSpPr>
      <p:grpSp>
        <p:nvGrpSpPr>
          <p:cNvPr id="488" name="Google Shape;488;p21">
            <a:extLst>
              <a:ext uri="{FF2B5EF4-FFF2-40B4-BE49-F238E27FC236}">
                <a16:creationId xmlns:a16="http://schemas.microsoft.com/office/drawing/2014/main" id="{E78FD7CB-B0C9-3BE2-50EC-611856A9730E}"/>
              </a:ext>
            </a:extLst>
          </p:cNvPr>
          <p:cNvGrpSpPr/>
          <p:nvPr/>
        </p:nvGrpSpPr>
        <p:grpSpPr>
          <a:xfrm>
            <a:off x="4463845" y="537162"/>
            <a:ext cx="2871019" cy="1360464"/>
            <a:chOff x="8777756" y="732538"/>
            <a:chExt cx="2639369" cy="1265157"/>
          </a:xfrm>
        </p:grpSpPr>
        <p:grpSp>
          <p:nvGrpSpPr>
            <p:cNvPr id="489" name="Google Shape;489;p21">
              <a:extLst>
                <a:ext uri="{FF2B5EF4-FFF2-40B4-BE49-F238E27FC236}">
                  <a16:creationId xmlns:a16="http://schemas.microsoft.com/office/drawing/2014/main" id="{65DBE158-5654-3E8A-CDE1-BF92F58F9D72}"/>
                </a:ext>
              </a:extLst>
            </p:cNvPr>
            <p:cNvGrpSpPr/>
            <p:nvPr/>
          </p:nvGrpSpPr>
          <p:grpSpPr>
            <a:xfrm>
              <a:off x="10026898" y="732539"/>
              <a:ext cx="1390227" cy="1265156"/>
              <a:chOff x="6990966" y="350890"/>
              <a:chExt cx="1165572" cy="1152716"/>
            </a:xfrm>
          </p:grpSpPr>
          <p:pic>
            <p:nvPicPr>
              <p:cNvPr id="490" name="Google Shape;490;p21">
                <a:extLst>
                  <a:ext uri="{FF2B5EF4-FFF2-40B4-BE49-F238E27FC236}">
                    <a16:creationId xmlns:a16="http://schemas.microsoft.com/office/drawing/2014/main" id="{EE4CB391-0489-CBC4-4CAD-8995F58ADA01}"/>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491" name="Google Shape;491;p21">
                <a:extLst>
                  <a:ext uri="{FF2B5EF4-FFF2-40B4-BE49-F238E27FC236}">
                    <a16:creationId xmlns:a16="http://schemas.microsoft.com/office/drawing/2014/main" id="{EC2F9C16-272F-0B0D-1E5B-9618A8796FC5}"/>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492" name="Google Shape;492;p21">
              <a:extLst>
                <a:ext uri="{FF2B5EF4-FFF2-40B4-BE49-F238E27FC236}">
                  <a16:creationId xmlns:a16="http://schemas.microsoft.com/office/drawing/2014/main" id="{339BBD2A-43A8-A47C-4E16-1E3393C29434}"/>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493" name="Google Shape;493;p21">
            <a:extLst>
              <a:ext uri="{FF2B5EF4-FFF2-40B4-BE49-F238E27FC236}">
                <a16:creationId xmlns:a16="http://schemas.microsoft.com/office/drawing/2014/main" id="{85E0A9B3-ADEF-FCE5-0E91-6EB5450D44DE}"/>
              </a:ext>
            </a:extLst>
          </p:cNvPr>
          <p:cNvGrpSpPr/>
          <p:nvPr/>
        </p:nvGrpSpPr>
        <p:grpSpPr>
          <a:xfrm>
            <a:off x="4415286" y="4383670"/>
            <a:ext cx="1283331" cy="1240246"/>
            <a:chOff x="19738976" y="4878387"/>
            <a:chExt cx="4602160" cy="4668838"/>
          </a:xfrm>
        </p:grpSpPr>
        <p:sp>
          <p:nvSpPr>
            <p:cNvPr id="494" name="Google Shape;494;p21">
              <a:extLst>
                <a:ext uri="{FF2B5EF4-FFF2-40B4-BE49-F238E27FC236}">
                  <a16:creationId xmlns:a16="http://schemas.microsoft.com/office/drawing/2014/main" id="{32DEC1B5-78AF-3E81-3A36-C3BAE5A205F9}"/>
                </a:ext>
              </a:extLst>
            </p:cNvPr>
            <p:cNvSpPr/>
            <p:nvPr/>
          </p:nvSpPr>
          <p:spPr>
            <a:xfrm>
              <a:off x="19897723"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5" name="Google Shape;495;p21">
              <a:extLst>
                <a:ext uri="{FF2B5EF4-FFF2-40B4-BE49-F238E27FC236}">
                  <a16:creationId xmlns:a16="http://schemas.microsoft.com/office/drawing/2014/main" id="{1D2D1EA7-E1A5-3EBF-8FA1-64A2E3FFBB4C}"/>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6" name="Google Shape;496;p21">
              <a:extLst>
                <a:ext uri="{FF2B5EF4-FFF2-40B4-BE49-F238E27FC236}">
                  <a16:creationId xmlns:a16="http://schemas.microsoft.com/office/drawing/2014/main" id="{D42817B3-2AE0-EAAF-EC29-65B631723C44}"/>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497" name="Google Shape;497;p21">
              <a:extLst>
                <a:ext uri="{FF2B5EF4-FFF2-40B4-BE49-F238E27FC236}">
                  <a16:creationId xmlns:a16="http://schemas.microsoft.com/office/drawing/2014/main" id="{DCD4E94E-8BC4-DF8B-1852-1DF1671C3F89}"/>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498" name="Google Shape;498;p21">
            <a:extLst>
              <a:ext uri="{FF2B5EF4-FFF2-40B4-BE49-F238E27FC236}">
                <a16:creationId xmlns:a16="http://schemas.microsoft.com/office/drawing/2014/main" id="{300E1131-BE84-C000-EFE5-83A0A7F04A95}"/>
              </a:ext>
            </a:extLst>
          </p:cNvPr>
          <p:cNvGrpSpPr/>
          <p:nvPr/>
        </p:nvGrpSpPr>
        <p:grpSpPr>
          <a:xfrm>
            <a:off x="8675403" y="4383670"/>
            <a:ext cx="1283332" cy="1240247"/>
            <a:chOff x="19738976" y="4878387"/>
            <a:chExt cx="4602163" cy="4668838"/>
          </a:xfrm>
        </p:grpSpPr>
        <p:sp>
          <p:nvSpPr>
            <p:cNvPr id="499" name="Google Shape;499;p21">
              <a:extLst>
                <a:ext uri="{FF2B5EF4-FFF2-40B4-BE49-F238E27FC236}">
                  <a16:creationId xmlns:a16="http://schemas.microsoft.com/office/drawing/2014/main" id="{CDA257A2-6FFF-ED23-9C9E-045CF89528F6}"/>
                </a:ext>
              </a:extLst>
            </p:cNvPr>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0" name="Google Shape;500;p21">
              <a:extLst>
                <a:ext uri="{FF2B5EF4-FFF2-40B4-BE49-F238E27FC236}">
                  <a16:creationId xmlns:a16="http://schemas.microsoft.com/office/drawing/2014/main" id="{D7BE5D66-0C55-ED8A-60CD-1056776F2DF5}"/>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1" name="Google Shape;501;p21">
              <a:extLst>
                <a:ext uri="{FF2B5EF4-FFF2-40B4-BE49-F238E27FC236}">
                  <a16:creationId xmlns:a16="http://schemas.microsoft.com/office/drawing/2014/main" id="{C9D383EA-BF36-3843-A128-D2EED0CF7394}"/>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2" name="Google Shape;502;p21">
              <a:extLst>
                <a:ext uri="{FF2B5EF4-FFF2-40B4-BE49-F238E27FC236}">
                  <a16:creationId xmlns:a16="http://schemas.microsoft.com/office/drawing/2014/main" id="{99357251-74CE-8A68-897D-810E315D7B30}"/>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503" name="Google Shape;503;p21">
            <a:extLst>
              <a:ext uri="{FF2B5EF4-FFF2-40B4-BE49-F238E27FC236}">
                <a16:creationId xmlns:a16="http://schemas.microsoft.com/office/drawing/2014/main" id="{DAF9095B-9756-8A5F-5929-3A9FEE278D31}"/>
              </a:ext>
            </a:extLst>
          </p:cNvPr>
          <p:cNvGrpSpPr/>
          <p:nvPr/>
        </p:nvGrpSpPr>
        <p:grpSpPr>
          <a:xfrm>
            <a:off x="6571449" y="4353685"/>
            <a:ext cx="1283331" cy="1240246"/>
            <a:chOff x="19738976" y="4878387"/>
            <a:chExt cx="4602163" cy="4668838"/>
          </a:xfrm>
        </p:grpSpPr>
        <p:sp>
          <p:nvSpPr>
            <p:cNvPr id="504" name="Google Shape;504;p21">
              <a:extLst>
                <a:ext uri="{FF2B5EF4-FFF2-40B4-BE49-F238E27FC236}">
                  <a16:creationId xmlns:a16="http://schemas.microsoft.com/office/drawing/2014/main" id="{B0CE233F-3A73-5EE9-0C3F-BBD180F14E6E}"/>
                </a:ext>
              </a:extLst>
            </p:cNvPr>
            <p:cNvSpPr/>
            <p:nvPr/>
          </p:nvSpPr>
          <p:spPr>
            <a:xfrm>
              <a:off x="19897726" y="5070475"/>
              <a:ext cx="4443413" cy="4410075"/>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5" name="Google Shape;505;p21">
              <a:extLst>
                <a:ext uri="{FF2B5EF4-FFF2-40B4-BE49-F238E27FC236}">
                  <a16:creationId xmlns:a16="http://schemas.microsoft.com/office/drawing/2014/main" id="{DECB8624-31EE-D60C-8DEC-17A1226BD872}"/>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6" name="Google Shape;506;p21">
              <a:extLst>
                <a:ext uri="{FF2B5EF4-FFF2-40B4-BE49-F238E27FC236}">
                  <a16:creationId xmlns:a16="http://schemas.microsoft.com/office/drawing/2014/main" id="{DF88807C-4FAA-5CC3-3396-F526F843D60A}"/>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7" name="Google Shape;507;p21">
              <a:extLst>
                <a:ext uri="{FF2B5EF4-FFF2-40B4-BE49-F238E27FC236}">
                  <a16:creationId xmlns:a16="http://schemas.microsoft.com/office/drawing/2014/main" id="{D6307B5E-FD6D-E317-BD66-163B5FAC831A}"/>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508" name="Google Shape;508;p21">
            <a:extLst>
              <a:ext uri="{FF2B5EF4-FFF2-40B4-BE49-F238E27FC236}">
                <a16:creationId xmlns:a16="http://schemas.microsoft.com/office/drawing/2014/main" id="{BA5858F8-7194-DDEC-281C-0929F7B87BAE}"/>
              </a:ext>
            </a:extLst>
          </p:cNvPr>
          <p:cNvSpPr/>
          <p:nvPr/>
        </p:nvSpPr>
        <p:spPr>
          <a:xfrm>
            <a:off x="8778672" y="4546183"/>
            <a:ext cx="1084631"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44</a:t>
            </a:r>
            <a:endParaRPr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100"/>
              <a:buFont typeface="Montserrat ExtraBold"/>
              <a:buNone/>
            </a:pPr>
            <a:r>
              <a:rPr lang="ar-SA"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مستفيدة</a:t>
            </a:r>
            <a:endParaRPr sz="9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09" name="Google Shape;509;p21">
            <a:extLst>
              <a:ext uri="{FF2B5EF4-FFF2-40B4-BE49-F238E27FC236}">
                <a16:creationId xmlns:a16="http://schemas.microsoft.com/office/drawing/2014/main" id="{FDFB6781-4692-D614-BF4C-0EB77DD9C86C}"/>
              </a:ext>
            </a:extLst>
          </p:cNvPr>
          <p:cNvSpPr/>
          <p:nvPr/>
        </p:nvSpPr>
        <p:spPr>
          <a:xfrm>
            <a:off x="4330661" y="4477239"/>
            <a:ext cx="1462743" cy="1030036"/>
          </a:xfrm>
          <a:prstGeom prst="ellipse">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موضوع مقدم </a:t>
            </a:r>
            <a:endParaRPr>
              <a:latin typeface="IBM Plex Arabic Text" panose="020B0503050203000203" pitchFamily="34" charset="-78"/>
              <a:cs typeface="IBM Plex Arabic Text" panose="020B0503050203000203" pitchFamily="34" charset="-78"/>
            </a:endParaRPr>
          </a:p>
        </p:txBody>
      </p:sp>
      <p:sp>
        <p:nvSpPr>
          <p:cNvPr id="510" name="Google Shape;510;p21">
            <a:extLst>
              <a:ext uri="{FF2B5EF4-FFF2-40B4-BE49-F238E27FC236}">
                <a16:creationId xmlns:a16="http://schemas.microsoft.com/office/drawing/2014/main" id="{B7C29C83-DA27-625D-843A-365840B889AF}"/>
              </a:ext>
            </a:extLst>
          </p:cNvPr>
          <p:cNvSpPr/>
          <p:nvPr/>
        </p:nvSpPr>
        <p:spPr>
          <a:xfrm>
            <a:off x="6638732" y="4504680"/>
            <a:ext cx="1070158" cy="1040675"/>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800"/>
              <a:buFont typeface="Montserrat ExtraBold"/>
              <a:buNone/>
            </a:pPr>
            <a:r>
              <a:rPr lang="ar-SA" sz="28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1"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050"/>
              <a:buFont typeface="Montserrat ExtraBold"/>
              <a:buNone/>
            </a:pPr>
            <a:r>
              <a:rPr lang="ar-SA" sz="105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عدد الخبراء</a:t>
            </a:r>
            <a:endParaRPr dirty="0">
              <a:latin typeface="IBM Plex Arabic Text" panose="020B0503050203000203" pitchFamily="34" charset="-78"/>
              <a:cs typeface="IBM Plex Arabic Text" panose="020B0503050203000203" pitchFamily="34" charset="-78"/>
            </a:endParaRPr>
          </a:p>
        </p:txBody>
      </p:sp>
      <p:grpSp>
        <p:nvGrpSpPr>
          <p:cNvPr id="511" name="Google Shape;511;p21">
            <a:extLst>
              <a:ext uri="{FF2B5EF4-FFF2-40B4-BE49-F238E27FC236}">
                <a16:creationId xmlns:a16="http://schemas.microsoft.com/office/drawing/2014/main" id="{377A631F-7B68-5F26-5E42-DC2BA45D4B1E}"/>
              </a:ext>
            </a:extLst>
          </p:cNvPr>
          <p:cNvGrpSpPr/>
          <p:nvPr/>
        </p:nvGrpSpPr>
        <p:grpSpPr>
          <a:xfrm>
            <a:off x="1538514" y="2726375"/>
            <a:ext cx="9114972" cy="906283"/>
            <a:chOff x="5538508" y="2182513"/>
            <a:chExt cx="9114972" cy="906283"/>
          </a:xfrm>
        </p:grpSpPr>
        <p:sp>
          <p:nvSpPr>
            <p:cNvPr id="512" name="Google Shape;512;p21">
              <a:extLst>
                <a:ext uri="{FF2B5EF4-FFF2-40B4-BE49-F238E27FC236}">
                  <a16:creationId xmlns:a16="http://schemas.microsoft.com/office/drawing/2014/main" id="{A9E3D289-22AA-499C-E414-4F279FAEE791}"/>
                </a:ext>
              </a:extLst>
            </p:cNvPr>
            <p:cNvSpPr/>
            <p:nvPr/>
          </p:nvSpPr>
          <p:spPr>
            <a:xfrm>
              <a:off x="6142340" y="2182513"/>
              <a:ext cx="7966195" cy="798561"/>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3" name="Google Shape;513;p21">
              <a:extLst>
                <a:ext uri="{FF2B5EF4-FFF2-40B4-BE49-F238E27FC236}">
                  <a16:creationId xmlns:a16="http://schemas.microsoft.com/office/drawing/2014/main" id="{ED53C79C-9483-790D-AA90-2F81D6F1A3AE}"/>
                </a:ext>
              </a:extLst>
            </p:cNvPr>
            <p:cNvSpPr txBox="1"/>
            <p:nvPr/>
          </p:nvSpPr>
          <p:spPr>
            <a:xfrm>
              <a:off x="5538508" y="2380910"/>
              <a:ext cx="9114972" cy="70788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احصائيات ديوانية التهديد الصامت</a:t>
              </a:r>
              <a:endParaRPr dirty="0">
                <a:latin typeface="IBM Plex Arabic Text" panose="020B0503050203000203" pitchFamily="34" charset="-78"/>
                <a:cs typeface="IBM Plex Arabic Text" panose="020B0503050203000203" pitchFamily="34" charset="-78"/>
              </a:endParaRPr>
            </a:p>
            <a:p>
              <a:pPr marL="0" marR="0" lvl="0" indent="0" algn="ctr" rtl="1">
                <a:lnSpc>
                  <a:spcPct val="100000"/>
                </a:lnSpc>
                <a:spcBef>
                  <a:spcPts val="0"/>
                </a:spcBef>
                <a:spcAft>
                  <a:spcPts val="0"/>
                </a:spcAft>
                <a:buClr>
                  <a:schemeClr val="dk1"/>
                </a:buClr>
                <a:buSzPts val="2000"/>
                <a:buFont typeface="Arial"/>
                <a:buNone/>
              </a:pP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grpSp>
        <p:nvGrpSpPr>
          <p:cNvPr id="514" name="Google Shape;514;p21">
            <a:extLst>
              <a:ext uri="{FF2B5EF4-FFF2-40B4-BE49-F238E27FC236}">
                <a16:creationId xmlns:a16="http://schemas.microsoft.com/office/drawing/2014/main" id="{AF7397B1-DF45-0F27-D673-6CF08AE56847}"/>
              </a:ext>
            </a:extLst>
          </p:cNvPr>
          <p:cNvGrpSpPr/>
          <p:nvPr/>
        </p:nvGrpSpPr>
        <p:grpSpPr>
          <a:xfrm>
            <a:off x="2142346" y="4353953"/>
            <a:ext cx="1283332" cy="1240247"/>
            <a:chOff x="19738976" y="4878387"/>
            <a:chExt cx="4602163" cy="4668838"/>
          </a:xfrm>
        </p:grpSpPr>
        <p:sp>
          <p:nvSpPr>
            <p:cNvPr id="515" name="Google Shape;515;p21">
              <a:extLst>
                <a:ext uri="{FF2B5EF4-FFF2-40B4-BE49-F238E27FC236}">
                  <a16:creationId xmlns:a16="http://schemas.microsoft.com/office/drawing/2014/main" id="{152C417D-B81D-4C68-4C2F-A0DB195275BA}"/>
                </a:ext>
              </a:extLst>
            </p:cNvPr>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6" name="Google Shape;516;p21">
              <a:extLst>
                <a:ext uri="{FF2B5EF4-FFF2-40B4-BE49-F238E27FC236}">
                  <a16:creationId xmlns:a16="http://schemas.microsoft.com/office/drawing/2014/main" id="{8030222A-40BD-3B74-6844-CC4AB42BDE99}"/>
                </a:ext>
              </a:extLst>
            </p:cNvPr>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7" name="Google Shape;517;p21">
              <a:extLst>
                <a:ext uri="{FF2B5EF4-FFF2-40B4-BE49-F238E27FC236}">
                  <a16:creationId xmlns:a16="http://schemas.microsoft.com/office/drawing/2014/main" id="{2A921CA7-557A-2EC9-305C-2B67CED9F159}"/>
                </a:ext>
              </a:extLst>
            </p:cNvPr>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518" name="Google Shape;518;p21">
              <a:extLst>
                <a:ext uri="{FF2B5EF4-FFF2-40B4-BE49-F238E27FC236}">
                  <a16:creationId xmlns:a16="http://schemas.microsoft.com/office/drawing/2014/main" id="{FD98ACBF-913B-9A19-C833-E2E0F4E2FDAE}"/>
                </a:ext>
              </a:extLst>
            </p:cNvPr>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519" name="Google Shape;519;p21">
            <a:extLst>
              <a:ext uri="{FF2B5EF4-FFF2-40B4-BE49-F238E27FC236}">
                <a16:creationId xmlns:a16="http://schemas.microsoft.com/office/drawing/2014/main" id="{C3FEA83D-C764-7F8C-5141-03094AAB8E09}"/>
              </a:ext>
            </a:extLst>
          </p:cNvPr>
          <p:cNvSpPr/>
          <p:nvPr/>
        </p:nvSpPr>
        <p:spPr>
          <a:xfrm>
            <a:off x="2209043" y="4501709"/>
            <a:ext cx="1191403" cy="1030036"/>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97%</a:t>
            </a:r>
            <a:endParaRPr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100"/>
              <a:buFont typeface="Montserrat ExtraBold"/>
              <a:buNone/>
            </a:pPr>
            <a:r>
              <a:rPr lang="ar-SA" sz="1100" b="0" i="0" u="none" strike="noStrike" cap="none" dirty="0">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نسبة رضا المستفيد</a:t>
            </a:r>
            <a:endParaRPr dirty="0">
              <a:latin typeface="IBM Plex Arabic Text" panose="020B0503050203000203" pitchFamily="34" charset="-78"/>
              <a:cs typeface="IBM Plex Arabic Text" panose="020B0503050203000203" pitchFamily="34" charset="-78"/>
            </a:endParaRPr>
          </a:p>
        </p:txBody>
      </p:sp>
    </p:spTree>
    <p:extLst>
      <p:ext uri="{BB962C8B-B14F-4D97-AF65-F5344CB8AC3E}">
        <p14:creationId xmlns:p14="http://schemas.microsoft.com/office/powerpoint/2010/main" val="572949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3">
          <a:extLst>
            <a:ext uri="{FF2B5EF4-FFF2-40B4-BE49-F238E27FC236}">
              <a16:creationId xmlns:a16="http://schemas.microsoft.com/office/drawing/2014/main" id="{6D0D3A93-5989-12CD-62F5-E95E1EECC15D}"/>
            </a:ext>
          </a:extLst>
        </p:cNvPr>
        <p:cNvGrpSpPr/>
        <p:nvPr/>
      </p:nvGrpSpPr>
      <p:grpSpPr>
        <a:xfrm>
          <a:off x="0" y="0"/>
          <a:ext cx="0" cy="0"/>
          <a:chOff x="0" y="0"/>
          <a:chExt cx="0" cy="0"/>
        </a:xfrm>
      </p:grpSpPr>
      <p:grpSp>
        <p:nvGrpSpPr>
          <p:cNvPr id="524" name="Google Shape;524;p22">
            <a:extLst>
              <a:ext uri="{FF2B5EF4-FFF2-40B4-BE49-F238E27FC236}">
                <a16:creationId xmlns:a16="http://schemas.microsoft.com/office/drawing/2014/main" id="{8D02B026-0AD4-8A96-216E-53C58D35B770}"/>
              </a:ext>
            </a:extLst>
          </p:cNvPr>
          <p:cNvGrpSpPr/>
          <p:nvPr/>
        </p:nvGrpSpPr>
        <p:grpSpPr>
          <a:xfrm>
            <a:off x="4463845" y="537162"/>
            <a:ext cx="2871019" cy="1360464"/>
            <a:chOff x="8777756" y="732538"/>
            <a:chExt cx="2639369" cy="1265157"/>
          </a:xfrm>
        </p:grpSpPr>
        <p:grpSp>
          <p:nvGrpSpPr>
            <p:cNvPr id="525" name="Google Shape;525;p22">
              <a:extLst>
                <a:ext uri="{FF2B5EF4-FFF2-40B4-BE49-F238E27FC236}">
                  <a16:creationId xmlns:a16="http://schemas.microsoft.com/office/drawing/2014/main" id="{329F631F-C369-DEA7-F713-F8918B7624CC}"/>
                </a:ext>
              </a:extLst>
            </p:cNvPr>
            <p:cNvGrpSpPr/>
            <p:nvPr/>
          </p:nvGrpSpPr>
          <p:grpSpPr>
            <a:xfrm>
              <a:off x="10026898" y="732539"/>
              <a:ext cx="1390227" cy="1265156"/>
              <a:chOff x="6990966" y="350890"/>
              <a:chExt cx="1165572" cy="1152716"/>
            </a:xfrm>
          </p:grpSpPr>
          <p:pic>
            <p:nvPicPr>
              <p:cNvPr id="526" name="Google Shape;526;p22">
                <a:extLst>
                  <a:ext uri="{FF2B5EF4-FFF2-40B4-BE49-F238E27FC236}">
                    <a16:creationId xmlns:a16="http://schemas.microsoft.com/office/drawing/2014/main" id="{343F6353-DD71-E8C8-368F-7423CF628A7C}"/>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27" name="Google Shape;527;p22">
                <a:extLst>
                  <a:ext uri="{FF2B5EF4-FFF2-40B4-BE49-F238E27FC236}">
                    <a16:creationId xmlns:a16="http://schemas.microsoft.com/office/drawing/2014/main" id="{EB757A1A-6852-C43D-B9FD-7143A9870107}"/>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28" name="Google Shape;528;p22">
              <a:extLst>
                <a:ext uri="{FF2B5EF4-FFF2-40B4-BE49-F238E27FC236}">
                  <a16:creationId xmlns:a16="http://schemas.microsoft.com/office/drawing/2014/main" id="{24A9E65D-2408-9890-7B40-C13BDE59E030}"/>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29" name="Google Shape;529;p22">
            <a:extLst>
              <a:ext uri="{FF2B5EF4-FFF2-40B4-BE49-F238E27FC236}">
                <a16:creationId xmlns:a16="http://schemas.microsoft.com/office/drawing/2014/main" id="{611EDA6F-5A01-CBD6-8734-395538DC4216}"/>
              </a:ext>
            </a:extLst>
          </p:cNvPr>
          <p:cNvGrpSpPr/>
          <p:nvPr/>
        </p:nvGrpSpPr>
        <p:grpSpPr>
          <a:xfrm>
            <a:off x="9213272" y="4704110"/>
            <a:ext cx="2358284" cy="854151"/>
            <a:chOff x="4388625" y="870333"/>
            <a:chExt cx="3029541" cy="1160768"/>
          </a:xfrm>
        </p:grpSpPr>
        <p:sp>
          <p:nvSpPr>
            <p:cNvPr id="530" name="Google Shape;530;p22">
              <a:extLst>
                <a:ext uri="{FF2B5EF4-FFF2-40B4-BE49-F238E27FC236}">
                  <a16:creationId xmlns:a16="http://schemas.microsoft.com/office/drawing/2014/main" id="{20F87824-7645-A745-91DE-EA8356ACA483}"/>
                </a:ext>
              </a:extLst>
            </p:cNvPr>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1" name="Google Shape;531;p22">
              <a:extLst>
                <a:ext uri="{FF2B5EF4-FFF2-40B4-BE49-F238E27FC236}">
                  <a16:creationId xmlns:a16="http://schemas.microsoft.com/office/drawing/2014/main" id="{15EFEB86-BB57-DDD9-E17D-6A6959B188FA}"/>
                </a:ext>
              </a:extLst>
            </p:cNvPr>
            <p:cNvSpPr txBox="1"/>
            <p:nvPr/>
          </p:nvSpPr>
          <p:spPr>
            <a:xfrm>
              <a:off x="4622635" y="1069103"/>
              <a:ext cx="2561522"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اليوم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32" name="Google Shape;532;p22">
            <a:extLst>
              <a:ext uri="{FF2B5EF4-FFF2-40B4-BE49-F238E27FC236}">
                <a16:creationId xmlns:a16="http://schemas.microsoft.com/office/drawing/2014/main" id="{73E0BDB8-1380-8B85-718A-EB01A009FEC2}"/>
              </a:ext>
            </a:extLst>
          </p:cNvPr>
          <p:cNvSpPr txBox="1"/>
          <p:nvPr/>
        </p:nvSpPr>
        <p:spPr>
          <a:xfrm>
            <a:off x="5822621" y="2594291"/>
            <a:ext cx="6142672" cy="2000774"/>
          </a:xfrm>
          <a:prstGeom prst="rect">
            <a:avLst/>
          </a:prstGeom>
          <a:noFill/>
          <a:ln>
            <a:noFill/>
          </a:ln>
        </p:spPr>
        <p:txBody>
          <a:bodyPr spcFirstLastPara="1" wrap="square" lIns="91425" tIns="45700" rIns="91425" bIns="45700" anchor="t" anchorCtr="0">
            <a:noAutofit/>
          </a:bodyPr>
          <a:lstStyle/>
          <a:p>
            <a:pPr marR="0" lvl="0" algn="ctr" rtl="1">
              <a:lnSpc>
                <a:spcPct val="150000"/>
              </a:lnSpc>
              <a:spcBef>
                <a:spcPts val="0"/>
              </a:spcBef>
              <a:spcAft>
                <a:spcPts val="0"/>
              </a:spcAft>
              <a:buClr>
                <a:srgbClr val="292929"/>
              </a:buClr>
              <a:buSzPts val="1800"/>
            </a:pP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مفهوم التهديد الصامت</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أسباب ظهور الامراض المزمنة المبكرة</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الإشارات المبكرة والمؤشرات الصحية</a:t>
            </a:r>
            <a:endParaRPr dirty="0">
              <a:latin typeface="IBM Plex Arabic Text" panose="020B0503050203000203" pitchFamily="34" charset="-78"/>
              <a:cs typeface="IBM Plex Arabic Text" panose="020B0503050203000203" pitchFamily="34" charset="-78"/>
            </a:endParaRPr>
          </a:p>
          <a:p>
            <a:pPr marL="0" marR="0" lvl="0" indent="0" algn="ctr" rtl="1">
              <a:lnSpc>
                <a:spcPct val="150000"/>
              </a:lnSpc>
              <a:spcBef>
                <a:spcPts val="800"/>
              </a:spcBef>
              <a:spcAft>
                <a:spcPts val="0"/>
              </a:spcAf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33" name="Google Shape;533;p22">
            <a:extLst>
              <a:ext uri="{FF2B5EF4-FFF2-40B4-BE49-F238E27FC236}">
                <a16:creationId xmlns:a16="http://schemas.microsoft.com/office/drawing/2014/main" id="{7BBC5FFC-BFC8-9B1E-EF4B-FC8946BDED20}"/>
              </a:ext>
            </a:extLst>
          </p:cNvPr>
          <p:cNvGrpSpPr/>
          <p:nvPr/>
        </p:nvGrpSpPr>
        <p:grpSpPr>
          <a:xfrm>
            <a:off x="9213272" y="2317263"/>
            <a:ext cx="2358284" cy="1131150"/>
            <a:chOff x="4388625" y="870333"/>
            <a:chExt cx="3029541" cy="1537203"/>
          </a:xfrm>
        </p:grpSpPr>
        <p:sp>
          <p:nvSpPr>
            <p:cNvPr id="534" name="Google Shape;534;p22">
              <a:extLst>
                <a:ext uri="{FF2B5EF4-FFF2-40B4-BE49-F238E27FC236}">
                  <a16:creationId xmlns:a16="http://schemas.microsoft.com/office/drawing/2014/main" id="{2D642C3E-FBD2-7F2B-1675-3EAB5BA4A6C0}"/>
                </a:ext>
              </a:extLst>
            </p:cNvPr>
            <p:cNvSpPr/>
            <p:nvPr/>
          </p:nvSpPr>
          <p:spPr>
            <a:xfrm>
              <a:off x="4388625" y="870333"/>
              <a:ext cx="3029541" cy="867988"/>
            </a:xfrm>
            <a:prstGeom prst="roundRect">
              <a:avLst>
                <a:gd name="adj" fmla="val 36296"/>
              </a:avLst>
            </a:prstGeom>
            <a:solidFill>
              <a:srgbClr val="C8E0E0"/>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5" name="Google Shape;535;p22">
              <a:extLst>
                <a:ext uri="{FF2B5EF4-FFF2-40B4-BE49-F238E27FC236}">
                  <a16:creationId xmlns:a16="http://schemas.microsoft.com/office/drawing/2014/main" id="{1BC93637-0238-C730-CAC7-2075D108012B}"/>
                </a:ext>
              </a:extLst>
            </p:cNvPr>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المحاور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536" name="Google Shape;536;p22">
            <a:extLst>
              <a:ext uri="{FF2B5EF4-FFF2-40B4-BE49-F238E27FC236}">
                <a16:creationId xmlns:a16="http://schemas.microsoft.com/office/drawing/2014/main" id="{014F9BA8-2955-F565-EECE-4E988A3217D2}"/>
              </a:ext>
            </a:extLst>
          </p:cNvPr>
          <p:cNvSpPr txBox="1"/>
          <p:nvPr/>
        </p:nvSpPr>
        <p:spPr>
          <a:xfrm>
            <a:off x="8686877" y="5385171"/>
            <a:ext cx="2814932"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الإثنين ، 3 – 11 – 2025 م .</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37" name="Google Shape;537;p22">
            <a:extLst>
              <a:ext uri="{FF2B5EF4-FFF2-40B4-BE49-F238E27FC236}">
                <a16:creationId xmlns:a16="http://schemas.microsoft.com/office/drawing/2014/main" id="{246DB7A3-994B-A807-85A5-3F10577924B6}"/>
              </a:ext>
            </a:extLst>
          </p:cNvPr>
          <p:cNvGrpSpPr/>
          <p:nvPr/>
        </p:nvGrpSpPr>
        <p:grpSpPr>
          <a:xfrm>
            <a:off x="5176779" y="4715809"/>
            <a:ext cx="2358284" cy="842452"/>
            <a:chOff x="4388625" y="870333"/>
            <a:chExt cx="3029541" cy="1144870"/>
          </a:xfrm>
        </p:grpSpPr>
        <p:sp>
          <p:nvSpPr>
            <p:cNvPr id="538" name="Google Shape;538;p22">
              <a:extLst>
                <a:ext uri="{FF2B5EF4-FFF2-40B4-BE49-F238E27FC236}">
                  <a16:creationId xmlns:a16="http://schemas.microsoft.com/office/drawing/2014/main" id="{F96CE3BD-FEDC-B8AF-9D99-9026C009A2F1}"/>
                </a:ext>
              </a:extLst>
            </p:cNvPr>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39" name="Google Shape;539;p22">
              <a:extLst>
                <a:ext uri="{FF2B5EF4-FFF2-40B4-BE49-F238E27FC236}">
                  <a16:creationId xmlns:a16="http://schemas.microsoft.com/office/drawing/2014/main" id="{D356D693-1D34-1529-CC59-36BF443E5098}"/>
                </a:ext>
              </a:extLst>
            </p:cNvPr>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وسيلة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40" name="Google Shape;540;p22">
            <a:extLst>
              <a:ext uri="{FF2B5EF4-FFF2-40B4-BE49-F238E27FC236}">
                <a16:creationId xmlns:a16="http://schemas.microsoft.com/office/drawing/2014/main" id="{DD1754ED-6638-AC96-94D2-942628367B68}"/>
              </a:ext>
            </a:extLst>
          </p:cNvPr>
          <p:cNvSpPr txBox="1"/>
          <p:nvPr/>
        </p:nvSpPr>
        <p:spPr>
          <a:xfrm>
            <a:off x="4891127" y="5385171"/>
            <a:ext cx="2814933"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عبر التطبيق ZOOM</a:t>
            </a:r>
            <a:b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541" name="Google Shape;541;p22">
            <a:extLst>
              <a:ext uri="{FF2B5EF4-FFF2-40B4-BE49-F238E27FC236}">
                <a16:creationId xmlns:a16="http://schemas.microsoft.com/office/drawing/2014/main" id="{3BA8F710-2C70-4BD1-C6D0-339C477EFAF5}"/>
              </a:ext>
            </a:extLst>
          </p:cNvPr>
          <p:cNvGrpSpPr/>
          <p:nvPr/>
        </p:nvGrpSpPr>
        <p:grpSpPr>
          <a:xfrm>
            <a:off x="1131605" y="4717290"/>
            <a:ext cx="2358284" cy="842452"/>
            <a:chOff x="4388625" y="870333"/>
            <a:chExt cx="3029541" cy="1144870"/>
          </a:xfrm>
        </p:grpSpPr>
        <p:sp>
          <p:nvSpPr>
            <p:cNvPr id="542" name="Google Shape;542;p22">
              <a:extLst>
                <a:ext uri="{FF2B5EF4-FFF2-40B4-BE49-F238E27FC236}">
                  <a16:creationId xmlns:a16="http://schemas.microsoft.com/office/drawing/2014/main" id="{6FB70789-46A7-54C7-E692-074FBBD83657}"/>
                </a:ext>
              </a:extLst>
            </p:cNvPr>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543" name="Google Shape;543;p22">
              <a:extLst>
                <a:ext uri="{FF2B5EF4-FFF2-40B4-BE49-F238E27FC236}">
                  <a16:creationId xmlns:a16="http://schemas.microsoft.com/office/drawing/2014/main" id="{2ACB0363-867D-6270-3A57-B1A4EDBF792A}"/>
                </a:ext>
              </a:extLst>
            </p:cNvPr>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مقدمات اللقاء :</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544" name="Google Shape;544;p22">
            <a:extLst>
              <a:ext uri="{FF2B5EF4-FFF2-40B4-BE49-F238E27FC236}">
                <a16:creationId xmlns:a16="http://schemas.microsoft.com/office/drawing/2014/main" id="{3EC1FBC6-237F-14DD-7FFA-FA5DFF2B47AA}"/>
              </a:ext>
            </a:extLst>
          </p:cNvPr>
          <p:cNvSpPr txBox="1"/>
          <p:nvPr/>
        </p:nvSpPr>
        <p:spPr>
          <a:xfrm>
            <a:off x="486267" y="5385171"/>
            <a:ext cx="3136307" cy="1061349"/>
          </a:xfrm>
          <a:prstGeom prst="rect">
            <a:avLst/>
          </a:prstGeom>
          <a:noFill/>
          <a:ln>
            <a:noFill/>
          </a:ln>
        </p:spPr>
        <p:txBody>
          <a:bodyPr spcFirstLastPara="1" wrap="square" lIns="91425" tIns="45700" rIns="91425" bIns="45700" anchor="t" anchorCtr="0">
            <a:noAutofit/>
          </a:bodyPr>
          <a:lstStyle/>
          <a:p>
            <a:pPr marL="285750" marR="0" lvl="0" indent="-285750" algn="r" rtl="1">
              <a:lnSpc>
                <a:spcPct val="150000"/>
              </a:lnSpc>
              <a:spcBef>
                <a:spcPts val="0"/>
              </a:spcBef>
              <a:spcAft>
                <a:spcPts val="0"/>
              </a:spcAft>
              <a:buClr>
                <a:srgbClr val="292929"/>
              </a:buClr>
              <a:buSzPts val="1800"/>
              <a:buFontTx/>
              <a:buChar char="-"/>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د. موفق </a:t>
            </a:r>
            <a:r>
              <a:rPr lang="ar-SA" sz="1800" b="0" i="0" u="none" strike="noStrike" cap="none" dirty="0" err="1">
                <a:solidFill>
                  <a:srgbClr val="292929"/>
                </a:solidFill>
                <a:latin typeface="IBM Plex Arabic Text" panose="020B0503050203000203" pitchFamily="34" charset="-78"/>
                <a:ea typeface="Montserrat Light"/>
                <a:cs typeface="IBM Plex Arabic Text" panose="020B0503050203000203" pitchFamily="34" charset="-78"/>
                <a:sym typeface="Montserrat Light"/>
              </a:rPr>
              <a:t>كلنتن</a:t>
            </a: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dirty="0">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
        <p:nvSpPr>
          <p:cNvPr id="545" name="Google Shape;545;p22">
            <a:extLst>
              <a:ext uri="{FF2B5EF4-FFF2-40B4-BE49-F238E27FC236}">
                <a16:creationId xmlns:a16="http://schemas.microsoft.com/office/drawing/2014/main" id="{F22ADB28-FC98-3E22-6FE3-6DA885546A13}"/>
              </a:ext>
            </a:extLst>
          </p:cNvPr>
          <p:cNvSpPr txBox="1"/>
          <p:nvPr/>
        </p:nvSpPr>
        <p:spPr>
          <a:xfrm>
            <a:off x="486267" y="2885049"/>
            <a:ext cx="5143233" cy="1025881"/>
          </a:xfrm>
          <a:prstGeom prst="rect">
            <a:avLst/>
          </a:prstGeom>
          <a:noFill/>
          <a:ln>
            <a:noFill/>
          </a:ln>
        </p:spPr>
        <p:txBody>
          <a:bodyPr spcFirstLastPara="1" wrap="square" lIns="91425" tIns="45700" rIns="91425" bIns="45700" anchor="t" anchorCtr="0">
            <a:spAutoFit/>
          </a:bodyPr>
          <a:lstStyle/>
          <a:p>
            <a:pPr marL="285750" marR="0" lvl="0" indent="-285750" algn="ctr" rtl="1">
              <a:lnSpc>
                <a:spcPct val="150000"/>
              </a:lnSpc>
              <a:spcBef>
                <a:spcPts val="0"/>
              </a:spcBef>
              <a:spcAft>
                <a:spcPts val="0"/>
              </a:spcAft>
              <a:buClr>
                <a:srgbClr val="292929"/>
              </a:buClr>
              <a:buSzPts val="1800"/>
              <a:buFont typeface="Montserrat Light"/>
              <a:buChar char="-"/>
            </a:pPr>
            <a:r>
              <a:rPr lang="ar-SA" sz="1800" b="0" i="0" u="none" strike="noStrike" cap="none"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الوقاية وأسلوب الحياة الصحي</a:t>
            </a:r>
            <a:endParaRPr dirty="0">
              <a:latin typeface="IBM Plex Arabic Text" panose="020B0503050203000203" pitchFamily="34" charset="-78"/>
              <a:cs typeface="IBM Plex Arabic Text" panose="020B0503050203000203" pitchFamily="34" charset="-78"/>
            </a:endParaRPr>
          </a:p>
          <a:p>
            <a:pPr marL="285750" marR="0" lvl="0" indent="-285750" algn="ctr" rtl="1">
              <a:lnSpc>
                <a:spcPct val="150000"/>
              </a:lnSpc>
              <a:spcBef>
                <a:spcPts val="800"/>
              </a:spcBef>
              <a:spcAft>
                <a:spcPts val="0"/>
              </a:spcAft>
              <a:buClr>
                <a:srgbClr val="292929"/>
              </a:buClr>
              <a:buSzPts val="1800"/>
              <a:buFont typeface="Montserrat Light"/>
              <a:buChar char="-"/>
            </a:pPr>
            <a:r>
              <a:rPr lang="ar-SA" sz="1800" dirty="0">
                <a:solidFill>
                  <a:srgbClr val="292929"/>
                </a:solidFill>
                <a:latin typeface="IBM Plex Arabic Text" panose="020B0503050203000203" pitchFamily="34" charset="-78"/>
                <a:ea typeface="Montserrat Light"/>
                <a:cs typeface="IBM Plex Arabic Text" panose="020B0503050203000203" pitchFamily="34" charset="-78"/>
                <a:sym typeface="Montserrat Light"/>
              </a:rPr>
              <a:t>رحلة التغيير والتوعية المجتمعية</a:t>
            </a: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spTree>
    <p:extLst>
      <p:ext uri="{BB962C8B-B14F-4D97-AF65-F5344CB8AC3E}">
        <p14:creationId xmlns:p14="http://schemas.microsoft.com/office/powerpoint/2010/main" val="734001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9">
          <a:extLst>
            <a:ext uri="{FF2B5EF4-FFF2-40B4-BE49-F238E27FC236}">
              <a16:creationId xmlns:a16="http://schemas.microsoft.com/office/drawing/2014/main" id="{8FA76D12-D2A0-F33B-055A-93CEB1DF7299}"/>
            </a:ext>
          </a:extLst>
        </p:cNvPr>
        <p:cNvGrpSpPr/>
        <p:nvPr/>
      </p:nvGrpSpPr>
      <p:grpSpPr>
        <a:xfrm>
          <a:off x="0" y="0"/>
          <a:ext cx="0" cy="0"/>
          <a:chOff x="0" y="0"/>
          <a:chExt cx="0" cy="0"/>
        </a:xfrm>
      </p:grpSpPr>
      <p:grpSp>
        <p:nvGrpSpPr>
          <p:cNvPr id="550" name="Google Shape;550;p23">
            <a:extLst>
              <a:ext uri="{FF2B5EF4-FFF2-40B4-BE49-F238E27FC236}">
                <a16:creationId xmlns:a16="http://schemas.microsoft.com/office/drawing/2014/main" id="{0879B23A-AC92-753E-BF63-4EE53E747080}"/>
              </a:ext>
            </a:extLst>
          </p:cNvPr>
          <p:cNvGrpSpPr/>
          <p:nvPr/>
        </p:nvGrpSpPr>
        <p:grpSpPr>
          <a:xfrm>
            <a:off x="4463845" y="537162"/>
            <a:ext cx="2871019" cy="1360464"/>
            <a:chOff x="8777756" y="732538"/>
            <a:chExt cx="2639369" cy="1265157"/>
          </a:xfrm>
        </p:grpSpPr>
        <p:grpSp>
          <p:nvGrpSpPr>
            <p:cNvPr id="551" name="Google Shape;551;p23">
              <a:extLst>
                <a:ext uri="{FF2B5EF4-FFF2-40B4-BE49-F238E27FC236}">
                  <a16:creationId xmlns:a16="http://schemas.microsoft.com/office/drawing/2014/main" id="{BB608061-C853-2838-F19B-1DE431486412}"/>
                </a:ext>
              </a:extLst>
            </p:cNvPr>
            <p:cNvGrpSpPr/>
            <p:nvPr/>
          </p:nvGrpSpPr>
          <p:grpSpPr>
            <a:xfrm>
              <a:off x="10026898" y="732539"/>
              <a:ext cx="1390227" cy="1265156"/>
              <a:chOff x="6990966" y="350890"/>
              <a:chExt cx="1165572" cy="1152716"/>
            </a:xfrm>
          </p:grpSpPr>
          <p:pic>
            <p:nvPicPr>
              <p:cNvPr id="552" name="Google Shape;552;p23">
                <a:extLst>
                  <a:ext uri="{FF2B5EF4-FFF2-40B4-BE49-F238E27FC236}">
                    <a16:creationId xmlns:a16="http://schemas.microsoft.com/office/drawing/2014/main" id="{2FBF345F-791A-53BB-1688-B9672FD9FD60}"/>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53" name="Google Shape;553;p23">
                <a:extLst>
                  <a:ext uri="{FF2B5EF4-FFF2-40B4-BE49-F238E27FC236}">
                    <a16:creationId xmlns:a16="http://schemas.microsoft.com/office/drawing/2014/main" id="{88776CA0-9514-9FB0-F21C-79D9C5A50FD1}"/>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54" name="Google Shape;554;p23">
              <a:extLst>
                <a:ext uri="{FF2B5EF4-FFF2-40B4-BE49-F238E27FC236}">
                  <a16:creationId xmlns:a16="http://schemas.microsoft.com/office/drawing/2014/main" id="{ECFB2139-603B-9F72-BFF2-00D6144FBA00}"/>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55" name="Google Shape;555;p23">
            <a:extLst>
              <a:ext uri="{FF2B5EF4-FFF2-40B4-BE49-F238E27FC236}">
                <a16:creationId xmlns:a16="http://schemas.microsoft.com/office/drawing/2014/main" id="{747EA347-3E4E-A433-51BA-7279FC4C88E3}"/>
              </a:ext>
            </a:extLst>
          </p:cNvPr>
          <p:cNvGrpSpPr/>
          <p:nvPr/>
        </p:nvGrpSpPr>
        <p:grpSpPr>
          <a:xfrm>
            <a:off x="9198745" y="2114970"/>
            <a:ext cx="2358284" cy="1131150"/>
            <a:chOff x="4388625" y="870333"/>
            <a:chExt cx="3029541" cy="1537203"/>
          </a:xfrm>
        </p:grpSpPr>
        <p:sp>
          <p:nvSpPr>
            <p:cNvPr id="556" name="Google Shape;556;p23">
              <a:extLst>
                <a:ext uri="{FF2B5EF4-FFF2-40B4-BE49-F238E27FC236}">
                  <a16:creationId xmlns:a16="http://schemas.microsoft.com/office/drawing/2014/main" id="{5ACE2CAE-6C2E-266B-C14F-684AAF628F4F}"/>
                </a:ext>
              </a:extLst>
            </p:cNvPr>
            <p:cNvSpPr/>
            <p:nvPr/>
          </p:nvSpPr>
          <p:spPr>
            <a:xfrm>
              <a:off x="4388625" y="870333"/>
              <a:ext cx="3029541" cy="867988"/>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557" name="Google Shape;557;p23">
              <a:extLst>
                <a:ext uri="{FF2B5EF4-FFF2-40B4-BE49-F238E27FC236}">
                  <a16:creationId xmlns:a16="http://schemas.microsoft.com/office/drawing/2014/main" id="{E54AE854-42D5-651D-C72B-19E80D467461}"/>
                </a:ext>
              </a:extLst>
            </p:cNvPr>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مقتطفات:</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just"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pic>
        <p:nvPicPr>
          <p:cNvPr id="3" name="صورة 2" descr="صورة تحتوي على نص, لقطة شاشة, برمجيات, برامج الوسائط المتعددة&#10;&#10;قد يكون المحتوى الذي تم إنشاؤه بواسطة الذكاء الاصطناعي غير صحيح.">
            <a:extLst>
              <a:ext uri="{FF2B5EF4-FFF2-40B4-BE49-F238E27FC236}">
                <a16:creationId xmlns:a16="http://schemas.microsoft.com/office/drawing/2014/main" id="{B911D4E7-A940-C097-1B5E-BA6F2646E892}"/>
              </a:ext>
            </a:extLst>
          </p:cNvPr>
          <p:cNvPicPr>
            <a:picLocks noChangeAspect="1"/>
          </p:cNvPicPr>
          <p:nvPr/>
        </p:nvPicPr>
        <p:blipFill>
          <a:blip r:embed="rId5"/>
          <a:srcRect b="13904"/>
          <a:stretch>
            <a:fillRect/>
          </a:stretch>
        </p:blipFill>
        <p:spPr>
          <a:xfrm>
            <a:off x="7916406" y="3015850"/>
            <a:ext cx="3640623" cy="2176944"/>
          </a:xfrm>
          <a:prstGeom prst="rect">
            <a:avLst/>
          </a:prstGeom>
        </p:spPr>
      </p:pic>
      <p:pic>
        <p:nvPicPr>
          <p:cNvPr id="5" name="صورة 4" descr="صورة تحتوي على نص, لقطة شاشة, برمجيات, وسائط متعددة&#10;&#10;قد يكون المحتوى الذي تم إنشاؤه بواسطة الذكاء الاصطناعي غير صحيح.">
            <a:extLst>
              <a:ext uri="{FF2B5EF4-FFF2-40B4-BE49-F238E27FC236}">
                <a16:creationId xmlns:a16="http://schemas.microsoft.com/office/drawing/2014/main" id="{C1CB3D87-79D1-2189-CAA3-9DC29D225058}"/>
              </a:ext>
            </a:extLst>
          </p:cNvPr>
          <p:cNvPicPr>
            <a:picLocks noChangeAspect="1"/>
          </p:cNvPicPr>
          <p:nvPr/>
        </p:nvPicPr>
        <p:blipFill>
          <a:blip r:embed="rId6"/>
          <a:srcRect b="12017"/>
          <a:stretch>
            <a:fillRect/>
          </a:stretch>
        </p:blipFill>
        <p:spPr>
          <a:xfrm>
            <a:off x="377787" y="3015850"/>
            <a:ext cx="3562495" cy="2176944"/>
          </a:xfrm>
          <a:prstGeom prst="rect">
            <a:avLst/>
          </a:prstGeom>
        </p:spPr>
      </p:pic>
      <p:pic>
        <p:nvPicPr>
          <p:cNvPr id="7" name="صورة 6" descr="صورة تحتوي على نص, لقطة شاشة, برمجيات, نظام التشغيل&#10;&#10;قد يكون المحتوى الذي تم إنشاؤه بواسطة الذكاء الاصطناعي غير صحيح.">
            <a:extLst>
              <a:ext uri="{FF2B5EF4-FFF2-40B4-BE49-F238E27FC236}">
                <a16:creationId xmlns:a16="http://schemas.microsoft.com/office/drawing/2014/main" id="{DB66472D-70A0-9AF1-5CFB-7FA05EC3C878}"/>
              </a:ext>
            </a:extLst>
          </p:cNvPr>
          <p:cNvPicPr>
            <a:picLocks noChangeAspect="1"/>
          </p:cNvPicPr>
          <p:nvPr/>
        </p:nvPicPr>
        <p:blipFill>
          <a:blip r:embed="rId7"/>
          <a:srcRect b="14974"/>
          <a:stretch>
            <a:fillRect/>
          </a:stretch>
        </p:blipFill>
        <p:spPr>
          <a:xfrm>
            <a:off x="4085145" y="3015850"/>
            <a:ext cx="3686398" cy="2176945"/>
          </a:xfrm>
          <a:prstGeom prst="rect">
            <a:avLst/>
          </a:prstGeom>
        </p:spPr>
      </p:pic>
    </p:spTree>
    <p:extLst>
      <p:ext uri="{BB962C8B-B14F-4D97-AF65-F5344CB8AC3E}">
        <p14:creationId xmlns:p14="http://schemas.microsoft.com/office/powerpoint/2010/main" val="3427843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4">
          <a:extLst>
            <a:ext uri="{FF2B5EF4-FFF2-40B4-BE49-F238E27FC236}">
              <a16:creationId xmlns:a16="http://schemas.microsoft.com/office/drawing/2014/main" id="{849B48AB-0882-0A6D-AD4B-97FB902A98F4}"/>
            </a:ext>
          </a:extLst>
        </p:cNvPr>
        <p:cNvGrpSpPr/>
        <p:nvPr/>
      </p:nvGrpSpPr>
      <p:grpSpPr>
        <a:xfrm>
          <a:off x="0" y="0"/>
          <a:ext cx="0" cy="0"/>
          <a:chOff x="0" y="0"/>
          <a:chExt cx="0" cy="0"/>
        </a:xfrm>
      </p:grpSpPr>
      <p:grpSp>
        <p:nvGrpSpPr>
          <p:cNvPr id="565" name="Google Shape;565;p24">
            <a:extLst>
              <a:ext uri="{FF2B5EF4-FFF2-40B4-BE49-F238E27FC236}">
                <a16:creationId xmlns:a16="http://schemas.microsoft.com/office/drawing/2014/main" id="{A6AE6D54-5A97-A6C1-80D6-63359236C64F}"/>
              </a:ext>
            </a:extLst>
          </p:cNvPr>
          <p:cNvGrpSpPr/>
          <p:nvPr/>
        </p:nvGrpSpPr>
        <p:grpSpPr>
          <a:xfrm>
            <a:off x="4463845" y="537162"/>
            <a:ext cx="2871019" cy="1360464"/>
            <a:chOff x="8777756" y="732538"/>
            <a:chExt cx="2639369" cy="1265157"/>
          </a:xfrm>
        </p:grpSpPr>
        <p:grpSp>
          <p:nvGrpSpPr>
            <p:cNvPr id="566" name="Google Shape;566;p24">
              <a:extLst>
                <a:ext uri="{FF2B5EF4-FFF2-40B4-BE49-F238E27FC236}">
                  <a16:creationId xmlns:a16="http://schemas.microsoft.com/office/drawing/2014/main" id="{041422ED-7223-0AB4-5AF8-C9B2DAB2B3C2}"/>
                </a:ext>
              </a:extLst>
            </p:cNvPr>
            <p:cNvGrpSpPr/>
            <p:nvPr/>
          </p:nvGrpSpPr>
          <p:grpSpPr>
            <a:xfrm>
              <a:off x="10026898" y="732539"/>
              <a:ext cx="1390227" cy="1265156"/>
              <a:chOff x="6990966" y="350890"/>
              <a:chExt cx="1165572" cy="1152716"/>
            </a:xfrm>
          </p:grpSpPr>
          <p:pic>
            <p:nvPicPr>
              <p:cNvPr id="567" name="Google Shape;567;p24">
                <a:extLst>
                  <a:ext uri="{FF2B5EF4-FFF2-40B4-BE49-F238E27FC236}">
                    <a16:creationId xmlns:a16="http://schemas.microsoft.com/office/drawing/2014/main" id="{0C413422-C6EC-7DF3-628C-B3E01E96D2EA}"/>
                  </a:ext>
                </a:extLst>
              </p:cNvPr>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568" name="Google Shape;568;p24">
                <a:extLst>
                  <a:ext uri="{FF2B5EF4-FFF2-40B4-BE49-F238E27FC236}">
                    <a16:creationId xmlns:a16="http://schemas.microsoft.com/office/drawing/2014/main" id="{03BCE969-E6D8-0BAE-4E20-5F4CDA517DE5}"/>
                  </a:ext>
                </a:extLst>
              </p:cNvPr>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569" name="Google Shape;569;p24">
              <a:extLst>
                <a:ext uri="{FF2B5EF4-FFF2-40B4-BE49-F238E27FC236}">
                  <a16:creationId xmlns:a16="http://schemas.microsoft.com/office/drawing/2014/main" id="{93266D92-B0E6-9423-764F-1F9005D829A0}"/>
                </a:ext>
              </a:extLst>
            </p:cNvPr>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570" name="Google Shape;570;p24">
            <a:extLst>
              <a:ext uri="{FF2B5EF4-FFF2-40B4-BE49-F238E27FC236}">
                <a16:creationId xmlns:a16="http://schemas.microsoft.com/office/drawing/2014/main" id="{D6DB5484-F9C8-C402-87F1-8D31329DCAFB}"/>
              </a:ext>
            </a:extLst>
          </p:cNvPr>
          <p:cNvGrpSpPr/>
          <p:nvPr/>
        </p:nvGrpSpPr>
        <p:grpSpPr>
          <a:xfrm>
            <a:off x="8063345" y="2352889"/>
            <a:ext cx="3531960" cy="1076111"/>
            <a:chOff x="2880876" y="870333"/>
            <a:chExt cx="4537290" cy="1462406"/>
          </a:xfrm>
        </p:grpSpPr>
        <p:sp>
          <p:nvSpPr>
            <p:cNvPr id="571" name="Google Shape;571;p24">
              <a:extLst>
                <a:ext uri="{FF2B5EF4-FFF2-40B4-BE49-F238E27FC236}">
                  <a16:creationId xmlns:a16="http://schemas.microsoft.com/office/drawing/2014/main" id="{7C002C18-8A5A-7E21-1F04-E38CE5A980D7}"/>
                </a:ext>
              </a:extLst>
            </p:cNvPr>
            <p:cNvSpPr/>
            <p:nvPr/>
          </p:nvSpPr>
          <p:spPr>
            <a:xfrm>
              <a:off x="2880876" y="870333"/>
              <a:ext cx="4537290" cy="867987"/>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572" name="Google Shape;572;p24">
              <a:extLst>
                <a:ext uri="{FF2B5EF4-FFF2-40B4-BE49-F238E27FC236}">
                  <a16:creationId xmlns:a16="http://schemas.microsoft.com/office/drawing/2014/main" id="{5F4D3DFD-FC7C-422C-4B37-1CEEFFE1695A}"/>
                </a:ext>
              </a:extLst>
            </p:cNvPr>
            <p:cNvSpPr txBox="1"/>
            <p:nvPr/>
          </p:nvSpPr>
          <p:spPr>
            <a:xfrm>
              <a:off x="3027097" y="994307"/>
              <a:ext cx="4244847" cy="13384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نسبة رضا المستفيد :</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573" name="Google Shape;573;p24">
            <a:extLst>
              <a:ext uri="{FF2B5EF4-FFF2-40B4-BE49-F238E27FC236}">
                <a16:creationId xmlns:a16="http://schemas.microsoft.com/office/drawing/2014/main" id="{0E40676E-F203-D0A8-CF97-B00EB92CB897}"/>
              </a:ext>
            </a:extLst>
          </p:cNvPr>
          <p:cNvSpPr txBox="1"/>
          <p:nvPr/>
        </p:nvSpPr>
        <p:spPr>
          <a:xfrm>
            <a:off x="6095115" y="2368436"/>
            <a:ext cx="1968230" cy="52318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3A3A3A"/>
              </a:buClr>
              <a:buSzPts val="2800"/>
              <a:buFont typeface="Montserrat ExtraBold"/>
              <a:buNone/>
            </a:pPr>
            <a:r>
              <a:rPr lang="ar-SA" sz="2800" b="0" i="0" u="none" strike="noStrike" cap="none" dirty="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97%</a:t>
            </a:r>
            <a:endParaRPr sz="1200" b="0" i="0" u="none" strike="noStrike" cap="none" dirty="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endParaRPr>
          </a:p>
        </p:txBody>
      </p:sp>
      <p:pic>
        <p:nvPicPr>
          <p:cNvPr id="3" name="صورة 2">
            <a:extLst>
              <a:ext uri="{FF2B5EF4-FFF2-40B4-BE49-F238E27FC236}">
                <a16:creationId xmlns:a16="http://schemas.microsoft.com/office/drawing/2014/main" id="{078EC894-B8FC-91BE-F3B9-97E28512690C}"/>
              </a:ext>
            </a:extLst>
          </p:cNvPr>
          <p:cNvPicPr>
            <a:picLocks noChangeAspect="1"/>
          </p:cNvPicPr>
          <p:nvPr/>
        </p:nvPicPr>
        <p:blipFill>
          <a:blip r:embed="rId5"/>
          <a:srcRect l="30521" t="28887" r="29779" b="41662"/>
          <a:stretch>
            <a:fillRect/>
          </a:stretch>
        </p:blipFill>
        <p:spPr>
          <a:xfrm>
            <a:off x="6309745" y="3267219"/>
            <a:ext cx="3621024" cy="144375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صورة 4">
            <a:extLst>
              <a:ext uri="{FF2B5EF4-FFF2-40B4-BE49-F238E27FC236}">
                <a16:creationId xmlns:a16="http://schemas.microsoft.com/office/drawing/2014/main" id="{6F3AB4EF-6DFB-F59F-CAB8-354CFE675D44}"/>
              </a:ext>
            </a:extLst>
          </p:cNvPr>
          <p:cNvPicPr>
            <a:picLocks noChangeAspect="1"/>
          </p:cNvPicPr>
          <p:nvPr/>
        </p:nvPicPr>
        <p:blipFill>
          <a:blip r:embed="rId5"/>
          <a:srcRect l="30129" t="58938" r="30035" b="12499"/>
          <a:stretch>
            <a:fillRect/>
          </a:stretch>
        </p:blipFill>
        <p:spPr>
          <a:xfrm>
            <a:off x="2474092" y="3253923"/>
            <a:ext cx="3621023" cy="139547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a:extLst>
              <a:ext uri="{FF2B5EF4-FFF2-40B4-BE49-F238E27FC236}">
                <a16:creationId xmlns:a16="http://schemas.microsoft.com/office/drawing/2014/main" id="{99B9B156-479F-47B3-3639-C041F23A0E47}"/>
              </a:ext>
            </a:extLst>
          </p:cNvPr>
          <p:cNvPicPr>
            <a:picLocks noChangeAspect="1"/>
          </p:cNvPicPr>
          <p:nvPr/>
        </p:nvPicPr>
        <p:blipFill>
          <a:blip r:embed="rId6"/>
          <a:srcRect l="31097" t="25532" r="30290" b="46023"/>
          <a:stretch>
            <a:fillRect/>
          </a:stretch>
        </p:blipFill>
        <p:spPr>
          <a:xfrm>
            <a:off x="6237587" y="4840553"/>
            <a:ext cx="3738460" cy="148028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صورة 8">
            <a:extLst>
              <a:ext uri="{FF2B5EF4-FFF2-40B4-BE49-F238E27FC236}">
                <a16:creationId xmlns:a16="http://schemas.microsoft.com/office/drawing/2014/main" id="{06D82727-F838-6D00-78FF-4BD571EFE854}"/>
              </a:ext>
            </a:extLst>
          </p:cNvPr>
          <p:cNvPicPr>
            <a:picLocks noChangeAspect="1"/>
          </p:cNvPicPr>
          <p:nvPr/>
        </p:nvPicPr>
        <p:blipFill>
          <a:blip r:embed="rId6"/>
          <a:srcRect l="29856" t="55974" r="29835" b="14741"/>
          <a:stretch>
            <a:fillRect/>
          </a:stretch>
        </p:blipFill>
        <p:spPr>
          <a:xfrm>
            <a:off x="2488742" y="4840553"/>
            <a:ext cx="3621023" cy="141406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072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123" name="Google Shape;123;p4"/>
          <p:cNvGrpSpPr/>
          <p:nvPr/>
        </p:nvGrpSpPr>
        <p:grpSpPr>
          <a:xfrm>
            <a:off x="4463845" y="537162"/>
            <a:ext cx="2871019" cy="1360464"/>
            <a:chOff x="8777756" y="732538"/>
            <a:chExt cx="2639369" cy="1265157"/>
          </a:xfrm>
        </p:grpSpPr>
        <p:grpSp>
          <p:nvGrpSpPr>
            <p:cNvPr id="124" name="Google Shape;124;p4"/>
            <p:cNvGrpSpPr/>
            <p:nvPr/>
          </p:nvGrpSpPr>
          <p:grpSpPr>
            <a:xfrm>
              <a:off x="10026898" y="732539"/>
              <a:ext cx="1390227" cy="1265156"/>
              <a:chOff x="6990966" y="350890"/>
              <a:chExt cx="1165572" cy="1152716"/>
            </a:xfrm>
          </p:grpSpPr>
          <p:pic>
            <p:nvPicPr>
              <p:cNvPr id="125" name="Google Shape;125;p4"/>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126" name="Google Shape;126;p4"/>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127" name="Google Shape;127;p4"/>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128" name="Google Shape;128;p4"/>
          <p:cNvGrpSpPr/>
          <p:nvPr/>
        </p:nvGrpSpPr>
        <p:grpSpPr>
          <a:xfrm>
            <a:off x="8244819" y="3044561"/>
            <a:ext cx="2943344" cy="2672684"/>
            <a:chOff x="8192446" y="2493243"/>
            <a:chExt cx="3433071" cy="3485737"/>
          </a:xfrm>
        </p:grpSpPr>
        <p:grpSp>
          <p:nvGrpSpPr>
            <p:cNvPr id="129" name="Google Shape;129;p4"/>
            <p:cNvGrpSpPr/>
            <p:nvPr/>
          </p:nvGrpSpPr>
          <p:grpSpPr>
            <a:xfrm flipH="1">
              <a:off x="8941077" y="2697597"/>
              <a:ext cx="2684440" cy="3281383"/>
              <a:chOff x="1024381" y="1915878"/>
              <a:chExt cx="3140928" cy="3839382"/>
            </a:xfrm>
          </p:grpSpPr>
          <p:grpSp>
            <p:nvGrpSpPr>
              <p:cNvPr id="130" name="Google Shape;130;p4"/>
              <p:cNvGrpSpPr/>
              <p:nvPr/>
            </p:nvGrpSpPr>
            <p:grpSpPr>
              <a:xfrm>
                <a:off x="1521105" y="1915878"/>
                <a:ext cx="1619853" cy="3221853"/>
                <a:chOff x="869549" y="1796718"/>
                <a:chExt cx="1651818" cy="3285434"/>
              </a:xfrm>
            </p:grpSpPr>
            <p:sp>
              <p:nvSpPr>
                <p:cNvPr id="131" name="Google Shape;131;p4"/>
                <p:cNvSpPr/>
                <p:nvPr/>
              </p:nvSpPr>
              <p:spPr>
                <a:xfrm>
                  <a:off x="1657520" y="2783082"/>
                  <a:ext cx="504553" cy="1342823"/>
                </a:xfrm>
                <a:custGeom>
                  <a:avLst/>
                  <a:gdLst/>
                  <a:ahLst/>
                  <a:cxnLst/>
                  <a:rect l="l" t="t" r="r" b="b"/>
                  <a:pathLst>
                    <a:path w="504553" h="1342823" extrusionOk="0">
                      <a:moveTo>
                        <a:pt x="252278" y="1342824"/>
                      </a:moveTo>
                      <a:cubicBezTo>
                        <a:pt x="113171" y="1342824"/>
                        <a:pt x="0" y="1041632"/>
                        <a:pt x="0" y="671423"/>
                      </a:cubicBezTo>
                      <a:cubicBezTo>
                        <a:pt x="0" y="301192"/>
                        <a:pt x="113171" y="0"/>
                        <a:pt x="252278" y="0"/>
                      </a:cubicBezTo>
                      <a:cubicBezTo>
                        <a:pt x="391383" y="0"/>
                        <a:pt x="504553" y="301192"/>
                        <a:pt x="504553" y="671423"/>
                      </a:cubicBezTo>
                      <a:cubicBezTo>
                        <a:pt x="504553" y="1041632"/>
                        <a:pt x="391383" y="1342824"/>
                        <a:pt x="252278" y="1342824"/>
                      </a:cubicBezTo>
                      <a:close/>
                    </a:path>
                  </a:pathLst>
                </a:custGeom>
                <a:solidFill>
                  <a:srgbClr val="F2CC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 name="Google Shape;132;p4"/>
                <p:cNvSpPr/>
                <p:nvPr/>
              </p:nvSpPr>
              <p:spPr>
                <a:xfrm>
                  <a:off x="1477888" y="2304960"/>
                  <a:ext cx="863813" cy="2299069"/>
                </a:xfrm>
                <a:custGeom>
                  <a:avLst/>
                  <a:gdLst/>
                  <a:ahLst/>
                  <a:cxnLst/>
                  <a:rect l="l" t="t" r="r" b="b"/>
                  <a:pathLst>
                    <a:path w="863813" h="2299069" extrusionOk="0">
                      <a:moveTo>
                        <a:pt x="863813" y="1149546"/>
                      </a:moveTo>
                      <a:cubicBezTo>
                        <a:pt x="863813" y="515677"/>
                        <a:pt x="670074" y="0"/>
                        <a:pt x="431910" y="0"/>
                      </a:cubicBezTo>
                      <a:cubicBezTo>
                        <a:pt x="193744" y="0"/>
                        <a:pt x="0" y="515677"/>
                        <a:pt x="0" y="1149546"/>
                      </a:cubicBezTo>
                      <a:cubicBezTo>
                        <a:pt x="0" y="1783393"/>
                        <a:pt x="193744" y="2299070"/>
                        <a:pt x="431910" y="2299070"/>
                      </a:cubicBezTo>
                      <a:cubicBezTo>
                        <a:pt x="670074" y="2299070"/>
                        <a:pt x="863813" y="1783393"/>
                        <a:pt x="863813" y="1149546"/>
                      </a:cubicBezTo>
                      <a:close/>
                      <a:moveTo>
                        <a:pt x="89831" y="1149546"/>
                      </a:moveTo>
                      <a:cubicBezTo>
                        <a:pt x="89831" y="647507"/>
                        <a:pt x="243273" y="239073"/>
                        <a:pt x="431910" y="239073"/>
                      </a:cubicBezTo>
                      <a:cubicBezTo>
                        <a:pt x="620544" y="239073"/>
                        <a:pt x="774014" y="647507"/>
                        <a:pt x="774014" y="1149546"/>
                      </a:cubicBezTo>
                      <a:cubicBezTo>
                        <a:pt x="774014" y="1651585"/>
                        <a:pt x="620544" y="2059997"/>
                        <a:pt x="431910" y="2059997"/>
                      </a:cubicBezTo>
                      <a:cubicBezTo>
                        <a:pt x="243273" y="2059997"/>
                        <a:pt x="89831" y="1651585"/>
                        <a:pt x="89831" y="1149546"/>
                      </a:cubicBezTo>
                      <a:close/>
                    </a:path>
                  </a:pathLst>
                </a:custGeom>
                <a:solidFill>
                  <a:srgbClr val="F2CC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p4"/>
                <p:cNvSpPr/>
                <p:nvPr/>
              </p:nvSpPr>
              <p:spPr>
                <a:xfrm>
                  <a:off x="1201820" y="1826848"/>
                  <a:ext cx="1319547" cy="3255304"/>
                </a:xfrm>
                <a:custGeom>
                  <a:avLst/>
                  <a:gdLst/>
                  <a:ahLst/>
                  <a:cxnLst/>
                  <a:rect l="l" t="t" r="r" b="b"/>
                  <a:pathLst>
                    <a:path w="1319547" h="3255304" extrusionOk="0">
                      <a:moveTo>
                        <a:pt x="1319547" y="1627658"/>
                      </a:moveTo>
                      <a:cubicBezTo>
                        <a:pt x="1319547" y="728717"/>
                        <a:pt x="1045737" y="0"/>
                        <a:pt x="707978" y="0"/>
                      </a:cubicBezTo>
                      <a:cubicBezTo>
                        <a:pt x="707385" y="0"/>
                        <a:pt x="706820" y="0"/>
                        <a:pt x="706256" y="29"/>
                      </a:cubicBezTo>
                      <a:lnTo>
                        <a:pt x="705973" y="29"/>
                      </a:lnTo>
                      <a:cubicBezTo>
                        <a:pt x="640088" y="591"/>
                        <a:pt x="573006" y="28677"/>
                        <a:pt x="507707" y="80245"/>
                      </a:cubicBezTo>
                      <a:cubicBezTo>
                        <a:pt x="507665" y="80278"/>
                        <a:pt x="507620" y="80312"/>
                        <a:pt x="507577" y="80346"/>
                      </a:cubicBezTo>
                      <a:cubicBezTo>
                        <a:pt x="504251" y="82975"/>
                        <a:pt x="500929" y="85646"/>
                        <a:pt x="497612" y="88396"/>
                      </a:cubicBezTo>
                      <a:cubicBezTo>
                        <a:pt x="496369" y="89440"/>
                        <a:pt x="495128" y="90456"/>
                        <a:pt x="493885" y="91500"/>
                      </a:cubicBezTo>
                      <a:cubicBezTo>
                        <a:pt x="492673" y="92543"/>
                        <a:pt x="491459" y="93560"/>
                        <a:pt x="490245" y="94604"/>
                      </a:cubicBezTo>
                      <a:cubicBezTo>
                        <a:pt x="488975" y="95703"/>
                        <a:pt x="487705" y="96776"/>
                        <a:pt x="486464" y="97875"/>
                      </a:cubicBezTo>
                      <a:cubicBezTo>
                        <a:pt x="485221" y="98977"/>
                        <a:pt x="483980" y="100050"/>
                        <a:pt x="482739" y="101149"/>
                      </a:cubicBezTo>
                      <a:cubicBezTo>
                        <a:pt x="481496" y="102249"/>
                        <a:pt x="480255" y="103350"/>
                        <a:pt x="479041" y="104450"/>
                      </a:cubicBezTo>
                      <a:cubicBezTo>
                        <a:pt x="477800" y="105579"/>
                        <a:pt x="476559" y="106707"/>
                        <a:pt x="475316" y="107836"/>
                      </a:cubicBezTo>
                      <a:cubicBezTo>
                        <a:pt x="472943" y="109981"/>
                        <a:pt x="470603" y="112153"/>
                        <a:pt x="468231" y="114410"/>
                      </a:cubicBezTo>
                      <a:cubicBezTo>
                        <a:pt x="466905" y="115680"/>
                        <a:pt x="465578" y="116950"/>
                        <a:pt x="464252" y="118220"/>
                      </a:cubicBezTo>
                      <a:cubicBezTo>
                        <a:pt x="463773" y="118643"/>
                        <a:pt x="463294" y="119122"/>
                        <a:pt x="462812" y="119572"/>
                      </a:cubicBezTo>
                      <a:cubicBezTo>
                        <a:pt x="462362" y="120025"/>
                        <a:pt x="461909" y="120477"/>
                        <a:pt x="461459" y="120900"/>
                      </a:cubicBezTo>
                      <a:cubicBezTo>
                        <a:pt x="461148" y="121182"/>
                        <a:pt x="460866" y="121491"/>
                        <a:pt x="460554" y="121773"/>
                      </a:cubicBezTo>
                      <a:cubicBezTo>
                        <a:pt x="459342" y="122958"/>
                        <a:pt x="458099" y="124172"/>
                        <a:pt x="456885" y="125386"/>
                      </a:cubicBezTo>
                      <a:cubicBezTo>
                        <a:pt x="448279" y="133877"/>
                        <a:pt x="439757" y="142765"/>
                        <a:pt x="431289" y="152020"/>
                      </a:cubicBezTo>
                      <a:cubicBezTo>
                        <a:pt x="428834" y="154672"/>
                        <a:pt x="426436" y="157352"/>
                        <a:pt x="424037" y="160062"/>
                      </a:cubicBezTo>
                      <a:cubicBezTo>
                        <a:pt x="404253" y="182294"/>
                        <a:pt x="384808" y="206616"/>
                        <a:pt x="365758" y="232939"/>
                      </a:cubicBezTo>
                      <a:cubicBezTo>
                        <a:pt x="364320" y="234885"/>
                        <a:pt x="362908" y="236860"/>
                        <a:pt x="361524" y="238835"/>
                      </a:cubicBezTo>
                      <a:cubicBezTo>
                        <a:pt x="359860" y="241122"/>
                        <a:pt x="358223" y="243435"/>
                        <a:pt x="356614" y="245748"/>
                      </a:cubicBezTo>
                      <a:cubicBezTo>
                        <a:pt x="354301" y="249022"/>
                        <a:pt x="351987" y="252350"/>
                        <a:pt x="349671" y="255709"/>
                      </a:cubicBezTo>
                      <a:cubicBezTo>
                        <a:pt x="345072" y="262395"/>
                        <a:pt x="340498" y="269223"/>
                        <a:pt x="335955" y="276163"/>
                      </a:cubicBezTo>
                      <a:cubicBezTo>
                        <a:pt x="333671" y="279634"/>
                        <a:pt x="331413" y="283132"/>
                        <a:pt x="329153" y="286659"/>
                      </a:cubicBezTo>
                      <a:cubicBezTo>
                        <a:pt x="327659" y="288972"/>
                        <a:pt x="326162" y="291314"/>
                        <a:pt x="324695" y="293657"/>
                      </a:cubicBezTo>
                      <a:cubicBezTo>
                        <a:pt x="322352" y="297296"/>
                        <a:pt x="320038" y="300993"/>
                        <a:pt x="317780" y="304717"/>
                      </a:cubicBezTo>
                      <a:cubicBezTo>
                        <a:pt x="316596" y="306607"/>
                        <a:pt x="315411" y="308526"/>
                        <a:pt x="314253" y="310445"/>
                      </a:cubicBezTo>
                      <a:cubicBezTo>
                        <a:pt x="311374" y="315099"/>
                        <a:pt x="308552" y="319810"/>
                        <a:pt x="305759" y="324551"/>
                      </a:cubicBezTo>
                      <a:cubicBezTo>
                        <a:pt x="303924" y="327598"/>
                        <a:pt x="302117" y="330702"/>
                        <a:pt x="300311" y="333777"/>
                      </a:cubicBezTo>
                      <a:cubicBezTo>
                        <a:pt x="295202" y="342439"/>
                        <a:pt x="290180" y="351271"/>
                        <a:pt x="285212" y="360242"/>
                      </a:cubicBezTo>
                      <a:cubicBezTo>
                        <a:pt x="283406" y="363515"/>
                        <a:pt x="281572" y="366845"/>
                        <a:pt x="279737" y="370175"/>
                      </a:cubicBezTo>
                      <a:cubicBezTo>
                        <a:pt x="277450" y="374293"/>
                        <a:pt x="275192" y="378470"/>
                        <a:pt x="272993" y="382644"/>
                      </a:cubicBezTo>
                      <a:cubicBezTo>
                        <a:pt x="266275" y="395200"/>
                        <a:pt x="259643" y="408067"/>
                        <a:pt x="253066" y="421165"/>
                      </a:cubicBezTo>
                      <a:cubicBezTo>
                        <a:pt x="250894" y="425509"/>
                        <a:pt x="248721" y="429899"/>
                        <a:pt x="246548" y="434333"/>
                      </a:cubicBezTo>
                      <a:cubicBezTo>
                        <a:pt x="244290" y="438968"/>
                        <a:pt x="242032" y="443626"/>
                        <a:pt x="239774" y="448306"/>
                      </a:cubicBezTo>
                      <a:cubicBezTo>
                        <a:pt x="98298" y="743743"/>
                        <a:pt x="0" y="1160754"/>
                        <a:pt x="0" y="1623918"/>
                      </a:cubicBezTo>
                      <a:cubicBezTo>
                        <a:pt x="0" y="1890804"/>
                        <a:pt x="32625" y="2142977"/>
                        <a:pt x="87349" y="2365702"/>
                      </a:cubicBezTo>
                      <a:cubicBezTo>
                        <a:pt x="91327" y="2381803"/>
                        <a:pt x="95392" y="2397769"/>
                        <a:pt x="99568" y="2413579"/>
                      </a:cubicBezTo>
                      <a:cubicBezTo>
                        <a:pt x="100611" y="2417520"/>
                        <a:pt x="101684" y="2421484"/>
                        <a:pt x="102728" y="2425403"/>
                      </a:cubicBezTo>
                      <a:cubicBezTo>
                        <a:pt x="105918" y="2437204"/>
                        <a:pt x="109164" y="2448916"/>
                        <a:pt x="112465" y="2460494"/>
                      </a:cubicBezTo>
                      <a:cubicBezTo>
                        <a:pt x="113567" y="2464368"/>
                        <a:pt x="114667" y="2468242"/>
                        <a:pt x="115796" y="2472093"/>
                      </a:cubicBezTo>
                      <a:cubicBezTo>
                        <a:pt x="119154" y="2483648"/>
                        <a:pt x="122540" y="2495091"/>
                        <a:pt x="126012" y="2506467"/>
                      </a:cubicBezTo>
                      <a:cubicBezTo>
                        <a:pt x="128326" y="2514014"/>
                        <a:pt x="130669" y="2521560"/>
                        <a:pt x="133010" y="2529040"/>
                      </a:cubicBezTo>
                      <a:cubicBezTo>
                        <a:pt x="134168" y="2532779"/>
                        <a:pt x="135353" y="2536519"/>
                        <a:pt x="136567" y="2540237"/>
                      </a:cubicBezTo>
                      <a:cubicBezTo>
                        <a:pt x="137781" y="2543954"/>
                        <a:pt x="138966" y="2547649"/>
                        <a:pt x="140180" y="2551344"/>
                      </a:cubicBezTo>
                      <a:cubicBezTo>
                        <a:pt x="141929" y="2556718"/>
                        <a:pt x="143708" y="2562070"/>
                        <a:pt x="145457" y="2567400"/>
                      </a:cubicBezTo>
                      <a:cubicBezTo>
                        <a:pt x="147263" y="2572730"/>
                        <a:pt x="149041" y="2578037"/>
                        <a:pt x="150847" y="2583344"/>
                      </a:cubicBezTo>
                      <a:cubicBezTo>
                        <a:pt x="165296" y="2625623"/>
                        <a:pt x="180566" y="2666357"/>
                        <a:pt x="196539" y="2705433"/>
                      </a:cubicBezTo>
                      <a:cubicBezTo>
                        <a:pt x="200546" y="2715197"/>
                        <a:pt x="204583" y="2724871"/>
                        <a:pt x="208646" y="2734410"/>
                      </a:cubicBezTo>
                      <a:cubicBezTo>
                        <a:pt x="219398" y="2759513"/>
                        <a:pt x="230405" y="2783877"/>
                        <a:pt x="241694" y="2807458"/>
                      </a:cubicBezTo>
                      <a:cubicBezTo>
                        <a:pt x="243302" y="2810817"/>
                        <a:pt x="244911" y="2814176"/>
                        <a:pt x="246548" y="2817490"/>
                      </a:cubicBezTo>
                      <a:cubicBezTo>
                        <a:pt x="250894" y="2826425"/>
                        <a:pt x="255268" y="2835181"/>
                        <a:pt x="259672" y="2843870"/>
                      </a:cubicBezTo>
                      <a:cubicBezTo>
                        <a:pt x="261874" y="2848191"/>
                        <a:pt x="264073" y="2852514"/>
                        <a:pt x="266304" y="2856813"/>
                      </a:cubicBezTo>
                      <a:cubicBezTo>
                        <a:pt x="270735" y="2865345"/>
                        <a:pt x="275222" y="2873788"/>
                        <a:pt x="279737" y="2882118"/>
                      </a:cubicBezTo>
                      <a:cubicBezTo>
                        <a:pt x="282024" y="2886260"/>
                        <a:pt x="284282" y="2890403"/>
                        <a:pt x="286540" y="2894501"/>
                      </a:cubicBezTo>
                      <a:cubicBezTo>
                        <a:pt x="288007" y="2897144"/>
                        <a:pt x="289445" y="2899741"/>
                        <a:pt x="290912" y="2902339"/>
                      </a:cubicBezTo>
                      <a:cubicBezTo>
                        <a:pt x="291759" y="2903817"/>
                        <a:pt x="292579" y="2905250"/>
                        <a:pt x="293396" y="2906706"/>
                      </a:cubicBezTo>
                      <a:cubicBezTo>
                        <a:pt x="294525" y="2908743"/>
                        <a:pt x="295683" y="2910759"/>
                        <a:pt x="296839" y="2912752"/>
                      </a:cubicBezTo>
                      <a:cubicBezTo>
                        <a:pt x="297997" y="2914745"/>
                        <a:pt x="299153" y="2916783"/>
                        <a:pt x="300311" y="2918753"/>
                      </a:cubicBezTo>
                      <a:cubicBezTo>
                        <a:pt x="302625" y="2922739"/>
                        <a:pt x="304939" y="2926681"/>
                        <a:pt x="307253" y="2930622"/>
                      </a:cubicBezTo>
                      <a:cubicBezTo>
                        <a:pt x="309596" y="2934541"/>
                        <a:pt x="311910" y="2938392"/>
                        <a:pt x="314253" y="2942266"/>
                      </a:cubicBezTo>
                      <a:cubicBezTo>
                        <a:pt x="316596" y="2946140"/>
                        <a:pt x="318938" y="2949948"/>
                        <a:pt x="321308" y="2953754"/>
                      </a:cubicBezTo>
                      <a:cubicBezTo>
                        <a:pt x="323651" y="2957561"/>
                        <a:pt x="326021" y="2961301"/>
                        <a:pt x="328393" y="2965041"/>
                      </a:cubicBezTo>
                      <a:cubicBezTo>
                        <a:pt x="333133" y="2972520"/>
                        <a:pt x="337902" y="2979865"/>
                        <a:pt x="342729" y="2987076"/>
                      </a:cubicBezTo>
                      <a:cubicBezTo>
                        <a:pt x="344761" y="2990121"/>
                        <a:pt x="346792" y="2993167"/>
                        <a:pt x="348853" y="2996190"/>
                      </a:cubicBezTo>
                      <a:cubicBezTo>
                        <a:pt x="355033" y="3005304"/>
                        <a:pt x="361271" y="3014217"/>
                        <a:pt x="367563" y="3022905"/>
                      </a:cubicBezTo>
                      <a:cubicBezTo>
                        <a:pt x="370923" y="3027563"/>
                        <a:pt x="374281" y="3032132"/>
                        <a:pt x="377638" y="3036610"/>
                      </a:cubicBezTo>
                      <a:cubicBezTo>
                        <a:pt x="378626" y="3037931"/>
                        <a:pt x="379614" y="3039275"/>
                        <a:pt x="380631" y="3040574"/>
                      </a:cubicBezTo>
                      <a:cubicBezTo>
                        <a:pt x="382495" y="3043037"/>
                        <a:pt x="384385" y="3045568"/>
                        <a:pt x="386303" y="3048008"/>
                      </a:cubicBezTo>
                      <a:cubicBezTo>
                        <a:pt x="386643" y="3048457"/>
                        <a:pt x="386981" y="3048882"/>
                        <a:pt x="387290" y="3049307"/>
                      </a:cubicBezTo>
                      <a:cubicBezTo>
                        <a:pt x="389013" y="3051502"/>
                        <a:pt x="390706" y="3053719"/>
                        <a:pt x="392429" y="3055846"/>
                      </a:cubicBezTo>
                      <a:cubicBezTo>
                        <a:pt x="402390" y="3068543"/>
                        <a:pt x="412465" y="3080681"/>
                        <a:pt x="422655" y="3092258"/>
                      </a:cubicBezTo>
                      <a:cubicBezTo>
                        <a:pt x="424742" y="3094632"/>
                        <a:pt x="426803" y="3096983"/>
                        <a:pt x="428920" y="3099312"/>
                      </a:cubicBezTo>
                      <a:cubicBezTo>
                        <a:pt x="430302" y="3100857"/>
                        <a:pt x="431684" y="3102402"/>
                        <a:pt x="433095" y="3103925"/>
                      </a:cubicBezTo>
                      <a:cubicBezTo>
                        <a:pt x="434929" y="3105963"/>
                        <a:pt x="436820" y="3108000"/>
                        <a:pt x="438684" y="3109994"/>
                      </a:cubicBezTo>
                      <a:cubicBezTo>
                        <a:pt x="440348" y="3111807"/>
                        <a:pt x="442014" y="3113554"/>
                        <a:pt x="443708" y="3115301"/>
                      </a:cubicBezTo>
                      <a:cubicBezTo>
                        <a:pt x="445316" y="3117025"/>
                        <a:pt x="446980" y="3118749"/>
                        <a:pt x="448618" y="3120429"/>
                      </a:cubicBezTo>
                      <a:cubicBezTo>
                        <a:pt x="450564" y="3122467"/>
                        <a:pt x="452540" y="3124482"/>
                        <a:pt x="454489" y="3126453"/>
                      </a:cubicBezTo>
                      <a:cubicBezTo>
                        <a:pt x="456491" y="3128446"/>
                        <a:pt x="458496" y="3130461"/>
                        <a:pt x="460527" y="3132432"/>
                      </a:cubicBezTo>
                      <a:cubicBezTo>
                        <a:pt x="472381" y="3144121"/>
                        <a:pt x="484347" y="3155004"/>
                        <a:pt x="496342" y="3165104"/>
                      </a:cubicBezTo>
                      <a:cubicBezTo>
                        <a:pt x="500969" y="3169000"/>
                        <a:pt x="505626" y="3172785"/>
                        <a:pt x="510283" y="3176413"/>
                      </a:cubicBezTo>
                      <a:cubicBezTo>
                        <a:pt x="512597" y="3178227"/>
                        <a:pt x="514911" y="3180018"/>
                        <a:pt x="517225" y="3181787"/>
                      </a:cubicBezTo>
                      <a:cubicBezTo>
                        <a:pt x="517310" y="3181832"/>
                        <a:pt x="517395" y="3181899"/>
                        <a:pt x="517451" y="3181944"/>
                      </a:cubicBezTo>
                      <a:cubicBezTo>
                        <a:pt x="519850" y="3183758"/>
                        <a:pt x="522249" y="3185527"/>
                        <a:pt x="524648" y="3187274"/>
                      </a:cubicBezTo>
                      <a:cubicBezTo>
                        <a:pt x="527470" y="3189334"/>
                        <a:pt x="530263" y="3191349"/>
                        <a:pt x="533086" y="3193297"/>
                      </a:cubicBezTo>
                      <a:cubicBezTo>
                        <a:pt x="535032" y="3194663"/>
                        <a:pt x="536981" y="3196007"/>
                        <a:pt x="538928" y="3197283"/>
                      </a:cubicBezTo>
                      <a:cubicBezTo>
                        <a:pt x="539013" y="3197373"/>
                        <a:pt x="539125" y="3197440"/>
                        <a:pt x="539239" y="3197529"/>
                      </a:cubicBezTo>
                      <a:cubicBezTo>
                        <a:pt x="541580" y="3199097"/>
                        <a:pt x="543923" y="3200642"/>
                        <a:pt x="546266" y="3202143"/>
                      </a:cubicBezTo>
                      <a:cubicBezTo>
                        <a:pt x="570253" y="3217684"/>
                        <a:pt x="594413" y="3229933"/>
                        <a:pt x="618598" y="3238779"/>
                      </a:cubicBezTo>
                      <a:cubicBezTo>
                        <a:pt x="648458" y="3249662"/>
                        <a:pt x="678346" y="3255305"/>
                        <a:pt x="707978" y="3255305"/>
                      </a:cubicBezTo>
                      <a:cubicBezTo>
                        <a:pt x="1045737" y="3255305"/>
                        <a:pt x="1319547" y="2526577"/>
                        <a:pt x="1319547" y="1627658"/>
                      </a:cubicBezTo>
                      <a:close/>
                      <a:moveTo>
                        <a:pt x="186238" y="1627658"/>
                      </a:moveTo>
                      <a:cubicBezTo>
                        <a:pt x="186238" y="861981"/>
                        <a:pt x="420312" y="239061"/>
                        <a:pt x="707978" y="239061"/>
                      </a:cubicBezTo>
                      <a:cubicBezTo>
                        <a:pt x="995672" y="239061"/>
                        <a:pt x="1229726" y="861981"/>
                        <a:pt x="1229726" y="1627658"/>
                      </a:cubicBezTo>
                      <a:cubicBezTo>
                        <a:pt x="1229726" y="2393313"/>
                        <a:pt x="995672" y="3016232"/>
                        <a:pt x="707978" y="3016232"/>
                      </a:cubicBezTo>
                      <a:cubicBezTo>
                        <a:pt x="420312" y="3016232"/>
                        <a:pt x="186238" y="2393313"/>
                        <a:pt x="186238" y="1627658"/>
                      </a:cubicBezTo>
                      <a:close/>
                    </a:path>
                  </a:pathLst>
                </a:custGeom>
                <a:solidFill>
                  <a:srgbClr val="63537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4" name="Google Shape;134;p4"/>
                <p:cNvSpPr/>
                <p:nvPr/>
              </p:nvSpPr>
              <p:spPr>
                <a:xfrm>
                  <a:off x="1419837" y="2035733"/>
                  <a:ext cx="1043487" cy="2777170"/>
                </a:xfrm>
                <a:custGeom>
                  <a:avLst/>
                  <a:gdLst/>
                  <a:ahLst/>
                  <a:cxnLst/>
                  <a:rect l="l" t="t" r="r" b="b"/>
                  <a:pathLst>
                    <a:path w="1043487" h="2777170" extrusionOk="0">
                      <a:moveTo>
                        <a:pt x="1043488" y="1388597"/>
                      </a:moveTo>
                      <a:cubicBezTo>
                        <a:pt x="1043488" y="622919"/>
                        <a:pt x="809434" y="0"/>
                        <a:pt x="521741" y="0"/>
                      </a:cubicBezTo>
                      <a:cubicBezTo>
                        <a:pt x="234074" y="0"/>
                        <a:pt x="0" y="622919"/>
                        <a:pt x="0" y="1388597"/>
                      </a:cubicBezTo>
                      <a:cubicBezTo>
                        <a:pt x="0" y="2154252"/>
                        <a:pt x="234074" y="2777171"/>
                        <a:pt x="521741" y="2777171"/>
                      </a:cubicBezTo>
                      <a:cubicBezTo>
                        <a:pt x="809434" y="2777171"/>
                        <a:pt x="1043488" y="2154252"/>
                        <a:pt x="1043488" y="1388597"/>
                      </a:cubicBezTo>
                      <a:close/>
                      <a:moveTo>
                        <a:pt x="89831" y="1388597"/>
                      </a:moveTo>
                      <a:cubicBezTo>
                        <a:pt x="89831" y="754727"/>
                        <a:pt x="283574" y="239050"/>
                        <a:pt x="521741" y="239050"/>
                      </a:cubicBezTo>
                      <a:cubicBezTo>
                        <a:pt x="759905" y="239050"/>
                        <a:pt x="953644" y="754727"/>
                        <a:pt x="953644" y="1388597"/>
                      </a:cubicBezTo>
                      <a:cubicBezTo>
                        <a:pt x="953644" y="2022443"/>
                        <a:pt x="759905" y="2538120"/>
                        <a:pt x="521741" y="2538120"/>
                      </a:cubicBezTo>
                      <a:cubicBezTo>
                        <a:pt x="283574" y="2538120"/>
                        <a:pt x="89831" y="2022443"/>
                        <a:pt x="89831" y="13885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5" name="Google Shape;135;p4"/>
                <p:cNvSpPr/>
                <p:nvPr/>
              </p:nvSpPr>
              <p:spPr>
                <a:xfrm>
                  <a:off x="1657520" y="2783082"/>
                  <a:ext cx="504553" cy="1342823"/>
                </a:xfrm>
                <a:custGeom>
                  <a:avLst/>
                  <a:gdLst/>
                  <a:ahLst/>
                  <a:cxnLst/>
                  <a:rect l="l" t="t" r="r" b="b"/>
                  <a:pathLst>
                    <a:path w="504553" h="1342823" extrusionOk="0">
                      <a:moveTo>
                        <a:pt x="252278" y="1342824"/>
                      </a:moveTo>
                      <a:cubicBezTo>
                        <a:pt x="113171" y="1342824"/>
                        <a:pt x="0" y="1041632"/>
                        <a:pt x="0" y="671423"/>
                      </a:cubicBezTo>
                      <a:cubicBezTo>
                        <a:pt x="0" y="301192"/>
                        <a:pt x="113171" y="0"/>
                        <a:pt x="252278" y="0"/>
                      </a:cubicBezTo>
                      <a:cubicBezTo>
                        <a:pt x="391383" y="0"/>
                        <a:pt x="504553" y="301192"/>
                        <a:pt x="504553" y="671423"/>
                      </a:cubicBezTo>
                      <a:cubicBezTo>
                        <a:pt x="504553" y="1041632"/>
                        <a:pt x="391383" y="1342824"/>
                        <a:pt x="252278" y="13428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 name="Google Shape;136;p4"/>
                <p:cNvSpPr/>
                <p:nvPr/>
              </p:nvSpPr>
              <p:spPr>
                <a:xfrm>
                  <a:off x="1477888" y="2304960"/>
                  <a:ext cx="863813" cy="2299069"/>
                </a:xfrm>
                <a:custGeom>
                  <a:avLst/>
                  <a:gdLst/>
                  <a:ahLst/>
                  <a:cxnLst/>
                  <a:rect l="l" t="t" r="r" b="b"/>
                  <a:pathLst>
                    <a:path w="863813" h="2299069" extrusionOk="0">
                      <a:moveTo>
                        <a:pt x="863813" y="1149546"/>
                      </a:moveTo>
                      <a:cubicBezTo>
                        <a:pt x="863813" y="515677"/>
                        <a:pt x="670074" y="0"/>
                        <a:pt x="431910" y="0"/>
                      </a:cubicBezTo>
                      <a:cubicBezTo>
                        <a:pt x="193744" y="0"/>
                        <a:pt x="0" y="515677"/>
                        <a:pt x="0" y="1149546"/>
                      </a:cubicBezTo>
                      <a:cubicBezTo>
                        <a:pt x="0" y="1783393"/>
                        <a:pt x="193744" y="2299070"/>
                        <a:pt x="431910" y="2299070"/>
                      </a:cubicBezTo>
                      <a:cubicBezTo>
                        <a:pt x="670074" y="2299070"/>
                        <a:pt x="863813" y="1783393"/>
                        <a:pt x="863813" y="1149546"/>
                      </a:cubicBezTo>
                      <a:close/>
                      <a:moveTo>
                        <a:pt x="89831" y="1149546"/>
                      </a:moveTo>
                      <a:cubicBezTo>
                        <a:pt x="89831" y="647507"/>
                        <a:pt x="243273" y="239073"/>
                        <a:pt x="431910" y="239073"/>
                      </a:cubicBezTo>
                      <a:cubicBezTo>
                        <a:pt x="620544" y="239073"/>
                        <a:pt x="774014" y="647507"/>
                        <a:pt x="774014" y="1149546"/>
                      </a:cubicBezTo>
                      <a:cubicBezTo>
                        <a:pt x="774014" y="1651585"/>
                        <a:pt x="620544" y="2059997"/>
                        <a:pt x="431910" y="2059997"/>
                      </a:cubicBezTo>
                      <a:cubicBezTo>
                        <a:pt x="243273" y="2059997"/>
                        <a:pt x="89831" y="1651585"/>
                        <a:pt x="89831" y="114954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4"/>
                <p:cNvSpPr/>
                <p:nvPr/>
              </p:nvSpPr>
              <p:spPr>
                <a:xfrm>
                  <a:off x="1657520" y="2783082"/>
                  <a:ext cx="504553" cy="1342823"/>
                </a:xfrm>
                <a:custGeom>
                  <a:avLst/>
                  <a:gdLst/>
                  <a:ahLst/>
                  <a:cxnLst/>
                  <a:rect l="l" t="t" r="r" b="b"/>
                  <a:pathLst>
                    <a:path w="504553" h="1342823" extrusionOk="0">
                      <a:moveTo>
                        <a:pt x="252278" y="1342824"/>
                      </a:moveTo>
                      <a:cubicBezTo>
                        <a:pt x="113171" y="1342824"/>
                        <a:pt x="0" y="1041632"/>
                        <a:pt x="0" y="671423"/>
                      </a:cubicBezTo>
                      <a:cubicBezTo>
                        <a:pt x="0" y="301192"/>
                        <a:pt x="113171" y="0"/>
                        <a:pt x="252278" y="0"/>
                      </a:cubicBezTo>
                      <a:cubicBezTo>
                        <a:pt x="391383" y="0"/>
                        <a:pt x="504553" y="301192"/>
                        <a:pt x="504553" y="671423"/>
                      </a:cubicBezTo>
                      <a:cubicBezTo>
                        <a:pt x="504553" y="1041632"/>
                        <a:pt x="391383" y="1342824"/>
                        <a:pt x="252278" y="1342824"/>
                      </a:cubicBezTo>
                      <a:close/>
                    </a:path>
                  </a:pathLst>
                </a:custGeom>
                <a:solidFill>
                  <a:srgbClr val="E4897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p4"/>
                <p:cNvSpPr/>
                <p:nvPr/>
              </p:nvSpPr>
              <p:spPr>
                <a:xfrm>
                  <a:off x="1477888" y="2304960"/>
                  <a:ext cx="863813" cy="2299069"/>
                </a:xfrm>
                <a:custGeom>
                  <a:avLst/>
                  <a:gdLst/>
                  <a:ahLst/>
                  <a:cxnLst/>
                  <a:rect l="l" t="t" r="r" b="b"/>
                  <a:pathLst>
                    <a:path w="863813" h="2299069" extrusionOk="0">
                      <a:moveTo>
                        <a:pt x="863813" y="1149546"/>
                      </a:moveTo>
                      <a:cubicBezTo>
                        <a:pt x="863813" y="515677"/>
                        <a:pt x="670074" y="0"/>
                        <a:pt x="431910" y="0"/>
                      </a:cubicBezTo>
                      <a:cubicBezTo>
                        <a:pt x="193744" y="0"/>
                        <a:pt x="0" y="515677"/>
                        <a:pt x="0" y="1149546"/>
                      </a:cubicBezTo>
                      <a:cubicBezTo>
                        <a:pt x="0" y="1783393"/>
                        <a:pt x="193744" y="2299070"/>
                        <a:pt x="431910" y="2299070"/>
                      </a:cubicBezTo>
                      <a:cubicBezTo>
                        <a:pt x="670074" y="2299070"/>
                        <a:pt x="863813" y="1783393"/>
                        <a:pt x="863813" y="1149546"/>
                      </a:cubicBezTo>
                      <a:close/>
                      <a:moveTo>
                        <a:pt x="89831" y="1149546"/>
                      </a:moveTo>
                      <a:cubicBezTo>
                        <a:pt x="89831" y="647507"/>
                        <a:pt x="243273" y="239073"/>
                        <a:pt x="431910" y="239073"/>
                      </a:cubicBezTo>
                      <a:cubicBezTo>
                        <a:pt x="620544" y="239073"/>
                        <a:pt x="774014" y="647507"/>
                        <a:pt x="774014" y="1149546"/>
                      </a:cubicBezTo>
                      <a:cubicBezTo>
                        <a:pt x="774014" y="1651585"/>
                        <a:pt x="620544" y="2059997"/>
                        <a:pt x="431910" y="2059997"/>
                      </a:cubicBezTo>
                      <a:cubicBezTo>
                        <a:pt x="243273" y="2059997"/>
                        <a:pt x="89831" y="1651585"/>
                        <a:pt x="89831" y="1149546"/>
                      </a:cubicBezTo>
                      <a:close/>
                    </a:path>
                  </a:pathLst>
                </a:custGeom>
                <a:solidFill>
                  <a:srgbClr val="EF7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 name="Google Shape;139;p4"/>
                <p:cNvSpPr/>
                <p:nvPr/>
              </p:nvSpPr>
              <p:spPr>
                <a:xfrm>
                  <a:off x="1567719" y="2544032"/>
                  <a:ext cx="684183" cy="1820924"/>
                </a:xfrm>
                <a:custGeom>
                  <a:avLst/>
                  <a:gdLst/>
                  <a:ahLst/>
                  <a:cxnLst/>
                  <a:rect l="l" t="t" r="r" b="b"/>
                  <a:pathLst>
                    <a:path w="684183" h="1820924" extrusionOk="0">
                      <a:moveTo>
                        <a:pt x="684183" y="910473"/>
                      </a:moveTo>
                      <a:cubicBezTo>
                        <a:pt x="684183" y="408434"/>
                        <a:pt x="530714" y="0"/>
                        <a:pt x="342079" y="0"/>
                      </a:cubicBezTo>
                      <a:cubicBezTo>
                        <a:pt x="153443" y="0"/>
                        <a:pt x="0" y="408434"/>
                        <a:pt x="0" y="910473"/>
                      </a:cubicBezTo>
                      <a:cubicBezTo>
                        <a:pt x="0" y="1412512"/>
                        <a:pt x="153443" y="1820925"/>
                        <a:pt x="342079" y="1820925"/>
                      </a:cubicBezTo>
                      <a:cubicBezTo>
                        <a:pt x="530714" y="1820925"/>
                        <a:pt x="684183" y="1412512"/>
                        <a:pt x="684183" y="910473"/>
                      </a:cubicBezTo>
                      <a:close/>
                      <a:moveTo>
                        <a:pt x="89801" y="910473"/>
                      </a:moveTo>
                      <a:cubicBezTo>
                        <a:pt x="89801" y="540242"/>
                        <a:pt x="202972" y="239050"/>
                        <a:pt x="342079" y="239050"/>
                      </a:cubicBezTo>
                      <a:cubicBezTo>
                        <a:pt x="481184" y="239050"/>
                        <a:pt x="594355" y="540242"/>
                        <a:pt x="594355" y="910473"/>
                      </a:cubicBezTo>
                      <a:cubicBezTo>
                        <a:pt x="594355" y="1280682"/>
                        <a:pt x="481184" y="1581874"/>
                        <a:pt x="342079" y="1581874"/>
                      </a:cubicBezTo>
                      <a:cubicBezTo>
                        <a:pt x="202972" y="1581874"/>
                        <a:pt x="89801" y="1280682"/>
                        <a:pt x="89801" y="91047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0" name="Google Shape;140;p4"/>
                <p:cNvSpPr/>
                <p:nvPr/>
              </p:nvSpPr>
              <p:spPr>
                <a:xfrm>
                  <a:off x="1657520" y="2783082"/>
                  <a:ext cx="504553" cy="1342823"/>
                </a:xfrm>
                <a:custGeom>
                  <a:avLst/>
                  <a:gdLst/>
                  <a:ahLst/>
                  <a:cxnLst/>
                  <a:rect l="l" t="t" r="r" b="b"/>
                  <a:pathLst>
                    <a:path w="504553" h="1342823" extrusionOk="0">
                      <a:moveTo>
                        <a:pt x="252278" y="1342824"/>
                      </a:moveTo>
                      <a:cubicBezTo>
                        <a:pt x="113171" y="1342824"/>
                        <a:pt x="0" y="1041632"/>
                        <a:pt x="0" y="671423"/>
                      </a:cubicBezTo>
                      <a:cubicBezTo>
                        <a:pt x="0" y="301192"/>
                        <a:pt x="113171" y="0"/>
                        <a:pt x="252278" y="0"/>
                      </a:cubicBezTo>
                      <a:cubicBezTo>
                        <a:pt x="391383" y="0"/>
                        <a:pt x="504553" y="301192"/>
                        <a:pt x="504553" y="671423"/>
                      </a:cubicBezTo>
                      <a:cubicBezTo>
                        <a:pt x="504553" y="1041632"/>
                        <a:pt x="391383" y="1342824"/>
                        <a:pt x="252278" y="134282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 name="Google Shape;141;p4"/>
                <p:cNvSpPr/>
                <p:nvPr/>
              </p:nvSpPr>
              <p:spPr>
                <a:xfrm>
                  <a:off x="1657520" y="2783082"/>
                  <a:ext cx="504553" cy="1342823"/>
                </a:xfrm>
                <a:custGeom>
                  <a:avLst/>
                  <a:gdLst/>
                  <a:ahLst/>
                  <a:cxnLst/>
                  <a:rect l="l" t="t" r="r" b="b"/>
                  <a:pathLst>
                    <a:path w="504553" h="1342823" extrusionOk="0">
                      <a:moveTo>
                        <a:pt x="252278" y="1342824"/>
                      </a:moveTo>
                      <a:cubicBezTo>
                        <a:pt x="113171" y="1342824"/>
                        <a:pt x="0" y="1041632"/>
                        <a:pt x="0" y="671423"/>
                      </a:cubicBezTo>
                      <a:cubicBezTo>
                        <a:pt x="0" y="301192"/>
                        <a:pt x="113171" y="0"/>
                        <a:pt x="252278" y="0"/>
                      </a:cubicBezTo>
                      <a:cubicBezTo>
                        <a:pt x="391383" y="0"/>
                        <a:pt x="504553" y="301192"/>
                        <a:pt x="504553" y="671423"/>
                      </a:cubicBezTo>
                      <a:cubicBezTo>
                        <a:pt x="504553" y="1041632"/>
                        <a:pt x="391383" y="1342824"/>
                        <a:pt x="252278" y="1342824"/>
                      </a:cubicBezTo>
                      <a:close/>
                    </a:path>
                  </a:pathLst>
                </a:custGeom>
                <a:solidFill>
                  <a:srgbClr val="F9CFE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 name="Google Shape;142;p4"/>
                <p:cNvSpPr/>
                <p:nvPr/>
              </p:nvSpPr>
              <p:spPr>
                <a:xfrm>
                  <a:off x="1747355" y="3022155"/>
                  <a:ext cx="324892" cy="864701"/>
                </a:xfrm>
                <a:custGeom>
                  <a:avLst/>
                  <a:gdLst/>
                  <a:ahLst/>
                  <a:cxnLst/>
                  <a:rect l="l" t="t" r="r" b="b"/>
                  <a:pathLst>
                    <a:path w="324892" h="864701" extrusionOk="0">
                      <a:moveTo>
                        <a:pt x="0" y="432351"/>
                      </a:moveTo>
                      <a:cubicBezTo>
                        <a:pt x="0" y="193950"/>
                        <a:pt x="72874" y="0"/>
                        <a:pt x="162445" y="0"/>
                      </a:cubicBezTo>
                      <a:cubicBezTo>
                        <a:pt x="252018" y="0"/>
                        <a:pt x="324892" y="193950"/>
                        <a:pt x="324892" y="432351"/>
                      </a:cubicBezTo>
                      <a:cubicBezTo>
                        <a:pt x="324892" y="670752"/>
                        <a:pt x="252018" y="864701"/>
                        <a:pt x="162445" y="864701"/>
                      </a:cubicBezTo>
                      <a:cubicBezTo>
                        <a:pt x="72874" y="864701"/>
                        <a:pt x="0" y="670752"/>
                        <a:pt x="0" y="4323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3" name="Google Shape;143;p4"/>
                <p:cNvSpPr/>
                <p:nvPr/>
              </p:nvSpPr>
              <p:spPr>
                <a:xfrm>
                  <a:off x="1846132" y="3285054"/>
                  <a:ext cx="127336" cy="338902"/>
                </a:xfrm>
                <a:custGeom>
                  <a:avLst/>
                  <a:gdLst/>
                  <a:ahLst/>
                  <a:cxnLst/>
                  <a:rect l="l" t="t" r="r" b="b"/>
                  <a:pathLst>
                    <a:path w="127336" h="338902" extrusionOk="0">
                      <a:moveTo>
                        <a:pt x="0" y="169451"/>
                      </a:moveTo>
                      <a:cubicBezTo>
                        <a:pt x="0" y="76004"/>
                        <a:pt x="28564" y="0"/>
                        <a:pt x="63668" y="0"/>
                      </a:cubicBezTo>
                      <a:cubicBezTo>
                        <a:pt x="98775" y="0"/>
                        <a:pt x="127336" y="76004"/>
                        <a:pt x="127336" y="169451"/>
                      </a:cubicBezTo>
                      <a:cubicBezTo>
                        <a:pt x="127336" y="262877"/>
                        <a:pt x="98775" y="338903"/>
                        <a:pt x="63668" y="338903"/>
                      </a:cubicBezTo>
                      <a:cubicBezTo>
                        <a:pt x="28564" y="338903"/>
                        <a:pt x="0" y="262877"/>
                        <a:pt x="0" y="169451"/>
                      </a:cubicBezTo>
                      <a:close/>
                    </a:path>
                  </a:pathLst>
                </a:custGeom>
                <a:solidFill>
                  <a:srgbClr val="63537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4" name="Google Shape;144;p4"/>
                <p:cNvSpPr/>
                <p:nvPr/>
              </p:nvSpPr>
              <p:spPr>
                <a:xfrm>
                  <a:off x="869549" y="1796718"/>
                  <a:ext cx="1049421" cy="3255197"/>
                </a:xfrm>
                <a:custGeom>
                  <a:avLst/>
                  <a:gdLst/>
                  <a:ahLst/>
                  <a:cxnLst/>
                  <a:rect l="l" t="t" r="r" b="b"/>
                  <a:pathLst>
                    <a:path w="1049421" h="3255197" extrusionOk="0">
                      <a:moveTo>
                        <a:pt x="960406" y="3255197"/>
                      </a:moveTo>
                      <a:lnTo>
                        <a:pt x="611461" y="3255197"/>
                      </a:lnTo>
                      <a:cubicBezTo>
                        <a:pt x="273846" y="3255197"/>
                        <a:pt x="0" y="2526424"/>
                        <a:pt x="0" y="1627438"/>
                      </a:cubicBezTo>
                      <a:cubicBezTo>
                        <a:pt x="0" y="728766"/>
                        <a:pt x="273846" y="0"/>
                        <a:pt x="611461" y="0"/>
                      </a:cubicBezTo>
                      <a:cubicBezTo>
                        <a:pt x="615668" y="0"/>
                        <a:pt x="619554" y="647"/>
                        <a:pt x="623761" y="647"/>
                      </a:cubicBezTo>
                      <a:lnTo>
                        <a:pt x="1049422" y="16504"/>
                      </a:lnTo>
                      <a:cubicBezTo>
                        <a:pt x="1033238" y="16504"/>
                        <a:pt x="1017375" y="18121"/>
                        <a:pt x="1001838" y="21357"/>
                      </a:cubicBezTo>
                      <a:cubicBezTo>
                        <a:pt x="677817" y="84784"/>
                        <a:pt x="341499" y="783451"/>
                        <a:pt x="341499" y="1640382"/>
                      </a:cubicBezTo>
                      <a:cubicBezTo>
                        <a:pt x="341499" y="2460722"/>
                        <a:pt x="649982" y="3142581"/>
                        <a:pt x="960406" y="3255197"/>
                      </a:cubicBezTo>
                      <a:close/>
                    </a:path>
                  </a:pathLst>
                </a:custGeom>
                <a:solidFill>
                  <a:srgbClr val="A799B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45" name="Google Shape;145;p4"/>
              <p:cNvSpPr/>
              <p:nvPr/>
            </p:nvSpPr>
            <p:spPr>
              <a:xfrm>
                <a:off x="1024381" y="5377901"/>
                <a:ext cx="3140928" cy="377359"/>
              </a:xfrm>
              <a:prstGeom prst="ellipse">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146" name="Google Shape;146;p4"/>
            <p:cNvPicPr preferRelativeResize="0"/>
            <p:nvPr/>
          </p:nvPicPr>
          <p:blipFill rotWithShape="1">
            <a:blip r:embed="rId5">
              <a:alphaModFix/>
            </a:blip>
            <a:srcRect/>
            <a:stretch/>
          </p:blipFill>
          <p:spPr>
            <a:xfrm rot="-2623280">
              <a:off x="8538164" y="3250392"/>
              <a:ext cx="1548517" cy="1621677"/>
            </a:xfrm>
            <a:prstGeom prst="rect">
              <a:avLst/>
            </a:prstGeom>
            <a:noFill/>
            <a:ln>
              <a:noFill/>
            </a:ln>
          </p:spPr>
        </p:pic>
        <p:pic>
          <p:nvPicPr>
            <p:cNvPr id="147" name="Google Shape;147;p4"/>
            <p:cNvPicPr preferRelativeResize="0"/>
            <p:nvPr/>
          </p:nvPicPr>
          <p:blipFill rotWithShape="1">
            <a:blip r:embed="rId5">
              <a:alphaModFix/>
            </a:blip>
            <a:srcRect/>
            <a:stretch/>
          </p:blipFill>
          <p:spPr>
            <a:xfrm rot="-485691">
              <a:off x="8745458" y="2594189"/>
              <a:ext cx="1548517" cy="1621677"/>
            </a:xfrm>
            <a:prstGeom prst="rect">
              <a:avLst/>
            </a:prstGeom>
            <a:noFill/>
            <a:ln>
              <a:noFill/>
            </a:ln>
          </p:spPr>
        </p:pic>
      </p:grpSp>
      <p:sp>
        <p:nvSpPr>
          <p:cNvPr id="148" name="Google Shape;148;p4"/>
          <p:cNvSpPr txBox="1"/>
          <p:nvPr/>
        </p:nvSpPr>
        <p:spPr>
          <a:xfrm>
            <a:off x="2819062" y="4157700"/>
            <a:ext cx="5016250"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0" i="0" u="none" strike="noStrike" cap="none">
                <a:solidFill>
                  <a:srgbClr val="3D2E51"/>
                </a:solidFill>
                <a:latin typeface="IBM Plex Arabic Text" panose="020B0503050203000203" pitchFamily="34" charset="-78"/>
                <a:ea typeface="Montserrat Light"/>
                <a:cs typeface="IBM Plex Arabic Text" panose="020B0503050203000203" pitchFamily="34" charset="-78"/>
                <a:sym typeface="Montserrat Light"/>
              </a:rPr>
              <a:t>تطوير قدرات الفتيات على الحوار  .</a:t>
            </a:r>
            <a:br>
              <a:rPr lang="ar-SA" sz="2000" b="0" i="0" u="none" strike="noStrike" cap="none">
                <a:solidFill>
                  <a:srgbClr val="3D2E51"/>
                </a:solidFill>
                <a:latin typeface="IBM Plex Arabic Text" panose="020B0503050203000203" pitchFamily="34" charset="-78"/>
                <a:ea typeface="Montserrat Light"/>
                <a:cs typeface="IBM Plex Arabic Text" panose="020B0503050203000203" pitchFamily="34" charset="-78"/>
                <a:sym typeface="Montserrat Light"/>
              </a:rPr>
            </a:br>
            <a:r>
              <a:rPr lang="ar-SA" sz="2000" b="0" i="0" u="none" strike="noStrike" cap="none">
                <a:solidFill>
                  <a:srgbClr val="3D2E51"/>
                </a:solidFill>
                <a:latin typeface="IBM Plex Arabic Text" panose="020B0503050203000203" pitchFamily="34" charset="-78"/>
                <a:ea typeface="Montserrat Light"/>
                <a:cs typeface="IBM Plex Arabic Text" panose="020B0503050203000203" pitchFamily="34" charset="-78"/>
                <a:sym typeface="Montserrat Light"/>
              </a:rPr>
              <a:t>		</a:t>
            </a:r>
            <a:endParaRPr>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r>
              <a:rPr lang="ar-SA" sz="2000" b="0" i="0" u="none" strike="noStrike" cap="none">
                <a:solidFill>
                  <a:srgbClr val="3D2E51"/>
                </a:solidFill>
                <a:latin typeface="IBM Plex Arabic Text" panose="020B0503050203000203" pitchFamily="34" charset="-78"/>
                <a:ea typeface="Montserrat Light"/>
                <a:cs typeface="IBM Plex Arabic Text" panose="020B0503050203000203" pitchFamily="34" charset="-78"/>
                <a:sym typeface="Montserrat Light"/>
              </a:rPr>
              <a:t>تعزيز القيم بطريقة جاذبة .</a:t>
            </a:r>
            <a:br>
              <a:rPr lang="ar-SA" sz="2000" b="0" i="0" u="none" strike="noStrike" cap="none">
                <a:solidFill>
                  <a:srgbClr val="3D2E51"/>
                </a:solidFill>
                <a:latin typeface="IBM Plex Arabic Text" panose="020B0503050203000203" pitchFamily="34" charset="-78"/>
                <a:ea typeface="Montserrat Light"/>
                <a:cs typeface="IBM Plex Arabic Text" panose="020B0503050203000203" pitchFamily="34" charset="-78"/>
                <a:sym typeface="Montserrat Light"/>
              </a:rPr>
            </a:br>
            <a:r>
              <a:rPr lang="ar-SA" sz="2000" b="0" i="0" u="none" strike="noStrike" cap="none">
                <a:solidFill>
                  <a:srgbClr val="3D2E51"/>
                </a:solidFill>
                <a:latin typeface="IBM Plex Arabic Text" panose="020B0503050203000203" pitchFamily="34" charset="-78"/>
                <a:ea typeface="Montserrat Light"/>
                <a:cs typeface="IBM Plex Arabic Text" panose="020B0503050203000203" pitchFamily="34" charset="-78"/>
                <a:sym typeface="Montserrat Light"/>
              </a:rPr>
              <a:t>								</a:t>
            </a:r>
            <a:endParaRPr>
              <a:latin typeface="IBM Plex Arabic Text" panose="020B0503050203000203" pitchFamily="34" charset="-78"/>
              <a:cs typeface="IBM Plex Arabic Text" panose="020B0503050203000203" pitchFamily="34" charset="-78"/>
            </a:endParaRPr>
          </a:p>
        </p:txBody>
      </p:sp>
      <p:grpSp>
        <p:nvGrpSpPr>
          <p:cNvPr id="149" name="Google Shape;149;p4"/>
          <p:cNvGrpSpPr/>
          <p:nvPr/>
        </p:nvGrpSpPr>
        <p:grpSpPr>
          <a:xfrm>
            <a:off x="3926241" y="2965725"/>
            <a:ext cx="3237930" cy="822476"/>
            <a:chOff x="3258599" y="870333"/>
            <a:chExt cx="4159567" cy="1117724"/>
          </a:xfrm>
        </p:grpSpPr>
        <p:sp>
          <p:nvSpPr>
            <p:cNvPr id="150" name="Google Shape;150;p4"/>
            <p:cNvSpPr/>
            <p:nvPr/>
          </p:nvSpPr>
          <p:spPr>
            <a:xfrm>
              <a:off x="3258599" y="870333"/>
              <a:ext cx="4159567" cy="899984"/>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i="0" u="none" strike="noStrike" cap="none">
                <a:solidFill>
                  <a:schemeClr val="lt1"/>
                </a:solidFill>
                <a:latin typeface="Montserrat Black"/>
                <a:ea typeface="Montserrat Black"/>
                <a:cs typeface="Montserrat Black"/>
                <a:sym typeface="Montserrat Black"/>
              </a:endParaRPr>
            </a:p>
          </p:txBody>
        </p:sp>
        <p:sp>
          <p:nvSpPr>
            <p:cNvPr id="151" name="Google Shape;151;p4"/>
            <p:cNvSpPr txBox="1"/>
            <p:nvPr/>
          </p:nvSpPr>
          <p:spPr>
            <a:xfrm>
              <a:off x="3924939" y="1067939"/>
              <a:ext cx="2826886" cy="9201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i="0" u="none" strike="noStrike" cap="none"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t>أهداف المشروع </a:t>
              </a:r>
              <a:endParaRPr dirty="0">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endParaRPr sz="1800" dirty="0">
                <a:solidFill>
                  <a:schemeClr val="dk1"/>
                </a:solidFill>
                <a:latin typeface="IBM Plex Arabic Text" panose="020B0503050203000203" pitchFamily="34" charset="-78"/>
                <a:cs typeface="IBM Plex Arabic Text" panose="020B0503050203000203" pitchFamily="34" charset="-78"/>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Google Shape;156;p5"/>
          <p:cNvGrpSpPr/>
          <p:nvPr/>
        </p:nvGrpSpPr>
        <p:grpSpPr>
          <a:xfrm>
            <a:off x="4463845" y="537162"/>
            <a:ext cx="2871019" cy="1360464"/>
            <a:chOff x="8777756" y="732538"/>
            <a:chExt cx="2639369" cy="1265157"/>
          </a:xfrm>
        </p:grpSpPr>
        <p:grpSp>
          <p:nvGrpSpPr>
            <p:cNvPr id="157" name="Google Shape;157;p5"/>
            <p:cNvGrpSpPr/>
            <p:nvPr/>
          </p:nvGrpSpPr>
          <p:grpSpPr>
            <a:xfrm>
              <a:off x="10026898" y="732539"/>
              <a:ext cx="1390227" cy="1265156"/>
              <a:chOff x="6990966" y="350890"/>
              <a:chExt cx="1165572" cy="1152716"/>
            </a:xfrm>
          </p:grpSpPr>
          <p:pic>
            <p:nvPicPr>
              <p:cNvPr id="158" name="Google Shape;158;p5"/>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159" name="Google Shape;159;p5"/>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160" name="Google Shape;160;p5"/>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pic>
        <p:nvPicPr>
          <p:cNvPr id="161" name="Google Shape;161;p5"/>
          <p:cNvPicPr preferRelativeResize="0"/>
          <p:nvPr/>
        </p:nvPicPr>
        <p:blipFill rotWithShape="1">
          <a:blip r:embed="rId5">
            <a:alphaModFix/>
          </a:blip>
          <a:srcRect t="5139"/>
          <a:stretch/>
        </p:blipFill>
        <p:spPr>
          <a:xfrm>
            <a:off x="2759662" y="2048036"/>
            <a:ext cx="2834246" cy="4468005"/>
          </a:xfrm>
          <a:prstGeom prst="rect">
            <a:avLst/>
          </a:prstGeom>
          <a:noFill/>
          <a:ln w="9525" cap="flat" cmpd="sng">
            <a:solidFill>
              <a:schemeClr val="dk1"/>
            </a:solidFill>
            <a:prstDash val="solid"/>
            <a:round/>
            <a:headEnd type="none" w="sm" len="sm"/>
            <a:tailEnd type="none" w="sm" len="sm"/>
          </a:ln>
        </p:spPr>
      </p:pic>
      <p:grpSp>
        <p:nvGrpSpPr>
          <p:cNvPr id="162" name="Google Shape;162;p5"/>
          <p:cNvGrpSpPr/>
          <p:nvPr/>
        </p:nvGrpSpPr>
        <p:grpSpPr>
          <a:xfrm>
            <a:off x="6381318" y="3758381"/>
            <a:ext cx="3747696" cy="786687"/>
            <a:chOff x="2603734" y="870333"/>
            <a:chExt cx="4814432" cy="1069087"/>
          </a:xfrm>
        </p:grpSpPr>
        <p:sp>
          <p:nvSpPr>
            <p:cNvPr id="163" name="Google Shape;163;p5"/>
            <p:cNvSpPr/>
            <p:nvPr/>
          </p:nvSpPr>
          <p:spPr>
            <a:xfrm>
              <a:off x="2603734" y="870333"/>
              <a:ext cx="4814432" cy="899983"/>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chemeClr val="lt1"/>
                </a:solidFill>
                <a:latin typeface="Montserrat Black"/>
                <a:ea typeface="Montserrat Black"/>
                <a:cs typeface="Montserrat Black"/>
                <a:sym typeface="Montserrat Black"/>
              </a:endParaRPr>
            </a:p>
          </p:txBody>
        </p:sp>
        <p:sp>
          <p:nvSpPr>
            <p:cNvPr id="164" name="Google Shape;164;p5"/>
            <p:cNvSpPr txBox="1"/>
            <p:nvPr/>
          </p:nvSpPr>
          <p:spPr>
            <a:xfrm>
              <a:off x="2966462" y="1019248"/>
              <a:ext cx="4007768" cy="9201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000" b="1" dirty="0">
                  <a:solidFill>
                    <a:schemeClr val="lt1"/>
                  </a:solidFill>
                  <a:latin typeface="IBM Plex Arabic Text" panose="020B0503050203000203" pitchFamily="34" charset="-78"/>
                  <a:ea typeface="Montserrat Black"/>
                  <a:cs typeface="IBM Plex Arabic Text" panose="020B0503050203000203" pitchFamily="34" charset="-78"/>
                  <a:sym typeface="Montserrat Black"/>
                </a:rPr>
                <a:t>إعلان الديوانية الاولى </a:t>
              </a:r>
              <a:endParaRPr dirty="0">
                <a:latin typeface="IBM Plex Arabic Text" panose="020B0503050203000203" pitchFamily="34" charset="-78"/>
                <a:cs typeface="IBM Plex Arabic Text" panose="020B0503050203000203" pitchFamily="34" charset="-78"/>
              </a:endParaRPr>
            </a:p>
            <a:p>
              <a:pPr marL="0" marR="0" lvl="0" indent="0" algn="ctr" rtl="0">
                <a:spcBef>
                  <a:spcPts val="0"/>
                </a:spcBef>
                <a:spcAft>
                  <a:spcPts val="0"/>
                </a:spcAft>
                <a:buNone/>
              </a:pPr>
              <a:endParaRPr sz="1800" dirty="0">
                <a:solidFill>
                  <a:schemeClr val="dk1"/>
                </a:solidFill>
                <a:latin typeface="IBM Plex Arabic Text" panose="020B0503050203000203" pitchFamily="34" charset="-78"/>
                <a:cs typeface="IBM Plex Arabic Text" panose="020B0503050203000203" pitchFamily="34" charset="-78"/>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grpSp>
        <p:nvGrpSpPr>
          <p:cNvPr id="169" name="Google Shape;169;p6"/>
          <p:cNvGrpSpPr/>
          <p:nvPr/>
        </p:nvGrpSpPr>
        <p:grpSpPr>
          <a:xfrm>
            <a:off x="4463845" y="537162"/>
            <a:ext cx="2871019" cy="1360464"/>
            <a:chOff x="8777756" y="732538"/>
            <a:chExt cx="2639369" cy="1265157"/>
          </a:xfrm>
        </p:grpSpPr>
        <p:grpSp>
          <p:nvGrpSpPr>
            <p:cNvPr id="170" name="Google Shape;170;p6"/>
            <p:cNvGrpSpPr/>
            <p:nvPr/>
          </p:nvGrpSpPr>
          <p:grpSpPr>
            <a:xfrm>
              <a:off x="10026898" y="732539"/>
              <a:ext cx="1390227" cy="1265156"/>
              <a:chOff x="6990966" y="350890"/>
              <a:chExt cx="1165572" cy="1152716"/>
            </a:xfrm>
          </p:grpSpPr>
          <p:pic>
            <p:nvPicPr>
              <p:cNvPr id="171" name="Google Shape;171;p6"/>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172" name="Google Shape;172;p6"/>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173" name="Google Shape;173;p6"/>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174" name="Google Shape;174;p6"/>
          <p:cNvGrpSpPr/>
          <p:nvPr/>
        </p:nvGrpSpPr>
        <p:grpSpPr>
          <a:xfrm>
            <a:off x="4059921" y="4026340"/>
            <a:ext cx="2023325" cy="1955397"/>
            <a:chOff x="19738976" y="4878387"/>
            <a:chExt cx="4602160" cy="4668838"/>
          </a:xfrm>
        </p:grpSpPr>
        <p:sp>
          <p:nvSpPr>
            <p:cNvPr id="175" name="Google Shape;175;p6"/>
            <p:cNvSpPr/>
            <p:nvPr/>
          </p:nvSpPr>
          <p:spPr>
            <a:xfrm>
              <a:off x="19897723"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76" name="Google Shape;176;p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77" name="Google Shape;177;p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78" name="Google Shape;178;p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179" name="Google Shape;179;p6"/>
          <p:cNvGrpSpPr/>
          <p:nvPr/>
        </p:nvGrpSpPr>
        <p:grpSpPr>
          <a:xfrm>
            <a:off x="8385754" y="4030064"/>
            <a:ext cx="2023327" cy="1955398"/>
            <a:chOff x="19738976" y="4878387"/>
            <a:chExt cx="4602163" cy="4668838"/>
          </a:xfrm>
        </p:grpSpPr>
        <p:sp>
          <p:nvSpPr>
            <p:cNvPr id="180" name="Google Shape;180;p6"/>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81" name="Google Shape;181;p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82" name="Google Shape;182;p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83" name="Google Shape;183;p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grpSp>
        <p:nvGrpSpPr>
          <p:cNvPr id="184" name="Google Shape;184;p6"/>
          <p:cNvGrpSpPr/>
          <p:nvPr/>
        </p:nvGrpSpPr>
        <p:grpSpPr>
          <a:xfrm>
            <a:off x="6281799" y="4000078"/>
            <a:ext cx="2023327" cy="1955397"/>
            <a:chOff x="19738976" y="4878387"/>
            <a:chExt cx="4602163" cy="4668838"/>
          </a:xfrm>
        </p:grpSpPr>
        <p:sp>
          <p:nvSpPr>
            <p:cNvPr id="185" name="Google Shape;185;p6"/>
            <p:cNvSpPr/>
            <p:nvPr/>
          </p:nvSpPr>
          <p:spPr>
            <a:xfrm>
              <a:off x="19897726" y="5070475"/>
              <a:ext cx="4443413" cy="4410075"/>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86" name="Google Shape;186;p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87" name="Google Shape;187;p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88" name="Google Shape;188;p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189" name="Google Shape;189;p6"/>
          <p:cNvSpPr/>
          <p:nvPr/>
        </p:nvSpPr>
        <p:spPr>
          <a:xfrm>
            <a:off x="8535651" y="4116893"/>
            <a:ext cx="1710051" cy="1623975"/>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44</a:t>
            </a:r>
            <a:endParaRPr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800"/>
              <a:buFont typeface="Montserrat ExtraBold"/>
              <a:buNone/>
            </a:pPr>
            <a:r>
              <a:rPr lang="ar-SA" sz="18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مستفيدة</a:t>
            </a: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90" name="Google Shape;190;p6"/>
          <p:cNvSpPr/>
          <p:nvPr/>
        </p:nvSpPr>
        <p:spPr>
          <a:xfrm>
            <a:off x="3937560" y="4123632"/>
            <a:ext cx="2306189" cy="1623975"/>
          </a:xfrm>
          <a:prstGeom prst="ellipse">
            <a:avLst/>
          </a:prstGeom>
          <a:no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400"/>
              <a:buFont typeface="Montserrat ExtraBold"/>
              <a:buNone/>
            </a:pPr>
            <a:r>
              <a:rPr lang="ar-SA" sz="1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موضوع مقدم </a:t>
            </a:r>
            <a:endParaRPr>
              <a:latin typeface="IBM Plex Arabic Text" panose="020B0503050203000203" pitchFamily="34" charset="-78"/>
              <a:cs typeface="IBM Plex Arabic Text" panose="020B0503050203000203" pitchFamily="34" charset="-78"/>
            </a:endParaRPr>
          </a:p>
        </p:txBody>
      </p:sp>
      <p:sp>
        <p:nvSpPr>
          <p:cNvPr id="191" name="Google Shape;191;p6"/>
          <p:cNvSpPr/>
          <p:nvPr/>
        </p:nvSpPr>
        <p:spPr>
          <a:xfrm>
            <a:off x="6472004" y="4151073"/>
            <a:ext cx="1687231" cy="1640749"/>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800"/>
              <a:buFont typeface="Montserrat ExtraBold"/>
              <a:buNone/>
            </a:pPr>
            <a:r>
              <a:rPr lang="ar-SA" sz="28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1</a:t>
            </a:r>
            <a:endParaRPr sz="1401"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عدد الخبراء</a:t>
            </a:r>
            <a:endParaRPr>
              <a:latin typeface="IBM Plex Arabic Text" panose="020B0503050203000203" pitchFamily="34" charset="-78"/>
              <a:cs typeface="IBM Plex Arabic Text" panose="020B0503050203000203" pitchFamily="34" charset="-78"/>
            </a:endParaRPr>
          </a:p>
        </p:txBody>
      </p:sp>
      <p:grpSp>
        <p:nvGrpSpPr>
          <p:cNvPr id="192" name="Google Shape;192;p6"/>
          <p:cNvGrpSpPr/>
          <p:nvPr/>
        </p:nvGrpSpPr>
        <p:grpSpPr>
          <a:xfrm>
            <a:off x="1538514" y="2726375"/>
            <a:ext cx="9114972" cy="798561"/>
            <a:chOff x="5538508" y="2182513"/>
            <a:chExt cx="9114972" cy="798561"/>
          </a:xfrm>
        </p:grpSpPr>
        <p:sp>
          <p:nvSpPr>
            <p:cNvPr id="193" name="Google Shape;193;p6"/>
            <p:cNvSpPr/>
            <p:nvPr/>
          </p:nvSpPr>
          <p:spPr>
            <a:xfrm>
              <a:off x="6142340" y="2182513"/>
              <a:ext cx="7966195" cy="798561"/>
            </a:xfrm>
            <a:prstGeom prst="roundRect">
              <a:avLst>
                <a:gd name="adj" fmla="val 25000"/>
              </a:avLst>
            </a:prstGeom>
            <a:solidFill>
              <a:srgbClr val="F07AAF"/>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4" name="Google Shape;194;p6"/>
            <p:cNvSpPr txBox="1"/>
            <p:nvPr/>
          </p:nvSpPr>
          <p:spPr>
            <a:xfrm>
              <a:off x="5538508" y="2380910"/>
              <a:ext cx="9114972" cy="40011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احصائيات ديوانية رمضان نقطة تحول أم محطة عبور  </a:t>
              </a:r>
              <a:endParaRPr b="1" dirty="0">
                <a:latin typeface="IBM Plex Arabic Text" panose="020B0503050203000203" pitchFamily="34" charset="-78"/>
                <a:cs typeface="IBM Plex Arabic Text" panose="020B0503050203000203" pitchFamily="34" charset="-78"/>
              </a:endParaRPr>
            </a:p>
          </p:txBody>
        </p:sp>
      </p:grpSp>
      <p:grpSp>
        <p:nvGrpSpPr>
          <p:cNvPr id="195" name="Google Shape;195;p6"/>
          <p:cNvGrpSpPr/>
          <p:nvPr/>
        </p:nvGrpSpPr>
        <p:grpSpPr>
          <a:xfrm>
            <a:off x="1852696" y="4000347"/>
            <a:ext cx="2023328" cy="1955398"/>
            <a:chOff x="19738976" y="4878387"/>
            <a:chExt cx="4602163" cy="4668838"/>
          </a:xfrm>
        </p:grpSpPr>
        <p:sp>
          <p:nvSpPr>
            <p:cNvPr id="196" name="Google Shape;196;p6"/>
            <p:cNvSpPr/>
            <p:nvPr/>
          </p:nvSpPr>
          <p:spPr>
            <a:xfrm>
              <a:off x="19897726" y="5070476"/>
              <a:ext cx="4443413" cy="4410074"/>
            </a:xfrm>
            <a:custGeom>
              <a:avLst/>
              <a:gdLst/>
              <a:ahLst/>
              <a:cxnLst/>
              <a:rect l="l" t="t" r="r" b="b"/>
              <a:pathLst>
                <a:path w="395" h="392" extrusionOk="0">
                  <a:moveTo>
                    <a:pt x="394" y="186"/>
                  </a:moveTo>
                  <a:cubicBezTo>
                    <a:pt x="391" y="144"/>
                    <a:pt x="374" y="109"/>
                    <a:pt x="351" y="81"/>
                  </a:cubicBezTo>
                  <a:cubicBezTo>
                    <a:pt x="349" y="79"/>
                    <a:pt x="347" y="76"/>
                    <a:pt x="345" y="74"/>
                  </a:cubicBezTo>
                  <a:cubicBezTo>
                    <a:pt x="345" y="74"/>
                    <a:pt x="345" y="74"/>
                    <a:pt x="346" y="74"/>
                  </a:cubicBezTo>
                  <a:cubicBezTo>
                    <a:pt x="346" y="74"/>
                    <a:pt x="346" y="73"/>
                    <a:pt x="346" y="73"/>
                  </a:cubicBezTo>
                  <a:cubicBezTo>
                    <a:pt x="345" y="73"/>
                    <a:pt x="345" y="73"/>
                    <a:pt x="344" y="73"/>
                  </a:cubicBezTo>
                  <a:cubicBezTo>
                    <a:pt x="344" y="73"/>
                    <a:pt x="344" y="73"/>
                    <a:pt x="344" y="74"/>
                  </a:cubicBezTo>
                  <a:cubicBezTo>
                    <a:pt x="341" y="70"/>
                    <a:pt x="338" y="67"/>
                    <a:pt x="334" y="63"/>
                  </a:cubicBezTo>
                  <a:cubicBezTo>
                    <a:pt x="334" y="63"/>
                    <a:pt x="335" y="63"/>
                    <a:pt x="334" y="61"/>
                  </a:cubicBezTo>
                  <a:cubicBezTo>
                    <a:pt x="334" y="62"/>
                    <a:pt x="333" y="62"/>
                    <a:pt x="333" y="63"/>
                  </a:cubicBezTo>
                  <a:cubicBezTo>
                    <a:pt x="316" y="46"/>
                    <a:pt x="295" y="33"/>
                    <a:pt x="270" y="23"/>
                  </a:cubicBezTo>
                  <a:cubicBezTo>
                    <a:pt x="270" y="23"/>
                    <a:pt x="270" y="23"/>
                    <a:pt x="270" y="23"/>
                  </a:cubicBezTo>
                  <a:cubicBezTo>
                    <a:pt x="270" y="23"/>
                    <a:pt x="270" y="23"/>
                    <a:pt x="270" y="23"/>
                  </a:cubicBezTo>
                  <a:cubicBezTo>
                    <a:pt x="267" y="22"/>
                    <a:pt x="264" y="21"/>
                    <a:pt x="261" y="20"/>
                  </a:cubicBezTo>
                  <a:cubicBezTo>
                    <a:pt x="262" y="19"/>
                    <a:pt x="263" y="17"/>
                    <a:pt x="262" y="16"/>
                  </a:cubicBezTo>
                  <a:cubicBezTo>
                    <a:pt x="262" y="17"/>
                    <a:pt x="261" y="18"/>
                    <a:pt x="260" y="20"/>
                  </a:cubicBezTo>
                  <a:cubicBezTo>
                    <a:pt x="260" y="19"/>
                    <a:pt x="260" y="19"/>
                    <a:pt x="259" y="19"/>
                  </a:cubicBezTo>
                  <a:cubicBezTo>
                    <a:pt x="259" y="19"/>
                    <a:pt x="260" y="19"/>
                    <a:pt x="260" y="19"/>
                  </a:cubicBezTo>
                  <a:cubicBezTo>
                    <a:pt x="260" y="18"/>
                    <a:pt x="259" y="18"/>
                    <a:pt x="260" y="18"/>
                  </a:cubicBezTo>
                  <a:cubicBezTo>
                    <a:pt x="260" y="18"/>
                    <a:pt x="260" y="18"/>
                    <a:pt x="260" y="18"/>
                  </a:cubicBezTo>
                  <a:cubicBezTo>
                    <a:pt x="260" y="18"/>
                    <a:pt x="260" y="18"/>
                    <a:pt x="260" y="18"/>
                  </a:cubicBezTo>
                  <a:cubicBezTo>
                    <a:pt x="260" y="18"/>
                    <a:pt x="260" y="18"/>
                    <a:pt x="260" y="18"/>
                  </a:cubicBezTo>
                  <a:cubicBezTo>
                    <a:pt x="260" y="17"/>
                    <a:pt x="260" y="17"/>
                    <a:pt x="260" y="17"/>
                  </a:cubicBezTo>
                  <a:cubicBezTo>
                    <a:pt x="260" y="17"/>
                    <a:pt x="260" y="16"/>
                    <a:pt x="260" y="16"/>
                  </a:cubicBezTo>
                  <a:cubicBezTo>
                    <a:pt x="259" y="16"/>
                    <a:pt x="259" y="16"/>
                    <a:pt x="258" y="16"/>
                  </a:cubicBezTo>
                  <a:cubicBezTo>
                    <a:pt x="258" y="17"/>
                    <a:pt x="258" y="17"/>
                    <a:pt x="258" y="18"/>
                  </a:cubicBezTo>
                  <a:cubicBezTo>
                    <a:pt x="258" y="18"/>
                    <a:pt x="259" y="18"/>
                    <a:pt x="259" y="18"/>
                  </a:cubicBezTo>
                  <a:cubicBezTo>
                    <a:pt x="259" y="18"/>
                    <a:pt x="259" y="19"/>
                    <a:pt x="259" y="19"/>
                  </a:cubicBezTo>
                  <a:cubicBezTo>
                    <a:pt x="259" y="19"/>
                    <a:pt x="259" y="19"/>
                    <a:pt x="259" y="19"/>
                  </a:cubicBezTo>
                  <a:cubicBezTo>
                    <a:pt x="258" y="19"/>
                    <a:pt x="256" y="18"/>
                    <a:pt x="255" y="18"/>
                  </a:cubicBezTo>
                  <a:cubicBezTo>
                    <a:pt x="254" y="18"/>
                    <a:pt x="254" y="17"/>
                    <a:pt x="253" y="17"/>
                  </a:cubicBezTo>
                  <a:cubicBezTo>
                    <a:pt x="253" y="17"/>
                    <a:pt x="253" y="17"/>
                    <a:pt x="253" y="17"/>
                  </a:cubicBezTo>
                  <a:cubicBezTo>
                    <a:pt x="252" y="17"/>
                    <a:pt x="252" y="17"/>
                    <a:pt x="252" y="17"/>
                  </a:cubicBezTo>
                  <a:cubicBezTo>
                    <a:pt x="194" y="0"/>
                    <a:pt x="133" y="11"/>
                    <a:pt x="86" y="45"/>
                  </a:cubicBezTo>
                  <a:cubicBezTo>
                    <a:pt x="86" y="44"/>
                    <a:pt x="87" y="43"/>
                    <a:pt x="87" y="42"/>
                  </a:cubicBezTo>
                  <a:cubicBezTo>
                    <a:pt x="86" y="41"/>
                    <a:pt x="85" y="44"/>
                    <a:pt x="85" y="45"/>
                  </a:cubicBezTo>
                  <a:cubicBezTo>
                    <a:pt x="84" y="46"/>
                    <a:pt x="84" y="46"/>
                    <a:pt x="83" y="46"/>
                  </a:cubicBezTo>
                  <a:cubicBezTo>
                    <a:pt x="83" y="45"/>
                    <a:pt x="82" y="44"/>
                    <a:pt x="84" y="42"/>
                  </a:cubicBezTo>
                  <a:cubicBezTo>
                    <a:pt x="82" y="42"/>
                    <a:pt x="82" y="44"/>
                    <a:pt x="82" y="46"/>
                  </a:cubicBezTo>
                  <a:cubicBezTo>
                    <a:pt x="83" y="46"/>
                    <a:pt x="83" y="46"/>
                    <a:pt x="83" y="47"/>
                  </a:cubicBezTo>
                  <a:cubicBezTo>
                    <a:pt x="79" y="50"/>
                    <a:pt x="75" y="53"/>
                    <a:pt x="71" y="56"/>
                  </a:cubicBezTo>
                  <a:cubicBezTo>
                    <a:pt x="71" y="56"/>
                    <a:pt x="71" y="55"/>
                    <a:pt x="69" y="54"/>
                  </a:cubicBezTo>
                  <a:cubicBezTo>
                    <a:pt x="74" y="49"/>
                    <a:pt x="79" y="45"/>
                    <a:pt x="85" y="41"/>
                  </a:cubicBezTo>
                  <a:cubicBezTo>
                    <a:pt x="85" y="42"/>
                    <a:pt x="86" y="41"/>
                    <a:pt x="86" y="40"/>
                  </a:cubicBezTo>
                  <a:cubicBezTo>
                    <a:pt x="96" y="33"/>
                    <a:pt x="106" y="27"/>
                    <a:pt x="117" y="22"/>
                  </a:cubicBezTo>
                  <a:cubicBezTo>
                    <a:pt x="127" y="18"/>
                    <a:pt x="134" y="14"/>
                    <a:pt x="134" y="13"/>
                  </a:cubicBezTo>
                  <a:cubicBezTo>
                    <a:pt x="134" y="12"/>
                    <a:pt x="125" y="13"/>
                    <a:pt x="116" y="18"/>
                  </a:cubicBezTo>
                  <a:cubicBezTo>
                    <a:pt x="51" y="46"/>
                    <a:pt x="5" y="112"/>
                    <a:pt x="2" y="183"/>
                  </a:cubicBezTo>
                  <a:cubicBezTo>
                    <a:pt x="0" y="228"/>
                    <a:pt x="13" y="273"/>
                    <a:pt x="40" y="309"/>
                  </a:cubicBezTo>
                  <a:cubicBezTo>
                    <a:pt x="66" y="344"/>
                    <a:pt x="105" y="370"/>
                    <a:pt x="147" y="381"/>
                  </a:cubicBezTo>
                  <a:cubicBezTo>
                    <a:pt x="190" y="392"/>
                    <a:pt x="236" y="387"/>
                    <a:pt x="274" y="369"/>
                  </a:cubicBezTo>
                  <a:cubicBezTo>
                    <a:pt x="313" y="350"/>
                    <a:pt x="345" y="318"/>
                    <a:pt x="363" y="281"/>
                  </a:cubicBezTo>
                  <a:cubicBezTo>
                    <a:pt x="364" y="277"/>
                    <a:pt x="365" y="274"/>
                    <a:pt x="365" y="274"/>
                  </a:cubicBezTo>
                  <a:cubicBezTo>
                    <a:pt x="364" y="274"/>
                    <a:pt x="362" y="277"/>
                    <a:pt x="361" y="281"/>
                  </a:cubicBezTo>
                  <a:cubicBezTo>
                    <a:pt x="362" y="279"/>
                    <a:pt x="362" y="279"/>
                    <a:pt x="362" y="279"/>
                  </a:cubicBezTo>
                  <a:cubicBezTo>
                    <a:pt x="341" y="318"/>
                    <a:pt x="306" y="352"/>
                    <a:pt x="263" y="368"/>
                  </a:cubicBezTo>
                  <a:cubicBezTo>
                    <a:pt x="248" y="373"/>
                    <a:pt x="231" y="376"/>
                    <a:pt x="214" y="377"/>
                  </a:cubicBezTo>
                  <a:cubicBezTo>
                    <a:pt x="231" y="375"/>
                    <a:pt x="248" y="371"/>
                    <a:pt x="264" y="365"/>
                  </a:cubicBezTo>
                  <a:cubicBezTo>
                    <a:pt x="310" y="345"/>
                    <a:pt x="341" y="309"/>
                    <a:pt x="358" y="267"/>
                  </a:cubicBezTo>
                  <a:cubicBezTo>
                    <a:pt x="358" y="266"/>
                    <a:pt x="357" y="267"/>
                    <a:pt x="357" y="267"/>
                  </a:cubicBezTo>
                  <a:cubicBezTo>
                    <a:pt x="358" y="265"/>
                    <a:pt x="357" y="265"/>
                    <a:pt x="357" y="266"/>
                  </a:cubicBezTo>
                  <a:cubicBezTo>
                    <a:pt x="356" y="267"/>
                    <a:pt x="355" y="269"/>
                    <a:pt x="354" y="271"/>
                  </a:cubicBezTo>
                  <a:cubicBezTo>
                    <a:pt x="336" y="312"/>
                    <a:pt x="300" y="344"/>
                    <a:pt x="259" y="360"/>
                  </a:cubicBezTo>
                  <a:cubicBezTo>
                    <a:pt x="259" y="359"/>
                    <a:pt x="257" y="358"/>
                    <a:pt x="258" y="361"/>
                  </a:cubicBezTo>
                  <a:cubicBezTo>
                    <a:pt x="257" y="361"/>
                    <a:pt x="256" y="362"/>
                    <a:pt x="255" y="362"/>
                  </a:cubicBezTo>
                  <a:cubicBezTo>
                    <a:pt x="255" y="362"/>
                    <a:pt x="255" y="362"/>
                    <a:pt x="255" y="361"/>
                  </a:cubicBezTo>
                  <a:cubicBezTo>
                    <a:pt x="254" y="361"/>
                    <a:pt x="254" y="361"/>
                    <a:pt x="253" y="361"/>
                  </a:cubicBezTo>
                  <a:cubicBezTo>
                    <a:pt x="253" y="362"/>
                    <a:pt x="253" y="362"/>
                    <a:pt x="253" y="363"/>
                  </a:cubicBezTo>
                  <a:cubicBezTo>
                    <a:pt x="253" y="363"/>
                    <a:pt x="253" y="363"/>
                    <a:pt x="253" y="363"/>
                  </a:cubicBezTo>
                  <a:cubicBezTo>
                    <a:pt x="240" y="367"/>
                    <a:pt x="226" y="371"/>
                    <a:pt x="212" y="372"/>
                  </a:cubicBezTo>
                  <a:cubicBezTo>
                    <a:pt x="211" y="372"/>
                    <a:pt x="210" y="372"/>
                    <a:pt x="208" y="372"/>
                  </a:cubicBezTo>
                  <a:cubicBezTo>
                    <a:pt x="208" y="371"/>
                    <a:pt x="206" y="371"/>
                    <a:pt x="207" y="372"/>
                  </a:cubicBezTo>
                  <a:cubicBezTo>
                    <a:pt x="206" y="372"/>
                    <a:pt x="206" y="372"/>
                    <a:pt x="205" y="372"/>
                  </a:cubicBezTo>
                  <a:cubicBezTo>
                    <a:pt x="206" y="371"/>
                    <a:pt x="203" y="371"/>
                    <a:pt x="204" y="373"/>
                  </a:cubicBezTo>
                  <a:cubicBezTo>
                    <a:pt x="146" y="376"/>
                    <a:pt x="86" y="349"/>
                    <a:pt x="50" y="302"/>
                  </a:cubicBezTo>
                  <a:cubicBezTo>
                    <a:pt x="49" y="301"/>
                    <a:pt x="49" y="301"/>
                    <a:pt x="49" y="301"/>
                  </a:cubicBezTo>
                  <a:cubicBezTo>
                    <a:pt x="35" y="280"/>
                    <a:pt x="24" y="257"/>
                    <a:pt x="19" y="233"/>
                  </a:cubicBezTo>
                  <a:cubicBezTo>
                    <a:pt x="18" y="228"/>
                    <a:pt x="17" y="225"/>
                    <a:pt x="17" y="225"/>
                  </a:cubicBezTo>
                  <a:cubicBezTo>
                    <a:pt x="16" y="225"/>
                    <a:pt x="16" y="225"/>
                    <a:pt x="16" y="226"/>
                  </a:cubicBezTo>
                  <a:cubicBezTo>
                    <a:pt x="14" y="216"/>
                    <a:pt x="13" y="206"/>
                    <a:pt x="13" y="196"/>
                  </a:cubicBezTo>
                  <a:cubicBezTo>
                    <a:pt x="13" y="192"/>
                    <a:pt x="13" y="188"/>
                    <a:pt x="13" y="186"/>
                  </a:cubicBezTo>
                  <a:cubicBezTo>
                    <a:pt x="14" y="165"/>
                    <a:pt x="20" y="145"/>
                    <a:pt x="28" y="126"/>
                  </a:cubicBezTo>
                  <a:cubicBezTo>
                    <a:pt x="25" y="133"/>
                    <a:pt x="23" y="139"/>
                    <a:pt x="21" y="146"/>
                  </a:cubicBezTo>
                  <a:cubicBezTo>
                    <a:pt x="6" y="202"/>
                    <a:pt x="21" y="263"/>
                    <a:pt x="55" y="303"/>
                  </a:cubicBezTo>
                  <a:cubicBezTo>
                    <a:pt x="68" y="319"/>
                    <a:pt x="83" y="331"/>
                    <a:pt x="99" y="341"/>
                  </a:cubicBezTo>
                  <a:cubicBezTo>
                    <a:pt x="108" y="346"/>
                    <a:pt x="117" y="351"/>
                    <a:pt x="126" y="355"/>
                  </a:cubicBezTo>
                  <a:cubicBezTo>
                    <a:pt x="126" y="355"/>
                    <a:pt x="126" y="355"/>
                    <a:pt x="126" y="356"/>
                  </a:cubicBezTo>
                  <a:cubicBezTo>
                    <a:pt x="126" y="356"/>
                    <a:pt x="127" y="356"/>
                    <a:pt x="127" y="356"/>
                  </a:cubicBezTo>
                  <a:cubicBezTo>
                    <a:pt x="148" y="365"/>
                    <a:pt x="171" y="370"/>
                    <a:pt x="196" y="370"/>
                  </a:cubicBezTo>
                  <a:cubicBezTo>
                    <a:pt x="196" y="370"/>
                    <a:pt x="196" y="370"/>
                    <a:pt x="196" y="370"/>
                  </a:cubicBezTo>
                  <a:cubicBezTo>
                    <a:pt x="196" y="370"/>
                    <a:pt x="197" y="370"/>
                    <a:pt x="197" y="370"/>
                  </a:cubicBezTo>
                  <a:cubicBezTo>
                    <a:pt x="197" y="370"/>
                    <a:pt x="197" y="370"/>
                    <a:pt x="197" y="370"/>
                  </a:cubicBezTo>
                  <a:cubicBezTo>
                    <a:pt x="219" y="370"/>
                    <a:pt x="240" y="365"/>
                    <a:pt x="260" y="358"/>
                  </a:cubicBezTo>
                  <a:cubicBezTo>
                    <a:pt x="260" y="358"/>
                    <a:pt x="260" y="358"/>
                    <a:pt x="261" y="358"/>
                  </a:cubicBezTo>
                  <a:cubicBezTo>
                    <a:pt x="261" y="358"/>
                    <a:pt x="261" y="358"/>
                    <a:pt x="261" y="357"/>
                  </a:cubicBezTo>
                  <a:cubicBezTo>
                    <a:pt x="262" y="357"/>
                    <a:pt x="263" y="356"/>
                    <a:pt x="264" y="356"/>
                  </a:cubicBezTo>
                  <a:cubicBezTo>
                    <a:pt x="265" y="356"/>
                    <a:pt x="265" y="356"/>
                    <a:pt x="266" y="356"/>
                  </a:cubicBezTo>
                  <a:cubicBezTo>
                    <a:pt x="265" y="356"/>
                    <a:pt x="265" y="356"/>
                    <a:pt x="265" y="355"/>
                  </a:cubicBezTo>
                  <a:cubicBezTo>
                    <a:pt x="271" y="353"/>
                    <a:pt x="276" y="350"/>
                    <a:pt x="281" y="347"/>
                  </a:cubicBezTo>
                  <a:cubicBezTo>
                    <a:pt x="280" y="349"/>
                    <a:pt x="284" y="349"/>
                    <a:pt x="282" y="347"/>
                  </a:cubicBezTo>
                  <a:cubicBezTo>
                    <a:pt x="282" y="347"/>
                    <a:pt x="283" y="347"/>
                    <a:pt x="283" y="346"/>
                  </a:cubicBezTo>
                  <a:cubicBezTo>
                    <a:pt x="283" y="346"/>
                    <a:pt x="284" y="346"/>
                    <a:pt x="284" y="346"/>
                  </a:cubicBezTo>
                  <a:cubicBezTo>
                    <a:pt x="284" y="346"/>
                    <a:pt x="284" y="346"/>
                    <a:pt x="284" y="346"/>
                  </a:cubicBezTo>
                  <a:cubicBezTo>
                    <a:pt x="286" y="344"/>
                    <a:pt x="289" y="343"/>
                    <a:pt x="291" y="341"/>
                  </a:cubicBezTo>
                  <a:cubicBezTo>
                    <a:pt x="292" y="342"/>
                    <a:pt x="292" y="342"/>
                    <a:pt x="292" y="342"/>
                  </a:cubicBezTo>
                  <a:cubicBezTo>
                    <a:pt x="293" y="342"/>
                    <a:pt x="293" y="342"/>
                    <a:pt x="293" y="341"/>
                  </a:cubicBezTo>
                  <a:cubicBezTo>
                    <a:pt x="293" y="341"/>
                    <a:pt x="293" y="341"/>
                    <a:pt x="293" y="340"/>
                  </a:cubicBezTo>
                  <a:cubicBezTo>
                    <a:pt x="340" y="309"/>
                    <a:pt x="371" y="256"/>
                    <a:pt x="371" y="195"/>
                  </a:cubicBezTo>
                  <a:cubicBezTo>
                    <a:pt x="371" y="167"/>
                    <a:pt x="364" y="142"/>
                    <a:pt x="353" y="118"/>
                  </a:cubicBezTo>
                  <a:cubicBezTo>
                    <a:pt x="353" y="119"/>
                    <a:pt x="353" y="119"/>
                    <a:pt x="354" y="119"/>
                  </a:cubicBezTo>
                  <a:cubicBezTo>
                    <a:pt x="355" y="118"/>
                    <a:pt x="353" y="117"/>
                    <a:pt x="353" y="118"/>
                  </a:cubicBezTo>
                  <a:cubicBezTo>
                    <a:pt x="351" y="113"/>
                    <a:pt x="348" y="109"/>
                    <a:pt x="346" y="105"/>
                  </a:cubicBezTo>
                  <a:cubicBezTo>
                    <a:pt x="346" y="105"/>
                    <a:pt x="346" y="105"/>
                    <a:pt x="346" y="105"/>
                  </a:cubicBezTo>
                  <a:cubicBezTo>
                    <a:pt x="346" y="105"/>
                    <a:pt x="346" y="105"/>
                    <a:pt x="346" y="105"/>
                  </a:cubicBezTo>
                  <a:cubicBezTo>
                    <a:pt x="342" y="98"/>
                    <a:pt x="337" y="91"/>
                    <a:pt x="332" y="85"/>
                  </a:cubicBezTo>
                  <a:cubicBezTo>
                    <a:pt x="332" y="85"/>
                    <a:pt x="332" y="84"/>
                    <a:pt x="332" y="84"/>
                  </a:cubicBezTo>
                  <a:cubicBezTo>
                    <a:pt x="332" y="84"/>
                    <a:pt x="332" y="84"/>
                    <a:pt x="331" y="84"/>
                  </a:cubicBezTo>
                  <a:cubicBezTo>
                    <a:pt x="318" y="68"/>
                    <a:pt x="302" y="54"/>
                    <a:pt x="284" y="44"/>
                  </a:cubicBezTo>
                  <a:cubicBezTo>
                    <a:pt x="284" y="44"/>
                    <a:pt x="284" y="44"/>
                    <a:pt x="284" y="44"/>
                  </a:cubicBezTo>
                  <a:cubicBezTo>
                    <a:pt x="308" y="57"/>
                    <a:pt x="329" y="77"/>
                    <a:pt x="345" y="100"/>
                  </a:cubicBezTo>
                  <a:cubicBezTo>
                    <a:pt x="344" y="100"/>
                    <a:pt x="344" y="103"/>
                    <a:pt x="346" y="102"/>
                  </a:cubicBezTo>
                  <a:cubicBezTo>
                    <a:pt x="346" y="102"/>
                    <a:pt x="346" y="102"/>
                    <a:pt x="346" y="102"/>
                  </a:cubicBezTo>
                  <a:cubicBezTo>
                    <a:pt x="348" y="105"/>
                    <a:pt x="350" y="108"/>
                    <a:pt x="351" y="111"/>
                  </a:cubicBezTo>
                  <a:cubicBezTo>
                    <a:pt x="351" y="111"/>
                    <a:pt x="351" y="111"/>
                    <a:pt x="351" y="112"/>
                  </a:cubicBezTo>
                  <a:cubicBezTo>
                    <a:pt x="352" y="112"/>
                    <a:pt x="352" y="112"/>
                    <a:pt x="352" y="112"/>
                  </a:cubicBezTo>
                  <a:cubicBezTo>
                    <a:pt x="359" y="123"/>
                    <a:pt x="364" y="135"/>
                    <a:pt x="368" y="147"/>
                  </a:cubicBezTo>
                  <a:cubicBezTo>
                    <a:pt x="370" y="154"/>
                    <a:pt x="372" y="159"/>
                    <a:pt x="372" y="157"/>
                  </a:cubicBezTo>
                  <a:cubicBezTo>
                    <a:pt x="373" y="156"/>
                    <a:pt x="372" y="149"/>
                    <a:pt x="370" y="142"/>
                  </a:cubicBezTo>
                  <a:cubicBezTo>
                    <a:pt x="364" y="123"/>
                    <a:pt x="355" y="106"/>
                    <a:pt x="343" y="90"/>
                  </a:cubicBezTo>
                  <a:cubicBezTo>
                    <a:pt x="344" y="90"/>
                    <a:pt x="344" y="90"/>
                    <a:pt x="344" y="90"/>
                  </a:cubicBezTo>
                  <a:cubicBezTo>
                    <a:pt x="344" y="90"/>
                    <a:pt x="344" y="89"/>
                    <a:pt x="344" y="89"/>
                  </a:cubicBezTo>
                  <a:cubicBezTo>
                    <a:pt x="344" y="89"/>
                    <a:pt x="343" y="89"/>
                    <a:pt x="343" y="89"/>
                  </a:cubicBezTo>
                  <a:cubicBezTo>
                    <a:pt x="343" y="89"/>
                    <a:pt x="343" y="89"/>
                    <a:pt x="343" y="90"/>
                  </a:cubicBezTo>
                  <a:cubicBezTo>
                    <a:pt x="339" y="85"/>
                    <a:pt x="336" y="81"/>
                    <a:pt x="332" y="76"/>
                  </a:cubicBezTo>
                  <a:cubicBezTo>
                    <a:pt x="332" y="76"/>
                    <a:pt x="332" y="76"/>
                    <a:pt x="332" y="76"/>
                  </a:cubicBezTo>
                  <a:cubicBezTo>
                    <a:pt x="331" y="76"/>
                    <a:pt x="331" y="75"/>
                    <a:pt x="331" y="75"/>
                  </a:cubicBezTo>
                  <a:cubicBezTo>
                    <a:pt x="331" y="75"/>
                    <a:pt x="331" y="75"/>
                    <a:pt x="331" y="75"/>
                  </a:cubicBezTo>
                  <a:cubicBezTo>
                    <a:pt x="316" y="59"/>
                    <a:pt x="298" y="46"/>
                    <a:pt x="279" y="36"/>
                  </a:cubicBezTo>
                  <a:cubicBezTo>
                    <a:pt x="279" y="36"/>
                    <a:pt x="279" y="35"/>
                    <a:pt x="278" y="35"/>
                  </a:cubicBezTo>
                  <a:cubicBezTo>
                    <a:pt x="278" y="35"/>
                    <a:pt x="278" y="35"/>
                    <a:pt x="278" y="35"/>
                  </a:cubicBezTo>
                  <a:cubicBezTo>
                    <a:pt x="272" y="32"/>
                    <a:pt x="265" y="29"/>
                    <a:pt x="259" y="27"/>
                  </a:cubicBezTo>
                  <a:cubicBezTo>
                    <a:pt x="258" y="27"/>
                    <a:pt x="257" y="27"/>
                    <a:pt x="257" y="26"/>
                  </a:cubicBezTo>
                  <a:cubicBezTo>
                    <a:pt x="257" y="26"/>
                    <a:pt x="257" y="26"/>
                    <a:pt x="257" y="25"/>
                  </a:cubicBezTo>
                  <a:cubicBezTo>
                    <a:pt x="256" y="25"/>
                    <a:pt x="256" y="25"/>
                    <a:pt x="255" y="25"/>
                  </a:cubicBezTo>
                  <a:cubicBezTo>
                    <a:pt x="255" y="26"/>
                    <a:pt x="255" y="26"/>
                    <a:pt x="255" y="26"/>
                  </a:cubicBezTo>
                  <a:cubicBezTo>
                    <a:pt x="252" y="25"/>
                    <a:pt x="248" y="23"/>
                    <a:pt x="245" y="22"/>
                  </a:cubicBezTo>
                  <a:cubicBezTo>
                    <a:pt x="245" y="22"/>
                    <a:pt x="245" y="22"/>
                    <a:pt x="245" y="22"/>
                  </a:cubicBezTo>
                  <a:cubicBezTo>
                    <a:pt x="245" y="21"/>
                    <a:pt x="244" y="21"/>
                    <a:pt x="244" y="22"/>
                  </a:cubicBezTo>
                  <a:cubicBezTo>
                    <a:pt x="243" y="22"/>
                    <a:pt x="241" y="22"/>
                    <a:pt x="240" y="21"/>
                  </a:cubicBezTo>
                  <a:cubicBezTo>
                    <a:pt x="240" y="21"/>
                    <a:pt x="240" y="21"/>
                    <a:pt x="240" y="20"/>
                  </a:cubicBezTo>
                  <a:cubicBezTo>
                    <a:pt x="240" y="20"/>
                    <a:pt x="239" y="20"/>
                    <a:pt x="239" y="20"/>
                  </a:cubicBezTo>
                  <a:cubicBezTo>
                    <a:pt x="239" y="21"/>
                    <a:pt x="239" y="21"/>
                    <a:pt x="239" y="21"/>
                  </a:cubicBezTo>
                  <a:cubicBezTo>
                    <a:pt x="237" y="20"/>
                    <a:pt x="235" y="20"/>
                    <a:pt x="234" y="20"/>
                  </a:cubicBezTo>
                  <a:cubicBezTo>
                    <a:pt x="234" y="20"/>
                    <a:pt x="234" y="20"/>
                    <a:pt x="234" y="20"/>
                  </a:cubicBezTo>
                  <a:cubicBezTo>
                    <a:pt x="234" y="20"/>
                    <a:pt x="234" y="20"/>
                    <a:pt x="234" y="20"/>
                  </a:cubicBezTo>
                  <a:cubicBezTo>
                    <a:pt x="232" y="19"/>
                    <a:pt x="231" y="19"/>
                    <a:pt x="229" y="19"/>
                  </a:cubicBezTo>
                  <a:cubicBezTo>
                    <a:pt x="230" y="18"/>
                    <a:pt x="230" y="17"/>
                    <a:pt x="231" y="15"/>
                  </a:cubicBezTo>
                  <a:cubicBezTo>
                    <a:pt x="229" y="15"/>
                    <a:pt x="230" y="18"/>
                    <a:pt x="228" y="18"/>
                  </a:cubicBezTo>
                  <a:cubicBezTo>
                    <a:pt x="228" y="18"/>
                    <a:pt x="228" y="18"/>
                    <a:pt x="228" y="18"/>
                  </a:cubicBezTo>
                  <a:cubicBezTo>
                    <a:pt x="220" y="17"/>
                    <a:pt x="213" y="16"/>
                    <a:pt x="206" y="16"/>
                  </a:cubicBezTo>
                  <a:cubicBezTo>
                    <a:pt x="205" y="15"/>
                    <a:pt x="205" y="15"/>
                    <a:pt x="205" y="16"/>
                  </a:cubicBezTo>
                  <a:cubicBezTo>
                    <a:pt x="204" y="16"/>
                    <a:pt x="203" y="16"/>
                    <a:pt x="203" y="16"/>
                  </a:cubicBezTo>
                  <a:cubicBezTo>
                    <a:pt x="203" y="16"/>
                    <a:pt x="203" y="16"/>
                    <a:pt x="203" y="16"/>
                  </a:cubicBezTo>
                  <a:cubicBezTo>
                    <a:pt x="202" y="16"/>
                    <a:pt x="202" y="16"/>
                    <a:pt x="202" y="16"/>
                  </a:cubicBezTo>
                  <a:cubicBezTo>
                    <a:pt x="164" y="14"/>
                    <a:pt x="126" y="25"/>
                    <a:pt x="95" y="45"/>
                  </a:cubicBezTo>
                  <a:cubicBezTo>
                    <a:pt x="95" y="45"/>
                    <a:pt x="95" y="44"/>
                    <a:pt x="95" y="44"/>
                  </a:cubicBezTo>
                  <a:cubicBezTo>
                    <a:pt x="92" y="43"/>
                    <a:pt x="94" y="46"/>
                    <a:pt x="93" y="46"/>
                  </a:cubicBezTo>
                  <a:cubicBezTo>
                    <a:pt x="92" y="46"/>
                    <a:pt x="92" y="47"/>
                    <a:pt x="93" y="47"/>
                  </a:cubicBezTo>
                  <a:cubicBezTo>
                    <a:pt x="91" y="47"/>
                    <a:pt x="90" y="48"/>
                    <a:pt x="89" y="49"/>
                  </a:cubicBezTo>
                  <a:cubicBezTo>
                    <a:pt x="89" y="49"/>
                    <a:pt x="89" y="49"/>
                    <a:pt x="89" y="49"/>
                  </a:cubicBezTo>
                  <a:cubicBezTo>
                    <a:pt x="88" y="49"/>
                    <a:pt x="88" y="49"/>
                    <a:pt x="87" y="49"/>
                  </a:cubicBezTo>
                  <a:cubicBezTo>
                    <a:pt x="87" y="49"/>
                    <a:pt x="87" y="50"/>
                    <a:pt x="87" y="50"/>
                  </a:cubicBezTo>
                  <a:cubicBezTo>
                    <a:pt x="85" y="52"/>
                    <a:pt x="84" y="53"/>
                    <a:pt x="82" y="55"/>
                  </a:cubicBezTo>
                  <a:cubicBezTo>
                    <a:pt x="82" y="54"/>
                    <a:pt x="82" y="54"/>
                    <a:pt x="82" y="55"/>
                  </a:cubicBezTo>
                  <a:cubicBezTo>
                    <a:pt x="79" y="57"/>
                    <a:pt x="77" y="59"/>
                    <a:pt x="74" y="61"/>
                  </a:cubicBezTo>
                  <a:cubicBezTo>
                    <a:pt x="74" y="61"/>
                    <a:pt x="74" y="61"/>
                    <a:pt x="74" y="61"/>
                  </a:cubicBezTo>
                  <a:cubicBezTo>
                    <a:pt x="74" y="61"/>
                    <a:pt x="74" y="61"/>
                    <a:pt x="74" y="61"/>
                  </a:cubicBezTo>
                  <a:cubicBezTo>
                    <a:pt x="70" y="65"/>
                    <a:pt x="66" y="69"/>
                    <a:pt x="63" y="72"/>
                  </a:cubicBezTo>
                  <a:cubicBezTo>
                    <a:pt x="49" y="85"/>
                    <a:pt x="38" y="100"/>
                    <a:pt x="29" y="117"/>
                  </a:cubicBezTo>
                  <a:cubicBezTo>
                    <a:pt x="32" y="112"/>
                    <a:pt x="34" y="107"/>
                    <a:pt x="38" y="102"/>
                  </a:cubicBezTo>
                  <a:cubicBezTo>
                    <a:pt x="47" y="86"/>
                    <a:pt x="59" y="72"/>
                    <a:pt x="72" y="60"/>
                  </a:cubicBezTo>
                  <a:cubicBezTo>
                    <a:pt x="73" y="60"/>
                    <a:pt x="73" y="60"/>
                    <a:pt x="73" y="59"/>
                  </a:cubicBezTo>
                  <a:cubicBezTo>
                    <a:pt x="75" y="58"/>
                    <a:pt x="76" y="56"/>
                    <a:pt x="78" y="55"/>
                  </a:cubicBezTo>
                  <a:cubicBezTo>
                    <a:pt x="78" y="55"/>
                    <a:pt x="79" y="56"/>
                    <a:pt x="79" y="55"/>
                  </a:cubicBezTo>
                  <a:cubicBezTo>
                    <a:pt x="79" y="55"/>
                    <a:pt x="79" y="54"/>
                    <a:pt x="79" y="54"/>
                  </a:cubicBezTo>
                  <a:cubicBezTo>
                    <a:pt x="81" y="53"/>
                    <a:pt x="83" y="51"/>
                    <a:pt x="85" y="50"/>
                  </a:cubicBezTo>
                  <a:cubicBezTo>
                    <a:pt x="85" y="50"/>
                    <a:pt x="85" y="51"/>
                    <a:pt x="85" y="51"/>
                  </a:cubicBezTo>
                  <a:cubicBezTo>
                    <a:pt x="85" y="50"/>
                    <a:pt x="86" y="50"/>
                    <a:pt x="86" y="49"/>
                  </a:cubicBezTo>
                  <a:cubicBezTo>
                    <a:pt x="123" y="22"/>
                    <a:pt x="169" y="9"/>
                    <a:pt x="215" y="13"/>
                  </a:cubicBezTo>
                  <a:cubicBezTo>
                    <a:pt x="215" y="13"/>
                    <a:pt x="215" y="13"/>
                    <a:pt x="215" y="13"/>
                  </a:cubicBezTo>
                  <a:cubicBezTo>
                    <a:pt x="215" y="13"/>
                    <a:pt x="215" y="14"/>
                    <a:pt x="215" y="14"/>
                  </a:cubicBezTo>
                  <a:cubicBezTo>
                    <a:pt x="216" y="14"/>
                    <a:pt x="216" y="14"/>
                    <a:pt x="216" y="14"/>
                  </a:cubicBezTo>
                  <a:cubicBezTo>
                    <a:pt x="216" y="14"/>
                    <a:pt x="216" y="13"/>
                    <a:pt x="216" y="13"/>
                  </a:cubicBezTo>
                  <a:cubicBezTo>
                    <a:pt x="223" y="13"/>
                    <a:pt x="229" y="14"/>
                    <a:pt x="236" y="16"/>
                  </a:cubicBezTo>
                  <a:cubicBezTo>
                    <a:pt x="235" y="18"/>
                    <a:pt x="238" y="17"/>
                    <a:pt x="237" y="19"/>
                  </a:cubicBezTo>
                  <a:cubicBezTo>
                    <a:pt x="238" y="19"/>
                    <a:pt x="238" y="17"/>
                    <a:pt x="237" y="16"/>
                  </a:cubicBezTo>
                  <a:cubicBezTo>
                    <a:pt x="239" y="16"/>
                    <a:pt x="240" y="16"/>
                    <a:pt x="242" y="17"/>
                  </a:cubicBezTo>
                  <a:cubicBezTo>
                    <a:pt x="242" y="17"/>
                    <a:pt x="242" y="17"/>
                    <a:pt x="242" y="18"/>
                  </a:cubicBezTo>
                  <a:cubicBezTo>
                    <a:pt x="242" y="17"/>
                    <a:pt x="242" y="17"/>
                    <a:pt x="243" y="17"/>
                  </a:cubicBezTo>
                  <a:cubicBezTo>
                    <a:pt x="247" y="18"/>
                    <a:pt x="251" y="19"/>
                    <a:pt x="255" y="20"/>
                  </a:cubicBezTo>
                  <a:cubicBezTo>
                    <a:pt x="254" y="22"/>
                    <a:pt x="255" y="21"/>
                    <a:pt x="255" y="20"/>
                  </a:cubicBezTo>
                  <a:cubicBezTo>
                    <a:pt x="256" y="21"/>
                    <a:pt x="257" y="21"/>
                    <a:pt x="258" y="21"/>
                  </a:cubicBezTo>
                  <a:cubicBezTo>
                    <a:pt x="261" y="22"/>
                    <a:pt x="264" y="23"/>
                    <a:pt x="267" y="24"/>
                  </a:cubicBezTo>
                  <a:cubicBezTo>
                    <a:pt x="266" y="26"/>
                    <a:pt x="268" y="26"/>
                    <a:pt x="268" y="25"/>
                  </a:cubicBezTo>
                  <a:cubicBezTo>
                    <a:pt x="269" y="25"/>
                    <a:pt x="270" y="25"/>
                    <a:pt x="270" y="26"/>
                  </a:cubicBezTo>
                  <a:cubicBezTo>
                    <a:pt x="271" y="26"/>
                    <a:pt x="272" y="27"/>
                    <a:pt x="272" y="27"/>
                  </a:cubicBezTo>
                  <a:cubicBezTo>
                    <a:pt x="272" y="27"/>
                    <a:pt x="272" y="26"/>
                    <a:pt x="272" y="26"/>
                  </a:cubicBezTo>
                  <a:cubicBezTo>
                    <a:pt x="273" y="27"/>
                    <a:pt x="275" y="27"/>
                    <a:pt x="276" y="28"/>
                  </a:cubicBezTo>
                  <a:cubicBezTo>
                    <a:pt x="276" y="28"/>
                    <a:pt x="276" y="29"/>
                    <a:pt x="276" y="29"/>
                  </a:cubicBezTo>
                  <a:cubicBezTo>
                    <a:pt x="276" y="29"/>
                    <a:pt x="277" y="29"/>
                    <a:pt x="277" y="28"/>
                  </a:cubicBezTo>
                  <a:cubicBezTo>
                    <a:pt x="277" y="28"/>
                    <a:pt x="278" y="29"/>
                    <a:pt x="278" y="29"/>
                  </a:cubicBezTo>
                  <a:cubicBezTo>
                    <a:pt x="278" y="30"/>
                    <a:pt x="278" y="30"/>
                    <a:pt x="277" y="30"/>
                  </a:cubicBezTo>
                  <a:cubicBezTo>
                    <a:pt x="278" y="32"/>
                    <a:pt x="279" y="31"/>
                    <a:pt x="279" y="29"/>
                  </a:cubicBezTo>
                  <a:cubicBezTo>
                    <a:pt x="279" y="29"/>
                    <a:pt x="280" y="30"/>
                    <a:pt x="280" y="30"/>
                  </a:cubicBezTo>
                  <a:cubicBezTo>
                    <a:pt x="280" y="30"/>
                    <a:pt x="280" y="31"/>
                    <a:pt x="280" y="31"/>
                  </a:cubicBezTo>
                  <a:cubicBezTo>
                    <a:pt x="281" y="31"/>
                    <a:pt x="281" y="31"/>
                    <a:pt x="282" y="31"/>
                  </a:cubicBezTo>
                  <a:cubicBezTo>
                    <a:pt x="282" y="31"/>
                    <a:pt x="282" y="31"/>
                    <a:pt x="282" y="31"/>
                  </a:cubicBezTo>
                  <a:cubicBezTo>
                    <a:pt x="282" y="31"/>
                    <a:pt x="282" y="31"/>
                    <a:pt x="283" y="31"/>
                  </a:cubicBezTo>
                  <a:cubicBezTo>
                    <a:pt x="282" y="32"/>
                    <a:pt x="282" y="34"/>
                    <a:pt x="280" y="34"/>
                  </a:cubicBezTo>
                  <a:cubicBezTo>
                    <a:pt x="280" y="35"/>
                    <a:pt x="280" y="35"/>
                    <a:pt x="280" y="36"/>
                  </a:cubicBezTo>
                  <a:cubicBezTo>
                    <a:pt x="282" y="35"/>
                    <a:pt x="283" y="33"/>
                    <a:pt x="284" y="32"/>
                  </a:cubicBezTo>
                  <a:cubicBezTo>
                    <a:pt x="346" y="62"/>
                    <a:pt x="388" y="121"/>
                    <a:pt x="393" y="191"/>
                  </a:cubicBezTo>
                  <a:cubicBezTo>
                    <a:pt x="393" y="195"/>
                    <a:pt x="394" y="196"/>
                    <a:pt x="394" y="195"/>
                  </a:cubicBezTo>
                  <a:cubicBezTo>
                    <a:pt x="395" y="194"/>
                    <a:pt x="395" y="189"/>
                    <a:pt x="394" y="186"/>
                  </a:cubicBezTo>
                  <a:close/>
                  <a:moveTo>
                    <a:pt x="61" y="66"/>
                  </a:moveTo>
                  <a:cubicBezTo>
                    <a:pt x="61" y="66"/>
                    <a:pt x="61" y="66"/>
                    <a:pt x="61" y="66"/>
                  </a:cubicBezTo>
                  <a:cubicBezTo>
                    <a:pt x="61" y="66"/>
                    <a:pt x="61" y="66"/>
                    <a:pt x="61" y="66"/>
                  </a:cubicBezTo>
                  <a:cubicBezTo>
                    <a:pt x="51" y="76"/>
                    <a:pt x="43" y="87"/>
                    <a:pt x="35" y="99"/>
                  </a:cubicBezTo>
                  <a:cubicBezTo>
                    <a:pt x="16" y="130"/>
                    <a:pt x="8" y="166"/>
                    <a:pt x="9" y="201"/>
                  </a:cubicBezTo>
                  <a:cubicBezTo>
                    <a:pt x="9" y="223"/>
                    <a:pt x="14" y="246"/>
                    <a:pt x="22" y="268"/>
                  </a:cubicBezTo>
                  <a:cubicBezTo>
                    <a:pt x="11" y="240"/>
                    <a:pt x="6" y="211"/>
                    <a:pt x="8" y="181"/>
                  </a:cubicBezTo>
                  <a:cubicBezTo>
                    <a:pt x="10" y="132"/>
                    <a:pt x="33" y="87"/>
                    <a:pt x="69" y="54"/>
                  </a:cubicBezTo>
                  <a:cubicBezTo>
                    <a:pt x="69" y="56"/>
                    <a:pt x="70" y="56"/>
                    <a:pt x="71" y="56"/>
                  </a:cubicBezTo>
                  <a:cubicBezTo>
                    <a:pt x="68" y="59"/>
                    <a:pt x="64" y="63"/>
                    <a:pt x="61" y="66"/>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97" name="Google Shape;197;p6"/>
            <p:cNvSpPr/>
            <p:nvPr/>
          </p:nvSpPr>
          <p:spPr>
            <a:xfrm>
              <a:off x="19738976" y="4878387"/>
              <a:ext cx="3622675" cy="4208463"/>
            </a:xfrm>
            <a:custGeom>
              <a:avLst/>
              <a:gdLst/>
              <a:ahLst/>
              <a:cxnLst/>
              <a:rect l="l" t="t" r="r" b="b"/>
              <a:pathLst>
                <a:path w="322" h="374" extrusionOk="0">
                  <a:moveTo>
                    <a:pt x="91" y="371"/>
                  </a:moveTo>
                  <a:cubicBezTo>
                    <a:pt x="52" y="345"/>
                    <a:pt x="22" y="303"/>
                    <a:pt x="11" y="254"/>
                  </a:cubicBezTo>
                  <a:cubicBezTo>
                    <a:pt x="1" y="205"/>
                    <a:pt x="9" y="152"/>
                    <a:pt x="36" y="108"/>
                  </a:cubicBezTo>
                  <a:cubicBezTo>
                    <a:pt x="80" y="37"/>
                    <a:pt x="164" y="0"/>
                    <a:pt x="245" y="14"/>
                  </a:cubicBezTo>
                  <a:cubicBezTo>
                    <a:pt x="272" y="18"/>
                    <a:pt x="297" y="28"/>
                    <a:pt x="319" y="40"/>
                  </a:cubicBezTo>
                  <a:cubicBezTo>
                    <a:pt x="320" y="41"/>
                    <a:pt x="322" y="42"/>
                    <a:pt x="321" y="41"/>
                  </a:cubicBezTo>
                  <a:cubicBezTo>
                    <a:pt x="320" y="41"/>
                    <a:pt x="319" y="39"/>
                    <a:pt x="317" y="38"/>
                  </a:cubicBezTo>
                  <a:cubicBezTo>
                    <a:pt x="271" y="12"/>
                    <a:pt x="215" y="3"/>
                    <a:pt x="163" y="15"/>
                  </a:cubicBezTo>
                  <a:cubicBezTo>
                    <a:pt x="111" y="27"/>
                    <a:pt x="63" y="61"/>
                    <a:pt x="35" y="107"/>
                  </a:cubicBezTo>
                  <a:cubicBezTo>
                    <a:pt x="8" y="151"/>
                    <a:pt x="0" y="205"/>
                    <a:pt x="11" y="255"/>
                  </a:cubicBezTo>
                  <a:cubicBezTo>
                    <a:pt x="22" y="304"/>
                    <a:pt x="53" y="347"/>
                    <a:pt x="92" y="373"/>
                  </a:cubicBezTo>
                  <a:cubicBezTo>
                    <a:pt x="93" y="374"/>
                    <a:pt x="94" y="374"/>
                    <a:pt x="94" y="374"/>
                  </a:cubicBezTo>
                  <a:cubicBezTo>
                    <a:pt x="93" y="373"/>
                    <a:pt x="92" y="372"/>
                    <a:pt x="91" y="371"/>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98" name="Google Shape;198;p6"/>
            <p:cNvSpPr/>
            <p:nvPr/>
          </p:nvSpPr>
          <p:spPr>
            <a:xfrm>
              <a:off x="19829463" y="5070475"/>
              <a:ext cx="1789113" cy="3554413"/>
            </a:xfrm>
            <a:custGeom>
              <a:avLst/>
              <a:gdLst/>
              <a:ahLst/>
              <a:cxnLst/>
              <a:rect l="l" t="t" r="r" b="b"/>
              <a:pathLst>
                <a:path w="159" h="316" extrusionOk="0">
                  <a:moveTo>
                    <a:pt x="49" y="67"/>
                  </a:moveTo>
                  <a:cubicBezTo>
                    <a:pt x="76" y="35"/>
                    <a:pt x="114" y="11"/>
                    <a:pt x="156" y="1"/>
                  </a:cubicBezTo>
                  <a:cubicBezTo>
                    <a:pt x="157" y="0"/>
                    <a:pt x="158" y="0"/>
                    <a:pt x="159" y="0"/>
                  </a:cubicBezTo>
                  <a:cubicBezTo>
                    <a:pt x="158" y="0"/>
                    <a:pt x="157" y="0"/>
                    <a:pt x="155" y="0"/>
                  </a:cubicBezTo>
                  <a:cubicBezTo>
                    <a:pt x="99" y="14"/>
                    <a:pt x="50" y="53"/>
                    <a:pt x="23" y="105"/>
                  </a:cubicBezTo>
                  <a:cubicBezTo>
                    <a:pt x="8" y="133"/>
                    <a:pt x="0" y="164"/>
                    <a:pt x="1" y="197"/>
                  </a:cubicBezTo>
                  <a:cubicBezTo>
                    <a:pt x="3" y="241"/>
                    <a:pt x="18" y="278"/>
                    <a:pt x="43" y="313"/>
                  </a:cubicBezTo>
                  <a:cubicBezTo>
                    <a:pt x="44" y="315"/>
                    <a:pt x="45" y="316"/>
                    <a:pt x="45" y="316"/>
                  </a:cubicBezTo>
                  <a:cubicBezTo>
                    <a:pt x="45" y="316"/>
                    <a:pt x="45" y="315"/>
                    <a:pt x="44" y="314"/>
                  </a:cubicBezTo>
                  <a:cubicBezTo>
                    <a:pt x="17" y="276"/>
                    <a:pt x="1" y="232"/>
                    <a:pt x="3" y="185"/>
                  </a:cubicBezTo>
                  <a:cubicBezTo>
                    <a:pt x="4" y="142"/>
                    <a:pt x="21" y="100"/>
                    <a:pt x="49" y="67"/>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
          <p:nvSpPr>
            <p:cNvPr id="199" name="Google Shape;199;p6"/>
            <p:cNvSpPr/>
            <p:nvPr/>
          </p:nvSpPr>
          <p:spPr>
            <a:xfrm>
              <a:off x="19796126" y="6430962"/>
              <a:ext cx="4454525" cy="3116263"/>
            </a:xfrm>
            <a:custGeom>
              <a:avLst/>
              <a:gdLst/>
              <a:ahLst/>
              <a:cxnLst/>
              <a:rect l="l" t="t" r="r" b="b"/>
              <a:pathLst>
                <a:path w="396" h="277" extrusionOk="0">
                  <a:moveTo>
                    <a:pt x="394" y="74"/>
                  </a:moveTo>
                  <a:cubicBezTo>
                    <a:pt x="394" y="75"/>
                    <a:pt x="394" y="77"/>
                    <a:pt x="394" y="78"/>
                  </a:cubicBezTo>
                  <a:cubicBezTo>
                    <a:pt x="395" y="100"/>
                    <a:pt x="392" y="124"/>
                    <a:pt x="385" y="146"/>
                  </a:cubicBezTo>
                  <a:cubicBezTo>
                    <a:pt x="377" y="166"/>
                    <a:pt x="366" y="185"/>
                    <a:pt x="352" y="201"/>
                  </a:cubicBezTo>
                  <a:cubicBezTo>
                    <a:pt x="352" y="200"/>
                    <a:pt x="352" y="201"/>
                    <a:pt x="352" y="201"/>
                  </a:cubicBezTo>
                  <a:cubicBezTo>
                    <a:pt x="337" y="219"/>
                    <a:pt x="319" y="233"/>
                    <a:pt x="300" y="245"/>
                  </a:cubicBezTo>
                  <a:cubicBezTo>
                    <a:pt x="269" y="261"/>
                    <a:pt x="236" y="267"/>
                    <a:pt x="202" y="267"/>
                  </a:cubicBezTo>
                  <a:cubicBezTo>
                    <a:pt x="141" y="266"/>
                    <a:pt x="84" y="235"/>
                    <a:pt x="48" y="188"/>
                  </a:cubicBezTo>
                  <a:cubicBezTo>
                    <a:pt x="32" y="165"/>
                    <a:pt x="20" y="139"/>
                    <a:pt x="15" y="112"/>
                  </a:cubicBezTo>
                  <a:cubicBezTo>
                    <a:pt x="14" y="108"/>
                    <a:pt x="13" y="105"/>
                    <a:pt x="13" y="105"/>
                  </a:cubicBezTo>
                  <a:cubicBezTo>
                    <a:pt x="12" y="105"/>
                    <a:pt x="12" y="108"/>
                    <a:pt x="13" y="112"/>
                  </a:cubicBezTo>
                  <a:cubicBezTo>
                    <a:pt x="16" y="126"/>
                    <a:pt x="20" y="140"/>
                    <a:pt x="26" y="153"/>
                  </a:cubicBezTo>
                  <a:cubicBezTo>
                    <a:pt x="25" y="152"/>
                    <a:pt x="25" y="152"/>
                    <a:pt x="25" y="153"/>
                  </a:cubicBezTo>
                  <a:cubicBezTo>
                    <a:pt x="4" y="107"/>
                    <a:pt x="2" y="53"/>
                    <a:pt x="20" y="5"/>
                  </a:cubicBezTo>
                  <a:cubicBezTo>
                    <a:pt x="21" y="3"/>
                    <a:pt x="22" y="1"/>
                    <a:pt x="21" y="0"/>
                  </a:cubicBezTo>
                  <a:cubicBezTo>
                    <a:pt x="21" y="0"/>
                    <a:pt x="20" y="2"/>
                    <a:pt x="19" y="5"/>
                  </a:cubicBezTo>
                  <a:cubicBezTo>
                    <a:pt x="0" y="54"/>
                    <a:pt x="3" y="111"/>
                    <a:pt x="26" y="158"/>
                  </a:cubicBezTo>
                  <a:cubicBezTo>
                    <a:pt x="27" y="160"/>
                    <a:pt x="28" y="162"/>
                    <a:pt x="29" y="164"/>
                  </a:cubicBezTo>
                  <a:cubicBezTo>
                    <a:pt x="50" y="203"/>
                    <a:pt x="83" y="233"/>
                    <a:pt x="123" y="251"/>
                  </a:cubicBezTo>
                  <a:cubicBezTo>
                    <a:pt x="180" y="277"/>
                    <a:pt x="247" y="275"/>
                    <a:pt x="301" y="245"/>
                  </a:cubicBezTo>
                  <a:cubicBezTo>
                    <a:pt x="320" y="234"/>
                    <a:pt x="337" y="219"/>
                    <a:pt x="352" y="202"/>
                  </a:cubicBezTo>
                  <a:cubicBezTo>
                    <a:pt x="352" y="202"/>
                    <a:pt x="352" y="202"/>
                    <a:pt x="353" y="202"/>
                  </a:cubicBezTo>
                  <a:cubicBezTo>
                    <a:pt x="354" y="202"/>
                    <a:pt x="353" y="202"/>
                    <a:pt x="353" y="201"/>
                  </a:cubicBezTo>
                  <a:cubicBezTo>
                    <a:pt x="353" y="201"/>
                    <a:pt x="353" y="201"/>
                    <a:pt x="352" y="201"/>
                  </a:cubicBezTo>
                  <a:cubicBezTo>
                    <a:pt x="354" y="200"/>
                    <a:pt x="355" y="199"/>
                    <a:pt x="356" y="197"/>
                  </a:cubicBezTo>
                  <a:cubicBezTo>
                    <a:pt x="369" y="181"/>
                    <a:pt x="380" y="163"/>
                    <a:pt x="386" y="145"/>
                  </a:cubicBezTo>
                  <a:cubicBezTo>
                    <a:pt x="394" y="120"/>
                    <a:pt x="396" y="96"/>
                    <a:pt x="394" y="74"/>
                  </a:cubicBezTo>
                  <a:cubicBezTo>
                    <a:pt x="394" y="73"/>
                    <a:pt x="394" y="73"/>
                    <a:pt x="394" y="74"/>
                  </a:cubicBezTo>
                  <a:close/>
                </a:path>
              </a:pathLst>
            </a:custGeom>
            <a:solidFill>
              <a:srgbClr val="A4CDCC"/>
            </a:solid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Arial"/>
                <a:buNone/>
              </a:pPr>
              <a:endParaRPr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p:txBody>
        </p:sp>
      </p:grpSp>
      <p:sp>
        <p:nvSpPr>
          <p:cNvPr id="200" name="Google Shape;200;p6"/>
          <p:cNvSpPr/>
          <p:nvPr/>
        </p:nvSpPr>
        <p:spPr>
          <a:xfrm>
            <a:off x="1984150" y="4147348"/>
            <a:ext cx="1710051" cy="1623975"/>
          </a:xfrm>
          <a:prstGeom prst="ellipse">
            <a:avLst/>
          </a:prstGeom>
          <a:solidFill>
            <a:srgbClr val="A4CDCC"/>
          </a:solidFill>
          <a:ln>
            <a:noFill/>
          </a:ln>
        </p:spPr>
        <p:txBody>
          <a:bodyPr spcFirstLastPara="1" wrap="square" lIns="0" tIns="0" rIns="0" bIns="0" anchor="ctr" anchorCtr="0">
            <a:noAutofit/>
          </a:bodyPr>
          <a:lstStyle/>
          <a:p>
            <a:pPr marL="0" marR="0" lvl="0" indent="0" algn="ctr" rtl="1">
              <a:lnSpc>
                <a:spcPct val="100000"/>
              </a:lnSpc>
              <a:spcBef>
                <a:spcPts val="0"/>
              </a:spcBef>
              <a:spcAft>
                <a:spcPts val="0"/>
              </a:spcAft>
              <a:buClr>
                <a:srgbClr val="292929"/>
              </a:buClr>
              <a:buSzPts val="2400"/>
              <a:buFont typeface="Montserrat ExtraBold"/>
              <a:buNone/>
            </a:pPr>
            <a:r>
              <a:rPr lang="ar-SA" sz="24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96 %</a:t>
            </a:r>
            <a:endParaRPr sz="11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endParaRPr>
          </a:p>
          <a:p>
            <a:pPr marL="0" marR="0" lvl="0" indent="0" algn="ctr" rtl="1">
              <a:lnSpc>
                <a:spcPct val="100000"/>
              </a:lnSpc>
              <a:spcBef>
                <a:spcPts val="0"/>
              </a:spcBef>
              <a:spcAft>
                <a:spcPts val="0"/>
              </a:spcAft>
              <a:buClr>
                <a:srgbClr val="292929"/>
              </a:buClr>
              <a:buSzPts val="1200"/>
              <a:buFont typeface="Montserrat ExtraBold"/>
              <a:buNone/>
            </a:pPr>
            <a:r>
              <a:rPr lang="ar-SA" sz="1200" b="0" i="0" u="none" strike="noStrike" cap="none">
                <a:solidFill>
                  <a:srgbClr val="292929"/>
                </a:solidFill>
                <a:latin typeface="IBM Plex Arabic Text" panose="020B0503050203000203" pitchFamily="34" charset="-78"/>
                <a:ea typeface="Montserrat ExtraBold"/>
                <a:cs typeface="IBM Plex Arabic Text" panose="020B0503050203000203" pitchFamily="34" charset="-78"/>
                <a:sym typeface="Montserrat ExtraBold"/>
              </a:rPr>
              <a:t>نسبة رضا المستفيد</a:t>
            </a:r>
            <a:endParaRPr>
              <a:latin typeface="IBM Plex Arabic Text" panose="020B0503050203000203" pitchFamily="34" charset="-78"/>
              <a:cs typeface="IBM Plex Arabic Text" panose="020B0503050203000203" pitchFamily="34" charset="-7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grpSp>
        <p:nvGrpSpPr>
          <p:cNvPr id="205" name="Google Shape;205;p7"/>
          <p:cNvGrpSpPr/>
          <p:nvPr/>
        </p:nvGrpSpPr>
        <p:grpSpPr>
          <a:xfrm>
            <a:off x="4463845" y="537162"/>
            <a:ext cx="2871019" cy="1360464"/>
            <a:chOff x="8777756" y="732538"/>
            <a:chExt cx="2639369" cy="1265157"/>
          </a:xfrm>
        </p:grpSpPr>
        <p:grpSp>
          <p:nvGrpSpPr>
            <p:cNvPr id="206" name="Google Shape;206;p7"/>
            <p:cNvGrpSpPr/>
            <p:nvPr/>
          </p:nvGrpSpPr>
          <p:grpSpPr>
            <a:xfrm>
              <a:off x="10026898" y="732539"/>
              <a:ext cx="1390227" cy="1265156"/>
              <a:chOff x="6990966" y="350890"/>
              <a:chExt cx="1165572" cy="1152716"/>
            </a:xfrm>
          </p:grpSpPr>
          <p:pic>
            <p:nvPicPr>
              <p:cNvPr id="207" name="Google Shape;207;p7"/>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208" name="Google Shape;208;p7"/>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209" name="Google Shape;209;p7"/>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10" name="Google Shape;210;p7"/>
          <p:cNvGrpSpPr/>
          <p:nvPr/>
        </p:nvGrpSpPr>
        <p:grpSpPr>
          <a:xfrm>
            <a:off x="9213272" y="4704110"/>
            <a:ext cx="2358284" cy="854151"/>
            <a:chOff x="4388625" y="870333"/>
            <a:chExt cx="3029541" cy="1160768"/>
          </a:xfrm>
        </p:grpSpPr>
        <p:sp>
          <p:nvSpPr>
            <p:cNvPr id="211" name="Google Shape;211;p7"/>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212" name="Google Shape;212;p7"/>
            <p:cNvSpPr txBox="1"/>
            <p:nvPr/>
          </p:nvSpPr>
          <p:spPr>
            <a:xfrm>
              <a:off x="4622635" y="1069103"/>
              <a:ext cx="2561522"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اليوم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213" name="Google Shape;213;p7"/>
          <p:cNvSpPr txBox="1"/>
          <p:nvPr/>
        </p:nvSpPr>
        <p:spPr>
          <a:xfrm>
            <a:off x="4902530" y="2938159"/>
            <a:ext cx="6669026" cy="1572131"/>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كيف يؤثر تصورك عن رمضان على تجربتك فيه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التخلية قبل التحلية – ما الذي نحتاج أن نتخلى عنه في رمضان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كيف نجعل رمضان نقطة تحول لا محطة عبور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214" name="Google Shape;214;p7"/>
          <p:cNvGrpSpPr/>
          <p:nvPr/>
        </p:nvGrpSpPr>
        <p:grpSpPr>
          <a:xfrm>
            <a:off x="9213272" y="2317263"/>
            <a:ext cx="2358284" cy="1131150"/>
            <a:chOff x="4388625" y="870333"/>
            <a:chExt cx="3029541" cy="1537203"/>
          </a:xfrm>
        </p:grpSpPr>
        <p:sp>
          <p:nvSpPr>
            <p:cNvPr id="215" name="Google Shape;215;p7"/>
            <p:cNvSpPr/>
            <p:nvPr/>
          </p:nvSpPr>
          <p:spPr>
            <a:xfrm>
              <a:off x="4388625" y="870333"/>
              <a:ext cx="3029541" cy="867988"/>
            </a:xfrm>
            <a:prstGeom prst="roundRect">
              <a:avLst>
                <a:gd name="adj" fmla="val 36296"/>
              </a:avLst>
            </a:prstGeom>
            <a:solidFill>
              <a:srgbClr val="C8E0E0"/>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216" name="Google Shape;216;p7"/>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المحاور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sp>
        <p:nvSpPr>
          <p:cNvPr id="217" name="Google Shape;217;p7"/>
          <p:cNvSpPr txBox="1"/>
          <p:nvPr/>
        </p:nvSpPr>
        <p:spPr>
          <a:xfrm>
            <a:off x="8686877" y="5385171"/>
            <a:ext cx="2814932"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الأربعاء ، 26 – 2 – 2025 م .</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218" name="Google Shape;218;p7"/>
          <p:cNvGrpSpPr/>
          <p:nvPr/>
        </p:nvGrpSpPr>
        <p:grpSpPr>
          <a:xfrm>
            <a:off x="5176779" y="4715809"/>
            <a:ext cx="2358284" cy="842452"/>
            <a:chOff x="4388625" y="870333"/>
            <a:chExt cx="3029541" cy="1144870"/>
          </a:xfrm>
        </p:grpSpPr>
        <p:sp>
          <p:nvSpPr>
            <p:cNvPr id="219" name="Google Shape;219;p7"/>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220" name="Google Shape;220;p7"/>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وسيلة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221" name="Google Shape;221;p7"/>
          <p:cNvSpPr txBox="1"/>
          <p:nvPr/>
        </p:nvSpPr>
        <p:spPr>
          <a:xfrm>
            <a:off x="4891127" y="5385171"/>
            <a:ext cx="2814933"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عبر التطبيق ZOOM</a:t>
            </a:r>
            <a:b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b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grpSp>
        <p:nvGrpSpPr>
          <p:cNvPr id="222" name="Google Shape;222;p7"/>
          <p:cNvGrpSpPr/>
          <p:nvPr/>
        </p:nvGrpSpPr>
        <p:grpSpPr>
          <a:xfrm>
            <a:off x="1131605" y="4717290"/>
            <a:ext cx="2358284" cy="842452"/>
            <a:chOff x="4388625" y="870333"/>
            <a:chExt cx="3029541" cy="1144870"/>
          </a:xfrm>
        </p:grpSpPr>
        <p:sp>
          <p:nvSpPr>
            <p:cNvPr id="223" name="Google Shape;223;p7"/>
            <p:cNvSpPr/>
            <p:nvPr/>
          </p:nvSpPr>
          <p:spPr>
            <a:xfrm>
              <a:off x="4388625" y="870333"/>
              <a:ext cx="3029541" cy="867988"/>
            </a:xfrm>
            <a:prstGeom prst="roundRect">
              <a:avLst>
                <a:gd name="adj" fmla="val 36296"/>
              </a:avLst>
            </a:prstGeom>
            <a:solidFill>
              <a:srgbClr val="F07AAF"/>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224" name="Google Shape;224;p7"/>
            <p:cNvSpPr txBox="1"/>
            <p:nvPr/>
          </p:nvSpPr>
          <p:spPr>
            <a:xfrm>
              <a:off x="4388625" y="1053205"/>
              <a:ext cx="3029541" cy="961998"/>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مقدمة اللقاء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grpSp>
      <p:sp>
        <p:nvSpPr>
          <p:cNvPr id="225" name="Google Shape;225;p7"/>
          <p:cNvSpPr txBox="1"/>
          <p:nvPr/>
        </p:nvSpPr>
        <p:spPr>
          <a:xfrm>
            <a:off x="476435" y="5385171"/>
            <a:ext cx="3136307" cy="63871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rgbClr val="292929"/>
              </a:buClr>
              <a:buSzPts val="1800"/>
              <a:buFont typeface="Montserrat Light"/>
              <a:buNone/>
            </a:pPr>
            <a:r>
              <a:rPr lang="ar-SA" sz="1800" b="0" i="0" u="none" strike="noStrike" cap="none">
                <a:solidFill>
                  <a:srgbClr val="292929"/>
                </a:solidFill>
                <a:latin typeface="IBM Plex Arabic Text" panose="020B0503050203000203" pitchFamily="34" charset="-78"/>
                <a:ea typeface="Montserrat Light"/>
                <a:cs typeface="IBM Plex Arabic Text" panose="020B0503050203000203" pitchFamily="34" charset="-78"/>
                <a:sym typeface="Montserrat Light"/>
              </a:rPr>
              <a:t>- أ . ابتسام الحمودي.							</a:t>
            </a:r>
            <a:endParaRPr sz="1800" b="0" i="0" u="none" strike="noStrike" cap="none">
              <a:solidFill>
                <a:srgbClr val="292929"/>
              </a:solidFill>
              <a:latin typeface="IBM Plex Arabic Text" panose="020B0503050203000203" pitchFamily="34" charset="-78"/>
              <a:ea typeface="Montserrat Medium"/>
              <a:cs typeface="IBM Plex Arabic Text" panose="020B0503050203000203" pitchFamily="34" charset="-78"/>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8"/>
          <p:cNvGrpSpPr/>
          <p:nvPr/>
        </p:nvGrpSpPr>
        <p:grpSpPr>
          <a:xfrm>
            <a:off x="4463845" y="537162"/>
            <a:ext cx="2871019" cy="1360464"/>
            <a:chOff x="8777756" y="732538"/>
            <a:chExt cx="2639369" cy="1265157"/>
          </a:xfrm>
        </p:grpSpPr>
        <p:grpSp>
          <p:nvGrpSpPr>
            <p:cNvPr id="231" name="Google Shape;231;p8"/>
            <p:cNvGrpSpPr/>
            <p:nvPr/>
          </p:nvGrpSpPr>
          <p:grpSpPr>
            <a:xfrm>
              <a:off x="10026898" y="732539"/>
              <a:ext cx="1390227" cy="1265156"/>
              <a:chOff x="6990966" y="350890"/>
              <a:chExt cx="1165572" cy="1152716"/>
            </a:xfrm>
          </p:grpSpPr>
          <p:pic>
            <p:nvPicPr>
              <p:cNvPr id="232" name="Google Shape;232;p8"/>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233" name="Google Shape;233;p8"/>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234" name="Google Shape;234;p8"/>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35" name="Google Shape;235;p8"/>
          <p:cNvGrpSpPr/>
          <p:nvPr/>
        </p:nvGrpSpPr>
        <p:grpSpPr>
          <a:xfrm>
            <a:off x="9225147" y="2297850"/>
            <a:ext cx="2358284" cy="1131150"/>
            <a:chOff x="4388625" y="870333"/>
            <a:chExt cx="3029541" cy="1537203"/>
          </a:xfrm>
        </p:grpSpPr>
        <p:sp>
          <p:nvSpPr>
            <p:cNvPr id="236" name="Google Shape;236;p8"/>
            <p:cNvSpPr/>
            <p:nvPr/>
          </p:nvSpPr>
          <p:spPr>
            <a:xfrm>
              <a:off x="4388625" y="870333"/>
              <a:ext cx="3029541" cy="867988"/>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Montserrat Black"/>
                <a:ea typeface="Montserrat Black"/>
                <a:cs typeface="Montserrat Black"/>
                <a:sym typeface="Montserrat Black"/>
              </a:endParaRPr>
            </a:p>
          </p:txBody>
        </p:sp>
        <p:sp>
          <p:nvSpPr>
            <p:cNvPr id="237" name="Google Shape;237;p8"/>
            <p:cNvSpPr txBox="1"/>
            <p:nvPr/>
          </p:nvSpPr>
          <p:spPr>
            <a:xfrm>
              <a:off x="4622635" y="1069103"/>
              <a:ext cx="2561522" cy="1338433"/>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مقتطفات:</a:t>
              </a:r>
              <a:br>
                <a:rPr lang="ar-SA"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dirty="0">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IBM Plex Arabic Text" panose="020B0503050203000203" pitchFamily="34" charset="-78"/>
                <a:cs typeface="IBM Plex Arabic Text" panose="020B0503050203000203" pitchFamily="34" charset="-78"/>
                <a:sym typeface="Arial"/>
              </a:endParaRPr>
            </a:p>
          </p:txBody>
        </p:sp>
      </p:grpSp>
      <p:grpSp>
        <p:nvGrpSpPr>
          <p:cNvPr id="238" name="Google Shape;238;p8"/>
          <p:cNvGrpSpPr/>
          <p:nvPr/>
        </p:nvGrpSpPr>
        <p:grpSpPr>
          <a:xfrm>
            <a:off x="1816074" y="3500829"/>
            <a:ext cx="8721623" cy="2664183"/>
            <a:chOff x="2082942" y="3448413"/>
            <a:chExt cx="8721623" cy="2664183"/>
          </a:xfrm>
        </p:grpSpPr>
        <p:pic>
          <p:nvPicPr>
            <p:cNvPr id="239" name="Google Shape;239;p8" descr="صورة تحتوي على نص, لقطة شاشة, برمجيات, وسائط متعددة&#10;&#10;قد يكون المحتوى المعد بواسطة الذكاء الاصطناعي غير صحيح."/>
            <p:cNvPicPr preferRelativeResize="0"/>
            <p:nvPr/>
          </p:nvPicPr>
          <p:blipFill rotWithShape="1">
            <a:blip r:embed="rId5">
              <a:alphaModFix/>
            </a:blip>
            <a:srcRect/>
            <a:stretch/>
          </p:blipFill>
          <p:spPr>
            <a:xfrm>
              <a:off x="2082942" y="3448413"/>
              <a:ext cx="4360812" cy="2664183"/>
            </a:xfrm>
            <a:prstGeom prst="rect">
              <a:avLst/>
            </a:prstGeom>
            <a:noFill/>
            <a:ln w="9525" cap="flat" cmpd="sng">
              <a:solidFill>
                <a:srgbClr val="D8D8D8"/>
              </a:solidFill>
              <a:prstDash val="solid"/>
              <a:round/>
              <a:headEnd type="none" w="sm" len="sm"/>
              <a:tailEnd type="none" w="sm" len="sm"/>
            </a:ln>
          </p:spPr>
        </p:pic>
        <p:pic>
          <p:nvPicPr>
            <p:cNvPr id="240" name="Google Shape;240;p8" descr="صورة تحتوي على نص, منتج ورقي, ظرف, ثابت&#10;&#10;قد يكون المحتوى المعد بواسطة الذكاء الاصطناعي غير صحيح."/>
            <p:cNvPicPr preferRelativeResize="0"/>
            <p:nvPr/>
          </p:nvPicPr>
          <p:blipFill rotWithShape="1">
            <a:blip r:embed="rId6">
              <a:alphaModFix/>
            </a:blip>
            <a:srcRect/>
            <a:stretch/>
          </p:blipFill>
          <p:spPr>
            <a:xfrm>
              <a:off x="6443754" y="3448413"/>
              <a:ext cx="4360811" cy="2664183"/>
            </a:xfrm>
            <a:prstGeom prst="rect">
              <a:avLst/>
            </a:prstGeom>
            <a:noFill/>
            <a:ln w="9525" cap="flat" cmpd="sng">
              <a:solidFill>
                <a:srgbClr val="D8D8D8"/>
              </a:solidFill>
              <a:prstDash val="solid"/>
              <a:round/>
              <a:headEnd type="none" w="sm" len="sm"/>
              <a:tailEnd type="none" w="sm" len="sm"/>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grpSp>
        <p:nvGrpSpPr>
          <p:cNvPr id="245" name="Google Shape;245;p9"/>
          <p:cNvGrpSpPr/>
          <p:nvPr/>
        </p:nvGrpSpPr>
        <p:grpSpPr>
          <a:xfrm>
            <a:off x="4463845" y="537162"/>
            <a:ext cx="2871019" cy="1360464"/>
            <a:chOff x="8777756" y="732538"/>
            <a:chExt cx="2639369" cy="1265157"/>
          </a:xfrm>
        </p:grpSpPr>
        <p:grpSp>
          <p:nvGrpSpPr>
            <p:cNvPr id="246" name="Google Shape;246;p9"/>
            <p:cNvGrpSpPr/>
            <p:nvPr/>
          </p:nvGrpSpPr>
          <p:grpSpPr>
            <a:xfrm>
              <a:off x="10026898" y="732539"/>
              <a:ext cx="1390227" cy="1265156"/>
              <a:chOff x="6990966" y="350890"/>
              <a:chExt cx="1165572" cy="1152716"/>
            </a:xfrm>
          </p:grpSpPr>
          <p:pic>
            <p:nvPicPr>
              <p:cNvPr id="247" name="Google Shape;247;p9"/>
              <p:cNvPicPr preferRelativeResize="0"/>
              <p:nvPr/>
            </p:nvPicPr>
            <p:blipFill rotWithShape="1">
              <a:blip r:embed="rId3">
                <a:alphaModFix/>
              </a:blip>
              <a:srcRect/>
              <a:stretch/>
            </p:blipFill>
            <p:spPr>
              <a:xfrm>
                <a:off x="6990966" y="350890"/>
                <a:ext cx="1165572" cy="1152716"/>
              </a:xfrm>
              <a:prstGeom prst="rect">
                <a:avLst/>
              </a:prstGeom>
              <a:noFill/>
              <a:ln>
                <a:noFill/>
              </a:ln>
            </p:spPr>
          </p:pic>
          <p:cxnSp>
            <p:nvCxnSpPr>
              <p:cNvPr id="248" name="Google Shape;248;p9"/>
              <p:cNvCxnSpPr/>
              <p:nvPr/>
            </p:nvCxnSpPr>
            <p:spPr>
              <a:xfrm>
                <a:off x="7138930" y="484742"/>
                <a:ext cx="0" cy="881350"/>
              </a:xfrm>
              <a:prstGeom prst="straightConnector1">
                <a:avLst/>
              </a:prstGeom>
              <a:noFill/>
              <a:ln w="12700" cap="flat" cmpd="sng">
                <a:solidFill>
                  <a:schemeClr val="accent2"/>
                </a:solidFill>
                <a:prstDash val="solid"/>
                <a:miter lim="800000"/>
                <a:headEnd type="none" w="sm" len="sm"/>
                <a:tailEnd type="none" w="sm" len="sm"/>
              </a:ln>
            </p:spPr>
          </p:cxnSp>
        </p:grpSp>
        <p:pic>
          <p:nvPicPr>
            <p:cNvPr id="249" name="Google Shape;249;p9"/>
            <p:cNvPicPr preferRelativeResize="0"/>
            <p:nvPr/>
          </p:nvPicPr>
          <p:blipFill rotWithShape="1">
            <a:blip r:embed="rId4">
              <a:alphaModFix/>
            </a:blip>
            <a:srcRect/>
            <a:stretch/>
          </p:blipFill>
          <p:spPr>
            <a:xfrm>
              <a:off x="8777756" y="732538"/>
              <a:ext cx="1249142" cy="1265157"/>
            </a:xfrm>
            <a:prstGeom prst="rect">
              <a:avLst/>
            </a:prstGeom>
            <a:noFill/>
            <a:ln>
              <a:noFill/>
            </a:ln>
          </p:spPr>
        </p:pic>
      </p:grpSp>
      <p:grpSp>
        <p:nvGrpSpPr>
          <p:cNvPr id="250" name="Google Shape;250;p9"/>
          <p:cNvGrpSpPr/>
          <p:nvPr/>
        </p:nvGrpSpPr>
        <p:grpSpPr>
          <a:xfrm>
            <a:off x="8063345" y="2352889"/>
            <a:ext cx="3531960" cy="1076111"/>
            <a:chOff x="2880876" y="870333"/>
            <a:chExt cx="4537290" cy="1462406"/>
          </a:xfrm>
        </p:grpSpPr>
        <p:sp>
          <p:nvSpPr>
            <p:cNvPr id="251" name="Google Shape;251;p9"/>
            <p:cNvSpPr/>
            <p:nvPr/>
          </p:nvSpPr>
          <p:spPr>
            <a:xfrm>
              <a:off x="2880876" y="870333"/>
              <a:ext cx="4537290" cy="867987"/>
            </a:xfrm>
            <a:prstGeom prst="roundRect">
              <a:avLst>
                <a:gd name="adj" fmla="val 36296"/>
              </a:avLst>
            </a:prstGeom>
            <a:solidFill>
              <a:srgbClr val="E58FB2"/>
            </a:solid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2800"/>
                <a:buFont typeface="Arial"/>
                <a:buNone/>
              </a:pPr>
              <a:endParaRPr sz="28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p:txBody>
        </p:sp>
        <p:sp>
          <p:nvSpPr>
            <p:cNvPr id="252" name="Google Shape;252;p9"/>
            <p:cNvSpPr txBox="1"/>
            <p:nvPr/>
          </p:nvSpPr>
          <p:spPr>
            <a:xfrm>
              <a:off x="3027097" y="994307"/>
              <a:ext cx="4244847" cy="1338432"/>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FFFFFF"/>
                </a:buClr>
                <a:buSzPts val="2000"/>
                <a:buFont typeface="Montserrat Black"/>
                <a:buNone/>
              </a:pPr>
              <a: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t>نسبة رضا المستفيد :</a:t>
              </a:r>
              <a:br>
                <a:rPr lang="ar-SA"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rPr>
              </a:br>
              <a:endParaRPr sz="2000" b="1" i="0" u="none" strike="noStrike" cap="none">
                <a:solidFill>
                  <a:srgbClr val="FFFFFF"/>
                </a:solidFill>
                <a:latin typeface="IBM Plex Arabic Text" panose="020B0503050203000203" pitchFamily="34" charset="-78"/>
                <a:ea typeface="Montserrat Black"/>
                <a:cs typeface="IBM Plex Arabic Text" panose="020B0503050203000203" pitchFamily="34" charset="-78"/>
                <a:sym typeface="Montserrat Black"/>
              </a:endParaRPr>
            </a:p>
            <a:p>
              <a:pPr marL="0" marR="0" lvl="0" indent="0" algn="ctr" rtl="1">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IBM Plex Arabic Text" panose="020B0503050203000203" pitchFamily="34" charset="-78"/>
                <a:cs typeface="IBM Plex Arabic Text" panose="020B0503050203000203" pitchFamily="34" charset="-78"/>
                <a:sym typeface="Arial"/>
              </a:endParaRPr>
            </a:p>
          </p:txBody>
        </p:sp>
      </p:grpSp>
      <p:grpSp>
        <p:nvGrpSpPr>
          <p:cNvPr id="253" name="Google Shape;253;p9"/>
          <p:cNvGrpSpPr/>
          <p:nvPr/>
        </p:nvGrpSpPr>
        <p:grpSpPr>
          <a:xfrm>
            <a:off x="1867929" y="3271785"/>
            <a:ext cx="8456142" cy="3229930"/>
            <a:chOff x="3139162" y="3181112"/>
            <a:chExt cx="8456142" cy="3229930"/>
          </a:xfrm>
        </p:grpSpPr>
        <p:pic>
          <p:nvPicPr>
            <p:cNvPr id="254" name="Google Shape;254;p9"/>
            <p:cNvPicPr preferRelativeResize="0"/>
            <p:nvPr/>
          </p:nvPicPr>
          <p:blipFill rotWithShape="1">
            <a:blip r:embed="rId5">
              <a:alphaModFix/>
            </a:blip>
            <a:srcRect/>
            <a:stretch/>
          </p:blipFill>
          <p:spPr>
            <a:xfrm>
              <a:off x="7367233" y="3181112"/>
              <a:ext cx="4228071" cy="1614965"/>
            </a:xfrm>
            <a:prstGeom prst="rect">
              <a:avLst/>
            </a:prstGeom>
            <a:noFill/>
            <a:ln w="9525" cap="flat" cmpd="sng">
              <a:solidFill>
                <a:srgbClr val="D8D8D8"/>
              </a:solidFill>
              <a:prstDash val="solid"/>
              <a:round/>
              <a:headEnd type="none" w="sm" len="sm"/>
              <a:tailEnd type="none" w="sm" len="sm"/>
            </a:ln>
          </p:spPr>
        </p:pic>
        <p:pic>
          <p:nvPicPr>
            <p:cNvPr id="255" name="Google Shape;255;p9"/>
            <p:cNvPicPr preferRelativeResize="0"/>
            <p:nvPr/>
          </p:nvPicPr>
          <p:blipFill rotWithShape="1">
            <a:blip r:embed="rId6">
              <a:alphaModFix/>
            </a:blip>
            <a:srcRect/>
            <a:stretch/>
          </p:blipFill>
          <p:spPr>
            <a:xfrm>
              <a:off x="3139162" y="3184701"/>
              <a:ext cx="4228070" cy="1614965"/>
            </a:xfrm>
            <a:prstGeom prst="rect">
              <a:avLst/>
            </a:prstGeom>
            <a:noFill/>
            <a:ln w="9525" cap="flat" cmpd="sng">
              <a:solidFill>
                <a:srgbClr val="D8D8D8"/>
              </a:solidFill>
              <a:prstDash val="solid"/>
              <a:round/>
              <a:headEnd type="none" w="sm" len="sm"/>
              <a:tailEnd type="none" w="sm" len="sm"/>
            </a:ln>
          </p:spPr>
        </p:pic>
        <p:pic>
          <p:nvPicPr>
            <p:cNvPr id="256" name="Google Shape;256;p9"/>
            <p:cNvPicPr preferRelativeResize="0"/>
            <p:nvPr/>
          </p:nvPicPr>
          <p:blipFill rotWithShape="1">
            <a:blip r:embed="rId7">
              <a:alphaModFix/>
            </a:blip>
            <a:srcRect/>
            <a:stretch/>
          </p:blipFill>
          <p:spPr>
            <a:xfrm>
              <a:off x="5253197" y="4796077"/>
              <a:ext cx="4228070" cy="1614965"/>
            </a:xfrm>
            <a:prstGeom prst="rect">
              <a:avLst/>
            </a:prstGeom>
            <a:noFill/>
            <a:ln w="9525" cap="flat" cmpd="sng">
              <a:solidFill>
                <a:srgbClr val="D8D8D8"/>
              </a:solidFill>
              <a:prstDash val="solid"/>
              <a:round/>
              <a:headEnd type="none" w="sm" len="sm"/>
              <a:tailEnd type="none" w="sm" len="sm"/>
            </a:ln>
          </p:spPr>
        </p:pic>
      </p:grpSp>
      <p:sp>
        <p:nvSpPr>
          <p:cNvPr id="257" name="Google Shape;257;p9"/>
          <p:cNvSpPr txBox="1"/>
          <p:nvPr/>
        </p:nvSpPr>
        <p:spPr>
          <a:xfrm>
            <a:off x="4226093" y="2410633"/>
            <a:ext cx="6097978" cy="523220"/>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3A3A3A"/>
              </a:buClr>
              <a:buSzPts val="2800"/>
              <a:buFont typeface="Montserrat ExtraBold"/>
              <a:buNone/>
            </a:pPr>
            <a:r>
              <a:rPr lang="ar-SA" sz="2800">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95</a:t>
            </a:r>
            <a:r>
              <a:rPr lang="ar-SA" sz="2800" b="0" i="0" u="none" strike="noStrike" cap="none">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rPr>
              <a:t> %</a:t>
            </a:r>
            <a:endParaRPr sz="1200" b="0" i="0" u="none" strike="noStrike" cap="none">
              <a:solidFill>
                <a:srgbClr val="3A3A3A"/>
              </a:solidFill>
              <a:latin typeface="IBM Plex Arabic Text" panose="020B0503050203000203" pitchFamily="34" charset="-78"/>
              <a:ea typeface="Montserrat ExtraBold"/>
              <a:cs typeface="IBM Plex Arabic Text" panose="020B0503050203000203" pitchFamily="34" charset="-78"/>
              <a:sym typeface="Montserrat ExtraBold"/>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1093</Words>
  <Application>Microsoft Office PowerPoint</Application>
  <PresentationFormat>شاشة عريضة</PresentationFormat>
  <Paragraphs>153</Paragraphs>
  <Slides>34</Slides>
  <Notes>34</Notes>
  <HiddenSlides>0</HiddenSlides>
  <MMClips>0</MMClips>
  <ScaleCrop>false</ScaleCrop>
  <HeadingPairs>
    <vt:vector size="6" baseType="variant">
      <vt:variant>
        <vt:lpstr>الخطوط المستخدمة</vt:lpstr>
      </vt:variant>
      <vt:variant>
        <vt:i4>7</vt:i4>
      </vt:variant>
      <vt:variant>
        <vt:lpstr>نسق</vt:lpstr>
      </vt:variant>
      <vt:variant>
        <vt:i4>1</vt:i4>
      </vt:variant>
      <vt:variant>
        <vt:lpstr>عناوين الشرائح</vt:lpstr>
      </vt:variant>
      <vt:variant>
        <vt:i4>34</vt:i4>
      </vt:variant>
    </vt:vector>
  </HeadingPairs>
  <TitlesOfParts>
    <vt:vector size="42" baseType="lpstr">
      <vt:lpstr>Montserrat Light</vt:lpstr>
      <vt:lpstr>Montserrat ExtraBold</vt:lpstr>
      <vt:lpstr>Montserrat Black</vt:lpstr>
      <vt:lpstr>Play</vt:lpstr>
      <vt:lpstr>Calibri</vt:lpstr>
      <vt:lpstr>Arial</vt:lpstr>
      <vt:lpstr>IBM Plex Arabic Text</vt:lpstr>
      <vt:lpstr>1_Office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rewaa girl</dc:creator>
  <cp:lastModifiedBy>Project Manager</cp:lastModifiedBy>
  <cp:revision>2</cp:revision>
  <dcterms:created xsi:type="dcterms:W3CDTF">2025-04-23T14:02:09Z</dcterms:created>
  <dcterms:modified xsi:type="dcterms:W3CDTF">2025-12-08T12:52:26Z</dcterms:modified>
</cp:coreProperties>
</file>