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</p:sldIdLst>
  <p:sldSz cy="6858000" cx="12192000"/>
  <p:notesSz cx="6858000" cy="9144000"/>
  <p:embeddedFontLst>
    <p:embeddedFont>
      <p:font typeface="IBM Plex Sans Arabic"/>
      <p:regular r:id="rId18"/>
      <p:bold r:id="rId19"/>
    </p:embeddedFont>
    <p:embeddedFont>
      <p:font typeface="Montserrat Medium"/>
      <p:regular r:id="rId20"/>
      <p:bold r:id="rId21"/>
      <p:italic r:id="rId22"/>
      <p:boldItalic r:id="rId23"/>
    </p:embeddedFont>
    <p:embeddedFont>
      <p:font typeface="Montserrat Light"/>
      <p:regular r:id="rId24"/>
      <p:bold r:id="rId25"/>
      <p:italic r:id="rId26"/>
      <p:boldItalic r:id="rId27"/>
    </p:embeddedFont>
    <p:embeddedFont>
      <p:font typeface="Montserrat ExtraBold"/>
      <p:bold r:id="rId28"/>
      <p:boldItalic r:id="rId2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30" roundtripDataSignature="AMtx7mjFAg6GmBYQgcJqo1Hvk+3teH8Oe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Medium-regular.fntdata"/><Relationship Id="rId22" Type="http://schemas.openxmlformats.org/officeDocument/2006/relationships/font" Target="fonts/MontserratMedium-italic.fntdata"/><Relationship Id="rId21" Type="http://schemas.openxmlformats.org/officeDocument/2006/relationships/font" Target="fonts/MontserratMedium-bold.fntdata"/><Relationship Id="rId24" Type="http://schemas.openxmlformats.org/officeDocument/2006/relationships/font" Target="fonts/MontserratLight-regular.fntdata"/><Relationship Id="rId23" Type="http://schemas.openxmlformats.org/officeDocument/2006/relationships/font" Target="fonts/MontserratMedium-bold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MontserratLight-italic.fntdata"/><Relationship Id="rId25" Type="http://schemas.openxmlformats.org/officeDocument/2006/relationships/font" Target="fonts/MontserratLight-bold.fntdata"/><Relationship Id="rId28" Type="http://schemas.openxmlformats.org/officeDocument/2006/relationships/font" Target="fonts/MontserratExtraBold-bold.fntdata"/><Relationship Id="rId27" Type="http://schemas.openxmlformats.org/officeDocument/2006/relationships/font" Target="fonts/MontserratLight-bold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MontserratExtraBold-bold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0" Type="http://customschemas.google.com/relationships/presentationmetadata" Target="metadata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font" Target="fonts/IBMPlexSansArabic-bold.fntdata"/><Relationship Id="rId18" Type="http://schemas.openxmlformats.org/officeDocument/2006/relationships/font" Target="fonts/IBMPlexSansArabic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" name="Google Shape;201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6" name="Google Shape;226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1" name="Google Shape;231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6" name="Google Shape;256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" name="Google Shape;196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عنوان ومحتوى" type="obj">
  <p:cSld name="OBJECT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15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" name="Google Shape;14;p15"/>
          <p:cNvSpPr txBox="1"/>
          <p:nvPr>
            <p:ph idx="10" type="dt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15"/>
          <p:cNvSpPr txBox="1"/>
          <p:nvPr>
            <p:ph idx="12" type="sldNum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S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عنوان ونص عمودي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4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24"/>
          <p:cNvSpPr txBox="1"/>
          <p:nvPr>
            <p:ph idx="10" type="dt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4"/>
          <p:cNvSpPr txBox="1"/>
          <p:nvPr>
            <p:ph idx="12" type="sldNum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S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عنوان ونص عموديان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5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5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25"/>
          <p:cNvSpPr txBox="1"/>
          <p:nvPr>
            <p:ph idx="10" type="dt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5"/>
          <p:cNvSpPr txBox="1"/>
          <p:nvPr>
            <p:ph idx="12" type="sldNum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S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شريحة عنوان" type="title">
  <p:cSld name="TITLE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6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6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1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rt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rt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rt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rt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rt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rt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rt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rt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0" name="Google Shape;20;p16"/>
          <p:cNvSpPr txBox="1"/>
          <p:nvPr>
            <p:ph idx="10" type="dt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16"/>
          <p:cNvSpPr txBox="1"/>
          <p:nvPr>
            <p:ph idx="12" type="sldNum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S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عنوان المقطع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7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7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17"/>
          <p:cNvSpPr txBox="1"/>
          <p:nvPr>
            <p:ph idx="10" type="dt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17"/>
          <p:cNvSpPr txBox="1"/>
          <p:nvPr>
            <p:ph idx="12" type="sldNum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S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محتويان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8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18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18"/>
          <p:cNvSpPr txBox="1"/>
          <p:nvPr>
            <p:ph idx="10" type="dt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8"/>
          <p:cNvSpPr txBox="1"/>
          <p:nvPr>
            <p:ph idx="12" type="sldNum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S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مقارنة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9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9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19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19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19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19"/>
          <p:cNvSpPr txBox="1"/>
          <p:nvPr>
            <p:ph idx="10" type="dt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9"/>
          <p:cNvSpPr txBox="1"/>
          <p:nvPr>
            <p:ph idx="12" type="sldNum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S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عنوان فقط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20"/>
          <p:cNvSpPr txBox="1"/>
          <p:nvPr>
            <p:ph idx="10" type="dt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20"/>
          <p:cNvSpPr txBox="1"/>
          <p:nvPr>
            <p:ph idx="12" type="sldNum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S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فارغ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1"/>
          <p:cNvSpPr txBox="1"/>
          <p:nvPr>
            <p:ph idx="10" type="dt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1"/>
          <p:cNvSpPr txBox="1"/>
          <p:nvPr>
            <p:ph idx="12" type="sldNum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S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محتوى مع تسمية توضيحية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2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2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22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22"/>
          <p:cNvSpPr txBox="1"/>
          <p:nvPr>
            <p:ph idx="10" type="dt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2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2"/>
          <p:cNvSpPr txBox="1"/>
          <p:nvPr>
            <p:ph idx="12" type="sldNum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S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صورة مع تسمية توضيحية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3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3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3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23"/>
          <p:cNvSpPr txBox="1"/>
          <p:nvPr>
            <p:ph idx="10" type="dt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2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3"/>
          <p:cNvSpPr txBox="1"/>
          <p:nvPr>
            <p:ph idx="12" type="sldNum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SA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4"/>
          <p:cNvSpPr txBox="1"/>
          <p:nvPr>
            <p:ph idx="10" type="dt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4"/>
          <p:cNvSpPr txBox="1"/>
          <p:nvPr>
            <p:ph idx="12" type="sldNum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SA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/>
          <p:nvPr/>
        </p:nvSpPr>
        <p:spPr>
          <a:xfrm>
            <a:off x="1798126" y="2784987"/>
            <a:ext cx="8182791" cy="1288025"/>
          </a:xfrm>
          <a:prstGeom prst="roundRect">
            <a:avLst>
              <a:gd fmla="val 50000" name="adj"/>
            </a:avLst>
          </a:prstGeom>
          <a:solidFill>
            <a:srgbClr val="CE469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IBM Plex Sans Arabic"/>
              <a:buNone/>
            </a:pPr>
            <a:r>
              <a:rPr b="1" i="0" lang="ar-SA" sz="3200" u="none" cap="none" strike="noStrike">
                <a:solidFill>
                  <a:srgbClr val="FFFFFF"/>
                </a:solidFill>
                <a:latin typeface="IBM Plex Sans Arabic"/>
                <a:ea typeface="IBM Plex Sans Arabic"/>
                <a:cs typeface="IBM Plex Sans Arabic"/>
                <a:sym typeface="IBM Plex Sans Arabic"/>
              </a:rPr>
              <a:t>تقرير "رواء معك"   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0"/>
          <p:cNvSpPr/>
          <p:nvPr/>
        </p:nvSpPr>
        <p:spPr>
          <a:xfrm>
            <a:off x="4320690" y="1359311"/>
            <a:ext cx="3550620" cy="823451"/>
          </a:xfrm>
          <a:prstGeom prst="roundRect">
            <a:avLst>
              <a:gd fmla="val 50000" name="adj"/>
            </a:avLst>
          </a:prstGeom>
          <a:solidFill>
            <a:srgbClr val="CE469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IBM Plex Sans Arabic"/>
              <a:buNone/>
            </a:pPr>
            <a:r>
              <a:rPr b="1" i="0" lang="ar-SA" sz="3200" u="none" cap="none" strike="noStrike">
                <a:solidFill>
                  <a:srgbClr val="FFFFFF"/>
                </a:solidFill>
                <a:latin typeface="IBM Plex Sans Arabic"/>
                <a:ea typeface="IBM Plex Sans Arabic"/>
                <a:cs typeface="IBM Plex Sans Arabic"/>
                <a:sym typeface="IBM Plex Sans Arabic"/>
              </a:rPr>
              <a:t>مسار قراءة الكتب </a:t>
            </a:r>
            <a:endParaRPr/>
          </a:p>
        </p:txBody>
      </p:sp>
      <p:sp>
        <p:nvSpPr>
          <p:cNvPr id="204" name="Google Shape;204;p10"/>
          <p:cNvSpPr txBox="1"/>
          <p:nvPr/>
        </p:nvSpPr>
        <p:spPr>
          <a:xfrm>
            <a:off x="5712416" y="2815607"/>
            <a:ext cx="3702831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87B7"/>
              </a:buClr>
              <a:buSzPts val="1800"/>
              <a:buFont typeface="IBM Plex Sans Arabic"/>
              <a:buNone/>
            </a:pPr>
            <a:r>
              <a:rPr b="0" i="0" lang="ar-SA" sz="1800" u="none" cap="none" strike="noStrike">
                <a:solidFill>
                  <a:srgbClr val="E487B7"/>
                </a:solidFill>
                <a:latin typeface="IBM Plex Sans Arabic"/>
                <a:ea typeface="IBM Plex Sans Arabic"/>
                <a:cs typeface="IBM Plex Sans Arabic"/>
                <a:sym typeface="IBM Plex Sans Arabic"/>
              </a:rPr>
              <a:t>مشرفة المسار: </a:t>
            </a:r>
            <a:br>
              <a:rPr b="0" i="0" lang="ar-SA" sz="1800" u="none" cap="none" strike="noStrike">
                <a:solidFill>
                  <a:srgbClr val="000000"/>
                </a:solidFill>
                <a:latin typeface="IBM Plex Sans Arabic"/>
                <a:ea typeface="IBM Plex Sans Arabic"/>
                <a:cs typeface="IBM Plex Sans Arabic"/>
                <a:sym typeface="IBM Plex Sans Arabic"/>
              </a:rPr>
            </a:br>
            <a:r>
              <a:rPr b="0" i="0" lang="ar-SA" sz="1800" u="none" cap="none" strike="noStrike">
                <a:solidFill>
                  <a:srgbClr val="E487B7"/>
                </a:solidFill>
                <a:latin typeface="IBM Plex Sans Arabic"/>
                <a:ea typeface="IBM Plex Sans Arabic"/>
                <a:cs typeface="IBM Plex Sans Arabic"/>
                <a:sym typeface="IBM Plex Sans Arabic"/>
              </a:rPr>
              <a:t> الـ أ . </a:t>
            </a:r>
            <a:r>
              <a:rPr b="0" i="0" lang="ar-SA" sz="1800" u="none" cap="none" strike="noStrike">
                <a:solidFill>
                  <a:srgbClr val="67BCB4"/>
                </a:solidFill>
                <a:latin typeface="IBM Plex Sans Arabic"/>
                <a:ea typeface="IBM Plex Sans Arabic"/>
                <a:cs typeface="IBM Plex Sans Arabic"/>
                <a:sym typeface="IBM Plex Sans Arabic"/>
              </a:rPr>
              <a:t>نورة الحويطي</a:t>
            </a:r>
            <a:endParaRPr b="0" i="0" sz="1800" u="none" cap="none" strike="noStrike">
              <a:solidFill>
                <a:srgbClr val="67BCB4"/>
              </a:solidFill>
              <a:latin typeface="IBM Plex Sans Arabic"/>
              <a:ea typeface="IBM Plex Sans Arabic"/>
              <a:cs typeface="IBM Plex Sans Arabic"/>
              <a:sym typeface="IBM Plex Sans Arabic"/>
            </a:endParaRPr>
          </a:p>
        </p:txBody>
      </p:sp>
      <p:grpSp>
        <p:nvGrpSpPr>
          <p:cNvPr id="205" name="Google Shape;205;p10"/>
          <p:cNvGrpSpPr/>
          <p:nvPr/>
        </p:nvGrpSpPr>
        <p:grpSpPr>
          <a:xfrm>
            <a:off x="3415260" y="3709043"/>
            <a:ext cx="5168301" cy="1789646"/>
            <a:chOff x="4330501" y="3064618"/>
            <a:chExt cx="5168301" cy="1789646"/>
          </a:xfrm>
        </p:grpSpPr>
        <p:grpSp>
          <p:nvGrpSpPr>
            <p:cNvPr id="206" name="Google Shape;206;p10"/>
            <p:cNvGrpSpPr/>
            <p:nvPr/>
          </p:nvGrpSpPr>
          <p:grpSpPr>
            <a:xfrm>
              <a:off x="4330501" y="3064618"/>
              <a:ext cx="1681566" cy="1705934"/>
              <a:chOff x="19738976" y="4878387"/>
              <a:chExt cx="4602160" cy="4668838"/>
            </a:xfrm>
          </p:grpSpPr>
          <p:sp>
            <p:nvSpPr>
              <p:cNvPr id="207" name="Google Shape;207;p10"/>
              <p:cNvSpPr/>
              <p:nvPr/>
            </p:nvSpPr>
            <p:spPr>
              <a:xfrm>
                <a:off x="19897723" y="5070476"/>
                <a:ext cx="4443413" cy="4410074"/>
              </a:xfrm>
              <a:custGeom>
                <a:rect b="b" l="l" r="r" t="t"/>
                <a:pathLst>
                  <a:path extrusionOk="0" h="392" w="395">
                    <a:moveTo>
                      <a:pt x="394" y="186"/>
                    </a:moveTo>
                    <a:cubicBezTo>
                      <a:pt x="391" y="144"/>
                      <a:pt x="374" y="109"/>
                      <a:pt x="351" y="81"/>
                    </a:cubicBezTo>
                    <a:cubicBezTo>
                      <a:pt x="349" y="79"/>
                      <a:pt x="347" y="76"/>
                      <a:pt x="345" y="74"/>
                    </a:cubicBezTo>
                    <a:cubicBezTo>
                      <a:pt x="345" y="74"/>
                      <a:pt x="345" y="74"/>
                      <a:pt x="346" y="74"/>
                    </a:cubicBezTo>
                    <a:cubicBezTo>
                      <a:pt x="346" y="74"/>
                      <a:pt x="346" y="73"/>
                      <a:pt x="346" y="73"/>
                    </a:cubicBezTo>
                    <a:cubicBezTo>
                      <a:pt x="345" y="73"/>
                      <a:pt x="345" y="73"/>
                      <a:pt x="344" y="73"/>
                    </a:cubicBezTo>
                    <a:cubicBezTo>
                      <a:pt x="344" y="73"/>
                      <a:pt x="344" y="73"/>
                      <a:pt x="344" y="74"/>
                    </a:cubicBezTo>
                    <a:cubicBezTo>
                      <a:pt x="341" y="70"/>
                      <a:pt x="338" y="67"/>
                      <a:pt x="334" y="63"/>
                    </a:cubicBezTo>
                    <a:cubicBezTo>
                      <a:pt x="334" y="63"/>
                      <a:pt x="335" y="63"/>
                      <a:pt x="334" y="61"/>
                    </a:cubicBezTo>
                    <a:cubicBezTo>
                      <a:pt x="334" y="62"/>
                      <a:pt x="333" y="62"/>
                      <a:pt x="333" y="63"/>
                    </a:cubicBezTo>
                    <a:cubicBezTo>
                      <a:pt x="316" y="46"/>
                      <a:pt x="295" y="33"/>
                      <a:pt x="270" y="23"/>
                    </a:cubicBezTo>
                    <a:cubicBezTo>
                      <a:pt x="270" y="23"/>
                      <a:pt x="270" y="23"/>
                      <a:pt x="270" y="23"/>
                    </a:cubicBezTo>
                    <a:cubicBezTo>
                      <a:pt x="270" y="23"/>
                      <a:pt x="270" y="23"/>
                      <a:pt x="270" y="23"/>
                    </a:cubicBezTo>
                    <a:cubicBezTo>
                      <a:pt x="267" y="22"/>
                      <a:pt x="264" y="21"/>
                      <a:pt x="261" y="20"/>
                    </a:cubicBezTo>
                    <a:cubicBezTo>
                      <a:pt x="262" y="19"/>
                      <a:pt x="263" y="17"/>
                      <a:pt x="262" y="16"/>
                    </a:cubicBezTo>
                    <a:cubicBezTo>
                      <a:pt x="262" y="17"/>
                      <a:pt x="261" y="18"/>
                      <a:pt x="260" y="20"/>
                    </a:cubicBezTo>
                    <a:cubicBezTo>
                      <a:pt x="260" y="19"/>
                      <a:pt x="260" y="19"/>
                      <a:pt x="259" y="19"/>
                    </a:cubicBezTo>
                    <a:cubicBezTo>
                      <a:pt x="259" y="19"/>
                      <a:pt x="260" y="19"/>
                      <a:pt x="260" y="19"/>
                    </a:cubicBezTo>
                    <a:cubicBezTo>
                      <a:pt x="260" y="18"/>
                      <a:pt x="259" y="18"/>
                      <a:pt x="260" y="18"/>
                    </a:cubicBezTo>
                    <a:cubicBezTo>
                      <a:pt x="260" y="18"/>
                      <a:pt x="260" y="18"/>
                      <a:pt x="260" y="18"/>
                    </a:cubicBezTo>
                    <a:cubicBezTo>
                      <a:pt x="260" y="18"/>
                      <a:pt x="260" y="18"/>
                      <a:pt x="260" y="18"/>
                    </a:cubicBezTo>
                    <a:cubicBezTo>
                      <a:pt x="260" y="18"/>
                      <a:pt x="260" y="18"/>
                      <a:pt x="260" y="18"/>
                    </a:cubicBezTo>
                    <a:cubicBezTo>
                      <a:pt x="260" y="17"/>
                      <a:pt x="260" y="17"/>
                      <a:pt x="260" y="17"/>
                    </a:cubicBezTo>
                    <a:cubicBezTo>
                      <a:pt x="260" y="17"/>
                      <a:pt x="260" y="16"/>
                      <a:pt x="260" y="16"/>
                    </a:cubicBezTo>
                    <a:cubicBezTo>
                      <a:pt x="259" y="16"/>
                      <a:pt x="259" y="16"/>
                      <a:pt x="258" y="16"/>
                    </a:cubicBezTo>
                    <a:cubicBezTo>
                      <a:pt x="258" y="17"/>
                      <a:pt x="258" y="17"/>
                      <a:pt x="258" y="18"/>
                    </a:cubicBezTo>
                    <a:cubicBezTo>
                      <a:pt x="258" y="18"/>
                      <a:pt x="259" y="18"/>
                      <a:pt x="259" y="18"/>
                    </a:cubicBezTo>
                    <a:cubicBezTo>
                      <a:pt x="259" y="18"/>
                      <a:pt x="259" y="19"/>
                      <a:pt x="259" y="19"/>
                    </a:cubicBezTo>
                    <a:cubicBezTo>
                      <a:pt x="259" y="19"/>
                      <a:pt x="259" y="19"/>
                      <a:pt x="259" y="19"/>
                    </a:cubicBezTo>
                    <a:cubicBezTo>
                      <a:pt x="258" y="19"/>
                      <a:pt x="256" y="18"/>
                      <a:pt x="255" y="18"/>
                    </a:cubicBezTo>
                    <a:cubicBezTo>
                      <a:pt x="254" y="18"/>
                      <a:pt x="254" y="17"/>
                      <a:pt x="253" y="17"/>
                    </a:cubicBezTo>
                    <a:cubicBezTo>
                      <a:pt x="253" y="17"/>
                      <a:pt x="253" y="17"/>
                      <a:pt x="253" y="17"/>
                    </a:cubicBezTo>
                    <a:cubicBezTo>
                      <a:pt x="252" y="17"/>
                      <a:pt x="252" y="17"/>
                      <a:pt x="252" y="17"/>
                    </a:cubicBezTo>
                    <a:cubicBezTo>
                      <a:pt x="194" y="0"/>
                      <a:pt x="133" y="11"/>
                      <a:pt x="86" y="45"/>
                    </a:cubicBezTo>
                    <a:cubicBezTo>
                      <a:pt x="86" y="44"/>
                      <a:pt x="87" y="43"/>
                      <a:pt x="87" y="42"/>
                    </a:cubicBezTo>
                    <a:cubicBezTo>
                      <a:pt x="86" y="41"/>
                      <a:pt x="85" y="44"/>
                      <a:pt x="85" y="45"/>
                    </a:cubicBezTo>
                    <a:cubicBezTo>
                      <a:pt x="84" y="46"/>
                      <a:pt x="84" y="46"/>
                      <a:pt x="83" y="46"/>
                    </a:cubicBezTo>
                    <a:cubicBezTo>
                      <a:pt x="83" y="45"/>
                      <a:pt x="82" y="44"/>
                      <a:pt x="84" y="42"/>
                    </a:cubicBezTo>
                    <a:cubicBezTo>
                      <a:pt x="82" y="42"/>
                      <a:pt x="82" y="44"/>
                      <a:pt x="82" y="46"/>
                    </a:cubicBezTo>
                    <a:cubicBezTo>
                      <a:pt x="83" y="46"/>
                      <a:pt x="83" y="46"/>
                      <a:pt x="83" y="47"/>
                    </a:cubicBezTo>
                    <a:cubicBezTo>
                      <a:pt x="79" y="50"/>
                      <a:pt x="75" y="53"/>
                      <a:pt x="71" y="56"/>
                    </a:cubicBezTo>
                    <a:cubicBezTo>
                      <a:pt x="71" y="56"/>
                      <a:pt x="71" y="55"/>
                      <a:pt x="69" y="54"/>
                    </a:cubicBezTo>
                    <a:cubicBezTo>
                      <a:pt x="74" y="49"/>
                      <a:pt x="79" y="45"/>
                      <a:pt x="85" y="41"/>
                    </a:cubicBezTo>
                    <a:cubicBezTo>
                      <a:pt x="85" y="42"/>
                      <a:pt x="86" y="41"/>
                      <a:pt x="86" y="40"/>
                    </a:cubicBezTo>
                    <a:cubicBezTo>
                      <a:pt x="96" y="33"/>
                      <a:pt x="106" y="27"/>
                      <a:pt x="117" y="22"/>
                    </a:cubicBezTo>
                    <a:cubicBezTo>
                      <a:pt x="127" y="18"/>
                      <a:pt x="134" y="14"/>
                      <a:pt x="134" y="13"/>
                    </a:cubicBezTo>
                    <a:cubicBezTo>
                      <a:pt x="134" y="12"/>
                      <a:pt x="125" y="13"/>
                      <a:pt x="116" y="18"/>
                    </a:cubicBezTo>
                    <a:cubicBezTo>
                      <a:pt x="51" y="46"/>
                      <a:pt x="5" y="112"/>
                      <a:pt x="2" y="183"/>
                    </a:cubicBezTo>
                    <a:cubicBezTo>
                      <a:pt x="0" y="228"/>
                      <a:pt x="13" y="273"/>
                      <a:pt x="40" y="309"/>
                    </a:cubicBezTo>
                    <a:cubicBezTo>
                      <a:pt x="66" y="344"/>
                      <a:pt x="105" y="370"/>
                      <a:pt x="147" y="381"/>
                    </a:cubicBezTo>
                    <a:cubicBezTo>
                      <a:pt x="190" y="392"/>
                      <a:pt x="236" y="387"/>
                      <a:pt x="274" y="369"/>
                    </a:cubicBezTo>
                    <a:cubicBezTo>
                      <a:pt x="313" y="350"/>
                      <a:pt x="345" y="318"/>
                      <a:pt x="363" y="281"/>
                    </a:cubicBezTo>
                    <a:cubicBezTo>
                      <a:pt x="364" y="277"/>
                      <a:pt x="365" y="274"/>
                      <a:pt x="365" y="274"/>
                    </a:cubicBezTo>
                    <a:cubicBezTo>
                      <a:pt x="364" y="274"/>
                      <a:pt x="362" y="277"/>
                      <a:pt x="361" y="281"/>
                    </a:cubicBezTo>
                    <a:cubicBezTo>
                      <a:pt x="362" y="279"/>
                      <a:pt x="362" y="279"/>
                      <a:pt x="362" y="279"/>
                    </a:cubicBezTo>
                    <a:cubicBezTo>
                      <a:pt x="341" y="318"/>
                      <a:pt x="306" y="352"/>
                      <a:pt x="263" y="368"/>
                    </a:cubicBezTo>
                    <a:cubicBezTo>
                      <a:pt x="248" y="373"/>
                      <a:pt x="231" y="376"/>
                      <a:pt x="214" y="377"/>
                    </a:cubicBezTo>
                    <a:cubicBezTo>
                      <a:pt x="231" y="375"/>
                      <a:pt x="248" y="371"/>
                      <a:pt x="264" y="365"/>
                    </a:cubicBezTo>
                    <a:cubicBezTo>
                      <a:pt x="310" y="345"/>
                      <a:pt x="341" y="309"/>
                      <a:pt x="358" y="267"/>
                    </a:cubicBezTo>
                    <a:cubicBezTo>
                      <a:pt x="358" y="266"/>
                      <a:pt x="357" y="267"/>
                      <a:pt x="357" y="267"/>
                    </a:cubicBezTo>
                    <a:cubicBezTo>
                      <a:pt x="358" y="265"/>
                      <a:pt x="357" y="265"/>
                      <a:pt x="357" y="266"/>
                    </a:cubicBezTo>
                    <a:cubicBezTo>
                      <a:pt x="356" y="267"/>
                      <a:pt x="355" y="269"/>
                      <a:pt x="354" y="271"/>
                    </a:cubicBezTo>
                    <a:cubicBezTo>
                      <a:pt x="336" y="312"/>
                      <a:pt x="300" y="344"/>
                      <a:pt x="259" y="360"/>
                    </a:cubicBezTo>
                    <a:cubicBezTo>
                      <a:pt x="259" y="359"/>
                      <a:pt x="257" y="358"/>
                      <a:pt x="258" y="361"/>
                    </a:cubicBezTo>
                    <a:cubicBezTo>
                      <a:pt x="257" y="361"/>
                      <a:pt x="256" y="362"/>
                      <a:pt x="255" y="362"/>
                    </a:cubicBezTo>
                    <a:cubicBezTo>
                      <a:pt x="255" y="362"/>
                      <a:pt x="255" y="362"/>
                      <a:pt x="255" y="361"/>
                    </a:cubicBezTo>
                    <a:cubicBezTo>
                      <a:pt x="254" y="361"/>
                      <a:pt x="254" y="361"/>
                      <a:pt x="253" y="361"/>
                    </a:cubicBezTo>
                    <a:cubicBezTo>
                      <a:pt x="253" y="362"/>
                      <a:pt x="253" y="362"/>
                      <a:pt x="253" y="363"/>
                    </a:cubicBezTo>
                    <a:cubicBezTo>
                      <a:pt x="253" y="363"/>
                      <a:pt x="253" y="363"/>
                      <a:pt x="253" y="363"/>
                    </a:cubicBezTo>
                    <a:cubicBezTo>
                      <a:pt x="240" y="367"/>
                      <a:pt x="226" y="371"/>
                      <a:pt x="212" y="372"/>
                    </a:cubicBezTo>
                    <a:cubicBezTo>
                      <a:pt x="211" y="372"/>
                      <a:pt x="210" y="372"/>
                      <a:pt x="208" y="372"/>
                    </a:cubicBezTo>
                    <a:cubicBezTo>
                      <a:pt x="208" y="371"/>
                      <a:pt x="206" y="371"/>
                      <a:pt x="207" y="372"/>
                    </a:cubicBezTo>
                    <a:cubicBezTo>
                      <a:pt x="206" y="372"/>
                      <a:pt x="206" y="372"/>
                      <a:pt x="205" y="372"/>
                    </a:cubicBezTo>
                    <a:cubicBezTo>
                      <a:pt x="206" y="371"/>
                      <a:pt x="203" y="371"/>
                      <a:pt x="204" y="373"/>
                    </a:cubicBezTo>
                    <a:cubicBezTo>
                      <a:pt x="146" y="376"/>
                      <a:pt x="86" y="349"/>
                      <a:pt x="50" y="302"/>
                    </a:cubicBezTo>
                    <a:cubicBezTo>
                      <a:pt x="49" y="301"/>
                      <a:pt x="49" y="301"/>
                      <a:pt x="49" y="301"/>
                    </a:cubicBezTo>
                    <a:cubicBezTo>
                      <a:pt x="35" y="280"/>
                      <a:pt x="24" y="257"/>
                      <a:pt x="19" y="233"/>
                    </a:cubicBezTo>
                    <a:cubicBezTo>
                      <a:pt x="18" y="228"/>
                      <a:pt x="17" y="225"/>
                      <a:pt x="17" y="225"/>
                    </a:cubicBezTo>
                    <a:cubicBezTo>
                      <a:pt x="16" y="225"/>
                      <a:pt x="16" y="225"/>
                      <a:pt x="16" y="226"/>
                    </a:cubicBezTo>
                    <a:cubicBezTo>
                      <a:pt x="14" y="216"/>
                      <a:pt x="13" y="206"/>
                      <a:pt x="13" y="196"/>
                    </a:cubicBezTo>
                    <a:cubicBezTo>
                      <a:pt x="13" y="192"/>
                      <a:pt x="13" y="188"/>
                      <a:pt x="13" y="186"/>
                    </a:cubicBezTo>
                    <a:cubicBezTo>
                      <a:pt x="14" y="165"/>
                      <a:pt x="20" y="145"/>
                      <a:pt x="28" y="126"/>
                    </a:cubicBezTo>
                    <a:cubicBezTo>
                      <a:pt x="25" y="133"/>
                      <a:pt x="23" y="139"/>
                      <a:pt x="21" y="146"/>
                    </a:cubicBezTo>
                    <a:cubicBezTo>
                      <a:pt x="6" y="202"/>
                      <a:pt x="21" y="263"/>
                      <a:pt x="55" y="303"/>
                    </a:cubicBezTo>
                    <a:cubicBezTo>
                      <a:pt x="68" y="319"/>
                      <a:pt x="83" y="331"/>
                      <a:pt x="99" y="341"/>
                    </a:cubicBezTo>
                    <a:cubicBezTo>
                      <a:pt x="108" y="346"/>
                      <a:pt x="117" y="351"/>
                      <a:pt x="126" y="355"/>
                    </a:cubicBezTo>
                    <a:cubicBezTo>
                      <a:pt x="126" y="355"/>
                      <a:pt x="126" y="355"/>
                      <a:pt x="126" y="356"/>
                    </a:cubicBezTo>
                    <a:cubicBezTo>
                      <a:pt x="126" y="356"/>
                      <a:pt x="127" y="356"/>
                      <a:pt x="127" y="356"/>
                    </a:cubicBezTo>
                    <a:cubicBezTo>
                      <a:pt x="148" y="365"/>
                      <a:pt x="171" y="370"/>
                      <a:pt x="196" y="370"/>
                    </a:cubicBezTo>
                    <a:cubicBezTo>
                      <a:pt x="196" y="370"/>
                      <a:pt x="196" y="370"/>
                      <a:pt x="196" y="370"/>
                    </a:cubicBezTo>
                    <a:cubicBezTo>
                      <a:pt x="196" y="370"/>
                      <a:pt x="197" y="370"/>
                      <a:pt x="197" y="370"/>
                    </a:cubicBezTo>
                    <a:cubicBezTo>
                      <a:pt x="197" y="370"/>
                      <a:pt x="197" y="370"/>
                      <a:pt x="197" y="370"/>
                    </a:cubicBezTo>
                    <a:cubicBezTo>
                      <a:pt x="219" y="370"/>
                      <a:pt x="240" y="365"/>
                      <a:pt x="260" y="358"/>
                    </a:cubicBezTo>
                    <a:cubicBezTo>
                      <a:pt x="260" y="358"/>
                      <a:pt x="260" y="358"/>
                      <a:pt x="261" y="358"/>
                    </a:cubicBezTo>
                    <a:cubicBezTo>
                      <a:pt x="261" y="358"/>
                      <a:pt x="261" y="358"/>
                      <a:pt x="261" y="357"/>
                    </a:cubicBezTo>
                    <a:cubicBezTo>
                      <a:pt x="262" y="357"/>
                      <a:pt x="263" y="356"/>
                      <a:pt x="264" y="356"/>
                    </a:cubicBezTo>
                    <a:cubicBezTo>
                      <a:pt x="265" y="356"/>
                      <a:pt x="265" y="356"/>
                      <a:pt x="266" y="356"/>
                    </a:cubicBezTo>
                    <a:cubicBezTo>
                      <a:pt x="265" y="356"/>
                      <a:pt x="265" y="356"/>
                      <a:pt x="265" y="355"/>
                    </a:cubicBezTo>
                    <a:cubicBezTo>
                      <a:pt x="271" y="353"/>
                      <a:pt x="276" y="350"/>
                      <a:pt x="281" y="347"/>
                    </a:cubicBezTo>
                    <a:cubicBezTo>
                      <a:pt x="280" y="349"/>
                      <a:pt x="284" y="349"/>
                      <a:pt x="282" y="347"/>
                    </a:cubicBezTo>
                    <a:cubicBezTo>
                      <a:pt x="282" y="347"/>
                      <a:pt x="283" y="347"/>
                      <a:pt x="283" y="346"/>
                    </a:cubicBezTo>
                    <a:cubicBezTo>
                      <a:pt x="283" y="346"/>
                      <a:pt x="284" y="346"/>
                      <a:pt x="284" y="346"/>
                    </a:cubicBezTo>
                    <a:cubicBezTo>
                      <a:pt x="284" y="346"/>
                      <a:pt x="284" y="346"/>
                      <a:pt x="284" y="346"/>
                    </a:cubicBezTo>
                    <a:cubicBezTo>
                      <a:pt x="286" y="344"/>
                      <a:pt x="289" y="343"/>
                      <a:pt x="291" y="341"/>
                    </a:cubicBezTo>
                    <a:cubicBezTo>
                      <a:pt x="292" y="342"/>
                      <a:pt x="292" y="342"/>
                      <a:pt x="292" y="342"/>
                    </a:cubicBezTo>
                    <a:cubicBezTo>
                      <a:pt x="293" y="342"/>
                      <a:pt x="293" y="342"/>
                      <a:pt x="293" y="341"/>
                    </a:cubicBezTo>
                    <a:cubicBezTo>
                      <a:pt x="293" y="341"/>
                      <a:pt x="293" y="341"/>
                      <a:pt x="293" y="340"/>
                    </a:cubicBezTo>
                    <a:cubicBezTo>
                      <a:pt x="340" y="309"/>
                      <a:pt x="371" y="256"/>
                      <a:pt x="371" y="195"/>
                    </a:cubicBezTo>
                    <a:cubicBezTo>
                      <a:pt x="371" y="167"/>
                      <a:pt x="364" y="142"/>
                      <a:pt x="353" y="118"/>
                    </a:cubicBezTo>
                    <a:cubicBezTo>
                      <a:pt x="353" y="119"/>
                      <a:pt x="353" y="119"/>
                      <a:pt x="354" y="119"/>
                    </a:cubicBezTo>
                    <a:cubicBezTo>
                      <a:pt x="355" y="118"/>
                      <a:pt x="353" y="117"/>
                      <a:pt x="353" y="118"/>
                    </a:cubicBezTo>
                    <a:cubicBezTo>
                      <a:pt x="351" y="113"/>
                      <a:pt x="348" y="109"/>
                      <a:pt x="346" y="105"/>
                    </a:cubicBezTo>
                    <a:cubicBezTo>
                      <a:pt x="346" y="105"/>
                      <a:pt x="346" y="105"/>
                      <a:pt x="346" y="105"/>
                    </a:cubicBezTo>
                    <a:cubicBezTo>
                      <a:pt x="346" y="105"/>
                      <a:pt x="346" y="105"/>
                      <a:pt x="346" y="105"/>
                    </a:cubicBezTo>
                    <a:cubicBezTo>
                      <a:pt x="342" y="98"/>
                      <a:pt x="337" y="91"/>
                      <a:pt x="332" y="85"/>
                    </a:cubicBezTo>
                    <a:cubicBezTo>
                      <a:pt x="332" y="85"/>
                      <a:pt x="332" y="84"/>
                      <a:pt x="332" y="84"/>
                    </a:cubicBezTo>
                    <a:cubicBezTo>
                      <a:pt x="332" y="84"/>
                      <a:pt x="332" y="84"/>
                      <a:pt x="331" y="84"/>
                    </a:cubicBezTo>
                    <a:cubicBezTo>
                      <a:pt x="318" y="68"/>
                      <a:pt x="302" y="54"/>
                      <a:pt x="284" y="44"/>
                    </a:cubicBezTo>
                    <a:cubicBezTo>
                      <a:pt x="284" y="44"/>
                      <a:pt x="284" y="44"/>
                      <a:pt x="284" y="44"/>
                    </a:cubicBezTo>
                    <a:cubicBezTo>
                      <a:pt x="308" y="57"/>
                      <a:pt x="329" y="77"/>
                      <a:pt x="345" y="100"/>
                    </a:cubicBezTo>
                    <a:cubicBezTo>
                      <a:pt x="344" y="100"/>
                      <a:pt x="344" y="103"/>
                      <a:pt x="346" y="102"/>
                    </a:cubicBezTo>
                    <a:cubicBezTo>
                      <a:pt x="346" y="102"/>
                      <a:pt x="346" y="102"/>
                      <a:pt x="346" y="102"/>
                    </a:cubicBezTo>
                    <a:cubicBezTo>
                      <a:pt x="348" y="105"/>
                      <a:pt x="350" y="108"/>
                      <a:pt x="351" y="111"/>
                    </a:cubicBezTo>
                    <a:cubicBezTo>
                      <a:pt x="351" y="111"/>
                      <a:pt x="351" y="111"/>
                      <a:pt x="351" y="112"/>
                    </a:cubicBezTo>
                    <a:cubicBezTo>
                      <a:pt x="352" y="112"/>
                      <a:pt x="352" y="112"/>
                      <a:pt x="352" y="112"/>
                    </a:cubicBezTo>
                    <a:cubicBezTo>
                      <a:pt x="359" y="123"/>
                      <a:pt x="364" y="135"/>
                      <a:pt x="368" y="147"/>
                    </a:cubicBezTo>
                    <a:cubicBezTo>
                      <a:pt x="370" y="154"/>
                      <a:pt x="372" y="159"/>
                      <a:pt x="372" y="157"/>
                    </a:cubicBezTo>
                    <a:cubicBezTo>
                      <a:pt x="373" y="156"/>
                      <a:pt x="372" y="149"/>
                      <a:pt x="370" y="142"/>
                    </a:cubicBezTo>
                    <a:cubicBezTo>
                      <a:pt x="364" y="123"/>
                      <a:pt x="355" y="106"/>
                      <a:pt x="343" y="90"/>
                    </a:cubicBezTo>
                    <a:cubicBezTo>
                      <a:pt x="344" y="90"/>
                      <a:pt x="344" y="90"/>
                      <a:pt x="344" y="90"/>
                    </a:cubicBezTo>
                    <a:cubicBezTo>
                      <a:pt x="344" y="90"/>
                      <a:pt x="344" y="89"/>
                      <a:pt x="344" y="89"/>
                    </a:cubicBezTo>
                    <a:cubicBezTo>
                      <a:pt x="344" y="89"/>
                      <a:pt x="343" y="89"/>
                      <a:pt x="343" y="89"/>
                    </a:cubicBezTo>
                    <a:cubicBezTo>
                      <a:pt x="343" y="89"/>
                      <a:pt x="343" y="89"/>
                      <a:pt x="343" y="90"/>
                    </a:cubicBezTo>
                    <a:cubicBezTo>
                      <a:pt x="339" y="85"/>
                      <a:pt x="336" y="81"/>
                      <a:pt x="332" y="76"/>
                    </a:cubicBezTo>
                    <a:cubicBezTo>
                      <a:pt x="332" y="76"/>
                      <a:pt x="332" y="76"/>
                      <a:pt x="332" y="76"/>
                    </a:cubicBezTo>
                    <a:cubicBezTo>
                      <a:pt x="331" y="76"/>
                      <a:pt x="331" y="75"/>
                      <a:pt x="331" y="75"/>
                    </a:cubicBezTo>
                    <a:cubicBezTo>
                      <a:pt x="331" y="75"/>
                      <a:pt x="331" y="75"/>
                      <a:pt x="331" y="75"/>
                    </a:cubicBezTo>
                    <a:cubicBezTo>
                      <a:pt x="316" y="59"/>
                      <a:pt x="298" y="46"/>
                      <a:pt x="279" y="36"/>
                    </a:cubicBezTo>
                    <a:cubicBezTo>
                      <a:pt x="279" y="36"/>
                      <a:pt x="279" y="35"/>
                      <a:pt x="278" y="35"/>
                    </a:cubicBezTo>
                    <a:cubicBezTo>
                      <a:pt x="278" y="35"/>
                      <a:pt x="278" y="35"/>
                      <a:pt x="278" y="35"/>
                    </a:cubicBezTo>
                    <a:cubicBezTo>
                      <a:pt x="272" y="32"/>
                      <a:pt x="265" y="29"/>
                      <a:pt x="259" y="27"/>
                    </a:cubicBezTo>
                    <a:cubicBezTo>
                      <a:pt x="258" y="27"/>
                      <a:pt x="257" y="27"/>
                      <a:pt x="257" y="26"/>
                    </a:cubicBezTo>
                    <a:cubicBezTo>
                      <a:pt x="257" y="26"/>
                      <a:pt x="257" y="26"/>
                      <a:pt x="257" y="25"/>
                    </a:cubicBezTo>
                    <a:cubicBezTo>
                      <a:pt x="256" y="25"/>
                      <a:pt x="256" y="25"/>
                      <a:pt x="255" y="25"/>
                    </a:cubicBezTo>
                    <a:cubicBezTo>
                      <a:pt x="255" y="26"/>
                      <a:pt x="255" y="26"/>
                      <a:pt x="255" y="26"/>
                    </a:cubicBezTo>
                    <a:cubicBezTo>
                      <a:pt x="252" y="25"/>
                      <a:pt x="248" y="23"/>
                      <a:pt x="245" y="22"/>
                    </a:cubicBezTo>
                    <a:cubicBezTo>
                      <a:pt x="245" y="22"/>
                      <a:pt x="245" y="22"/>
                      <a:pt x="245" y="22"/>
                    </a:cubicBezTo>
                    <a:cubicBezTo>
                      <a:pt x="245" y="21"/>
                      <a:pt x="244" y="21"/>
                      <a:pt x="244" y="22"/>
                    </a:cubicBezTo>
                    <a:cubicBezTo>
                      <a:pt x="243" y="22"/>
                      <a:pt x="241" y="22"/>
                      <a:pt x="240" y="21"/>
                    </a:cubicBezTo>
                    <a:cubicBezTo>
                      <a:pt x="240" y="21"/>
                      <a:pt x="240" y="21"/>
                      <a:pt x="240" y="20"/>
                    </a:cubicBezTo>
                    <a:cubicBezTo>
                      <a:pt x="240" y="20"/>
                      <a:pt x="239" y="20"/>
                      <a:pt x="239" y="20"/>
                    </a:cubicBezTo>
                    <a:cubicBezTo>
                      <a:pt x="239" y="21"/>
                      <a:pt x="239" y="21"/>
                      <a:pt x="239" y="21"/>
                    </a:cubicBezTo>
                    <a:cubicBezTo>
                      <a:pt x="237" y="20"/>
                      <a:pt x="235" y="20"/>
                      <a:pt x="234" y="20"/>
                    </a:cubicBezTo>
                    <a:cubicBezTo>
                      <a:pt x="234" y="20"/>
                      <a:pt x="234" y="20"/>
                      <a:pt x="234" y="20"/>
                    </a:cubicBezTo>
                    <a:cubicBezTo>
                      <a:pt x="234" y="20"/>
                      <a:pt x="234" y="20"/>
                      <a:pt x="234" y="20"/>
                    </a:cubicBezTo>
                    <a:cubicBezTo>
                      <a:pt x="232" y="19"/>
                      <a:pt x="231" y="19"/>
                      <a:pt x="229" y="19"/>
                    </a:cubicBezTo>
                    <a:cubicBezTo>
                      <a:pt x="230" y="18"/>
                      <a:pt x="230" y="17"/>
                      <a:pt x="231" y="15"/>
                    </a:cubicBezTo>
                    <a:cubicBezTo>
                      <a:pt x="229" y="15"/>
                      <a:pt x="230" y="18"/>
                      <a:pt x="228" y="18"/>
                    </a:cubicBezTo>
                    <a:cubicBezTo>
                      <a:pt x="228" y="18"/>
                      <a:pt x="228" y="18"/>
                      <a:pt x="228" y="18"/>
                    </a:cubicBezTo>
                    <a:cubicBezTo>
                      <a:pt x="220" y="17"/>
                      <a:pt x="213" y="16"/>
                      <a:pt x="206" y="16"/>
                    </a:cubicBezTo>
                    <a:cubicBezTo>
                      <a:pt x="205" y="15"/>
                      <a:pt x="205" y="15"/>
                      <a:pt x="205" y="16"/>
                    </a:cubicBezTo>
                    <a:cubicBezTo>
                      <a:pt x="204" y="16"/>
                      <a:pt x="203" y="16"/>
                      <a:pt x="203" y="16"/>
                    </a:cubicBezTo>
                    <a:cubicBezTo>
                      <a:pt x="203" y="16"/>
                      <a:pt x="203" y="16"/>
                      <a:pt x="203" y="16"/>
                    </a:cubicBezTo>
                    <a:cubicBezTo>
                      <a:pt x="202" y="16"/>
                      <a:pt x="202" y="16"/>
                      <a:pt x="202" y="16"/>
                    </a:cubicBezTo>
                    <a:cubicBezTo>
                      <a:pt x="164" y="14"/>
                      <a:pt x="126" y="25"/>
                      <a:pt x="95" y="45"/>
                    </a:cubicBezTo>
                    <a:cubicBezTo>
                      <a:pt x="95" y="45"/>
                      <a:pt x="95" y="44"/>
                      <a:pt x="95" y="44"/>
                    </a:cubicBezTo>
                    <a:cubicBezTo>
                      <a:pt x="92" y="43"/>
                      <a:pt x="94" y="46"/>
                      <a:pt x="93" y="46"/>
                    </a:cubicBezTo>
                    <a:cubicBezTo>
                      <a:pt x="92" y="46"/>
                      <a:pt x="92" y="47"/>
                      <a:pt x="93" y="47"/>
                    </a:cubicBezTo>
                    <a:cubicBezTo>
                      <a:pt x="91" y="47"/>
                      <a:pt x="90" y="48"/>
                      <a:pt x="89" y="49"/>
                    </a:cubicBezTo>
                    <a:cubicBezTo>
                      <a:pt x="89" y="49"/>
                      <a:pt x="89" y="49"/>
                      <a:pt x="89" y="49"/>
                    </a:cubicBezTo>
                    <a:cubicBezTo>
                      <a:pt x="88" y="49"/>
                      <a:pt x="88" y="49"/>
                      <a:pt x="87" y="49"/>
                    </a:cubicBezTo>
                    <a:cubicBezTo>
                      <a:pt x="87" y="49"/>
                      <a:pt x="87" y="50"/>
                      <a:pt x="87" y="50"/>
                    </a:cubicBezTo>
                    <a:cubicBezTo>
                      <a:pt x="85" y="52"/>
                      <a:pt x="84" y="53"/>
                      <a:pt x="82" y="55"/>
                    </a:cubicBezTo>
                    <a:cubicBezTo>
                      <a:pt x="82" y="54"/>
                      <a:pt x="82" y="54"/>
                      <a:pt x="82" y="55"/>
                    </a:cubicBezTo>
                    <a:cubicBezTo>
                      <a:pt x="79" y="57"/>
                      <a:pt x="77" y="59"/>
                      <a:pt x="74" y="61"/>
                    </a:cubicBezTo>
                    <a:cubicBezTo>
                      <a:pt x="74" y="61"/>
                      <a:pt x="74" y="61"/>
                      <a:pt x="74" y="61"/>
                    </a:cubicBezTo>
                    <a:cubicBezTo>
                      <a:pt x="74" y="61"/>
                      <a:pt x="74" y="61"/>
                      <a:pt x="74" y="61"/>
                    </a:cubicBezTo>
                    <a:cubicBezTo>
                      <a:pt x="70" y="65"/>
                      <a:pt x="66" y="69"/>
                      <a:pt x="63" y="72"/>
                    </a:cubicBezTo>
                    <a:cubicBezTo>
                      <a:pt x="49" y="85"/>
                      <a:pt x="38" y="100"/>
                      <a:pt x="29" y="117"/>
                    </a:cubicBezTo>
                    <a:cubicBezTo>
                      <a:pt x="32" y="112"/>
                      <a:pt x="34" y="107"/>
                      <a:pt x="38" y="102"/>
                    </a:cubicBezTo>
                    <a:cubicBezTo>
                      <a:pt x="47" y="86"/>
                      <a:pt x="59" y="72"/>
                      <a:pt x="72" y="60"/>
                    </a:cubicBezTo>
                    <a:cubicBezTo>
                      <a:pt x="73" y="60"/>
                      <a:pt x="73" y="60"/>
                      <a:pt x="73" y="59"/>
                    </a:cubicBezTo>
                    <a:cubicBezTo>
                      <a:pt x="75" y="58"/>
                      <a:pt x="76" y="56"/>
                      <a:pt x="78" y="55"/>
                    </a:cubicBezTo>
                    <a:cubicBezTo>
                      <a:pt x="78" y="55"/>
                      <a:pt x="79" y="56"/>
                      <a:pt x="79" y="55"/>
                    </a:cubicBezTo>
                    <a:cubicBezTo>
                      <a:pt x="79" y="55"/>
                      <a:pt x="79" y="54"/>
                      <a:pt x="79" y="54"/>
                    </a:cubicBezTo>
                    <a:cubicBezTo>
                      <a:pt x="81" y="53"/>
                      <a:pt x="83" y="51"/>
                      <a:pt x="85" y="50"/>
                    </a:cubicBezTo>
                    <a:cubicBezTo>
                      <a:pt x="85" y="50"/>
                      <a:pt x="85" y="51"/>
                      <a:pt x="85" y="51"/>
                    </a:cubicBezTo>
                    <a:cubicBezTo>
                      <a:pt x="85" y="50"/>
                      <a:pt x="86" y="50"/>
                      <a:pt x="86" y="49"/>
                    </a:cubicBezTo>
                    <a:cubicBezTo>
                      <a:pt x="123" y="22"/>
                      <a:pt x="169" y="9"/>
                      <a:pt x="215" y="13"/>
                    </a:cubicBezTo>
                    <a:cubicBezTo>
                      <a:pt x="215" y="13"/>
                      <a:pt x="215" y="13"/>
                      <a:pt x="215" y="13"/>
                    </a:cubicBezTo>
                    <a:cubicBezTo>
                      <a:pt x="215" y="13"/>
                      <a:pt x="215" y="14"/>
                      <a:pt x="215" y="14"/>
                    </a:cubicBezTo>
                    <a:cubicBezTo>
                      <a:pt x="216" y="14"/>
                      <a:pt x="216" y="14"/>
                      <a:pt x="216" y="14"/>
                    </a:cubicBezTo>
                    <a:cubicBezTo>
                      <a:pt x="216" y="14"/>
                      <a:pt x="216" y="13"/>
                      <a:pt x="216" y="13"/>
                    </a:cubicBezTo>
                    <a:cubicBezTo>
                      <a:pt x="223" y="13"/>
                      <a:pt x="229" y="14"/>
                      <a:pt x="236" y="16"/>
                    </a:cubicBezTo>
                    <a:cubicBezTo>
                      <a:pt x="235" y="18"/>
                      <a:pt x="238" y="17"/>
                      <a:pt x="237" y="19"/>
                    </a:cubicBezTo>
                    <a:cubicBezTo>
                      <a:pt x="238" y="19"/>
                      <a:pt x="238" y="17"/>
                      <a:pt x="237" y="16"/>
                    </a:cubicBezTo>
                    <a:cubicBezTo>
                      <a:pt x="239" y="16"/>
                      <a:pt x="240" y="16"/>
                      <a:pt x="242" y="17"/>
                    </a:cubicBezTo>
                    <a:cubicBezTo>
                      <a:pt x="242" y="17"/>
                      <a:pt x="242" y="17"/>
                      <a:pt x="242" y="18"/>
                    </a:cubicBezTo>
                    <a:cubicBezTo>
                      <a:pt x="242" y="17"/>
                      <a:pt x="242" y="17"/>
                      <a:pt x="243" y="17"/>
                    </a:cubicBezTo>
                    <a:cubicBezTo>
                      <a:pt x="247" y="18"/>
                      <a:pt x="251" y="19"/>
                      <a:pt x="255" y="20"/>
                    </a:cubicBezTo>
                    <a:cubicBezTo>
                      <a:pt x="254" y="22"/>
                      <a:pt x="255" y="21"/>
                      <a:pt x="255" y="20"/>
                    </a:cubicBezTo>
                    <a:cubicBezTo>
                      <a:pt x="256" y="21"/>
                      <a:pt x="257" y="21"/>
                      <a:pt x="258" y="21"/>
                    </a:cubicBezTo>
                    <a:cubicBezTo>
                      <a:pt x="261" y="22"/>
                      <a:pt x="264" y="23"/>
                      <a:pt x="267" y="24"/>
                    </a:cubicBezTo>
                    <a:cubicBezTo>
                      <a:pt x="266" y="26"/>
                      <a:pt x="268" y="26"/>
                      <a:pt x="268" y="25"/>
                    </a:cubicBezTo>
                    <a:cubicBezTo>
                      <a:pt x="269" y="25"/>
                      <a:pt x="270" y="25"/>
                      <a:pt x="270" y="26"/>
                    </a:cubicBezTo>
                    <a:cubicBezTo>
                      <a:pt x="271" y="26"/>
                      <a:pt x="272" y="27"/>
                      <a:pt x="272" y="27"/>
                    </a:cubicBezTo>
                    <a:cubicBezTo>
                      <a:pt x="272" y="27"/>
                      <a:pt x="272" y="26"/>
                      <a:pt x="272" y="26"/>
                    </a:cubicBezTo>
                    <a:cubicBezTo>
                      <a:pt x="273" y="27"/>
                      <a:pt x="275" y="27"/>
                      <a:pt x="276" y="28"/>
                    </a:cubicBezTo>
                    <a:cubicBezTo>
                      <a:pt x="276" y="28"/>
                      <a:pt x="276" y="29"/>
                      <a:pt x="276" y="29"/>
                    </a:cubicBezTo>
                    <a:cubicBezTo>
                      <a:pt x="276" y="29"/>
                      <a:pt x="277" y="29"/>
                      <a:pt x="277" y="28"/>
                    </a:cubicBezTo>
                    <a:cubicBezTo>
                      <a:pt x="277" y="28"/>
                      <a:pt x="278" y="29"/>
                      <a:pt x="278" y="29"/>
                    </a:cubicBezTo>
                    <a:cubicBezTo>
                      <a:pt x="278" y="30"/>
                      <a:pt x="278" y="30"/>
                      <a:pt x="277" y="30"/>
                    </a:cubicBezTo>
                    <a:cubicBezTo>
                      <a:pt x="278" y="32"/>
                      <a:pt x="279" y="31"/>
                      <a:pt x="279" y="29"/>
                    </a:cubicBezTo>
                    <a:cubicBezTo>
                      <a:pt x="279" y="29"/>
                      <a:pt x="280" y="30"/>
                      <a:pt x="280" y="30"/>
                    </a:cubicBezTo>
                    <a:cubicBezTo>
                      <a:pt x="280" y="30"/>
                      <a:pt x="280" y="31"/>
                      <a:pt x="280" y="31"/>
                    </a:cubicBezTo>
                    <a:cubicBezTo>
                      <a:pt x="281" y="31"/>
                      <a:pt x="281" y="31"/>
                      <a:pt x="282" y="31"/>
                    </a:cubicBezTo>
                    <a:cubicBezTo>
                      <a:pt x="282" y="31"/>
                      <a:pt x="282" y="31"/>
                      <a:pt x="282" y="31"/>
                    </a:cubicBezTo>
                    <a:cubicBezTo>
                      <a:pt x="282" y="31"/>
                      <a:pt x="282" y="31"/>
                      <a:pt x="283" y="31"/>
                    </a:cubicBezTo>
                    <a:cubicBezTo>
                      <a:pt x="282" y="32"/>
                      <a:pt x="282" y="34"/>
                      <a:pt x="280" y="34"/>
                    </a:cubicBezTo>
                    <a:cubicBezTo>
                      <a:pt x="280" y="35"/>
                      <a:pt x="280" y="35"/>
                      <a:pt x="280" y="36"/>
                    </a:cubicBezTo>
                    <a:cubicBezTo>
                      <a:pt x="282" y="35"/>
                      <a:pt x="283" y="33"/>
                      <a:pt x="284" y="32"/>
                    </a:cubicBezTo>
                    <a:cubicBezTo>
                      <a:pt x="346" y="62"/>
                      <a:pt x="388" y="121"/>
                      <a:pt x="393" y="191"/>
                    </a:cubicBezTo>
                    <a:cubicBezTo>
                      <a:pt x="393" y="195"/>
                      <a:pt x="394" y="196"/>
                      <a:pt x="394" y="195"/>
                    </a:cubicBezTo>
                    <a:cubicBezTo>
                      <a:pt x="395" y="194"/>
                      <a:pt x="395" y="189"/>
                      <a:pt x="394" y="186"/>
                    </a:cubicBezTo>
                    <a:close/>
                    <a:moveTo>
                      <a:pt x="61" y="66"/>
                    </a:moveTo>
                    <a:cubicBezTo>
                      <a:pt x="61" y="66"/>
                      <a:pt x="61" y="66"/>
                      <a:pt x="61" y="66"/>
                    </a:cubicBezTo>
                    <a:cubicBezTo>
                      <a:pt x="61" y="66"/>
                      <a:pt x="61" y="66"/>
                      <a:pt x="61" y="66"/>
                    </a:cubicBezTo>
                    <a:cubicBezTo>
                      <a:pt x="51" y="76"/>
                      <a:pt x="43" y="87"/>
                      <a:pt x="35" y="99"/>
                    </a:cubicBezTo>
                    <a:cubicBezTo>
                      <a:pt x="16" y="130"/>
                      <a:pt x="8" y="166"/>
                      <a:pt x="9" y="201"/>
                    </a:cubicBezTo>
                    <a:cubicBezTo>
                      <a:pt x="9" y="223"/>
                      <a:pt x="14" y="246"/>
                      <a:pt x="22" y="268"/>
                    </a:cubicBezTo>
                    <a:cubicBezTo>
                      <a:pt x="11" y="240"/>
                      <a:pt x="6" y="211"/>
                      <a:pt x="8" y="181"/>
                    </a:cubicBezTo>
                    <a:cubicBezTo>
                      <a:pt x="10" y="132"/>
                      <a:pt x="33" y="87"/>
                      <a:pt x="69" y="54"/>
                    </a:cubicBezTo>
                    <a:cubicBezTo>
                      <a:pt x="69" y="56"/>
                      <a:pt x="70" y="56"/>
                      <a:pt x="71" y="56"/>
                    </a:cubicBezTo>
                    <a:cubicBezTo>
                      <a:pt x="68" y="59"/>
                      <a:pt x="64" y="63"/>
                      <a:pt x="61" y="66"/>
                    </a:cubicBezTo>
                    <a:close/>
                  </a:path>
                </a:pathLst>
              </a:custGeom>
              <a:solidFill>
                <a:srgbClr val="6CBDB5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200"/>
                  <a:buFont typeface="Calibri"/>
                  <a:buNone/>
                </a:pPr>
                <a:r>
                  <a:t/>
                </a:r>
                <a:endParaRPr b="0" i="0" sz="1200" u="none" cap="none" strike="noStrike">
                  <a:solidFill>
                    <a:srgbClr val="292929"/>
                  </a:solidFill>
                  <a:latin typeface="Montserrat ExtraBold"/>
                  <a:ea typeface="Montserrat ExtraBold"/>
                  <a:cs typeface="Montserrat ExtraBold"/>
                  <a:sym typeface="Montserrat ExtraBold"/>
                </a:endParaRPr>
              </a:p>
            </p:txBody>
          </p:sp>
          <p:sp>
            <p:nvSpPr>
              <p:cNvPr id="208" name="Google Shape;208;p10"/>
              <p:cNvSpPr/>
              <p:nvPr/>
            </p:nvSpPr>
            <p:spPr>
              <a:xfrm>
                <a:off x="19738976" y="4878387"/>
                <a:ext cx="3622675" cy="4208463"/>
              </a:xfrm>
              <a:custGeom>
                <a:rect b="b" l="l" r="r" t="t"/>
                <a:pathLst>
                  <a:path extrusionOk="0" h="374" w="322">
                    <a:moveTo>
                      <a:pt x="91" y="371"/>
                    </a:moveTo>
                    <a:cubicBezTo>
                      <a:pt x="52" y="345"/>
                      <a:pt x="22" y="303"/>
                      <a:pt x="11" y="254"/>
                    </a:cubicBezTo>
                    <a:cubicBezTo>
                      <a:pt x="1" y="205"/>
                      <a:pt x="9" y="152"/>
                      <a:pt x="36" y="108"/>
                    </a:cubicBezTo>
                    <a:cubicBezTo>
                      <a:pt x="80" y="37"/>
                      <a:pt x="164" y="0"/>
                      <a:pt x="245" y="14"/>
                    </a:cubicBezTo>
                    <a:cubicBezTo>
                      <a:pt x="272" y="18"/>
                      <a:pt x="297" y="28"/>
                      <a:pt x="319" y="40"/>
                    </a:cubicBezTo>
                    <a:cubicBezTo>
                      <a:pt x="320" y="41"/>
                      <a:pt x="322" y="42"/>
                      <a:pt x="321" y="41"/>
                    </a:cubicBezTo>
                    <a:cubicBezTo>
                      <a:pt x="320" y="41"/>
                      <a:pt x="319" y="39"/>
                      <a:pt x="317" y="38"/>
                    </a:cubicBezTo>
                    <a:cubicBezTo>
                      <a:pt x="271" y="12"/>
                      <a:pt x="215" y="3"/>
                      <a:pt x="163" y="15"/>
                    </a:cubicBezTo>
                    <a:cubicBezTo>
                      <a:pt x="111" y="27"/>
                      <a:pt x="63" y="61"/>
                      <a:pt x="35" y="107"/>
                    </a:cubicBezTo>
                    <a:cubicBezTo>
                      <a:pt x="8" y="151"/>
                      <a:pt x="0" y="205"/>
                      <a:pt x="11" y="255"/>
                    </a:cubicBezTo>
                    <a:cubicBezTo>
                      <a:pt x="22" y="304"/>
                      <a:pt x="53" y="347"/>
                      <a:pt x="92" y="373"/>
                    </a:cubicBezTo>
                    <a:cubicBezTo>
                      <a:pt x="93" y="374"/>
                      <a:pt x="94" y="374"/>
                      <a:pt x="94" y="374"/>
                    </a:cubicBezTo>
                    <a:cubicBezTo>
                      <a:pt x="93" y="373"/>
                      <a:pt x="92" y="372"/>
                      <a:pt x="91" y="371"/>
                    </a:cubicBezTo>
                    <a:close/>
                  </a:path>
                </a:pathLst>
              </a:custGeom>
              <a:solidFill>
                <a:srgbClr val="6CBDB5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200"/>
                  <a:buFont typeface="Calibri"/>
                  <a:buNone/>
                </a:pPr>
                <a:r>
                  <a:t/>
                </a:r>
                <a:endParaRPr b="0" i="0" sz="1200" u="none" cap="none" strike="noStrike">
                  <a:solidFill>
                    <a:srgbClr val="292929"/>
                  </a:solidFill>
                  <a:latin typeface="Montserrat ExtraBold"/>
                  <a:ea typeface="Montserrat ExtraBold"/>
                  <a:cs typeface="Montserrat ExtraBold"/>
                  <a:sym typeface="Montserrat ExtraBold"/>
                </a:endParaRPr>
              </a:p>
            </p:txBody>
          </p:sp>
          <p:sp>
            <p:nvSpPr>
              <p:cNvPr id="209" name="Google Shape;209;p10"/>
              <p:cNvSpPr/>
              <p:nvPr/>
            </p:nvSpPr>
            <p:spPr>
              <a:xfrm>
                <a:off x="19829463" y="5070475"/>
                <a:ext cx="1789113" cy="3554413"/>
              </a:xfrm>
              <a:custGeom>
                <a:rect b="b" l="l" r="r" t="t"/>
                <a:pathLst>
                  <a:path extrusionOk="0" h="316" w="159">
                    <a:moveTo>
                      <a:pt x="49" y="67"/>
                    </a:moveTo>
                    <a:cubicBezTo>
                      <a:pt x="76" y="35"/>
                      <a:pt x="114" y="11"/>
                      <a:pt x="156" y="1"/>
                    </a:cubicBezTo>
                    <a:cubicBezTo>
                      <a:pt x="157" y="0"/>
                      <a:pt x="158" y="0"/>
                      <a:pt x="159" y="0"/>
                    </a:cubicBezTo>
                    <a:cubicBezTo>
                      <a:pt x="158" y="0"/>
                      <a:pt x="157" y="0"/>
                      <a:pt x="155" y="0"/>
                    </a:cubicBezTo>
                    <a:cubicBezTo>
                      <a:pt x="99" y="14"/>
                      <a:pt x="50" y="53"/>
                      <a:pt x="23" y="105"/>
                    </a:cubicBezTo>
                    <a:cubicBezTo>
                      <a:pt x="8" y="133"/>
                      <a:pt x="0" y="164"/>
                      <a:pt x="1" y="197"/>
                    </a:cubicBezTo>
                    <a:cubicBezTo>
                      <a:pt x="3" y="241"/>
                      <a:pt x="18" y="278"/>
                      <a:pt x="43" y="313"/>
                    </a:cubicBezTo>
                    <a:cubicBezTo>
                      <a:pt x="44" y="315"/>
                      <a:pt x="45" y="316"/>
                      <a:pt x="45" y="316"/>
                    </a:cubicBezTo>
                    <a:cubicBezTo>
                      <a:pt x="45" y="316"/>
                      <a:pt x="45" y="315"/>
                      <a:pt x="44" y="314"/>
                    </a:cubicBezTo>
                    <a:cubicBezTo>
                      <a:pt x="17" y="276"/>
                      <a:pt x="1" y="232"/>
                      <a:pt x="3" y="185"/>
                    </a:cubicBezTo>
                    <a:cubicBezTo>
                      <a:pt x="4" y="142"/>
                      <a:pt x="21" y="100"/>
                      <a:pt x="49" y="67"/>
                    </a:cubicBezTo>
                    <a:close/>
                  </a:path>
                </a:pathLst>
              </a:custGeom>
              <a:solidFill>
                <a:srgbClr val="6CBDB5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200"/>
                  <a:buFont typeface="Calibri"/>
                  <a:buNone/>
                </a:pPr>
                <a:r>
                  <a:t/>
                </a:r>
                <a:endParaRPr b="0" i="0" sz="1200" u="none" cap="none" strike="noStrike">
                  <a:solidFill>
                    <a:srgbClr val="292929"/>
                  </a:solidFill>
                  <a:latin typeface="Montserrat ExtraBold"/>
                  <a:ea typeface="Montserrat ExtraBold"/>
                  <a:cs typeface="Montserrat ExtraBold"/>
                  <a:sym typeface="Montserrat ExtraBold"/>
                </a:endParaRPr>
              </a:p>
            </p:txBody>
          </p:sp>
          <p:sp>
            <p:nvSpPr>
              <p:cNvPr id="210" name="Google Shape;210;p10"/>
              <p:cNvSpPr/>
              <p:nvPr/>
            </p:nvSpPr>
            <p:spPr>
              <a:xfrm>
                <a:off x="19796126" y="6430962"/>
                <a:ext cx="4454525" cy="3116263"/>
              </a:xfrm>
              <a:custGeom>
                <a:rect b="b" l="l" r="r" t="t"/>
                <a:pathLst>
                  <a:path extrusionOk="0" h="277" w="396">
                    <a:moveTo>
                      <a:pt x="394" y="74"/>
                    </a:moveTo>
                    <a:cubicBezTo>
                      <a:pt x="394" y="75"/>
                      <a:pt x="394" y="77"/>
                      <a:pt x="394" y="78"/>
                    </a:cubicBezTo>
                    <a:cubicBezTo>
                      <a:pt x="395" y="100"/>
                      <a:pt x="392" y="124"/>
                      <a:pt x="385" y="146"/>
                    </a:cubicBezTo>
                    <a:cubicBezTo>
                      <a:pt x="377" y="166"/>
                      <a:pt x="366" y="185"/>
                      <a:pt x="352" y="201"/>
                    </a:cubicBezTo>
                    <a:cubicBezTo>
                      <a:pt x="352" y="200"/>
                      <a:pt x="352" y="201"/>
                      <a:pt x="352" y="201"/>
                    </a:cubicBezTo>
                    <a:cubicBezTo>
                      <a:pt x="337" y="219"/>
                      <a:pt x="319" y="233"/>
                      <a:pt x="300" y="245"/>
                    </a:cubicBezTo>
                    <a:cubicBezTo>
                      <a:pt x="269" y="261"/>
                      <a:pt x="236" y="267"/>
                      <a:pt x="202" y="267"/>
                    </a:cubicBezTo>
                    <a:cubicBezTo>
                      <a:pt x="141" y="266"/>
                      <a:pt x="84" y="235"/>
                      <a:pt x="48" y="188"/>
                    </a:cubicBezTo>
                    <a:cubicBezTo>
                      <a:pt x="32" y="165"/>
                      <a:pt x="20" y="139"/>
                      <a:pt x="15" y="112"/>
                    </a:cubicBezTo>
                    <a:cubicBezTo>
                      <a:pt x="14" y="108"/>
                      <a:pt x="13" y="105"/>
                      <a:pt x="13" y="105"/>
                    </a:cubicBezTo>
                    <a:cubicBezTo>
                      <a:pt x="12" y="105"/>
                      <a:pt x="12" y="108"/>
                      <a:pt x="13" y="112"/>
                    </a:cubicBezTo>
                    <a:cubicBezTo>
                      <a:pt x="16" y="126"/>
                      <a:pt x="20" y="140"/>
                      <a:pt x="26" y="153"/>
                    </a:cubicBezTo>
                    <a:cubicBezTo>
                      <a:pt x="25" y="152"/>
                      <a:pt x="25" y="152"/>
                      <a:pt x="25" y="153"/>
                    </a:cubicBezTo>
                    <a:cubicBezTo>
                      <a:pt x="4" y="107"/>
                      <a:pt x="2" y="53"/>
                      <a:pt x="20" y="5"/>
                    </a:cubicBezTo>
                    <a:cubicBezTo>
                      <a:pt x="21" y="3"/>
                      <a:pt x="22" y="1"/>
                      <a:pt x="21" y="0"/>
                    </a:cubicBezTo>
                    <a:cubicBezTo>
                      <a:pt x="21" y="0"/>
                      <a:pt x="20" y="2"/>
                      <a:pt x="19" y="5"/>
                    </a:cubicBezTo>
                    <a:cubicBezTo>
                      <a:pt x="0" y="54"/>
                      <a:pt x="3" y="111"/>
                      <a:pt x="26" y="158"/>
                    </a:cubicBezTo>
                    <a:cubicBezTo>
                      <a:pt x="27" y="160"/>
                      <a:pt x="28" y="162"/>
                      <a:pt x="29" y="164"/>
                    </a:cubicBezTo>
                    <a:cubicBezTo>
                      <a:pt x="50" y="203"/>
                      <a:pt x="83" y="233"/>
                      <a:pt x="123" y="251"/>
                    </a:cubicBezTo>
                    <a:cubicBezTo>
                      <a:pt x="180" y="277"/>
                      <a:pt x="247" y="275"/>
                      <a:pt x="301" y="245"/>
                    </a:cubicBezTo>
                    <a:cubicBezTo>
                      <a:pt x="320" y="234"/>
                      <a:pt x="337" y="219"/>
                      <a:pt x="352" y="202"/>
                    </a:cubicBezTo>
                    <a:cubicBezTo>
                      <a:pt x="352" y="202"/>
                      <a:pt x="352" y="202"/>
                      <a:pt x="353" y="202"/>
                    </a:cubicBezTo>
                    <a:cubicBezTo>
                      <a:pt x="354" y="202"/>
                      <a:pt x="353" y="202"/>
                      <a:pt x="353" y="201"/>
                    </a:cubicBezTo>
                    <a:cubicBezTo>
                      <a:pt x="353" y="201"/>
                      <a:pt x="353" y="201"/>
                      <a:pt x="352" y="201"/>
                    </a:cubicBezTo>
                    <a:cubicBezTo>
                      <a:pt x="354" y="200"/>
                      <a:pt x="355" y="199"/>
                      <a:pt x="356" y="197"/>
                    </a:cubicBezTo>
                    <a:cubicBezTo>
                      <a:pt x="369" y="181"/>
                      <a:pt x="380" y="163"/>
                      <a:pt x="386" y="145"/>
                    </a:cubicBezTo>
                    <a:cubicBezTo>
                      <a:pt x="394" y="120"/>
                      <a:pt x="396" y="96"/>
                      <a:pt x="394" y="74"/>
                    </a:cubicBezTo>
                    <a:cubicBezTo>
                      <a:pt x="394" y="73"/>
                      <a:pt x="394" y="73"/>
                      <a:pt x="394" y="74"/>
                    </a:cubicBezTo>
                    <a:close/>
                  </a:path>
                </a:pathLst>
              </a:custGeom>
              <a:solidFill>
                <a:srgbClr val="6CBDB5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200"/>
                  <a:buFont typeface="Calibri"/>
                  <a:buNone/>
                </a:pPr>
                <a:r>
                  <a:t/>
                </a:r>
                <a:endParaRPr b="0" i="0" sz="1200" u="none" cap="none" strike="noStrike">
                  <a:solidFill>
                    <a:srgbClr val="292929"/>
                  </a:solidFill>
                  <a:latin typeface="Montserrat ExtraBold"/>
                  <a:ea typeface="Montserrat ExtraBold"/>
                  <a:cs typeface="Montserrat ExtraBold"/>
                  <a:sym typeface="Montserrat ExtraBold"/>
                </a:endParaRPr>
              </a:p>
            </p:txBody>
          </p:sp>
        </p:grpSp>
        <p:grpSp>
          <p:nvGrpSpPr>
            <p:cNvPr id="211" name="Google Shape;211;p10"/>
            <p:cNvGrpSpPr/>
            <p:nvPr/>
          </p:nvGrpSpPr>
          <p:grpSpPr>
            <a:xfrm>
              <a:off x="7817235" y="3074802"/>
              <a:ext cx="1681567" cy="1705934"/>
              <a:chOff x="19738976" y="4878387"/>
              <a:chExt cx="4602163" cy="4668838"/>
            </a:xfrm>
          </p:grpSpPr>
          <p:sp>
            <p:nvSpPr>
              <p:cNvPr id="212" name="Google Shape;212;p10"/>
              <p:cNvSpPr/>
              <p:nvPr/>
            </p:nvSpPr>
            <p:spPr>
              <a:xfrm>
                <a:off x="19897726" y="5070476"/>
                <a:ext cx="4443413" cy="4410074"/>
              </a:xfrm>
              <a:custGeom>
                <a:rect b="b" l="l" r="r" t="t"/>
                <a:pathLst>
                  <a:path extrusionOk="0" h="392" w="395">
                    <a:moveTo>
                      <a:pt x="394" y="186"/>
                    </a:moveTo>
                    <a:cubicBezTo>
                      <a:pt x="391" y="144"/>
                      <a:pt x="374" y="109"/>
                      <a:pt x="351" y="81"/>
                    </a:cubicBezTo>
                    <a:cubicBezTo>
                      <a:pt x="349" y="79"/>
                      <a:pt x="347" y="76"/>
                      <a:pt x="345" y="74"/>
                    </a:cubicBezTo>
                    <a:cubicBezTo>
                      <a:pt x="345" y="74"/>
                      <a:pt x="345" y="74"/>
                      <a:pt x="346" y="74"/>
                    </a:cubicBezTo>
                    <a:cubicBezTo>
                      <a:pt x="346" y="74"/>
                      <a:pt x="346" y="73"/>
                      <a:pt x="346" y="73"/>
                    </a:cubicBezTo>
                    <a:cubicBezTo>
                      <a:pt x="345" y="73"/>
                      <a:pt x="345" y="73"/>
                      <a:pt x="344" y="73"/>
                    </a:cubicBezTo>
                    <a:cubicBezTo>
                      <a:pt x="344" y="73"/>
                      <a:pt x="344" y="73"/>
                      <a:pt x="344" y="74"/>
                    </a:cubicBezTo>
                    <a:cubicBezTo>
                      <a:pt x="341" y="70"/>
                      <a:pt x="338" y="67"/>
                      <a:pt x="334" y="63"/>
                    </a:cubicBezTo>
                    <a:cubicBezTo>
                      <a:pt x="334" y="63"/>
                      <a:pt x="335" y="63"/>
                      <a:pt x="334" y="61"/>
                    </a:cubicBezTo>
                    <a:cubicBezTo>
                      <a:pt x="334" y="62"/>
                      <a:pt x="333" y="62"/>
                      <a:pt x="333" y="63"/>
                    </a:cubicBezTo>
                    <a:cubicBezTo>
                      <a:pt x="316" y="46"/>
                      <a:pt x="295" y="33"/>
                      <a:pt x="270" y="23"/>
                    </a:cubicBezTo>
                    <a:cubicBezTo>
                      <a:pt x="270" y="23"/>
                      <a:pt x="270" y="23"/>
                      <a:pt x="270" y="23"/>
                    </a:cubicBezTo>
                    <a:cubicBezTo>
                      <a:pt x="270" y="23"/>
                      <a:pt x="270" y="23"/>
                      <a:pt x="270" y="23"/>
                    </a:cubicBezTo>
                    <a:cubicBezTo>
                      <a:pt x="267" y="22"/>
                      <a:pt x="264" y="21"/>
                      <a:pt x="261" y="20"/>
                    </a:cubicBezTo>
                    <a:cubicBezTo>
                      <a:pt x="262" y="19"/>
                      <a:pt x="263" y="17"/>
                      <a:pt x="262" y="16"/>
                    </a:cubicBezTo>
                    <a:cubicBezTo>
                      <a:pt x="262" y="17"/>
                      <a:pt x="261" y="18"/>
                      <a:pt x="260" y="20"/>
                    </a:cubicBezTo>
                    <a:cubicBezTo>
                      <a:pt x="260" y="19"/>
                      <a:pt x="260" y="19"/>
                      <a:pt x="259" y="19"/>
                    </a:cubicBezTo>
                    <a:cubicBezTo>
                      <a:pt x="259" y="19"/>
                      <a:pt x="260" y="19"/>
                      <a:pt x="260" y="19"/>
                    </a:cubicBezTo>
                    <a:cubicBezTo>
                      <a:pt x="260" y="18"/>
                      <a:pt x="259" y="18"/>
                      <a:pt x="260" y="18"/>
                    </a:cubicBezTo>
                    <a:cubicBezTo>
                      <a:pt x="260" y="18"/>
                      <a:pt x="260" y="18"/>
                      <a:pt x="260" y="18"/>
                    </a:cubicBezTo>
                    <a:cubicBezTo>
                      <a:pt x="260" y="18"/>
                      <a:pt x="260" y="18"/>
                      <a:pt x="260" y="18"/>
                    </a:cubicBezTo>
                    <a:cubicBezTo>
                      <a:pt x="260" y="18"/>
                      <a:pt x="260" y="18"/>
                      <a:pt x="260" y="18"/>
                    </a:cubicBezTo>
                    <a:cubicBezTo>
                      <a:pt x="260" y="17"/>
                      <a:pt x="260" y="17"/>
                      <a:pt x="260" y="17"/>
                    </a:cubicBezTo>
                    <a:cubicBezTo>
                      <a:pt x="260" y="17"/>
                      <a:pt x="260" y="16"/>
                      <a:pt x="260" y="16"/>
                    </a:cubicBezTo>
                    <a:cubicBezTo>
                      <a:pt x="259" y="16"/>
                      <a:pt x="259" y="16"/>
                      <a:pt x="258" y="16"/>
                    </a:cubicBezTo>
                    <a:cubicBezTo>
                      <a:pt x="258" y="17"/>
                      <a:pt x="258" y="17"/>
                      <a:pt x="258" y="18"/>
                    </a:cubicBezTo>
                    <a:cubicBezTo>
                      <a:pt x="258" y="18"/>
                      <a:pt x="259" y="18"/>
                      <a:pt x="259" y="18"/>
                    </a:cubicBezTo>
                    <a:cubicBezTo>
                      <a:pt x="259" y="18"/>
                      <a:pt x="259" y="19"/>
                      <a:pt x="259" y="19"/>
                    </a:cubicBezTo>
                    <a:cubicBezTo>
                      <a:pt x="259" y="19"/>
                      <a:pt x="259" y="19"/>
                      <a:pt x="259" y="19"/>
                    </a:cubicBezTo>
                    <a:cubicBezTo>
                      <a:pt x="258" y="19"/>
                      <a:pt x="256" y="18"/>
                      <a:pt x="255" y="18"/>
                    </a:cubicBezTo>
                    <a:cubicBezTo>
                      <a:pt x="254" y="18"/>
                      <a:pt x="254" y="17"/>
                      <a:pt x="253" y="17"/>
                    </a:cubicBezTo>
                    <a:cubicBezTo>
                      <a:pt x="253" y="17"/>
                      <a:pt x="253" y="17"/>
                      <a:pt x="253" y="17"/>
                    </a:cubicBezTo>
                    <a:cubicBezTo>
                      <a:pt x="252" y="17"/>
                      <a:pt x="252" y="17"/>
                      <a:pt x="252" y="17"/>
                    </a:cubicBezTo>
                    <a:cubicBezTo>
                      <a:pt x="194" y="0"/>
                      <a:pt x="133" y="11"/>
                      <a:pt x="86" y="45"/>
                    </a:cubicBezTo>
                    <a:cubicBezTo>
                      <a:pt x="86" y="44"/>
                      <a:pt x="87" y="43"/>
                      <a:pt x="87" y="42"/>
                    </a:cubicBezTo>
                    <a:cubicBezTo>
                      <a:pt x="86" y="41"/>
                      <a:pt x="85" y="44"/>
                      <a:pt x="85" y="45"/>
                    </a:cubicBezTo>
                    <a:cubicBezTo>
                      <a:pt x="84" y="46"/>
                      <a:pt x="84" y="46"/>
                      <a:pt x="83" y="46"/>
                    </a:cubicBezTo>
                    <a:cubicBezTo>
                      <a:pt x="83" y="45"/>
                      <a:pt x="82" y="44"/>
                      <a:pt x="84" y="42"/>
                    </a:cubicBezTo>
                    <a:cubicBezTo>
                      <a:pt x="82" y="42"/>
                      <a:pt x="82" y="44"/>
                      <a:pt x="82" y="46"/>
                    </a:cubicBezTo>
                    <a:cubicBezTo>
                      <a:pt x="83" y="46"/>
                      <a:pt x="83" y="46"/>
                      <a:pt x="83" y="47"/>
                    </a:cubicBezTo>
                    <a:cubicBezTo>
                      <a:pt x="79" y="50"/>
                      <a:pt x="75" y="53"/>
                      <a:pt x="71" y="56"/>
                    </a:cubicBezTo>
                    <a:cubicBezTo>
                      <a:pt x="71" y="56"/>
                      <a:pt x="71" y="55"/>
                      <a:pt x="69" y="54"/>
                    </a:cubicBezTo>
                    <a:cubicBezTo>
                      <a:pt x="74" y="49"/>
                      <a:pt x="79" y="45"/>
                      <a:pt x="85" y="41"/>
                    </a:cubicBezTo>
                    <a:cubicBezTo>
                      <a:pt x="85" y="42"/>
                      <a:pt x="86" y="41"/>
                      <a:pt x="86" y="40"/>
                    </a:cubicBezTo>
                    <a:cubicBezTo>
                      <a:pt x="96" y="33"/>
                      <a:pt x="106" y="27"/>
                      <a:pt x="117" y="22"/>
                    </a:cubicBezTo>
                    <a:cubicBezTo>
                      <a:pt x="127" y="18"/>
                      <a:pt x="134" y="14"/>
                      <a:pt x="134" y="13"/>
                    </a:cubicBezTo>
                    <a:cubicBezTo>
                      <a:pt x="134" y="12"/>
                      <a:pt x="125" y="13"/>
                      <a:pt x="116" y="18"/>
                    </a:cubicBezTo>
                    <a:cubicBezTo>
                      <a:pt x="51" y="46"/>
                      <a:pt x="5" y="112"/>
                      <a:pt x="2" y="183"/>
                    </a:cubicBezTo>
                    <a:cubicBezTo>
                      <a:pt x="0" y="228"/>
                      <a:pt x="13" y="273"/>
                      <a:pt x="40" y="309"/>
                    </a:cubicBezTo>
                    <a:cubicBezTo>
                      <a:pt x="66" y="344"/>
                      <a:pt x="105" y="370"/>
                      <a:pt x="147" y="381"/>
                    </a:cubicBezTo>
                    <a:cubicBezTo>
                      <a:pt x="190" y="392"/>
                      <a:pt x="236" y="387"/>
                      <a:pt x="274" y="369"/>
                    </a:cubicBezTo>
                    <a:cubicBezTo>
                      <a:pt x="313" y="350"/>
                      <a:pt x="345" y="318"/>
                      <a:pt x="363" y="281"/>
                    </a:cubicBezTo>
                    <a:cubicBezTo>
                      <a:pt x="364" y="277"/>
                      <a:pt x="365" y="274"/>
                      <a:pt x="365" y="274"/>
                    </a:cubicBezTo>
                    <a:cubicBezTo>
                      <a:pt x="364" y="274"/>
                      <a:pt x="362" y="277"/>
                      <a:pt x="361" y="281"/>
                    </a:cubicBezTo>
                    <a:cubicBezTo>
                      <a:pt x="362" y="279"/>
                      <a:pt x="362" y="279"/>
                      <a:pt x="362" y="279"/>
                    </a:cubicBezTo>
                    <a:cubicBezTo>
                      <a:pt x="341" y="318"/>
                      <a:pt x="306" y="352"/>
                      <a:pt x="263" y="368"/>
                    </a:cubicBezTo>
                    <a:cubicBezTo>
                      <a:pt x="248" y="373"/>
                      <a:pt x="231" y="376"/>
                      <a:pt x="214" y="377"/>
                    </a:cubicBezTo>
                    <a:cubicBezTo>
                      <a:pt x="231" y="375"/>
                      <a:pt x="248" y="371"/>
                      <a:pt x="264" y="365"/>
                    </a:cubicBezTo>
                    <a:cubicBezTo>
                      <a:pt x="310" y="345"/>
                      <a:pt x="341" y="309"/>
                      <a:pt x="358" y="267"/>
                    </a:cubicBezTo>
                    <a:cubicBezTo>
                      <a:pt x="358" y="266"/>
                      <a:pt x="357" y="267"/>
                      <a:pt x="357" y="267"/>
                    </a:cubicBezTo>
                    <a:cubicBezTo>
                      <a:pt x="358" y="265"/>
                      <a:pt x="357" y="265"/>
                      <a:pt x="357" y="266"/>
                    </a:cubicBezTo>
                    <a:cubicBezTo>
                      <a:pt x="356" y="267"/>
                      <a:pt x="355" y="269"/>
                      <a:pt x="354" y="271"/>
                    </a:cubicBezTo>
                    <a:cubicBezTo>
                      <a:pt x="336" y="312"/>
                      <a:pt x="300" y="344"/>
                      <a:pt x="259" y="360"/>
                    </a:cubicBezTo>
                    <a:cubicBezTo>
                      <a:pt x="259" y="359"/>
                      <a:pt x="257" y="358"/>
                      <a:pt x="258" y="361"/>
                    </a:cubicBezTo>
                    <a:cubicBezTo>
                      <a:pt x="257" y="361"/>
                      <a:pt x="256" y="362"/>
                      <a:pt x="255" y="362"/>
                    </a:cubicBezTo>
                    <a:cubicBezTo>
                      <a:pt x="255" y="362"/>
                      <a:pt x="255" y="362"/>
                      <a:pt x="255" y="361"/>
                    </a:cubicBezTo>
                    <a:cubicBezTo>
                      <a:pt x="254" y="361"/>
                      <a:pt x="254" y="361"/>
                      <a:pt x="253" y="361"/>
                    </a:cubicBezTo>
                    <a:cubicBezTo>
                      <a:pt x="253" y="362"/>
                      <a:pt x="253" y="362"/>
                      <a:pt x="253" y="363"/>
                    </a:cubicBezTo>
                    <a:cubicBezTo>
                      <a:pt x="253" y="363"/>
                      <a:pt x="253" y="363"/>
                      <a:pt x="253" y="363"/>
                    </a:cubicBezTo>
                    <a:cubicBezTo>
                      <a:pt x="240" y="367"/>
                      <a:pt x="226" y="371"/>
                      <a:pt x="212" y="372"/>
                    </a:cubicBezTo>
                    <a:cubicBezTo>
                      <a:pt x="211" y="372"/>
                      <a:pt x="210" y="372"/>
                      <a:pt x="208" y="372"/>
                    </a:cubicBezTo>
                    <a:cubicBezTo>
                      <a:pt x="208" y="371"/>
                      <a:pt x="206" y="371"/>
                      <a:pt x="207" y="372"/>
                    </a:cubicBezTo>
                    <a:cubicBezTo>
                      <a:pt x="206" y="372"/>
                      <a:pt x="206" y="372"/>
                      <a:pt x="205" y="372"/>
                    </a:cubicBezTo>
                    <a:cubicBezTo>
                      <a:pt x="206" y="371"/>
                      <a:pt x="203" y="371"/>
                      <a:pt x="204" y="373"/>
                    </a:cubicBezTo>
                    <a:cubicBezTo>
                      <a:pt x="146" y="376"/>
                      <a:pt x="86" y="349"/>
                      <a:pt x="50" y="302"/>
                    </a:cubicBezTo>
                    <a:cubicBezTo>
                      <a:pt x="49" y="301"/>
                      <a:pt x="49" y="301"/>
                      <a:pt x="49" y="301"/>
                    </a:cubicBezTo>
                    <a:cubicBezTo>
                      <a:pt x="35" y="280"/>
                      <a:pt x="24" y="257"/>
                      <a:pt x="19" y="233"/>
                    </a:cubicBezTo>
                    <a:cubicBezTo>
                      <a:pt x="18" y="228"/>
                      <a:pt x="17" y="225"/>
                      <a:pt x="17" y="225"/>
                    </a:cubicBezTo>
                    <a:cubicBezTo>
                      <a:pt x="16" y="225"/>
                      <a:pt x="16" y="225"/>
                      <a:pt x="16" y="226"/>
                    </a:cubicBezTo>
                    <a:cubicBezTo>
                      <a:pt x="14" y="216"/>
                      <a:pt x="13" y="206"/>
                      <a:pt x="13" y="196"/>
                    </a:cubicBezTo>
                    <a:cubicBezTo>
                      <a:pt x="13" y="192"/>
                      <a:pt x="13" y="188"/>
                      <a:pt x="13" y="186"/>
                    </a:cubicBezTo>
                    <a:cubicBezTo>
                      <a:pt x="14" y="165"/>
                      <a:pt x="20" y="145"/>
                      <a:pt x="28" y="126"/>
                    </a:cubicBezTo>
                    <a:cubicBezTo>
                      <a:pt x="25" y="133"/>
                      <a:pt x="23" y="139"/>
                      <a:pt x="21" y="146"/>
                    </a:cubicBezTo>
                    <a:cubicBezTo>
                      <a:pt x="6" y="202"/>
                      <a:pt x="21" y="263"/>
                      <a:pt x="55" y="303"/>
                    </a:cubicBezTo>
                    <a:cubicBezTo>
                      <a:pt x="68" y="319"/>
                      <a:pt x="83" y="331"/>
                      <a:pt x="99" y="341"/>
                    </a:cubicBezTo>
                    <a:cubicBezTo>
                      <a:pt x="108" y="346"/>
                      <a:pt x="117" y="351"/>
                      <a:pt x="126" y="355"/>
                    </a:cubicBezTo>
                    <a:cubicBezTo>
                      <a:pt x="126" y="355"/>
                      <a:pt x="126" y="355"/>
                      <a:pt x="126" y="356"/>
                    </a:cubicBezTo>
                    <a:cubicBezTo>
                      <a:pt x="126" y="356"/>
                      <a:pt x="127" y="356"/>
                      <a:pt x="127" y="356"/>
                    </a:cubicBezTo>
                    <a:cubicBezTo>
                      <a:pt x="148" y="365"/>
                      <a:pt x="171" y="370"/>
                      <a:pt x="196" y="370"/>
                    </a:cubicBezTo>
                    <a:cubicBezTo>
                      <a:pt x="196" y="370"/>
                      <a:pt x="196" y="370"/>
                      <a:pt x="196" y="370"/>
                    </a:cubicBezTo>
                    <a:cubicBezTo>
                      <a:pt x="196" y="370"/>
                      <a:pt x="197" y="370"/>
                      <a:pt x="197" y="370"/>
                    </a:cubicBezTo>
                    <a:cubicBezTo>
                      <a:pt x="197" y="370"/>
                      <a:pt x="197" y="370"/>
                      <a:pt x="197" y="370"/>
                    </a:cubicBezTo>
                    <a:cubicBezTo>
                      <a:pt x="219" y="370"/>
                      <a:pt x="240" y="365"/>
                      <a:pt x="260" y="358"/>
                    </a:cubicBezTo>
                    <a:cubicBezTo>
                      <a:pt x="260" y="358"/>
                      <a:pt x="260" y="358"/>
                      <a:pt x="261" y="358"/>
                    </a:cubicBezTo>
                    <a:cubicBezTo>
                      <a:pt x="261" y="358"/>
                      <a:pt x="261" y="358"/>
                      <a:pt x="261" y="357"/>
                    </a:cubicBezTo>
                    <a:cubicBezTo>
                      <a:pt x="262" y="357"/>
                      <a:pt x="263" y="356"/>
                      <a:pt x="264" y="356"/>
                    </a:cubicBezTo>
                    <a:cubicBezTo>
                      <a:pt x="265" y="356"/>
                      <a:pt x="265" y="356"/>
                      <a:pt x="266" y="356"/>
                    </a:cubicBezTo>
                    <a:cubicBezTo>
                      <a:pt x="265" y="356"/>
                      <a:pt x="265" y="356"/>
                      <a:pt x="265" y="355"/>
                    </a:cubicBezTo>
                    <a:cubicBezTo>
                      <a:pt x="271" y="353"/>
                      <a:pt x="276" y="350"/>
                      <a:pt x="281" y="347"/>
                    </a:cubicBezTo>
                    <a:cubicBezTo>
                      <a:pt x="280" y="349"/>
                      <a:pt x="284" y="349"/>
                      <a:pt x="282" y="347"/>
                    </a:cubicBezTo>
                    <a:cubicBezTo>
                      <a:pt x="282" y="347"/>
                      <a:pt x="283" y="347"/>
                      <a:pt x="283" y="346"/>
                    </a:cubicBezTo>
                    <a:cubicBezTo>
                      <a:pt x="283" y="346"/>
                      <a:pt x="284" y="346"/>
                      <a:pt x="284" y="346"/>
                    </a:cubicBezTo>
                    <a:cubicBezTo>
                      <a:pt x="284" y="346"/>
                      <a:pt x="284" y="346"/>
                      <a:pt x="284" y="346"/>
                    </a:cubicBezTo>
                    <a:cubicBezTo>
                      <a:pt x="286" y="344"/>
                      <a:pt x="289" y="343"/>
                      <a:pt x="291" y="341"/>
                    </a:cubicBezTo>
                    <a:cubicBezTo>
                      <a:pt x="292" y="342"/>
                      <a:pt x="292" y="342"/>
                      <a:pt x="292" y="342"/>
                    </a:cubicBezTo>
                    <a:cubicBezTo>
                      <a:pt x="293" y="342"/>
                      <a:pt x="293" y="342"/>
                      <a:pt x="293" y="341"/>
                    </a:cubicBezTo>
                    <a:cubicBezTo>
                      <a:pt x="293" y="341"/>
                      <a:pt x="293" y="341"/>
                      <a:pt x="293" y="340"/>
                    </a:cubicBezTo>
                    <a:cubicBezTo>
                      <a:pt x="340" y="309"/>
                      <a:pt x="371" y="256"/>
                      <a:pt x="371" y="195"/>
                    </a:cubicBezTo>
                    <a:cubicBezTo>
                      <a:pt x="371" y="167"/>
                      <a:pt x="364" y="142"/>
                      <a:pt x="353" y="118"/>
                    </a:cubicBezTo>
                    <a:cubicBezTo>
                      <a:pt x="353" y="119"/>
                      <a:pt x="353" y="119"/>
                      <a:pt x="354" y="119"/>
                    </a:cubicBezTo>
                    <a:cubicBezTo>
                      <a:pt x="355" y="118"/>
                      <a:pt x="353" y="117"/>
                      <a:pt x="353" y="118"/>
                    </a:cubicBezTo>
                    <a:cubicBezTo>
                      <a:pt x="351" y="113"/>
                      <a:pt x="348" y="109"/>
                      <a:pt x="346" y="105"/>
                    </a:cubicBezTo>
                    <a:cubicBezTo>
                      <a:pt x="346" y="105"/>
                      <a:pt x="346" y="105"/>
                      <a:pt x="346" y="105"/>
                    </a:cubicBezTo>
                    <a:cubicBezTo>
                      <a:pt x="346" y="105"/>
                      <a:pt x="346" y="105"/>
                      <a:pt x="346" y="105"/>
                    </a:cubicBezTo>
                    <a:cubicBezTo>
                      <a:pt x="342" y="98"/>
                      <a:pt x="337" y="91"/>
                      <a:pt x="332" y="85"/>
                    </a:cubicBezTo>
                    <a:cubicBezTo>
                      <a:pt x="332" y="85"/>
                      <a:pt x="332" y="84"/>
                      <a:pt x="332" y="84"/>
                    </a:cubicBezTo>
                    <a:cubicBezTo>
                      <a:pt x="332" y="84"/>
                      <a:pt x="332" y="84"/>
                      <a:pt x="331" y="84"/>
                    </a:cubicBezTo>
                    <a:cubicBezTo>
                      <a:pt x="318" y="68"/>
                      <a:pt x="302" y="54"/>
                      <a:pt x="284" y="44"/>
                    </a:cubicBezTo>
                    <a:cubicBezTo>
                      <a:pt x="284" y="44"/>
                      <a:pt x="284" y="44"/>
                      <a:pt x="284" y="44"/>
                    </a:cubicBezTo>
                    <a:cubicBezTo>
                      <a:pt x="308" y="57"/>
                      <a:pt x="329" y="77"/>
                      <a:pt x="345" y="100"/>
                    </a:cubicBezTo>
                    <a:cubicBezTo>
                      <a:pt x="344" y="100"/>
                      <a:pt x="344" y="103"/>
                      <a:pt x="346" y="102"/>
                    </a:cubicBezTo>
                    <a:cubicBezTo>
                      <a:pt x="346" y="102"/>
                      <a:pt x="346" y="102"/>
                      <a:pt x="346" y="102"/>
                    </a:cubicBezTo>
                    <a:cubicBezTo>
                      <a:pt x="348" y="105"/>
                      <a:pt x="350" y="108"/>
                      <a:pt x="351" y="111"/>
                    </a:cubicBezTo>
                    <a:cubicBezTo>
                      <a:pt x="351" y="111"/>
                      <a:pt x="351" y="111"/>
                      <a:pt x="351" y="112"/>
                    </a:cubicBezTo>
                    <a:cubicBezTo>
                      <a:pt x="352" y="112"/>
                      <a:pt x="352" y="112"/>
                      <a:pt x="352" y="112"/>
                    </a:cubicBezTo>
                    <a:cubicBezTo>
                      <a:pt x="359" y="123"/>
                      <a:pt x="364" y="135"/>
                      <a:pt x="368" y="147"/>
                    </a:cubicBezTo>
                    <a:cubicBezTo>
                      <a:pt x="370" y="154"/>
                      <a:pt x="372" y="159"/>
                      <a:pt x="372" y="157"/>
                    </a:cubicBezTo>
                    <a:cubicBezTo>
                      <a:pt x="373" y="156"/>
                      <a:pt x="372" y="149"/>
                      <a:pt x="370" y="142"/>
                    </a:cubicBezTo>
                    <a:cubicBezTo>
                      <a:pt x="364" y="123"/>
                      <a:pt x="355" y="106"/>
                      <a:pt x="343" y="90"/>
                    </a:cubicBezTo>
                    <a:cubicBezTo>
                      <a:pt x="344" y="90"/>
                      <a:pt x="344" y="90"/>
                      <a:pt x="344" y="90"/>
                    </a:cubicBezTo>
                    <a:cubicBezTo>
                      <a:pt x="344" y="90"/>
                      <a:pt x="344" y="89"/>
                      <a:pt x="344" y="89"/>
                    </a:cubicBezTo>
                    <a:cubicBezTo>
                      <a:pt x="344" y="89"/>
                      <a:pt x="343" y="89"/>
                      <a:pt x="343" y="89"/>
                    </a:cubicBezTo>
                    <a:cubicBezTo>
                      <a:pt x="343" y="89"/>
                      <a:pt x="343" y="89"/>
                      <a:pt x="343" y="90"/>
                    </a:cubicBezTo>
                    <a:cubicBezTo>
                      <a:pt x="339" y="85"/>
                      <a:pt x="336" y="81"/>
                      <a:pt x="332" y="76"/>
                    </a:cubicBezTo>
                    <a:cubicBezTo>
                      <a:pt x="332" y="76"/>
                      <a:pt x="332" y="76"/>
                      <a:pt x="332" y="76"/>
                    </a:cubicBezTo>
                    <a:cubicBezTo>
                      <a:pt x="331" y="76"/>
                      <a:pt x="331" y="75"/>
                      <a:pt x="331" y="75"/>
                    </a:cubicBezTo>
                    <a:cubicBezTo>
                      <a:pt x="331" y="75"/>
                      <a:pt x="331" y="75"/>
                      <a:pt x="331" y="75"/>
                    </a:cubicBezTo>
                    <a:cubicBezTo>
                      <a:pt x="316" y="59"/>
                      <a:pt x="298" y="46"/>
                      <a:pt x="279" y="36"/>
                    </a:cubicBezTo>
                    <a:cubicBezTo>
                      <a:pt x="279" y="36"/>
                      <a:pt x="279" y="35"/>
                      <a:pt x="278" y="35"/>
                    </a:cubicBezTo>
                    <a:cubicBezTo>
                      <a:pt x="278" y="35"/>
                      <a:pt x="278" y="35"/>
                      <a:pt x="278" y="35"/>
                    </a:cubicBezTo>
                    <a:cubicBezTo>
                      <a:pt x="272" y="32"/>
                      <a:pt x="265" y="29"/>
                      <a:pt x="259" y="27"/>
                    </a:cubicBezTo>
                    <a:cubicBezTo>
                      <a:pt x="258" y="27"/>
                      <a:pt x="257" y="27"/>
                      <a:pt x="257" y="26"/>
                    </a:cubicBezTo>
                    <a:cubicBezTo>
                      <a:pt x="257" y="26"/>
                      <a:pt x="257" y="26"/>
                      <a:pt x="257" y="25"/>
                    </a:cubicBezTo>
                    <a:cubicBezTo>
                      <a:pt x="256" y="25"/>
                      <a:pt x="256" y="25"/>
                      <a:pt x="255" y="25"/>
                    </a:cubicBezTo>
                    <a:cubicBezTo>
                      <a:pt x="255" y="26"/>
                      <a:pt x="255" y="26"/>
                      <a:pt x="255" y="26"/>
                    </a:cubicBezTo>
                    <a:cubicBezTo>
                      <a:pt x="252" y="25"/>
                      <a:pt x="248" y="23"/>
                      <a:pt x="245" y="22"/>
                    </a:cubicBezTo>
                    <a:cubicBezTo>
                      <a:pt x="245" y="22"/>
                      <a:pt x="245" y="22"/>
                      <a:pt x="245" y="22"/>
                    </a:cubicBezTo>
                    <a:cubicBezTo>
                      <a:pt x="245" y="21"/>
                      <a:pt x="244" y="21"/>
                      <a:pt x="244" y="22"/>
                    </a:cubicBezTo>
                    <a:cubicBezTo>
                      <a:pt x="243" y="22"/>
                      <a:pt x="241" y="22"/>
                      <a:pt x="240" y="21"/>
                    </a:cubicBezTo>
                    <a:cubicBezTo>
                      <a:pt x="240" y="21"/>
                      <a:pt x="240" y="21"/>
                      <a:pt x="240" y="20"/>
                    </a:cubicBezTo>
                    <a:cubicBezTo>
                      <a:pt x="240" y="20"/>
                      <a:pt x="239" y="20"/>
                      <a:pt x="239" y="20"/>
                    </a:cubicBezTo>
                    <a:cubicBezTo>
                      <a:pt x="239" y="21"/>
                      <a:pt x="239" y="21"/>
                      <a:pt x="239" y="21"/>
                    </a:cubicBezTo>
                    <a:cubicBezTo>
                      <a:pt x="237" y="20"/>
                      <a:pt x="235" y="20"/>
                      <a:pt x="234" y="20"/>
                    </a:cubicBezTo>
                    <a:cubicBezTo>
                      <a:pt x="234" y="20"/>
                      <a:pt x="234" y="20"/>
                      <a:pt x="234" y="20"/>
                    </a:cubicBezTo>
                    <a:cubicBezTo>
                      <a:pt x="234" y="20"/>
                      <a:pt x="234" y="20"/>
                      <a:pt x="234" y="20"/>
                    </a:cubicBezTo>
                    <a:cubicBezTo>
                      <a:pt x="232" y="19"/>
                      <a:pt x="231" y="19"/>
                      <a:pt x="229" y="19"/>
                    </a:cubicBezTo>
                    <a:cubicBezTo>
                      <a:pt x="230" y="18"/>
                      <a:pt x="230" y="17"/>
                      <a:pt x="231" y="15"/>
                    </a:cubicBezTo>
                    <a:cubicBezTo>
                      <a:pt x="229" y="15"/>
                      <a:pt x="230" y="18"/>
                      <a:pt x="228" y="18"/>
                    </a:cubicBezTo>
                    <a:cubicBezTo>
                      <a:pt x="228" y="18"/>
                      <a:pt x="228" y="18"/>
                      <a:pt x="228" y="18"/>
                    </a:cubicBezTo>
                    <a:cubicBezTo>
                      <a:pt x="220" y="17"/>
                      <a:pt x="213" y="16"/>
                      <a:pt x="206" y="16"/>
                    </a:cubicBezTo>
                    <a:cubicBezTo>
                      <a:pt x="205" y="15"/>
                      <a:pt x="205" y="15"/>
                      <a:pt x="205" y="16"/>
                    </a:cubicBezTo>
                    <a:cubicBezTo>
                      <a:pt x="204" y="16"/>
                      <a:pt x="203" y="16"/>
                      <a:pt x="203" y="16"/>
                    </a:cubicBezTo>
                    <a:cubicBezTo>
                      <a:pt x="203" y="16"/>
                      <a:pt x="203" y="16"/>
                      <a:pt x="203" y="16"/>
                    </a:cubicBezTo>
                    <a:cubicBezTo>
                      <a:pt x="202" y="16"/>
                      <a:pt x="202" y="16"/>
                      <a:pt x="202" y="16"/>
                    </a:cubicBezTo>
                    <a:cubicBezTo>
                      <a:pt x="164" y="14"/>
                      <a:pt x="126" y="25"/>
                      <a:pt x="95" y="45"/>
                    </a:cubicBezTo>
                    <a:cubicBezTo>
                      <a:pt x="95" y="45"/>
                      <a:pt x="95" y="44"/>
                      <a:pt x="95" y="44"/>
                    </a:cubicBezTo>
                    <a:cubicBezTo>
                      <a:pt x="92" y="43"/>
                      <a:pt x="94" y="46"/>
                      <a:pt x="93" y="46"/>
                    </a:cubicBezTo>
                    <a:cubicBezTo>
                      <a:pt x="92" y="46"/>
                      <a:pt x="92" y="47"/>
                      <a:pt x="93" y="47"/>
                    </a:cubicBezTo>
                    <a:cubicBezTo>
                      <a:pt x="91" y="47"/>
                      <a:pt x="90" y="48"/>
                      <a:pt x="89" y="49"/>
                    </a:cubicBezTo>
                    <a:cubicBezTo>
                      <a:pt x="89" y="49"/>
                      <a:pt x="89" y="49"/>
                      <a:pt x="89" y="49"/>
                    </a:cubicBezTo>
                    <a:cubicBezTo>
                      <a:pt x="88" y="49"/>
                      <a:pt x="88" y="49"/>
                      <a:pt x="87" y="49"/>
                    </a:cubicBezTo>
                    <a:cubicBezTo>
                      <a:pt x="87" y="49"/>
                      <a:pt x="87" y="50"/>
                      <a:pt x="87" y="50"/>
                    </a:cubicBezTo>
                    <a:cubicBezTo>
                      <a:pt x="85" y="52"/>
                      <a:pt x="84" y="53"/>
                      <a:pt x="82" y="55"/>
                    </a:cubicBezTo>
                    <a:cubicBezTo>
                      <a:pt x="82" y="54"/>
                      <a:pt x="82" y="54"/>
                      <a:pt x="82" y="55"/>
                    </a:cubicBezTo>
                    <a:cubicBezTo>
                      <a:pt x="79" y="57"/>
                      <a:pt x="77" y="59"/>
                      <a:pt x="74" y="61"/>
                    </a:cubicBezTo>
                    <a:cubicBezTo>
                      <a:pt x="74" y="61"/>
                      <a:pt x="74" y="61"/>
                      <a:pt x="74" y="61"/>
                    </a:cubicBezTo>
                    <a:cubicBezTo>
                      <a:pt x="74" y="61"/>
                      <a:pt x="74" y="61"/>
                      <a:pt x="74" y="61"/>
                    </a:cubicBezTo>
                    <a:cubicBezTo>
                      <a:pt x="70" y="65"/>
                      <a:pt x="66" y="69"/>
                      <a:pt x="63" y="72"/>
                    </a:cubicBezTo>
                    <a:cubicBezTo>
                      <a:pt x="49" y="85"/>
                      <a:pt x="38" y="100"/>
                      <a:pt x="29" y="117"/>
                    </a:cubicBezTo>
                    <a:cubicBezTo>
                      <a:pt x="32" y="112"/>
                      <a:pt x="34" y="107"/>
                      <a:pt x="38" y="102"/>
                    </a:cubicBezTo>
                    <a:cubicBezTo>
                      <a:pt x="47" y="86"/>
                      <a:pt x="59" y="72"/>
                      <a:pt x="72" y="60"/>
                    </a:cubicBezTo>
                    <a:cubicBezTo>
                      <a:pt x="73" y="60"/>
                      <a:pt x="73" y="60"/>
                      <a:pt x="73" y="59"/>
                    </a:cubicBezTo>
                    <a:cubicBezTo>
                      <a:pt x="75" y="58"/>
                      <a:pt x="76" y="56"/>
                      <a:pt x="78" y="55"/>
                    </a:cubicBezTo>
                    <a:cubicBezTo>
                      <a:pt x="78" y="55"/>
                      <a:pt x="79" y="56"/>
                      <a:pt x="79" y="55"/>
                    </a:cubicBezTo>
                    <a:cubicBezTo>
                      <a:pt x="79" y="55"/>
                      <a:pt x="79" y="54"/>
                      <a:pt x="79" y="54"/>
                    </a:cubicBezTo>
                    <a:cubicBezTo>
                      <a:pt x="81" y="53"/>
                      <a:pt x="83" y="51"/>
                      <a:pt x="85" y="50"/>
                    </a:cubicBezTo>
                    <a:cubicBezTo>
                      <a:pt x="85" y="50"/>
                      <a:pt x="85" y="51"/>
                      <a:pt x="85" y="51"/>
                    </a:cubicBezTo>
                    <a:cubicBezTo>
                      <a:pt x="85" y="50"/>
                      <a:pt x="86" y="50"/>
                      <a:pt x="86" y="49"/>
                    </a:cubicBezTo>
                    <a:cubicBezTo>
                      <a:pt x="123" y="22"/>
                      <a:pt x="169" y="9"/>
                      <a:pt x="215" y="13"/>
                    </a:cubicBezTo>
                    <a:cubicBezTo>
                      <a:pt x="215" y="13"/>
                      <a:pt x="215" y="13"/>
                      <a:pt x="215" y="13"/>
                    </a:cubicBezTo>
                    <a:cubicBezTo>
                      <a:pt x="215" y="13"/>
                      <a:pt x="215" y="14"/>
                      <a:pt x="215" y="14"/>
                    </a:cubicBezTo>
                    <a:cubicBezTo>
                      <a:pt x="216" y="14"/>
                      <a:pt x="216" y="14"/>
                      <a:pt x="216" y="14"/>
                    </a:cubicBezTo>
                    <a:cubicBezTo>
                      <a:pt x="216" y="14"/>
                      <a:pt x="216" y="13"/>
                      <a:pt x="216" y="13"/>
                    </a:cubicBezTo>
                    <a:cubicBezTo>
                      <a:pt x="223" y="13"/>
                      <a:pt x="229" y="14"/>
                      <a:pt x="236" y="16"/>
                    </a:cubicBezTo>
                    <a:cubicBezTo>
                      <a:pt x="235" y="18"/>
                      <a:pt x="238" y="17"/>
                      <a:pt x="237" y="19"/>
                    </a:cubicBezTo>
                    <a:cubicBezTo>
                      <a:pt x="238" y="19"/>
                      <a:pt x="238" y="17"/>
                      <a:pt x="237" y="16"/>
                    </a:cubicBezTo>
                    <a:cubicBezTo>
                      <a:pt x="239" y="16"/>
                      <a:pt x="240" y="16"/>
                      <a:pt x="242" y="17"/>
                    </a:cubicBezTo>
                    <a:cubicBezTo>
                      <a:pt x="242" y="17"/>
                      <a:pt x="242" y="17"/>
                      <a:pt x="242" y="18"/>
                    </a:cubicBezTo>
                    <a:cubicBezTo>
                      <a:pt x="242" y="17"/>
                      <a:pt x="242" y="17"/>
                      <a:pt x="243" y="17"/>
                    </a:cubicBezTo>
                    <a:cubicBezTo>
                      <a:pt x="247" y="18"/>
                      <a:pt x="251" y="19"/>
                      <a:pt x="255" y="20"/>
                    </a:cubicBezTo>
                    <a:cubicBezTo>
                      <a:pt x="254" y="22"/>
                      <a:pt x="255" y="21"/>
                      <a:pt x="255" y="20"/>
                    </a:cubicBezTo>
                    <a:cubicBezTo>
                      <a:pt x="256" y="21"/>
                      <a:pt x="257" y="21"/>
                      <a:pt x="258" y="21"/>
                    </a:cubicBezTo>
                    <a:cubicBezTo>
                      <a:pt x="261" y="22"/>
                      <a:pt x="264" y="23"/>
                      <a:pt x="267" y="24"/>
                    </a:cubicBezTo>
                    <a:cubicBezTo>
                      <a:pt x="266" y="26"/>
                      <a:pt x="268" y="26"/>
                      <a:pt x="268" y="25"/>
                    </a:cubicBezTo>
                    <a:cubicBezTo>
                      <a:pt x="269" y="25"/>
                      <a:pt x="270" y="25"/>
                      <a:pt x="270" y="26"/>
                    </a:cubicBezTo>
                    <a:cubicBezTo>
                      <a:pt x="271" y="26"/>
                      <a:pt x="272" y="27"/>
                      <a:pt x="272" y="27"/>
                    </a:cubicBezTo>
                    <a:cubicBezTo>
                      <a:pt x="272" y="27"/>
                      <a:pt x="272" y="26"/>
                      <a:pt x="272" y="26"/>
                    </a:cubicBezTo>
                    <a:cubicBezTo>
                      <a:pt x="273" y="27"/>
                      <a:pt x="275" y="27"/>
                      <a:pt x="276" y="28"/>
                    </a:cubicBezTo>
                    <a:cubicBezTo>
                      <a:pt x="276" y="28"/>
                      <a:pt x="276" y="29"/>
                      <a:pt x="276" y="29"/>
                    </a:cubicBezTo>
                    <a:cubicBezTo>
                      <a:pt x="276" y="29"/>
                      <a:pt x="277" y="29"/>
                      <a:pt x="277" y="28"/>
                    </a:cubicBezTo>
                    <a:cubicBezTo>
                      <a:pt x="277" y="28"/>
                      <a:pt x="278" y="29"/>
                      <a:pt x="278" y="29"/>
                    </a:cubicBezTo>
                    <a:cubicBezTo>
                      <a:pt x="278" y="30"/>
                      <a:pt x="278" y="30"/>
                      <a:pt x="277" y="30"/>
                    </a:cubicBezTo>
                    <a:cubicBezTo>
                      <a:pt x="278" y="32"/>
                      <a:pt x="279" y="31"/>
                      <a:pt x="279" y="29"/>
                    </a:cubicBezTo>
                    <a:cubicBezTo>
                      <a:pt x="279" y="29"/>
                      <a:pt x="280" y="30"/>
                      <a:pt x="280" y="30"/>
                    </a:cubicBezTo>
                    <a:cubicBezTo>
                      <a:pt x="280" y="30"/>
                      <a:pt x="280" y="31"/>
                      <a:pt x="280" y="31"/>
                    </a:cubicBezTo>
                    <a:cubicBezTo>
                      <a:pt x="281" y="31"/>
                      <a:pt x="281" y="31"/>
                      <a:pt x="282" y="31"/>
                    </a:cubicBezTo>
                    <a:cubicBezTo>
                      <a:pt x="282" y="31"/>
                      <a:pt x="282" y="31"/>
                      <a:pt x="282" y="31"/>
                    </a:cubicBezTo>
                    <a:cubicBezTo>
                      <a:pt x="282" y="31"/>
                      <a:pt x="282" y="31"/>
                      <a:pt x="283" y="31"/>
                    </a:cubicBezTo>
                    <a:cubicBezTo>
                      <a:pt x="282" y="32"/>
                      <a:pt x="282" y="34"/>
                      <a:pt x="280" y="34"/>
                    </a:cubicBezTo>
                    <a:cubicBezTo>
                      <a:pt x="280" y="35"/>
                      <a:pt x="280" y="35"/>
                      <a:pt x="280" y="36"/>
                    </a:cubicBezTo>
                    <a:cubicBezTo>
                      <a:pt x="282" y="35"/>
                      <a:pt x="283" y="33"/>
                      <a:pt x="284" y="32"/>
                    </a:cubicBezTo>
                    <a:cubicBezTo>
                      <a:pt x="346" y="62"/>
                      <a:pt x="388" y="121"/>
                      <a:pt x="393" y="191"/>
                    </a:cubicBezTo>
                    <a:cubicBezTo>
                      <a:pt x="393" y="195"/>
                      <a:pt x="394" y="196"/>
                      <a:pt x="394" y="195"/>
                    </a:cubicBezTo>
                    <a:cubicBezTo>
                      <a:pt x="395" y="194"/>
                      <a:pt x="395" y="189"/>
                      <a:pt x="394" y="186"/>
                    </a:cubicBezTo>
                    <a:close/>
                    <a:moveTo>
                      <a:pt x="61" y="66"/>
                    </a:moveTo>
                    <a:cubicBezTo>
                      <a:pt x="61" y="66"/>
                      <a:pt x="61" y="66"/>
                      <a:pt x="61" y="66"/>
                    </a:cubicBezTo>
                    <a:cubicBezTo>
                      <a:pt x="61" y="66"/>
                      <a:pt x="61" y="66"/>
                      <a:pt x="61" y="66"/>
                    </a:cubicBezTo>
                    <a:cubicBezTo>
                      <a:pt x="51" y="76"/>
                      <a:pt x="43" y="87"/>
                      <a:pt x="35" y="99"/>
                    </a:cubicBezTo>
                    <a:cubicBezTo>
                      <a:pt x="16" y="130"/>
                      <a:pt x="8" y="166"/>
                      <a:pt x="9" y="201"/>
                    </a:cubicBezTo>
                    <a:cubicBezTo>
                      <a:pt x="9" y="223"/>
                      <a:pt x="14" y="246"/>
                      <a:pt x="22" y="268"/>
                    </a:cubicBezTo>
                    <a:cubicBezTo>
                      <a:pt x="11" y="240"/>
                      <a:pt x="6" y="211"/>
                      <a:pt x="8" y="181"/>
                    </a:cubicBezTo>
                    <a:cubicBezTo>
                      <a:pt x="10" y="132"/>
                      <a:pt x="33" y="87"/>
                      <a:pt x="69" y="54"/>
                    </a:cubicBezTo>
                    <a:cubicBezTo>
                      <a:pt x="69" y="56"/>
                      <a:pt x="70" y="56"/>
                      <a:pt x="71" y="56"/>
                    </a:cubicBezTo>
                    <a:cubicBezTo>
                      <a:pt x="68" y="59"/>
                      <a:pt x="64" y="63"/>
                      <a:pt x="61" y="66"/>
                    </a:cubicBezTo>
                    <a:close/>
                  </a:path>
                </a:pathLst>
              </a:custGeom>
              <a:solidFill>
                <a:srgbClr val="6CBDB5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200"/>
                  <a:buFont typeface="Calibri"/>
                  <a:buNone/>
                </a:pPr>
                <a:r>
                  <a:t/>
                </a:r>
                <a:endParaRPr b="0" i="0" sz="1200" u="none" cap="none" strike="noStrike">
                  <a:solidFill>
                    <a:srgbClr val="292929"/>
                  </a:solidFill>
                  <a:latin typeface="Montserrat ExtraBold"/>
                  <a:ea typeface="Montserrat ExtraBold"/>
                  <a:cs typeface="Montserrat ExtraBold"/>
                  <a:sym typeface="Montserrat ExtraBold"/>
                </a:endParaRPr>
              </a:p>
            </p:txBody>
          </p:sp>
          <p:sp>
            <p:nvSpPr>
              <p:cNvPr id="213" name="Google Shape;213;p10"/>
              <p:cNvSpPr/>
              <p:nvPr/>
            </p:nvSpPr>
            <p:spPr>
              <a:xfrm>
                <a:off x="19738976" y="4878387"/>
                <a:ext cx="3622675" cy="4208463"/>
              </a:xfrm>
              <a:custGeom>
                <a:rect b="b" l="l" r="r" t="t"/>
                <a:pathLst>
                  <a:path extrusionOk="0" h="374" w="322">
                    <a:moveTo>
                      <a:pt x="91" y="371"/>
                    </a:moveTo>
                    <a:cubicBezTo>
                      <a:pt x="52" y="345"/>
                      <a:pt x="22" y="303"/>
                      <a:pt x="11" y="254"/>
                    </a:cubicBezTo>
                    <a:cubicBezTo>
                      <a:pt x="1" y="205"/>
                      <a:pt x="9" y="152"/>
                      <a:pt x="36" y="108"/>
                    </a:cubicBezTo>
                    <a:cubicBezTo>
                      <a:pt x="80" y="37"/>
                      <a:pt x="164" y="0"/>
                      <a:pt x="245" y="14"/>
                    </a:cubicBezTo>
                    <a:cubicBezTo>
                      <a:pt x="272" y="18"/>
                      <a:pt x="297" y="28"/>
                      <a:pt x="319" y="40"/>
                    </a:cubicBezTo>
                    <a:cubicBezTo>
                      <a:pt x="320" y="41"/>
                      <a:pt x="322" y="42"/>
                      <a:pt x="321" y="41"/>
                    </a:cubicBezTo>
                    <a:cubicBezTo>
                      <a:pt x="320" y="41"/>
                      <a:pt x="319" y="39"/>
                      <a:pt x="317" y="38"/>
                    </a:cubicBezTo>
                    <a:cubicBezTo>
                      <a:pt x="271" y="12"/>
                      <a:pt x="215" y="3"/>
                      <a:pt x="163" y="15"/>
                    </a:cubicBezTo>
                    <a:cubicBezTo>
                      <a:pt x="111" y="27"/>
                      <a:pt x="63" y="61"/>
                      <a:pt x="35" y="107"/>
                    </a:cubicBezTo>
                    <a:cubicBezTo>
                      <a:pt x="8" y="151"/>
                      <a:pt x="0" y="205"/>
                      <a:pt x="11" y="255"/>
                    </a:cubicBezTo>
                    <a:cubicBezTo>
                      <a:pt x="22" y="304"/>
                      <a:pt x="53" y="347"/>
                      <a:pt x="92" y="373"/>
                    </a:cubicBezTo>
                    <a:cubicBezTo>
                      <a:pt x="93" y="374"/>
                      <a:pt x="94" y="374"/>
                      <a:pt x="94" y="374"/>
                    </a:cubicBezTo>
                    <a:cubicBezTo>
                      <a:pt x="93" y="373"/>
                      <a:pt x="92" y="372"/>
                      <a:pt x="91" y="371"/>
                    </a:cubicBezTo>
                    <a:close/>
                  </a:path>
                </a:pathLst>
              </a:custGeom>
              <a:solidFill>
                <a:srgbClr val="6CBDB5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200"/>
                  <a:buFont typeface="Calibri"/>
                  <a:buNone/>
                </a:pPr>
                <a:r>
                  <a:t/>
                </a:r>
                <a:endParaRPr b="0" i="0" sz="1200" u="none" cap="none" strike="noStrike">
                  <a:solidFill>
                    <a:srgbClr val="292929"/>
                  </a:solidFill>
                  <a:latin typeface="Montserrat ExtraBold"/>
                  <a:ea typeface="Montserrat ExtraBold"/>
                  <a:cs typeface="Montserrat ExtraBold"/>
                  <a:sym typeface="Montserrat ExtraBold"/>
                </a:endParaRPr>
              </a:p>
            </p:txBody>
          </p:sp>
          <p:sp>
            <p:nvSpPr>
              <p:cNvPr id="214" name="Google Shape;214;p10"/>
              <p:cNvSpPr/>
              <p:nvPr/>
            </p:nvSpPr>
            <p:spPr>
              <a:xfrm>
                <a:off x="19829463" y="5070475"/>
                <a:ext cx="1789113" cy="3554413"/>
              </a:xfrm>
              <a:custGeom>
                <a:rect b="b" l="l" r="r" t="t"/>
                <a:pathLst>
                  <a:path extrusionOk="0" h="316" w="159">
                    <a:moveTo>
                      <a:pt x="49" y="67"/>
                    </a:moveTo>
                    <a:cubicBezTo>
                      <a:pt x="76" y="35"/>
                      <a:pt x="114" y="11"/>
                      <a:pt x="156" y="1"/>
                    </a:cubicBezTo>
                    <a:cubicBezTo>
                      <a:pt x="157" y="0"/>
                      <a:pt x="158" y="0"/>
                      <a:pt x="159" y="0"/>
                    </a:cubicBezTo>
                    <a:cubicBezTo>
                      <a:pt x="158" y="0"/>
                      <a:pt x="157" y="0"/>
                      <a:pt x="155" y="0"/>
                    </a:cubicBezTo>
                    <a:cubicBezTo>
                      <a:pt x="99" y="14"/>
                      <a:pt x="50" y="53"/>
                      <a:pt x="23" y="105"/>
                    </a:cubicBezTo>
                    <a:cubicBezTo>
                      <a:pt x="8" y="133"/>
                      <a:pt x="0" y="164"/>
                      <a:pt x="1" y="197"/>
                    </a:cubicBezTo>
                    <a:cubicBezTo>
                      <a:pt x="3" y="241"/>
                      <a:pt x="18" y="278"/>
                      <a:pt x="43" y="313"/>
                    </a:cubicBezTo>
                    <a:cubicBezTo>
                      <a:pt x="44" y="315"/>
                      <a:pt x="45" y="316"/>
                      <a:pt x="45" y="316"/>
                    </a:cubicBezTo>
                    <a:cubicBezTo>
                      <a:pt x="45" y="316"/>
                      <a:pt x="45" y="315"/>
                      <a:pt x="44" y="314"/>
                    </a:cubicBezTo>
                    <a:cubicBezTo>
                      <a:pt x="17" y="276"/>
                      <a:pt x="1" y="232"/>
                      <a:pt x="3" y="185"/>
                    </a:cubicBezTo>
                    <a:cubicBezTo>
                      <a:pt x="4" y="142"/>
                      <a:pt x="21" y="100"/>
                      <a:pt x="49" y="67"/>
                    </a:cubicBezTo>
                    <a:close/>
                  </a:path>
                </a:pathLst>
              </a:custGeom>
              <a:solidFill>
                <a:srgbClr val="6CBDB5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200"/>
                  <a:buFont typeface="Calibri"/>
                  <a:buNone/>
                </a:pPr>
                <a:r>
                  <a:t/>
                </a:r>
                <a:endParaRPr b="0" i="0" sz="1200" u="none" cap="none" strike="noStrike">
                  <a:solidFill>
                    <a:srgbClr val="292929"/>
                  </a:solidFill>
                  <a:latin typeface="Montserrat ExtraBold"/>
                  <a:ea typeface="Montserrat ExtraBold"/>
                  <a:cs typeface="Montserrat ExtraBold"/>
                  <a:sym typeface="Montserrat ExtraBold"/>
                </a:endParaRPr>
              </a:p>
            </p:txBody>
          </p:sp>
          <p:sp>
            <p:nvSpPr>
              <p:cNvPr id="215" name="Google Shape;215;p10"/>
              <p:cNvSpPr/>
              <p:nvPr/>
            </p:nvSpPr>
            <p:spPr>
              <a:xfrm>
                <a:off x="19796126" y="6430962"/>
                <a:ext cx="4454525" cy="3116263"/>
              </a:xfrm>
              <a:custGeom>
                <a:rect b="b" l="l" r="r" t="t"/>
                <a:pathLst>
                  <a:path extrusionOk="0" h="277" w="396">
                    <a:moveTo>
                      <a:pt x="394" y="74"/>
                    </a:moveTo>
                    <a:cubicBezTo>
                      <a:pt x="394" y="75"/>
                      <a:pt x="394" y="77"/>
                      <a:pt x="394" y="78"/>
                    </a:cubicBezTo>
                    <a:cubicBezTo>
                      <a:pt x="395" y="100"/>
                      <a:pt x="392" y="124"/>
                      <a:pt x="385" y="146"/>
                    </a:cubicBezTo>
                    <a:cubicBezTo>
                      <a:pt x="377" y="166"/>
                      <a:pt x="366" y="185"/>
                      <a:pt x="352" y="201"/>
                    </a:cubicBezTo>
                    <a:cubicBezTo>
                      <a:pt x="352" y="200"/>
                      <a:pt x="352" y="201"/>
                      <a:pt x="352" y="201"/>
                    </a:cubicBezTo>
                    <a:cubicBezTo>
                      <a:pt x="337" y="219"/>
                      <a:pt x="319" y="233"/>
                      <a:pt x="300" y="245"/>
                    </a:cubicBezTo>
                    <a:cubicBezTo>
                      <a:pt x="269" y="261"/>
                      <a:pt x="236" y="267"/>
                      <a:pt x="202" y="267"/>
                    </a:cubicBezTo>
                    <a:cubicBezTo>
                      <a:pt x="141" y="266"/>
                      <a:pt x="84" y="235"/>
                      <a:pt x="48" y="188"/>
                    </a:cubicBezTo>
                    <a:cubicBezTo>
                      <a:pt x="32" y="165"/>
                      <a:pt x="20" y="139"/>
                      <a:pt x="15" y="112"/>
                    </a:cubicBezTo>
                    <a:cubicBezTo>
                      <a:pt x="14" y="108"/>
                      <a:pt x="13" y="105"/>
                      <a:pt x="13" y="105"/>
                    </a:cubicBezTo>
                    <a:cubicBezTo>
                      <a:pt x="12" y="105"/>
                      <a:pt x="12" y="108"/>
                      <a:pt x="13" y="112"/>
                    </a:cubicBezTo>
                    <a:cubicBezTo>
                      <a:pt x="16" y="126"/>
                      <a:pt x="20" y="140"/>
                      <a:pt x="26" y="153"/>
                    </a:cubicBezTo>
                    <a:cubicBezTo>
                      <a:pt x="25" y="152"/>
                      <a:pt x="25" y="152"/>
                      <a:pt x="25" y="153"/>
                    </a:cubicBezTo>
                    <a:cubicBezTo>
                      <a:pt x="4" y="107"/>
                      <a:pt x="2" y="53"/>
                      <a:pt x="20" y="5"/>
                    </a:cubicBezTo>
                    <a:cubicBezTo>
                      <a:pt x="21" y="3"/>
                      <a:pt x="22" y="1"/>
                      <a:pt x="21" y="0"/>
                    </a:cubicBezTo>
                    <a:cubicBezTo>
                      <a:pt x="21" y="0"/>
                      <a:pt x="20" y="2"/>
                      <a:pt x="19" y="5"/>
                    </a:cubicBezTo>
                    <a:cubicBezTo>
                      <a:pt x="0" y="54"/>
                      <a:pt x="3" y="111"/>
                      <a:pt x="26" y="158"/>
                    </a:cubicBezTo>
                    <a:cubicBezTo>
                      <a:pt x="27" y="160"/>
                      <a:pt x="28" y="162"/>
                      <a:pt x="29" y="164"/>
                    </a:cubicBezTo>
                    <a:cubicBezTo>
                      <a:pt x="50" y="203"/>
                      <a:pt x="83" y="233"/>
                      <a:pt x="123" y="251"/>
                    </a:cubicBezTo>
                    <a:cubicBezTo>
                      <a:pt x="180" y="277"/>
                      <a:pt x="247" y="275"/>
                      <a:pt x="301" y="245"/>
                    </a:cubicBezTo>
                    <a:cubicBezTo>
                      <a:pt x="320" y="234"/>
                      <a:pt x="337" y="219"/>
                      <a:pt x="352" y="202"/>
                    </a:cubicBezTo>
                    <a:cubicBezTo>
                      <a:pt x="352" y="202"/>
                      <a:pt x="352" y="202"/>
                      <a:pt x="353" y="202"/>
                    </a:cubicBezTo>
                    <a:cubicBezTo>
                      <a:pt x="354" y="202"/>
                      <a:pt x="353" y="202"/>
                      <a:pt x="353" y="201"/>
                    </a:cubicBezTo>
                    <a:cubicBezTo>
                      <a:pt x="353" y="201"/>
                      <a:pt x="353" y="201"/>
                      <a:pt x="352" y="201"/>
                    </a:cubicBezTo>
                    <a:cubicBezTo>
                      <a:pt x="354" y="200"/>
                      <a:pt x="355" y="199"/>
                      <a:pt x="356" y="197"/>
                    </a:cubicBezTo>
                    <a:cubicBezTo>
                      <a:pt x="369" y="181"/>
                      <a:pt x="380" y="163"/>
                      <a:pt x="386" y="145"/>
                    </a:cubicBezTo>
                    <a:cubicBezTo>
                      <a:pt x="394" y="120"/>
                      <a:pt x="396" y="96"/>
                      <a:pt x="394" y="74"/>
                    </a:cubicBezTo>
                    <a:cubicBezTo>
                      <a:pt x="394" y="73"/>
                      <a:pt x="394" y="73"/>
                      <a:pt x="394" y="74"/>
                    </a:cubicBezTo>
                    <a:close/>
                  </a:path>
                </a:pathLst>
              </a:custGeom>
              <a:solidFill>
                <a:srgbClr val="6CBDB5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200"/>
                  <a:buFont typeface="Calibri"/>
                  <a:buNone/>
                </a:pPr>
                <a:r>
                  <a:t/>
                </a:r>
                <a:endParaRPr b="0" i="0" sz="1200" u="none" cap="none" strike="noStrike">
                  <a:solidFill>
                    <a:srgbClr val="292929"/>
                  </a:solidFill>
                  <a:latin typeface="Montserrat ExtraBold"/>
                  <a:ea typeface="Montserrat ExtraBold"/>
                  <a:cs typeface="Montserrat ExtraBold"/>
                  <a:sym typeface="Montserrat ExtraBold"/>
                </a:endParaRPr>
              </a:p>
            </p:txBody>
          </p:sp>
        </p:grpSp>
        <p:grpSp>
          <p:nvGrpSpPr>
            <p:cNvPr id="216" name="Google Shape;216;p10"/>
            <p:cNvGrpSpPr/>
            <p:nvPr/>
          </p:nvGrpSpPr>
          <p:grpSpPr>
            <a:xfrm>
              <a:off x="6084337" y="3148331"/>
              <a:ext cx="1681566" cy="1705933"/>
              <a:chOff x="19738976" y="4878387"/>
              <a:chExt cx="4602160" cy="4668838"/>
            </a:xfrm>
          </p:grpSpPr>
          <p:sp>
            <p:nvSpPr>
              <p:cNvPr id="217" name="Google Shape;217;p10"/>
              <p:cNvSpPr/>
              <p:nvPr/>
            </p:nvSpPr>
            <p:spPr>
              <a:xfrm>
                <a:off x="19897723" y="5070474"/>
                <a:ext cx="4443413" cy="4410074"/>
              </a:xfrm>
              <a:custGeom>
                <a:rect b="b" l="l" r="r" t="t"/>
                <a:pathLst>
                  <a:path extrusionOk="0" h="392" w="395">
                    <a:moveTo>
                      <a:pt x="394" y="186"/>
                    </a:moveTo>
                    <a:cubicBezTo>
                      <a:pt x="391" y="144"/>
                      <a:pt x="374" y="109"/>
                      <a:pt x="351" y="81"/>
                    </a:cubicBezTo>
                    <a:cubicBezTo>
                      <a:pt x="349" y="79"/>
                      <a:pt x="347" y="76"/>
                      <a:pt x="345" y="74"/>
                    </a:cubicBezTo>
                    <a:cubicBezTo>
                      <a:pt x="345" y="74"/>
                      <a:pt x="345" y="74"/>
                      <a:pt x="346" y="74"/>
                    </a:cubicBezTo>
                    <a:cubicBezTo>
                      <a:pt x="346" y="74"/>
                      <a:pt x="346" y="73"/>
                      <a:pt x="346" y="73"/>
                    </a:cubicBezTo>
                    <a:cubicBezTo>
                      <a:pt x="345" y="73"/>
                      <a:pt x="345" y="73"/>
                      <a:pt x="344" y="73"/>
                    </a:cubicBezTo>
                    <a:cubicBezTo>
                      <a:pt x="344" y="73"/>
                      <a:pt x="344" y="73"/>
                      <a:pt x="344" y="74"/>
                    </a:cubicBezTo>
                    <a:cubicBezTo>
                      <a:pt x="341" y="70"/>
                      <a:pt x="338" y="67"/>
                      <a:pt x="334" y="63"/>
                    </a:cubicBezTo>
                    <a:cubicBezTo>
                      <a:pt x="334" y="63"/>
                      <a:pt x="335" y="63"/>
                      <a:pt x="334" y="61"/>
                    </a:cubicBezTo>
                    <a:cubicBezTo>
                      <a:pt x="334" y="62"/>
                      <a:pt x="333" y="62"/>
                      <a:pt x="333" y="63"/>
                    </a:cubicBezTo>
                    <a:cubicBezTo>
                      <a:pt x="316" y="46"/>
                      <a:pt x="295" y="33"/>
                      <a:pt x="270" y="23"/>
                    </a:cubicBezTo>
                    <a:cubicBezTo>
                      <a:pt x="270" y="23"/>
                      <a:pt x="270" y="23"/>
                      <a:pt x="270" y="23"/>
                    </a:cubicBezTo>
                    <a:cubicBezTo>
                      <a:pt x="270" y="23"/>
                      <a:pt x="270" y="23"/>
                      <a:pt x="270" y="23"/>
                    </a:cubicBezTo>
                    <a:cubicBezTo>
                      <a:pt x="267" y="22"/>
                      <a:pt x="264" y="21"/>
                      <a:pt x="261" y="20"/>
                    </a:cubicBezTo>
                    <a:cubicBezTo>
                      <a:pt x="262" y="19"/>
                      <a:pt x="263" y="17"/>
                      <a:pt x="262" y="16"/>
                    </a:cubicBezTo>
                    <a:cubicBezTo>
                      <a:pt x="262" y="17"/>
                      <a:pt x="261" y="18"/>
                      <a:pt x="260" y="20"/>
                    </a:cubicBezTo>
                    <a:cubicBezTo>
                      <a:pt x="260" y="19"/>
                      <a:pt x="260" y="19"/>
                      <a:pt x="259" y="19"/>
                    </a:cubicBezTo>
                    <a:cubicBezTo>
                      <a:pt x="259" y="19"/>
                      <a:pt x="260" y="19"/>
                      <a:pt x="260" y="19"/>
                    </a:cubicBezTo>
                    <a:cubicBezTo>
                      <a:pt x="260" y="18"/>
                      <a:pt x="259" y="18"/>
                      <a:pt x="260" y="18"/>
                    </a:cubicBezTo>
                    <a:cubicBezTo>
                      <a:pt x="260" y="18"/>
                      <a:pt x="260" y="18"/>
                      <a:pt x="260" y="18"/>
                    </a:cubicBezTo>
                    <a:cubicBezTo>
                      <a:pt x="260" y="18"/>
                      <a:pt x="260" y="18"/>
                      <a:pt x="260" y="18"/>
                    </a:cubicBezTo>
                    <a:cubicBezTo>
                      <a:pt x="260" y="18"/>
                      <a:pt x="260" y="18"/>
                      <a:pt x="260" y="18"/>
                    </a:cubicBezTo>
                    <a:cubicBezTo>
                      <a:pt x="260" y="17"/>
                      <a:pt x="260" y="17"/>
                      <a:pt x="260" y="17"/>
                    </a:cubicBezTo>
                    <a:cubicBezTo>
                      <a:pt x="260" y="17"/>
                      <a:pt x="260" y="16"/>
                      <a:pt x="260" y="16"/>
                    </a:cubicBezTo>
                    <a:cubicBezTo>
                      <a:pt x="259" y="16"/>
                      <a:pt x="259" y="16"/>
                      <a:pt x="258" y="16"/>
                    </a:cubicBezTo>
                    <a:cubicBezTo>
                      <a:pt x="258" y="17"/>
                      <a:pt x="258" y="17"/>
                      <a:pt x="258" y="18"/>
                    </a:cubicBezTo>
                    <a:cubicBezTo>
                      <a:pt x="258" y="18"/>
                      <a:pt x="259" y="18"/>
                      <a:pt x="259" y="18"/>
                    </a:cubicBezTo>
                    <a:cubicBezTo>
                      <a:pt x="259" y="18"/>
                      <a:pt x="259" y="19"/>
                      <a:pt x="259" y="19"/>
                    </a:cubicBezTo>
                    <a:cubicBezTo>
                      <a:pt x="259" y="19"/>
                      <a:pt x="259" y="19"/>
                      <a:pt x="259" y="19"/>
                    </a:cubicBezTo>
                    <a:cubicBezTo>
                      <a:pt x="258" y="19"/>
                      <a:pt x="256" y="18"/>
                      <a:pt x="255" y="18"/>
                    </a:cubicBezTo>
                    <a:cubicBezTo>
                      <a:pt x="254" y="18"/>
                      <a:pt x="254" y="17"/>
                      <a:pt x="253" y="17"/>
                    </a:cubicBezTo>
                    <a:cubicBezTo>
                      <a:pt x="253" y="17"/>
                      <a:pt x="253" y="17"/>
                      <a:pt x="253" y="17"/>
                    </a:cubicBezTo>
                    <a:cubicBezTo>
                      <a:pt x="252" y="17"/>
                      <a:pt x="252" y="17"/>
                      <a:pt x="252" y="17"/>
                    </a:cubicBezTo>
                    <a:cubicBezTo>
                      <a:pt x="194" y="0"/>
                      <a:pt x="133" y="11"/>
                      <a:pt x="86" y="45"/>
                    </a:cubicBezTo>
                    <a:cubicBezTo>
                      <a:pt x="86" y="44"/>
                      <a:pt x="87" y="43"/>
                      <a:pt x="87" y="42"/>
                    </a:cubicBezTo>
                    <a:cubicBezTo>
                      <a:pt x="86" y="41"/>
                      <a:pt x="85" y="44"/>
                      <a:pt x="85" y="45"/>
                    </a:cubicBezTo>
                    <a:cubicBezTo>
                      <a:pt x="84" y="46"/>
                      <a:pt x="84" y="46"/>
                      <a:pt x="83" y="46"/>
                    </a:cubicBezTo>
                    <a:cubicBezTo>
                      <a:pt x="83" y="45"/>
                      <a:pt x="82" y="44"/>
                      <a:pt x="84" y="42"/>
                    </a:cubicBezTo>
                    <a:cubicBezTo>
                      <a:pt x="82" y="42"/>
                      <a:pt x="82" y="44"/>
                      <a:pt x="82" y="46"/>
                    </a:cubicBezTo>
                    <a:cubicBezTo>
                      <a:pt x="83" y="46"/>
                      <a:pt x="83" y="46"/>
                      <a:pt x="83" y="47"/>
                    </a:cubicBezTo>
                    <a:cubicBezTo>
                      <a:pt x="79" y="50"/>
                      <a:pt x="75" y="53"/>
                      <a:pt x="71" y="56"/>
                    </a:cubicBezTo>
                    <a:cubicBezTo>
                      <a:pt x="71" y="56"/>
                      <a:pt x="71" y="55"/>
                      <a:pt x="69" y="54"/>
                    </a:cubicBezTo>
                    <a:cubicBezTo>
                      <a:pt x="74" y="49"/>
                      <a:pt x="79" y="45"/>
                      <a:pt x="85" y="41"/>
                    </a:cubicBezTo>
                    <a:cubicBezTo>
                      <a:pt x="85" y="42"/>
                      <a:pt x="86" y="41"/>
                      <a:pt x="86" y="40"/>
                    </a:cubicBezTo>
                    <a:cubicBezTo>
                      <a:pt x="96" y="33"/>
                      <a:pt x="106" y="27"/>
                      <a:pt x="117" y="22"/>
                    </a:cubicBezTo>
                    <a:cubicBezTo>
                      <a:pt x="127" y="18"/>
                      <a:pt x="134" y="14"/>
                      <a:pt x="134" y="13"/>
                    </a:cubicBezTo>
                    <a:cubicBezTo>
                      <a:pt x="134" y="12"/>
                      <a:pt x="125" y="13"/>
                      <a:pt x="116" y="18"/>
                    </a:cubicBezTo>
                    <a:cubicBezTo>
                      <a:pt x="51" y="46"/>
                      <a:pt x="5" y="112"/>
                      <a:pt x="2" y="183"/>
                    </a:cubicBezTo>
                    <a:cubicBezTo>
                      <a:pt x="0" y="228"/>
                      <a:pt x="13" y="273"/>
                      <a:pt x="40" y="309"/>
                    </a:cubicBezTo>
                    <a:cubicBezTo>
                      <a:pt x="66" y="344"/>
                      <a:pt x="105" y="370"/>
                      <a:pt x="147" y="381"/>
                    </a:cubicBezTo>
                    <a:cubicBezTo>
                      <a:pt x="190" y="392"/>
                      <a:pt x="236" y="387"/>
                      <a:pt x="274" y="369"/>
                    </a:cubicBezTo>
                    <a:cubicBezTo>
                      <a:pt x="313" y="350"/>
                      <a:pt x="345" y="318"/>
                      <a:pt x="363" y="281"/>
                    </a:cubicBezTo>
                    <a:cubicBezTo>
                      <a:pt x="364" y="277"/>
                      <a:pt x="365" y="274"/>
                      <a:pt x="365" y="274"/>
                    </a:cubicBezTo>
                    <a:cubicBezTo>
                      <a:pt x="364" y="274"/>
                      <a:pt x="362" y="277"/>
                      <a:pt x="361" y="281"/>
                    </a:cubicBezTo>
                    <a:cubicBezTo>
                      <a:pt x="362" y="279"/>
                      <a:pt x="362" y="279"/>
                      <a:pt x="362" y="279"/>
                    </a:cubicBezTo>
                    <a:cubicBezTo>
                      <a:pt x="341" y="318"/>
                      <a:pt x="306" y="352"/>
                      <a:pt x="263" y="368"/>
                    </a:cubicBezTo>
                    <a:cubicBezTo>
                      <a:pt x="248" y="373"/>
                      <a:pt x="231" y="376"/>
                      <a:pt x="214" y="377"/>
                    </a:cubicBezTo>
                    <a:cubicBezTo>
                      <a:pt x="231" y="375"/>
                      <a:pt x="248" y="371"/>
                      <a:pt x="264" y="365"/>
                    </a:cubicBezTo>
                    <a:cubicBezTo>
                      <a:pt x="310" y="345"/>
                      <a:pt x="341" y="309"/>
                      <a:pt x="358" y="267"/>
                    </a:cubicBezTo>
                    <a:cubicBezTo>
                      <a:pt x="358" y="266"/>
                      <a:pt x="357" y="267"/>
                      <a:pt x="357" y="267"/>
                    </a:cubicBezTo>
                    <a:cubicBezTo>
                      <a:pt x="358" y="265"/>
                      <a:pt x="357" y="265"/>
                      <a:pt x="357" y="266"/>
                    </a:cubicBezTo>
                    <a:cubicBezTo>
                      <a:pt x="356" y="267"/>
                      <a:pt x="355" y="269"/>
                      <a:pt x="354" y="271"/>
                    </a:cubicBezTo>
                    <a:cubicBezTo>
                      <a:pt x="336" y="312"/>
                      <a:pt x="300" y="344"/>
                      <a:pt x="259" y="360"/>
                    </a:cubicBezTo>
                    <a:cubicBezTo>
                      <a:pt x="259" y="359"/>
                      <a:pt x="257" y="358"/>
                      <a:pt x="258" y="361"/>
                    </a:cubicBezTo>
                    <a:cubicBezTo>
                      <a:pt x="257" y="361"/>
                      <a:pt x="256" y="362"/>
                      <a:pt x="255" y="362"/>
                    </a:cubicBezTo>
                    <a:cubicBezTo>
                      <a:pt x="255" y="362"/>
                      <a:pt x="255" y="362"/>
                      <a:pt x="255" y="361"/>
                    </a:cubicBezTo>
                    <a:cubicBezTo>
                      <a:pt x="254" y="361"/>
                      <a:pt x="254" y="361"/>
                      <a:pt x="253" y="361"/>
                    </a:cubicBezTo>
                    <a:cubicBezTo>
                      <a:pt x="253" y="362"/>
                      <a:pt x="253" y="362"/>
                      <a:pt x="253" y="363"/>
                    </a:cubicBezTo>
                    <a:cubicBezTo>
                      <a:pt x="253" y="363"/>
                      <a:pt x="253" y="363"/>
                      <a:pt x="253" y="363"/>
                    </a:cubicBezTo>
                    <a:cubicBezTo>
                      <a:pt x="240" y="367"/>
                      <a:pt x="226" y="371"/>
                      <a:pt x="212" y="372"/>
                    </a:cubicBezTo>
                    <a:cubicBezTo>
                      <a:pt x="211" y="372"/>
                      <a:pt x="210" y="372"/>
                      <a:pt x="208" y="372"/>
                    </a:cubicBezTo>
                    <a:cubicBezTo>
                      <a:pt x="208" y="371"/>
                      <a:pt x="206" y="371"/>
                      <a:pt x="207" y="372"/>
                    </a:cubicBezTo>
                    <a:cubicBezTo>
                      <a:pt x="206" y="372"/>
                      <a:pt x="206" y="372"/>
                      <a:pt x="205" y="372"/>
                    </a:cubicBezTo>
                    <a:cubicBezTo>
                      <a:pt x="206" y="371"/>
                      <a:pt x="203" y="371"/>
                      <a:pt x="204" y="373"/>
                    </a:cubicBezTo>
                    <a:cubicBezTo>
                      <a:pt x="146" y="376"/>
                      <a:pt x="86" y="349"/>
                      <a:pt x="50" y="302"/>
                    </a:cubicBezTo>
                    <a:cubicBezTo>
                      <a:pt x="49" y="301"/>
                      <a:pt x="49" y="301"/>
                      <a:pt x="49" y="301"/>
                    </a:cubicBezTo>
                    <a:cubicBezTo>
                      <a:pt x="35" y="280"/>
                      <a:pt x="24" y="257"/>
                      <a:pt x="19" y="233"/>
                    </a:cubicBezTo>
                    <a:cubicBezTo>
                      <a:pt x="18" y="228"/>
                      <a:pt x="17" y="225"/>
                      <a:pt x="17" y="225"/>
                    </a:cubicBezTo>
                    <a:cubicBezTo>
                      <a:pt x="16" y="225"/>
                      <a:pt x="16" y="225"/>
                      <a:pt x="16" y="226"/>
                    </a:cubicBezTo>
                    <a:cubicBezTo>
                      <a:pt x="14" y="216"/>
                      <a:pt x="13" y="206"/>
                      <a:pt x="13" y="196"/>
                    </a:cubicBezTo>
                    <a:cubicBezTo>
                      <a:pt x="13" y="192"/>
                      <a:pt x="13" y="188"/>
                      <a:pt x="13" y="186"/>
                    </a:cubicBezTo>
                    <a:cubicBezTo>
                      <a:pt x="14" y="165"/>
                      <a:pt x="20" y="145"/>
                      <a:pt x="28" y="126"/>
                    </a:cubicBezTo>
                    <a:cubicBezTo>
                      <a:pt x="25" y="133"/>
                      <a:pt x="23" y="139"/>
                      <a:pt x="21" y="146"/>
                    </a:cubicBezTo>
                    <a:cubicBezTo>
                      <a:pt x="6" y="202"/>
                      <a:pt x="21" y="263"/>
                      <a:pt x="55" y="303"/>
                    </a:cubicBezTo>
                    <a:cubicBezTo>
                      <a:pt x="68" y="319"/>
                      <a:pt x="83" y="331"/>
                      <a:pt x="99" y="341"/>
                    </a:cubicBezTo>
                    <a:cubicBezTo>
                      <a:pt x="108" y="346"/>
                      <a:pt x="117" y="351"/>
                      <a:pt x="126" y="355"/>
                    </a:cubicBezTo>
                    <a:cubicBezTo>
                      <a:pt x="126" y="355"/>
                      <a:pt x="126" y="355"/>
                      <a:pt x="126" y="356"/>
                    </a:cubicBezTo>
                    <a:cubicBezTo>
                      <a:pt x="126" y="356"/>
                      <a:pt x="127" y="356"/>
                      <a:pt x="127" y="356"/>
                    </a:cubicBezTo>
                    <a:cubicBezTo>
                      <a:pt x="148" y="365"/>
                      <a:pt x="171" y="370"/>
                      <a:pt x="196" y="370"/>
                    </a:cubicBezTo>
                    <a:cubicBezTo>
                      <a:pt x="196" y="370"/>
                      <a:pt x="196" y="370"/>
                      <a:pt x="196" y="370"/>
                    </a:cubicBezTo>
                    <a:cubicBezTo>
                      <a:pt x="196" y="370"/>
                      <a:pt x="197" y="370"/>
                      <a:pt x="197" y="370"/>
                    </a:cubicBezTo>
                    <a:cubicBezTo>
                      <a:pt x="197" y="370"/>
                      <a:pt x="197" y="370"/>
                      <a:pt x="197" y="370"/>
                    </a:cubicBezTo>
                    <a:cubicBezTo>
                      <a:pt x="219" y="370"/>
                      <a:pt x="240" y="365"/>
                      <a:pt x="260" y="358"/>
                    </a:cubicBezTo>
                    <a:cubicBezTo>
                      <a:pt x="260" y="358"/>
                      <a:pt x="260" y="358"/>
                      <a:pt x="261" y="358"/>
                    </a:cubicBezTo>
                    <a:cubicBezTo>
                      <a:pt x="261" y="358"/>
                      <a:pt x="261" y="358"/>
                      <a:pt x="261" y="357"/>
                    </a:cubicBezTo>
                    <a:cubicBezTo>
                      <a:pt x="262" y="357"/>
                      <a:pt x="263" y="356"/>
                      <a:pt x="264" y="356"/>
                    </a:cubicBezTo>
                    <a:cubicBezTo>
                      <a:pt x="265" y="356"/>
                      <a:pt x="265" y="356"/>
                      <a:pt x="266" y="356"/>
                    </a:cubicBezTo>
                    <a:cubicBezTo>
                      <a:pt x="265" y="356"/>
                      <a:pt x="265" y="356"/>
                      <a:pt x="265" y="355"/>
                    </a:cubicBezTo>
                    <a:cubicBezTo>
                      <a:pt x="271" y="353"/>
                      <a:pt x="276" y="350"/>
                      <a:pt x="281" y="347"/>
                    </a:cubicBezTo>
                    <a:cubicBezTo>
                      <a:pt x="280" y="349"/>
                      <a:pt x="284" y="349"/>
                      <a:pt x="282" y="347"/>
                    </a:cubicBezTo>
                    <a:cubicBezTo>
                      <a:pt x="282" y="347"/>
                      <a:pt x="283" y="347"/>
                      <a:pt x="283" y="346"/>
                    </a:cubicBezTo>
                    <a:cubicBezTo>
                      <a:pt x="283" y="346"/>
                      <a:pt x="284" y="346"/>
                      <a:pt x="284" y="346"/>
                    </a:cubicBezTo>
                    <a:cubicBezTo>
                      <a:pt x="284" y="346"/>
                      <a:pt x="284" y="346"/>
                      <a:pt x="284" y="346"/>
                    </a:cubicBezTo>
                    <a:cubicBezTo>
                      <a:pt x="286" y="344"/>
                      <a:pt x="289" y="343"/>
                      <a:pt x="291" y="341"/>
                    </a:cubicBezTo>
                    <a:cubicBezTo>
                      <a:pt x="292" y="342"/>
                      <a:pt x="292" y="342"/>
                      <a:pt x="292" y="342"/>
                    </a:cubicBezTo>
                    <a:cubicBezTo>
                      <a:pt x="293" y="342"/>
                      <a:pt x="293" y="342"/>
                      <a:pt x="293" y="341"/>
                    </a:cubicBezTo>
                    <a:cubicBezTo>
                      <a:pt x="293" y="341"/>
                      <a:pt x="293" y="341"/>
                      <a:pt x="293" y="340"/>
                    </a:cubicBezTo>
                    <a:cubicBezTo>
                      <a:pt x="340" y="309"/>
                      <a:pt x="371" y="256"/>
                      <a:pt x="371" y="195"/>
                    </a:cubicBezTo>
                    <a:cubicBezTo>
                      <a:pt x="371" y="167"/>
                      <a:pt x="364" y="142"/>
                      <a:pt x="353" y="118"/>
                    </a:cubicBezTo>
                    <a:cubicBezTo>
                      <a:pt x="353" y="119"/>
                      <a:pt x="353" y="119"/>
                      <a:pt x="354" y="119"/>
                    </a:cubicBezTo>
                    <a:cubicBezTo>
                      <a:pt x="355" y="118"/>
                      <a:pt x="353" y="117"/>
                      <a:pt x="353" y="118"/>
                    </a:cubicBezTo>
                    <a:cubicBezTo>
                      <a:pt x="351" y="113"/>
                      <a:pt x="348" y="109"/>
                      <a:pt x="346" y="105"/>
                    </a:cubicBezTo>
                    <a:cubicBezTo>
                      <a:pt x="346" y="105"/>
                      <a:pt x="346" y="105"/>
                      <a:pt x="346" y="105"/>
                    </a:cubicBezTo>
                    <a:cubicBezTo>
                      <a:pt x="346" y="105"/>
                      <a:pt x="346" y="105"/>
                      <a:pt x="346" y="105"/>
                    </a:cubicBezTo>
                    <a:cubicBezTo>
                      <a:pt x="342" y="98"/>
                      <a:pt x="337" y="91"/>
                      <a:pt x="332" y="85"/>
                    </a:cubicBezTo>
                    <a:cubicBezTo>
                      <a:pt x="332" y="85"/>
                      <a:pt x="332" y="84"/>
                      <a:pt x="332" y="84"/>
                    </a:cubicBezTo>
                    <a:cubicBezTo>
                      <a:pt x="332" y="84"/>
                      <a:pt x="332" y="84"/>
                      <a:pt x="331" y="84"/>
                    </a:cubicBezTo>
                    <a:cubicBezTo>
                      <a:pt x="318" y="68"/>
                      <a:pt x="302" y="54"/>
                      <a:pt x="284" y="44"/>
                    </a:cubicBezTo>
                    <a:cubicBezTo>
                      <a:pt x="284" y="44"/>
                      <a:pt x="284" y="44"/>
                      <a:pt x="284" y="44"/>
                    </a:cubicBezTo>
                    <a:cubicBezTo>
                      <a:pt x="308" y="57"/>
                      <a:pt x="329" y="77"/>
                      <a:pt x="345" y="100"/>
                    </a:cubicBezTo>
                    <a:cubicBezTo>
                      <a:pt x="344" y="100"/>
                      <a:pt x="344" y="103"/>
                      <a:pt x="346" y="102"/>
                    </a:cubicBezTo>
                    <a:cubicBezTo>
                      <a:pt x="346" y="102"/>
                      <a:pt x="346" y="102"/>
                      <a:pt x="346" y="102"/>
                    </a:cubicBezTo>
                    <a:cubicBezTo>
                      <a:pt x="348" y="105"/>
                      <a:pt x="350" y="108"/>
                      <a:pt x="351" y="111"/>
                    </a:cubicBezTo>
                    <a:cubicBezTo>
                      <a:pt x="351" y="111"/>
                      <a:pt x="351" y="111"/>
                      <a:pt x="351" y="112"/>
                    </a:cubicBezTo>
                    <a:cubicBezTo>
                      <a:pt x="352" y="112"/>
                      <a:pt x="352" y="112"/>
                      <a:pt x="352" y="112"/>
                    </a:cubicBezTo>
                    <a:cubicBezTo>
                      <a:pt x="359" y="123"/>
                      <a:pt x="364" y="135"/>
                      <a:pt x="368" y="147"/>
                    </a:cubicBezTo>
                    <a:cubicBezTo>
                      <a:pt x="370" y="154"/>
                      <a:pt x="372" y="159"/>
                      <a:pt x="372" y="157"/>
                    </a:cubicBezTo>
                    <a:cubicBezTo>
                      <a:pt x="373" y="156"/>
                      <a:pt x="372" y="149"/>
                      <a:pt x="370" y="142"/>
                    </a:cubicBezTo>
                    <a:cubicBezTo>
                      <a:pt x="364" y="123"/>
                      <a:pt x="355" y="106"/>
                      <a:pt x="343" y="90"/>
                    </a:cubicBezTo>
                    <a:cubicBezTo>
                      <a:pt x="344" y="90"/>
                      <a:pt x="344" y="90"/>
                      <a:pt x="344" y="90"/>
                    </a:cubicBezTo>
                    <a:cubicBezTo>
                      <a:pt x="344" y="90"/>
                      <a:pt x="344" y="89"/>
                      <a:pt x="344" y="89"/>
                    </a:cubicBezTo>
                    <a:cubicBezTo>
                      <a:pt x="344" y="89"/>
                      <a:pt x="343" y="89"/>
                      <a:pt x="343" y="89"/>
                    </a:cubicBezTo>
                    <a:cubicBezTo>
                      <a:pt x="343" y="89"/>
                      <a:pt x="343" y="89"/>
                      <a:pt x="343" y="90"/>
                    </a:cubicBezTo>
                    <a:cubicBezTo>
                      <a:pt x="339" y="85"/>
                      <a:pt x="336" y="81"/>
                      <a:pt x="332" y="76"/>
                    </a:cubicBezTo>
                    <a:cubicBezTo>
                      <a:pt x="332" y="76"/>
                      <a:pt x="332" y="76"/>
                      <a:pt x="332" y="76"/>
                    </a:cubicBezTo>
                    <a:cubicBezTo>
                      <a:pt x="331" y="76"/>
                      <a:pt x="331" y="75"/>
                      <a:pt x="331" y="75"/>
                    </a:cubicBezTo>
                    <a:cubicBezTo>
                      <a:pt x="331" y="75"/>
                      <a:pt x="331" y="75"/>
                      <a:pt x="331" y="75"/>
                    </a:cubicBezTo>
                    <a:cubicBezTo>
                      <a:pt x="316" y="59"/>
                      <a:pt x="298" y="46"/>
                      <a:pt x="279" y="36"/>
                    </a:cubicBezTo>
                    <a:cubicBezTo>
                      <a:pt x="279" y="36"/>
                      <a:pt x="279" y="35"/>
                      <a:pt x="278" y="35"/>
                    </a:cubicBezTo>
                    <a:cubicBezTo>
                      <a:pt x="278" y="35"/>
                      <a:pt x="278" y="35"/>
                      <a:pt x="278" y="35"/>
                    </a:cubicBezTo>
                    <a:cubicBezTo>
                      <a:pt x="272" y="32"/>
                      <a:pt x="265" y="29"/>
                      <a:pt x="259" y="27"/>
                    </a:cubicBezTo>
                    <a:cubicBezTo>
                      <a:pt x="258" y="27"/>
                      <a:pt x="257" y="27"/>
                      <a:pt x="257" y="26"/>
                    </a:cubicBezTo>
                    <a:cubicBezTo>
                      <a:pt x="257" y="26"/>
                      <a:pt x="257" y="26"/>
                      <a:pt x="257" y="25"/>
                    </a:cubicBezTo>
                    <a:cubicBezTo>
                      <a:pt x="256" y="25"/>
                      <a:pt x="256" y="25"/>
                      <a:pt x="255" y="25"/>
                    </a:cubicBezTo>
                    <a:cubicBezTo>
                      <a:pt x="255" y="26"/>
                      <a:pt x="255" y="26"/>
                      <a:pt x="255" y="26"/>
                    </a:cubicBezTo>
                    <a:cubicBezTo>
                      <a:pt x="252" y="25"/>
                      <a:pt x="248" y="23"/>
                      <a:pt x="245" y="22"/>
                    </a:cubicBezTo>
                    <a:cubicBezTo>
                      <a:pt x="245" y="22"/>
                      <a:pt x="245" y="22"/>
                      <a:pt x="245" y="22"/>
                    </a:cubicBezTo>
                    <a:cubicBezTo>
                      <a:pt x="245" y="21"/>
                      <a:pt x="244" y="21"/>
                      <a:pt x="244" y="22"/>
                    </a:cubicBezTo>
                    <a:cubicBezTo>
                      <a:pt x="243" y="22"/>
                      <a:pt x="241" y="22"/>
                      <a:pt x="240" y="21"/>
                    </a:cubicBezTo>
                    <a:cubicBezTo>
                      <a:pt x="240" y="21"/>
                      <a:pt x="240" y="21"/>
                      <a:pt x="240" y="20"/>
                    </a:cubicBezTo>
                    <a:cubicBezTo>
                      <a:pt x="240" y="20"/>
                      <a:pt x="239" y="20"/>
                      <a:pt x="239" y="20"/>
                    </a:cubicBezTo>
                    <a:cubicBezTo>
                      <a:pt x="239" y="21"/>
                      <a:pt x="239" y="21"/>
                      <a:pt x="239" y="21"/>
                    </a:cubicBezTo>
                    <a:cubicBezTo>
                      <a:pt x="237" y="20"/>
                      <a:pt x="235" y="20"/>
                      <a:pt x="234" y="20"/>
                    </a:cubicBezTo>
                    <a:cubicBezTo>
                      <a:pt x="234" y="20"/>
                      <a:pt x="234" y="20"/>
                      <a:pt x="234" y="20"/>
                    </a:cubicBezTo>
                    <a:cubicBezTo>
                      <a:pt x="234" y="20"/>
                      <a:pt x="234" y="20"/>
                      <a:pt x="234" y="20"/>
                    </a:cubicBezTo>
                    <a:cubicBezTo>
                      <a:pt x="232" y="19"/>
                      <a:pt x="231" y="19"/>
                      <a:pt x="229" y="19"/>
                    </a:cubicBezTo>
                    <a:cubicBezTo>
                      <a:pt x="230" y="18"/>
                      <a:pt x="230" y="17"/>
                      <a:pt x="231" y="15"/>
                    </a:cubicBezTo>
                    <a:cubicBezTo>
                      <a:pt x="229" y="15"/>
                      <a:pt x="230" y="18"/>
                      <a:pt x="228" y="18"/>
                    </a:cubicBezTo>
                    <a:cubicBezTo>
                      <a:pt x="228" y="18"/>
                      <a:pt x="228" y="18"/>
                      <a:pt x="228" y="18"/>
                    </a:cubicBezTo>
                    <a:cubicBezTo>
                      <a:pt x="220" y="17"/>
                      <a:pt x="213" y="16"/>
                      <a:pt x="206" y="16"/>
                    </a:cubicBezTo>
                    <a:cubicBezTo>
                      <a:pt x="205" y="15"/>
                      <a:pt x="205" y="15"/>
                      <a:pt x="205" y="16"/>
                    </a:cubicBezTo>
                    <a:cubicBezTo>
                      <a:pt x="204" y="16"/>
                      <a:pt x="203" y="16"/>
                      <a:pt x="203" y="16"/>
                    </a:cubicBezTo>
                    <a:cubicBezTo>
                      <a:pt x="203" y="16"/>
                      <a:pt x="203" y="16"/>
                      <a:pt x="203" y="16"/>
                    </a:cubicBezTo>
                    <a:cubicBezTo>
                      <a:pt x="202" y="16"/>
                      <a:pt x="202" y="16"/>
                      <a:pt x="202" y="16"/>
                    </a:cubicBezTo>
                    <a:cubicBezTo>
                      <a:pt x="164" y="14"/>
                      <a:pt x="126" y="25"/>
                      <a:pt x="95" y="45"/>
                    </a:cubicBezTo>
                    <a:cubicBezTo>
                      <a:pt x="95" y="45"/>
                      <a:pt x="95" y="44"/>
                      <a:pt x="95" y="44"/>
                    </a:cubicBezTo>
                    <a:cubicBezTo>
                      <a:pt x="92" y="43"/>
                      <a:pt x="94" y="46"/>
                      <a:pt x="93" y="46"/>
                    </a:cubicBezTo>
                    <a:cubicBezTo>
                      <a:pt x="92" y="46"/>
                      <a:pt x="92" y="47"/>
                      <a:pt x="93" y="47"/>
                    </a:cubicBezTo>
                    <a:cubicBezTo>
                      <a:pt x="91" y="47"/>
                      <a:pt x="90" y="48"/>
                      <a:pt x="89" y="49"/>
                    </a:cubicBezTo>
                    <a:cubicBezTo>
                      <a:pt x="89" y="49"/>
                      <a:pt x="89" y="49"/>
                      <a:pt x="89" y="49"/>
                    </a:cubicBezTo>
                    <a:cubicBezTo>
                      <a:pt x="88" y="49"/>
                      <a:pt x="88" y="49"/>
                      <a:pt x="87" y="49"/>
                    </a:cubicBezTo>
                    <a:cubicBezTo>
                      <a:pt x="87" y="49"/>
                      <a:pt x="87" y="50"/>
                      <a:pt x="87" y="50"/>
                    </a:cubicBezTo>
                    <a:cubicBezTo>
                      <a:pt x="85" y="52"/>
                      <a:pt x="84" y="53"/>
                      <a:pt x="82" y="55"/>
                    </a:cubicBezTo>
                    <a:cubicBezTo>
                      <a:pt x="82" y="54"/>
                      <a:pt x="82" y="54"/>
                      <a:pt x="82" y="55"/>
                    </a:cubicBezTo>
                    <a:cubicBezTo>
                      <a:pt x="79" y="57"/>
                      <a:pt x="77" y="59"/>
                      <a:pt x="74" y="61"/>
                    </a:cubicBezTo>
                    <a:cubicBezTo>
                      <a:pt x="74" y="61"/>
                      <a:pt x="74" y="61"/>
                      <a:pt x="74" y="61"/>
                    </a:cubicBezTo>
                    <a:cubicBezTo>
                      <a:pt x="74" y="61"/>
                      <a:pt x="74" y="61"/>
                      <a:pt x="74" y="61"/>
                    </a:cubicBezTo>
                    <a:cubicBezTo>
                      <a:pt x="70" y="65"/>
                      <a:pt x="66" y="69"/>
                      <a:pt x="63" y="72"/>
                    </a:cubicBezTo>
                    <a:cubicBezTo>
                      <a:pt x="49" y="85"/>
                      <a:pt x="38" y="100"/>
                      <a:pt x="29" y="117"/>
                    </a:cubicBezTo>
                    <a:cubicBezTo>
                      <a:pt x="32" y="112"/>
                      <a:pt x="34" y="107"/>
                      <a:pt x="38" y="102"/>
                    </a:cubicBezTo>
                    <a:cubicBezTo>
                      <a:pt x="47" y="86"/>
                      <a:pt x="59" y="72"/>
                      <a:pt x="72" y="60"/>
                    </a:cubicBezTo>
                    <a:cubicBezTo>
                      <a:pt x="73" y="60"/>
                      <a:pt x="73" y="60"/>
                      <a:pt x="73" y="59"/>
                    </a:cubicBezTo>
                    <a:cubicBezTo>
                      <a:pt x="75" y="58"/>
                      <a:pt x="76" y="56"/>
                      <a:pt x="78" y="55"/>
                    </a:cubicBezTo>
                    <a:cubicBezTo>
                      <a:pt x="78" y="55"/>
                      <a:pt x="79" y="56"/>
                      <a:pt x="79" y="55"/>
                    </a:cubicBezTo>
                    <a:cubicBezTo>
                      <a:pt x="79" y="55"/>
                      <a:pt x="79" y="54"/>
                      <a:pt x="79" y="54"/>
                    </a:cubicBezTo>
                    <a:cubicBezTo>
                      <a:pt x="81" y="53"/>
                      <a:pt x="83" y="51"/>
                      <a:pt x="85" y="50"/>
                    </a:cubicBezTo>
                    <a:cubicBezTo>
                      <a:pt x="85" y="50"/>
                      <a:pt x="85" y="51"/>
                      <a:pt x="85" y="51"/>
                    </a:cubicBezTo>
                    <a:cubicBezTo>
                      <a:pt x="85" y="50"/>
                      <a:pt x="86" y="50"/>
                      <a:pt x="86" y="49"/>
                    </a:cubicBezTo>
                    <a:cubicBezTo>
                      <a:pt x="123" y="22"/>
                      <a:pt x="169" y="9"/>
                      <a:pt x="215" y="13"/>
                    </a:cubicBezTo>
                    <a:cubicBezTo>
                      <a:pt x="215" y="13"/>
                      <a:pt x="215" y="13"/>
                      <a:pt x="215" y="13"/>
                    </a:cubicBezTo>
                    <a:cubicBezTo>
                      <a:pt x="215" y="13"/>
                      <a:pt x="215" y="14"/>
                      <a:pt x="215" y="14"/>
                    </a:cubicBezTo>
                    <a:cubicBezTo>
                      <a:pt x="216" y="14"/>
                      <a:pt x="216" y="14"/>
                      <a:pt x="216" y="14"/>
                    </a:cubicBezTo>
                    <a:cubicBezTo>
                      <a:pt x="216" y="14"/>
                      <a:pt x="216" y="13"/>
                      <a:pt x="216" y="13"/>
                    </a:cubicBezTo>
                    <a:cubicBezTo>
                      <a:pt x="223" y="13"/>
                      <a:pt x="229" y="14"/>
                      <a:pt x="236" y="16"/>
                    </a:cubicBezTo>
                    <a:cubicBezTo>
                      <a:pt x="235" y="18"/>
                      <a:pt x="238" y="17"/>
                      <a:pt x="237" y="19"/>
                    </a:cubicBezTo>
                    <a:cubicBezTo>
                      <a:pt x="238" y="19"/>
                      <a:pt x="238" y="17"/>
                      <a:pt x="237" y="16"/>
                    </a:cubicBezTo>
                    <a:cubicBezTo>
                      <a:pt x="239" y="16"/>
                      <a:pt x="240" y="16"/>
                      <a:pt x="242" y="17"/>
                    </a:cubicBezTo>
                    <a:cubicBezTo>
                      <a:pt x="242" y="17"/>
                      <a:pt x="242" y="17"/>
                      <a:pt x="242" y="18"/>
                    </a:cubicBezTo>
                    <a:cubicBezTo>
                      <a:pt x="242" y="17"/>
                      <a:pt x="242" y="17"/>
                      <a:pt x="243" y="17"/>
                    </a:cubicBezTo>
                    <a:cubicBezTo>
                      <a:pt x="247" y="18"/>
                      <a:pt x="251" y="19"/>
                      <a:pt x="255" y="20"/>
                    </a:cubicBezTo>
                    <a:cubicBezTo>
                      <a:pt x="254" y="22"/>
                      <a:pt x="255" y="21"/>
                      <a:pt x="255" y="20"/>
                    </a:cubicBezTo>
                    <a:cubicBezTo>
                      <a:pt x="256" y="21"/>
                      <a:pt x="257" y="21"/>
                      <a:pt x="258" y="21"/>
                    </a:cubicBezTo>
                    <a:cubicBezTo>
                      <a:pt x="261" y="22"/>
                      <a:pt x="264" y="23"/>
                      <a:pt x="267" y="24"/>
                    </a:cubicBezTo>
                    <a:cubicBezTo>
                      <a:pt x="266" y="26"/>
                      <a:pt x="268" y="26"/>
                      <a:pt x="268" y="25"/>
                    </a:cubicBezTo>
                    <a:cubicBezTo>
                      <a:pt x="269" y="25"/>
                      <a:pt x="270" y="25"/>
                      <a:pt x="270" y="26"/>
                    </a:cubicBezTo>
                    <a:cubicBezTo>
                      <a:pt x="271" y="26"/>
                      <a:pt x="272" y="27"/>
                      <a:pt x="272" y="27"/>
                    </a:cubicBezTo>
                    <a:cubicBezTo>
                      <a:pt x="272" y="27"/>
                      <a:pt x="272" y="26"/>
                      <a:pt x="272" y="26"/>
                    </a:cubicBezTo>
                    <a:cubicBezTo>
                      <a:pt x="273" y="27"/>
                      <a:pt x="275" y="27"/>
                      <a:pt x="276" y="28"/>
                    </a:cubicBezTo>
                    <a:cubicBezTo>
                      <a:pt x="276" y="28"/>
                      <a:pt x="276" y="29"/>
                      <a:pt x="276" y="29"/>
                    </a:cubicBezTo>
                    <a:cubicBezTo>
                      <a:pt x="276" y="29"/>
                      <a:pt x="277" y="29"/>
                      <a:pt x="277" y="28"/>
                    </a:cubicBezTo>
                    <a:cubicBezTo>
                      <a:pt x="277" y="28"/>
                      <a:pt x="278" y="29"/>
                      <a:pt x="278" y="29"/>
                    </a:cubicBezTo>
                    <a:cubicBezTo>
                      <a:pt x="278" y="30"/>
                      <a:pt x="278" y="30"/>
                      <a:pt x="277" y="30"/>
                    </a:cubicBezTo>
                    <a:cubicBezTo>
                      <a:pt x="278" y="32"/>
                      <a:pt x="279" y="31"/>
                      <a:pt x="279" y="29"/>
                    </a:cubicBezTo>
                    <a:cubicBezTo>
                      <a:pt x="279" y="29"/>
                      <a:pt x="280" y="30"/>
                      <a:pt x="280" y="30"/>
                    </a:cubicBezTo>
                    <a:cubicBezTo>
                      <a:pt x="280" y="30"/>
                      <a:pt x="280" y="31"/>
                      <a:pt x="280" y="31"/>
                    </a:cubicBezTo>
                    <a:cubicBezTo>
                      <a:pt x="281" y="31"/>
                      <a:pt x="281" y="31"/>
                      <a:pt x="282" y="31"/>
                    </a:cubicBezTo>
                    <a:cubicBezTo>
                      <a:pt x="282" y="31"/>
                      <a:pt x="282" y="31"/>
                      <a:pt x="282" y="31"/>
                    </a:cubicBezTo>
                    <a:cubicBezTo>
                      <a:pt x="282" y="31"/>
                      <a:pt x="282" y="31"/>
                      <a:pt x="283" y="31"/>
                    </a:cubicBezTo>
                    <a:cubicBezTo>
                      <a:pt x="282" y="32"/>
                      <a:pt x="282" y="34"/>
                      <a:pt x="280" y="34"/>
                    </a:cubicBezTo>
                    <a:cubicBezTo>
                      <a:pt x="280" y="35"/>
                      <a:pt x="280" y="35"/>
                      <a:pt x="280" y="36"/>
                    </a:cubicBezTo>
                    <a:cubicBezTo>
                      <a:pt x="282" y="35"/>
                      <a:pt x="283" y="33"/>
                      <a:pt x="284" y="32"/>
                    </a:cubicBezTo>
                    <a:cubicBezTo>
                      <a:pt x="346" y="62"/>
                      <a:pt x="388" y="121"/>
                      <a:pt x="393" y="191"/>
                    </a:cubicBezTo>
                    <a:cubicBezTo>
                      <a:pt x="393" y="195"/>
                      <a:pt x="394" y="196"/>
                      <a:pt x="394" y="195"/>
                    </a:cubicBezTo>
                    <a:cubicBezTo>
                      <a:pt x="395" y="194"/>
                      <a:pt x="395" y="189"/>
                      <a:pt x="394" y="186"/>
                    </a:cubicBezTo>
                    <a:close/>
                    <a:moveTo>
                      <a:pt x="61" y="66"/>
                    </a:moveTo>
                    <a:cubicBezTo>
                      <a:pt x="61" y="66"/>
                      <a:pt x="61" y="66"/>
                      <a:pt x="61" y="66"/>
                    </a:cubicBezTo>
                    <a:cubicBezTo>
                      <a:pt x="61" y="66"/>
                      <a:pt x="61" y="66"/>
                      <a:pt x="61" y="66"/>
                    </a:cubicBezTo>
                    <a:cubicBezTo>
                      <a:pt x="51" y="76"/>
                      <a:pt x="43" y="87"/>
                      <a:pt x="35" y="99"/>
                    </a:cubicBezTo>
                    <a:cubicBezTo>
                      <a:pt x="16" y="130"/>
                      <a:pt x="8" y="166"/>
                      <a:pt x="9" y="201"/>
                    </a:cubicBezTo>
                    <a:cubicBezTo>
                      <a:pt x="9" y="223"/>
                      <a:pt x="14" y="246"/>
                      <a:pt x="22" y="268"/>
                    </a:cubicBezTo>
                    <a:cubicBezTo>
                      <a:pt x="11" y="240"/>
                      <a:pt x="6" y="211"/>
                      <a:pt x="8" y="181"/>
                    </a:cubicBezTo>
                    <a:cubicBezTo>
                      <a:pt x="10" y="132"/>
                      <a:pt x="33" y="87"/>
                      <a:pt x="69" y="54"/>
                    </a:cubicBezTo>
                    <a:cubicBezTo>
                      <a:pt x="69" y="56"/>
                      <a:pt x="70" y="56"/>
                      <a:pt x="71" y="56"/>
                    </a:cubicBezTo>
                    <a:cubicBezTo>
                      <a:pt x="68" y="59"/>
                      <a:pt x="64" y="63"/>
                      <a:pt x="61" y="66"/>
                    </a:cubicBezTo>
                    <a:close/>
                  </a:path>
                </a:pathLst>
              </a:custGeom>
              <a:solidFill>
                <a:srgbClr val="6CBDB5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200"/>
                  <a:buFont typeface="Calibri"/>
                  <a:buNone/>
                </a:pPr>
                <a:r>
                  <a:t/>
                </a:r>
                <a:endParaRPr b="0" i="0" sz="1200" u="none" cap="none" strike="noStrike">
                  <a:solidFill>
                    <a:srgbClr val="292929"/>
                  </a:solidFill>
                  <a:latin typeface="Montserrat ExtraBold"/>
                  <a:ea typeface="Montserrat ExtraBold"/>
                  <a:cs typeface="Montserrat ExtraBold"/>
                  <a:sym typeface="Montserrat ExtraBold"/>
                </a:endParaRPr>
              </a:p>
            </p:txBody>
          </p:sp>
          <p:sp>
            <p:nvSpPr>
              <p:cNvPr id="218" name="Google Shape;218;p10"/>
              <p:cNvSpPr/>
              <p:nvPr/>
            </p:nvSpPr>
            <p:spPr>
              <a:xfrm>
                <a:off x="19738976" y="4878387"/>
                <a:ext cx="3622675" cy="4208463"/>
              </a:xfrm>
              <a:custGeom>
                <a:rect b="b" l="l" r="r" t="t"/>
                <a:pathLst>
                  <a:path extrusionOk="0" h="374" w="322">
                    <a:moveTo>
                      <a:pt x="91" y="371"/>
                    </a:moveTo>
                    <a:cubicBezTo>
                      <a:pt x="52" y="345"/>
                      <a:pt x="22" y="303"/>
                      <a:pt x="11" y="254"/>
                    </a:cubicBezTo>
                    <a:cubicBezTo>
                      <a:pt x="1" y="205"/>
                      <a:pt x="9" y="152"/>
                      <a:pt x="36" y="108"/>
                    </a:cubicBezTo>
                    <a:cubicBezTo>
                      <a:pt x="80" y="37"/>
                      <a:pt x="164" y="0"/>
                      <a:pt x="245" y="14"/>
                    </a:cubicBezTo>
                    <a:cubicBezTo>
                      <a:pt x="272" y="18"/>
                      <a:pt x="297" y="28"/>
                      <a:pt x="319" y="40"/>
                    </a:cubicBezTo>
                    <a:cubicBezTo>
                      <a:pt x="320" y="41"/>
                      <a:pt x="322" y="42"/>
                      <a:pt x="321" y="41"/>
                    </a:cubicBezTo>
                    <a:cubicBezTo>
                      <a:pt x="320" y="41"/>
                      <a:pt x="319" y="39"/>
                      <a:pt x="317" y="38"/>
                    </a:cubicBezTo>
                    <a:cubicBezTo>
                      <a:pt x="271" y="12"/>
                      <a:pt x="215" y="3"/>
                      <a:pt x="163" y="15"/>
                    </a:cubicBezTo>
                    <a:cubicBezTo>
                      <a:pt x="111" y="27"/>
                      <a:pt x="63" y="61"/>
                      <a:pt x="35" y="107"/>
                    </a:cubicBezTo>
                    <a:cubicBezTo>
                      <a:pt x="8" y="151"/>
                      <a:pt x="0" y="205"/>
                      <a:pt x="11" y="255"/>
                    </a:cubicBezTo>
                    <a:cubicBezTo>
                      <a:pt x="22" y="304"/>
                      <a:pt x="53" y="347"/>
                      <a:pt x="92" y="373"/>
                    </a:cubicBezTo>
                    <a:cubicBezTo>
                      <a:pt x="93" y="374"/>
                      <a:pt x="94" y="374"/>
                      <a:pt x="94" y="374"/>
                    </a:cubicBezTo>
                    <a:cubicBezTo>
                      <a:pt x="93" y="373"/>
                      <a:pt x="92" y="372"/>
                      <a:pt x="91" y="371"/>
                    </a:cubicBezTo>
                    <a:close/>
                  </a:path>
                </a:pathLst>
              </a:custGeom>
              <a:solidFill>
                <a:srgbClr val="6CBDB5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200"/>
                  <a:buFont typeface="Calibri"/>
                  <a:buNone/>
                </a:pPr>
                <a:r>
                  <a:t/>
                </a:r>
                <a:endParaRPr b="0" i="0" sz="1200" u="none" cap="none" strike="noStrike">
                  <a:solidFill>
                    <a:srgbClr val="292929"/>
                  </a:solidFill>
                  <a:latin typeface="Montserrat ExtraBold"/>
                  <a:ea typeface="Montserrat ExtraBold"/>
                  <a:cs typeface="Montserrat ExtraBold"/>
                  <a:sym typeface="Montserrat ExtraBold"/>
                </a:endParaRPr>
              </a:p>
            </p:txBody>
          </p:sp>
          <p:sp>
            <p:nvSpPr>
              <p:cNvPr id="219" name="Google Shape;219;p10"/>
              <p:cNvSpPr/>
              <p:nvPr/>
            </p:nvSpPr>
            <p:spPr>
              <a:xfrm>
                <a:off x="19829463" y="5070475"/>
                <a:ext cx="1789113" cy="3554413"/>
              </a:xfrm>
              <a:custGeom>
                <a:rect b="b" l="l" r="r" t="t"/>
                <a:pathLst>
                  <a:path extrusionOk="0" h="316" w="159">
                    <a:moveTo>
                      <a:pt x="49" y="67"/>
                    </a:moveTo>
                    <a:cubicBezTo>
                      <a:pt x="76" y="35"/>
                      <a:pt x="114" y="11"/>
                      <a:pt x="156" y="1"/>
                    </a:cubicBezTo>
                    <a:cubicBezTo>
                      <a:pt x="157" y="0"/>
                      <a:pt x="158" y="0"/>
                      <a:pt x="159" y="0"/>
                    </a:cubicBezTo>
                    <a:cubicBezTo>
                      <a:pt x="158" y="0"/>
                      <a:pt x="157" y="0"/>
                      <a:pt x="155" y="0"/>
                    </a:cubicBezTo>
                    <a:cubicBezTo>
                      <a:pt x="99" y="14"/>
                      <a:pt x="50" y="53"/>
                      <a:pt x="23" y="105"/>
                    </a:cubicBezTo>
                    <a:cubicBezTo>
                      <a:pt x="8" y="133"/>
                      <a:pt x="0" y="164"/>
                      <a:pt x="1" y="197"/>
                    </a:cubicBezTo>
                    <a:cubicBezTo>
                      <a:pt x="3" y="241"/>
                      <a:pt x="18" y="278"/>
                      <a:pt x="43" y="313"/>
                    </a:cubicBezTo>
                    <a:cubicBezTo>
                      <a:pt x="44" y="315"/>
                      <a:pt x="45" y="316"/>
                      <a:pt x="45" y="316"/>
                    </a:cubicBezTo>
                    <a:cubicBezTo>
                      <a:pt x="45" y="316"/>
                      <a:pt x="45" y="315"/>
                      <a:pt x="44" y="314"/>
                    </a:cubicBezTo>
                    <a:cubicBezTo>
                      <a:pt x="17" y="276"/>
                      <a:pt x="1" y="232"/>
                      <a:pt x="3" y="185"/>
                    </a:cubicBezTo>
                    <a:cubicBezTo>
                      <a:pt x="4" y="142"/>
                      <a:pt x="21" y="100"/>
                      <a:pt x="49" y="67"/>
                    </a:cubicBezTo>
                    <a:close/>
                  </a:path>
                </a:pathLst>
              </a:custGeom>
              <a:solidFill>
                <a:srgbClr val="6CBDB5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200"/>
                  <a:buFont typeface="Calibri"/>
                  <a:buNone/>
                </a:pPr>
                <a:r>
                  <a:t/>
                </a:r>
                <a:endParaRPr b="0" i="0" sz="1200" u="none" cap="none" strike="noStrike">
                  <a:solidFill>
                    <a:srgbClr val="292929"/>
                  </a:solidFill>
                  <a:latin typeface="Montserrat ExtraBold"/>
                  <a:ea typeface="Montserrat ExtraBold"/>
                  <a:cs typeface="Montserrat ExtraBold"/>
                  <a:sym typeface="Montserrat ExtraBold"/>
                </a:endParaRPr>
              </a:p>
            </p:txBody>
          </p:sp>
          <p:sp>
            <p:nvSpPr>
              <p:cNvPr id="220" name="Google Shape;220;p10"/>
              <p:cNvSpPr/>
              <p:nvPr/>
            </p:nvSpPr>
            <p:spPr>
              <a:xfrm>
                <a:off x="19796126" y="6430962"/>
                <a:ext cx="4454525" cy="3116263"/>
              </a:xfrm>
              <a:custGeom>
                <a:rect b="b" l="l" r="r" t="t"/>
                <a:pathLst>
                  <a:path extrusionOk="0" h="277" w="396">
                    <a:moveTo>
                      <a:pt x="394" y="74"/>
                    </a:moveTo>
                    <a:cubicBezTo>
                      <a:pt x="394" y="75"/>
                      <a:pt x="394" y="77"/>
                      <a:pt x="394" y="78"/>
                    </a:cubicBezTo>
                    <a:cubicBezTo>
                      <a:pt x="395" y="100"/>
                      <a:pt x="392" y="124"/>
                      <a:pt x="385" y="146"/>
                    </a:cubicBezTo>
                    <a:cubicBezTo>
                      <a:pt x="377" y="166"/>
                      <a:pt x="366" y="185"/>
                      <a:pt x="352" y="201"/>
                    </a:cubicBezTo>
                    <a:cubicBezTo>
                      <a:pt x="352" y="200"/>
                      <a:pt x="352" y="201"/>
                      <a:pt x="352" y="201"/>
                    </a:cubicBezTo>
                    <a:cubicBezTo>
                      <a:pt x="337" y="219"/>
                      <a:pt x="319" y="233"/>
                      <a:pt x="300" y="245"/>
                    </a:cubicBezTo>
                    <a:cubicBezTo>
                      <a:pt x="269" y="261"/>
                      <a:pt x="236" y="267"/>
                      <a:pt x="202" y="267"/>
                    </a:cubicBezTo>
                    <a:cubicBezTo>
                      <a:pt x="141" y="266"/>
                      <a:pt x="84" y="235"/>
                      <a:pt x="48" y="188"/>
                    </a:cubicBezTo>
                    <a:cubicBezTo>
                      <a:pt x="32" y="165"/>
                      <a:pt x="20" y="139"/>
                      <a:pt x="15" y="112"/>
                    </a:cubicBezTo>
                    <a:cubicBezTo>
                      <a:pt x="14" y="108"/>
                      <a:pt x="13" y="105"/>
                      <a:pt x="13" y="105"/>
                    </a:cubicBezTo>
                    <a:cubicBezTo>
                      <a:pt x="12" y="105"/>
                      <a:pt x="12" y="108"/>
                      <a:pt x="13" y="112"/>
                    </a:cubicBezTo>
                    <a:cubicBezTo>
                      <a:pt x="16" y="126"/>
                      <a:pt x="20" y="140"/>
                      <a:pt x="26" y="153"/>
                    </a:cubicBezTo>
                    <a:cubicBezTo>
                      <a:pt x="25" y="152"/>
                      <a:pt x="25" y="152"/>
                      <a:pt x="25" y="153"/>
                    </a:cubicBezTo>
                    <a:cubicBezTo>
                      <a:pt x="4" y="107"/>
                      <a:pt x="2" y="53"/>
                      <a:pt x="20" y="5"/>
                    </a:cubicBezTo>
                    <a:cubicBezTo>
                      <a:pt x="21" y="3"/>
                      <a:pt x="22" y="1"/>
                      <a:pt x="21" y="0"/>
                    </a:cubicBezTo>
                    <a:cubicBezTo>
                      <a:pt x="21" y="0"/>
                      <a:pt x="20" y="2"/>
                      <a:pt x="19" y="5"/>
                    </a:cubicBezTo>
                    <a:cubicBezTo>
                      <a:pt x="0" y="54"/>
                      <a:pt x="3" y="111"/>
                      <a:pt x="26" y="158"/>
                    </a:cubicBezTo>
                    <a:cubicBezTo>
                      <a:pt x="27" y="160"/>
                      <a:pt x="28" y="162"/>
                      <a:pt x="29" y="164"/>
                    </a:cubicBezTo>
                    <a:cubicBezTo>
                      <a:pt x="50" y="203"/>
                      <a:pt x="83" y="233"/>
                      <a:pt x="123" y="251"/>
                    </a:cubicBezTo>
                    <a:cubicBezTo>
                      <a:pt x="180" y="277"/>
                      <a:pt x="247" y="275"/>
                      <a:pt x="301" y="245"/>
                    </a:cubicBezTo>
                    <a:cubicBezTo>
                      <a:pt x="320" y="234"/>
                      <a:pt x="337" y="219"/>
                      <a:pt x="352" y="202"/>
                    </a:cubicBezTo>
                    <a:cubicBezTo>
                      <a:pt x="352" y="202"/>
                      <a:pt x="352" y="202"/>
                      <a:pt x="353" y="202"/>
                    </a:cubicBezTo>
                    <a:cubicBezTo>
                      <a:pt x="354" y="202"/>
                      <a:pt x="353" y="202"/>
                      <a:pt x="353" y="201"/>
                    </a:cubicBezTo>
                    <a:cubicBezTo>
                      <a:pt x="353" y="201"/>
                      <a:pt x="353" y="201"/>
                      <a:pt x="352" y="201"/>
                    </a:cubicBezTo>
                    <a:cubicBezTo>
                      <a:pt x="354" y="200"/>
                      <a:pt x="355" y="199"/>
                      <a:pt x="356" y="197"/>
                    </a:cubicBezTo>
                    <a:cubicBezTo>
                      <a:pt x="369" y="181"/>
                      <a:pt x="380" y="163"/>
                      <a:pt x="386" y="145"/>
                    </a:cubicBezTo>
                    <a:cubicBezTo>
                      <a:pt x="394" y="120"/>
                      <a:pt x="396" y="96"/>
                      <a:pt x="394" y="74"/>
                    </a:cubicBezTo>
                    <a:cubicBezTo>
                      <a:pt x="394" y="73"/>
                      <a:pt x="394" y="73"/>
                      <a:pt x="394" y="74"/>
                    </a:cubicBezTo>
                    <a:close/>
                  </a:path>
                </a:pathLst>
              </a:custGeom>
              <a:solidFill>
                <a:srgbClr val="6CBDB5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200"/>
                  <a:buFont typeface="Calibri"/>
                  <a:buNone/>
                </a:pPr>
                <a:r>
                  <a:t/>
                </a:r>
                <a:endParaRPr b="0" i="0" sz="1200" u="none" cap="none" strike="noStrike">
                  <a:solidFill>
                    <a:srgbClr val="292929"/>
                  </a:solidFill>
                  <a:latin typeface="Montserrat ExtraBold"/>
                  <a:ea typeface="Montserrat ExtraBold"/>
                  <a:cs typeface="Montserrat ExtraBold"/>
                  <a:sym typeface="Montserrat ExtraBold"/>
                </a:endParaRPr>
              </a:p>
            </p:txBody>
          </p:sp>
        </p:grpSp>
        <p:sp>
          <p:nvSpPr>
            <p:cNvPr id="221" name="Google Shape;221;p10"/>
            <p:cNvSpPr/>
            <p:nvPr/>
          </p:nvSpPr>
          <p:spPr>
            <a:xfrm>
              <a:off x="7957489" y="3250243"/>
              <a:ext cx="1421206" cy="1416793"/>
            </a:xfrm>
            <a:prstGeom prst="ellipse">
              <a:avLst/>
            </a:prstGeom>
            <a:solidFill>
              <a:srgbClr val="6CBDB5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92929"/>
                </a:buClr>
                <a:buSzPts val="2800"/>
                <a:buFont typeface="Montserrat ExtraBold"/>
                <a:buNone/>
              </a:pPr>
              <a:r>
                <a:rPr b="0" i="0" lang="ar-SA" sz="2800" u="none" cap="none" strike="noStrike">
                  <a:solidFill>
                    <a:srgbClr val="292929"/>
                  </a:solidFill>
                  <a:latin typeface="Montserrat ExtraBold"/>
                  <a:ea typeface="Montserrat ExtraBold"/>
                  <a:cs typeface="Montserrat ExtraBold"/>
                  <a:sym typeface="Montserrat ExtraBold"/>
                </a:rPr>
                <a:t>9</a:t>
              </a:r>
              <a:endParaRPr b="0" i="0" sz="1200" u="none" cap="none" strike="noStrike">
                <a:solidFill>
                  <a:srgbClr val="292929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endParaRPr>
            </a:p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92929"/>
                </a:buClr>
                <a:buSzPts val="1200"/>
                <a:buFont typeface="Montserrat ExtraBold"/>
                <a:buNone/>
              </a:pPr>
              <a:r>
                <a:rPr b="0" i="0" lang="ar-SA" sz="1200" u="none" cap="none" strike="noStrike">
                  <a:solidFill>
                    <a:srgbClr val="292929"/>
                  </a:solidFill>
                  <a:latin typeface="Montserrat ExtraBold"/>
                  <a:ea typeface="Montserrat ExtraBold"/>
                  <a:cs typeface="Montserrat ExtraBold"/>
                  <a:sym typeface="Montserrat ExtraBold"/>
                </a:rPr>
                <a:t>عدد</a:t>
              </a:r>
              <a:br>
                <a:rPr b="0" i="0" lang="ar-SA" sz="1200" u="none" cap="none" strike="noStrike">
                  <a:solidFill>
                    <a:srgbClr val="292929"/>
                  </a:solidFill>
                  <a:latin typeface="Montserrat ExtraBold"/>
                  <a:ea typeface="Montserrat ExtraBold"/>
                  <a:cs typeface="Montserrat ExtraBold"/>
                  <a:sym typeface="Montserrat ExtraBold"/>
                </a:rPr>
              </a:br>
              <a:r>
                <a:rPr b="0" i="0" lang="ar-SA" sz="1200" u="none" cap="none" strike="noStrike">
                  <a:solidFill>
                    <a:srgbClr val="292929"/>
                  </a:solidFill>
                  <a:latin typeface="Montserrat ExtraBold"/>
                  <a:ea typeface="Montserrat ExtraBold"/>
                  <a:cs typeface="Montserrat ExtraBold"/>
                  <a:sym typeface="Montserrat ExtraBold"/>
                </a:rPr>
                <a:t>المستفيدات</a:t>
              </a:r>
              <a:endParaRPr/>
            </a:p>
          </p:txBody>
        </p:sp>
        <p:sp>
          <p:nvSpPr>
            <p:cNvPr id="222" name="Google Shape;222;p10"/>
            <p:cNvSpPr/>
            <p:nvPr/>
          </p:nvSpPr>
          <p:spPr>
            <a:xfrm>
              <a:off x="6220310" y="3286751"/>
              <a:ext cx="1388682" cy="1416793"/>
            </a:xfrm>
            <a:prstGeom prst="ellipse">
              <a:avLst/>
            </a:prstGeom>
            <a:solidFill>
              <a:srgbClr val="6CBDB5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92929"/>
                </a:buClr>
                <a:buSzPts val="2800"/>
                <a:buFont typeface="Montserrat ExtraBold"/>
                <a:buNone/>
              </a:pPr>
              <a:r>
                <a:rPr b="0" i="0" lang="ar-SA" sz="2800" u="none" cap="none" strike="noStrike">
                  <a:solidFill>
                    <a:srgbClr val="292929"/>
                  </a:solidFill>
                  <a:latin typeface="Montserrat ExtraBold"/>
                  <a:ea typeface="Montserrat ExtraBold"/>
                  <a:cs typeface="Montserrat ExtraBold"/>
                  <a:sym typeface="Montserrat ExtraBold"/>
                </a:rPr>
                <a:t>16</a:t>
              </a:r>
              <a:endParaRPr b="0" i="0" sz="1401" u="none" cap="none" strike="noStrike">
                <a:solidFill>
                  <a:srgbClr val="292929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endParaRPr>
            </a:p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92929"/>
                </a:buClr>
                <a:buSzPts val="1200"/>
                <a:buFont typeface="Montserrat ExtraBold"/>
                <a:buNone/>
              </a:pPr>
              <a:r>
                <a:rPr b="0" i="0" lang="ar-SA" sz="1200" u="none" cap="none" strike="noStrike">
                  <a:solidFill>
                    <a:srgbClr val="292929"/>
                  </a:solidFill>
                  <a:latin typeface="Montserrat ExtraBold"/>
                  <a:ea typeface="Montserrat ExtraBold"/>
                  <a:cs typeface="Montserrat ExtraBold"/>
                  <a:sym typeface="Montserrat ExtraBold"/>
                </a:rPr>
                <a:t>عدد الرسائل التحفيزية والتوعوية</a:t>
              </a:r>
              <a:endParaRPr/>
            </a:p>
          </p:txBody>
        </p:sp>
        <p:sp>
          <p:nvSpPr>
            <p:cNvPr id="223" name="Google Shape;223;p10"/>
            <p:cNvSpPr/>
            <p:nvPr/>
          </p:nvSpPr>
          <p:spPr>
            <a:xfrm>
              <a:off x="4537787" y="3177110"/>
              <a:ext cx="1362821" cy="1416793"/>
            </a:xfrm>
            <a:prstGeom prst="ellipse">
              <a:avLst/>
            </a:prstGeom>
            <a:solidFill>
              <a:srgbClr val="6CBDB5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92929"/>
                </a:buClr>
                <a:buSzPts val="2800"/>
                <a:buFont typeface="Montserrat ExtraBold"/>
                <a:buNone/>
              </a:pPr>
              <a:r>
                <a:rPr b="0" i="0" lang="ar-SA" sz="2800" u="none" cap="none" strike="noStrike">
                  <a:solidFill>
                    <a:srgbClr val="292929"/>
                  </a:solidFill>
                  <a:latin typeface="Montserrat ExtraBold"/>
                  <a:ea typeface="Montserrat ExtraBold"/>
                  <a:cs typeface="Montserrat ExtraBold"/>
                  <a:sym typeface="Montserrat ExtraBold"/>
                </a:rPr>
                <a:t>18</a:t>
              </a:r>
              <a:endParaRPr b="0" i="0" sz="1401" u="none" cap="none" strike="noStrike">
                <a:solidFill>
                  <a:srgbClr val="292929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endParaRPr>
            </a:p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92929"/>
                </a:buClr>
                <a:buSzPts val="1200"/>
                <a:buFont typeface="Montserrat ExtraBold"/>
                <a:buNone/>
              </a:pPr>
              <a:r>
                <a:rPr b="0" i="0" lang="ar-SA" sz="1200" u="none" cap="none" strike="noStrike">
                  <a:solidFill>
                    <a:srgbClr val="292929"/>
                  </a:solidFill>
                  <a:latin typeface="Montserrat ExtraBold"/>
                  <a:ea typeface="Montserrat ExtraBold"/>
                  <a:cs typeface="Montserrat ExtraBold"/>
                  <a:sym typeface="Montserrat ExtraBold"/>
                </a:rPr>
                <a:t>عدد المواد الإثرائية </a:t>
              </a:r>
              <a:endParaRPr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1"/>
          <p:cNvSpPr/>
          <p:nvPr/>
        </p:nvSpPr>
        <p:spPr>
          <a:xfrm>
            <a:off x="4159045" y="1359311"/>
            <a:ext cx="3712265" cy="823451"/>
          </a:xfrm>
          <a:prstGeom prst="roundRect">
            <a:avLst>
              <a:gd fmla="val 50000" name="adj"/>
            </a:avLst>
          </a:prstGeom>
          <a:solidFill>
            <a:srgbClr val="CE469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IBM Plex Sans Arabic"/>
              <a:buNone/>
            </a:pPr>
            <a:r>
              <a:rPr b="1" i="0" lang="ar-SA" sz="3200" u="none" cap="none" strike="noStrike">
                <a:solidFill>
                  <a:srgbClr val="FFFFFF"/>
                </a:solidFill>
                <a:latin typeface="IBM Plex Sans Arabic"/>
                <a:ea typeface="IBM Plex Sans Arabic"/>
                <a:cs typeface="IBM Plex Sans Arabic"/>
                <a:sym typeface="IBM Plex Sans Arabic"/>
              </a:rPr>
              <a:t>صور من قراءة الكتب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2"/>
          <p:cNvSpPr/>
          <p:nvPr/>
        </p:nvSpPr>
        <p:spPr>
          <a:xfrm>
            <a:off x="4320690" y="1359311"/>
            <a:ext cx="3550620" cy="823451"/>
          </a:xfrm>
          <a:prstGeom prst="roundRect">
            <a:avLst>
              <a:gd fmla="val 50000" name="adj"/>
            </a:avLst>
          </a:prstGeom>
          <a:solidFill>
            <a:srgbClr val="CE469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IBM Plex Sans Arabic"/>
              <a:buNone/>
            </a:pPr>
            <a:r>
              <a:rPr b="1" i="0" lang="ar-SA" sz="3200" u="none" cap="none" strike="noStrike">
                <a:solidFill>
                  <a:srgbClr val="FFFFFF"/>
                </a:solidFill>
                <a:latin typeface="IBM Plex Sans Arabic"/>
                <a:ea typeface="IBM Plex Sans Arabic"/>
                <a:cs typeface="IBM Plex Sans Arabic"/>
                <a:sym typeface="IBM Plex Sans Arabic"/>
              </a:rPr>
              <a:t>مسار القدرات </a:t>
            </a:r>
            <a:endParaRPr/>
          </a:p>
        </p:txBody>
      </p:sp>
      <p:sp>
        <p:nvSpPr>
          <p:cNvPr id="234" name="Google Shape;234;p12"/>
          <p:cNvSpPr txBox="1"/>
          <p:nvPr/>
        </p:nvSpPr>
        <p:spPr>
          <a:xfrm>
            <a:off x="5712416" y="2815607"/>
            <a:ext cx="3702831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87B7"/>
              </a:buClr>
              <a:buSzPts val="1800"/>
              <a:buFont typeface="IBM Plex Sans Arabic"/>
              <a:buNone/>
            </a:pPr>
            <a:r>
              <a:rPr b="0" i="0" lang="ar-SA" sz="1800" u="none" cap="none" strike="noStrike">
                <a:solidFill>
                  <a:srgbClr val="E487B7"/>
                </a:solidFill>
                <a:latin typeface="IBM Plex Sans Arabic"/>
                <a:ea typeface="IBM Plex Sans Arabic"/>
                <a:cs typeface="IBM Plex Sans Arabic"/>
                <a:sym typeface="IBM Plex Sans Arabic"/>
              </a:rPr>
              <a:t>مشرفة المسار: </a:t>
            </a:r>
            <a:br>
              <a:rPr b="0" i="0" lang="ar-SA" sz="1800" u="none" cap="none" strike="noStrike">
                <a:solidFill>
                  <a:srgbClr val="000000"/>
                </a:solidFill>
                <a:latin typeface="IBM Plex Sans Arabic"/>
                <a:ea typeface="IBM Plex Sans Arabic"/>
                <a:cs typeface="IBM Plex Sans Arabic"/>
                <a:sym typeface="IBM Plex Sans Arabic"/>
              </a:rPr>
            </a:br>
            <a:r>
              <a:rPr b="0" i="0" lang="ar-SA" sz="1800" u="none" cap="none" strike="noStrike">
                <a:solidFill>
                  <a:srgbClr val="E487B7"/>
                </a:solidFill>
                <a:latin typeface="IBM Plex Sans Arabic"/>
                <a:ea typeface="IBM Plex Sans Arabic"/>
                <a:cs typeface="IBM Plex Sans Arabic"/>
                <a:sym typeface="IBM Plex Sans Arabic"/>
              </a:rPr>
              <a:t> الـ أ . </a:t>
            </a:r>
            <a:r>
              <a:rPr b="0" i="0" lang="ar-SA" sz="1800" u="none" cap="none" strike="noStrike">
                <a:solidFill>
                  <a:srgbClr val="67BCB4"/>
                </a:solidFill>
                <a:latin typeface="IBM Plex Sans Arabic"/>
                <a:ea typeface="IBM Plex Sans Arabic"/>
                <a:cs typeface="IBM Plex Sans Arabic"/>
                <a:sym typeface="IBM Plex Sans Arabic"/>
              </a:rPr>
              <a:t>تغريد العمري </a:t>
            </a:r>
            <a:endParaRPr b="0" i="0" sz="1800" u="none" cap="none" strike="noStrike">
              <a:solidFill>
                <a:srgbClr val="67BCB4"/>
              </a:solidFill>
              <a:latin typeface="IBM Plex Sans Arabic"/>
              <a:ea typeface="IBM Plex Sans Arabic"/>
              <a:cs typeface="IBM Plex Sans Arabic"/>
              <a:sym typeface="IBM Plex Sans Arabic"/>
            </a:endParaRPr>
          </a:p>
        </p:txBody>
      </p:sp>
      <p:grpSp>
        <p:nvGrpSpPr>
          <p:cNvPr id="235" name="Google Shape;235;p12"/>
          <p:cNvGrpSpPr/>
          <p:nvPr/>
        </p:nvGrpSpPr>
        <p:grpSpPr>
          <a:xfrm>
            <a:off x="3415260" y="3709043"/>
            <a:ext cx="5168301" cy="1789646"/>
            <a:chOff x="4330501" y="3064618"/>
            <a:chExt cx="5168301" cy="1789646"/>
          </a:xfrm>
        </p:grpSpPr>
        <p:grpSp>
          <p:nvGrpSpPr>
            <p:cNvPr id="236" name="Google Shape;236;p12"/>
            <p:cNvGrpSpPr/>
            <p:nvPr/>
          </p:nvGrpSpPr>
          <p:grpSpPr>
            <a:xfrm>
              <a:off x="4330501" y="3064618"/>
              <a:ext cx="1681566" cy="1705934"/>
              <a:chOff x="19738976" y="4878387"/>
              <a:chExt cx="4602160" cy="4668838"/>
            </a:xfrm>
          </p:grpSpPr>
          <p:sp>
            <p:nvSpPr>
              <p:cNvPr id="237" name="Google Shape;237;p12"/>
              <p:cNvSpPr/>
              <p:nvPr/>
            </p:nvSpPr>
            <p:spPr>
              <a:xfrm>
                <a:off x="19897723" y="5070476"/>
                <a:ext cx="4443413" cy="4410074"/>
              </a:xfrm>
              <a:custGeom>
                <a:rect b="b" l="l" r="r" t="t"/>
                <a:pathLst>
                  <a:path extrusionOk="0" h="392" w="395">
                    <a:moveTo>
                      <a:pt x="394" y="186"/>
                    </a:moveTo>
                    <a:cubicBezTo>
                      <a:pt x="391" y="144"/>
                      <a:pt x="374" y="109"/>
                      <a:pt x="351" y="81"/>
                    </a:cubicBezTo>
                    <a:cubicBezTo>
                      <a:pt x="349" y="79"/>
                      <a:pt x="347" y="76"/>
                      <a:pt x="345" y="74"/>
                    </a:cubicBezTo>
                    <a:cubicBezTo>
                      <a:pt x="345" y="74"/>
                      <a:pt x="345" y="74"/>
                      <a:pt x="346" y="74"/>
                    </a:cubicBezTo>
                    <a:cubicBezTo>
                      <a:pt x="346" y="74"/>
                      <a:pt x="346" y="73"/>
                      <a:pt x="346" y="73"/>
                    </a:cubicBezTo>
                    <a:cubicBezTo>
                      <a:pt x="345" y="73"/>
                      <a:pt x="345" y="73"/>
                      <a:pt x="344" y="73"/>
                    </a:cubicBezTo>
                    <a:cubicBezTo>
                      <a:pt x="344" y="73"/>
                      <a:pt x="344" y="73"/>
                      <a:pt x="344" y="74"/>
                    </a:cubicBezTo>
                    <a:cubicBezTo>
                      <a:pt x="341" y="70"/>
                      <a:pt x="338" y="67"/>
                      <a:pt x="334" y="63"/>
                    </a:cubicBezTo>
                    <a:cubicBezTo>
                      <a:pt x="334" y="63"/>
                      <a:pt x="335" y="63"/>
                      <a:pt x="334" y="61"/>
                    </a:cubicBezTo>
                    <a:cubicBezTo>
                      <a:pt x="334" y="62"/>
                      <a:pt x="333" y="62"/>
                      <a:pt x="333" y="63"/>
                    </a:cubicBezTo>
                    <a:cubicBezTo>
                      <a:pt x="316" y="46"/>
                      <a:pt x="295" y="33"/>
                      <a:pt x="270" y="23"/>
                    </a:cubicBezTo>
                    <a:cubicBezTo>
                      <a:pt x="270" y="23"/>
                      <a:pt x="270" y="23"/>
                      <a:pt x="270" y="23"/>
                    </a:cubicBezTo>
                    <a:cubicBezTo>
                      <a:pt x="270" y="23"/>
                      <a:pt x="270" y="23"/>
                      <a:pt x="270" y="23"/>
                    </a:cubicBezTo>
                    <a:cubicBezTo>
                      <a:pt x="267" y="22"/>
                      <a:pt x="264" y="21"/>
                      <a:pt x="261" y="20"/>
                    </a:cubicBezTo>
                    <a:cubicBezTo>
                      <a:pt x="262" y="19"/>
                      <a:pt x="263" y="17"/>
                      <a:pt x="262" y="16"/>
                    </a:cubicBezTo>
                    <a:cubicBezTo>
                      <a:pt x="262" y="17"/>
                      <a:pt x="261" y="18"/>
                      <a:pt x="260" y="20"/>
                    </a:cubicBezTo>
                    <a:cubicBezTo>
                      <a:pt x="260" y="19"/>
                      <a:pt x="260" y="19"/>
                      <a:pt x="259" y="19"/>
                    </a:cubicBezTo>
                    <a:cubicBezTo>
                      <a:pt x="259" y="19"/>
                      <a:pt x="260" y="19"/>
                      <a:pt x="260" y="19"/>
                    </a:cubicBezTo>
                    <a:cubicBezTo>
                      <a:pt x="260" y="18"/>
                      <a:pt x="259" y="18"/>
                      <a:pt x="260" y="18"/>
                    </a:cubicBezTo>
                    <a:cubicBezTo>
                      <a:pt x="260" y="18"/>
                      <a:pt x="260" y="18"/>
                      <a:pt x="260" y="18"/>
                    </a:cubicBezTo>
                    <a:cubicBezTo>
                      <a:pt x="260" y="18"/>
                      <a:pt x="260" y="18"/>
                      <a:pt x="260" y="18"/>
                    </a:cubicBezTo>
                    <a:cubicBezTo>
                      <a:pt x="260" y="18"/>
                      <a:pt x="260" y="18"/>
                      <a:pt x="260" y="18"/>
                    </a:cubicBezTo>
                    <a:cubicBezTo>
                      <a:pt x="260" y="17"/>
                      <a:pt x="260" y="17"/>
                      <a:pt x="260" y="17"/>
                    </a:cubicBezTo>
                    <a:cubicBezTo>
                      <a:pt x="260" y="17"/>
                      <a:pt x="260" y="16"/>
                      <a:pt x="260" y="16"/>
                    </a:cubicBezTo>
                    <a:cubicBezTo>
                      <a:pt x="259" y="16"/>
                      <a:pt x="259" y="16"/>
                      <a:pt x="258" y="16"/>
                    </a:cubicBezTo>
                    <a:cubicBezTo>
                      <a:pt x="258" y="17"/>
                      <a:pt x="258" y="17"/>
                      <a:pt x="258" y="18"/>
                    </a:cubicBezTo>
                    <a:cubicBezTo>
                      <a:pt x="258" y="18"/>
                      <a:pt x="259" y="18"/>
                      <a:pt x="259" y="18"/>
                    </a:cubicBezTo>
                    <a:cubicBezTo>
                      <a:pt x="259" y="18"/>
                      <a:pt x="259" y="19"/>
                      <a:pt x="259" y="19"/>
                    </a:cubicBezTo>
                    <a:cubicBezTo>
                      <a:pt x="259" y="19"/>
                      <a:pt x="259" y="19"/>
                      <a:pt x="259" y="19"/>
                    </a:cubicBezTo>
                    <a:cubicBezTo>
                      <a:pt x="258" y="19"/>
                      <a:pt x="256" y="18"/>
                      <a:pt x="255" y="18"/>
                    </a:cubicBezTo>
                    <a:cubicBezTo>
                      <a:pt x="254" y="18"/>
                      <a:pt x="254" y="17"/>
                      <a:pt x="253" y="17"/>
                    </a:cubicBezTo>
                    <a:cubicBezTo>
                      <a:pt x="253" y="17"/>
                      <a:pt x="253" y="17"/>
                      <a:pt x="253" y="17"/>
                    </a:cubicBezTo>
                    <a:cubicBezTo>
                      <a:pt x="252" y="17"/>
                      <a:pt x="252" y="17"/>
                      <a:pt x="252" y="17"/>
                    </a:cubicBezTo>
                    <a:cubicBezTo>
                      <a:pt x="194" y="0"/>
                      <a:pt x="133" y="11"/>
                      <a:pt x="86" y="45"/>
                    </a:cubicBezTo>
                    <a:cubicBezTo>
                      <a:pt x="86" y="44"/>
                      <a:pt x="87" y="43"/>
                      <a:pt x="87" y="42"/>
                    </a:cubicBezTo>
                    <a:cubicBezTo>
                      <a:pt x="86" y="41"/>
                      <a:pt x="85" y="44"/>
                      <a:pt x="85" y="45"/>
                    </a:cubicBezTo>
                    <a:cubicBezTo>
                      <a:pt x="84" y="46"/>
                      <a:pt x="84" y="46"/>
                      <a:pt x="83" y="46"/>
                    </a:cubicBezTo>
                    <a:cubicBezTo>
                      <a:pt x="83" y="45"/>
                      <a:pt x="82" y="44"/>
                      <a:pt x="84" y="42"/>
                    </a:cubicBezTo>
                    <a:cubicBezTo>
                      <a:pt x="82" y="42"/>
                      <a:pt x="82" y="44"/>
                      <a:pt x="82" y="46"/>
                    </a:cubicBezTo>
                    <a:cubicBezTo>
                      <a:pt x="83" y="46"/>
                      <a:pt x="83" y="46"/>
                      <a:pt x="83" y="47"/>
                    </a:cubicBezTo>
                    <a:cubicBezTo>
                      <a:pt x="79" y="50"/>
                      <a:pt x="75" y="53"/>
                      <a:pt x="71" y="56"/>
                    </a:cubicBezTo>
                    <a:cubicBezTo>
                      <a:pt x="71" y="56"/>
                      <a:pt x="71" y="55"/>
                      <a:pt x="69" y="54"/>
                    </a:cubicBezTo>
                    <a:cubicBezTo>
                      <a:pt x="74" y="49"/>
                      <a:pt x="79" y="45"/>
                      <a:pt x="85" y="41"/>
                    </a:cubicBezTo>
                    <a:cubicBezTo>
                      <a:pt x="85" y="42"/>
                      <a:pt x="86" y="41"/>
                      <a:pt x="86" y="40"/>
                    </a:cubicBezTo>
                    <a:cubicBezTo>
                      <a:pt x="96" y="33"/>
                      <a:pt x="106" y="27"/>
                      <a:pt x="117" y="22"/>
                    </a:cubicBezTo>
                    <a:cubicBezTo>
                      <a:pt x="127" y="18"/>
                      <a:pt x="134" y="14"/>
                      <a:pt x="134" y="13"/>
                    </a:cubicBezTo>
                    <a:cubicBezTo>
                      <a:pt x="134" y="12"/>
                      <a:pt x="125" y="13"/>
                      <a:pt x="116" y="18"/>
                    </a:cubicBezTo>
                    <a:cubicBezTo>
                      <a:pt x="51" y="46"/>
                      <a:pt x="5" y="112"/>
                      <a:pt x="2" y="183"/>
                    </a:cubicBezTo>
                    <a:cubicBezTo>
                      <a:pt x="0" y="228"/>
                      <a:pt x="13" y="273"/>
                      <a:pt x="40" y="309"/>
                    </a:cubicBezTo>
                    <a:cubicBezTo>
                      <a:pt x="66" y="344"/>
                      <a:pt x="105" y="370"/>
                      <a:pt x="147" y="381"/>
                    </a:cubicBezTo>
                    <a:cubicBezTo>
                      <a:pt x="190" y="392"/>
                      <a:pt x="236" y="387"/>
                      <a:pt x="274" y="369"/>
                    </a:cubicBezTo>
                    <a:cubicBezTo>
                      <a:pt x="313" y="350"/>
                      <a:pt x="345" y="318"/>
                      <a:pt x="363" y="281"/>
                    </a:cubicBezTo>
                    <a:cubicBezTo>
                      <a:pt x="364" y="277"/>
                      <a:pt x="365" y="274"/>
                      <a:pt x="365" y="274"/>
                    </a:cubicBezTo>
                    <a:cubicBezTo>
                      <a:pt x="364" y="274"/>
                      <a:pt x="362" y="277"/>
                      <a:pt x="361" y="281"/>
                    </a:cubicBezTo>
                    <a:cubicBezTo>
                      <a:pt x="362" y="279"/>
                      <a:pt x="362" y="279"/>
                      <a:pt x="362" y="279"/>
                    </a:cubicBezTo>
                    <a:cubicBezTo>
                      <a:pt x="341" y="318"/>
                      <a:pt x="306" y="352"/>
                      <a:pt x="263" y="368"/>
                    </a:cubicBezTo>
                    <a:cubicBezTo>
                      <a:pt x="248" y="373"/>
                      <a:pt x="231" y="376"/>
                      <a:pt x="214" y="377"/>
                    </a:cubicBezTo>
                    <a:cubicBezTo>
                      <a:pt x="231" y="375"/>
                      <a:pt x="248" y="371"/>
                      <a:pt x="264" y="365"/>
                    </a:cubicBezTo>
                    <a:cubicBezTo>
                      <a:pt x="310" y="345"/>
                      <a:pt x="341" y="309"/>
                      <a:pt x="358" y="267"/>
                    </a:cubicBezTo>
                    <a:cubicBezTo>
                      <a:pt x="358" y="266"/>
                      <a:pt x="357" y="267"/>
                      <a:pt x="357" y="267"/>
                    </a:cubicBezTo>
                    <a:cubicBezTo>
                      <a:pt x="358" y="265"/>
                      <a:pt x="357" y="265"/>
                      <a:pt x="357" y="266"/>
                    </a:cubicBezTo>
                    <a:cubicBezTo>
                      <a:pt x="356" y="267"/>
                      <a:pt x="355" y="269"/>
                      <a:pt x="354" y="271"/>
                    </a:cubicBezTo>
                    <a:cubicBezTo>
                      <a:pt x="336" y="312"/>
                      <a:pt x="300" y="344"/>
                      <a:pt x="259" y="360"/>
                    </a:cubicBezTo>
                    <a:cubicBezTo>
                      <a:pt x="259" y="359"/>
                      <a:pt x="257" y="358"/>
                      <a:pt x="258" y="361"/>
                    </a:cubicBezTo>
                    <a:cubicBezTo>
                      <a:pt x="257" y="361"/>
                      <a:pt x="256" y="362"/>
                      <a:pt x="255" y="362"/>
                    </a:cubicBezTo>
                    <a:cubicBezTo>
                      <a:pt x="255" y="362"/>
                      <a:pt x="255" y="362"/>
                      <a:pt x="255" y="361"/>
                    </a:cubicBezTo>
                    <a:cubicBezTo>
                      <a:pt x="254" y="361"/>
                      <a:pt x="254" y="361"/>
                      <a:pt x="253" y="361"/>
                    </a:cubicBezTo>
                    <a:cubicBezTo>
                      <a:pt x="253" y="362"/>
                      <a:pt x="253" y="362"/>
                      <a:pt x="253" y="363"/>
                    </a:cubicBezTo>
                    <a:cubicBezTo>
                      <a:pt x="253" y="363"/>
                      <a:pt x="253" y="363"/>
                      <a:pt x="253" y="363"/>
                    </a:cubicBezTo>
                    <a:cubicBezTo>
                      <a:pt x="240" y="367"/>
                      <a:pt x="226" y="371"/>
                      <a:pt x="212" y="372"/>
                    </a:cubicBezTo>
                    <a:cubicBezTo>
                      <a:pt x="211" y="372"/>
                      <a:pt x="210" y="372"/>
                      <a:pt x="208" y="372"/>
                    </a:cubicBezTo>
                    <a:cubicBezTo>
                      <a:pt x="208" y="371"/>
                      <a:pt x="206" y="371"/>
                      <a:pt x="207" y="372"/>
                    </a:cubicBezTo>
                    <a:cubicBezTo>
                      <a:pt x="206" y="372"/>
                      <a:pt x="206" y="372"/>
                      <a:pt x="205" y="372"/>
                    </a:cubicBezTo>
                    <a:cubicBezTo>
                      <a:pt x="206" y="371"/>
                      <a:pt x="203" y="371"/>
                      <a:pt x="204" y="373"/>
                    </a:cubicBezTo>
                    <a:cubicBezTo>
                      <a:pt x="146" y="376"/>
                      <a:pt x="86" y="349"/>
                      <a:pt x="50" y="302"/>
                    </a:cubicBezTo>
                    <a:cubicBezTo>
                      <a:pt x="49" y="301"/>
                      <a:pt x="49" y="301"/>
                      <a:pt x="49" y="301"/>
                    </a:cubicBezTo>
                    <a:cubicBezTo>
                      <a:pt x="35" y="280"/>
                      <a:pt x="24" y="257"/>
                      <a:pt x="19" y="233"/>
                    </a:cubicBezTo>
                    <a:cubicBezTo>
                      <a:pt x="18" y="228"/>
                      <a:pt x="17" y="225"/>
                      <a:pt x="17" y="225"/>
                    </a:cubicBezTo>
                    <a:cubicBezTo>
                      <a:pt x="16" y="225"/>
                      <a:pt x="16" y="225"/>
                      <a:pt x="16" y="226"/>
                    </a:cubicBezTo>
                    <a:cubicBezTo>
                      <a:pt x="14" y="216"/>
                      <a:pt x="13" y="206"/>
                      <a:pt x="13" y="196"/>
                    </a:cubicBezTo>
                    <a:cubicBezTo>
                      <a:pt x="13" y="192"/>
                      <a:pt x="13" y="188"/>
                      <a:pt x="13" y="186"/>
                    </a:cubicBezTo>
                    <a:cubicBezTo>
                      <a:pt x="14" y="165"/>
                      <a:pt x="20" y="145"/>
                      <a:pt x="28" y="126"/>
                    </a:cubicBezTo>
                    <a:cubicBezTo>
                      <a:pt x="25" y="133"/>
                      <a:pt x="23" y="139"/>
                      <a:pt x="21" y="146"/>
                    </a:cubicBezTo>
                    <a:cubicBezTo>
                      <a:pt x="6" y="202"/>
                      <a:pt x="21" y="263"/>
                      <a:pt x="55" y="303"/>
                    </a:cubicBezTo>
                    <a:cubicBezTo>
                      <a:pt x="68" y="319"/>
                      <a:pt x="83" y="331"/>
                      <a:pt x="99" y="341"/>
                    </a:cubicBezTo>
                    <a:cubicBezTo>
                      <a:pt x="108" y="346"/>
                      <a:pt x="117" y="351"/>
                      <a:pt x="126" y="355"/>
                    </a:cubicBezTo>
                    <a:cubicBezTo>
                      <a:pt x="126" y="355"/>
                      <a:pt x="126" y="355"/>
                      <a:pt x="126" y="356"/>
                    </a:cubicBezTo>
                    <a:cubicBezTo>
                      <a:pt x="126" y="356"/>
                      <a:pt x="127" y="356"/>
                      <a:pt x="127" y="356"/>
                    </a:cubicBezTo>
                    <a:cubicBezTo>
                      <a:pt x="148" y="365"/>
                      <a:pt x="171" y="370"/>
                      <a:pt x="196" y="370"/>
                    </a:cubicBezTo>
                    <a:cubicBezTo>
                      <a:pt x="196" y="370"/>
                      <a:pt x="196" y="370"/>
                      <a:pt x="196" y="370"/>
                    </a:cubicBezTo>
                    <a:cubicBezTo>
                      <a:pt x="196" y="370"/>
                      <a:pt x="197" y="370"/>
                      <a:pt x="197" y="370"/>
                    </a:cubicBezTo>
                    <a:cubicBezTo>
                      <a:pt x="197" y="370"/>
                      <a:pt x="197" y="370"/>
                      <a:pt x="197" y="370"/>
                    </a:cubicBezTo>
                    <a:cubicBezTo>
                      <a:pt x="219" y="370"/>
                      <a:pt x="240" y="365"/>
                      <a:pt x="260" y="358"/>
                    </a:cubicBezTo>
                    <a:cubicBezTo>
                      <a:pt x="260" y="358"/>
                      <a:pt x="260" y="358"/>
                      <a:pt x="261" y="358"/>
                    </a:cubicBezTo>
                    <a:cubicBezTo>
                      <a:pt x="261" y="358"/>
                      <a:pt x="261" y="358"/>
                      <a:pt x="261" y="357"/>
                    </a:cubicBezTo>
                    <a:cubicBezTo>
                      <a:pt x="262" y="357"/>
                      <a:pt x="263" y="356"/>
                      <a:pt x="264" y="356"/>
                    </a:cubicBezTo>
                    <a:cubicBezTo>
                      <a:pt x="265" y="356"/>
                      <a:pt x="265" y="356"/>
                      <a:pt x="266" y="356"/>
                    </a:cubicBezTo>
                    <a:cubicBezTo>
                      <a:pt x="265" y="356"/>
                      <a:pt x="265" y="356"/>
                      <a:pt x="265" y="355"/>
                    </a:cubicBezTo>
                    <a:cubicBezTo>
                      <a:pt x="271" y="353"/>
                      <a:pt x="276" y="350"/>
                      <a:pt x="281" y="347"/>
                    </a:cubicBezTo>
                    <a:cubicBezTo>
                      <a:pt x="280" y="349"/>
                      <a:pt x="284" y="349"/>
                      <a:pt x="282" y="347"/>
                    </a:cubicBezTo>
                    <a:cubicBezTo>
                      <a:pt x="282" y="347"/>
                      <a:pt x="283" y="347"/>
                      <a:pt x="283" y="346"/>
                    </a:cubicBezTo>
                    <a:cubicBezTo>
                      <a:pt x="283" y="346"/>
                      <a:pt x="284" y="346"/>
                      <a:pt x="284" y="346"/>
                    </a:cubicBezTo>
                    <a:cubicBezTo>
                      <a:pt x="284" y="346"/>
                      <a:pt x="284" y="346"/>
                      <a:pt x="284" y="346"/>
                    </a:cubicBezTo>
                    <a:cubicBezTo>
                      <a:pt x="286" y="344"/>
                      <a:pt x="289" y="343"/>
                      <a:pt x="291" y="341"/>
                    </a:cubicBezTo>
                    <a:cubicBezTo>
                      <a:pt x="292" y="342"/>
                      <a:pt x="292" y="342"/>
                      <a:pt x="292" y="342"/>
                    </a:cubicBezTo>
                    <a:cubicBezTo>
                      <a:pt x="293" y="342"/>
                      <a:pt x="293" y="342"/>
                      <a:pt x="293" y="341"/>
                    </a:cubicBezTo>
                    <a:cubicBezTo>
                      <a:pt x="293" y="341"/>
                      <a:pt x="293" y="341"/>
                      <a:pt x="293" y="340"/>
                    </a:cubicBezTo>
                    <a:cubicBezTo>
                      <a:pt x="340" y="309"/>
                      <a:pt x="371" y="256"/>
                      <a:pt x="371" y="195"/>
                    </a:cubicBezTo>
                    <a:cubicBezTo>
                      <a:pt x="371" y="167"/>
                      <a:pt x="364" y="142"/>
                      <a:pt x="353" y="118"/>
                    </a:cubicBezTo>
                    <a:cubicBezTo>
                      <a:pt x="353" y="119"/>
                      <a:pt x="353" y="119"/>
                      <a:pt x="354" y="119"/>
                    </a:cubicBezTo>
                    <a:cubicBezTo>
                      <a:pt x="355" y="118"/>
                      <a:pt x="353" y="117"/>
                      <a:pt x="353" y="118"/>
                    </a:cubicBezTo>
                    <a:cubicBezTo>
                      <a:pt x="351" y="113"/>
                      <a:pt x="348" y="109"/>
                      <a:pt x="346" y="105"/>
                    </a:cubicBezTo>
                    <a:cubicBezTo>
                      <a:pt x="346" y="105"/>
                      <a:pt x="346" y="105"/>
                      <a:pt x="346" y="105"/>
                    </a:cubicBezTo>
                    <a:cubicBezTo>
                      <a:pt x="346" y="105"/>
                      <a:pt x="346" y="105"/>
                      <a:pt x="346" y="105"/>
                    </a:cubicBezTo>
                    <a:cubicBezTo>
                      <a:pt x="342" y="98"/>
                      <a:pt x="337" y="91"/>
                      <a:pt x="332" y="85"/>
                    </a:cubicBezTo>
                    <a:cubicBezTo>
                      <a:pt x="332" y="85"/>
                      <a:pt x="332" y="84"/>
                      <a:pt x="332" y="84"/>
                    </a:cubicBezTo>
                    <a:cubicBezTo>
                      <a:pt x="332" y="84"/>
                      <a:pt x="332" y="84"/>
                      <a:pt x="331" y="84"/>
                    </a:cubicBezTo>
                    <a:cubicBezTo>
                      <a:pt x="318" y="68"/>
                      <a:pt x="302" y="54"/>
                      <a:pt x="284" y="44"/>
                    </a:cubicBezTo>
                    <a:cubicBezTo>
                      <a:pt x="284" y="44"/>
                      <a:pt x="284" y="44"/>
                      <a:pt x="284" y="44"/>
                    </a:cubicBezTo>
                    <a:cubicBezTo>
                      <a:pt x="308" y="57"/>
                      <a:pt x="329" y="77"/>
                      <a:pt x="345" y="100"/>
                    </a:cubicBezTo>
                    <a:cubicBezTo>
                      <a:pt x="344" y="100"/>
                      <a:pt x="344" y="103"/>
                      <a:pt x="346" y="102"/>
                    </a:cubicBezTo>
                    <a:cubicBezTo>
                      <a:pt x="346" y="102"/>
                      <a:pt x="346" y="102"/>
                      <a:pt x="346" y="102"/>
                    </a:cubicBezTo>
                    <a:cubicBezTo>
                      <a:pt x="348" y="105"/>
                      <a:pt x="350" y="108"/>
                      <a:pt x="351" y="111"/>
                    </a:cubicBezTo>
                    <a:cubicBezTo>
                      <a:pt x="351" y="111"/>
                      <a:pt x="351" y="111"/>
                      <a:pt x="351" y="112"/>
                    </a:cubicBezTo>
                    <a:cubicBezTo>
                      <a:pt x="352" y="112"/>
                      <a:pt x="352" y="112"/>
                      <a:pt x="352" y="112"/>
                    </a:cubicBezTo>
                    <a:cubicBezTo>
                      <a:pt x="359" y="123"/>
                      <a:pt x="364" y="135"/>
                      <a:pt x="368" y="147"/>
                    </a:cubicBezTo>
                    <a:cubicBezTo>
                      <a:pt x="370" y="154"/>
                      <a:pt x="372" y="159"/>
                      <a:pt x="372" y="157"/>
                    </a:cubicBezTo>
                    <a:cubicBezTo>
                      <a:pt x="373" y="156"/>
                      <a:pt x="372" y="149"/>
                      <a:pt x="370" y="142"/>
                    </a:cubicBezTo>
                    <a:cubicBezTo>
                      <a:pt x="364" y="123"/>
                      <a:pt x="355" y="106"/>
                      <a:pt x="343" y="90"/>
                    </a:cubicBezTo>
                    <a:cubicBezTo>
                      <a:pt x="344" y="90"/>
                      <a:pt x="344" y="90"/>
                      <a:pt x="344" y="90"/>
                    </a:cubicBezTo>
                    <a:cubicBezTo>
                      <a:pt x="344" y="90"/>
                      <a:pt x="344" y="89"/>
                      <a:pt x="344" y="89"/>
                    </a:cubicBezTo>
                    <a:cubicBezTo>
                      <a:pt x="344" y="89"/>
                      <a:pt x="343" y="89"/>
                      <a:pt x="343" y="89"/>
                    </a:cubicBezTo>
                    <a:cubicBezTo>
                      <a:pt x="343" y="89"/>
                      <a:pt x="343" y="89"/>
                      <a:pt x="343" y="90"/>
                    </a:cubicBezTo>
                    <a:cubicBezTo>
                      <a:pt x="339" y="85"/>
                      <a:pt x="336" y="81"/>
                      <a:pt x="332" y="76"/>
                    </a:cubicBezTo>
                    <a:cubicBezTo>
                      <a:pt x="332" y="76"/>
                      <a:pt x="332" y="76"/>
                      <a:pt x="332" y="76"/>
                    </a:cubicBezTo>
                    <a:cubicBezTo>
                      <a:pt x="331" y="76"/>
                      <a:pt x="331" y="75"/>
                      <a:pt x="331" y="75"/>
                    </a:cubicBezTo>
                    <a:cubicBezTo>
                      <a:pt x="331" y="75"/>
                      <a:pt x="331" y="75"/>
                      <a:pt x="331" y="75"/>
                    </a:cubicBezTo>
                    <a:cubicBezTo>
                      <a:pt x="316" y="59"/>
                      <a:pt x="298" y="46"/>
                      <a:pt x="279" y="36"/>
                    </a:cubicBezTo>
                    <a:cubicBezTo>
                      <a:pt x="279" y="36"/>
                      <a:pt x="279" y="35"/>
                      <a:pt x="278" y="35"/>
                    </a:cubicBezTo>
                    <a:cubicBezTo>
                      <a:pt x="278" y="35"/>
                      <a:pt x="278" y="35"/>
                      <a:pt x="278" y="35"/>
                    </a:cubicBezTo>
                    <a:cubicBezTo>
                      <a:pt x="272" y="32"/>
                      <a:pt x="265" y="29"/>
                      <a:pt x="259" y="27"/>
                    </a:cubicBezTo>
                    <a:cubicBezTo>
                      <a:pt x="258" y="27"/>
                      <a:pt x="257" y="27"/>
                      <a:pt x="257" y="26"/>
                    </a:cubicBezTo>
                    <a:cubicBezTo>
                      <a:pt x="257" y="26"/>
                      <a:pt x="257" y="26"/>
                      <a:pt x="257" y="25"/>
                    </a:cubicBezTo>
                    <a:cubicBezTo>
                      <a:pt x="256" y="25"/>
                      <a:pt x="256" y="25"/>
                      <a:pt x="255" y="25"/>
                    </a:cubicBezTo>
                    <a:cubicBezTo>
                      <a:pt x="255" y="26"/>
                      <a:pt x="255" y="26"/>
                      <a:pt x="255" y="26"/>
                    </a:cubicBezTo>
                    <a:cubicBezTo>
                      <a:pt x="252" y="25"/>
                      <a:pt x="248" y="23"/>
                      <a:pt x="245" y="22"/>
                    </a:cubicBezTo>
                    <a:cubicBezTo>
                      <a:pt x="245" y="22"/>
                      <a:pt x="245" y="22"/>
                      <a:pt x="245" y="22"/>
                    </a:cubicBezTo>
                    <a:cubicBezTo>
                      <a:pt x="245" y="21"/>
                      <a:pt x="244" y="21"/>
                      <a:pt x="244" y="22"/>
                    </a:cubicBezTo>
                    <a:cubicBezTo>
                      <a:pt x="243" y="22"/>
                      <a:pt x="241" y="22"/>
                      <a:pt x="240" y="21"/>
                    </a:cubicBezTo>
                    <a:cubicBezTo>
                      <a:pt x="240" y="21"/>
                      <a:pt x="240" y="21"/>
                      <a:pt x="240" y="20"/>
                    </a:cubicBezTo>
                    <a:cubicBezTo>
                      <a:pt x="240" y="20"/>
                      <a:pt x="239" y="20"/>
                      <a:pt x="239" y="20"/>
                    </a:cubicBezTo>
                    <a:cubicBezTo>
                      <a:pt x="239" y="21"/>
                      <a:pt x="239" y="21"/>
                      <a:pt x="239" y="21"/>
                    </a:cubicBezTo>
                    <a:cubicBezTo>
                      <a:pt x="237" y="20"/>
                      <a:pt x="235" y="20"/>
                      <a:pt x="234" y="20"/>
                    </a:cubicBezTo>
                    <a:cubicBezTo>
                      <a:pt x="234" y="20"/>
                      <a:pt x="234" y="20"/>
                      <a:pt x="234" y="20"/>
                    </a:cubicBezTo>
                    <a:cubicBezTo>
                      <a:pt x="234" y="20"/>
                      <a:pt x="234" y="20"/>
                      <a:pt x="234" y="20"/>
                    </a:cubicBezTo>
                    <a:cubicBezTo>
                      <a:pt x="232" y="19"/>
                      <a:pt x="231" y="19"/>
                      <a:pt x="229" y="19"/>
                    </a:cubicBezTo>
                    <a:cubicBezTo>
                      <a:pt x="230" y="18"/>
                      <a:pt x="230" y="17"/>
                      <a:pt x="231" y="15"/>
                    </a:cubicBezTo>
                    <a:cubicBezTo>
                      <a:pt x="229" y="15"/>
                      <a:pt x="230" y="18"/>
                      <a:pt x="228" y="18"/>
                    </a:cubicBezTo>
                    <a:cubicBezTo>
                      <a:pt x="228" y="18"/>
                      <a:pt x="228" y="18"/>
                      <a:pt x="228" y="18"/>
                    </a:cubicBezTo>
                    <a:cubicBezTo>
                      <a:pt x="220" y="17"/>
                      <a:pt x="213" y="16"/>
                      <a:pt x="206" y="16"/>
                    </a:cubicBezTo>
                    <a:cubicBezTo>
                      <a:pt x="205" y="15"/>
                      <a:pt x="205" y="15"/>
                      <a:pt x="205" y="16"/>
                    </a:cubicBezTo>
                    <a:cubicBezTo>
                      <a:pt x="204" y="16"/>
                      <a:pt x="203" y="16"/>
                      <a:pt x="203" y="16"/>
                    </a:cubicBezTo>
                    <a:cubicBezTo>
                      <a:pt x="203" y="16"/>
                      <a:pt x="203" y="16"/>
                      <a:pt x="203" y="16"/>
                    </a:cubicBezTo>
                    <a:cubicBezTo>
                      <a:pt x="202" y="16"/>
                      <a:pt x="202" y="16"/>
                      <a:pt x="202" y="16"/>
                    </a:cubicBezTo>
                    <a:cubicBezTo>
                      <a:pt x="164" y="14"/>
                      <a:pt x="126" y="25"/>
                      <a:pt x="95" y="45"/>
                    </a:cubicBezTo>
                    <a:cubicBezTo>
                      <a:pt x="95" y="45"/>
                      <a:pt x="95" y="44"/>
                      <a:pt x="95" y="44"/>
                    </a:cubicBezTo>
                    <a:cubicBezTo>
                      <a:pt x="92" y="43"/>
                      <a:pt x="94" y="46"/>
                      <a:pt x="93" y="46"/>
                    </a:cubicBezTo>
                    <a:cubicBezTo>
                      <a:pt x="92" y="46"/>
                      <a:pt x="92" y="47"/>
                      <a:pt x="93" y="47"/>
                    </a:cubicBezTo>
                    <a:cubicBezTo>
                      <a:pt x="91" y="47"/>
                      <a:pt x="90" y="48"/>
                      <a:pt x="89" y="49"/>
                    </a:cubicBezTo>
                    <a:cubicBezTo>
                      <a:pt x="89" y="49"/>
                      <a:pt x="89" y="49"/>
                      <a:pt x="89" y="49"/>
                    </a:cubicBezTo>
                    <a:cubicBezTo>
                      <a:pt x="88" y="49"/>
                      <a:pt x="88" y="49"/>
                      <a:pt x="87" y="49"/>
                    </a:cubicBezTo>
                    <a:cubicBezTo>
                      <a:pt x="87" y="49"/>
                      <a:pt x="87" y="50"/>
                      <a:pt x="87" y="50"/>
                    </a:cubicBezTo>
                    <a:cubicBezTo>
                      <a:pt x="85" y="52"/>
                      <a:pt x="84" y="53"/>
                      <a:pt x="82" y="55"/>
                    </a:cubicBezTo>
                    <a:cubicBezTo>
                      <a:pt x="82" y="54"/>
                      <a:pt x="82" y="54"/>
                      <a:pt x="82" y="55"/>
                    </a:cubicBezTo>
                    <a:cubicBezTo>
                      <a:pt x="79" y="57"/>
                      <a:pt x="77" y="59"/>
                      <a:pt x="74" y="61"/>
                    </a:cubicBezTo>
                    <a:cubicBezTo>
                      <a:pt x="74" y="61"/>
                      <a:pt x="74" y="61"/>
                      <a:pt x="74" y="61"/>
                    </a:cubicBezTo>
                    <a:cubicBezTo>
                      <a:pt x="74" y="61"/>
                      <a:pt x="74" y="61"/>
                      <a:pt x="74" y="61"/>
                    </a:cubicBezTo>
                    <a:cubicBezTo>
                      <a:pt x="70" y="65"/>
                      <a:pt x="66" y="69"/>
                      <a:pt x="63" y="72"/>
                    </a:cubicBezTo>
                    <a:cubicBezTo>
                      <a:pt x="49" y="85"/>
                      <a:pt x="38" y="100"/>
                      <a:pt x="29" y="117"/>
                    </a:cubicBezTo>
                    <a:cubicBezTo>
                      <a:pt x="32" y="112"/>
                      <a:pt x="34" y="107"/>
                      <a:pt x="38" y="102"/>
                    </a:cubicBezTo>
                    <a:cubicBezTo>
                      <a:pt x="47" y="86"/>
                      <a:pt x="59" y="72"/>
                      <a:pt x="72" y="60"/>
                    </a:cubicBezTo>
                    <a:cubicBezTo>
                      <a:pt x="73" y="60"/>
                      <a:pt x="73" y="60"/>
                      <a:pt x="73" y="59"/>
                    </a:cubicBezTo>
                    <a:cubicBezTo>
                      <a:pt x="75" y="58"/>
                      <a:pt x="76" y="56"/>
                      <a:pt x="78" y="55"/>
                    </a:cubicBezTo>
                    <a:cubicBezTo>
                      <a:pt x="78" y="55"/>
                      <a:pt x="79" y="56"/>
                      <a:pt x="79" y="55"/>
                    </a:cubicBezTo>
                    <a:cubicBezTo>
                      <a:pt x="79" y="55"/>
                      <a:pt x="79" y="54"/>
                      <a:pt x="79" y="54"/>
                    </a:cubicBezTo>
                    <a:cubicBezTo>
                      <a:pt x="81" y="53"/>
                      <a:pt x="83" y="51"/>
                      <a:pt x="85" y="50"/>
                    </a:cubicBezTo>
                    <a:cubicBezTo>
                      <a:pt x="85" y="50"/>
                      <a:pt x="85" y="51"/>
                      <a:pt x="85" y="51"/>
                    </a:cubicBezTo>
                    <a:cubicBezTo>
                      <a:pt x="85" y="50"/>
                      <a:pt x="86" y="50"/>
                      <a:pt x="86" y="49"/>
                    </a:cubicBezTo>
                    <a:cubicBezTo>
                      <a:pt x="123" y="22"/>
                      <a:pt x="169" y="9"/>
                      <a:pt x="215" y="13"/>
                    </a:cubicBezTo>
                    <a:cubicBezTo>
                      <a:pt x="215" y="13"/>
                      <a:pt x="215" y="13"/>
                      <a:pt x="215" y="13"/>
                    </a:cubicBezTo>
                    <a:cubicBezTo>
                      <a:pt x="215" y="13"/>
                      <a:pt x="215" y="14"/>
                      <a:pt x="215" y="14"/>
                    </a:cubicBezTo>
                    <a:cubicBezTo>
                      <a:pt x="216" y="14"/>
                      <a:pt x="216" y="14"/>
                      <a:pt x="216" y="14"/>
                    </a:cubicBezTo>
                    <a:cubicBezTo>
                      <a:pt x="216" y="14"/>
                      <a:pt x="216" y="13"/>
                      <a:pt x="216" y="13"/>
                    </a:cubicBezTo>
                    <a:cubicBezTo>
                      <a:pt x="223" y="13"/>
                      <a:pt x="229" y="14"/>
                      <a:pt x="236" y="16"/>
                    </a:cubicBezTo>
                    <a:cubicBezTo>
                      <a:pt x="235" y="18"/>
                      <a:pt x="238" y="17"/>
                      <a:pt x="237" y="19"/>
                    </a:cubicBezTo>
                    <a:cubicBezTo>
                      <a:pt x="238" y="19"/>
                      <a:pt x="238" y="17"/>
                      <a:pt x="237" y="16"/>
                    </a:cubicBezTo>
                    <a:cubicBezTo>
                      <a:pt x="239" y="16"/>
                      <a:pt x="240" y="16"/>
                      <a:pt x="242" y="17"/>
                    </a:cubicBezTo>
                    <a:cubicBezTo>
                      <a:pt x="242" y="17"/>
                      <a:pt x="242" y="17"/>
                      <a:pt x="242" y="18"/>
                    </a:cubicBezTo>
                    <a:cubicBezTo>
                      <a:pt x="242" y="17"/>
                      <a:pt x="242" y="17"/>
                      <a:pt x="243" y="17"/>
                    </a:cubicBezTo>
                    <a:cubicBezTo>
                      <a:pt x="247" y="18"/>
                      <a:pt x="251" y="19"/>
                      <a:pt x="255" y="20"/>
                    </a:cubicBezTo>
                    <a:cubicBezTo>
                      <a:pt x="254" y="22"/>
                      <a:pt x="255" y="21"/>
                      <a:pt x="255" y="20"/>
                    </a:cubicBezTo>
                    <a:cubicBezTo>
                      <a:pt x="256" y="21"/>
                      <a:pt x="257" y="21"/>
                      <a:pt x="258" y="21"/>
                    </a:cubicBezTo>
                    <a:cubicBezTo>
                      <a:pt x="261" y="22"/>
                      <a:pt x="264" y="23"/>
                      <a:pt x="267" y="24"/>
                    </a:cubicBezTo>
                    <a:cubicBezTo>
                      <a:pt x="266" y="26"/>
                      <a:pt x="268" y="26"/>
                      <a:pt x="268" y="25"/>
                    </a:cubicBezTo>
                    <a:cubicBezTo>
                      <a:pt x="269" y="25"/>
                      <a:pt x="270" y="25"/>
                      <a:pt x="270" y="26"/>
                    </a:cubicBezTo>
                    <a:cubicBezTo>
                      <a:pt x="271" y="26"/>
                      <a:pt x="272" y="27"/>
                      <a:pt x="272" y="27"/>
                    </a:cubicBezTo>
                    <a:cubicBezTo>
                      <a:pt x="272" y="27"/>
                      <a:pt x="272" y="26"/>
                      <a:pt x="272" y="26"/>
                    </a:cubicBezTo>
                    <a:cubicBezTo>
                      <a:pt x="273" y="27"/>
                      <a:pt x="275" y="27"/>
                      <a:pt x="276" y="28"/>
                    </a:cubicBezTo>
                    <a:cubicBezTo>
                      <a:pt x="276" y="28"/>
                      <a:pt x="276" y="29"/>
                      <a:pt x="276" y="29"/>
                    </a:cubicBezTo>
                    <a:cubicBezTo>
                      <a:pt x="276" y="29"/>
                      <a:pt x="277" y="29"/>
                      <a:pt x="277" y="28"/>
                    </a:cubicBezTo>
                    <a:cubicBezTo>
                      <a:pt x="277" y="28"/>
                      <a:pt x="278" y="29"/>
                      <a:pt x="278" y="29"/>
                    </a:cubicBezTo>
                    <a:cubicBezTo>
                      <a:pt x="278" y="30"/>
                      <a:pt x="278" y="30"/>
                      <a:pt x="277" y="30"/>
                    </a:cubicBezTo>
                    <a:cubicBezTo>
                      <a:pt x="278" y="32"/>
                      <a:pt x="279" y="31"/>
                      <a:pt x="279" y="29"/>
                    </a:cubicBezTo>
                    <a:cubicBezTo>
                      <a:pt x="279" y="29"/>
                      <a:pt x="280" y="30"/>
                      <a:pt x="280" y="30"/>
                    </a:cubicBezTo>
                    <a:cubicBezTo>
                      <a:pt x="280" y="30"/>
                      <a:pt x="280" y="31"/>
                      <a:pt x="280" y="31"/>
                    </a:cubicBezTo>
                    <a:cubicBezTo>
                      <a:pt x="281" y="31"/>
                      <a:pt x="281" y="31"/>
                      <a:pt x="282" y="31"/>
                    </a:cubicBezTo>
                    <a:cubicBezTo>
                      <a:pt x="282" y="31"/>
                      <a:pt x="282" y="31"/>
                      <a:pt x="282" y="31"/>
                    </a:cubicBezTo>
                    <a:cubicBezTo>
                      <a:pt x="282" y="31"/>
                      <a:pt x="282" y="31"/>
                      <a:pt x="283" y="31"/>
                    </a:cubicBezTo>
                    <a:cubicBezTo>
                      <a:pt x="282" y="32"/>
                      <a:pt x="282" y="34"/>
                      <a:pt x="280" y="34"/>
                    </a:cubicBezTo>
                    <a:cubicBezTo>
                      <a:pt x="280" y="35"/>
                      <a:pt x="280" y="35"/>
                      <a:pt x="280" y="36"/>
                    </a:cubicBezTo>
                    <a:cubicBezTo>
                      <a:pt x="282" y="35"/>
                      <a:pt x="283" y="33"/>
                      <a:pt x="284" y="32"/>
                    </a:cubicBezTo>
                    <a:cubicBezTo>
                      <a:pt x="346" y="62"/>
                      <a:pt x="388" y="121"/>
                      <a:pt x="393" y="191"/>
                    </a:cubicBezTo>
                    <a:cubicBezTo>
                      <a:pt x="393" y="195"/>
                      <a:pt x="394" y="196"/>
                      <a:pt x="394" y="195"/>
                    </a:cubicBezTo>
                    <a:cubicBezTo>
                      <a:pt x="395" y="194"/>
                      <a:pt x="395" y="189"/>
                      <a:pt x="394" y="186"/>
                    </a:cubicBezTo>
                    <a:close/>
                    <a:moveTo>
                      <a:pt x="61" y="66"/>
                    </a:moveTo>
                    <a:cubicBezTo>
                      <a:pt x="61" y="66"/>
                      <a:pt x="61" y="66"/>
                      <a:pt x="61" y="66"/>
                    </a:cubicBezTo>
                    <a:cubicBezTo>
                      <a:pt x="61" y="66"/>
                      <a:pt x="61" y="66"/>
                      <a:pt x="61" y="66"/>
                    </a:cubicBezTo>
                    <a:cubicBezTo>
                      <a:pt x="51" y="76"/>
                      <a:pt x="43" y="87"/>
                      <a:pt x="35" y="99"/>
                    </a:cubicBezTo>
                    <a:cubicBezTo>
                      <a:pt x="16" y="130"/>
                      <a:pt x="8" y="166"/>
                      <a:pt x="9" y="201"/>
                    </a:cubicBezTo>
                    <a:cubicBezTo>
                      <a:pt x="9" y="223"/>
                      <a:pt x="14" y="246"/>
                      <a:pt x="22" y="268"/>
                    </a:cubicBezTo>
                    <a:cubicBezTo>
                      <a:pt x="11" y="240"/>
                      <a:pt x="6" y="211"/>
                      <a:pt x="8" y="181"/>
                    </a:cubicBezTo>
                    <a:cubicBezTo>
                      <a:pt x="10" y="132"/>
                      <a:pt x="33" y="87"/>
                      <a:pt x="69" y="54"/>
                    </a:cubicBezTo>
                    <a:cubicBezTo>
                      <a:pt x="69" y="56"/>
                      <a:pt x="70" y="56"/>
                      <a:pt x="71" y="56"/>
                    </a:cubicBezTo>
                    <a:cubicBezTo>
                      <a:pt x="68" y="59"/>
                      <a:pt x="64" y="63"/>
                      <a:pt x="61" y="66"/>
                    </a:cubicBezTo>
                    <a:close/>
                  </a:path>
                </a:pathLst>
              </a:custGeom>
              <a:solidFill>
                <a:srgbClr val="6CBDB5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200"/>
                  <a:buFont typeface="Calibri"/>
                  <a:buNone/>
                </a:pPr>
                <a:r>
                  <a:t/>
                </a:r>
                <a:endParaRPr b="0" i="0" sz="1200" u="none" cap="none" strike="noStrike">
                  <a:solidFill>
                    <a:srgbClr val="292929"/>
                  </a:solidFill>
                  <a:latin typeface="Montserrat ExtraBold"/>
                  <a:ea typeface="Montserrat ExtraBold"/>
                  <a:cs typeface="Montserrat ExtraBold"/>
                  <a:sym typeface="Montserrat ExtraBold"/>
                </a:endParaRPr>
              </a:p>
            </p:txBody>
          </p:sp>
          <p:sp>
            <p:nvSpPr>
              <p:cNvPr id="238" name="Google Shape;238;p12"/>
              <p:cNvSpPr/>
              <p:nvPr/>
            </p:nvSpPr>
            <p:spPr>
              <a:xfrm>
                <a:off x="19738976" y="4878387"/>
                <a:ext cx="3622675" cy="4208463"/>
              </a:xfrm>
              <a:custGeom>
                <a:rect b="b" l="l" r="r" t="t"/>
                <a:pathLst>
                  <a:path extrusionOk="0" h="374" w="322">
                    <a:moveTo>
                      <a:pt x="91" y="371"/>
                    </a:moveTo>
                    <a:cubicBezTo>
                      <a:pt x="52" y="345"/>
                      <a:pt x="22" y="303"/>
                      <a:pt x="11" y="254"/>
                    </a:cubicBezTo>
                    <a:cubicBezTo>
                      <a:pt x="1" y="205"/>
                      <a:pt x="9" y="152"/>
                      <a:pt x="36" y="108"/>
                    </a:cubicBezTo>
                    <a:cubicBezTo>
                      <a:pt x="80" y="37"/>
                      <a:pt x="164" y="0"/>
                      <a:pt x="245" y="14"/>
                    </a:cubicBezTo>
                    <a:cubicBezTo>
                      <a:pt x="272" y="18"/>
                      <a:pt x="297" y="28"/>
                      <a:pt x="319" y="40"/>
                    </a:cubicBezTo>
                    <a:cubicBezTo>
                      <a:pt x="320" y="41"/>
                      <a:pt x="322" y="42"/>
                      <a:pt x="321" y="41"/>
                    </a:cubicBezTo>
                    <a:cubicBezTo>
                      <a:pt x="320" y="41"/>
                      <a:pt x="319" y="39"/>
                      <a:pt x="317" y="38"/>
                    </a:cubicBezTo>
                    <a:cubicBezTo>
                      <a:pt x="271" y="12"/>
                      <a:pt x="215" y="3"/>
                      <a:pt x="163" y="15"/>
                    </a:cubicBezTo>
                    <a:cubicBezTo>
                      <a:pt x="111" y="27"/>
                      <a:pt x="63" y="61"/>
                      <a:pt x="35" y="107"/>
                    </a:cubicBezTo>
                    <a:cubicBezTo>
                      <a:pt x="8" y="151"/>
                      <a:pt x="0" y="205"/>
                      <a:pt x="11" y="255"/>
                    </a:cubicBezTo>
                    <a:cubicBezTo>
                      <a:pt x="22" y="304"/>
                      <a:pt x="53" y="347"/>
                      <a:pt x="92" y="373"/>
                    </a:cubicBezTo>
                    <a:cubicBezTo>
                      <a:pt x="93" y="374"/>
                      <a:pt x="94" y="374"/>
                      <a:pt x="94" y="374"/>
                    </a:cubicBezTo>
                    <a:cubicBezTo>
                      <a:pt x="93" y="373"/>
                      <a:pt x="92" y="372"/>
                      <a:pt x="91" y="371"/>
                    </a:cubicBezTo>
                    <a:close/>
                  </a:path>
                </a:pathLst>
              </a:custGeom>
              <a:solidFill>
                <a:srgbClr val="6CBDB5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200"/>
                  <a:buFont typeface="Calibri"/>
                  <a:buNone/>
                </a:pPr>
                <a:r>
                  <a:t/>
                </a:r>
                <a:endParaRPr b="0" i="0" sz="1200" u="none" cap="none" strike="noStrike">
                  <a:solidFill>
                    <a:srgbClr val="292929"/>
                  </a:solidFill>
                  <a:latin typeface="Montserrat ExtraBold"/>
                  <a:ea typeface="Montserrat ExtraBold"/>
                  <a:cs typeface="Montserrat ExtraBold"/>
                  <a:sym typeface="Montserrat ExtraBold"/>
                </a:endParaRPr>
              </a:p>
            </p:txBody>
          </p:sp>
          <p:sp>
            <p:nvSpPr>
              <p:cNvPr id="239" name="Google Shape;239;p12"/>
              <p:cNvSpPr/>
              <p:nvPr/>
            </p:nvSpPr>
            <p:spPr>
              <a:xfrm>
                <a:off x="19829463" y="5070475"/>
                <a:ext cx="1789113" cy="3554413"/>
              </a:xfrm>
              <a:custGeom>
                <a:rect b="b" l="l" r="r" t="t"/>
                <a:pathLst>
                  <a:path extrusionOk="0" h="316" w="159">
                    <a:moveTo>
                      <a:pt x="49" y="67"/>
                    </a:moveTo>
                    <a:cubicBezTo>
                      <a:pt x="76" y="35"/>
                      <a:pt x="114" y="11"/>
                      <a:pt x="156" y="1"/>
                    </a:cubicBezTo>
                    <a:cubicBezTo>
                      <a:pt x="157" y="0"/>
                      <a:pt x="158" y="0"/>
                      <a:pt x="159" y="0"/>
                    </a:cubicBezTo>
                    <a:cubicBezTo>
                      <a:pt x="158" y="0"/>
                      <a:pt x="157" y="0"/>
                      <a:pt x="155" y="0"/>
                    </a:cubicBezTo>
                    <a:cubicBezTo>
                      <a:pt x="99" y="14"/>
                      <a:pt x="50" y="53"/>
                      <a:pt x="23" y="105"/>
                    </a:cubicBezTo>
                    <a:cubicBezTo>
                      <a:pt x="8" y="133"/>
                      <a:pt x="0" y="164"/>
                      <a:pt x="1" y="197"/>
                    </a:cubicBezTo>
                    <a:cubicBezTo>
                      <a:pt x="3" y="241"/>
                      <a:pt x="18" y="278"/>
                      <a:pt x="43" y="313"/>
                    </a:cubicBezTo>
                    <a:cubicBezTo>
                      <a:pt x="44" y="315"/>
                      <a:pt x="45" y="316"/>
                      <a:pt x="45" y="316"/>
                    </a:cubicBezTo>
                    <a:cubicBezTo>
                      <a:pt x="45" y="316"/>
                      <a:pt x="45" y="315"/>
                      <a:pt x="44" y="314"/>
                    </a:cubicBezTo>
                    <a:cubicBezTo>
                      <a:pt x="17" y="276"/>
                      <a:pt x="1" y="232"/>
                      <a:pt x="3" y="185"/>
                    </a:cubicBezTo>
                    <a:cubicBezTo>
                      <a:pt x="4" y="142"/>
                      <a:pt x="21" y="100"/>
                      <a:pt x="49" y="67"/>
                    </a:cubicBezTo>
                    <a:close/>
                  </a:path>
                </a:pathLst>
              </a:custGeom>
              <a:solidFill>
                <a:srgbClr val="6CBDB5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200"/>
                  <a:buFont typeface="Calibri"/>
                  <a:buNone/>
                </a:pPr>
                <a:r>
                  <a:t/>
                </a:r>
                <a:endParaRPr b="0" i="0" sz="1200" u="none" cap="none" strike="noStrike">
                  <a:solidFill>
                    <a:srgbClr val="292929"/>
                  </a:solidFill>
                  <a:latin typeface="Montserrat ExtraBold"/>
                  <a:ea typeface="Montserrat ExtraBold"/>
                  <a:cs typeface="Montserrat ExtraBold"/>
                  <a:sym typeface="Montserrat ExtraBold"/>
                </a:endParaRPr>
              </a:p>
            </p:txBody>
          </p:sp>
          <p:sp>
            <p:nvSpPr>
              <p:cNvPr id="240" name="Google Shape;240;p12"/>
              <p:cNvSpPr/>
              <p:nvPr/>
            </p:nvSpPr>
            <p:spPr>
              <a:xfrm>
                <a:off x="19796126" y="6430962"/>
                <a:ext cx="4454525" cy="3116263"/>
              </a:xfrm>
              <a:custGeom>
                <a:rect b="b" l="l" r="r" t="t"/>
                <a:pathLst>
                  <a:path extrusionOk="0" h="277" w="396">
                    <a:moveTo>
                      <a:pt x="394" y="74"/>
                    </a:moveTo>
                    <a:cubicBezTo>
                      <a:pt x="394" y="75"/>
                      <a:pt x="394" y="77"/>
                      <a:pt x="394" y="78"/>
                    </a:cubicBezTo>
                    <a:cubicBezTo>
                      <a:pt x="395" y="100"/>
                      <a:pt x="392" y="124"/>
                      <a:pt x="385" y="146"/>
                    </a:cubicBezTo>
                    <a:cubicBezTo>
                      <a:pt x="377" y="166"/>
                      <a:pt x="366" y="185"/>
                      <a:pt x="352" y="201"/>
                    </a:cubicBezTo>
                    <a:cubicBezTo>
                      <a:pt x="352" y="200"/>
                      <a:pt x="352" y="201"/>
                      <a:pt x="352" y="201"/>
                    </a:cubicBezTo>
                    <a:cubicBezTo>
                      <a:pt x="337" y="219"/>
                      <a:pt x="319" y="233"/>
                      <a:pt x="300" y="245"/>
                    </a:cubicBezTo>
                    <a:cubicBezTo>
                      <a:pt x="269" y="261"/>
                      <a:pt x="236" y="267"/>
                      <a:pt x="202" y="267"/>
                    </a:cubicBezTo>
                    <a:cubicBezTo>
                      <a:pt x="141" y="266"/>
                      <a:pt x="84" y="235"/>
                      <a:pt x="48" y="188"/>
                    </a:cubicBezTo>
                    <a:cubicBezTo>
                      <a:pt x="32" y="165"/>
                      <a:pt x="20" y="139"/>
                      <a:pt x="15" y="112"/>
                    </a:cubicBezTo>
                    <a:cubicBezTo>
                      <a:pt x="14" y="108"/>
                      <a:pt x="13" y="105"/>
                      <a:pt x="13" y="105"/>
                    </a:cubicBezTo>
                    <a:cubicBezTo>
                      <a:pt x="12" y="105"/>
                      <a:pt x="12" y="108"/>
                      <a:pt x="13" y="112"/>
                    </a:cubicBezTo>
                    <a:cubicBezTo>
                      <a:pt x="16" y="126"/>
                      <a:pt x="20" y="140"/>
                      <a:pt x="26" y="153"/>
                    </a:cubicBezTo>
                    <a:cubicBezTo>
                      <a:pt x="25" y="152"/>
                      <a:pt x="25" y="152"/>
                      <a:pt x="25" y="153"/>
                    </a:cubicBezTo>
                    <a:cubicBezTo>
                      <a:pt x="4" y="107"/>
                      <a:pt x="2" y="53"/>
                      <a:pt x="20" y="5"/>
                    </a:cubicBezTo>
                    <a:cubicBezTo>
                      <a:pt x="21" y="3"/>
                      <a:pt x="22" y="1"/>
                      <a:pt x="21" y="0"/>
                    </a:cubicBezTo>
                    <a:cubicBezTo>
                      <a:pt x="21" y="0"/>
                      <a:pt x="20" y="2"/>
                      <a:pt x="19" y="5"/>
                    </a:cubicBezTo>
                    <a:cubicBezTo>
                      <a:pt x="0" y="54"/>
                      <a:pt x="3" y="111"/>
                      <a:pt x="26" y="158"/>
                    </a:cubicBezTo>
                    <a:cubicBezTo>
                      <a:pt x="27" y="160"/>
                      <a:pt x="28" y="162"/>
                      <a:pt x="29" y="164"/>
                    </a:cubicBezTo>
                    <a:cubicBezTo>
                      <a:pt x="50" y="203"/>
                      <a:pt x="83" y="233"/>
                      <a:pt x="123" y="251"/>
                    </a:cubicBezTo>
                    <a:cubicBezTo>
                      <a:pt x="180" y="277"/>
                      <a:pt x="247" y="275"/>
                      <a:pt x="301" y="245"/>
                    </a:cubicBezTo>
                    <a:cubicBezTo>
                      <a:pt x="320" y="234"/>
                      <a:pt x="337" y="219"/>
                      <a:pt x="352" y="202"/>
                    </a:cubicBezTo>
                    <a:cubicBezTo>
                      <a:pt x="352" y="202"/>
                      <a:pt x="352" y="202"/>
                      <a:pt x="353" y="202"/>
                    </a:cubicBezTo>
                    <a:cubicBezTo>
                      <a:pt x="354" y="202"/>
                      <a:pt x="353" y="202"/>
                      <a:pt x="353" y="201"/>
                    </a:cubicBezTo>
                    <a:cubicBezTo>
                      <a:pt x="353" y="201"/>
                      <a:pt x="353" y="201"/>
                      <a:pt x="352" y="201"/>
                    </a:cubicBezTo>
                    <a:cubicBezTo>
                      <a:pt x="354" y="200"/>
                      <a:pt x="355" y="199"/>
                      <a:pt x="356" y="197"/>
                    </a:cubicBezTo>
                    <a:cubicBezTo>
                      <a:pt x="369" y="181"/>
                      <a:pt x="380" y="163"/>
                      <a:pt x="386" y="145"/>
                    </a:cubicBezTo>
                    <a:cubicBezTo>
                      <a:pt x="394" y="120"/>
                      <a:pt x="396" y="96"/>
                      <a:pt x="394" y="74"/>
                    </a:cubicBezTo>
                    <a:cubicBezTo>
                      <a:pt x="394" y="73"/>
                      <a:pt x="394" y="73"/>
                      <a:pt x="394" y="74"/>
                    </a:cubicBezTo>
                    <a:close/>
                  </a:path>
                </a:pathLst>
              </a:custGeom>
              <a:solidFill>
                <a:srgbClr val="6CBDB5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200"/>
                  <a:buFont typeface="Calibri"/>
                  <a:buNone/>
                </a:pPr>
                <a:r>
                  <a:t/>
                </a:r>
                <a:endParaRPr b="0" i="0" sz="1200" u="none" cap="none" strike="noStrike">
                  <a:solidFill>
                    <a:srgbClr val="292929"/>
                  </a:solidFill>
                  <a:latin typeface="Montserrat ExtraBold"/>
                  <a:ea typeface="Montserrat ExtraBold"/>
                  <a:cs typeface="Montserrat ExtraBold"/>
                  <a:sym typeface="Montserrat ExtraBold"/>
                </a:endParaRPr>
              </a:p>
            </p:txBody>
          </p:sp>
        </p:grpSp>
        <p:grpSp>
          <p:nvGrpSpPr>
            <p:cNvPr id="241" name="Google Shape;241;p12"/>
            <p:cNvGrpSpPr/>
            <p:nvPr/>
          </p:nvGrpSpPr>
          <p:grpSpPr>
            <a:xfrm>
              <a:off x="7817235" y="3074802"/>
              <a:ext cx="1681567" cy="1705934"/>
              <a:chOff x="19738976" y="4878387"/>
              <a:chExt cx="4602163" cy="4668838"/>
            </a:xfrm>
          </p:grpSpPr>
          <p:sp>
            <p:nvSpPr>
              <p:cNvPr id="242" name="Google Shape;242;p12"/>
              <p:cNvSpPr/>
              <p:nvPr/>
            </p:nvSpPr>
            <p:spPr>
              <a:xfrm>
                <a:off x="19897726" y="5070476"/>
                <a:ext cx="4443413" cy="4410074"/>
              </a:xfrm>
              <a:custGeom>
                <a:rect b="b" l="l" r="r" t="t"/>
                <a:pathLst>
                  <a:path extrusionOk="0" h="392" w="395">
                    <a:moveTo>
                      <a:pt x="394" y="186"/>
                    </a:moveTo>
                    <a:cubicBezTo>
                      <a:pt x="391" y="144"/>
                      <a:pt x="374" y="109"/>
                      <a:pt x="351" y="81"/>
                    </a:cubicBezTo>
                    <a:cubicBezTo>
                      <a:pt x="349" y="79"/>
                      <a:pt x="347" y="76"/>
                      <a:pt x="345" y="74"/>
                    </a:cubicBezTo>
                    <a:cubicBezTo>
                      <a:pt x="345" y="74"/>
                      <a:pt x="345" y="74"/>
                      <a:pt x="346" y="74"/>
                    </a:cubicBezTo>
                    <a:cubicBezTo>
                      <a:pt x="346" y="74"/>
                      <a:pt x="346" y="73"/>
                      <a:pt x="346" y="73"/>
                    </a:cubicBezTo>
                    <a:cubicBezTo>
                      <a:pt x="345" y="73"/>
                      <a:pt x="345" y="73"/>
                      <a:pt x="344" y="73"/>
                    </a:cubicBezTo>
                    <a:cubicBezTo>
                      <a:pt x="344" y="73"/>
                      <a:pt x="344" y="73"/>
                      <a:pt x="344" y="74"/>
                    </a:cubicBezTo>
                    <a:cubicBezTo>
                      <a:pt x="341" y="70"/>
                      <a:pt x="338" y="67"/>
                      <a:pt x="334" y="63"/>
                    </a:cubicBezTo>
                    <a:cubicBezTo>
                      <a:pt x="334" y="63"/>
                      <a:pt x="335" y="63"/>
                      <a:pt x="334" y="61"/>
                    </a:cubicBezTo>
                    <a:cubicBezTo>
                      <a:pt x="334" y="62"/>
                      <a:pt x="333" y="62"/>
                      <a:pt x="333" y="63"/>
                    </a:cubicBezTo>
                    <a:cubicBezTo>
                      <a:pt x="316" y="46"/>
                      <a:pt x="295" y="33"/>
                      <a:pt x="270" y="23"/>
                    </a:cubicBezTo>
                    <a:cubicBezTo>
                      <a:pt x="270" y="23"/>
                      <a:pt x="270" y="23"/>
                      <a:pt x="270" y="23"/>
                    </a:cubicBezTo>
                    <a:cubicBezTo>
                      <a:pt x="270" y="23"/>
                      <a:pt x="270" y="23"/>
                      <a:pt x="270" y="23"/>
                    </a:cubicBezTo>
                    <a:cubicBezTo>
                      <a:pt x="267" y="22"/>
                      <a:pt x="264" y="21"/>
                      <a:pt x="261" y="20"/>
                    </a:cubicBezTo>
                    <a:cubicBezTo>
                      <a:pt x="262" y="19"/>
                      <a:pt x="263" y="17"/>
                      <a:pt x="262" y="16"/>
                    </a:cubicBezTo>
                    <a:cubicBezTo>
                      <a:pt x="262" y="17"/>
                      <a:pt x="261" y="18"/>
                      <a:pt x="260" y="20"/>
                    </a:cubicBezTo>
                    <a:cubicBezTo>
                      <a:pt x="260" y="19"/>
                      <a:pt x="260" y="19"/>
                      <a:pt x="259" y="19"/>
                    </a:cubicBezTo>
                    <a:cubicBezTo>
                      <a:pt x="259" y="19"/>
                      <a:pt x="260" y="19"/>
                      <a:pt x="260" y="19"/>
                    </a:cubicBezTo>
                    <a:cubicBezTo>
                      <a:pt x="260" y="18"/>
                      <a:pt x="259" y="18"/>
                      <a:pt x="260" y="18"/>
                    </a:cubicBezTo>
                    <a:cubicBezTo>
                      <a:pt x="260" y="18"/>
                      <a:pt x="260" y="18"/>
                      <a:pt x="260" y="18"/>
                    </a:cubicBezTo>
                    <a:cubicBezTo>
                      <a:pt x="260" y="18"/>
                      <a:pt x="260" y="18"/>
                      <a:pt x="260" y="18"/>
                    </a:cubicBezTo>
                    <a:cubicBezTo>
                      <a:pt x="260" y="18"/>
                      <a:pt x="260" y="18"/>
                      <a:pt x="260" y="18"/>
                    </a:cubicBezTo>
                    <a:cubicBezTo>
                      <a:pt x="260" y="17"/>
                      <a:pt x="260" y="17"/>
                      <a:pt x="260" y="17"/>
                    </a:cubicBezTo>
                    <a:cubicBezTo>
                      <a:pt x="260" y="17"/>
                      <a:pt x="260" y="16"/>
                      <a:pt x="260" y="16"/>
                    </a:cubicBezTo>
                    <a:cubicBezTo>
                      <a:pt x="259" y="16"/>
                      <a:pt x="259" y="16"/>
                      <a:pt x="258" y="16"/>
                    </a:cubicBezTo>
                    <a:cubicBezTo>
                      <a:pt x="258" y="17"/>
                      <a:pt x="258" y="17"/>
                      <a:pt x="258" y="18"/>
                    </a:cubicBezTo>
                    <a:cubicBezTo>
                      <a:pt x="258" y="18"/>
                      <a:pt x="259" y="18"/>
                      <a:pt x="259" y="18"/>
                    </a:cubicBezTo>
                    <a:cubicBezTo>
                      <a:pt x="259" y="18"/>
                      <a:pt x="259" y="19"/>
                      <a:pt x="259" y="19"/>
                    </a:cubicBezTo>
                    <a:cubicBezTo>
                      <a:pt x="259" y="19"/>
                      <a:pt x="259" y="19"/>
                      <a:pt x="259" y="19"/>
                    </a:cubicBezTo>
                    <a:cubicBezTo>
                      <a:pt x="258" y="19"/>
                      <a:pt x="256" y="18"/>
                      <a:pt x="255" y="18"/>
                    </a:cubicBezTo>
                    <a:cubicBezTo>
                      <a:pt x="254" y="18"/>
                      <a:pt x="254" y="17"/>
                      <a:pt x="253" y="17"/>
                    </a:cubicBezTo>
                    <a:cubicBezTo>
                      <a:pt x="253" y="17"/>
                      <a:pt x="253" y="17"/>
                      <a:pt x="253" y="17"/>
                    </a:cubicBezTo>
                    <a:cubicBezTo>
                      <a:pt x="252" y="17"/>
                      <a:pt x="252" y="17"/>
                      <a:pt x="252" y="17"/>
                    </a:cubicBezTo>
                    <a:cubicBezTo>
                      <a:pt x="194" y="0"/>
                      <a:pt x="133" y="11"/>
                      <a:pt x="86" y="45"/>
                    </a:cubicBezTo>
                    <a:cubicBezTo>
                      <a:pt x="86" y="44"/>
                      <a:pt x="87" y="43"/>
                      <a:pt x="87" y="42"/>
                    </a:cubicBezTo>
                    <a:cubicBezTo>
                      <a:pt x="86" y="41"/>
                      <a:pt x="85" y="44"/>
                      <a:pt x="85" y="45"/>
                    </a:cubicBezTo>
                    <a:cubicBezTo>
                      <a:pt x="84" y="46"/>
                      <a:pt x="84" y="46"/>
                      <a:pt x="83" y="46"/>
                    </a:cubicBezTo>
                    <a:cubicBezTo>
                      <a:pt x="83" y="45"/>
                      <a:pt x="82" y="44"/>
                      <a:pt x="84" y="42"/>
                    </a:cubicBezTo>
                    <a:cubicBezTo>
                      <a:pt x="82" y="42"/>
                      <a:pt x="82" y="44"/>
                      <a:pt x="82" y="46"/>
                    </a:cubicBezTo>
                    <a:cubicBezTo>
                      <a:pt x="83" y="46"/>
                      <a:pt x="83" y="46"/>
                      <a:pt x="83" y="47"/>
                    </a:cubicBezTo>
                    <a:cubicBezTo>
                      <a:pt x="79" y="50"/>
                      <a:pt x="75" y="53"/>
                      <a:pt x="71" y="56"/>
                    </a:cubicBezTo>
                    <a:cubicBezTo>
                      <a:pt x="71" y="56"/>
                      <a:pt x="71" y="55"/>
                      <a:pt x="69" y="54"/>
                    </a:cubicBezTo>
                    <a:cubicBezTo>
                      <a:pt x="74" y="49"/>
                      <a:pt x="79" y="45"/>
                      <a:pt x="85" y="41"/>
                    </a:cubicBezTo>
                    <a:cubicBezTo>
                      <a:pt x="85" y="42"/>
                      <a:pt x="86" y="41"/>
                      <a:pt x="86" y="40"/>
                    </a:cubicBezTo>
                    <a:cubicBezTo>
                      <a:pt x="96" y="33"/>
                      <a:pt x="106" y="27"/>
                      <a:pt x="117" y="22"/>
                    </a:cubicBezTo>
                    <a:cubicBezTo>
                      <a:pt x="127" y="18"/>
                      <a:pt x="134" y="14"/>
                      <a:pt x="134" y="13"/>
                    </a:cubicBezTo>
                    <a:cubicBezTo>
                      <a:pt x="134" y="12"/>
                      <a:pt x="125" y="13"/>
                      <a:pt x="116" y="18"/>
                    </a:cubicBezTo>
                    <a:cubicBezTo>
                      <a:pt x="51" y="46"/>
                      <a:pt x="5" y="112"/>
                      <a:pt x="2" y="183"/>
                    </a:cubicBezTo>
                    <a:cubicBezTo>
                      <a:pt x="0" y="228"/>
                      <a:pt x="13" y="273"/>
                      <a:pt x="40" y="309"/>
                    </a:cubicBezTo>
                    <a:cubicBezTo>
                      <a:pt x="66" y="344"/>
                      <a:pt x="105" y="370"/>
                      <a:pt x="147" y="381"/>
                    </a:cubicBezTo>
                    <a:cubicBezTo>
                      <a:pt x="190" y="392"/>
                      <a:pt x="236" y="387"/>
                      <a:pt x="274" y="369"/>
                    </a:cubicBezTo>
                    <a:cubicBezTo>
                      <a:pt x="313" y="350"/>
                      <a:pt x="345" y="318"/>
                      <a:pt x="363" y="281"/>
                    </a:cubicBezTo>
                    <a:cubicBezTo>
                      <a:pt x="364" y="277"/>
                      <a:pt x="365" y="274"/>
                      <a:pt x="365" y="274"/>
                    </a:cubicBezTo>
                    <a:cubicBezTo>
                      <a:pt x="364" y="274"/>
                      <a:pt x="362" y="277"/>
                      <a:pt x="361" y="281"/>
                    </a:cubicBezTo>
                    <a:cubicBezTo>
                      <a:pt x="362" y="279"/>
                      <a:pt x="362" y="279"/>
                      <a:pt x="362" y="279"/>
                    </a:cubicBezTo>
                    <a:cubicBezTo>
                      <a:pt x="341" y="318"/>
                      <a:pt x="306" y="352"/>
                      <a:pt x="263" y="368"/>
                    </a:cubicBezTo>
                    <a:cubicBezTo>
                      <a:pt x="248" y="373"/>
                      <a:pt x="231" y="376"/>
                      <a:pt x="214" y="377"/>
                    </a:cubicBezTo>
                    <a:cubicBezTo>
                      <a:pt x="231" y="375"/>
                      <a:pt x="248" y="371"/>
                      <a:pt x="264" y="365"/>
                    </a:cubicBezTo>
                    <a:cubicBezTo>
                      <a:pt x="310" y="345"/>
                      <a:pt x="341" y="309"/>
                      <a:pt x="358" y="267"/>
                    </a:cubicBezTo>
                    <a:cubicBezTo>
                      <a:pt x="358" y="266"/>
                      <a:pt x="357" y="267"/>
                      <a:pt x="357" y="267"/>
                    </a:cubicBezTo>
                    <a:cubicBezTo>
                      <a:pt x="358" y="265"/>
                      <a:pt x="357" y="265"/>
                      <a:pt x="357" y="266"/>
                    </a:cubicBezTo>
                    <a:cubicBezTo>
                      <a:pt x="356" y="267"/>
                      <a:pt x="355" y="269"/>
                      <a:pt x="354" y="271"/>
                    </a:cubicBezTo>
                    <a:cubicBezTo>
                      <a:pt x="336" y="312"/>
                      <a:pt x="300" y="344"/>
                      <a:pt x="259" y="360"/>
                    </a:cubicBezTo>
                    <a:cubicBezTo>
                      <a:pt x="259" y="359"/>
                      <a:pt x="257" y="358"/>
                      <a:pt x="258" y="361"/>
                    </a:cubicBezTo>
                    <a:cubicBezTo>
                      <a:pt x="257" y="361"/>
                      <a:pt x="256" y="362"/>
                      <a:pt x="255" y="362"/>
                    </a:cubicBezTo>
                    <a:cubicBezTo>
                      <a:pt x="255" y="362"/>
                      <a:pt x="255" y="362"/>
                      <a:pt x="255" y="361"/>
                    </a:cubicBezTo>
                    <a:cubicBezTo>
                      <a:pt x="254" y="361"/>
                      <a:pt x="254" y="361"/>
                      <a:pt x="253" y="361"/>
                    </a:cubicBezTo>
                    <a:cubicBezTo>
                      <a:pt x="253" y="362"/>
                      <a:pt x="253" y="362"/>
                      <a:pt x="253" y="363"/>
                    </a:cubicBezTo>
                    <a:cubicBezTo>
                      <a:pt x="253" y="363"/>
                      <a:pt x="253" y="363"/>
                      <a:pt x="253" y="363"/>
                    </a:cubicBezTo>
                    <a:cubicBezTo>
                      <a:pt x="240" y="367"/>
                      <a:pt x="226" y="371"/>
                      <a:pt x="212" y="372"/>
                    </a:cubicBezTo>
                    <a:cubicBezTo>
                      <a:pt x="211" y="372"/>
                      <a:pt x="210" y="372"/>
                      <a:pt x="208" y="372"/>
                    </a:cubicBezTo>
                    <a:cubicBezTo>
                      <a:pt x="208" y="371"/>
                      <a:pt x="206" y="371"/>
                      <a:pt x="207" y="372"/>
                    </a:cubicBezTo>
                    <a:cubicBezTo>
                      <a:pt x="206" y="372"/>
                      <a:pt x="206" y="372"/>
                      <a:pt x="205" y="372"/>
                    </a:cubicBezTo>
                    <a:cubicBezTo>
                      <a:pt x="206" y="371"/>
                      <a:pt x="203" y="371"/>
                      <a:pt x="204" y="373"/>
                    </a:cubicBezTo>
                    <a:cubicBezTo>
                      <a:pt x="146" y="376"/>
                      <a:pt x="86" y="349"/>
                      <a:pt x="50" y="302"/>
                    </a:cubicBezTo>
                    <a:cubicBezTo>
                      <a:pt x="49" y="301"/>
                      <a:pt x="49" y="301"/>
                      <a:pt x="49" y="301"/>
                    </a:cubicBezTo>
                    <a:cubicBezTo>
                      <a:pt x="35" y="280"/>
                      <a:pt x="24" y="257"/>
                      <a:pt x="19" y="233"/>
                    </a:cubicBezTo>
                    <a:cubicBezTo>
                      <a:pt x="18" y="228"/>
                      <a:pt x="17" y="225"/>
                      <a:pt x="17" y="225"/>
                    </a:cubicBezTo>
                    <a:cubicBezTo>
                      <a:pt x="16" y="225"/>
                      <a:pt x="16" y="225"/>
                      <a:pt x="16" y="226"/>
                    </a:cubicBezTo>
                    <a:cubicBezTo>
                      <a:pt x="14" y="216"/>
                      <a:pt x="13" y="206"/>
                      <a:pt x="13" y="196"/>
                    </a:cubicBezTo>
                    <a:cubicBezTo>
                      <a:pt x="13" y="192"/>
                      <a:pt x="13" y="188"/>
                      <a:pt x="13" y="186"/>
                    </a:cubicBezTo>
                    <a:cubicBezTo>
                      <a:pt x="14" y="165"/>
                      <a:pt x="20" y="145"/>
                      <a:pt x="28" y="126"/>
                    </a:cubicBezTo>
                    <a:cubicBezTo>
                      <a:pt x="25" y="133"/>
                      <a:pt x="23" y="139"/>
                      <a:pt x="21" y="146"/>
                    </a:cubicBezTo>
                    <a:cubicBezTo>
                      <a:pt x="6" y="202"/>
                      <a:pt x="21" y="263"/>
                      <a:pt x="55" y="303"/>
                    </a:cubicBezTo>
                    <a:cubicBezTo>
                      <a:pt x="68" y="319"/>
                      <a:pt x="83" y="331"/>
                      <a:pt x="99" y="341"/>
                    </a:cubicBezTo>
                    <a:cubicBezTo>
                      <a:pt x="108" y="346"/>
                      <a:pt x="117" y="351"/>
                      <a:pt x="126" y="355"/>
                    </a:cubicBezTo>
                    <a:cubicBezTo>
                      <a:pt x="126" y="355"/>
                      <a:pt x="126" y="355"/>
                      <a:pt x="126" y="356"/>
                    </a:cubicBezTo>
                    <a:cubicBezTo>
                      <a:pt x="126" y="356"/>
                      <a:pt x="127" y="356"/>
                      <a:pt x="127" y="356"/>
                    </a:cubicBezTo>
                    <a:cubicBezTo>
                      <a:pt x="148" y="365"/>
                      <a:pt x="171" y="370"/>
                      <a:pt x="196" y="370"/>
                    </a:cubicBezTo>
                    <a:cubicBezTo>
                      <a:pt x="196" y="370"/>
                      <a:pt x="196" y="370"/>
                      <a:pt x="196" y="370"/>
                    </a:cubicBezTo>
                    <a:cubicBezTo>
                      <a:pt x="196" y="370"/>
                      <a:pt x="197" y="370"/>
                      <a:pt x="197" y="370"/>
                    </a:cubicBezTo>
                    <a:cubicBezTo>
                      <a:pt x="197" y="370"/>
                      <a:pt x="197" y="370"/>
                      <a:pt x="197" y="370"/>
                    </a:cubicBezTo>
                    <a:cubicBezTo>
                      <a:pt x="219" y="370"/>
                      <a:pt x="240" y="365"/>
                      <a:pt x="260" y="358"/>
                    </a:cubicBezTo>
                    <a:cubicBezTo>
                      <a:pt x="260" y="358"/>
                      <a:pt x="260" y="358"/>
                      <a:pt x="261" y="358"/>
                    </a:cubicBezTo>
                    <a:cubicBezTo>
                      <a:pt x="261" y="358"/>
                      <a:pt x="261" y="358"/>
                      <a:pt x="261" y="357"/>
                    </a:cubicBezTo>
                    <a:cubicBezTo>
                      <a:pt x="262" y="357"/>
                      <a:pt x="263" y="356"/>
                      <a:pt x="264" y="356"/>
                    </a:cubicBezTo>
                    <a:cubicBezTo>
                      <a:pt x="265" y="356"/>
                      <a:pt x="265" y="356"/>
                      <a:pt x="266" y="356"/>
                    </a:cubicBezTo>
                    <a:cubicBezTo>
                      <a:pt x="265" y="356"/>
                      <a:pt x="265" y="356"/>
                      <a:pt x="265" y="355"/>
                    </a:cubicBezTo>
                    <a:cubicBezTo>
                      <a:pt x="271" y="353"/>
                      <a:pt x="276" y="350"/>
                      <a:pt x="281" y="347"/>
                    </a:cubicBezTo>
                    <a:cubicBezTo>
                      <a:pt x="280" y="349"/>
                      <a:pt x="284" y="349"/>
                      <a:pt x="282" y="347"/>
                    </a:cubicBezTo>
                    <a:cubicBezTo>
                      <a:pt x="282" y="347"/>
                      <a:pt x="283" y="347"/>
                      <a:pt x="283" y="346"/>
                    </a:cubicBezTo>
                    <a:cubicBezTo>
                      <a:pt x="283" y="346"/>
                      <a:pt x="284" y="346"/>
                      <a:pt x="284" y="346"/>
                    </a:cubicBezTo>
                    <a:cubicBezTo>
                      <a:pt x="284" y="346"/>
                      <a:pt x="284" y="346"/>
                      <a:pt x="284" y="346"/>
                    </a:cubicBezTo>
                    <a:cubicBezTo>
                      <a:pt x="286" y="344"/>
                      <a:pt x="289" y="343"/>
                      <a:pt x="291" y="341"/>
                    </a:cubicBezTo>
                    <a:cubicBezTo>
                      <a:pt x="292" y="342"/>
                      <a:pt x="292" y="342"/>
                      <a:pt x="292" y="342"/>
                    </a:cubicBezTo>
                    <a:cubicBezTo>
                      <a:pt x="293" y="342"/>
                      <a:pt x="293" y="342"/>
                      <a:pt x="293" y="341"/>
                    </a:cubicBezTo>
                    <a:cubicBezTo>
                      <a:pt x="293" y="341"/>
                      <a:pt x="293" y="341"/>
                      <a:pt x="293" y="340"/>
                    </a:cubicBezTo>
                    <a:cubicBezTo>
                      <a:pt x="340" y="309"/>
                      <a:pt x="371" y="256"/>
                      <a:pt x="371" y="195"/>
                    </a:cubicBezTo>
                    <a:cubicBezTo>
                      <a:pt x="371" y="167"/>
                      <a:pt x="364" y="142"/>
                      <a:pt x="353" y="118"/>
                    </a:cubicBezTo>
                    <a:cubicBezTo>
                      <a:pt x="353" y="119"/>
                      <a:pt x="353" y="119"/>
                      <a:pt x="354" y="119"/>
                    </a:cubicBezTo>
                    <a:cubicBezTo>
                      <a:pt x="355" y="118"/>
                      <a:pt x="353" y="117"/>
                      <a:pt x="353" y="118"/>
                    </a:cubicBezTo>
                    <a:cubicBezTo>
                      <a:pt x="351" y="113"/>
                      <a:pt x="348" y="109"/>
                      <a:pt x="346" y="105"/>
                    </a:cubicBezTo>
                    <a:cubicBezTo>
                      <a:pt x="346" y="105"/>
                      <a:pt x="346" y="105"/>
                      <a:pt x="346" y="105"/>
                    </a:cubicBezTo>
                    <a:cubicBezTo>
                      <a:pt x="346" y="105"/>
                      <a:pt x="346" y="105"/>
                      <a:pt x="346" y="105"/>
                    </a:cubicBezTo>
                    <a:cubicBezTo>
                      <a:pt x="342" y="98"/>
                      <a:pt x="337" y="91"/>
                      <a:pt x="332" y="85"/>
                    </a:cubicBezTo>
                    <a:cubicBezTo>
                      <a:pt x="332" y="85"/>
                      <a:pt x="332" y="84"/>
                      <a:pt x="332" y="84"/>
                    </a:cubicBezTo>
                    <a:cubicBezTo>
                      <a:pt x="332" y="84"/>
                      <a:pt x="332" y="84"/>
                      <a:pt x="331" y="84"/>
                    </a:cubicBezTo>
                    <a:cubicBezTo>
                      <a:pt x="318" y="68"/>
                      <a:pt x="302" y="54"/>
                      <a:pt x="284" y="44"/>
                    </a:cubicBezTo>
                    <a:cubicBezTo>
                      <a:pt x="284" y="44"/>
                      <a:pt x="284" y="44"/>
                      <a:pt x="284" y="44"/>
                    </a:cubicBezTo>
                    <a:cubicBezTo>
                      <a:pt x="308" y="57"/>
                      <a:pt x="329" y="77"/>
                      <a:pt x="345" y="100"/>
                    </a:cubicBezTo>
                    <a:cubicBezTo>
                      <a:pt x="344" y="100"/>
                      <a:pt x="344" y="103"/>
                      <a:pt x="346" y="102"/>
                    </a:cubicBezTo>
                    <a:cubicBezTo>
                      <a:pt x="346" y="102"/>
                      <a:pt x="346" y="102"/>
                      <a:pt x="346" y="102"/>
                    </a:cubicBezTo>
                    <a:cubicBezTo>
                      <a:pt x="348" y="105"/>
                      <a:pt x="350" y="108"/>
                      <a:pt x="351" y="111"/>
                    </a:cubicBezTo>
                    <a:cubicBezTo>
                      <a:pt x="351" y="111"/>
                      <a:pt x="351" y="111"/>
                      <a:pt x="351" y="112"/>
                    </a:cubicBezTo>
                    <a:cubicBezTo>
                      <a:pt x="352" y="112"/>
                      <a:pt x="352" y="112"/>
                      <a:pt x="352" y="112"/>
                    </a:cubicBezTo>
                    <a:cubicBezTo>
                      <a:pt x="359" y="123"/>
                      <a:pt x="364" y="135"/>
                      <a:pt x="368" y="147"/>
                    </a:cubicBezTo>
                    <a:cubicBezTo>
                      <a:pt x="370" y="154"/>
                      <a:pt x="372" y="159"/>
                      <a:pt x="372" y="157"/>
                    </a:cubicBezTo>
                    <a:cubicBezTo>
                      <a:pt x="373" y="156"/>
                      <a:pt x="372" y="149"/>
                      <a:pt x="370" y="142"/>
                    </a:cubicBezTo>
                    <a:cubicBezTo>
                      <a:pt x="364" y="123"/>
                      <a:pt x="355" y="106"/>
                      <a:pt x="343" y="90"/>
                    </a:cubicBezTo>
                    <a:cubicBezTo>
                      <a:pt x="344" y="90"/>
                      <a:pt x="344" y="90"/>
                      <a:pt x="344" y="90"/>
                    </a:cubicBezTo>
                    <a:cubicBezTo>
                      <a:pt x="344" y="90"/>
                      <a:pt x="344" y="89"/>
                      <a:pt x="344" y="89"/>
                    </a:cubicBezTo>
                    <a:cubicBezTo>
                      <a:pt x="344" y="89"/>
                      <a:pt x="343" y="89"/>
                      <a:pt x="343" y="89"/>
                    </a:cubicBezTo>
                    <a:cubicBezTo>
                      <a:pt x="343" y="89"/>
                      <a:pt x="343" y="89"/>
                      <a:pt x="343" y="90"/>
                    </a:cubicBezTo>
                    <a:cubicBezTo>
                      <a:pt x="339" y="85"/>
                      <a:pt x="336" y="81"/>
                      <a:pt x="332" y="76"/>
                    </a:cubicBezTo>
                    <a:cubicBezTo>
                      <a:pt x="332" y="76"/>
                      <a:pt x="332" y="76"/>
                      <a:pt x="332" y="76"/>
                    </a:cubicBezTo>
                    <a:cubicBezTo>
                      <a:pt x="331" y="76"/>
                      <a:pt x="331" y="75"/>
                      <a:pt x="331" y="75"/>
                    </a:cubicBezTo>
                    <a:cubicBezTo>
                      <a:pt x="331" y="75"/>
                      <a:pt x="331" y="75"/>
                      <a:pt x="331" y="75"/>
                    </a:cubicBezTo>
                    <a:cubicBezTo>
                      <a:pt x="316" y="59"/>
                      <a:pt x="298" y="46"/>
                      <a:pt x="279" y="36"/>
                    </a:cubicBezTo>
                    <a:cubicBezTo>
                      <a:pt x="279" y="36"/>
                      <a:pt x="279" y="35"/>
                      <a:pt x="278" y="35"/>
                    </a:cubicBezTo>
                    <a:cubicBezTo>
                      <a:pt x="278" y="35"/>
                      <a:pt x="278" y="35"/>
                      <a:pt x="278" y="35"/>
                    </a:cubicBezTo>
                    <a:cubicBezTo>
                      <a:pt x="272" y="32"/>
                      <a:pt x="265" y="29"/>
                      <a:pt x="259" y="27"/>
                    </a:cubicBezTo>
                    <a:cubicBezTo>
                      <a:pt x="258" y="27"/>
                      <a:pt x="257" y="27"/>
                      <a:pt x="257" y="26"/>
                    </a:cubicBezTo>
                    <a:cubicBezTo>
                      <a:pt x="257" y="26"/>
                      <a:pt x="257" y="26"/>
                      <a:pt x="257" y="25"/>
                    </a:cubicBezTo>
                    <a:cubicBezTo>
                      <a:pt x="256" y="25"/>
                      <a:pt x="256" y="25"/>
                      <a:pt x="255" y="25"/>
                    </a:cubicBezTo>
                    <a:cubicBezTo>
                      <a:pt x="255" y="26"/>
                      <a:pt x="255" y="26"/>
                      <a:pt x="255" y="26"/>
                    </a:cubicBezTo>
                    <a:cubicBezTo>
                      <a:pt x="252" y="25"/>
                      <a:pt x="248" y="23"/>
                      <a:pt x="245" y="22"/>
                    </a:cubicBezTo>
                    <a:cubicBezTo>
                      <a:pt x="245" y="22"/>
                      <a:pt x="245" y="22"/>
                      <a:pt x="245" y="22"/>
                    </a:cubicBezTo>
                    <a:cubicBezTo>
                      <a:pt x="245" y="21"/>
                      <a:pt x="244" y="21"/>
                      <a:pt x="244" y="22"/>
                    </a:cubicBezTo>
                    <a:cubicBezTo>
                      <a:pt x="243" y="22"/>
                      <a:pt x="241" y="22"/>
                      <a:pt x="240" y="21"/>
                    </a:cubicBezTo>
                    <a:cubicBezTo>
                      <a:pt x="240" y="21"/>
                      <a:pt x="240" y="21"/>
                      <a:pt x="240" y="20"/>
                    </a:cubicBezTo>
                    <a:cubicBezTo>
                      <a:pt x="240" y="20"/>
                      <a:pt x="239" y="20"/>
                      <a:pt x="239" y="20"/>
                    </a:cubicBezTo>
                    <a:cubicBezTo>
                      <a:pt x="239" y="21"/>
                      <a:pt x="239" y="21"/>
                      <a:pt x="239" y="21"/>
                    </a:cubicBezTo>
                    <a:cubicBezTo>
                      <a:pt x="237" y="20"/>
                      <a:pt x="235" y="20"/>
                      <a:pt x="234" y="20"/>
                    </a:cubicBezTo>
                    <a:cubicBezTo>
                      <a:pt x="234" y="20"/>
                      <a:pt x="234" y="20"/>
                      <a:pt x="234" y="20"/>
                    </a:cubicBezTo>
                    <a:cubicBezTo>
                      <a:pt x="234" y="20"/>
                      <a:pt x="234" y="20"/>
                      <a:pt x="234" y="20"/>
                    </a:cubicBezTo>
                    <a:cubicBezTo>
                      <a:pt x="232" y="19"/>
                      <a:pt x="231" y="19"/>
                      <a:pt x="229" y="19"/>
                    </a:cubicBezTo>
                    <a:cubicBezTo>
                      <a:pt x="230" y="18"/>
                      <a:pt x="230" y="17"/>
                      <a:pt x="231" y="15"/>
                    </a:cubicBezTo>
                    <a:cubicBezTo>
                      <a:pt x="229" y="15"/>
                      <a:pt x="230" y="18"/>
                      <a:pt x="228" y="18"/>
                    </a:cubicBezTo>
                    <a:cubicBezTo>
                      <a:pt x="228" y="18"/>
                      <a:pt x="228" y="18"/>
                      <a:pt x="228" y="18"/>
                    </a:cubicBezTo>
                    <a:cubicBezTo>
                      <a:pt x="220" y="17"/>
                      <a:pt x="213" y="16"/>
                      <a:pt x="206" y="16"/>
                    </a:cubicBezTo>
                    <a:cubicBezTo>
                      <a:pt x="205" y="15"/>
                      <a:pt x="205" y="15"/>
                      <a:pt x="205" y="16"/>
                    </a:cubicBezTo>
                    <a:cubicBezTo>
                      <a:pt x="204" y="16"/>
                      <a:pt x="203" y="16"/>
                      <a:pt x="203" y="16"/>
                    </a:cubicBezTo>
                    <a:cubicBezTo>
                      <a:pt x="203" y="16"/>
                      <a:pt x="203" y="16"/>
                      <a:pt x="203" y="16"/>
                    </a:cubicBezTo>
                    <a:cubicBezTo>
                      <a:pt x="202" y="16"/>
                      <a:pt x="202" y="16"/>
                      <a:pt x="202" y="16"/>
                    </a:cubicBezTo>
                    <a:cubicBezTo>
                      <a:pt x="164" y="14"/>
                      <a:pt x="126" y="25"/>
                      <a:pt x="95" y="45"/>
                    </a:cubicBezTo>
                    <a:cubicBezTo>
                      <a:pt x="95" y="45"/>
                      <a:pt x="95" y="44"/>
                      <a:pt x="95" y="44"/>
                    </a:cubicBezTo>
                    <a:cubicBezTo>
                      <a:pt x="92" y="43"/>
                      <a:pt x="94" y="46"/>
                      <a:pt x="93" y="46"/>
                    </a:cubicBezTo>
                    <a:cubicBezTo>
                      <a:pt x="92" y="46"/>
                      <a:pt x="92" y="47"/>
                      <a:pt x="93" y="47"/>
                    </a:cubicBezTo>
                    <a:cubicBezTo>
                      <a:pt x="91" y="47"/>
                      <a:pt x="90" y="48"/>
                      <a:pt x="89" y="49"/>
                    </a:cubicBezTo>
                    <a:cubicBezTo>
                      <a:pt x="89" y="49"/>
                      <a:pt x="89" y="49"/>
                      <a:pt x="89" y="49"/>
                    </a:cubicBezTo>
                    <a:cubicBezTo>
                      <a:pt x="88" y="49"/>
                      <a:pt x="88" y="49"/>
                      <a:pt x="87" y="49"/>
                    </a:cubicBezTo>
                    <a:cubicBezTo>
                      <a:pt x="87" y="49"/>
                      <a:pt x="87" y="50"/>
                      <a:pt x="87" y="50"/>
                    </a:cubicBezTo>
                    <a:cubicBezTo>
                      <a:pt x="85" y="52"/>
                      <a:pt x="84" y="53"/>
                      <a:pt x="82" y="55"/>
                    </a:cubicBezTo>
                    <a:cubicBezTo>
                      <a:pt x="82" y="54"/>
                      <a:pt x="82" y="54"/>
                      <a:pt x="82" y="55"/>
                    </a:cubicBezTo>
                    <a:cubicBezTo>
                      <a:pt x="79" y="57"/>
                      <a:pt x="77" y="59"/>
                      <a:pt x="74" y="61"/>
                    </a:cubicBezTo>
                    <a:cubicBezTo>
                      <a:pt x="74" y="61"/>
                      <a:pt x="74" y="61"/>
                      <a:pt x="74" y="61"/>
                    </a:cubicBezTo>
                    <a:cubicBezTo>
                      <a:pt x="74" y="61"/>
                      <a:pt x="74" y="61"/>
                      <a:pt x="74" y="61"/>
                    </a:cubicBezTo>
                    <a:cubicBezTo>
                      <a:pt x="70" y="65"/>
                      <a:pt x="66" y="69"/>
                      <a:pt x="63" y="72"/>
                    </a:cubicBezTo>
                    <a:cubicBezTo>
                      <a:pt x="49" y="85"/>
                      <a:pt x="38" y="100"/>
                      <a:pt x="29" y="117"/>
                    </a:cubicBezTo>
                    <a:cubicBezTo>
                      <a:pt x="32" y="112"/>
                      <a:pt x="34" y="107"/>
                      <a:pt x="38" y="102"/>
                    </a:cubicBezTo>
                    <a:cubicBezTo>
                      <a:pt x="47" y="86"/>
                      <a:pt x="59" y="72"/>
                      <a:pt x="72" y="60"/>
                    </a:cubicBezTo>
                    <a:cubicBezTo>
                      <a:pt x="73" y="60"/>
                      <a:pt x="73" y="60"/>
                      <a:pt x="73" y="59"/>
                    </a:cubicBezTo>
                    <a:cubicBezTo>
                      <a:pt x="75" y="58"/>
                      <a:pt x="76" y="56"/>
                      <a:pt x="78" y="55"/>
                    </a:cubicBezTo>
                    <a:cubicBezTo>
                      <a:pt x="78" y="55"/>
                      <a:pt x="79" y="56"/>
                      <a:pt x="79" y="55"/>
                    </a:cubicBezTo>
                    <a:cubicBezTo>
                      <a:pt x="79" y="55"/>
                      <a:pt x="79" y="54"/>
                      <a:pt x="79" y="54"/>
                    </a:cubicBezTo>
                    <a:cubicBezTo>
                      <a:pt x="81" y="53"/>
                      <a:pt x="83" y="51"/>
                      <a:pt x="85" y="50"/>
                    </a:cubicBezTo>
                    <a:cubicBezTo>
                      <a:pt x="85" y="50"/>
                      <a:pt x="85" y="51"/>
                      <a:pt x="85" y="51"/>
                    </a:cubicBezTo>
                    <a:cubicBezTo>
                      <a:pt x="85" y="50"/>
                      <a:pt x="86" y="50"/>
                      <a:pt x="86" y="49"/>
                    </a:cubicBezTo>
                    <a:cubicBezTo>
                      <a:pt x="123" y="22"/>
                      <a:pt x="169" y="9"/>
                      <a:pt x="215" y="13"/>
                    </a:cubicBezTo>
                    <a:cubicBezTo>
                      <a:pt x="215" y="13"/>
                      <a:pt x="215" y="13"/>
                      <a:pt x="215" y="13"/>
                    </a:cubicBezTo>
                    <a:cubicBezTo>
                      <a:pt x="215" y="13"/>
                      <a:pt x="215" y="14"/>
                      <a:pt x="215" y="14"/>
                    </a:cubicBezTo>
                    <a:cubicBezTo>
                      <a:pt x="216" y="14"/>
                      <a:pt x="216" y="14"/>
                      <a:pt x="216" y="14"/>
                    </a:cubicBezTo>
                    <a:cubicBezTo>
                      <a:pt x="216" y="14"/>
                      <a:pt x="216" y="13"/>
                      <a:pt x="216" y="13"/>
                    </a:cubicBezTo>
                    <a:cubicBezTo>
                      <a:pt x="223" y="13"/>
                      <a:pt x="229" y="14"/>
                      <a:pt x="236" y="16"/>
                    </a:cubicBezTo>
                    <a:cubicBezTo>
                      <a:pt x="235" y="18"/>
                      <a:pt x="238" y="17"/>
                      <a:pt x="237" y="19"/>
                    </a:cubicBezTo>
                    <a:cubicBezTo>
                      <a:pt x="238" y="19"/>
                      <a:pt x="238" y="17"/>
                      <a:pt x="237" y="16"/>
                    </a:cubicBezTo>
                    <a:cubicBezTo>
                      <a:pt x="239" y="16"/>
                      <a:pt x="240" y="16"/>
                      <a:pt x="242" y="17"/>
                    </a:cubicBezTo>
                    <a:cubicBezTo>
                      <a:pt x="242" y="17"/>
                      <a:pt x="242" y="17"/>
                      <a:pt x="242" y="18"/>
                    </a:cubicBezTo>
                    <a:cubicBezTo>
                      <a:pt x="242" y="17"/>
                      <a:pt x="242" y="17"/>
                      <a:pt x="243" y="17"/>
                    </a:cubicBezTo>
                    <a:cubicBezTo>
                      <a:pt x="247" y="18"/>
                      <a:pt x="251" y="19"/>
                      <a:pt x="255" y="20"/>
                    </a:cubicBezTo>
                    <a:cubicBezTo>
                      <a:pt x="254" y="22"/>
                      <a:pt x="255" y="21"/>
                      <a:pt x="255" y="20"/>
                    </a:cubicBezTo>
                    <a:cubicBezTo>
                      <a:pt x="256" y="21"/>
                      <a:pt x="257" y="21"/>
                      <a:pt x="258" y="21"/>
                    </a:cubicBezTo>
                    <a:cubicBezTo>
                      <a:pt x="261" y="22"/>
                      <a:pt x="264" y="23"/>
                      <a:pt x="267" y="24"/>
                    </a:cubicBezTo>
                    <a:cubicBezTo>
                      <a:pt x="266" y="26"/>
                      <a:pt x="268" y="26"/>
                      <a:pt x="268" y="25"/>
                    </a:cubicBezTo>
                    <a:cubicBezTo>
                      <a:pt x="269" y="25"/>
                      <a:pt x="270" y="25"/>
                      <a:pt x="270" y="26"/>
                    </a:cubicBezTo>
                    <a:cubicBezTo>
                      <a:pt x="271" y="26"/>
                      <a:pt x="272" y="27"/>
                      <a:pt x="272" y="27"/>
                    </a:cubicBezTo>
                    <a:cubicBezTo>
                      <a:pt x="272" y="27"/>
                      <a:pt x="272" y="26"/>
                      <a:pt x="272" y="26"/>
                    </a:cubicBezTo>
                    <a:cubicBezTo>
                      <a:pt x="273" y="27"/>
                      <a:pt x="275" y="27"/>
                      <a:pt x="276" y="28"/>
                    </a:cubicBezTo>
                    <a:cubicBezTo>
                      <a:pt x="276" y="28"/>
                      <a:pt x="276" y="29"/>
                      <a:pt x="276" y="29"/>
                    </a:cubicBezTo>
                    <a:cubicBezTo>
                      <a:pt x="276" y="29"/>
                      <a:pt x="277" y="29"/>
                      <a:pt x="277" y="28"/>
                    </a:cubicBezTo>
                    <a:cubicBezTo>
                      <a:pt x="277" y="28"/>
                      <a:pt x="278" y="29"/>
                      <a:pt x="278" y="29"/>
                    </a:cubicBezTo>
                    <a:cubicBezTo>
                      <a:pt x="278" y="30"/>
                      <a:pt x="278" y="30"/>
                      <a:pt x="277" y="30"/>
                    </a:cubicBezTo>
                    <a:cubicBezTo>
                      <a:pt x="278" y="32"/>
                      <a:pt x="279" y="31"/>
                      <a:pt x="279" y="29"/>
                    </a:cubicBezTo>
                    <a:cubicBezTo>
                      <a:pt x="279" y="29"/>
                      <a:pt x="280" y="30"/>
                      <a:pt x="280" y="30"/>
                    </a:cubicBezTo>
                    <a:cubicBezTo>
                      <a:pt x="280" y="30"/>
                      <a:pt x="280" y="31"/>
                      <a:pt x="280" y="31"/>
                    </a:cubicBezTo>
                    <a:cubicBezTo>
                      <a:pt x="281" y="31"/>
                      <a:pt x="281" y="31"/>
                      <a:pt x="282" y="31"/>
                    </a:cubicBezTo>
                    <a:cubicBezTo>
                      <a:pt x="282" y="31"/>
                      <a:pt x="282" y="31"/>
                      <a:pt x="282" y="31"/>
                    </a:cubicBezTo>
                    <a:cubicBezTo>
                      <a:pt x="282" y="31"/>
                      <a:pt x="282" y="31"/>
                      <a:pt x="283" y="31"/>
                    </a:cubicBezTo>
                    <a:cubicBezTo>
                      <a:pt x="282" y="32"/>
                      <a:pt x="282" y="34"/>
                      <a:pt x="280" y="34"/>
                    </a:cubicBezTo>
                    <a:cubicBezTo>
                      <a:pt x="280" y="35"/>
                      <a:pt x="280" y="35"/>
                      <a:pt x="280" y="36"/>
                    </a:cubicBezTo>
                    <a:cubicBezTo>
                      <a:pt x="282" y="35"/>
                      <a:pt x="283" y="33"/>
                      <a:pt x="284" y="32"/>
                    </a:cubicBezTo>
                    <a:cubicBezTo>
                      <a:pt x="346" y="62"/>
                      <a:pt x="388" y="121"/>
                      <a:pt x="393" y="191"/>
                    </a:cubicBezTo>
                    <a:cubicBezTo>
                      <a:pt x="393" y="195"/>
                      <a:pt x="394" y="196"/>
                      <a:pt x="394" y="195"/>
                    </a:cubicBezTo>
                    <a:cubicBezTo>
                      <a:pt x="395" y="194"/>
                      <a:pt x="395" y="189"/>
                      <a:pt x="394" y="186"/>
                    </a:cubicBezTo>
                    <a:close/>
                    <a:moveTo>
                      <a:pt x="61" y="66"/>
                    </a:moveTo>
                    <a:cubicBezTo>
                      <a:pt x="61" y="66"/>
                      <a:pt x="61" y="66"/>
                      <a:pt x="61" y="66"/>
                    </a:cubicBezTo>
                    <a:cubicBezTo>
                      <a:pt x="61" y="66"/>
                      <a:pt x="61" y="66"/>
                      <a:pt x="61" y="66"/>
                    </a:cubicBezTo>
                    <a:cubicBezTo>
                      <a:pt x="51" y="76"/>
                      <a:pt x="43" y="87"/>
                      <a:pt x="35" y="99"/>
                    </a:cubicBezTo>
                    <a:cubicBezTo>
                      <a:pt x="16" y="130"/>
                      <a:pt x="8" y="166"/>
                      <a:pt x="9" y="201"/>
                    </a:cubicBezTo>
                    <a:cubicBezTo>
                      <a:pt x="9" y="223"/>
                      <a:pt x="14" y="246"/>
                      <a:pt x="22" y="268"/>
                    </a:cubicBezTo>
                    <a:cubicBezTo>
                      <a:pt x="11" y="240"/>
                      <a:pt x="6" y="211"/>
                      <a:pt x="8" y="181"/>
                    </a:cubicBezTo>
                    <a:cubicBezTo>
                      <a:pt x="10" y="132"/>
                      <a:pt x="33" y="87"/>
                      <a:pt x="69" y="54"/>
                    </a:cubicBezTo>
                    <a:cubicBezTo>
                      <a:pt x="69" y="56"/>
                      <a:pt x="70" y="56"/>
                      <a:pt x="71" y="56"/>
                    </a:cubicBezTo>
                    <a:cubicBezTo>
                      <a:pt x="68" y="59"/>
                      <a:pt x="64" y="63"/>
                      <a:pt x="61" y="66"/>
                    </a:cubicBezTo>
                    <a:close/>
                  </a:path>
                </a:pathLst>
              </a:custGeom>
              <a:solidFill>
                <a:srgbClr val="6CBDB5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200"/>
                  <a:buFont typeface="Calibri"/>
                  <a:buNone/>
                </a:pPr>
                <a:r>
                  <a:t/>
                </a:r>
                <a:endParaRPr b="0" i="0" sz="1200" u="none" cap="none" strike="noStrike">
                  <a:solidFill>
                    <a:srgbClr val="292929"/>
                  </a:solidFill>
                  <a:latin typeface="Montserrat ExtraBold"/>
                  <a:ea typeface="Montserrat ExtraBold"/>
                  <a:cs typeface="Montserrat ExtraBold"/>
                  <a:sym typeface="Montserrat ExtraBold"/>
                </a:endParaRPr>
              </a:p>
            </p:txBody>
          </p:sp>
          <p:sp>
            <p:nvSpPr>
              <p:cNvPr id="243" name="Google Shape;243;p12"/>
              <p:cNvSpPr/>
              <p:nvPr/>
            </p:nvSpPr>
            <p:spPr>
              <a:xfrm>
                <a:off x="19738976" y="4878387"/>
                <a:ext cx="3622675" cy="4208463"/>
              </a:xfrm>
              <a:custGeom>
                <a:rect b="b" l="l" r="r" t="t"/>
                <a:pathLst>
                  <a:path extrusionOk="0" h="374" w="322">
                    <a:moveTo>
                      <a:pt x="91" y="371"/>
                    </a:moveTo>
                    <a:cubicBezTo>
                      <a:pt x="52" y="345"/>
                      <a:pt x="22" y="303"/>
                      <a:pt x="11" y="254"/>
                    </a:cubicBezTo>
                    <a:cubicBezTo>
                      <a:pt x="1" y="205"/>
                      <a:pt x="9" y="152"/>
                      <a:pt x="36" y="108"/>
                    </a:cubicBezTo>
                    <a:cubicBezTo>
                      <a:pt x="80" y="37"/>
                      <a:pt x="164" y="0"/>
                      <a:pt x="245" y="14"/>
                    </a:cubicBezTo>
                    <a:cubicBezTo>
                      <a:pt x="272" y="18"/>
                      <a:pt x="297" y="28"/>
                      <a:pt x="319" y="40"/>
                    </a:cubicBezTo>
                    <a:cubicBezTo>
                      <a:pt x="320" y="41"/>
                      <a:pt x="322" y="42"/>
                      <a:pt x="321" y="41"/>
                    </a:cubicBezTo>
                    <a:cubicBezTo>
                      <a:pt x="320" y="41"/>
                      <a:pt x="319" y="39"/>
                      <a:pt x="317" y="38"/>
                    </a:cubicBezTo>
                    <a:cubicBezTo>
                      <a:pt x="271" y="12"/>
                      <a:pt x="215" y="3"/>
                      <a:pt x="163" y="15"/>
                    </a:cubicBezTo>
                    <a:cubicBezTo>
                      <a:pt x="111" y="27"/>
                      <a:pt x="63" y="61"/>
                      <a:pt x="35" y="107"/>
                    </a:cubicBezTo>
                    <a:cubicBezTo>
                      <a:pt x="8" y="151"/>
                      <a:pt x="0" y="205"/>
                      <a:pt x="11" y="255"/>
                    </a:cubicBezTo>
                    <a:cubicBezTo>
                      <a:pt x="22" y="304"/>
                      <a:pt x="53" y="347"/>
                      <a:pt x="92" y="373"/>
                    </a:cubicBezTo>
                    <a:cubicBezTo>
                      <a:pt x="93" y="374"/>
                      <a:pt x="94" y="374"/>
                      <a:pt x="94" y="374"/>
                    </a:cubicBezTo>
                    <a:cubicBezTo>
                      <a:pt x="93" y="373"/>
                      <a:pt x="92" y="372"/>
                      <a:pt x="91" y="371"/>
                    </a:cubicBezTo>
                    <a:close/>
                  </a:path>
                </a:pathLst>
              </a:custGeom>
              <a:solidFill>
                <a:srgbClr val="6CBDB5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200"/>
                  <a:buFont typeface="Calibri"/>
                  <a:buNone/>
                </a:pPr>
                <a:r>
                  <a:t/>
                </a:r>
                <a:endParaRPr b="0" i="0" sz="1200" u="none" cap="none" strike="noStrike">
                  <a:solidFill>
                    <a:srgbClr val="292929"/>
                  </a:solidFill>
                  <a:latin typeface="Montserrat ExtraBold"/>
                  <a:ea typeface="Montserrat ExtraBold"/>
                  <a:cs typeface="Montserrat ExtraBold"/>
                  <a:sym typeface="Montserrat ExtraBold"/>
                </a:endParaRPr>
              </a:p>
            </p:txBody>
          </p:sp>
          <p:sp>
            <p:nvSpPr>
              <p:cNvPr id="244" name="Google Shape;244;p12"/>
              <p:cNvSpPr/>
              <p:nvPr/>
            </p:nvSpPr>
            <p:spPr>
              <a:xfrm>
                <a:off x="19829463" y="5070475"/>
                <a:ext cx="1789113" cy="3554413"/>
              </a:xfrm>
              <a:custGeom>
                <a:rect b="b" l="l" r="r" t="t"/>
                <a:pathLst>
                  <a:path extrusionOk="0" h="316" w="159">
                    <a:moveTo>
                      <a:pt x="49" y="67"/>
                    </a:moveTo>
                    <a:cubicBezTo>
                      <a:pt x="76" y="35"/>
                      <a:pt x="114" y="11"/>
                      <a:pt x="156" y="1"/>
                    </a:cubicBezTo>
                    <a:cubicBezTo>
                      <a:pt x="157" y="0"/>
                      <a:pt x="158" y="0"/>
                      <a:pt x="159" y="0"/>
                    </a:cubicBezTo>
                    <a:cubicBezTo>
                      <a:pt x="158" y="0"/>
                      <a:pt x="157" y="0"/>
                      <a:pt x="155" y="0"/>
                    </a:cubicBezTo>
                    <a:cubicBezTo>
                      <a:pt x="99" y="14"/>
                      <a:pt x="50" y="53"/>
                      <a:pt x="23" y="105"/>
                    </a:cubicBezTo>
                    <a:cubicBezTo>
                      <a:pt x="8" y="133"/>
                      <a:pt x="0" y="164"/>
                      <a:pt x="1" y="197"/>
                    </a:cubicBezTo>
                    <a:cubicBezTo>
                      <a:pt x="3" y="241"/>
                      <a:pt x="18" y="278"/>
                      <a:pt x="43" y="313"/>
                    </a:cubicBezTo>
                    <a:cubicBezTo>
                      <a:pt x="44" y="315"/>
                      <a:pt x="45" y="316"/>
                      <a:pt x="45" y="316"/>
                    </a:cubicBezTo>
                    <a:cubicBezTo>
                      <a:pt x="45" y="316"/>
                      <a:pt x="45" y="315"/>
                      <a:pt x="44" y="314"/>
                    </a:cubicBezTo>
                    <a:cubicBezTo>
                      <a:pt x="17" y="276"/>
                      <a:pt x="1" y="232"/>
                      <a:pt x="3" y="185"/>
                    </a:cubicBezTo>
                    <a:cubicBezTo>
                      <a:pt x="4" y="142"/>
                      <a:pt x="21" y="100"/>
                      <a:pt x="49" y="67"/>
                    </a:cubicBezTo>
                    <a:close/>
                  </a:path>
                </a:pathLst>
              </a:custGeom>
              <a:solidFill>
                <a:srgbClr val="6CBDB5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200"/>
                  <a:buFont typeface="Calibri"/>
                  <a:buNone/>
                </a:pPr>
                <a:r>
                  <a:t/>
                </a:r>
                <a:endParaRPr b="0" i="0" sz="1200" u="none" cap="none" strike="noStrike">
                  <a:solidFill>
                    <a:srgbClr val="292929"/>
                  </a:solidFill>
                  <a:latin typeface="Montserrat ExtraBold"/>
                  <a:ea typeface="Montserrat ExtraBold"/>
                  <a:cs typeface="Montserrat ExtraBold"/>
                  <a:sym typeface="Montserrat ExtraBold"/>
                </a:endParaRPr>
              </a:p>
            </p:txBody>
          </p:sp>
          <p:sp>
            <p:nvSpPr>
              <p:cNvPr id="245" name="Google Shape;245;p12"/>
              <p:cNvSpPr/>
              <p:nvPr/>
            </p:nvSpPr>
            <p:spPr>
              <a:xfrm>
                <a:off x="19796126" y="6430962"/>
                <a:ext cx="4454525" cy="3116263"/>
              </a:xfrm>
              <a:custGeom>
                <a:rect b="b" l="l" r="r" t="t"/>
                <a:pathLst>
                  <a:path extrusionOk="0" h="277" w="396">
                    <a:moveTo>
                      <a:pt x="394" y="74"/>
                    </a:moveTo>
                    <a:cubicBezTo>
                      <a:pt x="394" y="75"/>
                      <a:pt x="394" y="77"/>
                      <a:pt x="394" y="78"/>
                    </a:cubicBezTo>
                    <a:cubicBezTo>
                      <a:pt x="395" y="100"/>
                      <a:pt x="392" y="124"/>
                      <a:pt x="385" y="146"/>
                    </a:cubicBezTo>
                    <a:cubicBezTo>
                      <a:pt x="377" y="166"/>
                      <a:pt x="366" y="185"/>
                      <a:pt x="352" y="201"/>
                    </a:cubicBezTo>
                    <a:cubicBezTo>
                      <a:pt x="352" y="200"/>
                      <a:pt x="352" y="201"/>
                      <a:pt x="352" y="201"/>
                    </a:cubicBezTo>
                    <a:cubicBezTo>
                      <a:pt x="337" y="219"/>
                      <a:pt x="319" y="233"/>
                      <a:pt x="300" y="245"/>
                    </a:cubicBezTo>
                    <a:cubicBezTo>
                      <a:pt x="269" y="261"/>
                      <a:pt x="236" y="267"/>
                      <a:pt x="202" y="267"/>
                    </a:cubicBezTo>
                    <a:cubicBezTo>
                      <a:pt x="141" y="266"/>
                      <a:pt x="84" y="235"/>
                      <a:pt x="48" y="188"/>
                    </a:cubicBezTo>
                    <a:cubicBezTo>
                      <a:pt x="32" y="165"/>
                      <a:pt x="20" y="139"/>
                      <a:pt x="15" y="112"/>
                    </a:cubicBezTo>
                    <a:cubicBezTo>
                      <a:pt x="14" y="108"/>
                      <a:pt x="13" y="105"/>
                      <a:pt x="13" y="105"/>
                    </a:cubicBezTo>
                    <a:cubicBezTo>
                      <a:pt x="12" y="105"/>
                      <a:pt x="12" y="108"/>
                      <a:pt x="13" y="112"/>
                    </a:cubicBezTo>
                    <a:cubicBezTo>
                      <a:pt x="16" y="126"/>
                      <a:pt x="20" y="140"/>
                      <a:pt x="26" y="153"/>
                    </a:cubicBezTo>
                    <a:cubicBezTo>
                      <a:pt x="25" y="152"/>
                      <a:pt x="25" y="152"/>
                      <a:pt x="25" y="153"/>
                    </a:cubicBezTo>
                    <a:cubicBezTo>
                      <a:pt x="4" y="107"/>
                      <a:pt x="2" y="53"/>
                      <a:pt x="20" y="5"/>
                    </a:cubicBezTo>
                    <a:cubicBezTo>
                      <a:pt x="21" y="3"/>
                      <a:pt x="22" y="1"/>
                      <a:pt x="21" y="0"/>
                    </a:cubicBezTo>
                    <a:cubicBezTo>
                      <a:pt x="21" y="0"/>
                      <a:pt x="20" y="2"/>
                      <a:pt x="19" y="5"/>
                    </a:cubicBezTo>
                    <a:cubicBezTo>
                      <a:pt x="0" y="54"/>
                      <a:pt x="3" y="111"/>
                      <a:pt x="26" y="158"/>
                    </a:cubicBezTo>
                    <a:cubicBezTo>
                      <a:pt x="27" y="160"/>
                      <a:pt x="28" y="162"/>
                      <a:pt x="29" y="164"/>
                    </a:cubicBezTo>
                    <a:cubicBezTo>
                      <a:pt x="50" y="203"/>
                      <a:pt x="83" y="233"/>
                      <a:pt x="123" y="251"/>
                    </a:cubicBezTo>
                    <a:cubicBezTo>
                      <a:pt x="180" y="277"/>
                      <a:pt x="247" y="275"/>
                      <a:pt x="301" y="245"/>
                    </a:cubicBezTo>
                    <a:cubicBezTo>
                      <a:pt x="320" y="234"/>
                      <a:pt x="337" y="219"/>
                      <a:pt x="352" y="202"/>
                    </a:cubicBezTo>
                    <a:cubicBezTo>
                      <a:pt x="352" y="202"/>
                      <a:pt x="352" y="202"/>
                      <a:pt x="353" y="202"/>
                    </a:cubicBezTo>
                    <a:cubicBezTo>
                      <a:pt x="354" y="202"/>
                      <a:pt x="353" y="202"/>
                      <a:pt x="353" y="201"/>
                    </a:cubicBezTo>
                    <a:cubicBezTo>
                      <a:pt x="353" y="201"/>
                      <a:pt x="353" y="201"/>
                      <a:pt x="352" y="201"/>
                    </a:cubicBezTo>
                    <a:cubicBezTo>
                      <a:pt x="354" y="200"/>
                      <a:pt x="355" y="199"/>
                      <a:pt x="356" y="197"/>
                    </a:cubicBezTo>
                    <a:cubicBezTo>
                      <a:pt x="369" y="181"/>
                      <a:pt x="380" y="163"/>
                      <a:pt x="386" y="145"/>
                    </a:cubicBezTo>
                    <a:cubicBezTo>
                      <a:pt x="394" y="120"/>
                      <a:pt x="396" y="96"/>
                      <a:pt x="394" y="74"/>
                    </a:cubicBezTo>
                    <a:cubicBezTo>
                      <a:pt x="394" y="73"/>
                      <a:pt x="394" y="73"/>
                      <a:pt x="394" y="74"/>
                    </a:cubicBezTo>
                    <a:close/>
                  </a:path>
                </a:pathLst>
              </a:custGeom>
              <a:solidFill>
                <a:srgbClr val="6CBDB5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200"/>
                  <a:buFont typeface="Calibri"/>
                  <a:buNone/>
                </a:pPr>
                <a:r>
                  <a:t/>
                </a:r>
                <a:endParaRPr b="0" i="0" sz="1200" u="none" cap="none" strike="noStrike">
                  <a:solidFill>
                    <a:srgbClr val="292929"/>
                  </a:solidFill>
                  <a:latin typeface="Montserrat ExtraBold"/>
                  <a:ea typeface="Montserrat ExtraBold"/>
                  <a:cs typeface="Montserrat ExtraBold"/>
                  <a:sym typeface="Montserrat ExtraBold"/>
                </a:endParaRPr>
              </a:p>
            </p:txBody>
          </p:sp>
        </p:grpSp>
        <p:grpSp>
          <p:nvGrpSpPr>
            <p:cNvPr id="246" name="Google Shape;246;p12"/>
            <p:cNvGrpSpPr/>
            <p:nvPr/>
          </p:nvGrpSpPr>
          <p:grpSpPr>
            <a:xfrm>
              <a:off x="6084337" y="3148331"/>
              <a:ext cx="1681566" cy="1705933"/>
              <a:chOff x="19738976" y="4878387"/>
              <a:chExt cx="4602160" cy="4668838"/>
            </a:xfrm>
          </p:grpSpPr>
          <p:sp>
            <p:nvSpPr>
              <p:cNvPr id="247" name="Google Shape;247;p12"/>
              <p:cNvSpPr/>
              <p:nvPr/>
            </p:nvSpPr>
            <p:spPr>
              <a:xfrm>
                <a:off x="19897723" y="5070474"/>
                <a:ext cx="4443413" cy="4410074"/>
              </a:xfrm>
              <a:custGeom>
                <a:rect b="b" l="l" r="r" t="t"/>
                <a:pathLst>
                  <a:path extrusionOk="0" h="392" w="395">
                    <a:moveTo>
                      <a:pt x="394" y="186"/>
                    </a:moveTo>
                    <a:cubicBezTo>
                      <a:pt x="391" y="144"/>
                      <a:pt x="374" y="109"/>
                      <a:pt x="351" y="81"/>
                    </a:cubicBezTo>
                    <a:cubicBezTo>
                      <a:pt x="349" y="79"/>
                      <a:pt x="347" y="76"/>
                      <a:pt x="345" y="74"/>
                    </a:cubicBezTo>
                    <a:cubicBezTo>
                      <a:pt x="345" y="74"/>
                      <a:pt x="345" y="74"/>
                      <a:pt x="346" y="74"/>
                    </a:cubicBezTo>
                    <a:cubicBezTo>
                      <a:pt x="346" y="74"/>
                      <a:pt x="346" y="73"/>
                      <a:pt x="346" y="73"/>
                    </a:cubicBezTo>
                    <a:cubicBezTo>
                      <a:pt x="345" y="73"/>
                      <a:pt x="345" y="73"/>
                      <a:pt x="344" y="73"/>
                    </a:cubicBezTo>
                    <a:cubicBezTo>
                      <a:pt x="344" y="73"/>
                      <a:pt x="344" y="73"/>
                      <a:pt x="344" y="74"/>
                    </a:cubicBezTo>
                    <a:cubicBezTo>
                      <a:pt x="341" y="70"/>
                      <a:pt x="338" y="67"/>
                      <a:pt x="334" y="63"/>
                    </a:cubicBezTo>
                    <a:cubicBezTo>
                      <a:pt x="334" y="63"/>
                      <a:pt x="335" y="63"/>
                      <a:pt x="334" y="61"/>
                    </a:cubicBezTo>
                    <a:cubicBezTo>
                      <a:pt x="334" y="62"/>
                      <a:pt x="333" y="62"/>
                      <a:pt x="333" y="63"/>
                    </a:cubicBezTo>
                    <a:cubicBezTo>
                      <a:pt x="316" y="46"/>
                      <a:pt x="295" y="33"/>
                      <a:pt x="270" y="23"/>
                    </a:cubicBezTo>
                    <a:cubicBezTo>
                      <a:pt x="270" y="23"/>
                      <a:pt x="270" y="23"/>
                      <a:pt x="270" y="23"/>
                    </a:cubicBezTo>
                    <a:cubicBezTo>
                      <a:pt x="270" y="23"/>
                      <a:pt x="270" y="23"/>
                      <a:pt x="270" y="23"/>
                    </a:cubicBezTo>
                    <a:cubicBezTo>
                      <a:pt x="267" y="22"/>
                      <a:pt x="264" y="21"/>
                      <a:pt x="261" y="20"/>
                    </a:cubicBezTo>
                    <a:cubicBezTo>
                      <a:pt x="262" y="19"/>
                      <a:pt x="263" y="17"/>
                      <a:pt x="262" y="16"/>
                    </a:cubicBezTo>
                    <a:cubicBezTo>
                      <a:pt x="262" y="17"/>
                      <a:pt x="261" y="18"/>
                      <a:pt x="260" y="20"/>
                    </a:cubicBezTo>
                    <a:cubicBezTo>
                      <a:pt x="260" y="19"/>
                      <a:pt x="260" y="19"/>
                      <a:pt x="259" y="19"/>
                    </a:cubicBezTo>
                    <a:cubicBezTo>
                      <a:pt x="259" y="19"/>
                      <a:pt x="260" y="19"/>
                      <a:pt x="260" y="19"/>
                    </a:cubicBezTo>
                    <a:cubicBezTo>
                      <a:pt x="260" y="18"/>
                      <a:pt x="259" y="18"/>
                      <a:pt x="260" y="18"/>
                    </a:cubicBezTo>
                    <a:cubicBezTo>
                      <a:pt x="260" y="18"/>
                      <a:pt x="260" y="18"/>
                      <a:pt x="260" y="18"/>
                    </a:cubicBezTo>
                    <a:cubicBezTo>
                      <a:pt x="260" y="18"/>
                      <a:pt x="260" y="18"/>
                      <a:pt x="260" y="18"/>
                    </a:cubicBezTo>
                    <a:cubicBezTo>
                      <a:pt x="260" y="18"/>
                      <a:pt x="260" y="18"/>
                      <a:pt x="260" y="18"/>
                    </a:cubicBezTo>
                    <a:cubicBezTo>
                      <a:pt x="260" y="17"/>
                      <a:pt x="260" y="17"/>
                      <a:pt x="260" y="17"/>
                    </a:cubicBezTo>
                    <a:cubicBezTo>
                      <a:pt x="260" y="17"/>
                      <a:pt x="260" y="16"/>
                      <a:pt x="260" y="16"/>
                    </a:cubicBezTo>
                    <a:cubicBezTo>
                      <a:pt x="259" y="16"/>
                      <a:pt x="259" y="16"/>
                      <a:pt x="258" y="16"/>
                    </a:cubicBezTo>
                    <a:cubicBezTo>
                      <a:pt x="258" y="17"/>
                      <a:pt x="258" y="17"/>
                      <a:pt x="258" y="18"/>
                    </a:cubicBezTo>
                    <a:cubicBezTo>
                      <a:pt x="258" y="18"/>
                      <a:pt x="259" y="18"/>
                      <a:pt x="259" y="18"/>
                    </a:cubicBezTo>
                    <a:cubicBezTo>
                      <a:pt x="259" y="18"/>
                      <a:pt x="259" y="19"/>
                      <a:pt x="259" y="19"/>
                    </a:cubicBezTo>
                    <a:cubicBezTo>
                      <a:pt x="259" y="19"/>
                      <a:pt x="259" y="19"/>
                      <a:pt x="259" y="19"/>
                    </a:cubicBezTo>
                    <a:cubicBezTo>
                      <a:pt x="258" y="19"/>
                      <a:pt x="256" y="18"/>
                      <a:pt x="255" y="18"/>
                    </a:cubicBezTo>
                    <a:cubicBezTo>
                      <a:pt x="254" y="18"/>
                      <a:pt x="254" y="17"/>
                      <a:pt x="253" y="17"/>
                    </a:cubicBezTo>
                    <a:cubicBezTo>
                      <a:pt x="253" y="17"/>
                      <a:pt x="253" y="17"/>
                      <a:pt x="253" y="17"/>
                    </a:cubicBezTo>
                    <a:cubicBezTo>
                      <a:pt x="252" y="17"/>
                      <a:pt x="252" y="17"/>
                      <a:pt x="252" y="17"/>
                    </a:cubicBezTo>
                    <a:cubicBezTo>
                      <a:pt x="194" y="0"/>
                      <a:pt x="133" y="11"/>
                      <a:pt x="86" y="45"/>
                    </a:cubicBezTo>
                    <a:cubicBezTo>
                      <a:pt x="86" y="44"/>
                      <a:pt x="87" y="43"/>
                      <a:pt x="87" y="42"/>
                    </a:cubicBezTo>
                    <a:cubicBezTo>
                      <a:pt x="86" y="41"/>
                      <a:pt x="85" y="44"/>
                      <a:pt x="85" y="45"/>
                    </a:cubicBezTo>
                    <a:cubicBezTo>
                      <a:pt x="84" y="46"/>
                      <a:pt x="84" y="46"/>
                      <a:pt x="83" y="46"/>
                    </a:cubicBezTo>
                    <a:cubicBezTo>
                      <a:pt x="83" y="45"/>
                      <a:pt x="82" y="44"/>
                      <a:pt x="84" y="42"/>
                    </a:cubicBezTo>
                    <a:cubicBezTo>
                      <a:pt x="82" y="42"/>
                      <a:pt x="82" y="44"/>
                      <a:pt x="82" y="46"/>
                    </a:cubicBezTo>
                    <a:cubicBezTo>
                      <a:pt x="83" y="46"/>
                      <a:pt x="83" y="46"/>
                      <a:pt x="83" y="47"/>
                    </a:cubicBezTo>
                    <a:cubicBezTo>
                      <a:pt x="79" y="50"/>
                      <a:pt x="75" y="53"/>
                      <a:pt x="71" y="56"/>
                    </a:cubicBezTo>
                    <a:cubicBezTo>
                      <a:pt x="71" y="56"/>
                      <a:pt x="71" y="55"/>
                      <a:pt x="69" y="54"/>
                    </a:cubicBezTo>
                    <a:cubicBezTo>
                      <a:pt x="74" y="49"/>
                      <a:pt x="79" y="45"/>
                      <a:pt x="85" y="41"/>
                    </a:cubicBezTo>
                    <a:cubicBezTo>
                      <a:pt x="85" y="42"/>
                      <a:pt x="86" y="41"/>
                      <a:pt x="86" y="40"/>
                    </a:cubicBezTo>
                    <a:cubicBezTo>
                      <a:pt x="96" y="33"/>
                      <a:pt x="106" y="27"/>
                      <a:pt x="117" y="22"/>
                    </a:cubicBezTo>
                    <a:cubicBezTo>
                      <a:pt x="127" y="18"/>
                      <a:pt x="134" y="14"/>
                      <a:pt x="134" y="13"/>
                    </a:cubicBezTo>
                    <a:cubicBezTo>
                      <a:pt x="134" y="12"/>
                      <a:pt x="125" y="13"/>
                      <a:pt x="116" y="18"/>
                    </a:cubicBezTo>
                    <a:cubicBezTo>
                      <a:pt x="51" y="46"/>
                      <a:pt x="5" y="112"/>
                      <a:pt x="2" y="183"/>
                    </a:cubicBezTo>
                    <a:cubicBezTo>
                      <a:pt x="0" y="228"/>
                      <a:pt x="13" y="273"/>
                      <a:pt x="40" y="309"/>
                    </a:cubicBezTo>
                    <a:cubicBezTo>
                      <a:pt x="66" y="344"/>
                      <a:pt x="105" y="370"/>
                      <a:pt x="147" y="381"/>
                    </a:cubicBezTo>
                    <a:cubicBezTo>
                      <a:pt x="190" y="392"/>
                      <a:pt x="236" y="387"/>
                      <a:pt x="274" y="369"/>
                    </a:cubicBezTo>
                    <a:cubicBezTo>
                      <a:pt x="313" y="350"/>
                      <a:pt x="345" y="318"/>
                      <a:pt x="363" y="281"/>
                    </a:cubicBezTo>
                    <a:cubicBezTo>
                      <a:pt x="364" y="277"/>
                      <a:pt x="365" y="274"/>
                      <a:pt x="365" y="274"/>
                    </a:cubicBezTo>
                    <a:cubicBezTo>
                      <a:pt x="364" y="274"/>
                      <a:pt x="362" y="277"/>
                      <a:pt x="361" y="281"/>
                    </a:cubicBezTo>
                    <a:cubicBezTo>
                      <a:pt x="362" y="279"/>
                      <a:pt x="362" y="279"/>
                      <a:pt x="362" y="279"/>
                    </a:cubicBezTo>
                    <a:cubicBezTo>
                      <a:pt x="341" y="318"/>
                      <a:pt x="306" y="352"/>
                      <a:pt x="263" y="368"/>
                    </a:cubicBezTo>
                    <a:cubicBezTo>
                      <a:pt x="248" y="373"/>
                      <a:pt x="231" y="376"/>
                      <a:pt x="214" y="377"/>
                    </a:cubicBezTo>
                    <a:cubicBezTo>
                      <a:pt x="231" y="375"/>
                      <a:pt x="248" y="371"/>
                      <a:pt x="264" y="365"/>
                    </a:cubicBezTo>
                    <a:cubicBezTo>
                      <a:pt x="310" y="345"/>
                      <a:pt x="341" y="309"/>
                      <a:pt x="358" y="267"/>
                    </a:cubicBezTo>
                    <a:cubicBezTo>
                      <a:pt x="358" y="266"/>
                      <a:pt x="357" y="267"/>
                      <a:pt x="357" y="267"/>
                    </a:cubicBezTo>
                    <a:cubicBezTo>
                      <a:pt x="358" y="265"/>
                      <a:pt x="357" y="265"/>
                      <a:pt x="357" y="266"/>
                    </a:cubicBezTo>
                    <a:cubicBezTo>
                      <a:pt x="356" y="267"/>
                      <a:pt x="355" y="269"/>
                      <a:pt x="354" y="271"/>
                    </a:cubicBezTo>
                    <a:cubicBezTo>
                      <a:pt x="336" y="312"/>
                      <a:pt x="300" y="344"/>
                      <a:pt x="259" y="360"/>
                    </a:cubicBezTo>
                    <a:cubicBezTo>
                      <a:pt x="259" y="359"/>
                      <a:pt x="257" y="358"/>
                      <a:pt x="258" y="361"/>
                    </a:cubicBezTo>
                    <a:cubicBezTo>
                      <a:pt x="257" y="361"/>
                      <a:pt x="256" y="362"/>
                      <a:pt x="255" y="362"/>
                    </a:cubicBezTo>
                    <a:cubicBezTo>
                      <a:pt x="255" y="362"/>
                      <a:pt x="255" y="362"/>
                      <a:pt x="255" y="361"/>
                    </a:cubicBezTo>
                    <a:cubicBezTo>
                      <a:pt x="254" y="361"/>
                      <a:pt x="254" y="361"/>
                      <a:pt x="253" y="361"/>
                    </a:cubicBezTo>
                    <a:cubicBezTo>
                      <a:pt x="253" y="362"/>
                      <a:pt x="253" y="362"/>
                      <a:pt x="253" y="363"/>
                    </a:cubicBezTo>
                    <a:cubicBezTo>
                      <a:pt x="253" y="363"/>
                      <a:pt x="253" y="363"/>
                      <a:pt x="253" y="363"/>
                    </a:cubicBezTo>
                    <a:cubicBezTo>
                      <a:pt x="240" y="367"/>
                      <a:pt x="226" y="371"/>
                      <a:pt x="212" y="372"/>
                    </a:cubicBezTo>
                    <a:cubicBezTo>
                      <a:pt x="211" y="372"/>
                      <a:pt x="210" y="372"/>
                      <a:pt x="208" y="372"/>
                    </a:cubicBezTo>
                    <a:cubicBezTo>
                      <a:pt x="208" y="371"/>
                      <a:pt x="206" y="371"/>
                      <a:pt x="207" y="372"/>
                    </a:cubicBezTo>
                    <a:cubicBezTo>
                      <a:pt x="206" y="372"/>
                      <a:pt x="206" y="372"/>
                      <a:pt x="205" y="372"/>
                    </a:cubicBezTo>
                    <a:cubicBezTo>
                      <a:pt x="206" y="371"/>
                      <a:pt x="203" y="371"/>
                      <a:pt x="204" y="373"/>
                    </a:cubicBezTo>
                    <a:cubicBezTo>
                      <a:pt x="146" y="376"/>
                      <a:pt x="86" y="349"/>
                      <a:pt x="50" y="302"/>
                    </a:cubicBezTo>
                    <a:cubicBezTo>
                      <a:pt x="49" y="301"/>
                      <a:pt x="49" y="301"/>
                      <a:pt x="49" y="301"/>
                    </a:cubicBezTo>
                    <a:cubicBezTo>
                      <a:pt x="35" y="280"/>
                      <a:pt x="24" y="257"/>
                      <a:pt x="19" y="233"/>
                    </a:cubicBezTo>
                    <a:cubicBezTo>
                      <a:pt x="18" y="228"/>
                      <a:pt x="17" y="225"/>
                      <a:pt x="17" y="225"/>
                    </a:cubicBezTo>
                    <a:cubicBezTo>
                      <a:pt x="16" y="225"/>
                      <a:pt x="16" y="225"/>
                      <a:pt x="16" y="226"/>
                    </a:cubicBezTo>
                    <a:cubicBezTo>
                      <a:pt x="14" y="216"/>
                      <a:pt x="13" y="206"/>
                      <a:pt x="13" y="196"/>
                    </a:cubicBezTo>
                    <a:cubicBezTo>
                      <a:pt x="13" y="192"/>
                      <a:pt x="13" y="188"/>
                      <a:pt x="13" y="186"/>
                    </a:cubicBezTo>
                    <a:cubicBezTo>
                      <a:pt x="14" y="165"/>
                      <a:pt x="20" y="145"/>
                      <a:pt x="28" y="126"/>
                    </a:cubicBezTo>
                    <a:cubicBezTo>
                      <a:pt x="25" y="133"/>
                      <a:pt x="23" y="139"/>
                      <a:pt x="21" y="146"/>
                    </a:cubicBezTo>
                    <a:cubicBezTo>
                      <a:pt x="6" y="202"/>
                      <a:pt x="21" y="263"/>
                      <a:pt x="55" y="303"/>
                    </a:cubicBezTo>
                    <a:cubicBezTo>
                      <a:pt x="68" y="319"/>
                      <a:pt x="83" y="331"/>
                      <a:pt x="99" y="341"/>
                    </a:cubicBezTo>
                    <a:cubicBezTo>
                      <a:pt x="108" y="346"/>
                      <a:pt x="117" y="351"/>
                      <a:pt x="126" y="355"/>
                    </a:cubicBezTo>
                    <a:cubicBezTo>
                      <a:pt x="126" y="355"/>
                      <a:pt x="126" y="355"/>
                      <a:pt x="126" y="356"/>
                    </a:cubicBezTo>
                    <a:cubicBezTo>
                      <a:pt x="126" y="356"/>
                      <a:pt x="127" y="356"/>
                      <a:pt x="127" y="356"/>
                    </a:cubicBezTo>
                    <a:cubicBezTo>
                      <a:pt x="148" y="365"/>
                      <a:pt x="171" y="370"/>
                      <a:pt x="196" y="370"/>
                    </a:cubicBezTo>
                    <a:cubicBezTo>
                      <a:pt x="196" y="370"/>
                      <a:pt x="196" y="370"/>
                      <a:pt x="196" y="370"/>
                    </a:cubicBezTo>
                    <a:cubicBezTo>
                      <a:pt x="196" y="370"/>
                      <a:pt x="197" y="370"/>
                      <a:pt x="197" y="370"/>
                    </a:cubicBezTo>
                    <a:cubicBezTo>
                      <a:pt x="197" y="370"/>
                      <a:pt x="197" y="370"/>
                      <a:pt x="197" y="370"/>
                    </a:cubicBezTo>
                    <a:cubicBezTo>
                      <a:pt x="219" y="370"/>
                      <a:pt x="240" y="365"/>
                      <a:pt x="260" y="358"/>
                    </a:cubicBezTo>
                    <a:cubicBezTo>
                      <a:pt x="260" y="358"/>
                      <a:pt x="260" y="358"/>
                      <a:pt x="261" y="358"/>
                    </a:cubicBezTo>
                    <a:cubicBezTo>
                      <a:pt x="261" y="358"/>
                      <a:pt x="261" y="358"/>
                      <a:pt x="261" y="357"/>
                    </a:cubicBezTo>
                    <a:cubicBezTo>
                      <a:pt x="262" y="357"/>
                      <a:pt x="263" y="356"/>
                      <a:pt x="264" y="356"/>
                    </a:cubicBezTo>
                    <a:cubicBezTo>
                      <a:pt x="265" y="356"/>
                      <a:pt x="265" y="356"/>
                      <a:pt x="266" y="356"/>
                    </a:cubicBezTo>
                    <a:cubicBezTo>
                      <a:pt x="265" y="356"/>
                      <a:pt x="265" y="356"/>
                      <a:pt x="265" y="355"/>
                    </a:cubicBezTo>
                    <a:cubicBezTo>
                      <a:pt x="271" y="353"/>
                      <a:pt x="276" y="350"/>
                      <a:pt x="281" y="347"/>
                    </a:cubicBezTo>
                    <a:cubicBezTo>
                      <a:pt x="280" y="349"/>
                      <a:pt x="284" y="349"/>
                      <a:pt x="282" y="347"/>
                    </a:cubicBezTo>
                    <a:cubicBezTo>
                      <a:pt x="282" y="347"/>
                      <a:pt x="283" y="347"/>
                      <a:pt x="283" y="346"/>
                    </a:cubicBezTo>
                    <a:cubicBezTo>
                      <a:pt x="283" y="346"/>
                      <a:pt x="284" y="346"/>
                      <a:pt x="284" y="346"/>
                    </a:cubicBezTo>
                    <a:cubicBezTo>
                      <a:pt x="284" y="346"/>
                      <a:pt x="284" y="346"/>
                      <a:pt x="284" y="346"/>
                    </a:cubicBezTo>
                    <a:cubicBezTo>
                      <a:pt x="286" y="344"/>
                      <a:pt x="289" y="343"/>
                      <a:pt x="291" y="341"/>
                    </a:cubicBezTo>
                    <a:cubicBezTo>
                      <a:pt x="292" y="342"/>
                      <a:pt x="292" y="342"/>
                      <a:pt x="292" y="342"/>
                    </a:cubicBezTo>
                    <a:cubicBezTo>
                      <a:pt x="293" y="342"/>
                      <a:pt x="293" y="342"/>
                      <a:pt x="293" y="341"/>
                    </a:cubicBezTo>
                    <a:cubicBezTo>
                      <a:pt x="293" y="341"/>
                      <a:pt x="293" y="341"/>
                      <a:pt x="293" y="340"/>
                    </a:cubicBezTo>
                    <a:cubicBezTo>
                      <a:pt x="340" y="309"/>
                      <a:pt x="371" y="256"/>
                      <a:pt x="371" y="195"/>
                    </a:cubicBezTo>
                    <a:cubicBezTo>
                      <a:pt x="371" y="167"/>
                      <a:pt x="364" y="142"/>
                      <a:pt x="353" y="118"/>
                    </a:cubicBezTo>
                    <a:cubicBezTo>
                      <a:pt x="353" y="119"/>
                      <a:pt x="353" y="119"/>
                      <a:pt x="354" y="119"/>
                    </a:cubicBezTo>
                    <a:cubicBezTo>
                      <a:pt x="355" y="118"/>
                      <a:pt x="353" y="117"/>
                      <a:pt x="353" y="118"/>
                    </a:cubicBezTo>
                    <a:cubicBezTo>
                      <a:pt x="351" y="113"/>
                      <a:pt x="348" y="109"/>
                      <a:pt x="346" y="105"/>
                    </a:cubicBezTo>
                    <a:cubicBezTo>
                      <a:pt x="346" y="105"/>
                      <a:pt x="346" y="105"/>
                      <a:pt x="346" y="105"/>
                    </a:cubicBezTo>
                    <a:cubicBezTo>
                      <a:pt x="346" y="105"/>
                      <a:pt x="346" y="105"/>
                      <a:pt x="346" y="105"/>
                    </a:cubicBezTo>
                    <a:cubicBezTo>
                      <a:pt x="342" y="98"/>
                      <a:pt x="337" y="91"/>
                      <a:pt x="332" y="85"/>
                    </a:cubicBezTo>
                    <a:cubicBezTo>
                      <a:pt x="332" y="85"/>
                      <a:pt x="332" y="84"/>
                      <a:pt x="332" y="84"/>
                    </a:cubicBezTo>
                    <a:cubicBezTo>
                      <a:pt x="332" y="84"/>
                      <a:pt x="332" y="84"/>
                      <a:pt x="331" y="84"/>
                    </a:cubicBezTo>
                    <a:cubicBezTo>
                      <a:pt x="318" y="68"/>
                      <a:pt x="302" y="54"/>
                      <a:pt x="284" y="44"/>
                    </a:cubicBezTo>
                    <a:cubicBezTo>
                      <a:pt x="284" y="44"/>
                      <a:pt x="284" y="44"/>
                      <a:pt x="284" y="44"/>
                    </a:cubicBezTo>
                    <a:cubicBezTo>
                      <a:pt x="308" y="57"/>
                      <a:pt x="329" y="77"/>
                      <a:pt x="345" y="100"/>
                    </a:cubicBezTo>
                    <a:cubicBezTo>
                      <a:pt x="344" y="100"/>
                      <a:pt x="344" y="103"/>
                      <a:pt x="346" y="102"/>
                    </a:cubicBezTo>
                    <a:cubicBezTo>
                      <a:pt x="346" y="102"/>
                      <a:pt x="346" y="102"/>
                      <a:pt x="346" y="102"/>
                    </a:cubicBezTo>
                    <a:cubicBezTo>
                      <a:pt x="348" y="105"/>
                      <a:pt x="350" y="108"/>
                      <a:pt x="351" y="111"/>
                    </a:cubicBezTo>
                    <a:cubicBezTo>
                      <a:pt x="351" y="111"/>
                      <a:pt x="351" y="111"/>
                      <a:pt x="351" y="112"/>
                    </a:cubicBezTo>
                    <a:cubicBezTo>
                      <a:pt x="352" y="112"/>
                      <a:pt x="352" y="112"/>
                      <a:pt x="352" y="112"/>
                    </a:cubicBezTo>
                    <a:cubicBezTo>
                      <a:pt x="359" y="123"/>
                      <a:pt x="364" y="135"/>
                      <a:pt x="368" y="147"/>
                    </a:cubicBezTo>
                    <a:cubicBezTo>
                      <a:pt x="370" y="154"/>
                      <a:pt x="372" y="159"/>
                      <a:pt x="372" y="157"/>
                    </a:cubicBezTo>
                    <a:cubicBezTo>
                      <a:pt x="373" y="156"/>
                      <a:pt x="372" y="149"/>
                      <a:pt x="370" y="142"/>
                    </a:cubicBezTo>
                    <a:cubicBezTo>
                      <a:pt x="364" y="123"/>
                      <a:pt x="355" y="106"/>
                      <a:pt x="343" y="90"/>
                    </a:cubicBezTo>
                    <a:cubicBezTo>
                      <a:pt x="344" y="90"/>
                      <a:pt x="344" y="90"/>
                      <a:pt x="344" y="90"/>
                    </a:cubicBezTo>
                    <a:cubicBezTo>
                      <a:pt x="344" y="90"/>
                      <a:pt x="344" y="89"/>
                      <a:pt x="344" y="89"/>
                    </a:cubicBezTo>
                    <a:cubicBezTo>
                      <a:pt x="344" y="89"/>
                      <a:pt x="343" y="89"/>
                      <a:pt x="343" y="89"/>
                    </a:cubicBezTo>
                    <a:cubicBezTo>
                      <a:pt x="343" y="89"/>
                      <a:pt x="343" y="89"/>
                      <a:pt x="343" y="90"/>
                    </a:cubicBezTo>
                    <a:cubicBezTo>
                      <a:pt x="339" y="85"/>
                      <a:pt x="336" y="81"/>
                      <a:pt x="332" y="76"/>
                    </a:cubicBezTo>
                    <a:cubicBezTo>
                      <a:pt x="332" y="76"/>
                      <a:pt x="332" y="76"/>
                      <a:pt x="332" y="76"/>
                    </a:cubicBezTo>
                    <a:cubicBezTo>
                      <a:pt x="331" y="76"/>
                      <a:pt x="331" y="75"/>
                      <a:pt x="331" y="75"/>
                    </a:cubicBezTo>
                    <a:cubicBezTo>
                      <a:pt x="331" y="75"/>
                      <a:pt x="331" y="75"/>
                      <a:pt x="331" y="75"/>
                    </a:cubicBezTo>
                    <a:cubicBezTo>
                      <a:pt x="316" y="59"/>
                      <a:pt x="298" y="46"/>
                      <a:pt x="279" y="36"/>
                    </a:cubicBezTo>
                    <a:cubicBezTo>
                      <a:pt x="279" y="36"/>
                      <a:pt x="279" y="35"/>
                      <a:pt x="278" y="35"/>
                    </a:cubicBezTo>
                    <a:cubicBezTo>
                      <a:pt x="278" y="35"/>
                      <a:pt x="278" y="35"/>
                      <a:pt x="278" y="35"/>
                    </a:cubicBezTo>
                    <a:cubicBezTo>
                      <a:pt x="272" y="32"/>
                      <a:pt x="265" y="29"/>
                      <a:pt x="259" y="27"/>
                    </a:cubicBezTo>
                    <a:cubicBezTo>
                      <a:pt x="258" y="27"/>
                      <a:pt x="257" y="27"/>
                      <a:pt x="257" y="26"/>
                    </a:cubicBezTo>
                    <a:cubicBezTo>
                      <a:pt x="257" y="26"/>
                      <a:pt x="257" y="26"/>
                      <a:pt x="257" y="25"/>
                    </a:cubicBezTo>
                    <a:cubicBezTo>
                      <a:pt x="256" y="25"/>
                      <a:pt x="256" y="25"/>
                      <a:pt x="255" y="25"/>
                    </a:cubicBezTo>
                    <a:cubicBezTo>
                      <a:pt x="255" y="26"/>
                      <a:pt x="255" y="26"/>
                      <a:pt x="255" y="26"/>
                    </a:cubicBezTo>
                    <a:cubicBezTo>
                      <a:pt x="252" y="25"/>
                      <a:pt x="248" y="23"/>
                      <a:pt x="245" y="22"/>
                    </a:cubicBezTo>
                    <a:cubicBezTo>
                      <a:pt x="245" y="22"/>
                      <a:pt x="245" y="22"/>
                      <a:pt x="245" y="22"/>
                    </a:cubicBezTo>
                    <a:cubicBezTo>
                      <a:pt x="245" y="21"/>
                      <a:pt x="244" y="21"/>
                      <a:pt x="244" y="22"/>
                    </a:cubicBezTo>
                    <a:cubicBezTo>
                      <a:pt x="243" y="22"/>
                      <a:pt x="241" y="22"/>
                      <a:pt x="240" y="21"/>
                    </a:cubicBezTo>
                    <a:cubicBezTo>
                      <a:pt x="240" y="21"/>
                      <a:pt x="240" y="21"/>
                      <a:pt x="240" y="20"/>
                    </a:cubicBezTo>
                    <a:cubicBezTo>
                      <a:pt x="240" y="20"/>
                      <a:pt x="239" y="20"/>
                      <a:pt x="239" y="20"/>
                    </a:cubicBezTo>
                    <a:cubicBezTo>
                      <a:pt x="239" y="21"/>
                      <a:pt x="239" y="21"/>
                      <a:pt x="239" y="21"/>
                    </a:cubicBezTo>
                    <a:cubicBezTo>
                      <a:pt x="237" y="20"/>
                      <a:pt x="235" y="20"/>
                      <a:pt x="234" y="20"/>
                    </a:cubicBezTo>
                    <a:cubicBezTo>
                      <a:pt x="234" y="20"/>
                      <a:pt x="234" y="20"/>
                      <a:pt x="234" y="20"/>
                    </a:cubicBezTo>
                    <a:cubicBezTo>
                      <a:pt x="234" y="20"/>
                      <a:pt x="234" y="20"/>
                      <a:pt x="234" y="20"/>
                    </a:cubicBezTo>
                    <a:cubicBezTo>
                      <a:pt x="232" y="19"/>
                      <a:pt x="231" y="19"/>
                      <a:pt x="229" y="19"/>
                    </a:cubicBezTo>
                    <a:cubicBezTo>
                      <a:pt x="230" y="18"/>
                      <a:pt x="230" y="17"/>
                      <a:pt x="231" y="15"/>
                    </a:cubicBezTo>
                    <a:cubicBezTo>
                      <a:pt x="229" y="15"/>
                      <a:pt x="230" y="18"/>
                      <a:pt x="228" y="18"/>
                    </a:cubicBezTo>
                    <a:cubicBezTo>
                      <a:pt x="228" y="18"/>
                      <a:pt x="228" y="18"/>
                      <a:pt x="228" y="18"/>
                    </a:cubicBezTo>
                    <a:cubicBezTo>
                      <a:pt x="220" y="17"/>
                      <a:pt x="213" y="16"/>
                      <a:pt x="206" y="16"/>
                    </a:cubicBezTo>
                    <a:cubicBezTo>
                      <a:pt x="205" y="15"/>
                      <a:pt x="205" y="15"/>
                      <a:pt x="205" y="16"/>
                    </a:cubicBezTo>
                    <a:cubicBezTo>
                      <a:pt x="204" y="16"/>
                      <a:pt x="203" y="16"/>
                      <a:pt x="203" y="16"/>
                    </a:cubicBezTo>
                    <a:cubicBezTo>
                      <a:pt x="203" y="16"/>
                      <a:pt x="203" y="16"/>
                      <a:pt x="203" y="16"/>
                    </a:cubicBezTo>
                    <a:cubicBezTo>
                      <a:pt x="202" y="16"/>
                      <a:pt x="202" y="16"/>
                      <a:pt x="202" y="16"/>
                    </a:cubicBezTo>
                    <a:cubicBezTo>
                      <a:pt x="164" y="14"/>
                      <a:pt x="126" y="25"/>
                      <a:pt x="95" y="45"/>
                    </a:cubicBezTo>
                    <a:cubicBezTo>
                      <a:pt x="95" y="45"/>
                      <a:pt x="95" y="44"/>
                      <a:pt x="95" y="44"/>
                    </a:cubicBezTo>
                    <a:cubicBezTo>
                      <a:pt x="92" y="43"/>
                      <a:pt x="94" y="46"/>
                      <a:pt x="93" y="46"/>
                    </a:cubicBezTo>
                    <a:cubicBezTo>
                      <a:pt x="92" y="46"/>
                      <a:pt x="92" y="47"/>
                      <a:pt x="93" y="47"/>
                    </a:cubicBezTo>
                    <a:cubicBezTo>
                      <a:pt x="91" y="47"/>
                      <a:pt x="90" y="48"/>
                      <a:pt x="89" y="49"/>
                    </a:cubicBezTo>
                    <a:cubicBezTo>
                      <a:pt x="89" y="49"/>
                      <a:pt x="89" y="49"/>
                      <a:pt x="89" y="49"/>
                    </a:cubicBezTo>
                    <a:cubicBezTo>
                      <a:pt x="88" y="49"/>
                      <a:pt x="88" y="49"/>
                      <a:pt x="87" y="49"/>
                    </a:cubicBezTo>
                    <a:cubicBezTo>
                      <a:pt x="87" y="49"/>
                      <a:pt x="87" y="50"/>
                      <a:pt x="87" y="50"/>
                    </a:cubicBezTo>
                    <a:cubicBezTo>
                      <a:pt x="85" y="52"/>
                      <a:pt x="84" y="53"/>
                      <a:pt x="82" y="55"/>
                    </a:cubicBezTo>
                    <a:cubicBezTo>
                      <a:pt x="82" y="54"/>
                      <a:pt x="82" y="54"/>
                      <a:pt x="82" y="55"/>
                    </a:cubicBezTo>
                    <a:cubicBezTo>
                      <a:pt x="79" y="57"/>
                      <a:pt x="77" y="59"/>
                      <a:pt x="74" y="61"/>
                    </a:cubicBezTo>
                    <a:cubicBezTo>
                      <a:pt x="74" y="61"/>
                      <a:pt x="74" y="61"/>
                      <a:pt x="74" y="61"/>
                    </a:cubicBezTo>
                    <a:cubicBezTo>
                      <a:pt x="74" y="61"/>
                      <a:pt x="74" y="61"/>
                      <a:pt x="74" y="61"/>
                    </a:cubicBezTo>
                    <a:cubicBezTo>
                      <a:pt x="70" y="65"/>
                      <a:pt x="66" y="69"/>
                      <a:pt x="63" y="72"/>
                    </a:cubicBezTo>
                    <a:cubicBezTo>
                      <a:pt x="49" y="85"/>
                      <a:pt x="38" y="100"/>
                      <a:pt x="29" y="117"/>
                    </a:cubicBezTo>
                    <a:cubicBezTo>
                      <a:pt x="32" y="112"/>
                      <a:pt x="34" y="107"/>
                      <a:pt x="38" y="102"/>
                    </a:cubicBezTo>
                    <a:cubicBezTo>
                      <a:pt x="47" y="86"/>
                      <a:pt x="59" y="72"/>
                      <a:pt x="72" y="60"/>
                    </a:cubicBezTo>
                    <a:cubicBezTo>
                      <a:pt x="73" y="60"/>
                      <a:pt x="73" y="60"/>
                      <a:pt x="73" y="59"/>
                    </a:cubicBezTo>
                    <a:cubicBezTo>
                      <a:pt x="75" y="58"/>
                      <a:pt x="76" y="56"/>
                      <a:pt x="78" y="55"/>
                    </a:cubicBezTo>
                    <a:cubicBezTo>
                      <a:pt x="78" y="55"/>
                      <a:pt x="79" y="56"/>
                      <a:pt x="79" y="55"/>
                    </a:cubicBezTo>
                    <a:cubicBezTo>
                      <a:pt x="79" y="55"/>
                      <a:pt x="79" y="54"/>
                      <a:pt x="79" y="54"/>
                    </a:cubicBezTo>
                    <a:cubicBezTo>
                      <a:pt x="81" y="53"/>
                      <a:pt x="83" y="51"/>
                      <a:pt x="85" y="50"/>
                    </a:cubicBezTo>
                    <a:cubicBezTo>
                      <a:pt x="85" y="50"/>
                      <a:pt x="85" y="51"/>
                      <a:pt x="85" y="51"/>
                    </a:cubicBezTo>
                    <a:cubicBezTo>
                      <a:pt x="85" y="50"/>
                      <a:pt x="86" y="50"/>
                      <a:pt x="86" y="49"/>
                    </a:cubicBezTo>
                    <a:cubicBezTo>
                      <a:pt x="123" y="22"/>
                      <a:pt x="169" y="9"/>
                      <a:pt x="215" y="13"/>
                    </a:cubicBezTo>
                    <a:cubicBezTo>
                      <a:pt x="215" y="13"/>
                      <a:pt x="215" y="13"/>
                      <a:pt x="215" y="13"/>
                    </a:cubicBezTo>
                    <a:cubicBezTo>
                      <a:pt x="215" y="13"/>
                      <a:pt x="215" y="14"/>
                      <a:pt x="215" y="14"/>
                    </a:cubicBezTo>
                    <a:cubicBezTo>
                      <a:pt x="216" y="14"/>
                      <a:pt x="216" y="14"/>
                      <a:pt x="216" y="14"/>
                    </a:cubicBezTo>
                    <a:cubicBezTo>
                      <a:pt x="216" y="14"/>
                      <a:pt x="216" y="13"/>
                      <a:pt x="216" y="13"/>
                    </a:cubicBezTo>
                    <a:cubicBezTo>
                      <a:pt x="223" y="13"/>
                      <a:pt x="229" y="14"/>
                      <a:pt x="236" y="16"/>
                    </a:cubicBezTo>
                    <a:cubicBezTo>
                      <a:pt x="235" y="18"/>
                      <a:pt x="238" y="17"/>
                      <a:pt x="237" y="19"/>
                    </a:cubicBezTo>
                    <a:cubicBezTo>
                      <a:pt x="238" y="19"/>
                      <a:pt x="238" y="17"/>
                      <a:pt x="237" y="16"/>
                    </a:cubicBezTo>
                    <a:cubicBezTo>
                      <a:pt x="239" y="16"/>
                      <a:pt x="240" y="16"/>
                      <a:pt x="242" y="17"/>
                    </a:cubicBezTo>
                    <a:cubicBezTo>
                      <a:pt x="242" y="17"/>
                      <a:pt x="242" y="17"/>
                      <a:pt x="242" y="18"/>
                    </a:cubicBezTo>
                    <a:cubicBezTo>
                      <a:pt x="242" y="17"/>
                      <a:pt x="242" y="17"/>
                      <a:pt x="243" y="17"/>
                    </a:cubicBezTo>
                    <a:cubicBezTo>
                      <a:pt x="247" y="18"/>
                      <a:pt x="251" y="19"/>
                      <a:pt x="255" y="20"/>
                    </a:cubicBezTo>
                    <a:cubicBezTo>
                      <a:pt x="254" y="22"/>
                      <a:pt x="255" y="21"/>
                      <a:pt x="255" y="20"/>
                    </a:cubicBezTo>
                    <a:cubicBezTo>
                      <a:pt x="256" y="21"/>
                      <a:pt x="257" y="21"/>
                      <a:pt x="258" y="21"/>
                    </a:cubicBezTo>
                    <a:cubicBezTo>
                      <a:pt x="261" y="22"/>
                      <a:pt x="264" y="23"/>
                      <a:pt x="267" y="24"/>
                    </a:cubicBezTo>
                    <a:cubicBezTo>
                      <a:pt x="266" y="26"/>
                      <a:pt x="268" y="26"/>
                      <a:pt x="268" y="25"/>
                    </a:cubicBezTo>
                    <a:cubicBezTo>
                      <a:pt x="269" y="25"/>
                      <a:pt x="270" y="25"/>
                      <a:pt x="270" y="26"/>
                    </a:cubicBezTo>
                    <a:cubicBezTo>
                      <a:pt x="271" y="26"/>
                      <a:pt x="272" y="27"/>
                      <a:pt x="272" y="27"/>
                    </a:cubicBezTo>
                    <a:cubicBezTo>
                      <a:pt x="272" y="27"/>
                      <a:pt x="272" y="26"/>
                      <a:pt x="272" y="26"/>
                    </a:cubicBezTo>
                    <a:cubicBezTo>
                      <a:pt x="273" y="27"/>
                      <a:pt x="275" y="27"/>
                      <a:pt x="276" y="28"/>
                    </a:cubicBezTo>
                    <a:cubicBezTo>
                      <a:pt x="276" y="28"/>
                      <a:pt x="276" y="29"/>
                      <a:pt x="276" y="29"/>
                    </a:cubicBezTo>
                    <a:cubicBezTo>
                      <a:pt x="276" y="29"/>
                      <a:pt x="277" y="29"/>
                      <a:pt x="277" y="28"/>
                    </a:cubicBezTo>
                    <a:cubicBezTo>
                      <a:pt x="277" y="28"/>
                      <a:pt x="278" y="29"/>
                      <a:pt x="278" y="29"/>
                    </a:cubicBezTo>
                    <a:cubicBezTo>
                      <a:pt x="278" y="30"/>
                      <a:pt x="278" y="30"/>
                      <a:pt x="277" y="30"/>
                    </a:cubicBezTo>
                    <a:cubicBezTo>
                      <a:pt x="278" y="32"/>
                      <a:pt x="279" y="31"/>
                      <a:pt x="279" y="29"/>
                    </a:cubicBezTo>
                    <a:cubicBezTo>
                      <a:pt x="279" y="29"/>
                      <a:pt x="280" y="30"/>
                      <a:pt x="280" y="30"/>
                    </a:cubicBezTo>
                    <a:cubicBezTo>
                      <a:pt x="280" y="30"/>
                      <a:pt x="280" y="31"/>
                      <a:pt x="280" y="31"/>
                    </a:cubicBezTo>
                    <a:cubicBezTo>
                      <a:pt x="281" y="31"/>
                      <a:pt x="281" y="31"/>
                      <a:pt x="282" y="31"/>
                    </a:cubicBezTo>
                    <a:cubicBezTo>
                      <a:pt x="282" y="31"/>
                      <a:pt x="282" y="31"/>
                      <a:pt x="282" y="31"/>
                    </a:cubicBezTo>
                    <a:cubicBezTo>
                      <a:pt x="282" y="31"/>
                      <a:pt x="282" y="31"/>
                      <a:pt x="283" y="31"/>
                    </a:cubicBezTo>
                    <a:cubicBezTo>
                      <a:pt x="282" y="32"/>
                      <a:pt x="282" y="34"/>
                      <a:pt x="280" y="34"/>
                    </a:cubicBezTo>
                    <a:cubicBezTo>
                      <a:pt x="280" y="35"/>
                      <a:pt x="280" y="35"/>
                      <a:pt x="280" y="36"/>
                    </a:cubicBezTo>
                    <a:cubicBezTo>
                      <a:pt x="282" y="35"/>
                      <a:pt x="283" y="33"/>
                      <a:pt x="284" y="32"/>
                    </a:cubicBezTo>
                    <a:cubicBezTo>
                      <a:pt x="346" y="62"/>
                      <a:pt x="388" y="121"/>
                      <a:pt x="393" y="191"/>
                    </a:cubicBezTo>
                    <a:cubicBezTo>
                      <a:pt x="393" y="195"/>
                      <a:pt x="394" y="196"/>
                      <a:pt x="394" y="195"/>
                    </a:cubicBezTo>
                    <a:cubicBezTo>
                      <a:pt x="395" y="194"/>
                      <a:pt x="395" y="189"/>
                      <a:pt x="394" y="186"/>
                    </a:cubicBezTo>
                    <a:close/>
                    <a:moveTo>
                      <a:pt x="61" y="66"/>
                    </a:moveTo>
                    <a:cubicBezTo>
                      <a:pt x="61" y="66"/>
                      <a:pt x="61" y="66"/>
                      <a:pt x="61" y="66"/>
                    </a:cubicBezTo>
                    <a:cubicBezTo>
                      <a:pt x="61" y="66"/>
                      <a:pt x="61" y="66"/>
                      <a:pt x="61" y="66"/>
                    </a:cubicBezTo>
                    <a:cubicBezTo>
                      <a:pt x="51" y="76"/>
                      <a:pt x="43" y="87"/>
                      <a:pt x="35" y="99"/>
                    </a:cubicBezTo>
                    <a:cubicBezTo>
                      <a:pt x="16" y="130"/>
                      <a:pt x="8" y="166"/>
                      <a:pt x="9" y="201"/>
                    </a:cubicBezTo>
                    <a:cubicBezTo>
                      <a:pt x="9" y="223"/>
                      <a:pt x="14" y="246"/>
                      <a:pt x="22" y="268"/>
                    </a:cubicBezTo>
                    <a:cubicBezTo>
                      <a:pt x="11" y="240"/>
                      <a:pt x="6" y="211"/>
                      <a:pt x="8" y="181"/>
                    </a:cubicBezTo>
                    <a:cubicBezTo>
                      <a:pt x="10" y="132"/>
                      <a:pt x="33" y="87"/>
                      <a:pt x="69" y="54"/>
                    </a:cubicBezTo>
                    <a:cubicBezTo>
                      <a:pt x="69" y="56"/>
                      <a:pt x="70" y="56"/>
                      <a:pt x="71" y="56"/>
                    </a:cubicBezTo>
                    <a:cubicBezTo>
                      <a:pt x="68" y="59"/>
                      <a:pt x="64" y="63"/>
                      <a:pt x="61" y="66"/>
                    </a:cubicBezTo>
                    <a:close/>
                  </a:path>
                </a:pathLst>
              </a:custGeom>
              <a:solidFill>
                <a:srgbClr val="6CBDB5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200"/>
                  <a:buFont typeface="Calibri"/>
                  <a:buNone/>
                </a:pPr>
                <a:r>
                  <a:t/>
                </a:r>
                <a:endParaRPr b="0" i="0" sz="1200" u="none" cap="none" strike="noStrike">
                  <a:solidFill>
                    <a:srgbClr val="292929"/>
                  </a:solidFill>
                  <a:latin typeface="Montserrat ExtraBold"/>
                  <a:ea typeface="Montserrat ExtraBold"/>
                  <a:cs typeface="Montserrat ExtraBold"/>
                  <a:sym typeface="Montserrat ExtraBold"/>
                </a:endParaRPr>
              </a:p>
            </p:txBody>
          </p:sp>
          <p:sp>
            <p:nvSpPr>
              <p:cNvPr id="248" name="Google Shape;248;p12"/>
              <p:cNvSpPr/>
              <p:nvPr/>
            </p:nvSpPr>
            <p:spPr>
              <a:xfrm>
                <a:off x="19738976" y="4878387"/>
                <a:ext cx="3622675" cy="4208463"/>
              </a:xfrm>
              <a:custGeom>
                <a:rect b="b" l="l" r="r" t="t"/>
                <a:pathLst>
                  <a:path extrusionOk="0" h="374" w="322">
                    <a:moveTo>
                      <a:pt x="91" y="371"/>
                    </a:moveTo>
                    <a:cubicBezTo>
                      <a:pt x="52" y="345"/>
                      <a:pt x="22" y="303"/>
                      <a:pt x="11" y="254"/>
                    </a:cubicBezTo>
                    <a:cubicBezTo>
                      <a:pt x="1" y="205"/>
                      <a:pt x="9" y="152"/>
                      <a:pt x="36" y="108"/>
                    </a:cubicBezTo>
                    <a:cubicBezTo>
                      <a:pt x="80" y="37"/>
                      <a:pt x="164" y="0"/>
                      <a:pt x="245" y="14"/>
                    </a:cubicBezTo>
                    <a:cubicBezTo>
                      <a:pt x="272" y="18"/>
                      <a:pt x="297" y="28"/>
                      <a:pt x="319" y="40"/>
                    </a:cubicBezTo>
                    <a:cubicBezTo>
                      <a:pt x="320" y="41"/>
                      <a:pt x="322" y="42"/>
                      <a:pt x="321" y="41"/>
                    </a:cubicBezTo>
                    <a:cubicBezTo>
                      <a:pt x="320" y="41"/>
                      <a:pt x="319" y="39"/>
                      <a:pt x="317" y="38"/>
                    </a:cubicBezTo>
                    <a:cubicBezTo>
                      <a:pt x="271" y="12"/>
                      <a:pt x="215" y="3"/>
                      <a:pt x="163" y="15"/>
                    </a:cubicBezTo>
                    <a:cubicBezTo>
                      <a:pt x="111" y="27"/>
                      <a:pt x="63" y="61"/>
                      <a:pt x="35" y="107"/>
                    </a:cubicBezTo>
                    <a:cubicBezTo>
                      <a:pt x="8" y="151"/>
                      <a:pt x="0" y="205"/>
                      <a:pt x="11" y="255"/>
                    </a:cubicBezTo>
                    <a:cubicBezTo>
                      <a:pt x="22" y="304"/>
                      <a:pt x="53" y="347"/>
                      <a:pt x="92" y="373"/>
                    </a:cubicBezTo>
                    <a:cubicBezTo>
                      <a:pt x="93" y="374"/>
                      <a:pt x="94" y="374"/>
                      <a:pt x="94" y="374"/>
                    </a:cubicBezTo>
                    <a:cubicBezTo>
                      <a:pt x="93" y="373"/>
                      <a:pt x="92" y="372"/>
                      <a:pt x="91" y="371"/>
                    </a:cubicBezTo>
                    <a:close/>
                  </a:path>
                </a:pathLst>
              </a:custGeom>
              <a:solidFill>
                <a:srgbClr val="6CBDB5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200"/>
                  <a:buFont typeface="Calibri"/>
                  <a:buNone/>
                </a:pPr>
                <a:r>
                  <a:t/>
                </a:r>
                <a:endParaRPr b="0" i="0" sz="1200" u="none" cap="none" strike="noStrike">
                  <a:solidFill>
                    <a:srgbClr val="292929"/>
                  </a:solidFill>
                  <a:latin typeface="Montserrat ExtraBold"/>
                  <a:ea typeface="Montserrat ExtraBold"/>
                  <a:cs typeface="Montserrat ExtraBold"/>
                  <a:sym typeface="Montserrat ExtraBold"/>
                </a:endParaRPr>
              </a:p>
            </p:txBody>
          </p:sp>
          <p:sp>
            <p:nvSpPr>
              <p:cNvPr id="249" name="Google Shape;249;p12"/>
              <p:cNvSpPr/>
              <p:nvPr/>
            </p:nvSpPr>
            <p:spPr>
              <a:xfrm>
                <a:off x="19829463" y="5070475"/>
                <a:ext cx="1789113" cy="3554413"/>
              </a:xfrm>
              <a:custGeom>
                <a:rect b="b" l="l" r="r" t="t"/>
                <a:pathLst>
                  <a:path extrusionOk="0" h="316" w="159">
                    <a:moveTo>
                      <a:pt x="49" y="67"/>
                    </a:moveTo>
                    <a:cubicBezTo>
                      <a:pt x="76" y="35"/>
                      <a:pt x="114" y="11"/>
                      <a:pt x="156" y="1"/>
                    </a:cubicBezTo>
                    <a:cubicBezTo>
                      <a:pt x="157" y="0"/>
                      <a:pt x="158" y="0"/>
                      <a:pt x="159" y="0"/>
                    </a:cubicBezTo>
                    <a:cubicBezTo>
                      <a:pt x="158" y="0"/>
                      <a:pt x="157" y="0"/>
                      <a:pt x="155" y="0"/>
                    </a:cubicBezTo>
                    <a:cubicBezTo>
                      <a:pt x="99" y="14"/>
                      <a:pt x="50" y="53"/>
                      <a:pt x="23" y="105"/>
                    </a:cubicBezTo>
                    <a:cubicBezTo>
                      <a:pt x="8" y="133"/>
                      <a:pt x="0" y="164"/>
                      <a:pt x="1" y="197"/>
                    </a:cubicBezTo>
                    <a:cubicBezTo>
                      <a:pt x="3" y="241"/>
                      <a:pt x="18" y="278"/>
                      <a:pt x="43" y="313"/>
                    </a:cubicBezTo>
                    <a:cubicBezTo>
                      <a:pt x="44" y="315"/>
                      <a:pt x="45" y="316"/>
                      <a:pt x="45" y="316"/>
                    </a:cubicBezTo>
                    <a:cubicBezTo>
                      <a:pt x="45" y="316"/>
                      <a:pt x="45" y="315"/>
                      <a:pt x="44" y="314"/>
                    </a:cubicBezTo>
                    <a:cubicBezTo>
                      <a:pt x="17" y="276"/>
                      <a:pt x="1" y="232"/>
                      <a:pt x="3" y="185"/>
                    </a:cubicBezTo>
                    <a:cubicBezTo>
                      <a:pt x="4" y="142"/>
                      <a:pt x="21" y="100"/>
                      <a:pt x="49" y="67"/>
                    </a:cubicBezTo>
                    <a:close/>
                  </a:path>
                </a:pathLst>
              </a:custGeom>
              <a:solidFill>
                <a:srgbClr val="6CBDB5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200"/>
                  <a:buFont typeface="Calibri"/>
                  <a:buNone/>
                </a:pPr>
                <a:r>
                  <a:t/>
                </a:r>
                <a:endParaRPr b="0" i="0" sz="1200" u="none" cap="none" strike="noStrike">
                  <a:solidFill>
                    <a:srgbClr val="292929"/>
                  </a:solidFill>
                  <a:latin typeface="Montserrat ExtraBold"/>
                  <a:ea typeface="Montserrat ExtraBold"/>
                  <a:cs typeface="Montserrat ExtraBold"/>
                  <a:sym typeface="Montserrat ExtraBold"/>
                </a:endParaRPr>
              </a:p>
            </p:txBody>
          </p:sp>
          <p:sp>
            <p:nvSpPr>
              <p:cNvPr id="250" name="Google Shape;250;p12"/>
              <p:cNvSpPr/>
              <p:nvPr/>
            </p:nvSpPr>
            <p:spPr>
              <a:xfrm>
                <a:off x="19796126" y="6430962"/>
                <a:ext cx="4454525" cy="3116263"/>
              </a:xfrm>
              <a:custGeom>
                <a:rect b="b" l="l" r="r" t="t"/>
                <a:pathLst>
                  <a:path extrusionOk="0" h="277" w="396">
                    <a:moveTo>
                      <a:pt x="394" y="74"/>
                    </a:moveTo>
                    <a:cubicBezTo>
                      <a:pt x="394" y="75"/>
                      <a:pt x="394" y="77"/>
                      <a:pt x="394" y="78"/>
                    </a:cubicBezTo>
                    <a:cubicBezTo>
                      <a:pt x="395" y="100"/>
                      <a:pt x="392" y="124"/>
                      <a:pt x="385" y="146"/>
                    </a:cubicBezTo>
                    <a:cubicBezTo>
                      <a:pt x="377" y="166"/>
                      <a:pt x="366" y="185"/>
                      <a:pt x="352" y="201"/>
                    </a:cubicBezTo>
                    <a:cubicBezTo>
                      <a:pt x="352" y="200"/>
                      <a:pt x="352" y="201"/>
                      <a:pt x="352" y="201"/>
                    </a:cubicBezTo>
                    <a:cubicBezTo>
                      <a:pt x="337" y="219"/>
                      <a:pt x="319" y="233"/>
                      <a:pt x="300" y="245"/>
                    </a:cubicBezTo>
                    <a:cubicBezTo>
                      <a:pt x="269" y="261"/>
                      <a:pt x="236" y="267"/>
                      <a:pt x="202" y="267"/>
                    </a:cubicBezTo>
                    <a:cubicBezTo>
                      <a:pt x="141" y="266"/>
                      <a:pt x="84" y="235"/>
                      <a:pt x="48" y="188"/>
                    </a:cubicBezTo>
                    <a:cubicBezTo>
                      <a:pt x="32" y="165"/>
                      <a:pt x="20" y="139"/>
                      <a:pt x="15" y="112"/>
                    </a:cubicBezTo>
                    <a:cubicBezTo>
                      <a:pt x="14" y="108"/>
                      <a:pt x="13" y="105"/>
                      <a:pt x="13" y="105"/>
                    </a:cubicBezTo>
                    <a:cubicBezTo>
                      <a:pt x="12" y="105"/>
                      <a:pt x="12" y="108"/>
                      <a:pt x="13" y="112"/>
                    </a:cubicBezTo>
                    <a:cubicBezTo>
                      <a:pt x="16" y="126"/>
                      <a:pt x="20" y="140"/>
                      <a:pt x="26" y="153"/>
                    </a:cubicBezTo>
                    <a:cubicBezTo>
                      <a:pt x="25" y="152"/>
                      <a:pt x="25" y="152"/>
                      <a:pt x="25" y="153"/>
                    </a:cubicBezTo>
                    <a:cubicBezTo>
                      <a:pt x="4" y="107"/>
                      <a:pt x="2" y="53"/>
                      <a:pt x="20" y="5"/>
                    </a:cubicBezTo>
                    <a:cubicBezTo>
                      <a:pt x="21" y="3"/>
                      <a:pt x="22" y="1"/>
                      <a:pt x="21" y="0"/>
                    </a:cubicBezTo>
                    <a:cubicBezTo>
                      <a:pt x="21" y="0"/>
                      <a:pt x="20" y="2"/>
                      <a:pt x="19" y="5"/>
                    </a:cubicBezTo>
                    <a:cubicBezTo>
                      <a:pt x="0" y="54"/>
                      <a:pt x="3" y="111"/>
                      <a:pt x="26" y="158"/>
                    </a:cubicBezTo>
                    <a:cubicBezTo>
                      <a:pt x="27" y="160"/>
                      <a:pt x="28" y="162"/>
                      <a:pt x="29" y="164"/>
                    </a:cubicBezTo>
                    <a:cubicBezTo>
                      <a:pt x="50" y="203"/>
                      <a:pt x="83" y="233"/>
                      <a:pt x="123" y="251"/>
                    </a:cubicBezTo>
                    <a:cubicBezTo>
                      <a:pt x="180" y="277"/>
                      <a:pt x="247" y="275"/>
                      <a:pt x="301" y="245"/>
                    </a:cubicBezTo>
                    <a:cubicBezTo>
                      <a:pt x="320" y="234"/>
                      <a:pt x="337" y="219"/>
                      <a:pt x="352" y="202"/>
                    </a:cubicBezTo>
                    <a:cubicBezTo>
                      <a:pt x="352" y="202"/>
                      <a:pt x="352" y="202"/>
                      <a:pt x="353" y="202"/>
                    </a:cubicBezTo>
                    <a:cubicBezTo>
                      <a:pt x="354" y="202"/>
                      <a:pt x="353" y="202"/>
                      <a:pt x="353" y="201"/>
                    </a:cubicBezTo>
                    <a:cubicBezTo>
                      <a:pt x="353" y="201"/>
                      <a:pt x="353" y="201"/>
                      <a:pt x="352" y="201"/>
                    </a:cubicBezTo>
                    <a:cubicBezTo>
                      <a:pt x="354" y="200"/>
                      <a:pt x="355" y="199"/>
                      <a:pt x="356" y="197"/>
                    </a:cubicBezTo>
                    <a:cubicBezTo>
                      <a:pt x="369" y="181"/>
                      <a:pt x="380" y="163"/>
                      <a:pt x="386" y="145"/>
                    </a:cubicBezTo>
                    <a:cubicBezTo>
                      <a:pt x="394" y="120"/>
                      <a:pt x="396" y="96"/>
                      <a:pt x="394" y="74"/>
                    </a:cubicBezTo>
                    <a:cubicBezTo>
                      <a:pt x="394" y="73"/>
                      <a:pt x="394" y="73"/>
                      <a:pt x="394" y="74"/>
                    </a:cubicBezTo>
                    <a:close/>
                  </a:path>
                </a:pathLst>
              </a:custGeom>
              <a:solidFill>
                <a:srgbClr val="6CBDB5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200"/>
                  <a:buFont typeface="Calibri"/>
                  <a:buNone/>
                </a:pPr>
                <a:r>
                  <a:t/>
                </a:r>
                <a:endParaRPr b="0" i="0" sz="1200" u="none" cap="none" strike="noStrike">
                  <a:solidFill>
                    <a:srgbClr val="292929"/>
                  </a:solidFill>
                  <a:latin typeface="Montserrat ExtraBold"/>
                  <a:ea typeface="Montserrat ExtraBold"/>
                  <a:cs typeface="Montserrat ExtraBold"/>
                  <a:sym typeface="Montserrat ExtraBold"/>
                </a:endParaRPr>
              </a:p>
            </p:txBody>
          </p:sp>
        </p:grpSp>
        <p:sp>
          <p:nvSpPr>
            <p:cNvPr id="251" name="Google Shape;251;p12"/>
            <p:cNvSpPr/>
            <p:nvPr/>
          </p:nvSpPr>
          <p:spPr>
            <a:xfrm>
              <a:off x="7957489" y="3250243"/>
              <a:ext cx="1421206" cy="1416793"/>
            </a:xfrm>
            <a:prstGeom prst="ellipse">
              <a:avLst/>
            </a:prstGeom>
            <a:solidFill>
              <a:srgbClr val="6CBDB5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92929"/>
                </a:buClr>
                <a:buSzPts val="2800"/>
                <a:buFont typeface="Montserrat ExtraBold"/>
                <a:buNone/>
              </a:pPr>
              <a:r>
                <a:rPr b="0" i="0" lang="ar-SA" sz="2800" u="none" cap="none" strike="noStrike">
                  <a:solidFill>
                    <a:srgbClr val="292929"/>
                  </a:solidFill>
                  <a:latin typeface="Montserrat ExtraBold"/>
                  <a:ea typeface="Montserrat ExtraBold"/>
                  <a:cs typeface="Montserrat ExtraBold"/>
                  <a:sym typeface="Montserrat ExtraBold"/>
                </a:rPr>
                <a:t>19</a:t>
              </a:r>
              <a:endParaRPr b="0" i="0" sz="1200" u="none" cap="none" strike="noStrike">
                <a:solidFill>
                  <a:srgbClr val="292929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endParaRPr>
            </a:p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92929"/>
                </a:buClr>
                <a:buSzPts val="1200"/>
                <a:buFont typeface="Montserrat ExtraBold"/>
                <a:buNone/>
              </a:pPr>
              <a:r>
                <a:rPr b="0" i="0" lang="ar-SA" sz="1200" u="none" cap="none" strike="noStrike">
                  <a:solidFill>
                    <a:srgbClr val="292929"/>
                  </a:solidFill>
                  <a:latin typeface="Montserrat ExtraBold"/>
                  <a:ea typeface="Montserrat ExtraBold"/>
                  <a:cs typeface="Montserrat ExtraBold"/>
                  <a:sym typeface="Montserrat ExtraBold"/>
                </a:rPr>
                <a:t>عدد</a:t>
              </a:r>
              <a:br>
                <a:rPr b="0" i="0" lang="ar-SA" sz="1200" u="none" cap="none" strike="noStrike">
                  <a:solidFill>
                    <a:srgbClr val="292929"/>
                  </a:solidFill>
                  <a:latin typeface="Montserrat ExtraBold"/>
                  <a:ea typeface="Montserrat ExtraBold"/>
                  <a:cs typeface="Montserrat ExtraBold"/>
                  <a:sym typeface="Montserrat ExtraBold"/>
                </a:rPr>
              </a:br>
              <a:r>
                <a:rPr b="0" i="0" lang="ar-SA" sz="1200" u="none" cap="none" strike="noStrike">
                  <a:solidFill>
                    <a:srgbClr val="292929"/>
                  </a:solidFill>
                  <a:latin typeface="Montserrat ExtraBold"/>
                  <a:ea typeface="Montserrat ExtraBold"/>
                  <a:cs typeface="Montserrat ExtraBold"/>
                  <a:sym typeface="Montserrat ExtraBold"/>
                </a:rPr>
                <a:t>المستفيدات</a:t>
              </a:r>
              <a:endParaRPr/>
            </a:p>
          </p:txBody>
        </p:sp>
        <p:sp>
          <p:nvSpPr>
            <p:cNvPr id="252" name="Google Shape;252;p12"/>
            <p:cNvSpPr/>
            <p:nvPr/>
          </p:nvSpPr>
          <p:spPr>
            <a:xfrm>
              <a:off x="6220310" y="3286751"/>
              <a:ext cx="1388682" cy="1416793"/>
            </a:xfrm>
            <a:prstGeom prst="ellipse">
              <a:avLst/>
            </a:prstGeom>
            <a:solidFill>
              <a:srgbClr val="6CBDB5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92929"/>
                </a:buClr>
                <a:buSzPts val="2800"/>
                <a:buFont typeface="Montserrat ExtraBold"/>
                <a:buNone/>
              </a:pPr>
              <a:r>
                <a:rPr b="0" i="0" lang="ar-SA" sz="2800" u="none" cap="none" strike="noStrike">
                  <a:solidFill>
                    <a:srgbClr val="292929"/>
                  </a:solidFill>
                  <a:latin typeface="Montserrat ExtraBold"/>
                  <a:ea typeface="Montserrat ExtraBold"/>
                  <a:cs typeface="Montserrat ExtraBold"/>
                  <a:sym typeface="Montserrat ExtraBold"/>
                </a:rPr>
                <a:t>1</a:t>
              </a:r>
              <a:endParaRPr b="0" i="0" sz="1401" u="none" cap="none" strike="noStrike">
                <a:solidFill>
                  <a:srgbClr val="292929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endParaRPr>
            </a:p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92929"/>
                </a:buClr>
                <a:buSzPts val="1200"/>
                <a:buFont typeface="Montserrat ExtraBold"/>
                <a:buNone/>
              </a:pPr>
              <a:r>
                <a:rPr b="0" i="0" lang="ar-SA" sz="1200" u="none" cap="none" strike="noStrike">
                  <a:solidFill>
                    <a:srgbClr val="292929"/>
                  </a:solidFill>
                  <a:latin typeface="Montserrat ExtraBold"/>
                  <a:ea typeface="Montserrat ExtraBold"/>
                  <a:cs typeface="Montserrat ExtraBold"/>
                  <a:sym typeface="Montserrat ExtraBold"/>
                </a:rPr>
                <a:t>عدد الرسائل التحفيزية والتوعوية</a:t>
              </a:r>
              <a:endParaRPr/>
            </a:p>
          </p:txBody>
        </p:sp>
        <p:sp>
          <p:nvSpPr>
            <p:cNvPr id="253" name="Google Shape;253;p12"/>
            <p:cNvSpPr/>
            <p:nvPr/>
          </p:nvSpPr>
          <p:spPr>
            <a:xfrm>
              <a:off x="4537787" y="3177110"/>
              <a:ext cx="1362821" cy="1416793"/>
            </a:xfrm>
            <a:prstGeom prst="ellipse">
              <a:avLst/>
            </a:prstGeom>
            <a:solidFill>
              <a:srgbClr val="6CBDB5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92929"/>
                </a:buClr>
                <a:buSzPts val="2800"/>
                <a:buFont typeface="Montserrat ExtraBold"/>
                <a:buNone/>
              </a:pPr>
              <a:r>
                <a:rPr b="0" i="0" lang="ar-SA" sz="2800" u="none" cap="none" strike="noStrike">
                  <a:solidFill>
                    <a:srgbClr val="292929"/>
                  </a:solidFill>
                  <a:latin typeface="Montserrat ExtraBold"/>
                  <a:ea typeface="Montserrat ExtraBold"/>
                  <a:cs typeface="Montserrat ExtraBold"/>
                  <a:sym typeface="Montserrat ExtraBold"/>
                </a:rPr>
                <a:t>6</a:t>
              </a:r>
              <a:endParaRPr b="0" i="0" sz="1401" u="none" cap="none" strike="noStrike">
                <a:solidFill>
                  <a:srgbClr val="292929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endParaRPr>
            </a:p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92929"/>
                </a:buClr>
                <a:buSzPts val="1200"/>
                <a:buFont typeface="Montserrat ExtraBold"/>
                <a:buNone/>
              </a:pPr>
              <a:r>
                <a:rPr b="0" i="0" lang="ar-SA" sz="1200" u="none" cap="none" strike="noStrike">
                  <a:solidFill>
                    <a:srgbClr val="292929"/>
                  </a:solidFill>
                  <a:latin typeface="Montserrat ExtraBold"/>
                  <a:ea typeface="Montserrat ExtraBold"/>
                  <a:cs typeface="Montserrat ExtraBold"/>
                  <a:sym typeface="Montserrat ExtraBold"/>
                </a:rPr>
                <a:t>عدد المواد الإثرائية </a:t>
              </a:r>
              <a:endParaRPr/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13"/>
          <p:cNvSpPr/>
          <p:nvPr/>
        </p:nvSpPr>
        <p:spPr>
          <a:xfrm>
            <a:off x="3942736" y="1359311"/>
            <a:ext cx="4001729" cy="823451"/>
          </a:xfrm>
          <a:prstGeom prst="roundRect">
            <a:avLst>
              <a:gd fmla="val 50000" name="adj"/>
            </a:avLst>
          </a:prstGeom>
          <a:solidFill>
            <a:srgbClr val="CE469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IBM Plex Sans Arabic"/>
              <a:buNone/>
            </a:pPr>
            <a:r>
              <a:rPr b="1" i="0" lang="ar-SA" sz="3200" u="none" cap="none" strike="noStrike">
                <a:solidFill>
                  <a:srgbClr val="FFFFFF"/>
                </a:solidFill>
                <a:latin typeface="IBM Plex Sans Arabic"/>
                <a:ea typeface="IBM Plex Sans Arabic"/>
                <a:cs typeface="IBM Plex Sans Arabic"/>
                <a:sym typeface="IBM Plex Sans Arabic"/>
              </a:rPr>
              <a:t>صور من مسار القدرات 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"/>
          <p:cNvSpPr/>
          <p:nvPr/>
        </p:nvSpPr>
        <p:spPr>
          <a:xfrm>
            <a:off x="7895304" y="1841091"/>
            <a:ext cx="3550620" cy="823451"/>
          </a:xfrm>
          <a:prstGeom prst="roundRect">
            <a:avLst>
              <a:gd fmla="val 50000" name="adj"/>
            </a:avLst>
          </a:prstGeom>
          <a:solidFill>
            <a:srgbClr val="CE469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IBM Plex Sans Arabic"/>
              <a:buNone/>
            </a:pPr>
            <a:r>
              <a:rPr b="1" i="0" lang="ar-SA" sz="3200" u="none" cap="none" strike="noStrike">
                <a:solidFill>
                  <a:srgbClr val="FFFFFF"/>
                </a:solidFill>
                <a:latin typeface="IBM Plex Sans Arabic"/>
                <a:ea typeface="IBM Plex Sans Arabic"/>
                <a:cs typeface="IBM Plex Sans Arabic"/>
                <a:sym typeface="IBM Plex Sans Arabic"/>
              </a:rPr>
              <a:t>فكرة المشروع </a:t>
            </a:r>
            <a:endParaRPr b="1" i="0" sz="3200" u="none" cap="none" strike="noStrike">
              <a:solidFill>
                <a:srgbClr val="FFFFFF"/>
              </a:solidFill>
              <a:latin typeface="IBM Plex Sans Arabic"/>
              <a:ea typeface="IBM Plex Sans Arabic"/>
              <a:cs typeface="IBM Plex Sans Arabic"/>
              <a:sym typeface="IBM Plex Sans Arabic"/>
            </a:endParaRPr>
          </a:p>
        </p:txBody>
      </p:sp>
      <p:sp>
        <p:nvSpPr>
          <p:cNvPr id="90" name="Google Shape;90;p2"/>
          <p:cNvSpPr txBox="1"/>
          <p:nvPr/>
        </p:nvSpPr>
        <p:spPr>
          <a:xfrm>
            <a:off x="957639" y="3429000"/>
            <a:ext cx="10039885" cy="25265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ar-SA" sz="1800" u="none" cap="none" strike="noStrike">
                <a:solidFill>
                  <a:srgbClr val="292929"/>
                </a:solidFill>
                <a:latin typeface="IBM Plex Sans Arabic"/>
                <a:ea typeface="IBM Plex Sans Arabic"/>
                <a:cs typeface="IBM Plex Sans Arabic"/>
                <a:sym typeface="IBM Plex Sans Arabic"/>
              </a:rPr>
              <a:t>هو مشروع افتراضي يستهدف الفتيات اللاتي لا يستطعن الحضور المباشر لمشاريع رواء ، وذلك من خلال دعمهن بطريقة جاذبة لتحقيق هدف تسعى للوصول إليه ، من خلال وضع خطة فردية ، </a:t>
            </a:r>
            <a:br>
              <a:rPr b="0" i="0" lang="ar-SA" sz="1800" u="none" cap="none" strike="noStrike">
                <a:solidFill>
                  <a:srgbClr val="292929"/>
                </a:solidFill>
                <a:latin typeface="IBM Plex Sans Arabic"/>
                <a:ea typeface="IBM Plex Sans Arabic"/>
                <a:cs typeface="IBM Plex Sans Arabic"/>
                <a:sym typeface="IBM Plex Sans Arabic"/>
              </a:rPr>
            </a:br>
            <a:r>
              <a:rPr b="0" i="0" lang="ar-SA" sz="1800" u="none" cap="none" strike="noStrike">
                <a:solidFill>
                  <a:srgbClr val="292929"/>
                </a:solidFill>
                <a:latin typeface="IBM Plex Sans Arabic"/>
                <a:ea typeface="IBM Plex Sans Arabic"/>
                <a:cs typeface="IBM Plex Sans Arabic"/>
                <a:sym typeface="IBM Plex Sans Arabic"/>
              </a:rPr>
              <a:t>و  متابعتها ضمن مجموعة تشاركها الهدف وتعاهدها برسائل تحفيزية وتشجيعية وتوعوية ، </a:t>
            </a:r>
            <a:endParaRPr/>
          </a:p>
          <a:p>
            <a:pPr indent="0" lvl="0" marL="0" marR="0" rtl="1" algn="r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b="0" i="0" lang="ar-SA" sz="1800" u="none" cap="none" strike="noStrike">
                <a:solidFill>
                  <a:srgbClr val="292929"/>
                </a:solidFill>
                <a:latin typeface="IBM Plex Sans Arabic"/>
                <a:ea typeface="IBM Plex Sans Arabic"/>
                <a:cs typeface="IBM Plex Sans Arabic"/>
                <a:sym typeface="IBM Plex Sans Arabic"/>
              </a:rPr>
              <a:t>وعقد لقاءات توعوية وتطويرية .</a:t>
            </a:r>
            <a:r>
              <a:rPr b="0" i="0" lang="ar-SA" sz="1600" u="none" cap="none" strike="noStrike">
                <a:solidFill>
                  <a:srgbClr val="292929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		</a:t>
            </a:r>
            <a:r>
              <a:rPr b="0" i="0" lang="ar-SA" sz="1600" u="none" cap="none" strike="noStrike">
                <a:solidFill>
                  <a:srgbClr val="292929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						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"/>
          <p:cNvSpPr/>
          <p:nvPr/>
        </p:nvSpPr>
        <p:spPr>
          <a:xfrm>
            <a:off x="7895304" y="1841091"/>
            <a:ext cx="3550620" cy="823451"/>
          </a:xfrm>
          <a:prstGeom prst="roundRect">
            <a:avLst>
              <a:gd fmla="val 50000" name="adj"/>
            </a:avLst>
          </a:prstGeom>
          <a:solidFill>
            <a:srgbClr val="CE469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IBM Plex Sans Arabic"/>
              <a:buNone/>
            </a:pPr>
            <a:r>
              <a:rPr b="1" i="0" lang="ar-SA" sz="3200" u="none" cap="none" strike="noStrike">
                <a:solidFill>
                  <a:srgbClr val="FFFFFF"/>
                </a:solidFill>
                <a:latin typeface="IBM Plex Sans Arabic"/>
                <a:ea typeface="IBM Plex Sans Arabic"/>
                <a:cs typeface="IBM Plex Sans Arabic"/>
                <a:sym typeface="IBM Plex Sans Arabic"/>
              </a:rPr>
              <a:t>أهداف المشروع </a:t>
            </a:r>
            <a:endParaRPr b="1" i="0" sz="3200" u="none" cap="none" strike="noStrike">
              <a:solidFill>
                <a:srgbClr val="FFFFFF"/>
              </a:solidFill>
              <a:latin typeface="IBM Plex Sans Arabic"/>
              <a:ea typeface="IBM Plex Sans Arabic"/>
              <a:cs typeface="IBM Plex Sans Arabic"/>
              <a:sym typeface="IBM Plex Sans Arabic"/>
            </a:endParaRPr>
          </a:p>
        </p:txBody>
      </p:sp>
      <p:sp>
        <p:nvSpPr>
          <p:cNvPr id="96" name="Google Shape;96;p3"/>
          <p:cNvSpPr txBox="1"/>
          <p:nvPr/>
        </p:nvSpPr>
        <p:spPr>
          <a:xfrm>
            <a:off x="1778715" y="3429000"/>
            <a:ext cx="8634570" cy="17197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D2E51"/>
              </a:buClr>
              <a:buSzPts val="1800"/>
              <a:buFont typeface="Arial"/>
              <a:buChar char="•"/>
            </a:pPr>
            <a:r>
              <a:rPr b="0" i="0" lang="ar-SA" sz="1800" u="none" cap="none" strike="noStrike">
                <a:solidFill>
                  <a:srgbClr val="3D2E51"/>
                </a:solidFill>
                <a:latin typeface="IBM Plex Sans Arabic"/>
                <a:ea typeface="IBM Plex Sans Arabic"/>
                <a:cs typeface="IBM Plex Sans Arabic"/>
                <a:sym typeface="IBM Plex Sans Arabic"/>
              </a:rPr>
              <a:t>توعية مالا يقل عن 300 فتاة بالمهارات التي تحتاجها في تحقيق أحلامها و أهدافها .</a:t>
            </a:r>
            <a:endParaRPr/>
          </a:p>
          <a:p>
            <a:pPr indent="-285750" lvl="0" marL="28575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D2E51"/>
              </a:buClr>
              <a:buSzPts val="1800"/>
              <a:buFont typeface="Arial"/>
              <a:buChar char="•"/>
            </a:pPr>
            <a:r>
              <a:rPr b="0" i="0" lang="ar-SA" sz="1800" u="none" cap="none" strike="noStrike">
                <a:solidFill>
                  <a:srgbClr val="3D2E51"/>
                </a:solidFill>
                <a:latin typeface="IBM Plex Sans Arabic"/>
                <a:ea typeface="IBM Plex Sans Arabic"/>
                <a:cs typeface="IBM Plex Sans Arabic"/>
                <a:sym typeface="IBM Plex Sans Arabic"/>
              </a:rPr>
              <a:t>متابعة مالا يقل عن 300 فتاة خلال فترة البرنامج لتحقيق أهدافها .</a:t>
            </a:r>
            <a:endParaRPr/>
          </a:p>
          <a:p>
            <a:pPr indent="-285750" lvl="0" marL="28575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D2E51"/>
              </a:buClr>
              <a:buSzPts val="1800"/>
              <a:buFont typeface="Arial"/>
              <a:buChar char="•"/>
            </a:pPr>
            <a:r>
              <a:rPr b="0" i="0" lang="ar-SA" sz="1800" u="none" cap="none" strike="noStrike">
                <a:solidFill>
                  <a:srgbClr val="3D2E51"/>
                </a:solidFill>
                <a:latin typeface="IBM Plex Sans Arabic"/>
                <a:ea typeface="IBM Plex Sans Arabic"/>
                <a:cs typeface="IBM Plex Sans Arabic"/>
                <a:sym typeface="IBM Plex Sans Arabic"/>
              </a:rPr>
              <a:t>إثراء الفتيات بالمعارف المهمة والمحفزة في تحقيق الأهداف </a:t>
            </a:r>
            <a:endParaRPr/>
          </a:p>
          <a:p>
            <a:pPr indent="-285750" lvl="0" marL="28575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D2E51"/>
              </a:buClr>
              <a:buSzPts val="1800"/>
              <a:buFont typeface="Arial"/>
              <a:buChar char="•"/>
            </a:pPr>
            <a:r>
              <a:rPr b="0" i="0" lang="ar-SA" sz="1800" u="none" cap="none" strike="noStrike">
                <a:solidFill>
                  <a:srgbClr val="3D2E51"/>
                </a:solidFill>
                <a:latin typeface="IBM Plex Sans Arabic"/>
                <a:ea typeface="IBM Plex Sans Arabic"/>
                <a:cs typeface="IBM Plex Sans Arabic"/>
                <a:sym typeface="IBM Plex Sans Arabic"/>
              </a:rPr>
              <a:t>استقطاب 100 فتاة لم يسبق لها المشاركة برواء .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4"/>
          <p:cNvSpPr/>
          <p:nvPr/>
        </p:nvSpPr>
        <p:spPr>
          <a:xfrm>
            <a:off x="7895304" y="1841091"/>
            <a:ext cx="3550620" cy="823451"/>
          </a:xfrm>
          <a:prstGeom prst="roundRect">
            <a:avLst>
              <a:gd fmla="val 50000" name="adj"/>
            </a:avLst>
          </a:prstGeom>
          <a:solidFill>
            <a:srgbClr val="CE469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IBM Plex Sans Arabic"/>
              <a:buNone/>
            </a:pPr>
            <a:r>
              <a:rPr b="1" i="0" lang="ar-SA" sz="3200" u="none" cap="none" strike="noStrike">
                <a:solidFill>
                  <a:srgbClr val="FFFFFF"/>
                </a:solidFill>
                <a:latin typeface="IBM Plex Sans Arabic"/>
                <a:ea typeface="IBM Plex Sans Arabic"/>
                <a:cs typeface="IBM Plex Sans Arabic"/>
                <a:sym typeface="IBM Plex Sans Arabic"/>
              </a:rPr>
              <a:t>إحصاءات المشروع </a:t>
            </a:r>
            <a:endParaRPr/>
          </a:p>
        </p:txBody>
      </p:sp>
      <p:grpSp>
        <p:nvGrpSpPr>
          <p:cNvPr id="102" name="Google Shape;102;p4"/>
          <p:cNvGrpSpPr/>
          <p:nvPr/>
        </p:nvGrpSpPr>
        <p:grpSpPr>
          <a:xfrm>
            <a:off x="1608152" y="3507659"/>
            <a:ext cx="8716370" cy="1856654"/>
            <a:chOff x="782432" y="2997610"/>
            <a:chExt cx="8716370" cy="1856654"/>
          </a:xfrm>
        </p:grpSpPr>
        <p:grpSp>
          <p:nvGrpSpPr>
            <p:cNvPr id="103" name="Google Shape;103;p4"/>
            <p:cNvGrpSpPr/>
            <p:nvPr/>
          </p:nvGrpSpPr>
          <p:grpSpPr>
            <a:xfrm>
              <a:off x="4330501" y="3064618"/>
              <a:ext cx="1681566" cy="1705934"/>
              <a:chOff x="19738976" y="4878387"/>
              <a:chExt cx="4602160" cy="4668838"/>
            </a:xfrm>
          </p:grpSpPr>
          <p:sp>
            <p:nvSpPr>
              <p:cNvPr id="104" name="Google Shape;104;p4"/>
              <p:cNvSpPr/>
              <p:nvPr/>
            </p:nvSpPr>
            <p:spPr>
              <a:xfrm>
                <a:off x="19897723" y="5070476"/>
                <a:ext cx="4443413" cy="4410074"/>
              </a:xfrm>
              <a:custGeom>
                <a:rect b="b" l="l" r="r" t="t"/>
                <a:pathLst>
                  <a:path extrusionOk="0" h="392" w="395">
                    <a:moveTo>
                      <a:pt x="394" y="186"/>
                    </a:moveTo>
                    <a:cubicBezTo>
                      <a:pt x="391" y="144"/>
                      <a:pt x="374" y="109"/>
                      <a:pt x="351" y="81"/>
                    </a:cubicBezTo>
                    <a:cubicBezTo>
                      <a:pt x="349" y="79"/>
                      <a:pt x="347" y="76"/>
                      <a:pt x="345" y="74"/>
                    </a:cubicBezTo>
                    <a:cubicBezTo>
                      <a:pt x="345" y="74"/>
                      <a:pt x="345" y="74"/>
                      <a:pt x="346" y="74"/>
                    </a:cubicBezTo>
                    <a:cubicBezTo>
                      <a:pt x="346" y="74"/>
                      <a:pt x="346" y="73"/>
                      <a:pt x="346" y="73"/>
                    </a:cubicBezTo>
                    <a:cubicBezTo>
                      <a:pt x="345" y="73"/>
                      <a:pt x="345" y="73"/>
                      <a:pt x="344" y="73"/>
                    </a:cubicBezTo>
                    <a:cubicBezTo>
                      <a:pt x="344" y="73"/>
                      <a:pt x="344" y="73"/>
                      <a:pt x="344" y="74"/>
                    </a:cubicBezTo>
                    <a:cubicBezTo>
                      <a:pt x="341" y="70"/>
                      <a:pt x="338" y="67"/>
                      <a:pt x="334" y="63"/>
                    </a:cubicBezTo>
                    <a:cubicBezTo>
                      <a:pt x="334" y="63"/>
                      <a:pt x="335" y="63"/>
                      <a:pt x="334" y="61"/>
                    </a:cubicBezTo>
                    <a:cubicBezTo>
                      <a:pt x="334" y="62"/>
                      <a:pt x="333" y="62"/>
                      <a:pt x="333" y="63"/>
                    </a:cubicBezTo>
                    <a:cubicBezTo>
                      <a:pt x="316" y="46"/>
                      <a:pt x="295" y="33"/>
                      <a:pt x="270" y="23"/>
                    </a:cubicBezTo>
                    <a:cubicBezTo>
                      <a:pt x="270" y="23"/>
                      <a:pt x="270" y="23"/>
                      <a:pt x="270" y="23"/>
                    </a:cubicBezTo>
                    <a:cubicBezTo>
                      <a:pt x="270" y="23"/>
                      <a:pt x="270" y="23"/>
                      <a:pt x="270" y="23"/>
                    </a:cubicBezTo>
                    <a:cubicBezTo>
                      <a:pt x="267" y="22"/>
                      <a:pt x="264" y="21"/>
                      <a:pt x="261" y="20"/>
                    </a:cubicBezTo>
                    <a:cubicBezTo>
                      <a:pt x="262" y="19"/>
                      <a:pt x="263" y="17"/>
                      <a:pt x="262" y="16"/>
                    </a:cubicBezTo>
                    <a:cubicBezTo>
                      <a:pt x="262" y="17"/>
                      <a:pt x="261" y="18"/>
                      <a:pt x="260" y="20"/>
                    </a:cubicBezTo>
                    <a:cubicBezTo>
                      <a:pt x="260" y="19"/>
                      <a:pt x="260" y="19"/>
                      <a:pt x="259" y="19"/>
                    </a:cubicBezTo>
                    <a:cubicBezTo>
                      <a:pt x="259" y="19"/>
                      <a:pt x="260" y="19"/>
                      <a:pt x="260" y="19"/>
                    </a:cubicBezTo>
                    <a:cubicBezTo>
                      <a:pt x="260" y="18"/>
                      <a:pt x="259" y="18"/>
                      <a:pt x="260" y="18"/>
                    </a:cubicBezTo>
                    <a:cubicBezTo>
                      <a:pt x="260" y="18"/>
                      <a:pt x="260" y="18"/>
                      <a:pt x="260" y="18"/>
                    </a:cubicBezTo>
                    <a:cubicBezTo>
                      <a:pt x="260" y="18"/>
                      <a:pt x="260" y="18"/>
                      <a:pt x="260" y="18"/>
                    </a:cubicBezTo>
                    <a:cubicBezTo>
                      <a:pt x="260" y="18"/>
                      <a:pt x="260" y="18"/>
                      <a:pt x="260" y="18"/>
                    </a:cubicBezTo>
                    <a:cubicBezTo>
                      <a:pt x="260" y="17"/>
                      <a:pt x="260" y="17"/>
                      <a:pt x="260" y="17"/>
                    </a:cubicBezTo>
                    <a:cubicBezTo>
                      <a:pt x="260" y="17"/>
                      <a:pt x="260" y="16"/>
                      <a:pt x="260" y="16"/>
                    </a:cubicBezTo>
                    <a:cubicBezTo>
                      <a:pt x="259" y="16"/>
                      <a:pt x="259" y="16"/>
                      <a:pt x="258" y="16"/>
                    </a:cubicBezTo>
                    <a:cubicBezTo>
                      <a:pt x="258" y="17"/>
                      <a:pt x="258" y="17"/>
                      <a:pt x="258" y="18"/>
                    </a:cubicBezTo>
                    <a:cubicBezTo>
                      <a:pt x="258" y="18"/>
                      <a:pt x="259" y="18"/>
                      <a:pt x="259" y="18"/>
                    </a:cubicBezTo>
                    <a:cubicBezTo>
                      <a:pt x="259" y="18"/>
                      <a:pt x="259" y="19"/>
                      <a:pt x="259" y="19"/>
                    </a:cubicBezTo>
                    <a:cubicBezTo>
                      <a:pt x="259" y="19"/>
                      <a:pt x="259" y="19"/>
                      <a:pt x="259" y="19"/>
                    </a:cubicBezTo>
                    <a:cubicBezTo>
                      <a:pt x="258" y="19"/>
                      <a:pt x="256" y="18"/>
                      <a:pt x="255" y="18"/>
                    </a:cubicBezTo>
                    <a:cubicBezTo>
                      <a:pt x="254" y="18"/>
                      <a:pt x="254" y="17"/>
                      <a:pt x="253" y="17"/>
                    </a:cubicBezTo>
                    <a:cubicBezTo>
                      <a:pt x="253" y="17"/>
                      <a:pt x="253" y="17"/>
                      <a:pt x="253" y="17"/>
                    </a:cubicBezTo>
                    <a:cubicBezTo>
                      <a:pt x="252" y="17"/>
                      <a:pt x="252" y="17"/>
                      <a:pt x="252" y="17"/>
                    </a:cubicBezTo>
                    <a:cubicBezTo>
                      <a:pt x="194" y="0"/>
                      <a:pt x="133" y="11"/>
                      <a:pt x="86" y="45"/>
                    </a:cubicBezTo>
                    <a:cubicBezTo>
                      <a:pt x="86" y="44"/>
                      <a:pt x="87" y="43"/>
                      <a:pt x="87" y="42"/>
                    </a:cubicBezTo>
                    <a:cubicBezTo>
                      <a:pt x="86" y="41"/>
                      <a:pt x="85" y="44"/>
                      <a:pt x="85" y="45"/>
                    </a:cubicBezTo>
                    <a:cubicBezTo>
                      <a:pt x="84" y="46"/>
                      <a:pt x="84" y="46"/>
                      <a:pt x="83" y="46"/>
                    </a:cubicBezTo>
                    <a:cubicBezTo>
                      <a:pt x="83" y="45"/>
                      <a:pt x="82" y="44"/>
                      <a:pt x="84" y="42"/>
                    </a:cubicBezTo>
                    <a:cubicBezTo>
                      <a:pt x="82" y="42"/>
                      <a:pt x="82" y="44"/>
                      <a:pt x="82" y="46"/>
                    </a:cubicBezTo>
                    <a:cubicBezTo>
                      <a:pt x="83" y="46"/>
                      <a:pt x="83" y="46"/>
                      <a:pt x="83" y="47"/>
                    </a:cubicBezTo>
                    <a:cubicBezTo>
                      <a:pt x="79" y="50"/>
                      <a:pt x="75" y="53"/>
                      <a:pt x="71" y="56"/>
                    </a:cubicBezTo>
                    <a:cubicBezTo>
                      <a:pt x="71" y="56"/>
                      <a:pt x="71" y="55"/>
                      <a:pt x="69" y="54"/>
                    </a:cubicBezTo>
                    <a:cubicBezTo>
                      <a:pt x="74" y="49"/>
                      <a:pt x="79" y="45"/>
                      <a:pt x="85" y="41"/>
                    </a:cubicBezTo>
                    <a:cubicBezTo>
                      <a:pt x="85" y="42"/>
                      <a:pt x="86" y="41"/>
                      <a:pt x="86" y="40"/>
                    </a:cubicBezTo>
                    <a:cubicBezTo>
                      <a:pt x="96" y="33"/>
                      <a:pt x="106" y="27"/>
                      <a:pt x="117" y="22"/>
                    </a:cubicBezTo>
                    <a:cubicBezTo>
                      <a:pt x="127" y="18"/>
                      <a:pt x="134" y="14"/>
                      <a:pt x="134" y="13"/>
                    </a:cubicBezTo>
                    <a:cubicBezTo>
                      <a:pt x="134" y="12"/>
                      <a:pt x="125" y="13"/>
                      <a:pt x="116" y="18"/>
                    </a:cubicBezTo>
                    <a:cubicBezTo>
                      <a:pt x="51" y="46"/>
                      <a:pt x="5" y="112"/>
                      <a:pt x="2" y="183"/>
                    </a:cubicBezTo>
                    <a:cubicBezTo>
                      <a:pt x="0" y="228"/>
                      <a:pt x="13" y="273"/>
                      <a:pt x="40" y="309"/>
                    </a:cubicBezTo>
                    <a:cubicBezTo>
                      <a:pt x="66" y="344"/>
                      <a:pt x="105" y="370"/>
                      <a:pt x="147" y="381"/>
                    </a:cubicBezTo>
                    <a:cubicBezTo>
                      <a:pt x="190" y="392"/>
                      <a:pt x="236" y="387"/>
                      <a:pt x="274" y="369"/>
                    </a:cubicBezTo>
                    <a:cubicBezTo>
                      <a:pt x="313" y="350"/>
                      <a:pt x="345" y="318"/>
                      <a:pt x="363" y="281"/>
                    </a:cubicBezTo>
                    <a:cubicBezTo>
                      <a:pt x="364" y="277"/>
                      <a:pt x="365" y="274"/>
                      <a:pt x="365" y="274"/>
                    </a:cubicBezTo>
                    <a:cubicBezTo>
                      <a:pt x="364" y="274"/>
                      <a:pt x="362" y="277"/>
                      <a:pt x="361" y="281"/>
                    </a:cubicBezTo>
                    <a:cubicBezTo>
                      <a:pt x="362" y="279"/>
                      <a:pt x="362" y="279"/>
                      <a:pt x="362" y="279"/>
                    </a:cubicBezTo>
                    <a:cubicBezTo>
                      <a:pt x="341" y="318"/>
                      <a:pt x="306" y="352"/>
                      <a:pt x="263" y="368"/>
                    </a:cubicBezTo>
                    <a:cubicBezTo>
                      <a:pt x="248" y="373"/>
                      <a:pt x="231" y="376"/>
                      <a:pt x="214" y="377"/>
                    </a:cubicBezTo>
                    <a:cubicBezTo>
                      <a:pt x="231" y="375"/>
                      <a:pt x="248" y="371"/>
                      <a:pt x="264" y="365"/>
                    </a:cubicBezTo>
                    <a:cubicBezTo>
                      <a:pt x="310" y="345"/>
                      <a:pt x="341" y="309"/>
                      <a:pt x="358" y="267"/>
                    </a:cubicBezTo>
                    <a:cubicBezTo>
                      <a:pt x="358" y="266"/>
                      <a:pt x="357" y="267"/>
                      <a:pt x="357" y="267"/>
                    </a:cubicBezTo>
                    <a:cubicBezTo>
                      <a:pt x="358" y="265"/>
                      <a:pt x="357" y="265"/>
                      <a:pt x="357" y="266"/>
                    </a:cubicBezTo>
                    <a:cubicBezTo>
                      <a:pt x="356" y="267"/>
                      <a:pt x="355" y="269"/>
                      <a:pt x="354" y="271"/>
                    </a:cubicBezTo>
                    <a:cubicBezTo>
                      <a:pt x="336" y="312"/>
                      <a:pt x="300" y="344"/>
                      <a:pt x="259" y="360"/>
                    </a:cubicBezTo>
                    <a:cubicBezTo>
                      <a:pt x="259" y="359"/>
                      <a:pt x="257" y="358"/>
                      <a:pt x="258" y="361"/>
                    </a:cubicBezTo>
                    <a:cubicBezTo>
                      <a:pt x="257" y="361"/>
                      <a:pt x="256" y="362"/>
                      <a:pt x="255" y="362"/>
                    </a:cubicBezTo>
                    <a:cubicBezTo>
                      <a:pt x="255" y="362"/>
                      <a:pt x="255" y="362"/>
                      <a:pt x="255" y="361"/>
                    </a:cubicBezTo>
                    <a:cubicBezTo>
                      <a:pt x="254" y="361"/>
                      <a:pt x="254" y="361"/>
                      <a:pt x="253" y="361"/>
                    </a:cubicBezTo>
                    <a:cubicBezTo>
                      <a:pt x="253" y="362"/>
                      <a:pt x="253" y="362"/>
                      <a:pt x="253" y="363"/>
                    </a:cubicBezTo>
                    <a:cubicBezTo>
                      <a:pt x="253" y="363"/>
                      <a:pt x="253" y="363"/>
                      <a:pt x="253" y="363"/>
                    </a:cubicBezTo>
                    <a:cubicBezTo>
                      <a:pt x="240" y="367"/>
                      <a:pt x="226" y="371"/>
                      <a:pt x="212" y="372"/>
                    </a:cubicBezTo>
                    <a:cubicBezTo>
                      <a:pt x="211" y="372"/>
                      <a:pt x="210" y="372"/>
                      <a:pt x="208" y="372"/>
                    </a:cubicBezTo>
                    <a:cubicBezTo>
                      <a:pt x="208" y="371"/>
                      <a:pt x="206" y="371"/>
                      <a:pt x="207" y="372"/>
                    </a:cubicBezTo>
                    <a:cubicBezTo>
                      <a:pt x="206" y="372"/>
                      <a:pt x="206" y="372"/>
                      <a:pt x="205" y="372"/>
                    </a:cubicBezTo>
                    <a:cubicBezTo>
                      <a:pt x="206" y="371"/>
                      <a:pt x="203" y="371"/>
                      <a:pt x="204" y="373"/>
                    </a:cubicBezTo>
                    <a:cubicBezTo>
                      <a:pt x="146" y="376"/>
                      <a:pt x="86" y="349"/>
                      <a:pt x="50" y="302"/>
                    </a:cubicBezTo>
                    <a:cubicBezTo>
                      <a:pt x="49" y="301"/>
                      <a:pt x="49" y="301"/>
                      <a:pt x="49" y="301"/>
                    </a:cubicBezTo>
                    <a:cubicBezTo>
                      <a:pt x="35" y="280"/>
                      <a:pt x="24" y="257"/>
                      <a:pt x="19" y="233"/>
                    </a:cubicBezTo>
                    <a:cubicBezTo>
                      <a:pt x="18" y="228"/>
                      <a:pt x="17" y="225"/>
                      <a:pt x="17" y="225"/>
                    </a:cubicBezTo>
                    <a:cubicBezTo>
                      <a:pt x="16" y="225"/>
                      <a:pt x="16" y="225"/>
                      <a:pt x="16" y="226"/>
                    </a:cubicBezTo>
                    <a:cubicBezTo>
                      <a:pt x="14" y="216"/>
                      <a:pt x="13" y="206"/>
                      <a:pt x="13" y="196"/>
                    </a:cubicBezTo>
                    <a:cubicBezTo>
                      <a:pt x="13" y="192"/>
                      <a:pt x="13" y="188"/>
                      <a:pt x="13" y="186"/>
                    </a:cubicBezTo>
                    <a:cubicBezTo>
                      <a:pt x="14" y="165"/>
                      <a:pt x="20" y="145"/>
                      <a:pt x="28" y="126"/>
                    </a:cubicBezTo>
                    <a:cubicBezTo>
                      <a:pt x="25" y="133"/>
                      <a:pt x="23" y="139"/>
                      <a:pt x="21" y="146"/>
                    </a:cubicBezTo>
                    <a:cubicBezTo>
                      <a:pt x="6" y="202"/>
                      <a:pt x="21" y="263"/>
                      <a:pt x="55" y="303"/>
                    </a:cubicBezTo>
                    <a:cubicBezTo>
                      <a:pt x="68" y="319"/>
                      <a:pt x="83" y="331"/>
                      <a:pt x="99" y="341"/>
                    </a:cubicBezTo>
                    <a:cubicBezTo>
                      <a:pt x="108" y="346"/>
                      <a:pt x="117" y="351"/>
                      <a:pt x="126" y="355"/>
                    </a:cubicBezTo>
                    <a:cubicBezTo>
                      <a:pt x="126" y="355"/>
                      <a:pt x="126" y="355"/>
                      <a:pt x="126" y="356"/>
                    </a:cubicBezTo>
                    <a:cubicBezTo>
                      <a:pt x="126" y="356"/>
                      <a:pt x="127" y="356"/>
                      <a:pt x="127" y="356"/>
                    </a:cubicBezTo>
                    <a:cubicBezTo>
                      <a:pt x="148" y="365"/>
                      <a:pt x="171" y="370"/>
                      <a:pt x="196" y="370"/>
                    </a:cubicBezTo>
                    <a:cubicBezTo>
                      <a:pt x="196" y="370"/>
                      <a:pt x="196" y="370"/>
                      <a:pt x="196" y="370"/>
                    </a:cubicBezTo>
                    <a:cubicBezTo>
                      <a:pt x="196" y="370"/>
                      <a:pt x="197" y="370"/>
                      <a:pt x="197" y="370"/>
                    </a:cubicBezTo>
                    <a:cubicBezTo>
                      <a:pt x="197" y="370"/>
                      <a:pt x="197" y="370"/>
                      <a:pt x="197" y="370"/>
                    </a:cubicBezTo>
                    <a:cubicBezTo>
                      <a:pt x="219" y="370"/>
                      <a:pt x="240" y="365"/>
                      <a:pt x="260" y="358"/>
                    </a:cubicBezTo>
                    <a:cubicBezTo>
                      <a:pt x="260" y="358"/>
                      <a:pt x="260" y="358"/>
                      <a:pt x="261" y="358"/>
                    </a:cubicBezTo>
                    <a:cubicBezTo>
                      <a:pt x="261" y="358"/>
                      <a:pt x="261" y="358"/>
                      <a:pt x="261" y="357"/>
                    </a:cubicBezTo>
                    <a:cubicBezTo>
                      <a:pt x="262" y="357"/>
                      <a:pt x="263" y="356"/>
                      <a:pt x="264" y="356"/>
                    </a:cubicBezTo>
                    <a:cubicBezTo>
                      <a:pt x="265" y="356"/>
                      <a:pt x="265" y="356"/>
                      <a:pt x="266" y="356"/>
                    </a:cubicBezTo>
                    <a:cubicBezTo>
                      <a:pt x="265" y="356"/>
                      <a:pt x="265" y="356"/>
                      <a:pt x="265" y="355"/>
                    </a:cubicBezTo>
                    <a:cubicBezTo>
                      <a:pt x="271" y="353"/>
                      <a:pt x="276" y="350"/>
                      <a:pt x="281" y="347"/>
                    </a:cubicBezTo>
                    <a:cubicBezTo>
                      <a:pt x="280" y="349"/>
                      <a:pt x="284" y="349"/>
                      <a:pt x="282" y="347"/>
                    </a:cubicBezTo>
                    <a:cubicBezTo>
                      <a:pt x="282" y="347"/>
                      <a:pt x="283" y="347"/>
                      <a:pt x="283" y="346"/>
                    </a:cubicBezTo>
                    <a:cubicBezTo>
                      <a:pt x="283" y="346"/>
                      <a:pt x="284" y="346"/>
                      <a:pt x="284" y="346"/>
                    </a:cubicBezTo>
                    <a:cubicBezTo>
                      <a:pt x="284" y="346"/>
                      <a:pt x="284" y="346"/>
                      <a:pt x="284" y="346"/>
                    </a:cubicBezTo>
                    <a:cubicBezTo>
                      <a:pt x="286" y="344"/>
                      <a:pt x="289" y="343"/>
                      <a:pt x="291" y="341"/>
                    </a:cubicBezTo>
                    <a:cubicBezTo>
                      <a:pt x="292" y="342"/>
                      <a:pt x="292" y="342"/>
                      <a:pt x="292" y="342"/>
                    </a:cubicBezTo>
                    <a:cubicBezTo>
                      <a:pt x="293" y="342"/>
                      <a:pt x="293" y="342"/>
                      <a:pt x="293" y="341"/>
                    </a:cubicBezTo>
                    <a:cubicBezTo>
                      <a:pt x="293" y="341"/>
                      <a:pt x="293" y="341"/>
                      <a:pt x="293" y="340"/>
                    </a:cubicBezTo>
                    <a:cubicBezTo>
                      <a:pt x="340" y="309"/>
                      <a:pt x="371" y="256"/>
                      <a:pt x="371" y="195"/>
                    </a:cubicBezTo>
                    <a:cubicBezTo>
                      <a:pt x="371" y="167"/>
                      <a:pt x="364" y="142"/>
                      <a:pt x="353" y="118"/>
                    </a:cubicBezTo>
                    <a:cubicBezTo>
                      <a:pt x="353" y="119"/>
                      <a:pt x="353" y="119"/>
                      <a:pt x="354" y="119"/>
                    </a:cubicBezTo>
                    <a:cubicBezTo>
                      <a:pt x="355" y="118"/>
                      <a:pt x="353" y="117"/>
                      <a:pt x="353" y="118"/>
                    </a:cubicBezTo>
                    <a:cubicBezTo>
                      <a:pt x="351" y="113"/>
                      <a:pt x="348" y="109"/>
                      <a:pt x="346" y="105"/>
                    </a:cubicBezTo>
                    <a:cubicBezTo>
                      <a:pt x="346" y="105"/>
                      <a:pt x="346" y="105"/>
                      <a:pt x="346" y="105"/>
                    </a:cubicBezTo>
                    <a:cubicBezTo>
                      <a:pt x="346" y="105"/>
                      <a:pt x="346" y="105"/>
                      <a:pt x="346" y="105"/>
                    </a:cubicBezTo>
                    <a:cubicBezTo>
                      <a:pt x="342" y="98"/>
                      <a:pt x="337" y="91"/>
                      <a:pt x="332" y="85"/>
                    </a:cubicBezTo>
                    <a:cubicBezTo>
                      <a:pt x="332" y="85"/>
                      <a:pt x="332" y="84"/>
                      <a:pt x="332" y="84"/>
                    </a:cubicBezTo>
                    <a:cubicBezTo>
                      <a:pt x="332" y="84"/>
                      <a:pt x="332" y="84"/>
                      <a:pt x="331" y="84"/>
                    </a:cubicBezTo>
                    <a:cubicBezTo>
                      <a:pt x="318" y="68"/>
                      <a:pt x="302" y="54"/>
                      <a:pt x="284" y="44"/>
                    </a:cubicBezTo>
                    <a:cubicBezTo>
                      <a:pt x="284" y="44"/>
                      <a:pt x="284" y="44"/>
                      <a:pt x="284" y="44"/>
                    </a:cubicBezTo>
                    <a:cubicBezTo>
                      <a:pt x="308" y="57"/>
                      <a:pt x="329" y="77"/>
                      <a:pt x="345" y="100"/>
                    </a:cubicBezTo>
                    <a:cubicBezTo>
                      <a:pt x="344" y="100"/>
                      <a:pt x="344" y="103"/>
                      <a:pt x="346" y="102"/>
                    </a:cubicBezTo>
                    <a:cubicBezTo>
                      <a:pt x="346" y="102"/>
                      <a:pt x="346" y="102"/>
                      <a:pt x="346" y="102"/>
                    </a:cubicBezTo>
                    <a:cubicBezTo>
                      <a:pt x="348" y="105"/>
                      <a:pt x="350" y="108"/>
                      <a:pt x="351" y="111"/>
                    </a:cubicBezTo>
                    <a:cubicBezTo>
                      <a:pt x="351" y="111"/>
                      <a:pt x="351" y="111"/>
                      <a:pt x="351" y="112"/>
                    </a:cubicBezTo>
                    <a:cubicBezTo>
                      <a:pt x="352" y="112"/>
                      <a:pt x="352" y="112"/>
                      <a:pt x="352" y="112"/>
                    </a:cubicBezTo>
                    <a:cubicBezTo>
                      <a:pt x="359" y="123"/>
                      <a:pt x="364" y="135"/>
                      <a:pt x="368" y="147"/>
                    </a:cubicBezTo>
                    <a:cubicBezTo>
                      <a:pt x="370" y="154"/>
                      <a:pt x="372" y="159"/>
                      <a:pt x="372" y="157"/>
                    </a:cubicBezTo>
                    <a:cubicBezTo>
                      <a:pt x="373" y="156"/>
                      <a:pt x="372" y="149"/>
                      <a:pt x="370" y="142"/>
                    </a:cubicBezTo>
                    <a:cubicBezTo>
                      <a:pt x="364" y="123"/>
                      <a:pt x="355" y="106"/>
                      <a:pt x="343" y="90"/>
                    </a:cubicBezTo>
                    <a:cubicBezTo>
                      <a:pt x="344" y="90"/>
                      <a:pt x="344" y="90"/>
                      <a:pt x="344" y="90"/>
                    </a:cubicBezTo>
                    <a:cubicBezTo>
                      <a:pt x="344" y="90"/>
                      <a:pt x="344" y="89"/>
                      <a:pt x="344" y="89"/>
                    </a:cubicBezTo>
                    <a:cubicBezTo>
                      <a:pt x="344" y="89"/>
                      <a:pt x="343" y="89"/>
                      <a:pt x="343" y="89"/>
                    </a:cubicBezTo>
                    <a:cubicBezTo>
                      <a:pt x="343" y="89"/>
                      <a:pt x="343" y="89"/>
                      <a:pt x="343" y="90"/>
                    </a:cubicBezTo>
                    <a:cubicBezTo>
                      <a:pt x="339" y="85"/>
                      <a:pt x="336" y="81"/>
                      <a:pt x="332" y="76"/>
                    </a:cubicBezTo>
                    <a:cubicBezTo>
                      <a:pt x="332" y="76"/>
                      <a:pt x="332" y="76"/>
                      <a:pt x="332" y="76"/>
                    </a:cubicBezTo>
                    <a:cubicBezTo>
                      <a:pt x="331" y="76"/>
                      <a:pt x="331" y="75"/>
                      <a:pt x="331" y="75"/>
                    </a:cubicBezTo>
                    <a:cubicBezTo>
                      <a:pt x="331" y="75"/>
                      <a:pt x="331" y="75"/>
                      <a:pt x="331" y="75"/>
                    </a:cubicBezTo>
                    <a:cubicBezTo>
                      <a:pt x="316" y="59"/>
                      <a:pt x="298" y="46"/>
                      <a:pt x="279" y="36"/>
                    </a:cubicBezTo>
                    <a:cubicBezTo>
                      <a:pt x="279" y="36"/>
                      <a:pt x="279" y="35"/>
                      <a:pt x="278" y="35"/>
                    </a:cubicBezTo>
                    <a:cubicBezTo>
                      <a:pt x="278" y="35"/>
                      <a:pt x="278" y="35"/>
                      <a:pt x="278" y="35"/>
                    </a:cubicBezTo>
                    <a:cubicBezTo>
                      <a:pt x="272" y="32"/>
                      <a:pt x="265" y="29"/>
                      <a:pt x="259" y="27"/>
                    </a:cubicBezTo>
                    <a:cubicBezTo>
                      <a:pt x="258" y="27"/>
                      <a:pt x="257" y="27"/>
                      <a:pt x="257" y="26"/>
                    </a:cubicBezTo>
                    <a:cubicBezTo>
                      <a:pt x="257" y="26"/>
                      <a:pt x="257" y="26"/>
                      <a:pt x="257" y="25"/>
                    </a:cubicBezTo>
                    <a:cubicBezTo>
                      <a:pt x="256" y="25"/>
                      <a:pt x="256" y="25"/>
                      <a:pt x="255" y="25"/>
                    </a:cubicBezTo>
                    <a:cubicBezTo>
                      <a:pt x="255" y="26"/>
                      <a:pt x="255" y="26"/>
                      <a:pt x="255" y="26"/>
                    </a:cubicBezTo>
                    <a:cubicBezTo>
                      <a:pt x="252" y="25"/>
                      <a:pt x="248" y="23"/>
                      <a:pt x="245" y="22"/>
                    </a:cubicBezTo>
                    <a:cubicBezTo>
                      <a:pt x="245" y="22"/>
                      <a:pt x="245" y="22"/>
                      <a:pt x="245" y="22"/>
                    </a:cubicBezTo>
                    <a:cubicBezTo>
                      <a:pt x="245" y="21"/>
                      <a:pt x="244" y="21"/>
                      <a:pt x="244" y="22"/>
                    </a:cubicBezTo>
                    <a:cubicBezTo>
                      <a:pt x="243" y="22"/>
                      <a:pt x="241" y="22"/>
                      <a:pt x="240" y="21"/>
                    </a:cubicBezTo>
                    <a:cubicBezTo>
                      <a:pt x="240" y="21"/>
                      <a:pt x="240" y="21"/>
                      <a:pt x="240" y="20"/>
                    </a:cubicBezTo>
                    <a:cubicBezTo>
                      <a:pt x="240" y="20"/>
                      <a:pt x="239" y="20"/>
                      <a:pt x="239" y="20"/>
                    </a:cubicBezTo>
                    <a:cubicBezTo>
                      <a:pt x="239" y="21"/>
                      <a:pt x="239" y="21"/>
                      <a:pt x="239" y="21"/>
                    </a:cubicBezTo>
                    <a:cubicBezTo>
                      <a:pt x="237" y="20"/>
                      <a:pt x="235" y="20"/>
                      <a:pt x="234" y="20"/>
                    </a:cubicBezTo>
                    <a:cubicBezTo>
                      <a:pt x="234" y="20"/>
                      <a:pt x="234" y="20"/>
                      <a:pt x="234" y="20"/>
                    </a:cubicBezTo>
                    <a:cubicBezTo>
                      <a:pt x="234" y="20"/>
                      <a:pt x="234" y="20"/>
                      <a:pt x="234" y="20"/>
                    </a:cubicBezTo>
                    <a:cubicBezTo>
                      <a:pt x="232" y="19"/>
                      <a:pt x="231" y="19"/>
                      <a:pt x="229" y="19"/>
                    </a:cubicBezTo>
                    <a:cubicBezTo>
                      <a:pt x="230" y="18"/>
                      <a:pt x="230" y="17"/>
                      <a:pt x="231" y="15"/>
                    </a:cubicBezTo>
                    <a:cubicBezTo>
                      <a:pt x="229" y="15"/>
                      <a:pt x="230" y="18"/>
                      <a:pt x="228" y="18"/>
                    </a:cubicBezTo>
                    <a:cubicBezTo>
                      <a:pt x="228" y="18"/>
                      <a:pt x="228" y="18"/>
                      <a:pt x="228" y="18"/>
                    </a:cubicBezTo>
                    <a:cubicBezTo>
                      <a:pt x="220" y="17"/>
                      <a:pt x="213" y="16"/>
                      <a:pt x="206" y="16"/>
                    </a:cubicBezTo>
                    <a:cubicBezTo>
                      <a:pt x="205" y="15"/>
                      <a:pt x="205" y="15"/>
                      <a:pt x="205" y="16"/>
                    </a:cubicBezTo>
                    <a:cubicBezTo>
                      <a:pt x="204" y="16"/>
                      <a:pt x="203" y="16"/>
                      <a:pt x="203" y="16"/>
                    </a:cubicBezTo>
                    <a:cubicBezTo>
                      <a:pt x="203" y="16"/>
                      <a:pt x="203" y="16"/>
                      <a:pt x="203" y="16"/>
                    </a:cubicBezTo>
                    <a:cubicBezTo>
                      <a:pt x="202" y="16"/>
                      <a:pt x="202" y="16"/>
                      <a:pt x="202" y="16"/>
                    </a:cubicBezTo>
                    <a:cubicBezTo>
                      <a:pt x="164" y="14"/>
                      <a:pt x="126" y="25"/>
                      <a:pt x="95" y="45"/>
                    </a:cubicBezTo>
                    <a:cubicBezTo>
                      <a:pt x="95" y="45"/>
                      <a:pt x="95" y="44"/>
                      <a:pt x="95" y="44"/>
                    </a:cubicBezTo>
                    <a:cubicBezTo>
                      <a:pt x="92" y="43"/>
                      <a:pt x="94" y="46"/>
                      <a:pt x="93" y="46"/>
                    </a:cubicBezTo>
                    <a:cubicBezTo>
                      <a:pt x="92" y="46"/>
                      <a:pt x="92" y="47"/>
                      <a:pt x="93" y="47"/>
                    </a:cubicBezTo>
                    <a:cubicBezTo>
                      <a:pt x="91" y="47"/>
                      <a:pt x="90" y="48"/>
                      <a:pt x="89" y="49"/>
                    </a:cubicBezTo>
                    <a:cubicBezTo>
                      <a:pt x="89" y="49"/>
                      <a:pt x="89" y="49"/>
                      <a:pt x="89" y="49"/>
                    </a:cubicBezTo>
                    <a:cubicBezTo>
                      <a:pt x="88" y="49"/>
                      <a:pt x="88" y="49"/>
                      <a:pt x="87" y="49"/>
                    </a:cubicBezTo>
                    <a:cubicBezTo>
                      <a:pt x="87" y="49"/>
                      <a:pt x="87" y="50"/>
                      <a:pt x="87" y="50"/>
                    </a:cubicBezTo>
                    <a:cubicBezTo>
                      <a:pt x="85" y="52"/>
                      <a:pt x="84" y="53"/>
                      <a:pt x="82" y="55"/>
                    </a:cubicBezTo>
                    <a:cubicBezTo>
                      <a:pt x="82" y="54"/>
                      <a:pt x="82" y="54"/>
                      <a:pt x="82" y="55"/>
                    </a:cubicBezTo>
                    <a:cubicBezTo>
                      <a:pt x="79" y="57"/>
                      <a:pt x="77" y="59"/>
                      <a:pt x="74" y="61"/>
                    </a:cubicBezTo>
                    <a:cubicBezTo>
                      <a:pt x="74" y="61"/>
                      <a:pt x="74" y="61"/>
                      <a:pt x="74" y="61"/>
                    </a:cubicBezTo>
                    <a:cubicBezTo>
                      <a:pt x="74" y="61"/>
                      <a:pt x="74" y="61"/>
                      <a:pt x="74" y="61"/>
                    </a:cubicBezTo>
                    <a:cubicBezTo>
                      <a:pt x="70" y="65"/>
                      <a:pt x="66" y="69"/>
                      <a:pt x="63" y="72"/>
                    </a:cubicBezTo>
                    <a:cubicBezTo>
                      <a:pt x="49" y="85"/>
                      <a:pt x="38" y="100"/>
                      <a:pt x="29" y="117"/>
                    </a:cubicBezTo>
                    <a:cubicBezTo>
                      <a:pt x="32" y="112"/>
                      <a:pt x="34" y="107"/>
                      <a:pt x="38" y="102"/>
                    </a:cubicBezTo>
                    <a:cubicBezTo>
                      <a:pt x="47" y="86"/>
                      <a:pt x="59" y="72"/>
                      <a:pt x="72" y="60"/>
                    </a:cubicBezTo>
                    <a:cubicBezTo>
                      <a:pt x="73" y="60"/>
                      <a:pt x="73" y="60"/>
                      <a:pt x="73" y="59"/>
                    </a:cubicBezTo>
                    <a:cubicBezTo>
                      <a:pt x="75" y="58"/>
                      <a:pt x="76" y="56"/>
                      <a:pt x="78" y="55"/>
                    </a:cubicBezTo>
                    <a:cubicBezTo>
                      <a:pt x="78" y="55"/>
                      <a:pt x="79" y="56"/>
                      <a:pt x="79" y="55"/>
                    </a:cubicBezTo>
                    <a:cubicBezTo>
                      <a:pt x="79" y="55"/>
                      <a:pt x="79" y="54"/>
                      <a:pt x="79" y="54"/>
                    </a:cubicBezTo>
                    <a:cubicBezTo>
                      <a:pt x="81" y="53"/>
                      <a:pt x="83" y="51"/>
                      <a:pt x="85" y="50"/>
                    </a:cubicBezTo>
                    <a:cubicBezTo>
                      <a:pt x="85" y="50"/>
                      <a:pt x="85" y="51"/>
                      <a:pt x="85" y="51"/>
                    </a:cubicBezTo>
                    <a:cubicBezTo>
                      <a:pt x="85" y="50"/>
                      <a:pt x="86" y="50"/>
                      <a:pt x="86" y="49"/>
                    </a:cubicBezTo>
                    <a:cubicBezTo>
                      <a:pt x="123" y="22"/>
                      <a:pt x="169" y="9"/>
                      <a:pt x="215" y="13"/>
                    </a:cubicBezTo>
                    <a:cubicBezTo>
                      <a:pt x="215" y="13"/>
                      <a:pt x="215" y="13"/>
                      <a:pt x="215" y="13"/>
                    </a:cubicBezTo>
                    <a:cubicBezTo>
                      <a:pt x="215" y="13"/>
                      <a:pt x="215" y="14"/>
                      <a:pt x="215" y="14"/>
                    </a:cubicBezTo>
                    <a:cubicBezTo>
                      <a:pt x="216" y="14"/>
                      <a:pt x="216" y="14"/>
                      <a:pt x="216" y="14"/>
                    </a:cubicBezTo>
                    <a:cubicBezTo>
                      <a:pt x="216" y="14"/>
                      <a:pt x="216" y="13"/>
                      <a:pt x="216" y="13"/>
                    </a:cubicBezTo>
                    <a:cubicBezTo>
                      <a:pt x="223" y="13"/>
                      <a:pt x="229" y="14"/>
                      <a:pt x="236" y="16"/>
                    </a:cubicBezTo>
                    <a:cubicBezTo>
                      <a:pt x="235" y="18"/>
                      <a:pt x="238" y="17"/>
                      <a:pt x="237" y="19"/>
                    </a:cubicBezTo>
                    <a:cubicBezTo>
                      <a:pt x="238" y="19"/>
                      <a:pt x="238" y="17"/>
                      <a:pt x="237" y="16"/>
                    </a:cubicBezTo>
                    <a:cubicBezTo>
                      <a:pt x="239" y="16"/>
                      <a:pt x="240" y="16"/>
                      <a:pt x="242" y="17"/>
                    </a:cubicBezTo>
                    <a:cubicBezTo>
                      <a:pt x="242" y="17"/>
                      <a:pt x="242" y="17"/>
                      <a:pt x="242" y="18"/>
                    </a:cubicBezTo>
                    <a:cubicBezTo>
                      <a:pt x="242" y="17"/>
                      <a:pt x="242" y="17"/>
                      <a:pt x="243" y="17"/>
                    </a:cubicBezTo>
                    <a:cubicBezTo>
                      <a:pt x="247" y="18"/>
                      <a:pt x="251" y="19"/>
                      <a:pt x="255" y="20"/>
                    </a:cubicBezTo>
                    <a:cubicBezTo>
                      <a:pt x="254" y="22"/>
                      <a:pt x="255" y="21"/>
                      <a:pt x="255" y="20"/>
                    </a:cubicBezTo>
                    <a:cubicBezTo>
                      <a:pt x="256" y="21"/>
                      <a:pt x="257" y="21"/>
                      <a:pt x="258" y="21"/>
                    </a:cubicBezTo>
                    <a:cubicBezTo>
                      <a:pt x="261" y="22"/>
                      <a:pt x="264" y="23"/>
                      <a:pt x="267" y="24"/>
                    </a:cubicBezTo>
                    <a:cubicBezTo>
                      <a:pt x="266" y="26"/>
                      <a:pt x="268" y="26"/>
                      <a:pt x="268" y="25"/>
                    </a:cubicBezTo>
                    <a:cubicBezTo>
                      <a:pt x="269" y="25"/>
                      <a:pt x="270" y="25"/>
                      <a:pt x="270" y="26"/>
                    </a:cubicBezTo>
                    <a:cubicBezTo>
                      <a:pt x="271" y="26"/>
                      <a:pt x="272" y="27"/>
                      <a:pt x="272" y="27"/>
                    </a:cubicBezTo>
                    <a:cubicBezTo>
                      <a:pt x="272" y="27"/>
                      <a:pt x="272" y="26"/>
                      <a:pt x="272" y="26"/>
                    </a:cubicBezTo>
                    <a:cubicBezTo>
                      <a:pt x="273" y="27"/>
                      <a:pt x="275" y="27"/>
                      <a:pt x="276" y="28"/>
                    </a:cubicBezTo>
                    <a:cubicBezTo>
                      <a:pt x="276" y="28"/>
                      <a:pt x="276" y="29"/>
                      <a:pt x="276" y="29"/>
                    </a:cubicBezTo>
                    <a:cubicBezTo>
                      <a:pt x="276" y="29"/>
                      <a:pt x="277" y="29"/>
                      <a:pt x="277" y="28"/>
                    </a:cubicBezTo>
                    <a:cubicBezTo>
                      <a:pt x="277" y="28"/>
                      <a:pt x="278" y="29"/>
                      <a:pt x="278" y="29"/>
                    </a:cubicBezTo>
                    <a:cubicBezTo>
                      <a:pt x="278" y="30"/>
                      <a:pt x="278" y="30"/>
                      <a:pt x="277" y="30"/>
                    </a:cubicBezTo>
                    <a:cubicBezTo>
                      <a:pt x="278" y="32"/>
                      <a:pt x="279" y="31"/>
                      <a:pt x="279" y="29"/>
                    </a:cubicBezTo>
                    <a:cubicBezTo>
                      <a:pt x="279" y="29"/>
                      <a:pt x="280" y="30"/>
                      <a:pt x="280" y="30"/>
                    </a:cubicBezTo>
                    <a:cubicBezTo>
                      <a:pt x="280" y="30"/>
                      <a:pt x="280" y="31"/>
                      <a:pt x="280" y="31"/>
                    </a:cubicBezTo>
                    <a:cubicBezTo>
                      <a:pt x="281" y="31"/>
                      <a:pt x="281" y="31"/>
                      <a:pt x="282" y="31"/>
                    </a:cubicBezTo>
                    <a:cubicBezTo>
                      <a:pt x="282" y="31"/>
                      <a:pt x="282" y="31"/>
                      <a:pt x="282" y="31"/>
                    </a:cubicBezTo>
                    <a:cubicBezTo>
                      <a:pt x="282" y="31"/>
                      <a:pt x="282" y="31"/>
                      <a:pt x="283" y="31"/>
                    </a:cubicBezTo>
                    <a:cubicBezTo>
                      <a:pt x="282" y="32"/>
                      <a:pt x="282" y="34"/>
                      <a:pt x="280" y="34"/>
                    </a:cubicBezTo>
                    <a:cubicBezTo>
                      <a:pt x="280" y="35"/>
                      <a:pt x="280" y="35"/>
                      <a:pt x="280" y="36"/>
                    </a:cubicBezTo>
                    <a:cubicBezTo>
                      <a:pt x="282" y="35"/>
                      <a:pt x="283" y="33"/>
                      <a:pt x="284" y="32"/>
                    </a:cubicBezTo>
                    <a:cubicBezTo>
                      <a:pt x="346" y="62"/>
                      <a:pt x="388" y="121"/>
                      <a:pt x="393" y="191"/>
                    </a:cubicBezTo>
                    <a:cubicBezTo>
                      <a:pt x="393" y="195"/>
                      <a:pt x="394" y="196"/>
                      <a:pt x="394" y="195"/>
                    </a:cubicBezTo>
                    <a:cubicBezTo>
                      <a:pt x="395" y="194"/>
                      <a:pt x="395" y="189"/>
                      <a:pt x="394" y="186"/>
                    </a:cubicBezTo>
                    <a:close/>
                    <a:moveTo>
                      <a:pt x="61" y="66"/>
                    </a:moveTo>
                    <a:cubicBezTo>
                      <a:pt x="61" y="66"/>
                      <a:pt x="61" y="66"/>
                      <a:pt x="61" y="66"/>
                    </a:cubicBezTo>
                    <a:cubicBezTo>
                      <a:pt x="61" y="66"/>
                      <a:pt x="61" y="66"/>
                      <a:pt x="61" y="66"/>
                    </a:cubicBezTo>
                    <a:cubicBezTo>
                      <a:pt x="51" y="76"/>
                      <a:pt x="43" y="87"/>
                      <a:pt x="35" y="99"/>
                    </a:cubicBezTo>
                    <a:cubicBezTo>
                      <a:pt x="16" y="130"/>
                      <a:pt x="8" y="166"/>
                      <a:pt x="9" y="201"/>
                    </a:cubicBezTo>
                    <a:cubicBezTo>
                      <a:pt x="9" y="223"/>
                      <a:pt x="14" y="246"/>
                      <a:pt x="22" y="268"/>
                    </a:cubicBezTo>
                    <a:cubicBezTo>
                      <a:pt x="11" y="240"/>
                      <a:pt x="6" y="211"/>
                      <a:pt x="8" y="181"/>
                    </a:cubicBezTo>
                    <a:cubicBezTo>
                      <a:pt x="10" y="132"/>
                      <a:pt x="33" y="87"/>
                      <a:pt x="69" y="54"/>
                    </a:cubicBezTo>
                    <a:cubicBezTo>
                      <a:pt x="69" y="56"/>
                      <a:pt x="70" y="56"/>
                      <a:pt x="71" y="56"/>
                    </a:cubicBezTo>
                    <a:cubicBezTo>
                      <a:pt x="68" y="59"/>
                      <a:pt x="64" y="63"/>
                      <a:pt x="61" y="66"/>
                    </a:cubicBezTo>
                    <a:close/>
                  </a:path>
                </a:pathLst>
              </a:custGeom>
              <a:solidFill>
                <a:srgbClr val="6CBDB5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200">
                  <a:solidFill>
                    <a:srgbClr val="292929"/>
                  </a:solidFill>
                  <a:latin typeface="Montserrat ExtraBold"/>
                  <a:ea typeface="Montserrat ExtraBold"/>
                  <a:cs typeface="Montserrat ExtraBold"/>
                  <a:sym typeface="Montserrat ExtraBold"/>
                </a:endParaRPr>
              </a:p>
            </p:txBody>
          </p:sp>
          <p:sp>
            <p:nvSpPr>
              <p:cNvPr id="105" name="Google Shape;105;p4"/>
              <p:cNvSpPr/>
              <p:nvPr/>
            </p:nvSpPr>
            <p:spPr>
              <a:xfrm>
                <a:off x="19738976" y="4878387"/>
                <a:ext cx="3622675" cy="4208463"/>
              </a:xfrm>
              <a:custGeom>
                <a:rect b="b" l="l" r="r" t="t"/>
                <a:pathLst>
                  <a:path extrusionOk="0" h="374" w="322">
                    <a:moveTo>
                      <a:pt x="91" y="371"/>
                    </a:moveTo>
                    <a:cubicBezTo>
                      <a:pt x="52" y="345"/>
                      <a:pt x="22" y="303"/>
                      <a:pt x="11" y="254"/>
                    </a:cubicBezTo>
                    <a:cubicBezTo>
                      <a:pt x="1" y="205"/>
                      <a:pt x="9" y="152"/>
                      <a:pt x="36" y="108"/>
                    </a:cubicBezTo>
                    <a:cubicBezTo>
                      <a:pt x="80" y="37"/>
                      <a:pt x="164" y="0"/>
                      <a:pt x="245" y="14"/>
                    </a:cubicBezTo>
                    <a:cubicBezTo>
                      <a:pt x="272" y="18"/>
                      <a:pt x="297" y="28"/>
                      <a:pt x="319" y="40"/>
                    </a:cubicBezTo>
                    <a:cubicBezTo>
                      <a:pt x="320" y="41"/>
                      <a:pt x="322" y="42"/>
                      <a:pt x="321" y="41"/>
                    </a:cubicBezTo>
                    <a:cubicBezTo>
                      <a:pt x="320" y="41"/>
                      <a:pt x="319" y="39"/>
                      <a:pt x="317" y="38"/>
                    </a:cubicBezTo>
                    <a:cubicBezTo>
                      <a:pt x="271" y="12"/>
                      <a:pt x="215" y="3"/>
                      <a:pt x="163" y="15"/>
                    </a:cubicBezTo>
                    <a:cubicBezTo>
                      <a:pt x="111" y="27"/>
                      <a:pt x="63" y="61"/>
                      <a:pt x="35" y="107"/>
                    </a:cubicBezTo>
                    <a:cubicBezTo>
                      <a:pt x="8" y="151"/>
                      <a:pt x="0" y="205"/>
                      <a:pt x="11" y="255"/>
                    </a:cubicBezTo>
                    <a:cubicBezTo>
                      <a:pt x="22" y="304"/>
                      <a:pt x="53" y="347"/>
                      <a:pt x="92" y="373"/>
                    </a:cubicBezTo>
                    <a:cubicBezTo>
                      <a:pt x="93" y="374"/>
                      <a:pt x="94" y="374"/>
                      <a:pt x="94" y="374"/>
                    </a:cubicBezTo>
                    <a:cubicBezTo>
                      <a:pt x="93" y="373"/>
                      <a:pt x="92" y="372"/>
                      <a:pt x="91" y="371"/>
                    </a:cubicBezTo>
                    <a:close/>
                  </a:path>
                </a:pathLst>
              </a:custGeom>
              <a:solidFill>
                <a:srgbClr val="6CBDB5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200">
                  <a:solidFill>
                    <a:srgbClr val="292929"/>
                  </a:solidFill>
                  <a:latin typeface="Montserrat ExtraBold"/>
                  <a:ea typeface="Montserrat ExtraBold"/>
                  <a:cs typeface="Montserrat ExtraBold"/>
                  <a:sym typeface="Montserrat ExtraBold"/>
                </a:endParaRPr>
              </a:p>
            </p:txBody>
          </p:sp>
          <p:sp>
            <p:nvSpPr>
              <p:cNvPr id="106" name="Google Shape;106;p4"/>
              <p:cNvSpPr/>
              <p:nvPr/>
            </p:nvSpPr>
            <p:spPr>
              <a:xfrm>
                <a:off x="19829463" y="5070475"/>
                <a:ext cx="1789113" cy="3554413"/>
              </a:xfrm>
              <a:custGeom>
                <a:rect b="b" l="l" r="r" t="t"/>
                <a:pathLst>
                  <a:path extrusionOk="0" h="316" w="159">
                    <a:moveTo>
                      <a:pt x="49" y="67"/>
                    </a:moveTo>
                    <a:cubicBezTo>
                      <a:pt x="76" y="35"/>
                      <a:pt x="114" y="11"/>
                      <a:pt x="156" y="1"/>
                    </a:cubicBezTo>
                    <a:cubicBezTo>
                      <a:pt x="157" y="0"/>
                      <a:pt x="158" y="0"/>
                      <a:pt x="159" y="0"/>
                    </a:cubicBezTo>
                    <a:cubicBezTo>
                      <a:pt x="158" y="0"/>
                      <a:pt x="157" y="0"/>
                      <a:pt x="155" y="0"/>
                    </a:cubicBezTo>
                    <a:cubicBezTo>
                      <a:pt x="99" y="14"/>
                      <a:pt x="50" y="53"/>
                      <a:pt x="23" y="105"/>
                    </a:cubicBezTo>
                    <a:cubicBezTo>
                      <a:pt x="8" y="133"/>
                      <a:pt x="0" y="164"/>
                      <a:pt x="1" y="197"/>
                    </a:cubicBezTo>
                    <a:cubicBezTo>
                      <a:pt x="3" y="241"/>
                      <a:pt x="18" y="278"/>
                      <a:pt x="43" y="313"/>
                    </a:cubicBezTo>
                    <a:cubicBezTo>
                      <a:pt x="44" y="315"/>
                      <a:pt x="45" y="316"/>
                      <a:pt x="45" y="316"/>
                    </a:cubicBezTo>
                    <a:cubicBezTo>
                      <a:pt x="45" y="316"/>
                      <a:pt x="45" y="315"/>
                      <a:pt x="44" y="314"/>
                    </a:cubicBezTo>
                    <a:cubicBezTo>
                      <a:pt x="17" y="276"/>
                      <a:pt x="1" y="232"/>
                      <a:pt x="3" y="185"/>
                    </a:cubicBezTo>
                    <a:cubicBezTo>
                      <a:pt x="4" y="142"/>
                      <a:pt x="21" y="100"/>
                      <a:pt x="49" y="67"/>
                    </a:cubicBezTo>
                    <a:close/>
                  </a:path>
                </a:pathLst>
              </a:custGeom>
              <a:solidFill>
                <a:srgbClr val="6CBDB5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200">
                  <a:solidFill>
                    <a:srgbClr val="292929"/>
                  </a:solidFill>
                  <a:latin typeface="Montserrat ExtraBold"/>
                  <a:ea typeface="Montserrat ExtraBold"/>
                  <a:cs typeface="Montserrat ExtraBold"/>
                  <a:sym typeface="Montserrat ExtraBold"/>
                </a:endParaRPr>
              </a:p>
            </p:txBody>
          </p:sp>
          <p:sp>
            <p:nvSpPr>
              <p:cNvPr id="107" name="Google Shape;107;p4"/>
              <p:cNvSpPr/>
              <p:nvPr/>
            </p:nvSpPr>
            <p:spPr>
              <a:xfrm>
                <a:off x="19796126" y="6430962"/>
                <a:ext cx="4454525" cy="3116263"/>
              </a:xfrm>
              <a:custGeom>
                <a:rect b="b" l="l" r="r" t="t"/>
                <a:pathLst>
                  <a:path extrusionOk="0" h="277" w="396">
                    <a:moveTo>
                      <a:pt x="394" y="74"/>
                    </a:moveTo>
                    <a:cubicBezTo>
                      <a:pt x="394" y="75"/>
                      <a:pt x="394" y="77"/>
                      <a:pt x="394" y="78"/>
                    </a:cubicBezTo>
                    <a:cubicBezTo>
                      <a:pt x="395" y="100"/>
                      <a:pt x="392" y="124"/>
                      <a:pt x="385" y="146"/>
                    </a:cubicBezTo>
                    <a:cubicBezTo>
                      <a:pt x="377" y="166"/>
                      <a:pt x="366" y="185"/>
                      <a:pt x="352" y="201"/>
                    </a:cubicBezTo>
                    <a:cubicBezTo>
                      <a:pt x="352" y="200"/>
                      <a:pt x="352" y="201"/>
                      <a:pt x="352" y="201"/>
                    </a:cubicBezTo>
                    <a:cubicBezTo>
                      <a:pt x="337" y="219"/>
                      <a:pt x="319" y="233"/>
                      <a:pt x="300" y="245"/>
                    </a:cubicBezTo>
                    <a:cubicBezTo>
                      <a:pt x="269" y="261"/>
                      <a:pt x="236" y="267"/>
                      <a:pt x="202" y="267"/>
                    </a:cubicBezTo>
                    <a:cubicBezTo>
                      <a:pt x="141" y="266"/>
                      <a:pt x="84" y="235"/>
                      <a:pt x="48" y="188"/>
                    </a:cubicBezTo>
                    <a:cubicBezTo>
                      <a:pt x="32" y="165"/>
                      <a:pt x="20" y="139"/>
                      <a:pt x="15" y="112"/>
                    </a:cubicBezTo>
                    <a:cubicBezTo>
                      <a:pt x="14" y="108"/>
                      <a:pt x="13" y="105"/>
                      <a:pt x="13" y="105"/>
                    </a:cubicBezTo>
                    <a:cubicBezTo>
                      <a:pt x="12" y="105"/>
                      <a:pt x="12" y="108"/>
                      <a:pt x="13" y="112"/>
                    </a:cubicBezTo>
                    <a:cubicBezTo>
                      <a:pt x="16" y="126"/>
                      <a:pt x="20" y="140"/>
                      <a:pt x="26" y="153"/>
                    </a:cubicBezTo>
                    <a:cubicBezTo>
                      <a:pt x="25" y="152"/>
                      <a:pt x="25" y="152"/>
                      <a:pt x="25" y="153"/>
                    </a:cubicBezTo>
                    <a:cubicBezTo>
                      <a:pt x="4" y="107"/>
                      <a:pt x="2" y="53"/>
                      <a:pt x="20" y="5"/>
                    </a:cubicBezTo>
                    <a:cubicBezTo>
                      <a:pt x="21" y="3"/>
                      <a:pt x="22" y="1"/>
                      <a:pt x="21" y="0"/>
                    </a:cubicBezTo>
                    <a:cubicBezTo>
                      <a:pt x="21" y="0"/>
                      <a:pt x="20" y="2"/>
                      <a:pt x="19" y="5"/>
                    </a:cubicBezTo>
                    <a:cubicBezTo>
                      <a:pt x="0" y="54"/>
                      <a:pt x="3" y="111"/>
                      <a:pt x="26" y="158"/>
                    </a:cubicBezTo>
                    <a:cubicBezTo>
                      <a:pt x="27" y="160"/>
                      <a:pt x="28" y="162"/>
                      <a:pt x="29" y="164"/>
                    </a:cubicBezTo>
                    <a:cubicBezTo>
                      <a:pt x="50" y="203"/>
                      <a:pt x="83" y="233"/>
                      <a:pt x="123" y="251"/>
                    </a:cubicBezTo>
                    <a:cubicBezTo>
                      <a:pt x="180" y="277"/>
                      <a:pt x="247" y="275"/>
                      <a:pt x="301" y="245"/>
                    </a:cubicBezTo>
                    <a:cubicBezTo>
                      <a:pt x="320" y="234"/>
                      <a:pt x="337" y="219"/>
                      <a:pt x="352" y="202"/>
                    </a:cubicBezTo>
                    <a:cubicBezTo>
                      <a:pt x="352" y="202"/>
                      <a:pt x="352" y="202"/>
                      <a:pt x="353" y="202"/>
                    </a:cubicBezTo>
                    <a:cubicBezTo>
                      <a:pt x="354" y="202"/>
                      <a:pt x="353" y="202"/>
                      <a:pt x="353" y="201"/>
                    </a:cubicBezTo>
                    <a:cubicBezTo>
                      <a:pt x="353" y="201"/>
                      <a:pt x="353" y="201"/>
                      <a:pt x="352" y="201"/>
                    </a:cubicBezTo>
                    <a:cubicBezTo>
                      <a:pt x="354" y="200"/>
                      <a:pt x="355" y="199"/>
                      <a:pt x="356" y="197"/>
                    </a:cubicBezTo>
                    <a:cubicBezTo>
                      <a:pt x="369" y="181"/>
                      <a:pt x="380" y="163"/>
                      <a:pt x="386" y="145"/>
                    </a:cubicBezTo>
                    <a:cubicBezTo>
                      <a:pt x="394" y="120"/>
                      <a:pt x="396" y="96"/>
                      <a:pt x="394" y="74"/>
                    </a:cubicBezTo>
                    <a:cubicBezTo>
                      <a:pt x="394" y="73"/>
                      <a:pt x="394" y="73"/>
                      <a:pt x="394" y="74"/>
                    </a:cubicBezTo>
                    <a:close/>
                  </a:path>
                </a:pathLst>
              </a:custGeom>
              <a:solidFill>
                <a:srgbClr val="6CBDB5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200">
                  <a:solidFill>
                    <a:srgbClr val="292929"/>
                  </a:solidFill>
                  <a:latin typeface="Montserrat ExtraBold"/>
                  <a:ea typeface="Montserrat ExtraBold"/>
                  <a:cs typeface="Montserrat ExtraBold"/>
                  <a:sym typeface="Montserrat ExtraBold"/>
                </a:endParaRPr>
              </a:p>
            </p:txBody>
          </p:sp>
        </p:grpSp>
        <p:grpSp>
          <p:nvGrpSpPr>
            <p:cNvPr id="108" name="Google Shape;108;p4"/>
            <p:cNvGrpSpPr/>
            <p:nvPr/>
          </p:nvGrpSpPr>
          <p:grpSpPr>
            <a:xfrm>
              <a:off x="2596281" y="2997610"/>
              <a:ext cx="1681567" cy="1705934"/>
              <a:chOff x="19738976" y="4878387"/>
              <a:chExt cx="4602163" cy="4668838"/>
            </a:xfrm>
          </p:grpSpPr>
          <p:sp>
            <p:nvSpPr>
              <p:cNvPr id="109" name="Google Shape;109;p4"/>
              <p:cNvSpPr/>
              <p:nvPr/>
            </p:nvSpPr>
            <p:spPr>
              <a:xfrm>
                <a:off x="19897726" y="5070476"/>
                <a:ext cx="4443413" cy="4410074"/>
              </a:xfrm>
              <a:custGeom>
                <a:rect b="b" l="l" r="r" t="t"/>
                <a:pathLst>
                  <a:path extrusionOk="0" h="392" w="395">
                    <a:moveTo>
                      <a:pt x="394" y="186"/>
                    </a:moveTo>
                    <a:cubicBezTo>
                      <a:pt x="391" y="144"/>
                      <a:pt x="374" y="109"/>
                      <a:pt x="351" y="81"/>
                    </a:cubicBezTo>
                    <a:cubicBezTo>
                      <a:pt x="349" y="79"/>
                      <a:pt x="347" y="76"/>
                      <a:pt x="345" y="74"/>
                    </a:cubicBezTo>
                    <a:cubicBezTo>
                      <a:pt x="345" y="74"/>
                      <a:pt x="345" y="74"/>
                      <a:pt x="346" y="74"/>
                    </a:cubicBezTo>
                    <a:cubicBezTo>
                      <a:pt x="346" y="74"/>
                      <a:pt x="346" y="73"/>
                      <a:pt x="346" y="73"/>
                    </a:cubicBezTo>
                    <a:cubicBezTo>
                      <a:pt x="345" y="73"/>
                      <a:pt x="345" y="73"/>
                      <a:pt x="344" y="73"/>
                    </a:cubicBezTo>
                    <a:cubicBezTo>
                      <a:pt x="344" y="73"/>
                      <a:pt x="344" y="73"/>
                      <a:pt x="344" y="74"/>
                    </a:cubicBezTo>
                    <a:cubicBezTo>
                      <a:pt x="341" y="70"/>
                      <a:pt x="338" y="67"/>
                      <a:pt x="334" y="63"/>
                    </a:cubicBezTo>
                    <a:cubicBezTo>
                      <a:pt x="334" y="63"/>
                      <a:pt x="335" y="63"/>
                      <a:pt x="334" y="61"/>
                    </a:cubicBezTo>
                    <a:cubicBezTo>
                      <a:pt x="334" y="62"/>
                      <a:pt x="333" y="62"/>
                      <a:pt x="333" y="63"/>
                    </a:cubicBezTo>
                    <a:cubicBezTo>
                      <a:pt x="316" y="46"/>
                      <a:pt x="295" y="33"/>
                      <a:pt x="270" y="23"/>
                    </a:cubicBezTo>
                    <a:cubicBezTo>
                      <a:pt x="270" y="23"/>
                      <a:pt x="270" y="23"/>
                      <a:pt x="270" y="23"/>
                    </a:cubicBezTo>
                    <a:cubicBezTo>
                      <a:pt x="270" y="23"/>
                      <a:pt x="270" y="23"/>
                      <a:pt x="270" y="23"/>
                    </a:cubicBezTo>
                    <a:cubicBezTo>
                      <a:pt x="267" y="22"/>
                      <a:pt x="264" y="21"/>
                      <a:pt x="261" y="20"/>
                    </a:cubicBezTo>
                    <a:cubicBezTo>
                      <a:pt x="262" y="19"/>
                      <a:pt x="263" y="17"/>
                      <a:pt x="262" y="16"/>
                    </a:cubicBezTo>
                    <a:cubicBezTo>
                      <a:pt x="262" y="17"/>
                      <a:pt x="261" y="18"/>
                      <a:pt x="260" y="20"/>
                    </a:cubicBezTo>
                    <a:cubicBezTo>
                      <a:pt x="260" y="19"/>
                      <a:pt x="260" y="19"/>
                      <a:pt x="259" y="19"/>
                    </a:cubicBezTo>
                    <a:cubicBezTo>
                      <a:pt x="259" y="19"/>
                      <a:pt x="260" y="19"/>
                      <a:pt x="260" y="19"/>
                    </a:cubicBezTo>
                    <a:cubicBezTo>
                      <a:pt x="260" y="18"/>
                      <a:pt x="259" y="18"/>
                      <a:pt x="260" y="18"/>
                    </a:cubicBezTo>
                    <a:cubicBezTo>
                      <a:pt x="260" y="18"/>
                      <a:pt x="260" y="18"/>
                      <a:pt x="260" y="18"/>
                    </a:cubicBezTo>
                    <a:cubicBezTo>
                      <a:pt x="260" y="18"/>
                      <a:pt x="260" y="18"/>
                      <a:pt x="260" y="18"/>
                    </a:cubicBezTo>
                    <a:cubicBezTo>
                      <a:pt x="260" y="18"/>
                      <a:pt x="260" y="18"/>
                      <a:pt x="260" y="18"/>
                    </a:cubicBezTo>
                    <a:cubicBezTo>
                      <a:pt x="260" y="17"/>
                      <a:pt x="260" y="17"/>
                      <a:pt x="260" y="17"/>
                    </a:cubicBezTo>
                    <a:cubicBezTo>
                      <a:pt x="260" y="17"/>
                      <a:pt x="260" y="16"/>
                      <a:pt x="260" y="16"/>
                    </a:cubicBezTo>
                    <a:cubicBezTo>
                      <a:pt x="259" y="16"/>
                      <a:pt x="259" y="16"/>
                      <a:pt x="258" y="16"/>
                    </a:cubicBezTo>
                    <a:cubicBezTo>
                      <a:pt x="258" y="17"/>
                      <a:pt x="258" y="17"/>
                      <a:pt x="258" y="18"/>
                    </a:cubicBezTo>
                    <a:cubicBezTo>
                      <a:pt x="258" y="18"/>
                      <a:pt x="259" y="18"/>
                      <a:pt x="259" y="18"/>
                    </a:cubicBezTo>
                    <a:cubicBezTo>
                      <a:pt x="259" y="18"/>
                      <a:pt x="259" y="19"/>
                      <a:pt x="259" y="19"/>
                    </a:cubicBezTo>
                    <a:cubicBezTo>
                      <a:pt x="259" y="19"/>
                      <a:pt x="259" y="19"/>
                      <a:pt x="259" y="19"/>
                    </a:cubicBezTo>
                    <a:cubicBezTo>
                      <a:pt x="258" y="19"/>
                      <a:pt x="256" y="18"/>
                      <a:pt x="255" y="18"/>
                    </a:cubicBezTo>
                    <a:cubicBezTo>
                      <a:pt x="254" y="18"/>
                      <a:pt x="254" y="17"/>
                      <a:pt x="253" y="17"/>
                    </a:cubicBezTo>
                    <a:cubicBezTo>
                      <a:pt x="253" y="17"/>
                      <a:pt x="253" y="17"/>
                      <a:pt x="253" y="17"/>
                    </a:cubicBezTo>
                    <a:cubicBezTo>
                      <a:pt x="252" y="17"/>
                      <a:pt x="252" y="17"/>
                      <a:pt x="252" y="17"/>
                    </a:cubicBezTo>
                    <a:cubicBezTo>
                      <a:pt x="194" y="0"/>
                      <a:pt x="133" y="11"/>
                      <a:pt x="86" y="45"/>
                    </a:cubicBezTo>
                    <a:cubicBezTo>
                      <a:pt x="86" y="44"/>
                      <a:pt x="87" y="43"/>
                      <a:pt x="87" y="42"/>
                    </a:cubicBezTo>
                    <a:cubicBezTo>
                      <a:pt x="86" y="41"/>
                      <a:pt x="85" y="44"/>
                      <a:pt x="85" y="45"/>
                    </a:cubicBezTo>
                    <a:cubicBezTo>
                      <a:pt x="84" y="46"/>
                      <a:pt x="84" y="46"/>
                      <a:pt x="83" y="46"/>
                    </a:cubicBezTo>
                    <a:cubicBezTo>
                      <a:pt x="83" y="45"/>
                      <a:pt x="82" y="44"/>
                      <a:pt x="84" y="42"/>
                    </a:cubicBezTo>
                    <a:cubicBezTo>
                      <a:pt x="82" y="42"/>
                      <a:pt x="82" y="44"/>
                      <a:pt x="82" y="46"/>
                    </a:cubicBezTo>
                    <a:cubicBezTo>
                      <a:pt x="83" y="46"/>
                      <a:pt x="83" y="46"/>
                      <a:pt x="83" y="47"/>
                    </a:cubicBezTo>
                    <a:cubicBezTo>
                      <a:pt x="79" y="50"/>
                      <a:pt x="75" y="53"/>
                      <a:pt x="71" y="56"/>
                    </a:cubicBezTo>
                    <a:cubicBezTo>
                      <a:pt x="71" y="56"/>
                      <a:pt x="71" y="55"/>
                      <a:pt x="69" y="54"/>
                    </a:cubicBezTo>
                    <a:cubicBezTo>
                      <a:pt x="74" y="49"/>
                      <a:pt x="79" y="45"/>
                      <a:pt x="85" y="41"/>
                    </a:cubicBezTo>
                    <a:cubicBezTo>
                      <a:pt x="85" y="42"/>
                      <a:pt x="86" y="41"/>
                      <a:pt x="86" y="40"/>
                    </a:cubicBezTo>
                    <a:cubicBezTo>
                      <a:pt x="96" y="33"/>
                      <a:pt x="106" y="27"/>
                      <a:pt x="117" y="22"/>
                    </a:cubicBezTo>
                    <a:cubicBezTo>
                      <a:pt x="127" y="18"/>
                      <a:pt x="134" y="14"/>
                      <a:pt x="134" y="13"/>
                    </a:cubicBezTo>
                    <a:cubicBezTo>
                      <a:pt x="134" y="12"/>
                      <a:pt x="125" y="13"/>
                      <a:pt x="116" y="18"/>
                    </a:cubicBezTo>
                    <a:cubicBezTo>
                      <a:pt x="51" y="46"/>
                      <a:pt x="5" y="112"/>
                      <a:pt x="2" y="183"/>
                    </a:cubicBezTo>
                    <a:cubicBezTo>
                      <a:pt x="0" y="228"/>
                      <a:pt x="13" y="273"/>
                      <a:pt x="40" y="309"/>
                    </a:cubicBezTo>
                    <a:cubicBezTo>
                      <a:pt x="66" y="344"/>
                      <a:pt x="105" y="370"/>
                      <a:pt x="147" y="381"/>
                    </a:cubicBezTo>
                    <a:cubicBezTo>
                      <a:pt x="190" y="392"/>
                      <a:pt x="236" y="387"/>
                      <a:pt x="274" y="369"/>
                    </a:cubicBezTo>
                    <a:cubicBezTo>
                      <a:pt x="313" y="350"/>
                      <a:pt x="345" y="318"/>
                      <a:pt x="363" y="281"/>
                    </a:cubicBezTo>
                    <a:cubicBezTo>
                      <a:pt x="364" y="277"/>
                      <a:pt x="365" y="274"/>
                      <a:pt x="365" y="274"/>
                    </a:cubicBezTo>
                    <a:cubicBezTo>
                      <a:pt x="364" y="274"/>
                      <a:pt x="362" y="277"/>
                      <a:pt x="361" y="281"/>
                    </a:cubicBezTo>
                    <a:cubicBezTo>
                      <a:pt x="362" y="279"/>
                      <a:pt x="362" y="279"/>
                      <a:pt x="362" y="279"/>
                    </a:cubicBezTo>
                    <a:cubicBezTo>
                      <a:pt x="341" y="318"/>
                      <a:pt x="306" y="352"/>
                      <a:pt x="263" y="368"/>
                    </a:cubicBezTo>
                    <a:cubicBezTo>
                      <a:pt x="248" y="373"/>
                      <a:pt x="231" y="376"/>
                      <a:pt x="214" y="377"/>
                    </a:cubicBezTo>
                    <a:cubicBezTo>
                      <a:pt x="231" y="375"/>
                      <a:pt x="248" y="371"/>
                      <a:pt x="264" y="365"/>
                    </a:cubicBezTo>
                    <a:cubicBezTo>
                      <a:pt x="310" y="345"/>
                      <a:pt x="341" y="309"/>
                      <a:pt x="358" y="267"/>
                    </a:cubicBezTo>
                    <a:cubicBezTo>
                      <a:pt x="358" y="266"/>
                      <a:pt x="357" y="267"/>
                      <a:pt x="357" y="267"/>
                    </a:cubicBezTo>
                    <a:cubicBezTo>
                      <a:pt x="358" y="265"/>
                      <a:pt x="357" y="265"/>
                      <a:pt x="357" y="266"/>
                    </a:cubicBezTo>
                    <a:cubicBezTo>
                      <a:pt x="356" y="267"/>
                      <a:pt x="355" y="269"/>
                      <a:pt x="354" y="271"/>
                    </a:cubicBezTo>
                    <a:cubicBezTo>
                      <a:pt x="336" y="312"/>
                      <a:pt x="300" y="344"/>
                      <a:pt x="259" y="360"/>
                    </a:cubicBezTo>
                    <a:cubicBezTo>
                      <a:pt x="259" y="359"/>
                      <a:pt x="257" y="358"/>
                      <a:pt x="258" y="361"/>
                    </a:cubicBezTo>
                    <a:cubicBezTo>
                      <a:pt x="257" y="361"/>
                      <a:pt x="256" y="362"/>
                      <a:pt x="255" y="362"/>
                    </a:cubicBezTo>
                    <a:cubicBezTo>
                      <a:pt x="255" y="362"/>
                      <a:pt x="255" y="362"/>
                      <a:pt x="255" y="361"/>
                    </a:cubicBezTo>
                    <a:cubicBezTo>
                      <a:pt x="254" y="361"/>
                      <a:pt x="254" y="361"/>
                      <a:pt x="253" y="361"/>
                    </a:cubicBezTo>
                    <a:cubicBezTo>
                      <a:pt x="253" y="362"/>
                      <a:pt x="253" y="362"/>
                      <a:pt x="253" y="363"/>
                    </a:cubicBezTo>
                    <a:cubicBezTo>
                      <a:pt x="253" y="363"/>
                      <a:pt x="253" y="363"/>
                      <a:pt x="253" y="363"/>
                    </a:cubicBezTo>
                    <a:cubicBezTo>
                      <a:pt x="240" y="367"/>
                      <a:pt x="226" y="371"/>
                      <a:pt x="212" y="372"/>
                    </a:cubicBezTo>
                    <a:cubicBezTo>
                      <a:pt x="211" y="372"/>
                      <a:pt x="210" y="372"/>
                      <a:pt x="208" y="372"/>
                    </a:cubicBezTo>
                    <a:cubicBezTo>
                      <a:pt x="208" y="371"/>
                      <a:pt x="206" y="371"/>
                      <a:pt x="207" y="372"/>
                    </a:cubicBezTo>
                    <a:cubicBezTo>
                      <a:pt x="206" y="372"/>
                      <a:pt x="206" y="372"/>
                      <a:pt x="205" y="372"/>
                    </a:cubicBezTo>
                    <a:cubicBezTo>
                      <a:pt x="206" y="371"/>
                      <a:pt x="203" y="371"/>
                      <a:pt x="204" y="373"/>
                    </a:cubicBezTo>
                    <a:cubicBezTo>
                      <a:pt x="146" y="376"/>
                      <a:pt x="86" y="349"/>
                      <a:pt x="50" y="302"/>
                    </a:cubicBezTo>
                    <a:cubicBezTo>
                      <a:pt x="49" y="301"/>
                      <a:pt x="49" y="301"/>
                      <a:pt x="49" y="301"/>
                    </a:cubicBezTo>
                    <a:cubicBezTo>
                      <a:pt x="35" y="280"/>
                      <a:pt x="24" y="257"/>
                      <a:pt x="19" y="233"/>
                    </a:cubicBezTo>
                    <a:cubicBezTo>
                      <a:pt x="18" y="228"/>
                      <a:pt x="17" y="225"/>
                      <a:pt x="17" y="225"/>
                    </a:cubicBezTo>
                    <a:cubicBezTo>
                      <a:pt x="16" y="225"/>
                      <a:pt x="16" y="225"/>
                      <a:pt x="16" y="226"/>
                    </a:cubicBezTo>
                    <a:cubicBezTo>
                      <a:pt x="14" y="216"/>
                      <a:pt x="13" y="206"/>
                      <a:pt x="13" y="196"/>
                    </a:cubicBezTo>
                    <a:cubicBezTo>
                      <a:pt x="13" y="192"/>
                      <a:pt x="13" y="188"/>
                      <a:pt x="13" y="186"/>
                    </a:cubicBezTo>
                    <a:cubicBezTo>
                      <a:pt x="14" y="165"/>
                      <a:pt x="20" y="145"/>
                      <a:pt x="28" y="126"/>
                    </a:cubicBezTo>
                    <a:cubicBezTo>
                      <a:pt x="25" y="133"/>
                      <a:pt x="23" y="139"/>
                      <a:pt x="21" y="146"/>
                    </a:cubicBezTo>
                    <a:cubicBezTo>
                      <a:pt x="6" y="202"/>
                      <a:pt x="21" y="263"/>
                      <a:pt x="55" y="303"/>
                    </a:cubicBezTo>
                    <a:cubicBezTo>
                      <a:pt x="68" y="319"/>
                      <a:pt x="83" y="331"/>
                      <a:pt x="99" y="341"/>
                    </a:cubicBezTo>
                    <a:cubicBezTo>
                      <a:pt x="108" y="346"/>
                      <a:pt x="117" y="351"/>
                      <a:pt x="126" y="355"/>
                    </a:cubicBezTo>
                    <a:cubicBezTo>
                      <a:pt x="126" y="355"/>
                      <a:pt x="126" y="355"/>
                      <a:pt x="126" y="356"/>
                    </a:cubicBezTo>
                    <a:cubicBezTo>
                      <a:pt x="126" y="356"/>
                      <a:pt x="127" y="356"/>
                      <a:pt x="127" y="356"/>
                    </a:cubicBezTo>
                    <a:cubicBezTo>
                      <a:pt x="148" y="365"/>
                      <a:pt x="171" y="370"/>
                      <a:pt x="196" y="370"/>
                    </a:cubicBezTo>
                    <a:cubicBezTo>
                      <a:pt x="196" y="370"/>
                      <a:pt x="196" y="370"/>
                      <a:pt x="196" y="370"/>
                    </a:cubicBezTo>
                    <a:cubicBezTo>
                      <a:pt x="196" y="370"/>
                      <a:pt x="197" y="370"/>
                      <a:pt x="197" y="370"/>
                    </a:cubicBezTo>
                    <a:cubicBezTo>
                      <a:pt x="197" y="370"/>
                      <a:pt x="197" y="370"/>
                      <a:pt x="197" y="370"/>
                    </a:cubicBezTo>
                    <a:cubicBezTo>
                      <a:pt x="219" y="370"/>
                      <a:pt x="240" y="365"/>
                      <a:pt x="260" y="358"/>
                    </a:cubicBezTo>
                    <a:cubicBezTo>
                      <a:pt x="260" y="358"/>
                      <a:pt x="260" y="358"/>
                      <a:pt x="261" y="358"/>
                    </a:cubicBezTo>
                    <a:cubicBezTo>
                      <a:pt x="261" y="358"/>
                      <a:pt x="261" y="358"/>
                      <a:pt x="261" y="357"/>
                    </a:cubicBezTo>
                    <a:cubicBezTo>
                      <a:pt x="262" y="357"/>
                      <a:pt x="263" y="356"/>
                      <a:pt x="264" y="356"/>
                    </a:cubicBezTo>
                    <a:cubicBezTo>
                      <a:pt x="265" y="356"/>
                      <a:pt x="265" y="356"/>
                      <a:pt x="266" y="356"/>
                    </a:cubicBezTo>
                    <a:cubicBezTo>
                      <a:pt x="265" y="356"/>
                      <a:pt x="265" y="356"/>
                      <a:pt x="265" y="355"/>
                    </a:cubicBezTo>
                    <a:cubicBezTo>
                      <a:pt x="271" y="353"/>
                      <a:pt x="276" y="350"/>
                      <a:pt x="281" y="347"/>
                    </a:cubicBezTo>
                    <a:cubicBezTo>
                      <a:pt x="280" y="349"/>
                      <a:pt x="284" y="349"/>
                      <a:pt x="282" y="347"/>
                    </a:cubicBezTo>
                    <a:cubicBezTo>
                      <a:pt x="282" y="347"/>
                      <a:pt x="283" y="347"/>
                      <a:pt x="283" y="346"/>
                    </a:cubicBezTo>
                    <a:cubicBezTo>
                      <a:pt x="283" y="346"/>
                      <a:pt x="284" y="346"/>
                      <a:pt x="284" y="346"/>
                    </a:cubicBezTo>
                    <a:cubicBezTo>
                      <a:pt x="284" y="346"/>
                      <a:pt x="284" y="346"/>
                      <a:pt x="284" y="346"/>
                    </a:cubicBezTo>
                    <a:cubicBezTo>
                      <a:pt x="286" y="344"/>
                      <a:pt x="289" y="343"/>
                      <a:pt x="291" y="341"/>
                    </a:cubicBezTo>
                    <a:cubicBezTo>
                      <a:pt x="292" y="342"/>
                      <a:pt x="292" y="342"/>
                      <a:pt x="292" y="342"/>
                    </a:cubicBezTo>
                    <a:cubicBezTo>
                      <a:pt x="293" y="342"/>
                      <a:pt x="293" y="342"/>
                      <a:pt x="293" y="341"/>
                    </a:cubicBezTo>
                    <a:cubicBezTo>
                      <a:pt x="293" y="341"/>
                      <a:pt x="293" y="341"/>
                      <a:pt x="293" y="340"/>
                    </a:cubicBezTo>
                    <a:cubicBezTo>
                      <a:pt x="340" y="309"/>
                      <a:pt x="371" y="256"/>
                      <a:pt x="371" y="195"/>
                    </a:cubicBezTo>
                    <a:cubicBezTo>
                      <a:pt x="371" y="167"/>
                      <a:pt x="364" y="142"/>
                      <a:pt x="353" y="118"/>
                    </a:cubicBezTo>
                    <a:cubicBezTo>
                      <a:pt x="353" y="119"/>
                      <a:pt x="353" y="119"/>
                      <a:pt x="354" y="119"/>
                    </a:cubicBezTo>
                    <a:cubicBezTo>
                      <a:pt x="355" y="118"/>
                      <a:pt x="353" y="117"/>
                      <a:pt x="353" y="118"/>
                    </a:cubicBezTo>
                    <a:cubicBezTo>
                      <a:pt x="351" y="113"/>
                      <a:pt x="348" y="109"/>
                      <a:pt x="346" y="105"/>
                    </a:cubicBezTo>
                    <a:cubicBezTo>
                      <a:pt x="346" y="105"/>
                      <a:pt x="346" y="105"/>
                      <a:pt x="346" y="105"/>
                    </a:cubicBezTo>
                    <a:cubicBezTo>
                      <a:pt x="346" y="105"/>
                      <a:pt x="346" y="105"/>
                      <a:pt x="346" y="105"/>
                    </a:cubicBezTo>
                    <a:cubicBezTo>
                      <a:pt x="342" y="98"/>
                      <a:pt x="337" y="91"/>
                      <a:pt x="332" y="85"/>
                    </a:cubicBezTo>
                    <a:cubicBezTo>
                      <a:pt x="332" y="85"/>
                      <a:pt x="332" y="84"/>
                      <a:pt x="332" y="84"/>
                    </a:cubicBezTo>
                    <a:cubicBezTo>
                      <a:pt x="332" y="84"/>
                      <a:pt x="332" y="84"/>
                      <a:pt x="331" y="84"/>
                    </a:cubicBezTo>
                    <a:cubicBezTo>
                      <a:pt x="318" y="68"/>
                      <a:pt x="302" y="54"/>
                      <a:pt x="284" y="44"/>
                    </a:cubicBezTo>
                    <a:cubicBezTo>
                      <a:pt x="284" y="44"/>
                      <a:pt x="284" y="44"/>
                      <a:pt x="284" y="44"/>
                    </a:cubicBezTo>
                    <a:cubicBezTo>
                      <a:pt x="308" y="57"/>
                      <a:pt x="329" y="77"/>
                      <a:pt x="345" y="100"/>
                    </a:cubicBezTo>
                    <a:cubicBezTo>
                      <a:pt x="344" y="100"/>
                      <a:pt x="344" y="103"/>
                      <a:pt x="346" y="102"/>
                    </a:cubicBezTo>
                    <a:cubicBezTo>
                      <a:pt x="346" y="102"/>
                      <a:pt x="346" y="102"/>
                      <a:pt x="346" y="102"/>
                    </a:cubicBezTo>
                    <a:cubicBezTo>
                      <a:pt x="348" y="105"/>
                      <a:pt x="350" y="108"/>
                      <a:pt x="351" y="111"/>
                    </a:cubicBezTo>
                    <a:cubicBezTo>
                      <a:pt x="351" y="111"/>
                      <a:pt x="351" y="111"/>
                      <a:pt x="351" y="112"/>
                    </a:cubicBezTo>
                    <a:cubicBezTo>
                      <a:pt x="352" y="112"/>
                      <a:pt x="352" y="112"/>
                      <a:pt x="352" y="112"/>
                    </a:cubicBezTo>
                    <a:cubicBezTo>
                      <a:pt x="359" y="123"/>
                      <a:pt x="364" y="135"/>
                      <a:pt x="368" y="147"/>
                    </a:cubicBezTo>
                    <a:cubicBezTo>
                      <a:pt x="370" y="154"/>
                      <a:pt x="372" y="159"/>
                      <a:pt x="372" y="157"/>
                    </a:cubicBezTo>
                    <a:cubicBezTo>
                      <a:pt x="373" y="156"/>
                      <a:pt x="372" y="149"/>
                      <a:pt x="370" y="142"/>
                    </a:cubicBezTo>
                    <a:cubicBezTo>
                      <a:pt x="364" y="123"/>
                      <a:pt x="355" y="106"/>
                      <a:pt x="343" y="90"/>
                    </a:cubicBezTo>
                    <a:cubicBezTo>
                      <a:pt x="344" y="90"/>
                      <a:pt x="344" y="90"/>
                      <a:pt x="344" y="90"/>
                    </a:cubicBezTo>
                    <a:cubicBezTo>
                      <a:pt x="344" y="90"/>
                      <a:pt x="344" y="89"/>
                      <a:pt x="344" y="89"/>
                    </a:cubicBezTo>
                    <a:cubicBezTo>
                      <a:pt x="344" y="89"/>
                      <a:pt x="343" y="89"/>
                      <a:pt x="343" y="89"/>
                    </a:cubicBezTo>
                    <a:cubicBezTo>
                      <a:pt x="343" y="89"/>
                      <a:pt x="343" y="89"/>
                      <a:pt x="343" y="90"/>
                    </a:cubicBezTo>
                    <a:cubicBezTo>
                      <a:pt x="339" y="85"/>
                      <a:pt x="336" y="81"/>
                      <a:pt x="332" y="76"/>
                    </a:cubicBezTo>
                    <a:cubicBezTo>
                      <a:pt x="332" y="76"/>
                      <a:pt x="332" y="76"/>
                      <a:pt x="332" y="76"/>
                    </a:cubicBezTo>
                    <a:cubicBezTo>
                      <a:pt x="331" y="76"/>
                      <a:pt x="331" y="75"/>
                      <a:pt x="331" y="75"/>
                    </a:cubicBezTo>
                    <a:cubicBezTo>
                      <a:pt x="331" y="75"/>
                      <a:pt x="331" y="75"/>
                      <a:pt x="331" y="75"/>
                    </a:cubicBezTo>
                    <a:cubicBezTo>
                      <a:pt x="316" y="59"/>
                      <a:pt x="298" y="46"/>
                      <a:pt x="279" y="36"/>
                    </a:cubicBezTo>
                    <a:cubicBezTo>
                      <a:pt x="279" y="36"/>
                      <a:pt x="279" y="35"/>
                      <a:pt x="278" y="35"/>
                    </a:cubicBezTo>
                    <a:cubicBezTo>
                      <a:pt x="278" y="35"/>
                      <a:pt x="278" y="35"/>
                      <a:pt x="278" y="35"/>
                    </a:cubicBezTo>
                    <a:cubicBezTo>
                      <a:pt x="272" y="32"/>
                      <a:pt x="265" y="29"/>
                      <a:pt x="259" y="27"/>
                    </a:cubicBezTo>
                    <a:cubicBezTo>
                      <a:pt x="258" y="27"/>
                      <a:pt x="257" y="27"/>
                      <a:pt x="257" y="26"/>
                    </a:cubicBezTo>
                    <a:cubicBezTo>
                      <a:pt x="257" y="26"/>
                      <a:pt x="257" y="26"/>
                      <a:pt x="257" y="25"/>
                    </a:cubicBezTo>
                    <a:cubicBezTo>
                      <a:pt x="256" y="25"/>
                      <a:pt x="256" y="25"/>
                      <a:pt x="255" y="25"/>
                    </a:cubicBezTo>
                    <a:cubicBezTo>
                      <a:pt x="255" y="26"/>
                      <a:pt x="255" y="26"/>
                      <a:pt x="255" y="26"/>
                    </a:cubicBezTo>
                    <a:cubicBezTo>
                      <a:pt x="252" y="25"/>
                      <a:pt x="248" y="23"/>
                      <a:pt x="245" y="22"/>
                    </a:cubicBezTo>
                    <a:cubicBezTo>
                      <a:pt x="245" y="22"/>
                      <a:pt x="245" y="22"/>
                      <a:pt x="245" y="22"/>
                    </a:cubicBezTo>
                    <a:cubicBezTo>
                      <a:pt x="245" y="21"/>
                      <a:pt x="244" y="21"/>
                      <a:pt x="244" y="22"/>
                    </a:cubicBezTo>
                    <a:cubicBezTo>
                      <a:pt x="243" y="22"/>
                      <a:pt x="241" y="22"/>
                      <a:pt x="240" y="21"/>
                    </a:cubicBezTo>
                    <a:cubicBezTo>
                      <a:pt x="240" y="21"/>
                      <a:pt x="240" y="21"/>
                      <a:pt x="240" y="20"/>
                    </a:cubicBezTo>
                    <a:cubicBezTo>
                      <a:pt x="240" y="20"/>
                      <a:pt x="239" y="20"/>
                      <a:pt x="239" y="20"/>
                    </a:cubicBezTo>
                    <a:cubicBezTo>
                      <a:pt x="239" y="21"/>
                      <a:pt x="239" y="21"/>
                      <a:pt x="239" y="21"/>
                    </a:cubicBezTo>
                    <a:cubicBezTo>
                      <a:pt x="237" y="20"/>
                      <a:pt x="235" y="20"/>
                      <a:pt x="234" y="20"/>
                    </a:cubicBezTo>
                    <a:cubicBezTo>
                      <a:pt x="234" y="20"/>
                      <a:pt x="234" y="20"/>
                      <a:pt x="234" y="20"/>
                    </a:cubicBezTo>
                    <a:cubicBezTo>
                      <a:pt x="234" y="20"/>
                      <a:pt x="234" y="20"/>
                      <a:pt x="234" y="20"/>
                    </a:cubicBezTo>
                    <a:cubicBezTo>
                      <a:pt x="232" y="19"/>
                      <a:pt x="231" y="19"/>
                      <a:pt x="229" y="19"/>
                    </a:cubicBezTo>
                    <a:cubicBezTo>
                      <a:pt x="230" y="18"/>
                      <a:pt x="230" y="17"/>
                      <a:pt x="231" y="15"/>
                    </a:cubicBezTo>
                    <a:cubicBezTo>
                      <a:pt x="229" y="15"/>
                      <a:pt x="230" y="18"/>
                      <a:pt x="228" y="18"/>
                    </a:cubicBezTo>
                    <a:cubicBezTo>
                      <a:pt x="228" y="18"/>
                      <a:pt x="228" y="18"/>
                      <a:pt x="228" y="18"/>
                    </a:cubicBezTo>
                    <a:cubicBezTo>
                      <a:pt x="220" y="17"/>
                      <a:pt x="213" y="16"/>
                      <a:pt x="206" y="16"/>
                    </a:cubicBezTo>
                    <a:cubicBezTo>
                      <a:pt x="205" y="15"/>
                      <a:pt x="205" y="15"/>
                      <a:pt x="205" y="16"/>
                    </a:cubicBezTo>
                    <a:cubicBezTo>
                      <a:pt x="204" y="16"/>
                      <a:pt x="203" y="16"/>
                      <a:pt x="203" y="16"/>
                    </a:cubicBezTo>
                    <a:cubicBezTo>
                      <a:pt x="203" y="16"/>
                      <a:pt x="203" y="16"/>
                      <a:pt x="203" y="16"/>
                    </a:cubicBezTo>
                    <a:cubicBezTo>
                      <a:pt x="202" y="16"/>
                      <a:pt x="202" y="16"/>
                      <a:pt x="202" y="16"/>
                    </a:cubicBezTo>
                    <a:cubicBezTo>
                      <a:pt x="164" y="14"/>
                      <a:pt x="126" y="25"/>
                      <a:pt x="95" y="45"/>
                    </a:cubicBezTo>
                    <a:cubicBezTo>
                      <a:pt x="95" y="45"/>
                      <a:pt x="95" y="44"/>
                      <a:pt x="95" y="44"/>
                    </a:cubicBezTo>
                    <a:cubicBezTo>
                      <a:pt x="92" y="43"/>
                      <a:pt x="94" y="46"/>
                      <a:pt x="93" y="46"/>
                    </a:cubicBezTo>
                    <a:cubicBezTo>
                      <a:pt x="92" y="46"/>
                      <a:pt x="92" y="47"/>
                      <a:pt x="93" y="47"/>
                    </a:cubicBezTo>
                    <a:cubicBezTo>
                      <a:pt x="91" y="47"/>
                      <a:pt x="90" y="48"/>
                      <a:pt x="89" y="49"/>
                    </a:cubicBezTo>
                    <a:cubicBezTo>
                      <a:pt x="89" y="49"/>
                      <a:pt x="89" y="49"/>
                      <a:pt x="89" y="49"/>
                    </a:cubicBezTo>
                    <a:cubicBezTo>
                      <a:pt x="88" y="49"/>
                      <a:pt x="88" y="49"/>
                      <a:pt x="87" y="49"/>
                    </a:cubicBezTo>
                    <a:cubicBezTo>
                      <a:pt x="87" y="49"/>
                      <a:pt x="87" y="50"/>
                      <a:pt x="87" y="50"/>
                    </a:cubicBezTo>
                    <a:cubicBezTo>
                      <a:pt x="85" y="52"/>
                      <a:pt x="84" y="53"/>
                      <a:pt x="82" y="55"/>
                    </a:cubicBezTo>
                    <a:cubicBezTo>
                      <a:pt x="82" y="54"/>
                      <a:pt x="82" y="54"/>
                      <a:pt x="82" y="55"/>
                    </a:cubicBezTo>
                    <a:cubicBezTo>
                      <a:pt x="79" y="57"/>
                      <a:pt x="77" y="59"/>
                      <a:pt x="74" y="61"/>
                    </a:cubicBezTo>
                    <a:cubicBezTo>
                      <a:pt x="74" y="61"/>
                      <a:pt x="74" y="61"/>
                      <a:pt x="74" y="61"/>
                    </a:cubicBezTo>
                    <a:cubicBezTo>
                      <a:pt x="74" y="61"/>
                      <a:pt x="74" y="61"/>
                      <a:pt x="74" y="61"/>
                    </a:cubicBezTo>
                    <a:cubicBezTo>
                      <a:pt x="70" y="65"/>
                      <a:pt x="66" y="69"/>
                      <a:pt x="63" y="72"/>
                    </a:cubicBezTo>
                    <a:cubicBezTo>
                      <a:pt x="49" y="85"/>
                      <a:pt x="38" y="100"/>
                      <a:pt x="29" y="117"/>
                    </a:cubicBezTo>
                    <a:cubicBezTo>
                      <a:pt x="32" y="112"/>
                      <a:pt x="34" y="107"/>
                      <a:pt x="38" y="102"/>
                    </a:cubicBezTo>
                    <a:cubicBezTo>
                      <a:pt x="47" y="86"/>
                      <a:pt x="59" y="72"/>
                      <a:pt x="72" y="60"/>
                    </a:cubicBezTo>
                    <a:cubicBezTo>
                      <a:pt x="73" y="60"/>
                      <a:pt x="73" y="60"/>
                      <a:pt x="73" y="59"/>
                    </a:cubicBezTo>
                    <a:cubicBezTo>
                      <a:pt x="75" y="58"/>
                      <a:pt x="76" y="56"/>
                      <a:pt x="78" y="55"/>
                    </a:cubicBezTo>
                    <a:cubicBezTo>
                      <a:pt x="78" y="55"/>
                      <a:pt x="79" y="56"/>
                      <a:pt x="79" y="55"/>
                    </a:cubicBezTo>
                    <a:cubicBezTo>
                      <a:pt x="79" y="55"/>
                      <a:pt x="79" y="54"/>
                      <a:pt x="79" y="54"/>
                    </a:cubicBezTo>
                    <a:cubicBezTo>
                      <a:pt x="81" y="53"/>
                      <a:pt x="83" y="51"/>
                      <a:pt x="85" y="50"/>
                    </a:cubicBezTo>
                    <a:cubicBezTo>
                      <a:pt x="85" y="50"/>
                      <a:pt x="85" y="51"/>
                      <a:pt x="85" y="51"/>
                    </a:cubicBezTo>
                    <a:cubicBezTo>
                      <a:pt x="85" y="50"/>
                      <a:pt x="86" y="50"/>
                      <a:pt x="86" y="49"/>
                    </a:cubicBezTo>
                    <a:cubicBezTo>
                      <a:pt x="123" y="22"/>
                      <a:pt x="169" y="9"/>
                      <a:pt x="215" y="13"/>
                    </a:cubicBezTo>
                    <a:cubicBezTo>
                      <a:pt x="215" y="13"/>
                      <a:pt x="215" y="13"/>
                      <a:pt x="215" y="13"/>
                    </a:cubicBezTo>
                    <a:cubicBezTo>
                      <a:pt x="215" y="13"/>
                      <a:pt x="215" y="14"/>
                      <a:pt x="215" y="14"/>
                    </a:cubicBezTo>
                    <a:cubicBezTo>
                      <a:pt x="216" y="14"/>
                      <a:pt x="216" y="14"/>
                      <a:pt x="216" y="14"/>
                    </a:cubicBezTo>
                    <a:cubicBezTo>
                      <a:pt x="216" y="14"/>
                      <a:pt x="216" y="13"/>
                      <a:pt x="216" y="13"/>
                    </a:cubicBezTo>
                    <a:cubicBezTo>
                      <a:pt x="223" y="13"/>
                      <a:pt x="229" y="14"/>
                      <a:pt x="236" y="16"/>
                    </a:cubicBezTo>
                    <a:cubicBezTo>
                      <a:pt x="235" y="18"/>
                      <a:pt x="238" y="17"/>
                      <a:pt x="237" y="19"/>
                    </a:cubicBezTo>
                    <a:cubicBezTo>
                      <a:pt x="238" y="19"/>
                      <a:pt x="238" y="17"/>
                      <a:pt x="237" y="16"/>
                    </a:cubicBezTo>
                    <a:cubicBezTo>
                      <a:pt x="239" y="16"/>
                      <a:pt x="240" y="16"/>
                      <a:pt x="242" y="17"/>
                    </a:cubicBezTo>
                    <a:cubicBezTo>
                      <a:pt x="242" y="17"/>
                      <a:pt x="242" y="17"/>
                      <a:pt x="242" y="18"/>
                    </a:cubicBezTo>
                    <a:cubicBezTo>
                      <a:pt x="242" y="17"/>
                      <a:pt x="242" y="17"/>
                      <a:pt x="243" y="17"/>
                    </a:cubicBezTo>
                    <a:cubicBezTo>
                      <a:pt x="247" y="18"/>
                      <a:pt x="251" y="19"/>
                      <a:pt x="255" y="20"/>
                    </a:cubicBezTo>
                    <a:cubicBezTo>
                      <a:pt x="254" y="22"/>
                      <a:pt x="255" y="21"/>
                      <a:pt x="255" y="20"/>
                    </a:cubicBezTo>
                    <a:cubicBezTo>
                      <a:pt x="256" y="21"/>
                      <a:pt x="257" y="21"/>
                      <a:pt x="258" y="21"/>
                    </a:cubicBezTo>
                    <a:cubicBezTo>
                      <a:pt x="261" y="22"/>
                      <a:pt x="264" y="23"/>
                      <a:pt x="267" y="24"/>
                    </a:cubicBezTo>
                    <a:cubicBezTo>
                      <a:pt x="266" y="26"/>
                      <a:pt x="268" y="26"/>
                      <a:pt x="268" y="25"/>
                    </a:cubicBezTo>
                    <a:cubicBezTo>
                      <a:pt x="269" y="25"/>
                      <a:pt x="270" y="25"/>
                      <a:pt x="270" y="26"/>
                    </a:cubicBezTo>
                    <a:cubicBezTo>
                      <a:pt x="271" y="26"/>
                      <a:pt x="272" y="27"/>
                      <a:pt x="272" y="27"/>
                    </a:cubicBezTo>
                    <a:cubicBezTo>
                      <a:pt x="272" y="27"/>
                      <a:pt x="272" y="26"/>
                      <a:pt x="272" y="26"/>
                    </a:cubicBezTo>
                    <a:cubicBezTo>
                      <a:pt x="273" y="27"/>
                      <a:pt x="275" y="27"/>
                      <a:pt x="276" y="28"/>
                    </a:cubicBezTo>
                    <a:cubicBezTo>
                      <a:pt x="276" y="28"/>
                      <a:pt x="276" y="29"/>
                      <a:pt x="276" y="29"/>
                    </a:cubicBezTo>
                    <a:cubicBezTo>
                      <a:pt x="276" y="29"/>
                      <a:pt x="277" y="29"/>
                      <a:pt x="277" y="28"/>
                    </a:cubicBezTo>
                    <a:cubicBezTo>
                      <a:pt x="277" y="28"/>
                      <a:pt x="278" y="29"/>
                      <a:pt x="278" y="29"/>
                    </a:cubicBezTo>
                    <a:cubicBezTo>
                      <a:pt x="278" y="30"/>
                      <a:pt x="278" y="30"/>
                      <a:pt x="277" y="30"/>
                    </a:cubicBezTo>
                    <a:cubicBezTo>
                      <a:pt x="278" y="32"/>
                      <a:pt x="279" y="31"/>
                      <a:pt x="279" y="29"/>
                    </a:cubicBezTo>
                    <a:cubicBezTo>
                      <a:pt x="279" y="29"/>
                      <a:pt x="280" y="30"/>
                      <a:pt x="280" y="30"/>
                    </a:cubicBezTo>
                    <a:cubicBezTo>
                      <a:pt x="280" y="30"/>
                      <a:pt x="280" y="31"/>
                      <a:pt x="280" y="31"/>
                    </a:cubicBezTo>
                    <a:cubicBezTo>
                      <a:pt x="281" y="31"/>
                      <a:pt x="281" y="31"/>
                      <a:pt x="282" y="31"/>
                    </a:cubicBezTo>
                    <a:cubicBezTo>
                      <a:pt x="282" y="31"/>
                      <a:pt x="282" y="31"/>
                      <a:pt x="282" y="31"/>
                    </a:cubicBezTo>
                    <a:cubicBezTo>
                      <a:pt x="282" y="31"/>
                      <a:pt x="282" y="31"/>
                      <a:pt x="283" y="31"/>
                    </a:cubicBezTo>
                    <a:cubicBezTo>
                      <a:pt x="282" y="32"/>
                      <a:pt x="282" y="34"/>
                      <a:pt x="280" y="34"/>
                    </a:cubicBezTo>
                    <a:cubicBezTo>
                      <a:pt x="280" y="35"/>
                      <a:pt x="280" y="35"/>
                      <a:pt x="280" y="36"/>
                    </a:cubicBezTo>
                    <a:cubicBezTo>
                      <a:pt x="282" y="35"/>
                      <a:pt x="283" y="33"/>
                      <a:pt x="284" y="32"/>
                    </a:cubicBezTo>
                    <a:cubicBezTo>
                      <a:pt x="346" y="62"/>
                      <a:pt x="388" y="121"/>
                      <a:pt x="393" y="191"/>
                    </a:cubicBezTo>
                    <a:cubicBezTo>
                      <a:pt x="393" y="195"/>
                      <a:pt x="394" y="196"/>
                      <a:pt x="394" y="195"/>
                    </a:cubicBezTo>
                    <a:cubicBezTo>
                      <a:pt x="395" y="194"/>
                      <a:pt x="395" y="189"/>
                      <a:pt x="394" y="186"/>
                    </a:cubicBezTo>
                    <a:close/>
                    <a:moveTo>
                      <a:pt x="61" y="66"/>
                    </a:moveTo>
                    <a:cubicBezTo>
                      <a:pt x="61" y="66"/>
                      <a:pt x="61" y="66"/>
                      <a:pt x="61" y="66"/>
                    </a:cubicBezTo>
                    <a:cubicBezTo>
                      <a:pt x="61" y="66"/>
                      <a:pt x="61" y="66"/>
                      <a:pt x="61" y="66"/>
                    </a:cubicBezTo>
                    <a:cubicBezTo>
                      <a:pt x="51" y="76"/>
                      <a:pt x="43" y="87"/>
                      <a:pt x="35" y="99"/>
                    </a:cubicBezTo>
                    <a:cubicBezTo>
                      <a:pt x="16" y="130"/>
                      <a:pt x="8" y="166"/>
                      <a:pt x="9" y="201"/>
                    </a:cubicBezTo>
                    <a:cubicBezTo>
                      <a:pt x="9" y="223"/>
                      <a:pt x="14" y="246"/>
                      <a:pt x="22" y="268"/>
                    </a:cubicBezTo>
                    <a:cubicBezTo>
                      <a:pt x="11" y="240"/>
                      <a:pt x="6" y="211"/>
                      <a:pt x="8" y="181"/>
                    </a:cubicBezTo>
                    <a:cubicBezTo>
                      <a:pt x="10" y="132"/>
                      <a:pt x="33" y="87"/>
                      <a:pt x="69" y="54"/>
                    </a:cubicBezTo>
                    <a:cubicBezTo>
                      <a:pt x="69" y="56"/>
                      <a:pt x="70" y="56"/>
                      <a:pt x="71" y="56"/>
                    </a:cubicBezTo>
                    <a:cubicBezTo>
                      <a:pt x="68" y="59"/>
                      <a:pt x="64" y="63"/>
                      <a:pt x="61" y="66"/>
                    </a:cubicBezTo>
                    <a:close/>
                  </a:path>
                </a:pathLst>
              </a:custGeom>
              <a:solidFill>
                <a:srgbClr val="6CBDB5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200">
                  <a:solidFill>
                    <a:srgbClr val="292929"/>
                  </a:solidFill>
                  <a:latin typeface="Montserrat ExtraBold"/>
                  <a:ea typeface="Montserrat ExtraBold"/>
                  <a:cs typeface="Montserrat ExtraBold"/>
                  <a:sym typeface="Montserrat ExtraBold"/>
                </a:endParaRPr>
              </a:p>
            </p:txBody>
          </p:sp>
          <p:sp>
            <p:nvSpPr>
              <p:cNvPr id="110" name="Google Shape;110;p4"/>
              <p:cNvSpPr/>
              <p:nvPr/>
            </p:nvSpPr>
            <p:spPr>
              <a:xfrm>
                <a:off x="19738976" y="4878387"/>
                <a:ext cx="3622675" cy="4208463"/>
              </a:xfrm>
              <a:custGeom>
                <a:rect b="b" l="l" r="r" t="t"/>
                <a:pathLst>
                  <a:path extrusionOk="0" h="374" w="322">
                    <a:moveTo>
                      <a:pt x="91" y="371"/>
                    </a:moveTo>
                    <a:cubicBezTo>
                      <a:pt x="52" y="345"/>
                      <a:pt x="22" y="303"/>
                      <a:pt x="11" y="254"/>
                    </a:cubicBezTo>
                    <a:cubicBezTo>
                      <a:pt x="1" y="205"/>
                      <a:pt x="9" y="152"/>
                      <a:pt x="36" y="108"/>
                    </a:cubicBezTo>
                    <a:cubicBezTo>
                      <a:pt x="80" y="37"/>
                      <a:pt x="164" y="0"/>
                      <a:pt x="245" y="14"/>
                    </a:cubicBezTo>
                    <a:cubicBezTo>
                      <a:pt x="272" y="18"/>
                      <a:pt x="297" y="28"/>
                      <a:pt x="319" y="40"/>
                    </a:cubicBezTo>
                    <a:cubicBezTo>
                      <a:pt x="320" y="41"/>
                      <a:pt x="322" y="42"/>
                      <a:pt x="321" y="41"/>
                    </a:cubicBezTo>
                    <a:cubicBezTo>
                      <a:pt x="320" y="41"/>
                      <a:pt x="319" y="39"/>
                      <a:pt x="317" y="38"/>
                    </a:cubicBezTo>
                    <a:cubicBezTo>
                      <a:pt x="271" y="12"/>
                      <a:pt x="215" y="3"/>
                      <a:pt x="163" y="15"/>
                    </a:cubicBezTo>
                    <a:cubicBezTo>
                      <a:pt x="111" y="27"/>
                      <a:pt x="63" y="61"/>
                      <a:pt x="35" y="107"/>
                    </a:cubicBezTo>
                    <a:cubicBezTo>
                      <a:pt x="8" y="151"/>
                      <a:pt x="0" y="205"/>
                      <a:pt x="11" y="255"/>
                    </a:cubicBezTo>
                    <a:cubicBezTo>
                      <a:pt x="22" y="304"/>
                      <a:pt x="53" y="347"/>
                      <a:pt x="92" y="373"/>
                    </a:cubicBezTo>
                    <a:cubicBezTo>
                      <a:pt x="93" y="374"/>
                      <a:pt x="94" y="374"/>
                      <a:pt x="94" y="374"/>
                    </a:cubicBezTo>
                    <a:cubicBezTo>
                      <a:pt x="93" y="373"/>
                      <a:pt x="92" y="372"/>
                      <a:pt x="91" y="371"/>
                    </a:cubicBezTo>
                    <a:close/>
                  </a:path>
                </a:pathLst>
              </a:custGeom>
              <a:solidFill>
                <a:srgbClr val="6CBDB5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200">
                  <a:solidFill>
                    <a:srgbClr val="292929"/>
                  </a:solidFill>
                  <a:latin typeface="Montserrat ExtraBold"/>
                  <a:ea typeface="Montserrat ExtraBold"/>
                  <a:cs typeface="Montserrat ExtraBold"/>
                  <a:sym typeface="Montserrat ExtraBold"/>
                </a:endParaRPr>
              </a:p>
            </p:txBody>
          </p:sp>
          <p:sp>
            <p:nvSpPr>
              <p:cNvPr id="111" name="Google Shape;111;p4"/>
              <p:cNvSpPr/>
              <p:nvPr/>
            </p:nvSpPr>
            <p:spPr>
              <a:xfrm>
                <a:off x="19829463" y="5070475"/>
                <a:ext cx="1789113" cy="3554413"/>
              </a:xfrm>
              <a:custGeom>
                <a:rect b="b" l="l" r="r" t="t"/>
                <a:pathLst>
                  <a:path extrusionOk="0" h="316" w="159">
                    <a:moveTo>
                      <a:pt x="49" y="67"/>
                    </a:moveTo>
                    <a:cubicBezTo>
                      <a:pt x="76" y="35"/>
                      <a:pt x="114" y="11"/>
                      <a:pt x="156" y="1"/>
                    </a:cubicBezTo>
                    <a:cubicBezTo>
                      <a:pt x="157" y="0"/>
                      <a:pt x="158" y="0"/>
                      <a:pt x="159" y="0"/>
                    </a:cubicBezTo>
                    <a:cubicBezTo>
                      <a:pt x="158" y="0"/>
                      <a:pt x="157" y="0"/>
                      <a:pt x="155" y="0"/>
                    </a:cubicBezTo>
                    <a:cubicBezTo>
                      <a:pt x="99" y="14"/>
                      <a:pt x="50" y="53"/>
                      <a:pt x="23" y="105"/>
                    </a:cubicBezTo>
                    <a:cubicBezTo>
                      <a:pt x="8" y="133"/>
                      <a:pt x="0" y="164"/>
                      <a:pt x="1" y="197"/>
                    </a:cubicBezTo>
                    <a:cubicBezTo>
                      <a:pt x="3" y="241"/>
                      <a:pt x="18" y="278"/>
                      <a:pt x="43" y="313"/>
                    </a:cubicBezTo>
                    <a:cubicBezTo>
                      <a:pt x="44" y="315"/>
                      <a:pt x="45" y="316"/>
                      <a:pt x="45" y="316"/>
                    </a:cubicBezTo>
                    <a:cubicBezTo>
                      <a:pt x="45" y="316"/>
                      <a:pt x="45" y="315"/>
                      <a:pt x="44" y="314"/>
                    </a:cubicBezTo>
                    <a:cubicBezTo>
                      <a:pt x="17" y="276"/>
                      <a:pt x="1" y="232"/>
                      <a:pt x="3" y="185"/>
                    </a:cubicBezTo>
                    <a:cubicBezTo>
                      <a:pt x="4" y="142"/>
                      <a:pt x="21" y="100"/>
                      <a:pt x="49" y="67"/>
                    </a:cubicBezTo>
                    <a:close/>
                  </a:path>
                </a:pathLst>
              </a:custGeom>
              <a:solidFill>
                <a:srgbClr val="6CBDB5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200">
                  <a:solidFill>
                    <a:srgbClr val="292929"/>
                  </a:solidFill>
                  <a:latin typeface="Montserrat ExtraBold"/>
                  <a:ea typeface="Montserrat ExtraBold"/>
                  <a:cs typeface="Montserrat ExtraBold"/>
                  <a:sym typeface="Montserrat ExtraBold"/>
                </a:endParaRPr>
              </a:p>
            </p:txBody>
          </p:sp>
          <p:sp>
            <p:nvSpPr>
              <p:cNvPr id="112" name="Google Shape;112;p4"/>
              <p:cNvSpPr/>
              <p:nvPr/>
            </p:nvSpPr>
            <p:spPr>
              <a:xfrm>
                <a:off x="19796126" y="6430962"/>
                <a:ext cx="4454525" cy="3116263"/>
              </a:xfrm>
              <a:custGeom>
                <a:rect b="b" l="l" r="r" t="t"/>
                <a:pathLst>
                  <a:path extrusionOk="0" h="277" w="396">
                    <a:moveTo>
                      <a:pt x="394" y="74"/>
                    </a:moveTo>
                    <a:cubicBezTo>
                      <a:pt x="394" y="75"/>
                      <a:pt x="394" y="77"/>
                      <a:pt x="394" y="78"/>
                    </a:cubicBezTo>
                    <a:cubicBezTo>
                      <a:pt x="395" y="100"/>
                      <a:pt x="392" y="124"/>
                      <a:pt x="385" y="146"/>
                    </a:cubicBezTo>
                    <a:cubicBezTo>
                      <a:pt x="377" y="166"/>
                      <a:pt x="366" y="185"/>
                      <a:pt x="352" y="201"/>
                    </a:cubicBezTo>
                    <a:cubicBezTo>
                      <a:pt x="352" y="200"/>
                      <a:pt x="352" y="201"/>
                      <a:pt x="352" y="201"/>
                    </a:cubicBezTo>
                    <a:cubicBezTo>
                      <a:pt x="337" y="219"/>
                      <a:pt x="319" y="233"/>
                      <a:pt x="300" y="245"/>
                    </a:cubicBezTo>
                    <a:cubicBezTo>
                      <a:pt x="269" y="261"/>
                      <a:pt x="236" y="267"/>
                      <a:pt x="202" y="267"/>
                    </a:cubicBezTo>
                    <a:cubicBezTo>
                      <a:pt x="141" y="266"/>
                      <a:pt x="84" y="235"/>
                      <a:pt x="48" y="188"/>
                    </a:cubicBezTo>
                    <a:cubicBezTo>
                      <a:pt x="32" y="165"/>
                      <a:pt x="20" y="139"/>
                      <a:pt x="15" y="112"/>
                    </a:cubicBezTo>
                    <a:cubicBezTo>
                      <a:pt x="14" y="108"/>
                      <a:pt x="13" y="105"/>
                      <a:pt x="13" y="105"/>
                    </a:cubicBezTo>
                    <a:cubicBezTo>
                      <a:pt x="12" y="105"/>
                      <a:pt x="12" y="108"/>
                      <a:pt x="13" y="112"/>
                    </a:cubicBezTo>
                    <a:cubicBezTo>
                      <a:pt x="16" y="126"/>
                      <a:pt x="20" y="140"/>
                      <a:pt x="26" y="153"/>
                    </a:cubicBezTo>
                    <a:cubicBezTo>
                      <a:pt x="25" y="152"/>
                      <a:pt x="25" y="152"/>
                      <a:pt x="25" y="153"/>
                    </a:cubicBezTo>
                    <a:cubicBezTo>
                      <a:pt x="4" y="107"/>
                      <a:pt x="2" y="53"/>
                      <a:pt x="20" y="5"/>
                    </a:cubicBezTo>
                    <a:cubicBezTo>
                      <a:pt x="21" y="3"/>
                      <a:pt x="22" y="1"/>
                      <a:pt x="21" y="0"/>
                    </a:cubicBezTo>
                    <a:cubicBezTo>
                      <a:pt x="21" y="0"/>
                      <a:pt x="20" y="2"/>
                      <a:pt x="19" y="5"/>
                    </a:cubicBezTo>
                    <a:cubicBezTo>
                      <a:pt x="0" y="54"/>
                      <a:pt x="3" y="111"/>
                      <a:pt x="26" y="158"/>
                    </a:cubicBezTo>
                    <a:cubicBezTo>
                      <a:pt x="27" y="160"/>
                      <a:pt x="28" y="162"/>
                      <a:pt x="29" y="164"/>
                    </a:cubicBezTo>
                    <a:cubicBezTo>
                      <a:pt x="50" y="203"/>
                      <a:pt x="83" y="233"/>
                      <a:pt x="123" y="251"/>
                    </a:cubicBezTo>
                    <a:cubicBezTo>
                      <a:pt x="180" y="277"/>
                      <a:pt x="247" y="275"/>
                      <a:pt x="301" y="245"/>
                    </a:cubicBezTo>
                    <a:cubicBezTo>
                      <a:pt x="320" y="234"/>
                      <a:pt x="337" y="219"/>
                      <a:pt x="352" y="202"/>
                    </a:cubicBezTo>
                    <a:cubicBezTo>
                      <a:pt x="352" y="202"/>
                      <a:pt x="352" y="202"/>
                      <a:pt x="353" y="202"/>
                    </a:cubicBezTo>
                    <a:cubicBezTo>
                      <a:pt x="354" y="202"/>
                      <a:pt x="353" y="202"/>
                      <a:pt x="353" y="201"/>
                    </a:cubicBezTo>
                    <a:cubicBezTo>
                      <a:pt x="353" y="201"/>
                      <a:pt x="353" y="201"/>
                      <a:pt x="352" y="201"/>
                    </a:cubicBezTo>
                    <a:cubicBezTo>
                      <a:pt x="354" y="200"/>
                      <a:pt x="355" y="199"/>
                      <a:pt x="356" y="197"/>
                    </a:cubicBezTo>
                    <a:cubicBezTo>
                      <a:pt x="369" y="181"/>
                      <a:pt x="380" y="163"/>
                      <a:pt x="386" y="145"/>
                    </a:cubicBezTo>
                    <a:cubicBezTo>
                      <a:pt x="394" y="120"/>
                      <a:pt x="396" y="96"/>
                      <a:pt x="394" y="74"/>
                    </a:cubicBezTo>
                    <a:cubicBezTo>
                      <a:pt x="394" y="73"/>
                      <a:pt x="394" y="73"/>
                      <a:pt x="394" y="74"/>
                    </a:cubicBezTo>
                    <a:close/>
                  </a:path>
                </a:pathLst>
              </a:custGeom>
              <a:solidFill>
                <a:srgbClr val="6CBDB5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200">
                  <a:solidFill>
                    <a:srgbClr val="292929"/>
                  </a:solidFill>
                  <a:latin typeface="Montserrat ExtraBold"/>
                  <a:ea typeface="Montserrat ExtraBold"/>
                  <a:cs typeface="Montserrat ExtraBold"/>
                  <a:sym typeface="Montserrat ExtraBold"/>
                </a:endParaRPr>
              </a:p>
            </p:txBody>
          </p:sp>
        </p:grpSp>
        <p:grpSp>
          <p:nvGrpSpPr>
            <p:cNvPr id="113" name="Google Shape;113;p4"/>
            <p:cNvGrpSpPr/>
            <p:nvPr/>
          </p:nvGrpSpPr>
          <p:grpSpPr>
            <a:xfrm>
              <a:off x="7817235" y="3074802"/>
              <a:ext cx="1681567" cy="1705934"/>
              <a:chOff x="19738976" y="4878387"/>
              <a:chExt cx="4602163" cy="4668838"/>
            </a:xfrm>
          </p:grpSpPr>
          <p:sp>
            <p:nvSpPr>
              <p:cNvPr id="114" name="Google Shape;114;p4"/>
              <p:cNvSpPr/>
              <p:nvPr/>
            </p:nvSpPr>
            <p:spPr>
              <a:xfrm>
                <a:off x="19897726" y="5070476"/>
                <a:ext cx="4443413" cy="4410074"/>
              </a:xfrm>
              <a:custGeom>
                <a:rect b="b" l="l" r="r" t="t"/>
                <a:pathLst>
                  <a:path extrusionOk="0" h="392" w="395">
                    <a:moveTo>
                      <a:pt x="394" y="186"/>
                    </a:moveTo>
                    <a:cubicBezTo>
                      <a:pt x="391" y="144"/>
                      <a:pt x="374" y="109"/>
                      <a:pt x="351" y="81"/>
                    </a:cubicBezTo>
                    <a:cubicBezTo>
                      <a:pt x="349" y="79"/>
                      <a:pt x="347" y="76"/>
                      <a:pt x="345" y="74"/>
                    </a:cubicBezTo>
                    <a:cubicBezTo>
                      <a:pt x="345" y="74"/>
                      <a:pt x="345" y="74"/>
                      <a:pt x="346" y="74"/>
                    </a:cubicBezTo>
                    <a:cubicBezTo>
                      <a:pt x="346" y="74"/>
                      <a:pt x="346" y="73"/>
                      <a:pt x="346" y="73"/>
                    </a:cubicBezTo>
                    <a:cubicBezTo>
                      <a:pt x="345" y="73"/>
                      <a:pt x="345" y="73"/>
                      <a:pt x="344" y="73"/>
                    </a:cubicBezTo>
                    <a:cubicBezTo>
                      <a:pt x="344" y="73"/>
                      <a:pt x="344" y="73"/>
                      <a:pt x="344" y="74"/>
                    </a:cubicBezTo>
                    <a:cubicBezTo>
                      <a:pt x="341" y="70"/>
                      <a:pt x="338" y="67"/>
                      <a:pt x="334" y="63"/>
                    </a:cubicBezTo>
                    <a:cubicBezTo>
                      <a:pt x="334" y="63"/>
                      <a:pt x="335" y="63"/>
                      <a:pt x="334" y="61"/>
                    </a:cubicBezTo>
                    <a:cubicBezTo>
                      <a:pt x="334" y="62"/>
                      <a:pt x="333" y="62"/>
                      <a:pt x="333" y="63"/>
                    </a:cubicBezTo>
                    <a:cubicBezTo>
                      <a:pt x="316" y="46"/>
                      <a:pt x="295" y="33"/>
                      <a:pt x="270" y="23"/>
                    </a:cubicBezTo>
                    <a:cubicBezTo>
                      <a:pt x="270" y="23"/>
                      <a:pt x="270" y="23"/>
                      <a:pt x="270" y="23"/>
                    </a:cubicBezTo>
                    <a:cubicBezTo>
                      <a:pt x="270" y="23"/>
                      <a:pt x="270" y="23"/>
                      <a:pt x="270" y="23"/>
                    </a:cubicBezTo>
                    <a:cubicBezTo>
                      <a:pt x="267" y="22"/>
                      <a:pt x="264" y="21"/>
                      <a:pt x="261" y="20"/>
                    </a:cubicBezTo>
                    <a:cubicBezTo>
                      <a:pt x="262" y="19"/>
                      <a:pt x="263" y="17"/>
                      <a:pt x="262" y="16"/>
                    </a:cubicBezTo>
                    <a:cubicBezTo>
                      <a:pt x="262" y="17"/>
                      <a:pt x="261" y="18"/>
                      <a:pt x="260" y="20"/>
                    </a:cubicBezTo>
                    <a:cubicBezTo>
                      <a:pt x="260" y="19"/>
                      <a:pt x="260" y="19"/>
                      <a:pt x="259" y="19"/>
                    </a:cubicBezTo>
                    <a:cubicBezTo>
                      <a:pt x="259" y="19"/>
                      <a:pt x="260" y="19"/>
                      <a:pt x="260" y="19"/>
                    </a:cubicBezTo>
                    <a:cubicBezTo>
                      <a:pt x="260" y="18"/>
                      <a:pt x="259" y="18"/>
                      <a:pt x="260" y="18"/>
                    </a:cubicBezTo>
                    <a:cubicBezTo>
                      <a:pt x="260" y="18"/>
                      <a:pt x="260" y="18"/>
                      <a:pt x="260" y="18"/>
                    </a:cubicBezTo>
                    <a:cubicBezTo>
                      <a:pt x="260" y="18"/>
                      <a:pt x="260" y="18"/>
                      <a:pt x="260" y="18"/>
                    </a:cubicBezTo>
                    <a:cubicBezTo>
                      <a:pt x="260" y="18"/>
                      <a:pt x="260" y="18"/>
                      <a:pt x="260" y="18"/>
                    </a:cubicBezTo>
                    <a:cubicBezTo>
                      <a:pt x="260" y="17"/>
                      <a:pt x="260" y="17"/>
                      <a:pt x="260" y="17"/>
                    </a:cubicBezTo>
                    <a:cubicBezTo>
                      <a:pt x="260" y="17"/>
                      <a:pt x="260" y="16"/>
                      <a:pt x="260" y="16"/>
                    </a:cubicBezTo>
                    <a:cubicBezTo>
                      <a:pt x="259" y="16"/>
                      <a:pt x="259" y="16"/>
                      <a:pt x="258" y="16"/>
                    </a:cubicBezTo>
                    <a:cubicBezTo>
                      <a:pt x="258" y="17"/>
                      <a:pt x="258" y="17"/>
                      <a:pt x="258" y="18"/>
                    </a:cubicBezTo>
                    <a:cubicBezTo>
                      <a:pt x="258" y="18"/>
                      <a:pt x="259" y="18"/>
                      <a:pt x="259" y="18"/>
                    </a:cubicBezTo>
                    <a:cubicBezTo>
                      <a:pt x="259" y="18"/>
                      <a:pt x="259" y="19"/>
                      <a:pt x="259" y="19"/>
                    </a:cubicBezTo>
                    <a:cubicBezTo>
                      <a:pt x="259" y="19"/>
                      <a:pt x="259" y="19"/>
                      <a:pt x="259" y="19"/>
                    </a:cubicBezTo>
                    <a:cubicBezTo>
                      <a:pt x="258" y="19"/>
                      <a:pt x="256" y="18"/>
                      <a:pt x="255" y="18"/>
                    </a:cubicBezTo>
                    <a:cubicBezTo>
                      <a:pt x="254" y="18"/>
                      <a:pt x="254" y="17"/>
                      <a:pt x="253" y="17"/>
                    </a:cubicBezTo>
                    <a:cubicBezTo>
                      <a:pt x="253" y="17"/>
                      <a:pt x="253" y="17"/>
                      <a:pt x="253" y="17"/>
                    </a:cubicBezTo>
                    <a:cubicBezTo>
                      <a:pt x="252" y="17"/>
                      <a:pt x="252" y="17"/>
                      <a:pt x="252" y="17"/>
                    </a:cubicBezTo>
                    <a:cubicBezTo>
                      <a:pt x="194" y="0"/>
                      <a:pt x="133" y="11"/>
                      <a:pt x="86" y="45"/>
                    </a:cubicBezTo>
                    <a:cubicBezTo>
                      <a:pt x="86" y="44"/>
                      <a:pt x="87" y="43"/>
                      <a:pt x="87" y="42"/>
                    </a:cubicBezTo>
                    <a:cubicBezTo>
                      <a:pt x="86" y="41"/>
                      <a:pt x="85" y="44"/>
                      <a:pt x="85" y="45"/>
                    </a:cubicBezTo>
                    <a:cubicBezTo>
                      <a:pt x="84" y="46"/>
                      <a:pt x="84" y="46"/>
                      <a:pt x="83" y="46"/>
                    </a:cubicBezTo>
                    <a:cubicBezTo>
                      <a:pt x="83" y="45"/>
                      <a:pt x="82" y="44"/>
                      <a:pt x="84" y="42"/>
                    </a:cubicBezTo>
                    <a:cubicBezTo>
                      <a:pt x="82" y="42"/>
                      <a:pt x="82" y="44"/>
                      <a:pt x="82" y="46"/>
                    </a:cubicBezTo>
                    <a:cubicBezTo>
                      <a:pt x="83" y="46"/>
                      <a:pt x="83" y="46"/>
                      <a:pt x="83" y="47"/>
                    </a:cubicBezTo>
                    <a:cubicBezTo>
                      <a:pt x="79" y="50"/>
                      <a:pt x="75" y="53"/>
                      <a:pt x="71" y="56"/>
                    </a:cubicBezTo>
                    <a:cubicBezTo>
                      <a:pt x="71" y="56"/>
                      <a:pt x="71" y="55"/>
                      <a:pt x="69" y="54"/>
                    </a:cubicBezTo>
                    <a:cubicBezTo>
                      <a:pt x="74" y="49"/>
                      <a:pt x="79" y="45"/>
                      <a:pt x="85" y="41"/>
                    </a:cubicBezTo>
                    <a:cubicBezTo>
                      <a:pt x="85" y="42"/>
                      <a:pt x="86" y="41"/>
                      <a:pt x="86" y="40"/>
                    </a:cubicBezTo>
                    <a:cubicBezTo>
                      <a:pt x="96" y="33"/>
                      <a:pt x="106" y="27"/>
                      <a:pt x="117" y="22"/>
                    </a:cubicBezTo>
                    <a:cubicBezTo>
                      <a:pt x="127" y="18"/>
                      <a:pt x="134" y="14"/>
                      <a:pt x="134" y="13"/>
                    </a:cubicBezTo>
                    <a:cubicBezTo>
                      <a:pt x="134" y="12"/>
                      <a:pt x="125" y="13"/>
                      <a:pt x="116" y="18"/>
                    </a:cubicBezTo>
                    <a:cubicBezTo>
                      <a:pt x="51" y="46"/>
                      <a:pt x="5" y="112"/>
                      <a:pt x="2" y="183"/>
                    </a:cubicBezTo>
                    <a:cubicBezTo>
                      <a:pt x="0" y="228"/>
                      <a:pt x="13" y="273"/>
                      <a:pt x="40" y="309"/>
                    </a:cubicBezTo>
                    <a:cubicBezTo>
                      <a:pt x="66" y="344"/>
                      <a:pt x="105" y="370"/>
                      <a:pt x="147" y="381"/>
                    </a:cubicBezTo>
                    <a:cubicBezTo>
                      <a:pt x="190" y="392"/>
                      <a:pt x="236" y="387"/>
                      <a:pt x="274" y="369"/>
                    </a:cubicBezTo>
                    <a:cubicBezTo>
                      <a:pt x="313" y="350"/>
                      <a:pt x="345" y="318"/>
                      <a:pt x="363" y="281"/>
                    </a:cubicBezTo>
                    <a:cubicBezTo>
                      <a:pt x="364" y="277"/>
                      <a:pt x="365" y="274"/>
                      <a:pt x="365" y="274"/>
                    </a:cubicBezTo>
                    <a:cubicBezTo>
                      <a:pt x="364" y="274"/>
                      <a:pt x="362" y="277"/>
                      <a:pt x="361" y="281"/>
                    </a:cubicBezTo>
                    <a:cubicBezTo>
                      <a:pt x="362" y="279"/>
                      <a:pt x="362" y="279"/>
                      <a:pt x="362" y="279"/>
                    </a:cubicBezTo>
                    <a:cubicBezTo>
                      <a:pt x="341" y="318"/>
                      <a:pt x="306" y="352"/>
                      <a:pt x="263" y="368"/>
                    </a:cubicBezTo>
                    <a:cubicBezTo>
                      <a:pt x="248" y="373"/>
                      <a:pt x="231" y="376"/>
                      <a:pt x="214" y="377"/>
                    </a:cubicBezTo>
                    <a:cubicBezTo>
                      <a:pt x="231" y="375"/>
                      <a:pt x="248" y="371"/>
                      <a:pt x="264" y="365"/>
                    </a:cubicBezTo>
                    <a:cubicBezTo>
                      <a:pt x="310" y="345"/>
                      <a:pt x="341" y="309"/>
                      <a:pt x="358" y="267"/>
                    </a:cubicBezTo>
                    <a:cubicBezTo>
                      <a:pt x="358" y="266"/>
                      <a:pt x="357" y="267"/>
                      <a:pt x="357" y="267"/>
                    </a:cubicBezTo>
                    <a:cubicBezTo>
                      <a:pt x="358" y="265"/>
                      <a:pt x="357" y="265"/>
                      <a:pt x="357" y="266"/>
                    </a:cubicBezTo>
                    <a:cubicBezTo>
                      <a:pt x="356" y="267"/>
                      <a:pt x="355" y="269"/>
                      <a:pt x="354" y="271"/>
                    </a:cubicBezTo>
                    <a:cubicBezTo>
                      <a:pt x="336" y="312"/>
                      <a:pt x="300" y="344"/>
                      <a:pt x="259" y="360"/>
                    </a:cubicBezTo>
                    <a:cubicBezTo>
                      <a:pt x="259" y="359"/>
                      <a:pt x="257" y="358"/>
                      <a:pt x="258" y="361"/>
                    </a:cubicBezTo>
                    <a:cubicBezTo>
                      <a:pt x="257" y="361"/>
                      <a:pt x="256" y="362"/>
                      <a:pt x="255" y="362"/>
                    </a:cubicBezTo>
                    <a:cubicBezTo>
                      <a:pt x="255" y="362"/>
                      <a:pt x="255" y="362"/>
                      <a:pt x="255" y="361"/>
                    </a:cubicBezTo>
                    <a:cubicBezTo>
                      <a:pt x="254" y="361"/>
                      <a:pt x="254" y="361"/>
                      <a:pt x="253" y="361"/>
                    </a:cubicBezTo>
                    <a:cubicBezTo>
                      <a:pt x="253" y="362"/>
                      <a:pt x="253" y="362"/>
                      <a:pt x="253" y="363"/>
                    </a:cubicBezTo>
                    <a:cubicBezTo>
                      <a:pt x="253" y="363"/>
                      <a:pt x="253" y="363"/>
                      <a:pt x="253" y="363"/>
                    </a:cubicBezTo>
                    <a:cubicBezTo>
                      <a:pt x="240" y="367"/>
                      <a:pt x="226" y="371"/>
                      <a:pt x="212" y="372"/>
                    </a:cubicBezTo>
                    <a:cubicBezTo>
                      <a:pt x="211" y="372"/>
                      <a:pt x="210" y="372"/>
                      <a:pt x="208" y="372"/>
                    </a:cubicBezTo>
                    <a:cubicBezTo>
                      <a:pt x="208" y="371"/>
                      <a:pt x="206" y="371"/>
                      <a:pt x="207" y="372"/>
                    </a:cubicBezTo>
                    <a:cubicBezTo>
                      <a:pt x="206" y="372"/>
                      <a:pt x="206" y="372"/>
                      <a:pt x="205" y="372"/>
                    </a:cubicBezTo>
                    <a:cubicBezTo>
                      <a:pt x="206" y="371"/>
                      <a:pt x="203" y="371"/>
                      <a:pt x="204" y="373"/>
                    </a:cubicBezTo>
                    <a:cubicBezTo>
                      <a:pt x="146" y="376"/>
                      <a:pt x="86" y="349"/>
                      <a:pt x="50" y="302"/>
                    </a:cubicBezTo>
                    <a:cubicBezTo>
                      <a:pt x="49" y="301"/>
                      <a:pt x="49" y="301"/>
                      <a:pt x="49" y="301"/>
                    </a:cubicBezTo>
                    <a:cubicBezTo>
                      <a:pt x="35" y="280"/>
                      <a:pt x="24" y="257"/>
                      <a:pt x="19" y="233"/>
                    </a:cubicBezTo>
                    <a:cubicBezTo>
                      <a:pt x="18" y="228"/>
                      <a:pt x="17" y="225"/>
                      <a:pt x="17" y="225"/>
                    </a:cubicBezTo>
                    <a:cubicBezTo>
                      <a:pt x="16" y="225"/>
                      <a:pt x="16" y="225"/>
                      <a:pt x="16" y="226"/>
                    </a:cubicBezTo>
                    <a:cubicBezTo>
                      <a:pt x="14" y="216"/>
                      <a:pt x="13" y="206"/>
                      <a:pt x="13" y="196"/>
                    </a:cubicBezTo>
                    <a:cubicBezTo>
                      <a:pt x="13" y="192"/>
                      <a:pt x="13" y="188"/>
                      <a:pt x="13" y="186"/>
                    </a:cubicBezTo>
                    <a:cubicBezTo>
                      <a:pt x="14" y="165"/>
                      <a:pt x="20" y="145"/>
                      <a:pt x="28" y="126"/>
                    </a:cubicBezTo>
                    <a:cubicBezTo>
                      <a:pt x="25" y="133"/>
                      <a:pt x="23" y="139"/>
                      <a:pt x="21" y="146"/>
                    </a:cubicBezTo>
                    <a:cubicBezTo>
                      <a:pt x="6" y="202"/>
                      <a:pt x="21" y="263"/>
                      <a:pt x="55" y="303"/>
                    </a:cubicBezTo>
                    <a:cubicBezTo>
                      <a:pt x="68" y="319"/>
                      <a:pt x="83" y="331"/>
                      <a:pt x="99" y="341"/>
                    </a:cubicBezTo>
                    <a:cubicBezTo>
                      <a:pt x="108" y="346"/>
                      <a:pt x="117" y="351"/>
                      <a:pt x="126" y="355"/>
                    </a:cubicBezTo>
                    <a:cubicBezTo>
                      <a:pt x="126" y="355"/>
                      <a:pt x="126" y="355"/>
                      <a:pt x="126" y="356"/>
                    </a:cubicBezTo>
                    <a:cubicBezTo>
                      <a:pt x="126" y="356"/>
                      <a:pt x="127" y="356"/>
                      <a:pt x="127" y="356"/>
                    </a:cubicBezTo>
                    <a:cubicBezTo>
                      <a:pt x="148" y="365"/>
                      <a:pt x="171" y="370"/>
                      <a:pt x="196" y="370"/>
                    </a:cubicBezTo>
                    <a:cubicBezTo>
                      <a:pt x="196" y="370"/>
                      <a:pt x="196" y="370"/>
                      <a:pt x="196" y="370"/>
                    </a:cubicBezTo>
                    <a:cubicBezTo>
                      <a:pt x="196" y="370"/>
                      <a:pt x="197" y="370"/>
                      <a:pt x="197" y="370"/>
                    </a:cubicBezTo>
                    <a:cubicBezTo>
                      <a:pt x="197" y="370"/>
                      <a:pt x="197" y="370"/>
                      <a:pt x="197" y="370"/>
                    </a:cubicBezTo>
                    <a:cubicBezTo>
                      <a:pt x="219" y="370"/>
                      <a:pt x="240" y="365"/>
                      <a:pt x="260" y="358"/>
                    </a:cubicBezTo>
                    <a:cubicBezTo>
                      <a:pt x="260" y="358"/>
                      <a:pt x="260" y="358"/>
                      <a:pt x="261" y="358"/>
                    </a:cubicBezTo>
                    <a:cubicBezTo>
                      <a:pt x="261" y="358"/>
                      <a:pt x="261" y="358"/>
                      <a:pt x="261" y="357"/>
                    </a:cubicBezTo>
                    <a:cubicBezTo>
                      <a:pt x="262" y="357"/>
                      <a:pt x="263" y="356"/>
                      <a:pt x="264" y="356"/>
                    </a:cubicBezTo>
                    <a:cubicBezTo>
                      <a:pt x="265" y="356"/>
                      <a:pt x="265" y="356"/>
                      <a:pt x="266" y="356"/>
                    </a:cubicBezTo>
                    <a:cubicBezTo>
                      <a:pt x="265" y="356"/>
                      <a:pt x="265" y="356"/>
                      <a:pt x="265" y="355"/>
                    </a:cubicBezTo>
                    <a:cubicBezTo>
                      <a:pt x="271" y="353"/>
                      <a:pt x="276" y="350"/>
                      <a:pt x="281" y="347"/>
                    </a:cubicBezTo>
                    <a:cubicBezTo>
                      <a:pt x="280" y="349"/>
                      <a:pt x="284" y="349"/>
                      <a:pt x="282" y="347"/>
                    </a:cubicBezTo>
                    <a:cubicBezTo>
                      <a:pt x="282" y="347"/>
                      <a:pt x="283" y="347"/>
                      <a:pt x="283" y="346"/>
                    </a:cubicBezTo>
                    <a:cubicBezTo>
                      <a:pt x="283" y="346"/>
                      <a:pt x="284" y="346"/>
                      <a:pt x="284" y="346"/>
                    </a:cubicBezTo>
                    <a:cubicBezTo>
                      <a:pt x="284" y="346"/>
                      <a:pt x="284" y="346"/>
                      <a:pt x="284" y="346"/>
                    </a:cubicBezTo>
                    <a:cubicBezTo>
                      <a:pt x="286" y="344"/>
                      <a:pt x="289" y="343"/>
                      <a:pt x="291" y="341"/>
                    </a:cubicBezTo>
                    <a:cubicBezTo>
                      <a:pt x="292" y="342"/>
                      <a:pt x="292" y="342"/>
                      <a:pt x="292" y="342"/>
                    </a:cubicBezTo>
                    <a:cubicBezTo>
                      <a:pt x="293" y="342"/>
                      <a:pt x="293" y="342"/>
                      <a:pt x="293" y="341"/>
                    </a:cubicBezTo>
                    <a:cubicBezTo>
                      <a:pt x="293" y="341"/>
                      <a:pt x="293" y="341"/>
                      <a:pt x="293" y="340"/>
                    </a:cubicBezTo>
                    <a:cubicBezTo>
                      <a:pt x="340" y="309"/>
                      <a:pt x="371" y="256"/>
                      <a:pt x="371" y="195"/>
                    </a:cubicBezTo>
                    <a:cubicBezTo>
                      <a:pt x="371" y="167"/>
                      <a:pt x="364" y="142"/>
                      <a:pt x="353" y="118"/>
                    </a:cubicBezTo>
                    <a:cubicBezTo>
                      <a:pt x="353" y="119"/>
                      <a:pt x="353" y="119"/>
                      <a:pt x="354" y="119"/>
                    </a:cubicBezTo>
                    <a:cubicBezTo>
                      <a:pt x="355" y="118"/>
                      <a:pt x="353" y="117"/>
                      <a:pt x="353" y="118"/>
                    </a:cubicBezTo>
                    <a:cubicBezTo>
                      <a:pt x="351" y="113"/>
                      <a:pt x="348" y="109"/>
                      <a:pt x="346" y="105"/>
                    </a:cubicBezTo>
                    <a:cubicBezTo>
                      <a:pt x="346" y="105"/>
                      <a:pt x="346" y="105"/>
                      <a:pt x="346" y="105"/>
                    </a:cubicBezTo>
                    <a:cubicBezTo>
                      <a:pt x="346" y="105"/>
                      <a:pt x="346" y="105"/>
                      <a:pt x="346" y="105"/>
                    </a:cubicBezTo>
                    <a:cubicBezTo>
                      <a:pt x="342" y="98"/>
                      <a:pt x="337" y="91"/>
                      <a:pt x="332" y="85"/>
                    </a:cubicBezTo>
                    <a:cubicBezTo>
                      <a:pt x="332" y="85"/>
                      <a:pt x="332" y="84"/>
                      <a:pt x="332" y="84"/>
                    </a:cubicBezTo>
                    <a:cubicBezTo>
                      <a:pt x="332" y="84"/>
                      <a:pt x="332" y="84"/>
                      <a:pt x="331" y="84"/>
                    </a:cubicBezTo>
                    <a:cubicBezTo>
                      <a:pt x="318" y="68"/>
                      <a:pt x="302" y="54"/>
                      <a:pt x="284" y="44"/>
                    </a:cubicBezTo>
                    <a:cubicBezTo>
                      <a:pt x="284" y="44"/>
                      <a:pt x="284" y="44"/>
                      <a:pt x="284" y="44"/>
                    </a:cubicBezTo>
                    <a:cubicBezTo>
                      <a:pt x="308" y="57"/>
                      <a:pt x="329" y="77"/>
                      <a:pt x="345" y="100"/>
                    </a:cubicBezTo>
                    <a:cubicBezTo>
                      <a:pt x="344" y="100"/>
                      <a:pt x="344" y="103"/>
                      <a:pt x="346" y="102"/>
                    </a:cubicBezTo>
                    <a:cubicBezTo>
                      <a:pt x="346" y="102"/>
                      <a:pt x="346" y="102"/>
                      <a:pt x="346" y="102"/>
                    </a:cubicBezTo>
                    <a:cubicBezTo>
                      <a:pt x="348" y="105"/>
                      <a:pt x="350" y="108"/>
                      <a:pt x="351" y="111"/>
                    </a:cubicBezTo>
                    <a:cubicBezTo>
                      <a:pt x="351" y="111"/>
                      <a:pt x="351" y="111"/>
                      <a:pt x="351" y="112"/>
                    </a:cubicBezTo>
                    <a:cubicBezTo>
                      <a:pt x="352" y="112"/>
                      <a:pt x="352" y="112"/>
                      <a:pt x="352" y="112"/>
                    </a:cubicBezTo>
                    <a:cubicBezTo>
                      <a:pt x="359" y="123"/>
                      <a:pt x="364" y="135"/>
                      <a:pt x="368" y="147"/>
                    </a:cubicBezTo>
                    <a:cubicBezTo>
                      <a:pt x="370" y="154"/>
                      <a:pt x="372" y="159"/>
                      <a:pt x="372" y="157"/>
                    </a:cubicBezTo>
                    <a:cubicBezTo>
                      <a:pt x="373" y="156"/>
                      <a:pt x="372" y="149"/>
                      <a:pt x="370" y="142"/>
                    </a:cubicBezTo>
                    <a:cubicBezTo>
                      <a:pt x="364" y="123"/>
                      <a:pt x="355" y="106"/>
                      <a:pt x="343" y="90"/>
                    </a:cubicBezTo>
                    <a:cubicBezTo>
                      <a:pt x="344" y="90"/>
                      <a:pt x="344" y="90"/>
                      <a:pt x="344" y="90"/>
                    </a:cubicBezTo>
                    <a:cubicBezTo>
                      <a:pt x="344" y="90"/>
                      <a:pt x="344" y="89"/>
                      <a:pt x="344" y="89"/>
                    </a:cubicBezTo>
                    <a:cubicBezTo>
                      <a:pt x="344" y="89"/>
                      <a:pt x="343" y="89"/>
                      <a:pt x="343" y="89"/>
                    </a:cubicBezTo>
                    <a:cubicBezTo>
                      <a:pt x="343" y="89"/>
                      <a:pt x="343" y="89"/>
                      <a:pt x="343" y="90"/>
                    </a:cubicBezTo>
                    <a:cubicBezTo>
                      <a:pt x="339" y="85"/>
                      <a:pt x="336" y="81"/>
                      <a:pt x="332" y="76"/>
                    </a:cubicBezTo>
                    <a:cubicBezTo>
                      <a:pt x="332" y="76"/>
                      <a:pt x="332" y="76"/>
                      <a:pt x="332" y="76"/>
                    </a:cubicBezTo>
                    <a:cubicBezTo>
                      <a:pt x="331" y="76"/>
                      <a:pt x="331" y="75"/>
                      <a:pt x="331" y="75"/>
                    </a:cubicBezTo>
                    <a:cubicBezTo>
                      <a:pt x="331" y="75"/>
                      <a:pt x="331" y="75"/>
                      <a:pt x="331" y="75"/>
                    </a:cubicBezTo>
                    <a:cubicBezTo>
                      <a:pt x="316" y="59"/>
                      <a:pt x="298" y="46"/>
                      <a:pt x="279" y="36"/>
                    </a:cubicBezTo>
                    <a:cubicBezTo>
                      <a:pt x="279" y="36"/>
                      <a:pt x="279" y="35"/>
                      <a:pt x="278" y="35"/>
                    </a:cubicBezTo>
                    <a:cubicBezTo>
                      <a:pt x="278" y="35"/>
                      <a:pt x="278" y="35"/>
                      <a:pt x="278" y="35"/>
                    </a:cubicBezTo>
                    <a:cubicBezTo>
                      <a:pt x="272" y="32"/>
                      <a:pt x="265" y="29"/>
                      <a:pt x="259" y="27"/>
                    </a:cubicBezTo>
                    <a:cubicBezTo>
                      <a:pt x="258" y="27"/>
                      <a:pt x="257" y="27"/>
                      <a:pt x="257" y="26"/>
                    </a:cubicBezTo>
                    <a:cubicBezTo>
                      <a:pt x="257" y="26"/>
                      <a:pt x="257" y="26"/>
                      <a:pt x="257" y="25"/>
                    </a:cubicBezTo>
                    <a:cubicBezTo>
                      <a:pt x="256" y="25"/>
                      <a:pt x="256" y="25"/>
                      <a:pt x="255" y="25"/>
                    </a:cubicBezTo>
                    <a:cubicBezTo>
                      <a:pt x="255" y="26"/>
                      <a:pt x="255" y="26"/>
                      <a:pt x="255" y="26"/>
                    </a:cubicBezTo>
                    <a:cubicBezTo>
                      <a:pt x="252" y="25"/>
                      <a:pt x="248" y="23"/>
                      <a:pt x="245" y="22"/>
                    </a:cubicBezTo>
                    <a:cubicBezTo>
                      <a:pt x="245" y="22"/>
                      <a:pt x="245" y="22"/>
                      <a:pt x="245" y="22"/>
                    </a:cubicBezTo>
                    <a:cubicBezTo>
                      <a:pt x="245" y="21"/>
                      <a:pt x="244" y="21"/>
                      <a:pt x="244" y="22"/>
                    </a:cubicBezTo>
                    <a:cubicBezTo>
                      <a:pt x="243" y="22"/>
                      <a:pt x="241" y="22"/>
                      <a:pt x="240" y="21"/>
                    </a:cubicBezTo>
                    <a:cubicBezTo>
                      <a:pt x="240" y="21"/>
                      <a:pt x="240" y="21"/>
                      <a:pt x="240" y="20"/>
                    </a:cubicBezTo>
                    <a:cubicBezTo>
                      <a:pt x="240" y="20"/>
                      <a:pt x="239" y="20"/>
                      <a:pt x="239" y="20"/>
                    </a:cubicBezTo>
                    <a:cubicBezTo>
                      <a:pt x="239" y="21"/>
                      <a:pt x="239" y="21"/>
                      <a:pt x="239" y="21"/>
                    </a:cubicBezTo>
                    <a:cubicBezTo>
                      <a:pt x="237" y="20"/>
                      <a:pt x="235" y="20"/>
                      <a:pt x="234" y="20"/>
                    </a:cubicBezTo>
                    <a:cubicBezTo>
                      <a:pt x="234" y="20"/>
                      <a:pt x="234" y="20"/>
                      <a:pt x="234" y="20"/>
                    </a:cubicBezTo>
                    <a:cubicBezTo>
                      <a:pt x="234" y="20"/>
                      <a:pt x="234" y="20"/>
                      <a:pt x="234" y="20"/>
                    </a:cubicBezTo>
                    <a:cubicBezTo>
                      <a:pt x="232" y="19"/>
                      <a:pt x="231" y="19"/>
                      <a:pt x="229" y="19"/>
                    </a:cubicBezTo>
                    <a:cubicBezTo>
                      <a:pt x="230" y="18"/>
                      <a:pt x="230" y="17"/>
                      <a:pt x="231" y="15"/>
                    </a:cubicBezTo>
                    <a:cubicBezTo>
                      <a:pt x="229" y="15"/>
                      <a:pt x="230" y="18"/>
                      <a:pt x="228" y="18"/>
                    </a:cubicBezTo>
                    <a:cubicBezTo>
                      <a:pt x="228" y="18"/>
                      <a:pt x="228" y="18"/>
                      <a:pt x="228" y="18"/>
                    </a:cubicBezTo>
                    <a:cubicBezTo>
                      <a:pt x="220" y="17"/>
                      <a:pt x="213" y="16"/>
                      <a:pt x="206" y="16"/>
                    </a:cubicBezTo>
                    <a:cubicBezTo>
                      <a:pt x="205" y="15"/>
                      <a:pt x="205" y="15"/>
                      <a:pt x="205" y="16"/>
                    </a:cubicBezTo>
                    <a:cubicBezTo>
                      <a:pt x="204" y="16"/>
                      <a:pt x="203" y="16"/>
                      <a:pt x="203" y="16"/>
                    </a:cubicBezTo>
                    <a:cubicBezTo>
                      <a:pt x="203" y="16"/>
                      <a:pt x="203" y="16"/>
                      <a:pt x="203" y="16"/>
                    </a:cubicBezTo>
                    <a:cubicBezTo>
                      <a:pt x="202" y="16"/>
                      <a:pt x="202" y="16"/>
                      <a:pt x="202" y="16"/>
                    </a:cubicBezTo>
                    <a:cubicBezTo>
                      <a:pt x="164" y="14"/>
                      <a:pt x="126" y="25"/>
                      <a:pt x="95" y="45"/>
                    </a:cubicBezTo>
                    <a:cubicBezTo>
                      <a:pt x="95" y="45"/>
                      <a:pt x="95" y="44"/>
                      <a:pt x="95" y="44"/>
                    </a:cubicBezTo>
                    <a:cubicBezTo>
                      <a:pt x="92" y="43"/>
                      <a:pt x="94" y="46"/>
                      <a:pt x="93" y="46"/>
                    </a:cubicBezTo>
                    <a:cubicBezTo>
                      <a:pt x="92" y="46"/>
                      <a:pt x="92" y="47"/>
                      <a:pt x="93" y="47"/>
                    </a:cubicBezTo>
                    <a:cubicBezTo>
                      <a:pt x="91" y="47"/>
                      <a:pt x="90" y="48"/>
                      <a:pt x="89" y="49"/>
                    </a:cubicBezTo>
                    <a:cubicBezTo>
                      <a:pt x="89" y="49"/>
                      <a:pt x="89" y="49"/>
                      <a:pt x="89" y="49"/>
                    </a:cubicBezTo>
                    <a:cubicBezTo>
                      <a:pt x="88" y="49"/>
                      <a:pt x="88" y="49"/>
                      <a:pt x="87" y="49"/>
                    </a:cubicBezTo>
                    <a:cubicBezTo>
                      <a:pt x="87" y="49"/>
                      <a:pt x="87" y="50"/>
                      <a:pt x="87" y="50"/>
                    </a:cubicBezTo>
                    <a:cubicBezTo>
                      <a:pt x="85" y="52"/>
                      <a:pt x="84" y="53"/>
                      <a:pt x="82" y="55"/>
                    </a:cubicBezTo>
                    <a:cubicBezTo>
                      <a:pt x="82" y="54"/>
                      <a:pt x="82" y="54"/>
                      <a:pt x="82" y="55"/>
                    </a:cubicBezTo>
                    <a:cubicBezTo>
                      <a:pt x="79" y="57"/>
                      <a:pt x="77" y="59"/>
                      <a:pt x="74" y="61"/>
                    </a:cubicBezTo>
                    <a:cubicBezTo>
                      <a:pt x="74" y="61"/>
                      <a:pt x="74" y="61"/>
                      <a:pt x="74" y="61"/>
                    </a:cubicBezTo>
                    <a:cubicBezTo>
                      <a:pt x="74" y="61"/>
                      <a:pt x="74" y="61"/>
                      <a:pt x="74" y="61"/>
                    </a:cubicBezTo>
                    <a:cubicBezTo>
                      <a:pt x="70" y="65"/>
                      <a:pt x="66" y="69"/>
                      <a:pt x="63" y="72"/>
                    </a:cubicBezTo>
                    <a:cubicBezTo>
                      <a:pt x="49" y="85"/>
                      <a:pt x="38" y="100"/>
                      <a:pt x="29" y="117"/>
                    </a:cubicBezTo>
                    <a:cubicBezTo>
                      <a:pt x="32" y="112"/>
                      <a:pt x="34" y="107"/>
                      <a:pt x="38" y="102"/>
                    </a:cubicBezTo>
                    <a:cubicBezTo>
                      <a:pt x="47" y="86"/>
                      <a:pt x="59" y="72"/>
                      <a:pt x="72" y="60"/>
                    </a:cubicBezTo>
                    <a:cubicBezTo>
                      <a:pt x="73" y="60"/>
                      <a:pt x="73" y="60"/>
                      <a:pt x="73" y="59"/>
                    </a:cubicBezTo>
                    <a:cubicBezTo>
                      <a:pt x="75" y="58"/>
                      <a:pt x="76" y="56"/>
                      <a:pt x="78" y="55"/>
                    </a:cubicBezTo>
                    <a:cubicBezTo>
                      <a:pt x="78" y="55"/>
                      <a:pt x="79" y="56"/>
                      <a:pt x="79" y="55"/>
                    </a:cubicBezTo>
                    <a:cubicBezTo>
                      <a:pt x="79" y="55"/>
                      <a:pt x="79" y="54"/>
                      <a:pt x="79" y="54"/>
                    </a:cubicBezTo>
                    <a:cubicBezTo>
                      <a:pt x="81" y="53"/>
                      <a:pt x="83" y="51"/>
                      <a:pt x="85" y="50"/>
                    </a:cubicBezTo>
                    <a:cubicBezTo>
                      <a:pt x="85" y="50"/>
                      <a:pt x="85" y="51"/>
                      <a:pt x="85" y="51"/>
                    </a:cubicBezTo>
                    <a:cubicBezTo>
                      <a:pt x="85" y="50"/>
                      <a:pt x="86" y="50"/>
                      <a:pt x="86" y="49"/>
                    </a:cubicBezTo>
                    <a:cubicBezTo>
                      <a:pt x="123" y="22"/>
                      <a:pt x="169" y="9"/>
                      <a:pt x="215" y="13"/>
                    </a:cubicBezTo>
                    <a:cubicBezTo>
                      <a:pt x="215" y="13"/>
                      <a:pt x="215" y="13"/>
                      <a:pt x="215" y="13"/>
                    </a:cubicBezTo>
                    <a:cubicBezTo>
                      <a:pt x="215" y="13"/>
                      <a:pt x="215" y="14"/>
                      <a:pt x="215" y="14"/>
                    </a:cubicBezTo>
                    <a:cubicBezTo>
                      <a:pt x="216" y="14"/>
                      <a:pt x="216" y="14"/>
                      <a:pt x="216" y="14"/>
                    </a:cubicBezTo>
                    <a:cubicBezTo>
                      <a:pt x="216" y="14"/>
                      <a:pt x="216" y="13"/>
                      <a:pt x="216" y="13"/>
                    </a:cubicBezTo>
                    <a:cubicBezTo>
                      <a:pt x="223" y="13"/>
                      <a:pt x="229" y="14"/>
                      <a:pt x="236" y="16"/>
                    </a:cubicBezTo>
                    <a:cubicBezTo>
                      <a:pt x="235" y="18"/>
                      <a:pt x="238" y="17"/>
                      <a:pt x="237" y="19"/>
                    </a:cubicBezTo>
                    <a:cubicBezTo>
                      <a:pt x="238" y="19"/>
                      <a:pt x="238" y="17"/>
                      <a:pt x="237" y="16"/>
                    </a:cubicBezTo>
                    <a:cubicBezTo>
                      <a:pt x="239" y="16"/>
                      <a:pt x="240" y="16"/>
                      <a:pt x="242" y="17"/>
                    </a:cubicBezTo>
                    <a:cubicBezTo>
                      <a:pt x="242" y="17"/>
                      <a:pt x="242" y="17"/>
                      <a:pt x="242" y="18"/>
                    </a:cubicBezTo>
                    <a:cubicBezTo>
                      <a:pt x="242" y="17"/>
                      <a:pt x="242" y="17"/>
                      <a:pt x="243" y="17"/>
                    </a:cubicBezTo>
                    <a:cubicBezTo>
                      <a:pt x="247" y="18"/>
                      <a:pt x="251" y="19"/>
                      <a:pt x="255" y="20"/>
                    </a:cubicBezTo>
                    <a:cubicBezTo>
                      <a:pt x="254" y="22"/>
                      <a:pt x="255" y="21"/>
                      <a:pt x="255" y="20"/>
                    </a:cubicBezTo>
                    <a:cubicBezTo>
                      <a:pt x="256" y="21"/>
                      <a:pt x="257" y="21"/>
                      <a:pt x="258" y="21"/>
                    </a:cubicBezTo>
                    <a:cubicBezTo>
                      <a:pt x="261" y="22"/>
                      <a:pt x="264" y="23"/>
                      <a:pt x="267" y="24"/>
                    </a:cubicBezTo>
                    <a:cubicBezTo>
                      <a:pt x="266" y="26"/>
                      <a:pt x="268" y="26"/>
                      <a:pt x="268" y="25"/>
                    </a:cubicBezTo>
                    <a:cubicBezTo>
                      <a:pt x="269" y="25"/>
                      <a:pt x="270" y="25"/>
                      <a:pt x="270" y="26"/>
                    </a:cubicBezTo>
                    <a:cubicBezTo>
                      <a:pt x="271" y="26"/>
                      <a:pt x="272" y="27"/>
                      <a:pt x="272" y="27"/>
                    </a:cubicBezTo>
                    <a:cubicBezTo>
                      <a:pt x="272" y="27"/>
                      <a:pt x="272" y="26"/>
                      <a:pt x="272" y="26"/>
                    </a:cubicBezTo>
                    <a:cubicBezTo>
                      <a:pt x="273" y="27"/>
                      <a:pt x="275" y="27"/>
                      <a:pt x="276" y="28"/>
                    </a:cubicBezTo>
                    <a:cubicBezTo>
                      <a:pt x="276" y="28"/>
                      <a:pt x="276" y="29"/>
                      <a:pt x="276" y="29"/>
                    </a:cubicBezTo>
                    <a:cubicBezTo>
                      <a:pt x="276" y="29"/>
                      <a:pt x="277" y="29"/>
                      <a:pt x="277" y="28"/>
                    </a:cubicBezTo>
                    <a:cubicBezTo>
                      <a:pt x="277" y="28"/>
                      <a:pt x="278" y="29"/>
                      <a:pt x="278" y="29"/>
                    </a:cubicBezTo>
                    <a:cubicBezTo>
                      <a:pt x="278" y="30"/>
                      <a:pt x="278" y="30"/>
                      <a:pt x="277" y="30"/>
                    </a:cubicBezTo>
                    <a:cubicBezTo>
                      <a:pt x="278" y="32"/>
                      <a:pt x="279" y="31"/>
                      <a:pt x="279" y="29"/>
                    </a:cubicBezTo>
                    <a:cubicBezTo>
                      <a:pt x="279" y="29"/>
                      <a:pt x="280" y="30"/>
                      <a:pt x="280" y="30"/>
                    </a:cubicBezTo>
                    <a:cubicBezTo>
                      <a:pt x="280" y="30"/>
                      <a:pt x="280" y="31"/>
                      <a:pt x="280" y="31"/>
                    </a:cubicBezTo>
                    <a:cubicBezTo>
                      <a:pt x="281" y="31"/>
                      <a:pt x="281" y="31"/>
                      <a:pt x="282" y="31"/>
                    </a:cubicBezTo>
                    <a:cubicBezTo>
                      <a:pt x="282" y="31"/>
                      <a:pt x="282" y="31"/>
                      <a:pt x="282" y="31"/>
                    </a:cubicBezTo>
                    <a:cubicBezTo>
                      <a:pt x="282" y="31"/>
                      <a:pt x="282" y="31"/>
                      <a:pt x="283" y="31"/>
                    </a:cubicBezTo>
                    <a:cubicBezTo>
                      <a:pt x="282" y="32"/>
                      <a:pt x="282" y="34"/>
                      <a:pt x="280" y="34"/>
                    </a:cubicBezTo>
                    <a:cubicBezTo>
                      <a:pt x="280" y="35"/>
                      <a:pt x="280" y="35"/>
                      <a:pt x="280" y="36"/>
                    </a:cubicBezTo>
                    <a:cubicBezTo>
                      <a:pt x="282" y="35"/>
                      <a:pt x="283" y="33"/>
                      <a:pt x="284" y="32"/>
                    </a:cubicBezTo>
                    <a:cubicBezTo>
                      <a:pt x="346" y="62"/>
                      <a:pt x="388" y="121"/>
                      <a:pt x="393" y="191"/>
                    </a:cubicBezTo>
                    <a:cubicBezTo>
                      <a:pt x="393" y="195"/>
                      <a:pt x="394" y="196"/>
                      <a:pt x="394" y="195"/>
                    </a:cubicBezTo>
                    <a:cubicBezTo>
                      <a:pt x="395" y="194"/>
                      <a:pt x="395" y="189"/>
                      <a:pt x="394" y="186"/>
                    </a:cubicBezTo>
                    <a:close/>
                    <a:moveTo>
                      <a:pt x="61" y="66"/>
                    </a:moveTo>
                    <a:cubicBezTo>
                      <a:pt x="61" y="66"/>
                      <a:pt x="61" y="66"/>
                      <a:pt x="61" y="66"/>
                    </a:cubicBezTo>
                    <a:cubicBezTo>
                      <a:pt x="61" y="66"/>
                      <a:pt x="61" y="66"/>
                      <a:pt x="61" y="66"/>
                    </a:cubicBezTo>
                    <a:cubicBezTo>
                      <a:pt x="51" y="76"/>
                      <a:pt x="43" y="87"/>
                      <a:pt x="35" y="99"/>
                    </a:cubicBezTo>
                    <a:cubicBezTo>
                      <a:pt x="16" y="130"/>
                      <a:pt x="8" y="166"/>
                      <a:pt x="9" y="201"/>
                    </a:cubicBezTo>
                    <a:cubicBezTo>
                      <a:pt x="9" y="223"/>
                      <a:pt x="14" y="246"/>
                      <a:pt x="22" y="268"/>
                    </a:cubicBezTo>
                    <a:cubicBezTo>
                      <a:pt x="11" y="240"/>
                      <a:pt x="6" y="211"/>
                      <a:pt x="8" y="181"/>
                    </a:cubicBezTo>
                    <a:cubicBezTo>
                      <a:pt x="10" y="132"/>
                      <a:pt x="33" y="87"/>
                      <a:pt x="69" y="54"/>
                    </a:cubicBezTo>
                    <a:cubicBezTo>
                      <a:pt x="69" y="56"/>
                      <a:pt x="70" y="56"/>
                      <a:pt x="71" y="56"/>
                    </a:cubicBezTo>
                    <a:cubicBezTo>
                      <a:pt x="68" y="59"/>
                      <a:pt x="64" y="63"/>
                      <a:pt x="61" y="66"/>
                    </a:cubicBezTo>
                    <a:close/>
                  </a:path>
                </a:pathLst>
              </a:custGeom>
              <a:solidFill>
                <a:srgbClr val="6CBDB5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200">
                  <a:solidFill>
                    <a:srgbClr val="292929"/>
                  </a:solidFill>
                  <a:latin typeface="Montserrat ExtraBold"/>
                  <a:ea typeface="Montserrat ExtraBold"/>
                  <a:cs typeface="Montserrat ExtraBold"/>
                  <a:sym typeface="Montserrat ExtraBold"/>
                </a:endParaRPr>
              </a:p>
            </p:txBody>
          </p:sp>
          <p:sp>
            <p:nvSpPr>
              <p:cNvPr id="115" name="Google Shape;115;p4"/>
              <p:cNvSpPr/>
              <p:nvPr/>
            </p:nvSpPr>
            <p:spPr>
              <a:xfrm>
                <a:off x="19738976" y="4878387"/>
                <a:ext cx="3622675" cy="4208463"/>
              </a:xfrm>
              <a:custGeom>
                <a:rect b="b" l="l" r="r" t="t"/>
                <a:pathLst>
                  <a:path extrusionOk="0" h="374" w="322">
                    <a:moveTo>
                      <a:pt x="91" y="371"/>
                    </a:moveTo>
                    <a:cubicBezTo>
                      <a:pt x="52" y="345"/>
                      <a:pt x="22" y="303"/>
                      <a:pt x="11" y="254"/>
                    </a:cubicBezTo>
                    <a:cubicBezTo>
                      <a:pt x="1" y="205"/>
                      <a:pt x="9" y="152"/>
                      <a:pt x="36" y="108"/>
                    </a:cubicBezTo>
                    <a:cubicBezTo>
                      <a:pt x="80" y="37"/>
                      <a:pt x="164" y="0"/>
                      <a:pt x="245" y="14"/>
                    </a:cubicBezTo>
                    <a:cubicBezTo>
                      <a:pt x="272" y="18"/>
                      <a:pt x="297" y="28"/>
                      <a:pt x="319" y="40"/>
                    </a:cubicBezTo>
                    <a:cubicBezTo>
                      <a:pt x="320" y="41"/>
                      <a:pt x="322" y="42"/>
                      <a:pt x="321" y="41"/>
                    </a:cubicBezTo>
                    <a:cubicBezTo>
                      <a:pt x="320" y="41"/>
                      <a:pt x="319" y="39"/>
                      <a:pt x="317" y="38"/>
                    </a:cubicBezTo>
                    <a:cubicBezTo>
                      <a:pt x="271" y="12"/>
                      <a:pt x="215" y="3"/>
                      <a:pt x="163" y="15"/>
                    </a:cubicBezTo>
                    <a:cubicBezTo>
                      <a:pt x="111" y="27"/>
                      <a:pt x="63" y="61"/>
                      <a:pt x="35" y="107"/>
                    </a:cubicBezTo>
                    <a:cubicBezTo>
                      <a:pt x="8" y="151"/>
                      <a:pt x="0" y="205"/>
                      <a:pt x="11" y="255"/>
                    </a:cubicBezTo>
                    <a:cubicBezTo>
                      <a:pt x="22" y="304"/>
                      <a:pt x="53" y="347"/>
                      <a:pt x="92" y="373"/>
                    </a:cubicBezTo>
                    <a:cubicBezTo>
                      <a:pt x="93" y="374"/>
                      <a:pt x="94" y="374"/>
                      <a:pt x="94" y="374"/>
                    </a:cubicBezTo>
                    <a:cubicBezTo>
                      <a:pt x="93" y="373"/>
                      <a:pt x="92" y="372"/>
                      <a:pt x="91" y="371"/>
                    </a:cubicBezTo>
                    <a:close/>
                  </a:path>
                </a:pathLst>
              </a:custGeom>
              <a:solidFill>
                <a:srgbClr val="6CBDB5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200">
                  <a:solidFill>
                    <a:srgbClr val="292929"/>
                  </a:solidFill>
                  <a:latin typeface="Montserrat ExtraBold"/>
                  <a:ea typeface="Montserrat ExtraBold"/>
                  <a:cs typeface="Montserrat ExtraBold"/>
                  <a:sym typeface="Montserrat ExtraBold"/>
                </a:endParaRPr>
              </a:p>
            </p:txBody>
          </p:sp>
          <p:sp>
            <p:nvSpPr>
              <p:cNvPr id="116" name="Google Shape;116;p4"/>
              <p:cNvSpPr/>
              <p:nvPr/>
            </p:nvSpPr>
            <p:spPr>
              <a:xfrm>
                <a:off x="19829463" y="5070475"/>
                <a:ext cx="1789113" cy="3554413"/>
              </a:xfrm>
              <a:custGeom>
                <a:rect b="b" l="l" r="r" t="t"/>
                <a:pathLst>
                  <a:path extrusionOk="0" h="316" w="159">
                    <a:moveTo>
                      <a:pt x="49" y="67"/>
                    </a:moveTo>
                    <a:cubicBezTo>
                      <a:pt x="76" y="35"/>
                      <a:pt x="114" y="11"/>
                      <a:pt x="156" y="1"/>
                    </a:cubicBezTo>
                    <a:cubicBezTo>
                      <a:pt x="157" y="0"/>
                      <a:pt x="158" y="0"/>
                      <a:pt x="159" y="0"/>
                    </a:cubicBezTo>
                    <a:cubicBezTo>
                      <a:pt x="158" y="0"/>
                      <a:pt x="157" y="0"/>
                      <a:pt x="155" y="0"/>
                    </a:cubicBezTo>
                    <a:cubicBezTo>
                      <a:pt x="99" y="14"/>
                      <a:pt x="50" y="53"/>
                      <a:pt x="23" y="105"/>
                    </a:cubicBezTo>
                    <a:cubicBezTo>
                      <a:pt x="8" y="133"/>
                      <a:pt x="0" y="164"/>
                      <a:pt x="1" y="197"/>
                    </a:cubicBezTo>
                    <a:cubicBezTo>
                      <a:pt x="3" y="241"/>
                      <a:pt x="18" y="278"/>
                      <a:pt x="43" y="313"/>
                    </a:cubicBezTo>
                    <a:cubicBezTo>
                      <a:pt x="44" y="315"/>
                      <a:pt x="45" y="316"/>
                      <a:pt x="45" y="316"/>
                    </a:cubicBezTo>
                    <a:cubicBezTo>
                      <a:pt x="45" y="316"/>
                      <a:pt x="45" y="315"/>
                      <a:pt x="44" y="314"/>
                    </a:cubicBezTo>
                    <a:cubicBezTo>
                      <a:pt x="17" y="276"/>
                      <a:pt x="1" y="232"/>
                      <a:pt x="3" y="185"/>
                    </a:cubicBezTo>
                    <a:cubicBezTo>
                      <a:pt x="4" y="142"/>
                      <a:pt x="21" y="100"/>
                      <a:pt x="49" y="67"/>
                    </a:cubicBezTo>
                    <a:close/>
                  </a:path>
                </a:pathLst>
              </a:custGeom>
              <a:solidFill>
                <a:srgbClr val="6CBDB5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200">
                  <a:solidFill>
                    <a:srgbClr val="292929"/>
                  </a:solidFill>
                  <a:latin typeface="Montserrat ExtraBold"/>
                  <a:ea typeface="Montserrat ExtraBold"/>
                  <a:cs typeface="Montserrat ExtraBold"/>
                  <a:sym typeface="Montserrat ExtraBold"/>
                </a:endParaRPr>
              </a:p>
            </p:txBody>
          </p:sp>
          <p:sp>
            <p:nvSpPr>
              <p:cNvPr id="117" name="Google Shape;117;p4"/>
              <p:cNvSpPr/>
              <p:nvPr/>
            </p:nvSpPr>
            <p:spPr>
              <a:xfrm>
                <a:off x="19796126" y="6430962"/>
                <a:ext cx="4454525" cy="3116263"/>
              </a:xfrm>
              <a:custGeom>
                <a:rect b="b" l="l" r="r" t="t"/>
                <a:pathLst>
                  <a:path extrusionOk="0" h="277" w="396">
                    <a:moveTo>
                      <a:pt x="394" y="74"/>
                    </a:moveTo>
                    <a:cubicBezTo>
                      <a:pt x="394" y="75"/>
                      <a:pt x="394" y="77"/>
                      <a:pt x="394" y="78"/>
                    </a:cubicBezTo>
                    <a:cubicBezTo>
                      <a:pt x="395" y="100"/>
                      <a:pt x="392" y="124"/>
                      <a:pt x="385" y="146"/>
                    </a:cubicBezTo>
                    <a:cubicBezTo>
                      <a:pt x="377" y="166"/>
                      <a:pt x="366" y="185"/>
                      <a:pt x="352" y="201"/>
                    </a:cubicBezTo>
                    <a:cubicBezTo>
                      <a:pt x="352" y="200"/>
                      <a:pt x="352" y="201"/>
                      <a:pt x="352" y="201"/>
                    </a:cubicBezTo>
                    <a:cubicBezTo>
                      <a:pt x="337" y="219"/>
                      <a:pt x="319" y="233"/>
                      <a:pt x="300" y="245"/>
                    </a:cubicBezTo>
                    <a:cubicBezTo>
                      <a:pt x="269" y="261"/>
                      <a:pt x="236" y="267"/>
                      <a:pt x="202" y="267"/>
                    </a:cubicBezTo>
                    <a:cubicBezTo>
                      <a:pt x="141" y="266"/>
                      <a:pt x="84" y="235"/>
                      <a:pt x="48" y="188"/>
                    </a:cubicBezTo>
                    <a:cubicBezTo>
                      <a:pt x="32" y="165"/>
                      <a:pt x="20" y="139"/>
                      <a:pt x="15" y="112"/>
                    </a:cubicBezTo>
                    <a:cubicBezTo>
                      <a:pt x="14" y="108"/>
                      <a:pt x="13" y="105"/>
                      <a:pt x="13" y="105"/>
                    </a:cubicBezTo>
                    <a:cubicBezTo>
                      <a:pt x="12" y="105"/>
                      <a:pt x="12" y="108"/>
                      <a:pt x="13" y="112"/>
                    </a:cubicBezTo>
                    <a:cubicBezTo>
                      <a:pt x="16" y="126"/>
                      <a:pt x="20" y="140"/>
                      <a:pt x="26" y="153"/>
                    </a:cubicBezTo>
                    <a:cubicBezTo>
                      <a:pt x="25" y="152"/>
                      <a:pt x="25" y="152"/>
                      <a:pt x="25" y="153"/>
                    </a:cubicBezTo>
                    <a:cubicBezTo>
                      <a:pt x="4" y="107"/>
                      <a:pt x="2" y="53"/>
                      <a:pt x="20" y="5"/>
                    </a:cubicBezTo>
                    <a:cubicBezTo>
                      <a:pt x="21" y="3"/>
                      <a:pt x="22" y="1"/>
                      <a:pt x="21" y="0"/>
                    </a:cubicBezTo>
                    <a:cubicBezTo>
                      <a:pt x="21" y="0"/>
                      <a:pt x="20" y="2"/>
                      <a:pt x="19" y="5"/>
                    </a:cubicBezTo>
                    <a:cubicBezTo>
                      <a:pt x="0" y="54"/>
                      <a:pt x="3" y="111"/>
                      <a:pt x="26" y="158"/>
                    </a:cubicBezTo>
                    <a:cubicBezTo>
                      <a:pt x="27" y="160"/>
                      <a:pt x="28" y="162"/>
                      <a:pt x="29" y="164"/>
                    </a:cubicBezTo>
                    <a:cubicBezTo>
                      <a:pt x="50" y="203"/>
                      <a:pt x="83" y="233"/>
                      <a:pt x="123" y="251"/>
                    </a:cubicBezTo>
                    <a:cubicBezTo>
                      <a:pt x="180" y="277"/>
                      <a:pt x="247" y="275"/>
                      <a:pt x="301" y="245"/>
                    </a:cubicBezTo>
                    <a:cubicBezTo>
                      <a:pt x="320" y="234"/>
                      <a:pt x="337" y="219"/>
                      <a:pt x="352" y="202"/>
                    </a:cubicBezTo>
                    <a:cubicBezTo>
                      <a:pt x="352" y="202"/>
                      <a:pt x="352" y="202"/>
                      <a:pt x="353" y="202"/>
                    </a:cubicBezTo>
                    <a:cubicBezTo>
                      <a:pt x="354" y="202"/>
                      <a:pt x="353" y="202"/>
                      <a:pt x="353" y="201"/>
                    </a:cubicBezTo>
                    <a:cubicBezTo>
                      <a:pt x="353" y="201"/>
                      <a:pt x="353" y="201"/>
                      <a:pt x="352" y="201"/>
                    </a:cubicBezTo>
                    <a:cubicBezTo>
                      <a:pt x="354" y="200"/>
                      <a:pt x="355" y="199"/>
                      <a:pt x="356" y="197"/>
                    </a:cubicBezTo>
                    <a:cubicBezTo>
                      <a:pt x="369" y="181"/>
                      <a:pt x="380" y="163"/>
                      <a:pt x="386" y="145"/>
                    </a:cubicBezTo>
                    <a:cubicBezTo>
                      <a:pt x="394" y="120"/>
                      <a:pt x="396" y="96"/>
                      <a:pt x="394" y="74"/>
                    </a:cubicBezTo>
                    <a:cubicBezTo>
                      <a:pt x="394" y="73"/>
                      <a:pt x="394" y="73"/>
                      <a:pt x="394" y="74"/>
                    </a:cubicBezTo>
                    <a:close/>
                  </a:path>
                </a:pathLst>
              </a:custGeom>
              <a:solidFill>
                <a:srgbClr val="6CBDB5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200">
                  <a:solidFill>
                    <a:srgbClr val="292929"/>
                  </a:solidFill>
                  <a:latin typeface="Montserrat ExtraBold"/>
                  <a:ea typeface="Montserrat ExtraBold"/>
                  <a:cs typeface="Montserrat ExtraBold"/>
                  <a:sym typeface="Montserrat ExtraBold"/>
                </a:endParaRPr>
              </a:p>
            </p:txBody>
          </p:sp>
        </p:grpSp>
        <p:grpSp>
          <p:nvGrpSpPr>
            <p:cNvPr id="118" name="Google Shape;118;p4"/>
            <p:cNvGrpSpPr/>
            <p:nvPr/>
          </p:nvGrpSpPr>
          <p:grpSpPr>
            <a:xfrm>
              <a:off x="6084336" y="3148331"/>
              <a:ext cx="1681567" cy="1705933"/>
              <a:chOff x="19738976" y="4878387"/>
              <a:chExt cx="4602163" cy="4668838"/>
            </a:xfrm>
          </p:grpSpPr>
          <p:sp>
            <p:nvSpPr>
              <p:cNvPr id="119" name="Google Shape;119;p4"/>
              <p:cNvSpPr/>
              <p:nvPr/>
            </p:nvSpPr>
            <p:spPr>
              <a:xfrm>
                <a:off x="19897726" y="5070475"/>
                <a:ext cx="4443413" cy="4410075"/>
              </a:xfrm>
              <a:custGeom>
                <a:rect b="b" l="l" r="r" t="t"/>
                <a:pathLst>
                  <a:path extrusionOk="0" h="392" w="395">
                    <a:moveTo>
                      <a:pt x="394" y="186"/>
                    </a:moveTo>
                    <a:cubicBezTo>
                      <a:pt x="391" y="144"/>
                      <a:pt x="374" y="109"/>
                      <a:pt x="351" y="81"/>
                    </a:cubicBezTo>
                    <a:cubicBezTo>
                      <a:pt x="349" y="79"/>
                      <a:pt x="347" y="76"/>
                      <a:pt x="345" y="74"/>
                    </a:cubicBezTo>
                    <a:cubicBezTo>
                      <a:pt x="345" y="74"/>
                      <a:pt x="345" y="74"/>
                      <a:pt x="346" y="74"/>
                    </a:cubicBezTo>
                    <a:cubicBezTo>
                      <a:pt x="346" y="74"/>
                      <a:pt x="346" y="73"/>
                      <a:pt x="346" y="73"/>
                    </a:cubicBezTo>
                    <a:cubicBezTo>
                      <a:pt x="345" y="73"/>
                      <a:pt x="345" y="73"/>
                      <a:pt x="344" y="73"/>
                    </a:cubicBezTo>
                    <a:cubicBezTo>
                      <a:pt x="344" y="73"/>
                      <a:pt x="344" y="73"/>
                      <a:pt x="344" y="74"/>
                    </a:cubicBezTo>
                    <a:cubicBezTo>
                      <a:pt x="341" y="70"/>
                      <a:pt x="338" y="67"/>
                      <a:pt x="334" y="63"/>
                    </a:cubicBezTo>
                    <a:cubicBezTo>
                      <a:pt x="334" y="63"/>
                      <a:pt x="335" y="63"/>
                      <a:pt x="334" y="61"/>
                    </a:cubicBezTo>
                    <a:cubicBezTo>
                      <a:pt x="334" y="62"/>
                      <a:pt x="333" y="62"/>
                      <a:pt x="333" y="63"/>
                    </a:cubicBezTo>
                    <a:cubicBezTo>
                      <a:pt x="316" y="46"/>
                      <a:pt x="295" y="33"/>
                      <a:pt x="270" y="23"/>
                    </a:cubicBezTo>
                    <a:cubicBezTo>
                      <a:pt x="270" y="23"/>
                      <a:pt x="270" y="23"/>
                      <a:pt x="270" y="23"/>
                    </a:cubicBezTo>
                    <a:cubicBezTo>
                      <a:pt x="270" y="23"/>
                      <a:pt x="270" y="23"/>
                      <a:pt x="270" y="23"/>
                    </a:cubicBezTo>
                    <a:cubicBezTo>
                      <a:pt x="267" y="22"/>
                      <a:pt x="264" y="21"/>
                      <a:pt x="261" y="20"/>
                    </a:cubicBezTo>
                    <a:cubicBezTo>
                      <a:pt x="262" y="19"/>
                      <a:pt x="263" y="17"/>
                      <a:pt x="262" y="16"/>
                    </a:cubicBezTo>
                    <a:cubicBezTo>
                      <a:pt x="262" y="17"/>
                      <a:pt x="261" y="18"/>
                      <a:pt x="260" y="20"/>
                    </a:cubicBezTo>
                    <a:cubicBezTo>
                      <a:pt x="260" y="19"/>
                      <a:pt x="260" y="19"/>
                      <a:pt x="259" y="19"/>
                    </a:cubicBezTo>
                    <a:cubicBezTo>
                      <a:pt x="259" y="19"/>
                      <a:pt x="260" y="19"/>
                      <a:pt x="260" y="19"/>
                    </a:cubicBezTo>
                    <a:cubicBezTo>
                      <a:pt x="260" y="18"/>
                      <a:pt x="259" y="18"/>
                      <a:pt x="260" y="18"/>
                    </a:cubicBezTo>
                    <a:cubicBezTo>
                      <a:pt x="260" y="18"/>
                      <a:pt x="260" y="18"/>
                      <a:pt x="260" y="18"/>
                    </a:cubicBezTo>
                    <a:cubicBezTo>
                      <a:pt x="260" y="18"/>
                      <a:pt x="260" y="18"/>
                      <a:pt x="260" y="18"/>
                    </a:cubicBezTo>
                    <a:cubicBezTo>
                      <a:pt x="260" y="18"/>
                      <a:pt x="260" y="18"/>
                      <a:pt x="260" y="18"/>
                    </a:cubicBezTo>
                    <a:cubicBezTo>
                      <a:pt x="260" y="17"/>
                      <a:pt x="260" y="17"/>
                      <a:pt x="260" y="17"/>
                    </a:cubicBezTo>
                    <a:cubicBezTo>
                      <a:pt x="260" y="17"/>
                      <a:pt x="260" y="16"/>
                      <a:pt x="260" y="16"/>
                    </a:cubicBezTo>
                    <a:cubicBezTo>
                      <a:pt x="259" y="16"/>
                      <a:pt x="259" y="16"/>
                      <a:pt x="258" y="16"/>
                    </a:cubicBezTo>
                    <a:cubicBezTo>
                      <a:pt x="258" y="17"/>
                      <a:pt x="258" y="17"/>
                      <a:pt x="258" y="18"/>
                    </a:cubicBezTo>
                    <a:cubicBezTo>
                      <a:pt x="258" y="18"/>
                      <a:pt x="259" y="18"/>
                      <a:pt x="259" y="18"/>
                    </a:cubicBezTo>
                    <a:cubicBezTo>
                      <a:pt x="259" y="18"/>
                      <a:pt x="259" y="19"/>
                      <a:pt x="259" y="19"/>
                    </a:cubicBezTo>
                    <a:cubicBezTo>
                      <a:pt x="259" y="19"/>
                      <a:pt x="259" y="19"/>
                      <a:pt x="259" y="19"/>
                    </a:cubicBezTo>
                    <a:cubicBezTo>
                      <a:pt x="258" y="19"/>
                      <a:pt x="256" y="18"/>
                      <a:pt x="255" y="18"/>
                    </a:cubicBezTo>
                    <a:cubicBezTo>
                      <a:pt x="254" y="18"/>
                      <a:pt x="254" y="17"/>
                      <a:pt x="253" y="17"/>
                    </a:cubicBezTo>
                    <a:cubicBezTo>
                      <a:pt x="253" y="17"/>
                      <a:pt x="253" y="17"/>
                      <a:pt x="253" y="17"/>
                    </a:cubicBezTo>
                    <a:cubicBezTo>
                      <a:pt x="252" y="17"/>
                      <a:pt x="252" y="17"/>
                      <a:pt x="252" y="17"/>
                    </a:cubicBezTo>
                    <a:cubicBezTo>
                      <a:pt x="194" y="0"/>
                      <a:pt x="133" y="11"/>
                      <a:pt x="86" y="45"/>
                    </a:cubicBezTo>
                    <a:cubicBezTo>
                      <a:pt x="86" y="44"/>
                      <a:pt x="87" y="43"/>
                      <a:pt x="87" y="42"/>
                    </a:cubicBezTo>
                    <a:cubicBezTo>
                      <a:pt x="86" y="41"/>
                      <a:pt x="85" y="44"/>
                      <a:pt x="85" y="45"/>
                    </a:cubicBezTo>
                    <a:cubicBezTo>
                      <a:pt x="84" y="46"/>
                      <a:pt x="84" y="46"/>
                      <a:pt x="83" y="46"/>
                    </a:cubicBezTo>
                    <a:cubicBezTo>
                      <a:pt x="83" y="45"/>
                      <a:pt x="82" y="44"/>
                      <a:pt x="84" y="42"/>
                    </a:cubicBezTo>
                    <a:cubicBezTo>
                      <a:pt x="82" y="42"/>
                      <a:pt x="82" y="44"/>
                      <a:pt x="82" y="46"/>
                    </a:cubicBezTo>
                    <a:cubicBezTo>
                      <a:pt x="83" y="46"/>
                      <a:pt x="83" y="46"/>
                      <a:pt x="83" y="47"/>
                    </a:cubicBezTo>
                    <a:cubicBezTo>
                      <a:pt x="79" y="50"/>
                      <a:pt x="75" y="53"/>
                      <a:pt x="71" y="56"/>
                    </a:cubicBezTo>
                    <a:cubicBezTo>
                      <a:pt x="71" y="56"/>
                      <a:pt x="71" y="55"/>
                      <a:pt x="69" y="54"/>
                    </a:cubicBezTo>
                    <a:cubicBezTo>
                      <a:pt x="74" y="49"/>
                      <a:pt x="79" y="45"/>
                      <a:pt x="85" y="41"/>
                    </a:cubicBezTo>
                    <a:cubicBezTo>
                      <a:pt x="85" y="42"/>
                      <a:pt x="86" y="41"/>
                      <a:pt x="86" y="40"/>
                    </a:cubicBezTo>
                    <a:cubicBezTo>
                      <a:pt x="96" y="33"/>
                      <a:pt x="106" y="27"/>
                      <a:pt x="117" y="22"/>
                    </a:cubicBezTo>
                    <a:cubicBezTo>
                      <a:pt x="127" y="18"/>
                      <a:pt x="134" y="14"/>
                      <a:pt x="134" y="13"/>
                    </a:cubicBezTo>
                    <a:cubicBezTo>
                      <a:pt x="134" y="12"/>
                      <a:pt x="125" y="13"/>
                      <a:pt x="116" y="18"/>
                    </a:cubicBezTo>
                    <a:cubicBezTo>
                      <a:pt x="51" y="46"/>
                      <a:pt x="5" y="112"/>
                      <a:pt x="2" y="183"/>
                    </a:cubicBezTo>
                    <a:cubicBezTo>
                      <a:pt x="0" y="228"/>
                      <a:pt x="13" y="273"/>
                      <a:pt x="40" y="309"/>
                    </a:cubicBezTo>
                    <a:cubicBezTo>
                      <a:pt x="66" y="344"/>
                      <a:pt x="105" y="370"/>
                      <a:pt x="147" y="381"/>
                    </a:cubicBezTo>
                    <a:cubicBezTo>
                      <a:pt x="190" y="392"/>
                      <a:pt x="236" y="387"/>
                      <a:pt x="274" y="369"/>
                    </a:cubicBezTo>
                    <a:cubicBezTo>
                      <a:pt x="313" y="350"/>
                      <a:pt x="345" y="318"/>
                      <a:pt x="363" y="281"/>
                    </a:cubicBezTo>
                    <a:cubicBezTo>
                      <a:pt x="364" y="277"/>
                      <a:pt x="365" y="274"/>
                      <a:pt x="365" y="274"/>
                    </a:cubicBezTo>
                    <a:cubicBezTo>
                      <a:pt x="364" y="274"/>
                      <a:pt x="362" y="277"/>
                      <a:pt x="361" y="281"/>
                    </a:cubicBezTo>
                    <a:cubicBezTo>
                      <a:pt x="362" y="279"/>
                      <a:pt x="362" y="279"/>
                      <a:pt x="362" y="279"/>
                    </a:cubicBezTo>
                    <a:cubicBezTo>
                      <a:pt x="341" y="318"/>
                      <a:pt x="306" y="352"/>
                      <a:pt x="263" y="368"/>
                    </a:cubicBezTo>
                    <a:cubicBezTo>
                      <a:pt x="248" y="373"/>
                      <a:pt x="231" y="376"/>
                      <a:pt x="214" y="377"/>
                    </a:cubicBezTo>
                    <a:cubicBezTo>
                      <a:pt x="231" y="375"/>
                      <a:pt x="248" y="371"/>
                      <a:pt x="264" y="365"/>
                    </a:cubicBezTo>
                    <a:cubicBezTo>
                      <a:pt x="310" y="345"/>
                      <a:pt x="341" y="309"/>
                      <a:pt x="358" y="267"/>
                    </a:cubicBezTo>
                    <a:cubicBezTo>
                      <a:pt x="358" y="266"/>
                      <a:pt x="357" y="267"/>
                      <a:pt x="357" y="267"/>
                    </a:cubicBezTo>
                    <a:cubicBezTo>
                      <a:pt x="358" y="265"/>
                      <a:pt x="357" y="265"/>
                      <a:pt x="357" y="266"/>
                    </a:cubicBezTo>
                    <a:cubicBezTo>
                      <a:pt x="356" y="267"/>
                      <a:pt x="355" y="269"/>
                      <a:pt x="354" y="271"/>
                    </a:cubicBezTo>
                    <a:cubicBezTo>
                      <a:pt x="336" y="312"/>
                      <a:pt x="300" y="344"/>
                      <a:pt x="259" y="360"/>
                    </a:cubicBezTo>
                    <a:cubicBezTo>
                      <a:pt x="259" y="359"/>
                      <a:pt x="257" y="358"/>
                      <a:pt x="258" y="361"/>
                    </a:cubicBezTo>
                    <a:cubicBezTo>
                      <a:pt x="257" y="361"/>
                      <a:pt x="256" y="362"/>
                      <a:pt x="255" y="362"/>
                    </a:cubicBezTo>
                    <a:cubicBezTo>
                      <a:pt x="255" y="362"/>
                      <a:pt x="255" y="362"/>
                      <a:pt x="255" y="361"/>
                    </a:cubicBezTo>
                    <a:cubicBezTo>
                      <a:pt x="254" y="361"/>
                      <a:pt x="254" y="361"/>
                      <a:pt x="253" y="361"/>
                    </a:cubicBezTo>
                    <a:cubicBezTo>
                      <a:pt x="253" y="362"/>
                      <a:pt x="253" y="362"/>
                      <a:pt x="253" y="363"/>
                    </a:cubicBezTo>
                    <a:cubicBezTo>
                      <a:pt x="253" y="363"/>
                      <a:pt x="253" y="363"/>
                      <a:pt x="253" y="363"/>
                    </a:cubicBezTo>
                    <a:cubicBezTo>
                      <a:pt x="240" y="367"/>
                      <a:pt x="226" y="371"/>
                      <a:pt x="212" y="372"/>
                    </a:cubicBezTo>
                    <a:cubicBezTo>
                      <a:pt x="211" y="372"/>
                      <a:pt x="210" y="372"/>
                      <a:pt x="208" y="372"/>
                    </a:cubicBezTo>
                    <a:cubicBezTo>
                      <a:pt x="208" y="371"/>
                      <a:pt x="206" y="371"/>
                      <a:pt x="207" y="372"/>
                    </a:cubicBezTo>
                    <a:cubicBezTo>
                      <a:pt x="206" y="372"/>
                      <a:pt x="206" y="372"/>
                      <a:pt x="205" y="372"/>
                    </a:cubicBezTo>
                    <a:cubicBezTo>
                      <a:pt x="206" y="371"/>
                      <a:pt x="203" y="371"/>
                      <a:pt x="204" y="373"/>
                    </a:cubicBezTo>
                    <a:cubicBezTo>
                      <a:pt x="146" y="376"/>
                      <a:pt x="86" y="349"/>
                      <a:pt x="50" y="302"/>
                    </a:cubicBezTo>
                    <a:cubicBezTo>
                      <a:pt x="49" y="301"/>
                      <a:pt x="49" y="301"/>
                      <a:pt x="49" y="301"/>
                    </a:cubicBezTo>
                    <a:cubicBezTo>
                      <a:pt x="35" y="280"/>
                      <a:pt x="24" y="257"/>
                      <a:pt x="19" y="233"/>
                    </a:cubicBezTo>
                    <a:cubicBezTo>
                      <a:pt x="18" y="228"/>
                      <a:pt x="17" y="225"/>
                      <a:pt x="17" y="225"/>
                    </a:cubicBezTo>
                    <a:cubicBezTo>
                      <a:pt x="16" y="225"/>
                      <a:pt x="16" y="225"/>
                      <a:pt x="16" y="226"/>
                    </a:cubicBezTo>
                    <a:cubicBezTo>
                      <a:pt x="14" y="216"/>
                      <a:pt x="13" y="206"/>
                      <a:pt x="13" y="196"/>
                    </a:cubicBezTo>
                    <a:cubicBezTo>
                      <a:pt x="13" y="192"/>
                      <a:pt x="13" y="188"/>
                      <a:pt x="13" y="186"/>
                    </a:cubicBezTo>
                    <a:cubicBezTo>
                      <a:pt x="14" y="165"/>
                      <a:pt x="20" y="145"/>
                      <a:pt x="28" y="126"/>
                    </a:cubicBezTo>
                    <a:cubicBezTo>
                      <a:pt x="25" y="133"/>
                      <a:pt x="23" y="139"/>
                      <a:pt x="21" y="146"/>
                    </a:cubicBezTo>
                    <a:cubicBezTo>
                      <a:pt x="6" y="202"/>
                      <a:pt x="21" y="263"/>
                      <a:pt x="55" y="303"/>
                    </a:cubicBezTo>
                    <a:cubicBezTo>
                      <a:pt x="68" y="319"/>
                      <a:pt x="83" y="331"/>
                      <a:pt x="99" y="341"/>
                    </a:cubicBezTo>
                    <a:cubicBezTo>
                      <a:pt x="108" y="346"/>
                      <a:pt x="117" y="351"/>
                      <a:pt x="126" y="355"/>
                    </a:cubicBezTo>
                    <a:cubicBezTo>
                      <a:pt x="126" y="355"/>
                      <a:pt x="126" y="355"/>
                      <a:pt x="126" y="356"/>
                    </a:cubicBezTo>
                    <a:cubicBezTo>
                      <a:pt x="126" y="356"/>
                      <a:pt x="127" y="356"/>
                      <a:pt x="127" y="356"/>
                    </a:cubicBezTo>
                    <a:cubicBezTo>
                      <a:pt x="148" y="365"/>
                      <a:pt x="171" y="370"/>
                      <a:pt x="196" y="370"/>
                    </a:cubicBezTo>
                    <a:cubicBezTo>
                      <a:pt x="196" y="370"/>
                      <a:pt x="196" y="370"/>
                      <a:pt x="196" y="370"/>
                    </a:cubicBezTo>
                    <a:cubicBezTo>
                      <a:pt x="196" y="370"/>
                      <a:pt x="197" y="370"/>
                      <a:pt x="197" y="370"/>
                    </a:cubicBezTo>
                    <a:cubicBezTo>
                      <a:pt x="197" y="370"/>
                      <a:pt x="197" y="370"/>
                      <a:pt x="197" y="370"/>
                    </a:cubicBezTo>
                    <a:cubicBezTo>
                      <a:pt x="219" y="370"/>
                      <a:pt x="240" y="365"/>
                      <a:pt x="260" y="358"/>
                    </a:cubicBezTo>
                    <a:cubicBezTo>
                      <a:pt x="260" y="358"/>
                      <a:pt x="260" y="358"/>
                      <a:pt x="261" y="358"/>
                    </a:cubicBezTo>
                    <a:cubicBezTo>
                      <a:pt x="261" y="358"/>
                      <a:pt x="261" y="358"/>
                      <a:pt x="261" y="357"/>
                    </a:cubicBezTo>
                    <a:cubicBezTo>
                      <a:pt x="262" y="357"/>
                      <a:pt x="263" y="356"/>
                      <a:pt x="264" y="356"/>
                    </a:cubicBezTo>
                    <a:cubicBezTo>
                      <a:pt x="265" y="356"/>
                      <a:pt x="265" y="356"/>
                      <a:pt x="266" y="356"/>
                    </a:cubicBezTo>
                    <a:cubicBezTo>
                      <a:pt x="265" y="356"/>
                      <a:pt x="265" y="356"/>
                      <a:pt x="265" y="355"/>
                    </a:cubicBezTo>
                    <a:cubicBezTo>
                      <a:pt x="271" y="353"/>
                      <a:pt x="276" y="350"/>
                      <a:pt x="281" y="347"/>
                    </a:cubicBezTo>
                    <a:cubicBezTo>
                      <a:pt x="280" y="349"/>
                      <a:pt x="284" y="349"/>
                      <a:pt x="282" y="347"/>
                    </a:cubicBezTo>
                    <a:cubicBezTo>
                      <a:pt x="282" y="347"/>
                      <a:pt x="283" y="347"/>
                      <a:pt x="283" y="346"/>
                    </a:cubicBezTo>
                    <a:cubicBezTo>
                      <a:pt x="283" y="346"/>
                      <a:pt x="284" y="346"/>
                      <a:pt x="284" y="346"/>
                    </a:cubicBezTo>
                    <a:cubicBezTo>
                      <a:pt x="284" y="346"/>
                      <a:pt x="284" y="346"/>
                      <a:pt x="284" y="346"/>
                    </a:cubicBezTo>
                    <a:cubicBezTo>
                      <a:pt x="286" y="344"/>
                      <a:pt x="289" y="343"/>
                      <a:pt x="291" y="341"/>
                    </a:cubicBezTo>
                    <a:cubicBezTo>
                      <a:pt x="292" y="342"/>
                      <a:pt x="292" y="342"/>
                      <a:pt x="292" y="342"/>
                    </a:cubicBezTo>
                    <a:cubicBezTo>
                      <a:pt x="293" y="342"/>
                      <a:pt x="293" y="342"/>
                      <a:pt x="293" y="341"/>
                    </a:cubicBezTo>
                    <a:cubicBezTo>
                      <a:pt x="293" y="341"/>
                      <a:pt x="293" y="341"/>
                      <a:pt x="293" y="340"/>
                    </a:cubicBezTo>
                    <a:cubicBezTo>
                      <a:pt x="340" y="309"/>
                      <a:pt x="371" y="256"/>
                      <a:pt x="371" y="195"/>
                    </a:cubicBezTo>
                    <a:cubicBezTo>
                      <a:pt x="371" y="167"/>
                      <a:pt x="364" y="142"/>
                      <a:pt x="353" y="118"/>
                    </a:cubicBezTo>
                    <a:cubicBezTo>
                      <a:pt x="353" y="119"/>
                      <a:pt x="353" y="119"/>
                      <a:pt x="354" y="119"/>
                    </a:cubicBezTo>
                    <a:cubicBezTo>
                      <a:pt x="355" y="118"/>
                      <a:pt x="353" y="117"/>
                      <a:pt x="353" y="118"/>
                    </a:cubicBezTo>
                    <a:cubicBezTo>
                      <a:pt x="351" y="113"/>
                      <a:pt x="348" y="109"/>
                      <a:pt x="346" y="105"/>
                    </a:cubicBezTo>
                    <a:cubicBezTo>
                      <a:pt x="346" y="105"/>
                      <a:pt x="346" y="105"/>
                      <a:pt x="346" y="105"/>
                    </a:cubicBezTo>
                    <a:cubicBezTo>
                      <a:pt x="346" y="105"/>
                      <a:pt x="346" y="105"/>
                      <a:pt x="346" y="105"/>
                    </a:cubicBezTo>
                    <a:cubicBezTo>
                      <a:pt x="342" y="98"/>
                      <a:pt x="337" y="91"/>
                      <a:pt x="332" y="85"/>
                    </a:cubicBezTo>
                    <a:cubicBezTo>
                      <a:pt x="332" y="85"/>
                      <a:pt x="332" y="84"/>
                      <a:pt x="332" y="84"/>
                    </a:cubicBezTo>
                    <a:cubicBezTo>
                      <a:pt x="332" y="84"/>
                      <a:pt x="332" y="84"/>
                      <a:pt x="331" y="84"/>
                    </a:cubicBezTo>
                    <a:cubicBezTo>
                      <a:pt x="318" y="68"/>
                      <a:pt x="302" y="54"/>
                      <a:pt x="284" y="44"/>
                    </a:cubicBezTo>
                    <a:cubicBezTo>
                      <a:pt x="284" y="44"/>
                      <a:pt x="284" y="44"/>
                      <a:pt x="284" y="44"/>
                    </a:cubicBezTo>
                    <a:cubicBezTo>
                      <a:pt x="308" y="57"/>
                      <a:pt x="329" y="77"/>
                      <a:pt x="345" y="100"/>
                    </a:cubicBezTo>
                    <a:cubicBezTo>
                      <a:pt x="344" y="100"/>
                      <a:pt x="344" y="103"/>
                      <a:pt x="346" y="102"/>
                    </a:cubicBezTo>
                    <a:cubicBezTo>
                      <a:pt x="346" y="102"/>
                      <a:pt x="346" y="102"/>
                      <a:pt x="346" y="102"/>
                    </a:cubicBezTo>
                    <a:cubicBezTo>
                      <a:pt x="348" y="105"/>
                      <a:pt x="350" y="108"/>
                      <a:pt x="351" y="111"/>
                    </a:cubicBezTo>
                    <a:cubicBezTo>
                      <a:pt x="351" y="111"/>
                      <a:pt x="351" y="111"/>
                      <a:pt x="351" y="112"/>
                    </a:cubicBezTo>
                    <a:cubicBezTo>
                      <a:pt x="352" y="112"/>
                      <a:pt x="352" y="112"/>
                      <a:pt x="352" y="112"/>
                    </a:cubicBezTo>
                    <a:cubicBezTo>
                      <a:pt x="359" y="123"/>
                      <a:pt x="364" y="135"/>
                      <a:pt x="368" y="147"/>
                    </a:cubicBezTo>
                    <a:cubicBezTo>
                      <a:pt x="370" y="154"/>
                      <a:pt x="372" y="159"/>
                      <a:pt x="372" y="157"/>
                    </a:cubicBezTo>
                    <a:cubicBezTo>
                      <a:pt x="373" y="156"/>
                      <a:pt x="372" y="149"/>
                      <a:pt x="370" y="142"/>
                    </a:cubicBezTo>
                    <a:cubicBezTo>
                      <a:pt x="364" y="123"/>
                      <a:pt x="355" y="106"/>
                      <a:pt x="343" y="90"/>
                    </a:cubicBezTo>
                    <a:cubicBezTo>
                      <a:pt x="344" y="90"/>
                      <a:pt x="344" y="90"/>
                      <a:pt x="344" y="90"/>
                    </a:cubicBezTo>
                    <a:cubicBezTo>
                      <a:pt x="344" y="90"/>
                      <a:pt x="344" y="89"/>
                      <a:pt x="344" y="89"/>
                    </a:cubicBezTo>
                    <a:cubicBezTo>
                      <a:pt x="344" y="89"/>
                      <a:pt x="343" y="89"/>
                      <a:pt x="343" y="89"/>
                    </a:cubicBezTo>
                    <a:cubicBezTo>
                      <a:pt x="343" y="89"/>
                      <a:pt x="343" y="89"/>
                      <a:pt x="343" y="90"/>
                    </a:cubicBezTo>
                    <a:cubicBezTo>
                      <a:pt x="339" y="85"/>
                      <a:pt x="336" y="81"/>
                      <a:pt x="332" y="76"/>
                    </a:cubicBezTo>
                    <a:cubicBezTo>
                      <a:pt x="332" y="76"/>
                      <a:pt x="332" y="76"/>
                      <a:pt x="332" y="76"/>
                    </a:cubicBezTo>
                    <a:cubicBezTo>
                      <a:pt x="331" y="76"/>
                      <a:pt x="331" y="75"/>
                      <a:pt x="331" y="75"/>
                    </a:cubicBezTo>
                    <a:cubicBezTo>
                      <a:pt x="331" y="75"/>
                      <a:pt x="331" y="75"/>
                      <a:pt x="331" y="75"/>
                    </a:cubicBezTo>
                    <a:cubicBezTo>
                      <a:pt x="316" y="59"/>
                      <a:pt x="298" y="46"/>
                      <a:pt x="279" y="36"/>
                    </a:cubicBezTo>
                    <a:cubicBezTo>
                      <a:pt x="279" y="36"/>
                      <a:pt x="279" y="35"/>
                      <a:pt x="278" y="35"/>
                    </a:cubicBezTo>
                    <a:cubicBezTo>
                      <a:pt x="278" y="35"/>
                      <a:pt x="278" y="35"/>
                      <a:pt x="278" y="35"/>
                    </a:cubicBezTo>
                    <a:cubicBezTo>
                      <a:pt x="272" y="32"/>
                      <a:pt x="265" y="29"/>
                      <a:pt x="259" y="27"/>
                    </a:cubicBezTo>
                    <a:cubicBezTo>
                      <a:pt x="258" y="27"/>
                      <a:pt x="257" y="27"/>
                      <a:pt x="257" y="26"/>
                    </a:cubicBezTo>
                    <a:cubicBezTo>
                      <a:pt x="257" y="26"/>
                      <a:pt x="257" y="26"/>
                      <a:pt x="257" y="25"/>
                    </a:cubicBezTo>
                    <a:cubicBezTo>
                      <a:pt x="256" y="25"/>
                      <a:pt x="256" y="25"/>
                      <a:pt x="255" y="25"/>
                    </a:cubicBezTo>
                    <a:cubicBezTo>
                      <a:pt x="255" y="26"/>
                      <a:pt x="255" y="26"/>
                      <a:pt x="255" y="26"/>
                    </a:cubicBezTo>
                    <a:cubicBezTo>
                      <a:pt x="252" y="25"/>
                      <a:pt x="248" y="23"/>
                      <a:pt x="245" y="22"/>
                    </a:cubicBezTo>
                    <a:cubicBezTo>
                      <a:pt x="245" y="22"/>
                      <a:pt x="245" y="22"/>
                      <a:pt x="245" y="22"/>
                    </a:cubicBezTo>
                    <a:cubicBezTo>
                      <a:pt x="245" y="21"/>
                      <a:pt x="244" y="21"/>
                      <a:pt x="244" y="22"/>
                    </a:cubicBezTo>
                    <a:cubicBezTo>
                      <a:pt x="243" y="22"/>
                      <a:pt x="241" y="22"/>
                      <a:pt x="240" y="21"/>
                    </a:cubicBezTo>
                    <a:cubicBezTo>
                      <a:pt x="240" y="21"/>
                      <a:pt x="240" y="21"/>
                      <a:pt x="240" y="20"/>
                    </a:cubicBezTo>
                    <a:cubicBezTo>
                      <a:pt x="240" y="20"/>
                      <a:pt x="239" y="20"/>
                      <a:pt x="239" y="20"/>
                    </a:cubicBezTo>
                    <a:cubicBezTo>
                      <a:pt x="239" y="21"/>
                      <a:pt x="239" y="21"/>
                      <a:pt x="239" y="21"/>
                    </a:cubicBezTo>
                    <a:cubicBezTo>
                      <a:pt x="237" y="20"/>
                      <a:pt x="235" y="20"/>
                      <a:pt x="234" y="20"/>
                    </a:cubicBezTo>
                    <a:cubicBezTo>
                      <a:pt x="234" y="20"/>
                      <a:pt x="234" y="20"/>
                      <a:pt x="234" y="20"/>
                    </a:cubicBezTo>
                    <a:cubicBezTo>
                      <a:pt x="234" y="20"/>
                      <a:pt x="234" y="20"/>
                      <a:pt x="234" y="20"/>
                    </a:cubicBezTo>
                    <a:cubicBezTo>
                      <a:pt x="232" y="19"/>
                      <a:pt x="231" y="19"/>
                      <a:pt x="229" y="19"/>
                    </a:cubicBezTo>
                    <a:cubicBezTo>
                      <a:pt x="230" y="18"/>
                      <a:pt x="230" y="17"/>
                      <a:pt x="231" y="15"/>
                    </a:cubicBezTo>
                    <a:cubicBezTo>
                      <a:pt x="229" y="15"/>
                      <a:pt x="230" y="18"/>
                      <a:pt x="228" y="18"/>
                    </a:cubicBezTo>
                    <a:cubicBezTo>
                      <a:pt x="228" y="18"/>
                      <a:pt x="228" y="18"/>
                      <a:pt x="228" y="18"/>
                    </a:cubicBezTo>
                    <a:cubicBezTo>
                      <a:pt x="220" y="17"/>
                      <a:pt x="213" y="16"/>
                      <a:pt x="206" y="16"/>
                    </a:cubicBezTo>
                    <a:cubicBezTo>
                      <a:pt x="205" y="15"/>
                      <a:pt x="205" y="15"/>
                      <a:pt x="205" y="16"/>
                    </a:cubicBezTo>
                    <a:cubicBezTo>
                      <a:pt x="204" y="16"/>
                      <a:pt x="203" y="16"/>
                      <a:pt x="203" y="16"/>
                    </a:cubicBezTo>
                    <a:cubicBezTo>
                      <a:pt x="203" y="16"/>
                      <a:pt x="203" y="16"/>
                      <a:pt x="203" y="16"/>
                    </a:cubicBezTo>
                    <a:cubicBezTo>
                      <a:pt x="202" y="16"/>
                      <a:pt x="202" y="16"/>
                      <a:pt x="202" y="16"/>
                    </a:cubicBezTo>
                    <a:cubicBezTo>
                      <a:pt x="164" y="14"/>
                      <a:pt x="126" y="25"/>
                      <a:pt x="95" y="45"/>
                    </a:cubicBezTo>
                    <a:cubicBezTo>
                      <a:pt x="95" y="45"/>
                      <a:pt x="95" y="44"/>
                      <a:pt x="95" y="44"/>
                    </a:cubicBezTo>
                    <a:cubicBezTo>
                      <a:pt x="92" y="43"/>
                      <a:pt x="94" y="46"/>
                      <a:pt x="93" y="46"/>
                    </a:cubicBezTo>
                    <a:cubicBezTo>
                      <a:pt x="92" y="46"/>
                      <a:pt x="92" y="47"/>
                      <a:pt x="93" y="47"/>
                    </a:cubicBezTo>
                    <a:cubicBezTo>
                      <a:pt x="91" y="47"/>
                      <a:pt x="90" y="48"/>
                      <a:pt x="89" y="49"/>
                    </a:cubicBezTo>
                    <a:cubicBezTo>
                      <a:pt x="89" y="49"/>
                      <a:pt x="89" y="49"/>
                      <a:pt x="89" y="49"/>
                    </a:cubicBezTo>
                    <a:cubicBezTo>
                      <a:pt x="88" y="49"/>
                      <a:pt x="88" y="49"/>
                      <a:pt x="87" y="49"/>
                    </a:cubicBezTo>
                    <a:cubicBezTo>
                      <a:pt x="87" y="49"/>
                      <a:pt x="87" y="50"/>
                      <a:pt x="87" y="50"/>
                    </a:cubicBezTo>
                    <a:cubicBezTo>
                      <a:pt x="85" y="52"/>
                      <a:pt x="84" y="53"/>
                      <a:pt x="82" y="55"/>
                    </a:cubicBezTo>
                    <a:cubicBezTo>
                      <a:pt x="82" y="54"/>
                      <a:pt x="82" y="54"/>
                      <a:pt x="82" y="55"/>
                    </a:cubicBezTo>
                    <a:cubicBezTo>
                      <a:pt x="79" y="57"/>
                      <a:pt x="77" y="59"/>
                      <a:pt x="74" y="61"/>
                    </a:cubicBezTo>
                    <a:cubicBezTo>
                      <a:pt x="74" y="61"/>
                      <a:pt x="74" y="61"/>
                      <a:pt x="74" y="61"/>
                    </a:cubicBezTo>
                    <a:cubicBezTo>
                      <a:pt x="74" y="61"/>
                      <a:pt x="74" y="61"/>
                      <a:pt x="74" y="61"/>
                    </a:cubicBezTo>
                    <a:cubicBezTo>
                      <a:pt x="70" y="65"/>
                      <a:pt x="66" y="69"/>
                      <a:pt x="63" y="72"/>
                    </a:cubicBezTo>
                    <a:cubicBezTo>
                      <a:pt x="49" y="85"/>
                      <a:pt x="38" y="100"/>
                      <a:pt x="29" y="117"/>
                    </a:cubicBezTo>
                    <a:cubicBezTo>
                      <a:pt x="32" y="112"/>
                      <a:pt x="34" y="107"/>
                      <a:pt x="38" y="102"/>
                    </a:cubicBezTo>
                    <a:cubicBezTo>
                      <a:pt x="47" y="86"/>
                      <a:pt x="59" y="72"/>
                      <a:pt x="72" y="60"/>
                    </a:cubicBezTo>
                    <a:cubicBezTo>
                      <a:pt x="73" y="60"/>
                      <a:pt x="73" y="60"/>
                      <a:pt x="73" y="59"/>
                    </a:cubicBezTo>
                    <a:cubicBezTo>
                      <a:pt x="75" y="58"/>
                      <a:pt x="76" y="56"/>
                      <a:pt x="78" y="55"/>
                    </a:cubicBezTo>
                    <a:cubicBezTo>
                      <a:pt x="78" y="55"/>
                      <a:pt x="79" y="56"/>
                      <a:pt x="79" y="55"/>
                    </a:cubicBezTo>
                    <a:cubicBezTo>
                      <a:pt x="79" y="55"/>
                      <a:pt x="79" y="54"/>
                      <a:pt x="79" y="54"/>
                    </a:cubicBezTo>
                    <a:cubicBezTo>
                      <a:pt x="81" y="53"/>
                      <a:pt x="83" y="51"/>
                      <a:pt x="85" y="50"/>
                    </a:cubicBezTo>
                    <a:cubicBezTo>
                      <a:pt x="85" y="50"/>
                      <a:pt x="85" y="51"/>
                      <a:pt x="85" y="51"/>
                    </a:cubicBezTo>
                    <a:cubicBezTo>
                      <a:pt x="85" y="50"/>
                      <a:pt x="86" y="50"/>
                      <a:pt x="86" y="49"/>
                    </a:cubicBezTo>
                    <a:cubicBezTo>
                      <a:pt x="123" y="22"/>
                      <a:pt x="169" y="9"/>
                      <a:pt x="215" y="13"/>
                    </a:cubicBezTo>
                    <a:cubicBezTo>
                      <a:pt x="215" y="13"/>
                      <a:pt x="215" y="13"/>
                      <a:pt x="215" y="13"/>
                    </a:cubicBezTo>
                    <a:cubicBezTo>
                      <a:pt x="215" y="13"/>
                      <a:pt x="215" y="14"/>
                      <a:pt x="215" y="14"/>
                    </a:cubicBezTo>
                    <a:cubicBezTo>
                      <a:pt x="216" y="14"/>
                      <a:pt x="216" y="14"/>
                      <a:pt x="216" y="14"/>
                    </a:cubicBezTo>
                    <a:cubicBezTo>
                      <a:pt x="216" y="14"/>
                      <a:pt x="216" y="13"/>
                      <a:pt x="216" y="13"/>
                    </a:cubicBezTo>
                    <a:cubicBezTo>
                      <a:pt x="223" y="13"/>
                      <a:pt x="229" y="14"/>
                      <a:pt x="236" y="16"/>
                    </a:cubicBezTo>
                    <a:cubicBezTo>
                      <a:pt x="235" y="18"/>
                      <a:pt x="238" y="17"/>
                      <a:pt x="237" y="19"/>
                    </a:cubicBezTo>
                    <a:cubicBezTo>
                      <a:pt x="238" y="19"/>
                      <a:pt x="238" y="17"/>
                      <a:pt x="237" y="16"/>
                    </a:cubicBezTo>
                    <a:cubicBezTo>
                      <a:pt x="239" y="16"/>
                      <a:pt x="240" y="16"/>
                      <a:pt x="242" y="17"/>
                    </a:cubicBezTo>
                    <a:cubicBezTo>
                      <a:pt x="242" y="17"/>
                      <a:pt x="242" y="17"/>
                      <a:pt x="242" y="18"/>
                    </a:cubicBezTo>
                    <a:cubicBezTo>
                      <a:pt x="242" y="17"/>
                      <a:pt x="242" y="17"/>
                      <a:pt x="243" y="17"/>
                    </a:cubicBezTo>
                    <a:cubicBezTo>
                      <a:pt x="247" y="18"/>
                      <a:pt x="251" y="19"/>
                      <a:pt x="255" y="20"/>
                    </a:cubicBezTo>
                    <a:cubicBezTo>
                      <a:pt x="254" y="22"/>
                      <a:pt x="255" y="21"/>
                      <a:pt x="255" y="20"/>
                    </a:cubicBezTo>
                    <a:cubicBezTo>
                      <a:pt x="256" y="21"/>
                      <a:pt x="257" y="21"/>
                      <a:pt x="258" y="21"/>
                    </a:cubicBezTo>
                    <a:cubicBezTo>
                      <a:pt x="261" y="22"/>
                      <a:pt x="264" y="23"/>
                      <a:pt x="267" y="24"/>
                    </a:cubicBezTo>
                    <a:cubicBezTo>
                      <a:pt x="266" y="26"/>
                      <a:pt x="268" y="26"/>
                      <a:pt x="268" y="25"/>
                    </a:cubicBezTo>
                    <a:cubicBezTo>
                      <a:pt x="269" y="25"/>
                      <a:pt x="270" y="25"/>
                      <a:pt x="270" y="26"/>
                    </a:cubicBezTo>
                    <a:cubicBezTo>
                      <a:pt x="271" y="26"/>
                      <a:pt x="272" y="27"/>
                      <a:pt x="272" y="27"/>
                    </a:cubicBezTo>
                    <a:cubicBezTo>
                      <a:pt x="272" y="27"/>
                      <a:pt x="272" y="26"/>
                      <a:pt x="272" y="26"/>
                    </a:cubicBezTo>
                    <a:cubicBezTo>
                      <a:pt x="273" y="27"/>
                      <a:pt x="275" y="27"/>
                      <a:pt x="276" y="28"/>
                    </a:cubicBezTo>
                    <a:cubicBezTo>
                      <a:pt x="276" y="28"/>
                      <a:pt x="276" y="29"/>
                      <a:pt x="276" y="29"/>
                    </a:cubicBezTo>
                    <a:cubicBezTo>
                      <a:pt x="276" y="29"/>
                      <a:pt x="277" y="29"/>
                      <a:pt x="277" y="28"/>
                    </a:cubicBezTo>
                    <a:cubicBezTo>
                      <a:pt x="277" y="28"/>
                      <a:pt x="278" y="29"/>
                      <a:pt x="278" y="29"/>
                    </a:cubicBezTo>
                    <a:cubicBezTo>
                      <a:pt x="278" y="30"/>
                      <a:pt x="278" y="30"/>
                      <a:pt x="277" y="30"/>
                    </a:cubicBezTo>
                    <a:cubicBezTo>
                      <a:pt x="278" y="32"/>
                      <a:pt x="279" y="31"/>
                      <a:pt x="279" y="29"/>
                    </a:cubicBezTo>
                    <a:cubicBezTo>
                      <a:pt x="279" y="29"/>
                      <a:pt x="280" y="30"/>
                      <a:pt x="280" y="30"/>
                    </a:cubicBezTo>
                    <a:cubicBezTo>
                      <a:pt x="280" y="30"/>
                      <a:pt x="280" y="31"/>
                      <a:pt x="280" y="31"/>
                    </a:cubicBezTo>
                    <a:cubicBezTo>
                      <a:pt x="281" y="31"/>
                      <a:pt x="281" y="31"/>
                      <a:pt x="282" y="31"/>
                    </a:cubicBezTo>
                    <a:cubicBezTo>
                      <a:pt x="282" y="31"/>
                      <a:pt x="282" y="31"/>
                      <a:pt x="282" y="31"/>
                    </a:cubicBezTo>
                    <a:cubicBezTo>
                      <a:pt x="282" y="31"/>
                      <a:pt x="282" y="31"/>
                      <a:pt x="283" y="31"/>
                    </a:cubicBezTo>
                    <a:cubicBezTo>
                      <a:pt x="282" y="32"/>
                      <a:pt x="282" y="34"/>
                      <a:pt x="280" y="34"/>
                    </a:cubicBezTo>
                    <a:cubicBezTo>
                      <a:pt x="280" y="35"/>
                      <a:pt x="280" y="35"/>
                      <a:pt x="280" y="36"/>
                    </a:cubicBezTo>
                    <a:cubicBezTo>
                      <a:pt x="282" y="35"/>
                      <a:pt x="283" y="33"/>
                      <a:pt x="284" y="32"/>
                    </a:cubicBezTo>
                    <a:cubicBezTo>
                      <a:pt x="346" y="62"/>
                      <a:pt x="388" y="121"/>
                      <a:pt x="393" y="191"/>
                    </a:cubicBezTo>
                    <a:cubicBezTo>
                      <a:pt x="393" y="195"/>
                      <a:pt x="394" y="196"/>
                      <a:pt x="394" y="195"/>
                    </a:cubicBezTo>
                    <a:cubicBezTo>
                      <a:pt x="395" y="194"/>
                      <a:pt x="395" y="189"/>
                      <a:pt x="394" y="186"/>
                    </a:cubicBezTo>
                    <a:close/>
                    <a:moveTo>
                      <a:pt x="61" y="66"/>
                    </a:moveTo>
                    <a:cubicBezTo>
                      <a:pt x="61" y="66"/>
                      <a:pt x="61" y="66"/>
                      <a:pt x="61" y="66"/>
                    </a:cubicBezTo>
                    <a:cubicBezTo>
                      <a:pt x="61" y="66"/>
                      <a:pt x="61" y="66"/>
                      <a:pt x="61" y="66"/>
                    </a:cubicBezTo>
                    <a:cubicBezTo>
                      <a:pt x="51" y="76"/>
                      <a:pt x="43" y="87"/>
                      <a:pt x="35" y="99"/>
                    </a:cubicBezTo>
                    <a:cubicBezTo>
                      <a:pt x="16" y="130"/>
                      <a:pt x="8" y="166"/>
                      <a:pt x="9" y="201"/>
                    </a:cubicBezTo>
                    <a:cubicBezTo>
                      <a:pt x="9" y="223"/>
                      <a:pt x="14" y="246"/>
                      <a:pt x="22" y="268"/>
                    </a:cubicBezTo>
                    <a:cubicBezTo>
                      <a:pt x="11" y="240"/>
                      <a:pt x="6" y="211"/>
                      <a:pt x="8" y="181"/>
                    </a:cubicBezTo>
                    <a:cubicBezTo>
                      <a:pt x="10" y="132"/>
                      <a:pt x="33" y="87"/>
                      <a:pt x="69" y="54"/>
                    </a:cubicBezTo>
                    <a:cubicBezTo>
                      <a:pt x="69" y="56"/>
                      <a:pt x="70" y="56"/>
                      <a:pt x="71" y="56"/>
                    </a:cubicBezTo>
                    <a:cubicBezTo>
                      <a:pt x="68" y="59"/>
                      <a:pt x="64" y="63"/>
                      <a:pt x="61" y="66"/>
                    </a:cubicBezTo>
                    <a:close/>
                  </a:path>
                </a:pathLst>
              </a:custGeom>
              <a:solidFill>
                <a:srgbClr val="6CBDB5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200">
                  <a:solidFill>
                    <a:srgbClr val="292929"/>
                  </a:solidFill>
                  <a:latin typeface="Montserrat ExtraBold"/>
                  <a:ea typeface="Montserrat ExtraBold"/>
                  <a:cs typeface="Montserrat ExtraBold"/>
                  <a:sym typeface="Montserrat ExtraBold"/>
                </a:endParaRPr>
              </a:p>
            </p:txBody>
          </p:sp>
          <p:sp>
            <p:nvSpPr>
              <p:cNvPr id="120" name="Google Shape;120;p4"/>
              <p:cNvSpPr/>
              <p:nvPr/>
            </p:nvSpPr>
            <p:spPr>
              <a:xfrm>
                <a:off x="19738976" y="4878387"/>
                <a:ext cx="3622675" cy="4208463"/>
              </a:xfrm>
              <a:custGeom>
                <a:rect b="b" l="l" r="r" t="t"/>
                <a:pathLst>
                  <a:path extrusionOk="0" h="374" w="322">
                    <a:moveTo>
                      <a:pt x="91" y="371"/>
                    </a:moveTo>
                    <a:cubicBezTo>
                      <a:pt x="52" y="345"/>
                      <a:pt x="22" y="303"/>
                      <a:pt x="11" y="254"/>
                    </a:cubicBezTo>
                    <a:cubicBezTo>
                      <a:pt x="1" y="205"/>
                      <a:pt x="9" y="152"/>
                      <a:pt x="36" y="108"/>
                    </a:cubicBezTo>
                    <a:cubicBezTo>
                      <a:pt x="80" y="37"/>
                      <a:pt x="164" y="0"/>
                      <a:pt x="245" y="14"/>
                    </a:cubicBezTo>
                    <a:cubicBezTo>
                      <a:pt x="272" y="18"/>
                      <a:pt x="297" y="28"/>
                      <a:pt x="319" y="40"/>
                    </a:cubicBezTo>
                    <a:cubicBezTo>
                      <a:pt x="320" y="41"/>
                      <a:pt x="322" y="42"/>
                      <a:pt x="321" y="41"/>
                    </a:cubicBezTo>
                    <a:cubicBezTo>
                      <a:pt x="320" y="41"/>
                      <a:pt x="319" y="39"/>
                      <a:pt x="317" y="38"/>
                    </a:cubicBezTo>
                    <a:cubicBezTo>
                      <a:pt x="271" y="12"/>
                      <a:pt x="215" y="3"/>
                      <a:pt x="163" y="15"/>
                    </a:cubicBezTo>
                    <a:cubicBezTo>
                      <a:pt x="111" y="27"/>
                      <a:pt x="63" y="61"/>
                      <a:pt x="35" y="107"/>
                    </a:cubicBezTo>
                    <a:cubicBezTo>
                      <a:pt x="8" y="151"/>
                      <a:pt x="0" y="205"/>
                      <a:pt x="11" y="255"/>
                    </a:cubicBezTo>
                    <a:cubicBezTo>
                      <a:pt x="22" y="304"/>
                      <a:pt x="53" y="347"/>
                      <a:pt x="92" y="373"/>
                    </a:cubicBezTo>
                    <a:cubicBezTo>
                      <a:pt x="93" y="374"/>
                      <a:pt x="94" y="374"/>
                      <a:pt x="94" y="374"/>
                    </a:cubicBezTo>
                    <a:cubicBezTo>
                      <a:pt x="93" y="373"/>
                      <a:pt x="92" y="372"/>
                      <a:pt x="91" y="371"/>
                    </a:cubicBezTo>
                    <a:close/>
                  </a:path>
                </a:pathLst>
              </a:custGeom>
              <a:solidFill>
                <a:srgbClr val="6CBDB5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200">
                  <a:solidFill>
                    <a:srgbClr val="292929"/>
                  </a:solidFill>
                  <a:latin typeface="Montserrat ExtraBold"/>
                  <a:ea typeface="Montserrat ExtraBold"/>
                  <a:cs typeface="Montserrat ExtraBold"/>
                  <a:sym typeface="Montserrat ExtraBold"/>
                </a:endParaRPr>
              </a:p>
            </p:txBody>
          </p:sp>
          <p:sp>
            <p:nvSpPr>
              <p:cNvPr id="121" name="Google Shape;121;p4"/>
              <p:cNvSpPr/>
              <p:nvPr/>
            </p:nvSpPr>
            <p:spPr>
              <a:xfrm>
                <a:off x="19829463" y="5070475"/>
                <a:ext cx="1789113" cy="3554413"/>
              </a:xfrm>
              <a:custGeom>
                <a:rect b="b" l="l" r="r" t="t"/>
                <a:pathLst>
                  <a:path extrusionOk="0" h="316" w="159">
                    <a:moveTo>
                      <a:pt x="49" y="67"/>
                    </a:moveTo>
                    <a:cubicBezTo>
                      <a:pt x="76" y="35"/>
                      <a:pt x="114" y="11"/>
                      <a:pt x="156" y="1"/>
                    </a:cubicBezTo>
                    <a:cubicBezTo>
                      <a:pt x="157" y="0"/>
                      <a:pt x="158" y="0"/>
                      <a:pt x="159" y="0"/>
                    </a:cubicBezTo>
                    <a:cubicBezTo>
                      <a:pt x="158" y="0"/>
                      <a:pt x="157" y="0"/>
                      <a:pt x="155" y="0"/>
                    </a:cubicBezTo>
                    <a:cubicBezTo>
                      <a:pt x="99" y="14"/>
                      <a:pt x="50" y="53"/>
                      <a:pt x="23" y="105"/>
                    </a:cubicBezTo>
                    <a:cubicBezTo>
                      <a:pt x="8" y="133"/>
                      <a:pt x="0" y="164"/>
                      <a:pt x="1" y="197"/>
                    </a:cubicBezTo>
                    <a:cubicBezTo>
                      <a:pt x="3" y="241"/>
                      <a:pt x="18" y="278"/>
                      <a:pt x="43" y="313"/>
                    </a:cubicBezTo>
                    <a:cubicBezTo>
                      <a:pt x="44" y="315"/>
                      <a:pt x="45" y="316"/>
                      <a:pt x="45" y="316"/>
                    </a:cubicBezTo>
                    <a:cubicBezTo>
                      <a:pt x="45" y="316"/>
                      <a:pt x="45" y="315"/>
                      <a:pt x="44" y="314"/>
                    </a:cubicBezTo>
                    <a:cubicBezTo>
                      <a:pt x="17" y="276"/>
                      <a:pt x="1" y="232"/>
                      <a:pt x="3" y="185"/>
                    </a:cubicBezTo>
                    <a:cubicBezTo>
                      <a:pt x="4" y="142"/>
                      <a:pt x="21" y="100"/>
                      <a:pt x="49" y="67"/>
                    </a:cubicBezTo>
                    <a:close/>
                  </a:path>
                </a:pathLst>
              </a:custGeom>
              <a:solidFill>
                <a:srgbClr val="6CBDB5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200">
                  <a:solidFill>
                    <a:srgbClr val="292929"/>
                  </a:solidFill>
                  <a:latin typeface="Montserrat ExtraBold"/>
                  <a:ea typeface="Montserrat ExtraBold"/>
                  <a:cs typeface="Montserrat ExtraBold"/>
                  <a:sym typeface="Montserrat ExtraBold"/>
                </a:endParaRPr>
              </a:p>
            </p:txBody>
          </p:sp>
          <p:sp>
            <p:nvSpPr>
              <p:cNvPr id="122" name="Google Shape;122;p4"/>
              <p:cNvSpPr/>
              <p:nvPr/>
            </p:nvSpPr>
            <p:spPr>
              <a:xfrm>
                <a:off x="19796126" y="6430962"/>
                <a:ext cx="4454525" cy="3116263"/>
              </a:xfrm>
              <a:custGeom>
                <a:rect b="b" l="l" r="r" t="t"/>
                <a:pathLst>
                  <a:path extrusionOk="0" h="277" w="396">
                    <a:moveTo>
                      <a:pt x="394" y="74"/>
                    </a:moveTo>
                    <a:cubicBezTo>
                      <a:pt x="394" y="75"/>
                      <a:pt x="394" y="77"/>
                      <a:pt x="394" y="78"/>
                    </a:cubicBezTo>
                    <a:cubicBezTo>
                      <a:pt x="395" y="100"/>
                      <a:pt x="392" y="124"/>
                      <a:pt x="385" y="146"/>
                    </a:cubicBezTo>
                    <a:cubicBezTo>
                      <a:pt x="377" y="166"/>
                      <a:pt x="366" y="185"/>
                      <a:pt x="352" y="201"/>
                    </a:cubicBezTo>
                    <a:cubicBezTo>
                      <a:pt x="352" y="200"/>
                      <a:pt x="352" y="201"/>
                      <a:pt x="352" y="201"/>
                    </a:cubicBezTo>
                    <a:cubicBezTo>
                      <a:pt x="337" y="219"/>
                      <a:pt x="319" y="233"/>
                      <a:pt x="300" y="245"/>
                    </a:cubicBezTo>
                    <a:cubicBezTo>
                      <a:pt x="269" y="261"/>
                      <a:pt x="236" y="267"/>
                      <a:pt x="202" y="267"/>
                    </a:cubicBezTo>
                    <a:cubicBezTo>
                      <a:pt x="141" y="266"/>
                      <a:pt x="84" y="235"/>
                      <a:pt x="48" y="188"/>
                    </a:cubicBezTo>
                    <a:cubicBezTo>
                      <a:pt x="32" y="165"/>
                      <a:pt x="20" y="139"/>
                      <a:pt x="15" y="112"/>
                    </a:cubicBezTo>
                    <a:cubicBezTo>
                      <a:pt x="14" y="108"/>
                      <a:pt x="13" y="105"/>
                      <a:pt x="13" y="105"/>
                    </a:cubicBezTo>
                    <a:cubicBezTo>
                      <a:pt x="12" y="105"/>
                      <a:pt x="12" y="108"/>
                      <a:pt x="13" y="112"/>
                    </a:cubicBezTo>
                    <a:cubicBezTo>
                      <a:pt x="16" y="126"/>
                      <a:pt x="20" y="140"/>
                      <a:pt x="26" y="153"/>
                    </a:cubicBezTo>
                    <a:cubicBezTo>
                      <a:pt x="25" y="152"/>
                      <a:pt x="25" y="152"/>
                      <a:pt x="25" y="153"/>
                    </a:cubicBezTo>
                    <a:cubicBezTo>
                      <a:pt x="4" y="107"/>
                      <a:pt x="2" y="53"/>
                      <a:pt x="20" y="5"/>
                    </a:cubicBezTo>
                    <a:cubicBezTo>
                      <a:pt x="21" y="3"/>
                      <a:pt x="22" y="1"/>
                      <a:pt x="21" y="0"/>
                    </a:cubicBezTo>
                    <a:cubicBezTo>
                      <a:pt x="21" y="0"/>
                      <a:pt x="20" y="2"/>
                      <a:pt x="19" y="5"/>
                    </a:cubicBezTo>
                    <a:cubicBezTo>
                      <a:pt x="0" y="54"/>
                      <a:pt x="3" y="111"/>
                      <a:pt x="26" y="158"/>
                    </a:cubicBezTo>
                    <a:cubicBezTo>
                      <a:pt x="27" y="160"/>
                      <a:pt x="28" y="162"/>
                      <a:pt x="29" y="164"/>
                    </a:cubicBezTo>
                    <a:cubicBezTo>
                      <a:pt x="50" y="203"/>
                      <a:pt x="83" y="233"/>
                      <a:pt x="123" y="251"/>
                    </a:cubicBezTo>
                    <a:cubicBezTo>
                      <a:pt x="180" y="277"/>
                      <a:pt x="247" y="275"/>
                      <a:pt x="301" y="245"/>
                    </a:cubicBezTo>
                    <a:cubicBezTo>
                      <a:pt x="320" y="234"/>
                      <a:pt x="337" y="219"/>
                      <a:pt x="352" y="202"/>
                    </a:cubicBezTo>
                    <a:cubicBezTo>
                      <a:pt x="352" y="202"/>
                      <a:pt x="352" y="202"/>
                      <a:pt x="353" y="202"/>
                    </a:cubicBezTo>
                    <a:cubicBezTo>
                      <a:pt x="354" y="202"/>
                      <a:pt x="353" y="202"/>
                      <a:pt x="353" y="201"/>
                    </a:cubicBezTo>
                    <a:cubicBezTo>
                      <a:pt x="353" y="201"/>
                      <a:pt x="353" y="201"/>
                      <a:pt x="352" y="201"/>
                    </a:cubicBezTo>
                    <a:cubicBezTo>
                      <a:pt x="354" y="200"/>
                      <a:pt x="355" y="199"/>
                      <a:pt x="356" y="197"/>
                    </a:cubicBezTo>
                    <a:cubicBezTo>
                      <a:pt x="369" y="181"/>
                      <a:pt x="380" y="163"/>
                      <a:pt x="386" y="145"/>
                    </a:cubicBezTo>
                    <a:cubicBezTo>
                      <a:pt x="394" y="120"/>
                      <a:pt x="396" y="96"/>
                      <a:pt x="394" y="74"/>
                    </a:cubicBezTo>
                    <a:cubicBezTo>
                      <a:pt x="394" y="73"/>
                      <a:pt x="394" y="73"/>
                      <a:pt x="394" y="74"/>
                    </a:cubicBezTo>
                    <a:close/>
                  </a:path>
                </a:pathLst>
              </a:custGeom>
              <a:solidFill>
                <a:srgbClr val="6CBDB5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200">
                  <a:solidFill>
                    <a:srgbClr val="292929"/>
                  </a:solidFill>
                  <a:latin typeface="Montserrat ExtraBold"/>
                  <a:ea typeface="Montserrat ExtraBold"/>
                  <a:cs typeface="Montserrat ExtraBold"/>
                  <a:sym typeface="Montserrat ExtraBold"/>
                </a:endParaRPr>
              </a:p>
            </p:txBody>
          </p:sp>
        </p:grpSp>
        <p:sp>
          <p:nvSpPr>
            <p:cNvPr id="123" name="Google Shape;123;p4"/>
            <p:cNvSpPr/>
            <p:nvPr/>
          </p:nvSpPr>
          <p:spPr>
            <a:xfrm>
              <a:off x="7957489" y="3250243"/>
              <a:ext cx="1421206" cy="1416793"/>
            </a:xfrm>
            <a:prstGeom prst="ellipse">
              <a:avLst/>
            </a:prstGeom>
            <a:solidFill>
              <a:srgbClr val="6CBDB5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1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ar-SA" sz="2800">
                  <a:solidFill>
                    <a:srgbClr val="292929"/>
                  </a:solidFill>
                  <a:latin typeface="Montserrat ExtraBold"/>
                  <a:ea typeface="Montserrat ExtraBold"/>
                  <a:cs typeface="Montserrat ExtraBold"/>
                  <a:sym typeface="Montserrat ExtraBold"/>
                </a:rPr>
                <a:t>85</a:t>
              </a:r>
              <a:endParaRPr b="0" sz="1200" u="none">
                <a:solidFill>
                  <a:srgbClr val="292929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endParaRPr>
            </a:p>
            <a:p>
              <a:pPr indent="0" lvl="0" marL="0" marR="0" rtl="1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lang="ar-SA" sz="1200" u="none">
                  <a:solidFill>
                    <a:srgbClr val="292929"/>
                  </a:solidFill>
                  <a:latin typeface="Montserrat ExtraBold"/>
                  <a:ea typeface="Montserrat ExtraBold"/>
                  <a:cs typeface="Montserrat ExtraBold"/>
                  <a:sym typeface="Montserrat ExtraBold"/>
                </a:rPr>
                <a:t>عدد</a:t>
              </a:r>
              <a:br>
                <a:rPr b="0" lang="ar-SA" sz="1200" u="none">
                  <a:solidFill>
                    <a:srgbClr val="292929"/>
                  </a:solidFill>
                  <a:latin typeface="Montserrat ExtraBold"/>
                  <a:ea typeface="Montserrat ExtraBold"/>
                  <a:cs typeface="Montserrat ExtraBold"/>
                  <a:sym typeface="Montserrat ExtraBold"/>
                </a:rPr>
              </a:br>
              <a:r>
                <a:rPr b="0" lang="ar-SA" sz="1200" u="none">
                  <a:solidFill>
                    <a:srgbClr val="292929"/>
                  </a:solidFill>
                  <a:latin typeface="Montserrat ExtraBold"/>
                  <a:ea typeface="Montserrat ExtraBold"/>
                  <a:cs typeface="Montserrat ExtraBold"/>
                  <a:sym typeface="Montserrat ExtraBold"/>
                </a:rPr>
                <a:t>المستفيدات</a:t>
              </a:r>
              <a:endParaRPr/>
            </a:p>
          </p:txBody>
        </p:sp>
        <p:sp>
          <p:nvSpPr>
            <p:cNvPr id="124" name="Google Shape;124;p4"/>
            <p:cNvSpPr/>
            <p:nvPr/>
          </p:nvSpPr>
          <p:spPr>
            <a:xfrm>
              <a:off x="4470121" y="3209981"/>
              <a:ext cx="1388682" cy="1416793"/>
            </a:xfrm>
            <a:prstGeom prst="ellipse">
              <a:avLst/>
            </a:prstGeom>
            <a:solidFill>
              <a:srgbClr val="6CBDB5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1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lang="ar-SA" sz="2800" u="none">
                  <a:solidFill>
                    <a:srgbClr val="292929"/>
                  </a:solidFill>
                  <a:latin typeface="Montserrat ExtraBold"/>
                  <a:ea typeface="Montserrat ExtraBold"/>
                  <a:cs typeface="Montserrat ExtraBold"/>
                  <a:sym typeface="Montserrat ExtraBold"/>
                </a:rPr>
                <a:t>38</a:t>
              </a:r>
              <a:endParaRPr b="0" sz="1401" u="none">
                <a:solidFill>
                  <a:srgbClr val="292929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endParaRPr>
            </a:p>
            <a:p>
              <a:pPr indent="0" lvl="0" marL="0" marR="0" rtl="1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lang="ar-SA" sz="1200" u="none">
                  <a:solidFill>
                    <a:srgbClr val="292929"/>
                  </a:solidFill>
                  <a:latin typeface="Montserrat ExtraBold"/>
                  <a:ea typeface="Montserrat ExtraBold"/>
                  <a:cs typeface="Montserrat ExtraBold"/>
                  <a:sym typeface="Montserrat ExtraBold"/>
                </a:rPr>
                <a:t>عدد الرسائل التحفيزية والتوعوية</a:t>
              </a:r>
              <a:endParaRPr/>
            </a:p>
          </p:txBody>
        </p:sp>
        <p:sp>
          <p:nvSpPr>
            <p:cNvPr id="125" name="Google Shape;125;p4"/>
            <p:cNvSpPr/>
            <p:nvPr/>
          </p:nvSpPr>
          <p:spPr>
            <a:xfrm>
              <a:off x="2783950" y="3153996"/>
              <a:ext cx="1362821" cy="1416793"/>
            </a:xfrm>
            <a:prstGeom prst="ellipse">
              <a:avLst/>
            </a:prstGeom>
            <a:solidFill>
              <a:srgbClr val="6CBDB5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1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lang="ar-SA" sz="2800" u="none">
                  <a:solidFill>
                    <a:srgbClr val="292929"/>
                  </a:solidFill>
                  <a:latin typeface="Montserrat ExtraBold"/>
                  <a:ea typeface="Montserrat ExtraBold"/>
                  <a:cs typeface="Montserrat ExtraBold"/>
                  <a:sym typeface="Montserrat ExtraBold"/>
                </a:rPr>
                <a:t>85</a:t>
              </a:r>
              <a:endParaRPr b="0" sz="1401" u="none">
                <a:solidFill>
                  <a:srgbClr val="292929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endParaRPr>
            </a:p>
            <a:p>
              <a:pPr indent="0" lvl="0" marL="0" marR="0" rtl="1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lang="ar-SA" sz="1200" u="none">
                  <a:solidFill>
                    <a:srgbClr val="292929"/>
                  </a:solidFill>
                  <a:latin typeface="Montserrat ExtraBold"/>
                  <a:ea typeface="Montserrat ExtraBold"/>
                  <a:cs typeface="Montserrat ExtraBold"/>
                  <a:sym typeface="Montserrat ExtraBold"/>
                </a:rPr>
                <a:t>عدد المواد الإثرائية </a:t>
              </a:r>
              <a:endParaRPr/>
            </a:p>
          </p:txBody>
        </p:sp>
        <p:sp>
          <p:nvSpPr>
            <p:cNvPr id="126" name="Google Shape;126;p4"/>
            <p:cNvSpPr/>
            <p:nvPr/>
          </p:nvSpPr>
          <p:spPr>
            <a:xfrm>
              <a:off x="6242413" y="3280063"/>
              <a:ext cx="1402241" cy="1431427"/>
            </a:xfrm>
            <a:prstGeom prst="ellipse">
              <a:avLst/>
            </a:prstGeom>
            <a:solidFill>
              <a:srgbClr val="6CBDB5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1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lang="ar-SA" sz="2800" u="none">
                  <a:solidFill>
                    <a:srgbClr val="292929"/>
                  </a:solidFill>
                  <a:latin typeface="Montserrat ExtraBold"/>
                  <a:ea typeface="Montserrat ExtraBold"/>
                  <a:cs typeface="Montserrat ExtraBold"/>
                  <a:sym typeface="Montserrat ExtraBold"/>
                </a:rPr>
                <a:t>4</a:t>
              </a:r>
              <a:endParaRPr b="0" sz="1401" u="none">
                <a:solidFill>
                  <a:srgbClr val="292929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endParaRPr>
            </a:p>
            <a:p>
              <a:pPr indent="0" lvl="0" marL="0" marR="0" rtl="1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lang="ar-SA" sz="1200" u="none">
                  <a:solidFill>
                    <a:srgbClr val="292929"/>
                  </a:solidFill>
                  <a:latin typeface="Montserrat ExtraBold"/>
                  <a:ea typeface="Montserrat ExtraBold"/>
                  <a:cs typeface="Montserrat ExtraBold"/>
                  <a:sym typeface="Montserrat ExtraBold"/>
                </a:rPr>
                <a:t>عدد  المسارات</a:t>
              </a:r>
              <a:endParaRPr/>
            </a:p>
          </p:txBody>
        </p:sp>
        <p:grpSp>
          <p:nvGrpSpPr>
            <p:cNvPr id="127" name="Google Shape;127;p4"/>
            <p:cNvGrpSpPr/>
            <p:nvPr/>
          </p:nvGrpSpPr>
          <p:grpSpPr>
            <a:xfrm>
              <a:off x="782432" y="3009628"/>
              <a:ext cx="1681567" cy="1705934"/>
              <a:chOff x="19738976" y="4878387"/>
              <a:chExt cx="4602163" cy="4668838"/>
            </a:xfrm>
          </p:grpSpPr>
          <p:sp>
            <p:nvSpPr>
              <p:cNvPr id="128" name="Google Shape;128;p4"/>
              <p:cNvSpPr/>
              <p:nvPr/>
            </p:nvSpPr>
            <p:spPr>
              <a:xfrm>
                <a:off x="19897726" y="5070476"/>
                <a:ext cx="4443413" cy="4410074"/>
              </a:xfrm>
              <a:custGeom>
                <a:rect b="b" l="l" r="r" t="t"/>
                <a:pathLst>
                  <a:path extrusionOk="0" h="392" w="395">
                    <a:moveTo>
                      <a:pt x="394" y="186"/>
                    </a:moveTo>
                    <a:cubicBezTo>
                      <a:pt x="391" y="144"/>
                      <a:pt x="374" y="109"/>
                      <a:pt x="351" y="81"/>
                    </a:cubicBezTo>
                    <a:cubicBezTo>
                      <a:pt x="349" y="79"/>
                      <a:pt x="347" y="76"/>
                      <a:pt x="345" y="74"/>
                    </a:cubicBezTo>
                    <a:cubicBezTo>
                      <a:pt x="345" y="74"/>
                      <a:pt x="345" y="74"/>
                      <a:pt x="346" y="74"/>
                    </a:cubicBezTo>
                    <a:cubicBezTo>
                      <a:pt x="346" y="74"/>
                      <a:pt x="346" y="73"/>
                      <a:pt x="346" y="73"/>
                    </a:cubicBezTo>
                    <a:cubicBezTo>
                      <a:pt x="345" y="73"/>
                      <a:pt x="345" y="73"/>
                      <a:pt x="344" y="73"/>
                    </a:cubicBezTo>
                    <a:cubicBezTo>
                      <a:pt x="344" y="73"/>
                      <a:pt x="344" y="73"/>
                      <a:pt x="344" y="74"/>
                    </a:cubicBezTo>
                    <a:cubicBezTo>
                      <a:pt x="341" y="70"/>
                      <a:pt x="338" y="67"/>
                      <a:pt x="334" y="63"/>
                    </a:cubicBezTo>
                    <a:cubicBezTo>
                      <a:pt x="334" y="63"/>
                      <a:pt x="335" y="63"/>
                      <a:pt x="334" y="61"/>
                    </a:cubicBezTo>
                    <a:cubicBezTo>
                      <a:pt x="334" y="62"/>
                      <a:pt x="333" y="62"/>
                      <a:pt x="333" y="63"/>
                    </a:cubicBezTo>
                    <a:cubicBezTo>
                      <a:pt x="316" y="46"/>
                      <a:pt x="295" y="33"/>
                      <a:pt x="270" y="23"/>
                    </a:cubicBezTo>
                    <a:cubicBezTo>
                      <a:pt x="270" y="23"/>
                      <a:pt x="270" y="23"/>
                      <a:pt x="270" y="23"/>
                    </a:cubicBezTo>
                    <a:cubicBezTo>
                      <a:pt x="270" y="23"/>
                      <a:pt x="270" y="23"/>
                      <a:pt x="270" y="23"/>
                    </a:cubicBezTo>
                    <a:cubicBezTo>
                      <a:pt x="267" y="22"/>
                      <a:pt x="264" y="21"/>
                      <a:pt x="261" y="20"/>
                    </a:cubicBezTo>
                    <a:cubicBezTo>
                      <a:pt x="262" y="19"/>
                      <a:pt x="263" y="17"/>
                      <a:pt x="262" y="16"/>
                    </a:cubicBezTo>
                    <a:cubicBezTo>
                      <a:pt x="262" y="17"/>
                      <a:pt x="261" y="18"/>
                      <a:pt x="260" y="20"/>
                    </a:cubicBezTo>
                    <a:cubicBezTo>
                      <a:pt x="260" y="19"/>
                      <a:pt x="260" y="19"/>
                      <a:pt x="259" y="19"/>
                    </a:cubicBezTo>
                    <a:cubicBezTo>
                      <a:pt x="259" y="19"/>
                      <a:pt x="260" y="19"/>
                      <a:pt x="260" y="19"/>
                    </a:cubicBezTo>
                    <a:cubicBezTo>
                      <a:pt x="260" y="18"/>
                      <a:pt x="259" y="18"/>
                      <a:pt x="260" y="18"/>
                    </a:cubicBezTo>
                    <a:cubicBezTo>
                      <a:pt x="260" y="18"/>
                      <a:pt x="260" y="18"/>
                      <a:pt x="260" y="18"/>
                    </a:cubicBezTo>
                    <a:cubicBezTo>
                      <a:pt x="260" y="18"/>
                      <a:pt x="260" y="18"/>
                      <a:pt x="260" y="18"/>
                    </a:cubicBezTo>
                    <a:cubicBezTo>
                      <a:pt x="260" y="18"/>
                      <a:pt x="260" y="18"/>
                      <a:pt x="260" y="18"/>
                    </a:cubicBezTo>
                    <a:cubicBezTo>
                      <a:pt x="260" y="17"/>
                      <a:pt x="260" y="17"/>
                      <a:pt x="260" y="17"/>
                    </a:cubicBezTo>
                    <a:cubicBezTo>
                      <a:pt x="260" y="17"/>
                      <a:pt x="260" y="16"/>
                      <a:pt x="260" y="16"/>
                    </a:cubicBezTo>
                    <a:cubicBezTo>
                      <a:pt x="259" y="16"/>
                      <a:pt x="259" y="16"/>
                      <a:pt x="258" y="16"/>
                    </a:cubicBezTo>
                    <a:cubicBezTo>
                      <a:pt x="258" y="17"/>
                      <a:pt x="258" y="17"/>
                      <a:pt x="258" y="18"/>
                    </a:cubicBezTo>
                    <a:cubicBezTo>
                      <a:pt x="258" y="18"/>
                      <a:pt x="259" y="18"/>
                      <a:pt x="259" y="18"/>
                    </a:cubicBezTo>
                    <a:cubicBezTo>
                      <a:pt x="259" y="18"/>
                      <a:pt x="259" y="19"/>
                      <a:pt x="259" y="19"/>
                    </a:cubicBezTo>
                    <a:cubicBezTo>
                      <a:pt x="259" y="19"/>
                      <a:pt x="259" y="19"/>
                      <a:pt x="259" y="19"/>
                    </a:cubicBezTo>
                    <a:cubicBezTo>
                      <a:pt x="258" y="19"/>
                      <a:pt x="256" y="18"/>
                      <a:pt x="255" y="18"/>
                    </a:cubicBezTo>
                    <a:cubicBezTo>
                      <a:pt x="254" y="18"/>
                      <a:pt x="254" y="17"/>
                      <a:pt x="253" y="17"/>
                    </a:cubicBezTo>
                    <a:cubicBezTo>
                      <a:pt x="253" y="17"/>
                      <a:pt x="253" y="17"/>
                      <a:pt x="253" y="17"/>
                    </a:cubicBezTo>
                    <a:cubicBezTo>
                      <a:pt x="252" y="17"/>
                      <a:pt x="252" y="17"/>
                      <a:pt x="252" y="17"/>
                    </a:cubicBezTo>
                    <a:cubicBezTo>
                      <a:pt x="194" y="0"/>
                      <a:pt x="133" y="11"/>
                      <a:pt x="86" y="45"/>
                    </a:cubicBezTo>
                    <a:cubicBezTo>
                      <a:pt x="86" y="44"/>
                      <a:pt x="87" y="43"/>
                      <a:pt x="87" y="42"/>
                    </a:cubicBezTo>
                    <a:cubicBezTo>
                      <a:pt x="86" y="41"/>
                      <a:pt x="85" y="44"/>
                      <a:pt x="85" y="45"/>
                    </a:cubicBezTo>
                    <a:cubicBezTo>
                      <a:pt x="84" y="46"/>
                      <a:pt x="84" y="46"/>
                      <a:pt x="83" y="46"/>
                    </a:cubicBezTo>
                    <a:cubicBezTo>
                      <a:pt x="83" y="45"/>
                      <a:pt x="82" y="44"/>
                      <a:pt x="84" y="42"/>
                    </a:cubicBezTo>
                    <a:cubicBezTo>
                      <a:pt x="82" y="42"/>
                      <a:pt x="82" y="44"/>
                      <a:pt x="82" y="46"/>
                    </a:cubicBezTo>
                    <a:cubicBezTo>
                      <a:pt x="83" y="46"/>
                      <a:pt x="83" y="46"/>
                      <a:pt x="83" y="47"/>
                    </a:cubicBezTo>
                    <a:cubicBezTo>
                      <a:pt x="79" y="50"/>
                      <a:pt x="75" y="53"/>
                      <a:pt x="71" y="56"/>
                    </a:cubicBezTo>
                    <a:cubicBezTo>
                      <a:pt x="71" y="56"/>
                      <a:pt x="71" y="55"/>
                      <a:pt x="69" y="54"/>
                    </a:cubicBezTo>
                    <a:cubicBezTo>
                      <a:pt x="74" y="49"/>
                      <a:pt x="79" y="45"/>
                      <a:pt x="85" y="41"/>
                    </a:cubicBezTo>
                    <a:cubicBezTo>
                      <a:pt x="85" y="42"/>
                      <a:pt x="86" y="41"/>
                      <a:pt x="86" y="40"/>
                    </a:cubicBezTo>
                    <a:cubicBezTo>
                      <a:pt x="96" y="33"/>
                      <a:pt x="106" y="27"/>
                      <a:pt x="117" y="22"/>
                    </a:cubicBezTo>
                    <a:cubicBezTo>
                      <a:pt x="127" y="18"/>
                      <a:pt x="134" y="14"/>
                      <a:pt x="134" y="13"/>
                    </a:cubicBezTo>
                    <a:cubicBezTo>
                      <a:pt x="134" y="12"/>
                      <a:pt x="125" y="13"/>
                      <a:pt x="116" y="18"/>
                    </a:cubicBezTo>
                    <a:cubicBezTo>
                      <a:pt x="51" y="46"/>
                      <a:pt x="5" y="112"/>
                      <a:pt x="2" y="183"/>
                    </a:cubicBezTo>
                    <a:cubicBezTo>
                      <a:pt x="0" y="228"/>
                      <a:pt x="13" y="273"/>
                      <a:pt x="40" y="309"/>
                    </a:cubicBezTo>
                    <a:cubicBezTo>
                      <a:pt x="66" y="344"/>
                      <a:pt x="105" y="370"/>
                      <a:pt x="147" y="381"/>
                    </a:cubicBezTo>
                    <a:cubicBezTo>
                      <a:pt x="190" y="392"/>
                      <a:pt x="236" y="387"/>
                      <a:pt x="274" y="369"/>
                    </a:cubicBezTo>
                    <a:cubicBezTo>
                      <a:pt x="313" y="350"/>
                      <a:pt x="345" y="318"/>
                      <a:pt x="363" y="281"/>
                    </a:cubicBezTo>
                    <a:cubicBezTo>
                      <a:pt x="364" y="277"/>
                      <a:pt x="365" y="274"/>
                      <a:pt x="365" y="274"/>
                    </a:cubicBezTo>
                    <a:cubicBezTo>
                      <a:pt x="364" y="274"/>
                      <a:pt x="362" y="277"/>
                      <a:pt x="361" y="281"/>
                    </a:cubicBezTo>
                    <a:cubicBezTo>
                      <a:pt x="362" y="279"/>
                      <a:pt x="362" y="279"/>
                      <a:pt x="362" y="279"/>
                    </a:cubicBezTo>
                    <a:cubicBezTo>
                      <a:pt x="341" y="318"/>
                      <a:pt x="306" y="352"/>
                      <a:pt x="263" y="368"/>
                    </a:cubicBezTo>
                    <a:cubicBezTo>
                      <a:pt x="248" y="373"/>
                      <a:pt x="231" y="376"/>
                      <a:pt x="214" y="377"/>
                    </a:cubicBezTo>
                    <a:cubicBezTo>
                      <a:pt x="231" y="375"/>
                      <a:pt x="248" y="371"/>
                      <a:pt x="264" y="365"/>
                    </a:cubicBezTo>
                    <a:cubicBezTo>
                      <a:pt x="310" y="345"/>
                      <a:pt x="341" y="309"/>
                      <a:pt x="358" y="267"/>
                    </a:cubicBezTo>
                    <a:cubicBezTo>
                      <a:pt x="358" y="266"/>
                      <a:pt x="357" y="267"/>
                      <a:pt x="357" y="267"/>
                    </a:cubicBezTo>
                    <a:cubicBezTo>
                      <a:pt x="358" y="265"/>
                      <a:pt x="357" y="265"/>
                      <a:pt x="357" y="266"/>
                    </a:cubicBezTo>
                    <a:cubicBezTo>
                      <a:pt x="356" y="267"/>
                      <a:pt x="355" y="269"/>
                      <a:pt x="354" y="271"/>
                    </a:cubicBezTo>
                    <a:cubicBezTo>
                      <a:pt x="336" y="312"/>
                      <a:pt x="300" y="344"/>
                      <a:pt x="259" y="360"/>
                    </a:cubicBezTo>
                    <a:cubicBezTo>
                      <a:pt x="259" y="359"/>
                      <a:pt x="257" y="358"/>
                      <a:pt x="258" y="361"/>
                    </a:cubicBezTo>
                    <a:cubicBezTo>
                      <a:pt x="257" y="361"/>
                      <a:pt x="256" y="362"/>
                      <a:pt x="255" y="362"/>
                    </a:cubicBezTo>
                    <a:cubicBezTo>
                      <a:pt x="255" y="362"/>
                      <a:pt x="255" y="362"/>
                      <a:pt x="255" y="361"/>
                    </a:cubicBezTo>
                    <a:cubicBezTo>
                      <a:pt x="254" y="361"/>
                      <a:pt x="254" y="361"/>
                      <a:pt x="253" y="361"/>
                    </a:cubicBezTo>
                    <a:cubicBezTo>
                      <a:pt x="253" y="362"/>
                      <a:pt x="253" y="362"/>
                      <a:pt x="253" y="363"/>
                    </a:cubicBezTo>
                    <a:cubicBezTo>
                      <a:pt x="253" y="363"/>
                      <a:pt x="253" y="363"/>
                      <a:pt x="253" y="363"/>
                    </a:cubicBezTo>
                    <a:cubicBezTo>
                      <a:pt x="240" y="367"/>
                      <a:pt x="226" y="371"/>
                      <a:pt x="212" y="372"/>
                    </a:cubicBezTo>
                    <a:cubicBezTo>
                      <a:pt x="211" y="372"/>
                      <a:pt x="210" y="372"/>
                      <a:pt x="208" y="372"/>
                    </a:cubicBezTo>
                    <a:cubicBezTo>
                      <a:pt x="208" y="371"/>
                      <a:pt x="206" y="371"/>
                      <a:pt x="207" y="372"/>
                    </a:cubicBezTo>
                    <a:cubicBezTo>
                      <a:pt x="206" y="372"/>
                      <a:pt x="206" y="372"/>
                      <a:pt x="205" y="372"/>
                    </a:cubicBezTo>
                    <a:cubicBezTo>
                      <a:pt x="206" y="371"/>
                      <a:pt x="203" y="371"/>
                      <a:pt x="204" y="373"/>
                    </a:cubicBezTo>
                    <a:cubicBezTo>
                      <a:pt x="146" y="376"/>
                      <a:pt x="86" y="349"/>
                      <a:pt x="50" y="302"/>
                    </a:cubicBezTo>
                    <a:cubicBezTo>
                      <a:pt x="49" y="301"/>
                      <a:pt x="49" y="301"/>
                      <a:pt x="49" y="301"/>
                    </a:cubicBezTo>
                    <a:cubicBezTo>
                      <a:pt x="35" y="280"/>
                      <a:pt x="24" y="257"/>
                      <a:pt x="19" y="233"/>
                    </a:cubicBezTo>
                    <a:cubicBezTo>
                      <a:pt x="18" y="228"/>
                      <a:pt x="17" y="225"/>
                      <a:pt x="17" y="225"/>
                    </a:cubicBezTo>
                    <a:cubicBezTo>
                      <a:pt x="16" y="225"/>
                      <a:pt x="16" y="225"/>
                      <a:pt x="16" y="226"/>
                    </a:cubicBezTo>
                    <a:cubicBezTo>
                      <a:pt x="14" y="216"/>
                      <a:pt x="13" y="206"/>
                      <a:pt x="13" y="196"/>
                    </a:cubicBezTo>
                    <a:cubicBezTo>
                      <a:pt x="13" y="192"/>
                      <a:pt x="13" y="188"/>
                      <a:pt x="13" y="186"/>
                    </a:cubicBezTo>
                    <a:cubicBezTo>
                      <a:pt x="14" y="165"/>
                      <a:pt x="20" y="145"/>
                      <a:pt x="28" y="126"/>
                    </a:cubicBezTo>
                    <a:cubicBezTo>
                      <a:pt x="25" y="133"/>
                      <a:pt x="23" y="139"/>
                      <a:pt x="21" y="146"/>
                    </a:cubicBezTo>
                    <a:cubicBezTo>
                      <a:pt x="6" y="202"/>
                      <a:pt x="21" y="263"/>
                      <a:pt x="55" y="303"/>
                    </a:cubicBezTo>
                    <a:cubicBezTo>
                      <a:pt x="68" y="319"/>
                      <a:pt x="83" y="331"/>
                      <a:pt x="99" y="341"/>
                    </a:cubicBezTo>
                    <a:cubicBezTo>
                      <a:pt x="108" y="346"/>
                      <a:pt x="117" y="351"/>
                      <a:pt x="126" y="355"/>
                    </a:cubicBezTo>
                    <a:cubicBezTo>
                      <a:pt x="126" y="355"/>
                      <a:pt x="126" y="355"/>
                      <a:pt x="126" y="356"/>
                    </a:cubicBezTo>
                    <a:cubicBezTo>
                      <a:pt x="126" y="356"/>
                      <a:pt x="127" y="356"/>
                      <a:pt x="127" y="356"/>
                    </a:cubicBezTo>
                    <a:cubicBezTo>
                      <a:pt x="148" y="365"/>
                      <a:pt x="171" y="370"/>
                      <a:pt x="196" y="370"/>
                    </a:cubicBezTo>
                    <a:cubicBezTo>
                      <a:pt x="196" y="370"/>
                      <a:pt x="196" y="370"/>
                      <a:pt x="196" y="370"/>
                    </a:cubicBezTo>
                    <a:cubicBezTo>
                      <a:pt x="196" y="370"/>
                      <a:pt x="197" y="370"/>
                      <a:pt x="197" y="370"/>
                    </a:cubicBezTo>
                    <a:cubicBezTo>
                      <a:pt x="197" y="370"/>
                      <a:pt x="197" y="370"/>
                      <a:pt x="197" y="370"/>
                    </a:cubicBezTo>
                    <a:cubicBezTo>
                      <a:pt x="219" y="370"/>
                      <a:pt x="240" y="365"/>
                      <a:pt x="260" y="358"/>
                    </a:cubicBezTo>
                    <a:cubicBezTo>
                      <a:pt x="260" y="358"/>
                      <a:pt x="260" y="358"/>
                      <a:pt x="261" y="358"/>
                    </a:cubicBezTo>
                    <a:cubicBezTo>
                      <a:pt x="261" y="358"/>
                      <a:pt x="261" y="358"/>
                      <a:pt x="261" y="357"/>
                    </a:cubicBezTo>
                    <a:cubicBezTo>
                      <a:pt x="262" y="357"/>
                      <a:pt x="263" y="356"/>
                      <a:pt x="264" y="356"/>
                    </a:cubicBezTo>
                    <a:cubicBezTo>
                      <a:pt x="265" y="356"/>
                      <a:pt x="265" y="356"/>
                      <a:pt x="266" y="356"/>
                    </a:cubicBezTo>
                    <a:cubicBezTo>
                      <a:pt x="265" y="356"/>
                      <a:pt x="265" y="356"/>
                      <a:pt x="265" y="355"/>
                    </a:cubicBezTo>
                    <a:cubicBezTo>
                      <a:pt x="271" y="353"/>
                      <a:pt x="276" y="350"/>
                      <a:pt x="281" y="347"/>
                    </a:cubicBezTo>
                    <a:cubicBezTo>
                      <a:pt x="280" y="349"/>
                      <a:pt x="284" y="349"/>
                      <a:pt x="282" y="347"/>
                    </a:cubicBezTo>
                    <a:cubicBezTo>
                      <a:pt x="282" y="347"/>
                      <a:pt x="283" y="347"/>
                      <a:pt x="283" y="346"/>
                    </a:cubicBezTo>
                    <a:cubicBezTo>
                      <a:pt x="283" y="346"/>
                      <a:pt x="284" y="346"/>
                      <a:pt x="284" y="346"/>
                    </a:cubicBezTo>
                    <a:cubicBezTo>
                      <a:pt x="284" y="346"/>
                      <a:pt x="284" y="346"/>
                      <a:pt x="284" y="346"/>
                    </a:cubicBezTo>
                    <a:cubicBezTo>
                      <a:pt x="286" y="344"/>
                      <a:pt x="289" y="343"/>
                      <a:pt x="291" y="341"/>
                    </a:cubicBezTo>
                    <a:cubicBezTo>
                      <a:pt x="292" y="342"/>
                      <a:pt x="292" y="342"/>
                      <a:pt x="292" y="342"/>
                    </a:cubicBezTo>
                    <a:cubicBezTo>
                      <a:pt x="293" y="342"/>
                      <a:pt x="293" y="342"/>
                      <a:pt x="293" y="341"/>
                    </a:cubicBezTo>
                    <a:cubicBezTo>
                      <a:pt x="293" y="341"/>
                      <a:pt x="293" y="341"/>
                      <a:pt x="293" y="340"/>
                    </a:cubicBezTo>
                    <a:cubicBezTo>
                      <a:pt x="340" y="309"/>
                      <a:pt x="371" y="256"/>
                      <a:pt x="371" y="195"/>
                    </a:cubicBezTo>
                    <a:cubicBezTo>
                      <a:pt x="371" y="167"/>
                      <a:pt x="364" y="142"/>
                      <a:pt x="353" y="118"/>
                    </a:cubicBezTo>
                    <a:cubicBezTo>
                      <a:pt x="353" y="119"/>
                      <a:pt x="353" y="119"/>
                      <a:pt x="354" y="119"/>
                    </a:cubicBezTo>
                    <a:cubicBezTo>
                      <a:pt x="355" y="118"/>
                      <a:pt x="353" y="117"/>
                      <a:pt x="353" y="118"/>
                    </a:cubicBezTo>
                    <a:cubicBezTo>
                      <a:pt x="351" y="113"/>
                      <a:pt x="348" y="109"/>
                      <a:pt x="346" y="105"/>
                    </a:cubicBezTo>
                    <a:cubicBezTo>
                      <a:pt x="346" y="105"/>
                      <a:pt x="346" y="105"/>
                      <a:pt x="346" y="105"/>
                    </a:cubicBezTo>
                    <a:cubicBezTo>
                      <a:pt x="346" y="105"/>
                      <a:pt x="346" y="105"/>
                      <a:pt x="346" y="105"/>
                    </a:cubicBezTo>
                    <a:cubicBezTo>
                      <a:pt x="342" y="98"/>
                      <a:pt x="337" y="91"/>
                      <a:pt x="332" y="85"/>
                    </a:cubicBezTo>
                    <a:cubicBezTo>
                      <a:pt x="332" y="85"/>
                      <a:pt x="332" y="84"/>
                      <a:pt x="332" y="84"/>
                    </a:cubicBezTo>
                    <a:cubicBezTo>
                      <a:pt x="332" y="84"/>
                      <a:pt x="332" y="84"/>
                      <a:pt x="331" y="84"/>
                    </a:cubicBezTo>
                    <a:cubicBezTo>
                      <a:pt x="318" y="68"/>
                      <a:pt x="302" y="54"/>
                      <a:pt x="284" y="44"/>
                    </a:cubicBezTo>
                    <a:cubicBezTo>
                      <a:pt x="284" y="44"/>
                      <a:pt x="284" y="44"/>
                      <a:pt x="284" y="44"/>
                    </a:cubicBezTo>
                    <a:cubicBezTo>
                      <a:pt x="308" y="57"/>
                      <a:pt x="329" y="77"/>
                      <a:pt x="345" y="100"/>
                    </a:cubicBezTo>
                    <a:cubicBezTo>
                      <a:pt x="344" y="100"/>
                      <a:pt x="344" y="103"/>
                      <a:pt x="346" y="102"/>
                    </a:cubicBezTo>
                    <a:cubicBezTo>
                      <a:pt x="346" y="102"/>
                      <a:pt x="346" y="102"/>
                      <a:pt x="346" y="102"/>
                    </a:cubicBezTo>
                    <a:cubicBezTo>
                      <a:pt x="348" y="105"/>
                      <a:pt x="350" y="108"/>
                      <a:pt x="351" y="111"/>
                    </a:cubicBezTo>
                    <a:cubicBezTo>
                      <a:pt x="351" y="111"/>
                      <a:pt x="351" y="111"/>
                      <a:pt x="351" y="112"/>
                    </a:cubicBezTo>
                    <a:cubicBezTo>
                      <a:pt x="352" y="112"/>
                      <a:pt x="352" y="112"/>
                      <a:pt x="352" y="112"/>
                    </a:cubicBezTo>
                    <a:cubicBezTo>
                      <a:pt x="359" y="123"/>
                      <a:pt x="364" y="135"/>
                      <a:pt x="368" y="147"/>
                    </a:cubicBezTo>
                    <a:cubicBezTo>
                      <a:pt x="370" y="154"/>
                      <a:pt x="372" y="159"/>
                      <a:pt x="372" y="157"/>
                    </a:cubicBezTo>
                    <a:cubicBezTo>
                      <a:pt x="373" y="156"/>
                      <a:pt x="372" y="149"/>
                      <a:pt x="370" y="142"/>
                    </a:cubicBezTo>
                    <a:cubicBezTo>
                      <a:pt x="364" y="123"/>
                      <a:pt x="355" y="106"/>
                      <a:pt x="343" y="90"/>
                    </a:cubicBezTo>
                    <a:cubicBezTo>
                      <a:pt x="344" y="90"/>
                      <a:pt x="344" y="90"/>
                      <a:pt x="344" y="90"/>
                    </a:cubicBezTo>
                    <a:cubicBezTo>
                      <a:pt x="344" y="90"/>
                      <a:pt x="344" y="89"/>
                      <a:pt x="344" y="89"/>
                    </a:cubicBezTo>
                    <a:cubicBezTo>
                      <a:pt x="344" y="89"/>
                      <a:pt x="343" y="89"/>
                      <a:pt x="343" y="89"/>
                    </a:cubicBezTo>
                    <a:cubicBezTo>
                      <a:pt x="343" y="89"/>
                      <a:pt x="343" y="89"/>
                      <a:pt x="343" y="90"/>
                    </a:cubicBezTo>
                    <a:cubicBezTo>
                      <a:pt x="339" y="85"/>
                      <a:pt x="336" y="81"/>
                      <a:pt x="332" y="76"/>
                    </a:cubicBezTo>
                    <a:cubicBezTo>
                      <a:pt x="332" y="76"/>
                      <a:pt x="332" y="76"/>
                      <a:pt x="332" y="76"/>
                    </a:cubicBezTo>
                    <a:cubicBezTo>
                      <a:pt x="331" y="76"/>
                      <a:pt x="331" y="75"/>
                      <a:pt x="331" y="75"/>
                    </a:cubicBezTo>
                    <a:cubicBezTo>
                      <a:pt x="331" y="75"/>
                      <a:pt x="331" y="75"/>
                      <a:pt x="331" y="75"/>
                    </a:cubicBezTo>
                    <a:cubicBezTo>
                      <a:pt x="316" y="59"/>
                      <a:pt x="298" y="46"/>
                      <a:pt x="279" y="36"/>
                    </a:cubicBezTo>
                    <a:cubicBezTo>
                      <a:pt x="279" y="36"/>
                      <a:pt x="279" y="35"/>
                      <a:pt x="278" y="35"/>
                    </a:cubicBezTo>
                    <a:cubicBezTo>
                      <a:pt x="278" y="35"/>
                      <a:pt x="278" y="35"/>
                      <a:pt x="278" y="35"/>
                    </a:cubicBezTo>
                    <a:cubicBezTo>
                      <a:pt x="272" y="32"/>
                      <a:pt x="265" y="29"/>
                      <a:pt x="259" y="27"/>
                    </a:cubicBezTo>
                    <a:cubicBezTo>
                      <a:pt x="258" y="27"/>
                      <a:pt x="257" y="27"/>
                      <a:pt x="257" y="26"/>
                    </a:cubicBezTo>
                    <a:cubicBezTo>
                      <a:pt x="257" y="26"/>
                      <a:pt x="257" y="26"/>
                      <a:pt x="257" y="25"/>
                    </a:cubicBezTo>
                    <a:cubicBezTo>
                      <a:pt x="256" y="25"/>
                      <a:pt x="256" y="25"/>
                      <a:pt x="255" y="25"/>
                    </a:cubicBezTo>
                    <a:cubicBezTo>
                      <a:pt x="255" y="26"/>
                      <a:pt x="255" y="26"/>
                      <a:pt x="255" y="26"/>
                    </a:cubicBezTo>
                    <a:cubicBezTo>
                      <a:pt x="252" y="25"/>
                      <a:pt x="248" y="23"/>
                      <a:pt x="245" y="22"/>
                    </a:cubicBezTo>
                    <a:cubicBezTo>
                      <a:pt x="245" y="22"/>
                      <a:pt x="245" y="22"/>
                      <a:pt x="245" y="22"/>
                    </a:cubicBezTo>
                    <a:cubicBezTo>
                      <a:pt x="245" y="21"/>
                      <a:pt x="244" y="21"/>
                      <a:pt x="244" y="22"/>
                    </a:cubicBezTo>
                    <a:cubicBezTo>
                      <a:pt x="243" y="22"/>
                      <a:pt x="241" y="22"/>
                      <a:pt x="240" y="21"/>
                    </a:cubicBezTo>
                    <a:cubicBezTo>
                      <a:pt x="240" y="21"/>
                      <a:pt x="240" y="21"/>
                      <a:pt x="240" y="20"/>
                    </a:cubicBezTo>
                    <a:cubicBezTo>
                      <a:pt x="240" y="20"/>
                      <a:pt x="239" y="20"/>
                      <a:pt x="239" y="20"/>
                    </a:cubicBezTo>
                    <a:cubicBezTo>
                      <a:pt x="239" y="21"/>
                      <a:pt x="239" y="21"/>
                      <a:pt x="239" y="21"/>
                    </a:cubicBezTo>
                    <a:cubicBezTo>
                      <a:pt x="237" y="20"/>
                      <a:pt x="235" y="20"/>
                      <a:pt x="234" y="20"/>
                    </a:cubicBezTo>
                    <a:cubicBezTo>
                      <a:pt x="234" y="20"/>
                      <a:pt x="234" y="20"/>
                      <a:pt x="234" y="20"/>
                    </a:cubicBezTo>
                    <a:cubicBezTo>
                      <a:pt x="234" y="20"/>
                      <a:pt x="234" y="20"/>
                      <a:pt x="234" y="20"/>
                    </a:cubicBezTo>
                    <a:cubicBezTo>
                      <a:pt x="232" y="19"/>
                      <a:pt x="231" y="19"/>
                      <a:pt x="229" y="19"/>
                    </a:cubicBezTo>
                    <a:cubicBezTo>
                      <a:pt x="230" y="18"/>
                      <a:pt x="230" y="17"/>
                      <a:pt x="231" y="15"/>
                    </a:cubicBezTo>
                    <a:cubicBezTo>
                      <a:pt x="229" y="15"/>
                      <a:pt x="230" y="18"/>
                      <a:pt x="228" y="18"/>
                    </a:cubicBezTo>
                    <a:cubicBezTo>
                      <a:pt x="228" y="18"/>
                      <a:pt x="228" y="18"/>
                      <a:pt x="228" y="18"/>
                    </a:cubicBezTo>
                    <a:cubicBezTo>
                      <a:pt x="220" y="17"/>
                      <a:pt x="213" y="16"/>
                      <a:pt x="206" y="16"/>
                    </a:cubicBezTo>
                    <a:cubicBezTo>
                      <a:pt x="205" y="15"/>
                      <a:pt x="205" y="15"/>
                      <a:pt x="205" y="16"/>
                    </a:cubicBezTo>
                    <a:cubicBezTo>
                      <a:pt x="204" y="16"/>
                      <a:pt x="203" y="16"/>
                      <a:pt x="203" y="16"/>
                    </a:cubicBezTo>
                    <a:cubicBezTo>
                      <a:pt x="203" y="16"/>
                      <a:pt x="203" y="16"/>
                      <a:pt x="203" y="16"/>
                    </a:cubicBezTo>
                    <a:cubicBezTo>
                      <a:pt x="202" y="16"/>
                      <a:pt x="202" y="16"/>
                      <a:pt x="202" y="16"/>
                    </a:cubicBezTo>
                    <a:cubicBezTo>
                      <a:pt x="164" y="14"/>
                      <a:pt x="126" y="25"/>
                      <a:pt x="95" y="45"/>
                    </a:cubicBezTo>
                    <a:cubicBezTo>
                      <a:pt x="95" y="45"/>
                      <a:pt x="95" y="44"/>
                      <a:pt x="95" y="44"/>
                    </a:cubicBezTo>
                    <a:cubicBezTo>
                      <a:pt x="92" y="43"/>
                      <a:pt x="94" y="46"/>
                      <a:pt x="93" y="46"/>
                    </a:cubicBezTo>
                    <a:cubicBezTo>
                      <a:pt x="92" y="46"/>
                      <a:pt x="92" y="47"/>
                      <a:pt x="93" y="47"/>
                    </a:cubicBezTo>
                    <a:cubicBezTo>
                      <a:pt x="91" y="47"/>
                      <a:pt x="90" y="48"/>
                      <a:pt x="89" y="49"/>
                    </a:cubicBezTo>
                    <a:cubicBezTo>
                      <a:pt x="89" y="49"/>
                      <a:pt x="89" y="49"/>
                      <a:pt x="89" y="49"/>
                    </a:cubicBezTo>
                    <a:cubicBezTo>
                      <a:pt x="88" y="49"/>
                      <a:pt x="88" y="49"/>
                      <a:pt x="87" y="49"/>
                    </a:cubicBezTo>
                    <a:cubicBezTo>
                      <a:pt x="87" y="49"/>
                      <a:pt x="87" y="50"/>
                      <a:pt x="87" y="50"/>
                    </a:cubicBezTo>
                    <a:cubicBezTo>
                      <a:pt x="85" y="52"/>
                      <a:pt x="84" y="53"/>
                      <a:pt x="82" y="55"/>
                    </a:cubicBezTo>
                    <a:cubicBezTo>
                      <a:pt x="82" y="54"/>
                      <a:pt x="82" y="54"/>
                      <a:pt x="82" y="55"/>
                    </a:cubicBezTo>
                    <a:cubicBezTo>
                      <a:pt x="79" y="57"/>
                      <a:pt x="77" y="59"/>
                      <a:pt x="74" y="61"/>
                    </a:cubicBezTo>
                    <a:cubicBezTo>
                      <a:pt x="74" y="61"/>
                      <a:pt x="74" y="61"/>
                      <a:pt x="74" y="61"/>
                    </a:cubicBezTo>
                    <a:cubicBezTo>
                      <a:pt x="74" y="61"/>
                      <a:pt x="74" y="61"/>
                      <a:pt x="74" y="61"/>
                    </a:cubicBezTo>
                    <a:cubicBezTo>
                      <a:pt x="70" y="65"/>
                      <a:pt x="66" y="69"/>
                      <a:pt x="63" y="72"/>
                    </a:cubicBezTo>
                    <a:cubicBezTo>
                      <a:pt x="49" y="85"/>
                      <a:pt x="38" y="100"/>
                      <a:pt x="29" y="117"/>
                    </a:cubicBezTo>
                    <a:cubicBezTo>
                      <a:pt x="32" y="112"/>
                      <a:pt x="34" y="107"/>
                      <a:pt x="38" y="102"/>
                    </a:cubicBezTo>
                    <a:cubicBezTo>
                      <a:pt x="47" y="86"/>
                      <a:pt x="59" y="72"/>
                      <a:pt x="72" y="60"/>
                    </a:cubicBezTo>
                    <a:cubicBezTo>
                      <a:pt x="73" y="60"/>
                      <a:pt x="73" y="60"/>
                      <a:pt x="73" y="59"/>
                    </a:cubicBezTo>
                    <a:cubicBezTo>
                      <a:pt x="75" y="58"/>
                      <a:pt x="76" y="56"/>
                      <a:pt x="78" y="55"/>
                    </a:cubicBezTo>
                    <a:cubicBezTo>
                      <a:pt x="78" y="55"/>
                      <a:pt x="79" y="56"/>
                      <a:pt x="79" y="55"/>
                    </a:cubicBezTo>
                    <a:cubicBezTo>
                      <a:pt x="79" y="55"/>
                      <a:pt x="79" y="54"/>
                      <a:pt x="79" y="54"/>
                    </a:cubicBezTo>
                    <a:cubicBezTo>
                      <a:pt x="81" y="53"/>
                      <a:pt x="83" y="51"/>
                      <a:pt x="85" y="50"/>
                    </a:cubicBezTo>
                    <a:cubicBezTo>
                      <a:pt x="85" y="50"/>
                      <a:pt x="85" y="51"/>
                      <a:pt x="85" y="51"/>
                    </a:cubicBezTo>
                    <a:cubicBezTo>
                      <a:pt x="85" y="50"/>
                      <a:pt x="86" y="50"/>
                      <a:pt x="86" y="49"/>
                    </a:cubicBezTo>
                    <a:cubicBezTo>
                      <a:pt x="123" y="22"/>
                      <a:pt x="169" y="9"/>
                      <a:pt x="215" y="13"/>
                    </a:cubicBezTo>
                    <a:cubicBezTo>
                      <a:pt x="215" y="13"/>
                      <a:pt x="215" y="13"/>
                      <a:pt x="215" y="13"/>
                    </a:cubicBezTo>
                    <a:cubicBezTo>
                      <a:pt x="215" y="13"/>
                      <a:pt x="215" y="14"/>
                      <a:pt x="215" y="14"/>
                    </a:cubicBezTo>
                    <a:cubicBezTo>
                      <a:pt x="216" y="14"/>
                      <a:pt x="216" y="14"/>
                      <a:pt x="216" y="14"/>
                    </a:cubicBezTo>
                    <a:cubicBezTo>
                      <a:pt x="216" y="14"/>
                      <a:pt x="216" y="13"/>
                      <a:pt x="216" y="13"/>
                    </a:cubicBezTo>
                    <a:cubicBezTo>
                      <a:pt x="223" y="13"/>
                      <a:pt x="229" y="14"/>
                      <a:pt x="236" y="16"/>
                    </a:cubicBezTo>
                    <a:cubicBezTo>
                      <a:pt x="235" y="18"/>
                      <a:pt x="238" y="17"/>
                      <a:pt x="237" y="19"/>
                    </a:cubicBezTo>
                    <a:cubicBezTo>
                      <a:pt x="238" y="19"/>
                      <a:pt x="238" y="17"/>
                      <a:pt x="237" y="16"/>
                    </a:cubicBezTo>
                    <a:cubicBezTo>
                      <a:pt x="239" y="16"/>
                      <a:pt x="240" y="16"/>
                      <a:pt x="242" y="17"/>
                    </a:cubicBezTo>
                    <a:cubicBezTo>
                      <a:pt x="242" y="17"/>
                      <a:pt x="242" y="17"/>
                      <a:pt x="242" y="18"/>
                    </a:cubicBezTo>
                    <a:cubicBezTo>
                      <a:pt x="242" y="17"/>
                      <a:pt x="242" y="17"/>
                      <a:pt x="243" y="17"/>
                    </a:cubicBezTo>
                    <a:cubicBezTo>
                      <a:pt x="247" y="18"/>
                      <a:pt x="251" y="19"/>
                      <a:pt x="255" y="20"/>
                    </a:cubicBezTo>
                    <a:cubicBezTo>
                      <a:pt x="254" y="22"/>
                      <a:pt x="255" y="21"/>
                      <a:pt x="255" y="20"/>
                    </a:cubicBezTo>
                    <a:cubicBezTo>
                      <a:pt x="256" y="21"/>
                      <a:pt x="257" y="21"/>
                      <a:pt x="258" y="21"/>
                    </a:cubicBezTo>
                    <a:cubicBezTo>
                      <a:pt x="261" y="22"/>
                      <a:pt x="264" y="23"/>
                      <a:pt x="267" y="24"/>
                    </a:cubicBezTo>
                    <a:cubicBezTo>
                      <a:pt x="266" y="26"/>
                      <a:pt x="268" y="26"/>
                      <a:pt x="268" y="25"/>
                    </a:cubicBezTo>
                    <a:cubicBezTo>
                      <a:pt x="269" y="25"/>
                      <a:pt x="270" y="25"/>
                      <a:pt x="270" y="26"/>
                    </a:cubicBezTo>
                    <a:cubicBezTo>
                      <a:pt x="271" y="26"/>
                      <a:pt x="272" y="27"/>
                      <a:pt x="272" y="27"/>
                    </a:cubicBezTo>
                    <a:cubicBezTo>
                      <a:pt x="272" y="27"/>
                      <a:pt x="272" y="26"/>
                      <a:pt x="272" y="26"/>
                    </a:cubicBezTo>
                    <a:cubicBezTo>
                      <a:pt x="273" y="27"/>
                      <a:pt x="275" y="27"/>
                      <a:pt x="276" y="28"/>
                    </a:cubicBezTo>
                    <a:cubicBezTo>
                      <a:pt x="276" y="28"/>
                      <a:pt x="276" y="29"/>
                      <a:pt x="276" y="29"/>
                    </a:cubicBezTo>
                    <a:cubicBezTo>
                      <a:pt x="276" y="29"/>
                      <a:pt x="277" y="29"/>
                      <a:pt x="277" y="28"/>
                    </a:cubicBezTo>
                    <a:cubicBezTo>
                      <a:pt x="277" y="28"/>
                      <a:pt x="278" y="29"/>
                      <a:pt x="278" y="29"/>
                    </a:cubicBezTo>
                    <a:cubicBezTo>
                      <a:pt x="278" y="30"/>
                      <a:pt x="278" y="30"/>
                      <a:pt x="277" y="30"/>
                    </a:cubicBezTo>
                    <a:cubicBezTo>
                      <a:pt x="278" y="32"/>
                      <a:pt x="279" y="31"/>
                      <a:pt x="279" y="29"/>
                    </a:cubicBezTo>
                    <a:cubicBezTo>
                      <a:pt x="279" y="29"/>
                      <a:pt x="280" y="30"/>
                      <a:pt x="280" y="30"/>
                    </a:cubicBezTo>
                    <a:cubicBezTo>
                      <a:pt x="280" y="30"/>
                      <a:pt x="280" y="31"/>
                      <a:pt x="280" y="31"/>
                    </a:cubicBezTo>
                    <a:cubicBezTo>
                      <a:pt x="281" y="31"/>
                      <a:pt x="281" y="31"/>
                      <a:pt x="282" y="31"/>
                    </a:cubicBezTo>
                    <a:cubicBezTo>
                      <a:pt x="282" y="31"/>
                      <a:pt x="282" y="31"/>
                      <a:pt x="282" y="31"/>
                    </a:cubicBezTo>
                    <a:cubicBezTo>
                      <a:pt x="282" y="31"/>
                      <a:pt x="282" y="31"/>
                      <a:pt x="283" y="31"/>
                    </a:cubicBezTo>
                    <a:cubicBezTo>
                      <a:pt x="282" y="32"/>
                      <a:pt x="282" y="34"/>
                      <a:pt x="280" y="34"/>
                    </a:cubicBezTo>
                    <a:cubicBezTo>
                      <a:pt x="280" y="35"/>
                      <a:pt x="280" y="35"/>
                      <a:pt x="280" y="36"/>
                    </a:cubicBezTo>
                    <a:cubicBezTo>
                      <a:pt x="282" y="35"/>
                      <a:pt x="283" y="33"/>
                      <a:pt x="284" y="32"/>
                    </a:cubicBezTo>
                    <a:cubicBezTo>
                      <a:pt x="346" y="62"/>
                      <a:pt x="388" y="121"/>
                      <a:pt x="393" y="191"/>
                    </a:cubicBezTo>
                    <a:cubicBezTo>
                      <a:pt x="393" y="195"/>
                      <a:pt x="394" y="196"/>
                      <a:pt x="394" y="195"/>
                    </a:cubicBezTo>
                    <a:cubicBezTo>
                      <a:pt x="395" y="194"/>
                      <a:pt x="395" y="189"/>
                      <a:pt x="394" y="186"/>
                    </a:cubicBezTo>
                    <a:close/>
                    <a:moveTo>
                      <a:pt x="61" y="66"/>
                    </a:moveTo>
                    <a:cubicBezTo>
                      <a:pt x="61" y="66"/>
                      <a:pt x="61" y="66"/>
                      <a:pt x="61" y="66"/>
                    </a:cubicBezTo>
                    <a:cubicBezTo>
                      <a:pt x="61" y="66"/>
                      <a:pt x="61" y="66"/>
                      <a:pt x="61" y="66"/>
                    </a:cubicBezTo>
                    <a:cubicBezTo>
                      <a:pt x="51" y="76"/>
                      <a:pt x="43" y="87"/>
                      <a:pt x="35" y="99"/>
                    </a:cubicBezTo>
                    <a:cubicBezTo>
                      <a:pt x="16" y="130"/>
                      <a:pt x="8" y="166"/>
                      <a:pt x="9" y="201"/>
                    </a:cubicBezTo>
                    <a:cubicBezTo>
                      <a:pt x="9" y="223"/>
                      <a:pt x="14" y="246"/>
                      <a:pt x="22" y="268"/>
                    </a:cubicBezTo>
                    <a:cubicBezTo>
                      <a:pt x="11" y="240"/>
                      <a:pt x="6" y="211"/>
                      <a:pt x="8" y="181"/>
                    </a:cubicBezTo>
                    <a:cubicBezTo>
                      <a:pt x="10" y="132"/>
                      <a:pt x="33" y="87"/>
                      <a:pt x="69" y="54"/>
                    </a:cubicBezTo>
                    <a:cubicBezTo>
                      <a:pt x="69" y="56"/>
                      <a:pt x="70" y="56"/>
                      <a:pt x="71" y="56"/>
                    </a:cubicBezTo>
                    <a:cubicBezTo>
                      <a:pt x="68" y="59"/>
                      <a:pt x="64" y="63"/>
                      <a:pt x="61" y="66"/>
                    </a:cubicBezTo>
                    <a:close/>
                  </a:path>
                </a:pathLst>
              </a:custGeom>
              <a:solidFill>
                <a:srgbClr val="6CBDB5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200">
                  <a:solidFill>
                    <a:srgbClr val="292929"/>
                  </a:solidFill>
                  <a:latin typeface="Montserrat ExtraBold"/>
                  <a:ea typeface="Montserrat ExtraBold"/>
                  <a:cs typeface="Montserrat ExtraBold"/>
                  <a:sym typeface="Montserrat ExtraBold"/>
                </a:endParaRPr>
              </a:p>
            </p:txBody>
          </p:sp>
          <p:sp>
            <p:nvSpPr>
              <p:cNvPr id="129" name="Google Shape;129;p4"/>
              <p:cNvSpPr/>
              <p:nvPr/>
            </p:nvSpPr>
            <p:spPr>
              <a:xfrm>
                <a:off x="19738976" y="4878387"/>
                <a:ext cx="3622675" cy="4208463"/>
              </a:xfrm>
              <a:custGeom>
                <a:rect b="b" l="l" r="r" t="t"/>
                <a:pathLst>
                  <a:path extrusionOk="0" h="374" w="322">
                    <a:moveTo>
                      <a:pt x="91" y="371"/>
                    </a:moveTo>
                    <a:cubicBezTo>
                      <a:pt x="52" y="345"/>
                      <a:pt x="22" y="303"/>
                      <a:pt x="11" y="254"/>
                    </a:cubicBezTo>
                    <a:cubicBezTo>
                      <a:pt x="1" y="205"/>
                      <a:pt x="9" y="152"/>
                      <a:pt x="36" y="108"/>
                    </a:cubicBezTo>
                    <a:cubicBezTo>
                      <a:pt x="80" y="37"/>
                      <a:pt x="164" y="0"/>
                      <a:pt x="245" y="14"/>
                    </a:cubicBezTo>
                    <a:cubicBezTo>
                      <a:pt x="272" y="18"/>
                      <a:pt x="297" y="28"/>
                      <a:pt x="319" y="40"/>
                    </a:cubicBezTo>
                    <a:cubicBezTo>
                      <a:pt x="320" y="41"/>
                      <a:pt x="322" y="42"/>
                      <a:pt x="321" y="41"/>
                    </a:cubicBezTo>
                    <a:cubicBezTo>
                      <a:pt x="320" y="41"/>
                      <a:pt x="319" y="39"/>
                      <a:pt x="317" y="38"/>
                    </a:cubicBezTo>
                    <a:cubicBezTo>
                      <a:pt x="271" y="12"/>
                      <a:pt x="215" y="3"/>
                      <a:pt x="163" y="15"/>
                    </a:cubicBezTo>
                    <a:cubicBezTo>
                      <a:pt x="111" y="27"/>
                      <a:pt x="63" y="61"/>
                      <a:pt x="35" y="107"/>
                    </a:cubicBezTo>
                    <a:cubicBezTo>
                      <a:pt x="8" y="151"/>
                      <a:pt x="0" y="205"/>
                      <a:pt x="11" y="255"/>
                    </a:cubicBezTo>
                    <a:cubicBezTo>
                      <a:pt x="22" y="304"/>
                      <a:pt x="53" y="347"/>
                      <a:pt x="92" y="373"/>
                    </a:cubicBezTo>
                    <a:cubicBezTo>
                      <a:pt x="93" y="374"/>
                      <a:pt x="94" y="374"/>
                      <a:pt x="94" y="374"/>
                    </a:cubicBezTo>
                    <a:cubicBezTo>
                      <a:pt x="93" y="373"/>
                      <a:pt x="92" y="372"/>
                      <a:pt x="91" y="371"/>
                    </a:cubicBezTo>
                    <a:close/>
                  </a:path>
                </a:pathLst>
              </a:custGeom>
              <a:solidFill>
                <a:srgbClr val="6CBDB5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200">
                  <a:solidFill>
                    <a:srgbClr val="292929"/>
                  </a:solidFill>
                  <a:latin typeface="Montserrat ExtraBold"/>
                  <a:ea typeface="Montserrat ExtraBold"/>
                  <a:cs typeface="Montserrat ExtraBold"/>
                  <a:sym typeface="Montserrat ExtraBold"/>
                </a:endParaRPr>
              </a:p>
            </p:txBody>
          </p:sp>
          <p:sp>
            <p:nvSpPr>
              <p:cNvPr id="130" name="Google Shape;130;p4"/>
              <p:cNvSpPr/>
              <p:nvPr/>
            </p:nvSpPr>
            <p:spPr>
              <a:xfrm>
                <a:off x="19829463" y="5070475"/>
                <a:ext cx="1789113" cy="3554413"/>
              </a:xfrm>
              <a:custGeom>
                <a:rect b="b" l="l" r="r" t="t"/>
                <a:pathLst>
                  <a:path extrusionOk="0" h="316" w="159">
                    <a:moveTo>
                      <a:pt x="49" y="67"/>
                    </a:moveTo>
                    <a:cubicBezTo>
                      <a:pt x="76" y="35"/>
                      <a:pt x="114" y="11"/>
                      <a:pt x="156" y="1"/>
                    </a:cubicBezTo>
                    <a:cubicBezTo>
                      <a:pt x="157" y="0"/>
                      <a:pt x="158" y="0"/>
                      <a:pt x="159" y="0"/>
                    </a:cubicBezTo>
                    <a:cubicBezTo>
                      <a:pt x="158" y="0"/>
                      <a:pt x="157" y="0"/>
                      <a:pt x="155" y="0"/>
                    </a:cubicBezTo>
                    <a:cubicBezTo>
                      <a:pt x="99" y="14"/>
                      <a:pt x="50" y="53"/>
                      <a:pt x="23" y="105"/>
                    </a:cubicBezTo>
                    <a:cubicBezTo>
                      <a:pt x="8" y="133"/>
                      <a:pt x="0" y="164"/>
                      <a:pt x="1" y="197"/>
                    </a:cubicBezTo>
                    <a:cubicBezTo>
                      <a:pt x="3" y="241"/>
                      <a:pt x="18" y="278"/>
                      <a:pt x="43" y="313"/>
                    </a:cubicBezTo>
                    <a:cubicBezTo>
                      <a:pt x="44" y="315"/>
                      <a:pt x="45" y="316"/>
                      <a:pt x="45" y="316"/>
                    </a:cubicBezTo>
                    <a:cubicBezTo>
                      <a:pt x="45" y="316"/>
                      <a:pt x="45" y="315"/>
                      <a:pt x="44" y="314"/>
                    </a:cubicBezTo>
                    <a:cubicBezTo>
                      <a:pt x="17" y="276"/>
                      <a:pt x="1" y="232"/>
                      <a:pt x="3" y="185"/>
                    </a:cubicBezTo>
                    <a:cubicBezTo>
                      <a:pt x="4" y="142"/>
                      <a:pt x="21" y="100"/>
                      <a:pt x="49" y="67"/>
                    </a:cubicBezTo>
                    <a:close/>
                  </a:path>
                </a:pathLst>
              </a:custGeom>
              <a:solidFill>
                <a:srgbClr val="6CBDB5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200">
                  <a:solidFill>
                    <a:srgbClr val="292929"/>
                  </a:solidFill>
                  <a:latin typeface="Montserrat ExtraBold"/>
                  <a:ea typeface="Montserrat ExtraBold"/>
                  <a:cs typeface="Montserrat ExtraBold"/>
                  <a:sym typeface="Montserrat ExtraBold"/>
                </a:endParaRPr>
              </a:p>
            </p:txBody>
          </p:sp>
          <p:sp>
            <p:nvSpPr>
              <p:cNvPr id="131" name="Google Shape;131;p4"/>
              <p:cNvSpPr/>
              <p:nvPr/>
            </p:nvSpPr>
            <p:spPr>
              <a:xfrm>
                <a:off x="19796126" y="6430962"/>
                <a:ext cx="4454525" cy="3116263"/>
              </a:xfrm>
              <a:custGeom>
                <a:rect b="b" l="l" r="r" t="t"/>
                <a:pathLst>
                  <a:path extrusionOk="0" h="277" w="396">
                    <a:moveTo>
                      <a:pt x="394" y="74"/>
                    </a:moveTo>
                    <a:cubicBezTo>
                      <a:pt x="394" y="75"/>
                      <a:pt x="394" y="77"/>
                      <a:pt x="394" y="78"/>
                    </a:cubicBezTo>
                    <a:cubicBezTo>
                      <a:pt x="395" y="100"/>
                      <a:pt x="392" y="124"/>
                      <a:pt x="385" y="146"/>
                    </a:cubicBezTo>
                    <a:cubicBezTo>
                      <a:pt x="377" y="166"/>
                      <a:pt x="366" y="185"/>
                      <a:pt x="352" y="201"/>
                    </a:cubicBezTo>
                    <a:cubicBezTo>
                      <a:pt x="352" y="200"/>
                      <a:pt x="352" y="201"/>
                      <a:pt x="352" y="201"/>
                    </a:cubicBezTo>
                    <a:cubicBezTo>
                      <a:pt x="337" y="219"/>
                      <a:pt x="319" y="233"/>
                      <a:pt x="300" y="245"/>
                    </a:cubicBezTo>
                    <a:cubicBezTo>
                      <a:pt x="269" y="261"/>
                      <a:pt x="236" y="267"/>
                      <a:pt x="202" y="267"/>
                    </a:cubicBezTo>
                    <a:cubicBezTo>
                      <a:pt x="141" y="266"/>
                      <a:pt x="84" y="235"/>
                      <a:pt x="48" y="188"/>
                    </a:cubicBezTo>
                    <a:cubicBezTo>
                      <a:pt x="32" y="165"/>
                      <a:pt x="20" y="139"/>
                      <a:pt x="15" y="112"/>
                    </a:cubicBezTo>
                    <a:cubicBezTo>
                      <a:pt x="14" y="108"/>
                      <a:pt x="13" y="105"/>
                      <a:pt x="13" y="105"/>
                    </a:cubicBezTo>
                    <a:cubicBezTo>
                      <a:pt x="12" y="105"/>
                      <a:pt x="12" y="108"/>
                      <a:pt x="13" y="112"/>
                    </a:cubicBezTo>
                    <a:cubicBezTo>
                      <a:pt x="16" y="126"/>
                      <a:pt x="20" y="140"/>
                      <a:pt x="26" y="153"/>
                    </a:cubicBezTo>
                    <a:cubicBezTo>
                      <a:pt x="25" y="152"/>
                      <a:pt x="25" y="152"/>
                      <a:pt x="25" y="153"/>
                    </a:cubicBezTo>
                    <a:cubicBezTo>
                      <a:pt x="4" y="107"/>
                      <a:pt x="2" y="53"/>
                      <a:pt x="20" y="5"/>
                    </a:cubicBezTo>
                    <a:cubicBezTo>
                      <a:pt x="21" y="3"/>
                      <a:pt x="22" y="1"/>
                      <a:pt x="21" y="0"/>
                    </a:cubicBezTo>
                    <a:cubicBezTo>
                      <a:pt x="21" y="0"/>
                      <a:pt x="20" y="2"/>
                      <a:pt x="19" y="5"/>
                    </a:cubicBezTo>
                    <a:cubicBezTo>
                      <a:pt x="0" y="54"/>
                      <a:pt x="3" y="111"/>
                      <a:pt x="26" y="158"/>
                    </a:cubicBezTo>
                    <a:cubicBezTo>
                      <a:pt x="27" y="160"/>
                      <a:pt x="28" y="162"/>
                      <a:pt x="29" y="164"/>
                    </a:cubicBezTo>
                    <a:cubicBezTo>
                      <a:pt x="50" y="203"/>
                      <a:pt x="83" y="233"/>
                      <a:pt x="123" y="251"/>
                    </a:cubicBezTo>
                    <a:cubicBezTo>
                      <a:pt x="180" y="277"/>
                      <a:pt x="247" y="275"/>
                      <a:pt x="301" y="245"/>
                    </a:cubicBezTo>
                    <a:cubicBezTo>
                      <a:pt x="320" y="234"/>
                      <a:pt x="337" y="219"/>
                      <a:pt x="352" y="202"/>
                    </a:cubicBezTo>
                    <a:cubicBezTo>
                      <a:pt x="352" y="202"/>
                      <a:pt x="352" y="202"/>
                      <a:pt x="353" y="202"/>
                    </a:cubicBezTo>
                    <a:cubicBezTo>
                      <a:pt x="354" y="202"/>
                      <a:pt x="353" y="202"/>
                      <a:pt x="353" y="201"/>
                    </a:cubicBezTo>
                    <a:cubicBezTo>
                      <a:pt x="353" y="201"/>
                      <a:pt x="353" y="201"/>
                      <a:pt x="352" y="201"/>
                    </a:cubicBezTo>
                    <a:cubicBezTo>
                      <a:pt x="354" y="200"/>
                      <a:pt x="355" y="199"/>
                      <a:pt x="356" y="197"/>
                    </a:cubicBezTo>
                    <a:cubicBezTo>
                      <a:pt x="369" y="181"/>
                      <a:pt x="380" y="163"/>
                      <a:pt x="386" y="145"/>
                    </a:cubicBezTo>
                    <a:cubicBezTo>
                      <a:pt x="394" y="120"/>
                      <a:pt x="396" y="96"/>
                      <a:pt x="394" y="74"/>
                    </a:cubicBezTo>
                    <a:cubicBezTo>
                      <a:pt x="394" y="73"/>
                      <a:pt x="394" y="73"/>
                      <a:pt x="394" y="74"/>
                    </a:cubicBezTo>
                    <a:close/>
                  </a:path>
                </a:pathLst>
              </a:custGeom>
              <a:solidFill>
                <a:srgbClr val="6CBDB5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200">
                  <a:solidFill>
                    <a:srgbClr val="292929"/>
                  </a:solidFill>
                  <a:latin typeface="Montserrat ExtraBold"/>
                  <a:ea typeface="Montserrat ExtraBold"/>
                  <a:cs typeface="Montserrat ExtraBold"/>
                  <a:sym typeface="Montserrat ExtraBold"/>
                </a:endParaRPr>
              </a:p>
            </p:txBody>
          </p:sp>
        </p:grpSp>
        <p:sp>
          <p:nvSpPr>
            <p:cNvPr id="132" name="Google Shape;132;p4"/>
            <p:cNvSpPr/>
            <p:nvPr/>
          </p:nvSpPr>
          <p:spPr>
            <a:xfrm>
              <a:off x="942063" y="3218812"/>
              <a:ext cx="1382491" cy="1416793"/>
            </a:xfrm>
            <a:prstGeom prst="ellipse">
              <a:avLst/>
            </a:prstGeom>
            <a:solidFill>
              <a:srgbClr val="6CBDB5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1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lang="ar-SA" sz="2800" u="none">
                  <a:solidFill>
                    <a:srgbClr val="292929"/>
                  </a:solidFill>
                  <a:latin typeface="Montserrat ExtraBold"/>
                  <a:ea typeface="Montserrat ExtraBold"/>
                  <a:cs typeface="Montserrat ExtraBold"/>
                  <a:sym typeface="Montserrat ExtraBold"/>
                </a:rPr>
                <a:t>0</a:t>
              </a:r>
              <a:endParaRPr b="0" sz="1401" u="none">
                <a:solidFill>
                  <a:srgbClr val="292929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endParaRPr>
            </a:p>
            <a:p>
              <a:pPr indent="0" lvl="0" marL="0" marR="0" rtl="1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lang="ar-SA" sz="1200" u="none">
                  <a:solidFill>
                    <a:srgbClr val="292929"/>
                  </a:solidFill>
                  <a:latin typeface="Montserrat ExtraBold"/>
                  <a:ea typeface="Montserrat ExtraBold"/>
                  <a:cs typeface="Montserrat ExtraBold"/>
                  <a:sym typeface="Montserrat ExtraBold"/>
                </a:rPr>
                <a:t>عدد المتطوعات</a:t>
              </a:r>
              <a:endParaRPr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5"/>
          <p:cNvSpPr/>
          <p:nvPr/>
        </p:nvSpPr>
        <p:spPr>
          <a:xfrm>
            <a:off x="7801310" y="3234014"/>
            <a:ext cx="3550620" cy="823451"/>
          </a:xfrm>
          <a:prstGeom prst="roundRect">
            <a:avLst>
              <a:gd fmla="val 50000" name="adj"/>
            </a:avLst>
          </a:prstGeom>
          <a:solidFill>
            <a:srgbClr val="CE469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IBM Plex Sans Arabic"/>
              <a:buNone/>
            </a:pPr>
            <a:r>
              <a:rPr b="1" i="0" lang="ar-SA" sz="3200" u="none" cap="none" strike="noStrike">
                <a:solidFill>
                  <a:srgbClr val="FFFFFF"/>
                </a:solidFill>
                <a:latin typeface="IBM Plex Sans Arabic"/>
                <a:ea typeface="IBM Plex Sans Arabic"/>
                <a:cs typeface="IBM Plex Sans Arabic"/>
                <a:sym typeface="IBM Plex Sans Arabic"/>
              </a:rPr>
              <a:t>إعلان المشروع </a:t>
            </a:r>
            <a:endParaRPr/>
          </a:p>
        </p:txBody>
      </p:sp>
      <p:pic>
        <p:nvPicPr>
          <p:cNvPr id="138" name="Google Shape;138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15380" y="471560"/>
            <a:ext cx="3550620" cy="55249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6"/>
          <p:cNvSpPr/>
          <p:nvPr/>
        </p:nvSpPr>
        <p:spPr>
          <a:xfrm>
            <a:off x="4320690" y="1359311"/>
            <a:ext cx="3550620" cy="823451"/>
          </a:xfrm>
          <a:prstGeom prst="roundRect">
            <a:avLst>
              <a:gd fmla="val 50000" name="adj"/>
            </a:avLst>
          </a:prstGeom>
          <a:solidFill>
            <a:srgbClr val="CE469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IBM Plex Sans Arabic"/>
              <a:buNone/>
            </a:pPr>
            <a:r>
              <a:rPr b="1" i="0" lang="ar-SA" sz="3200" u="none" cap="none" strike="noStrike">
                <a:solidFill>
                  <a:srgbClr val="FFFFFF"/>
                </a:solidFill>
                <a:latin typeface="IBM Plex Sans Arabic"/>
                <a:ea typeface="IBM Plex Sans Arabic"/>
                <a:cs typeface="IBM Plex Sans Arabic"/>
                <a:sym typeface="IBM Plex Sans Arabic"/>
              </a:rPr>
              <a:t>مسار القرءان الكريم </a:t>
            </a:r>
            <a:endParaRPr/>
          </a:p>
        </p:txBody>
      </p:sp>
      <p:sp>
        <p:nvSpPr>
          <p:cNvPr id="144" name="Google Shape;144;p6"/>
          <p:cNvSpPr txBox="1"/>
          <p:nvPr/>
        </p:nvSpPr>
        <p:spPr>
          <a:xfrm>
            <a:off x="5712416" y="2815607"/>
            <a:ext cx="3702831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1800">
                <a:solidFill>
                  <a:srgbClr val="E487B7"/>
                </a:solidFill>
                <a:latin typeface="IBM Plex Sans Arabic"/>
                <a:ea typeface="IBM Plex Sans Arabic"/>
                <a:cs typeface="IBM Plex Sans Arabic"/>
                <a:sym typeface="IBM Plex Sans Arabic"/>
              </a:rPr>
              <a:t>مشرفة المسار: </a:t>
            </a:r>
            <a:br>
              <a:rPr lang="ar-SA" sz="1800">
                <a:solidFill>
                  <a:schemeClr val="dk1"/>
                </a:solidFill>
                <a:latin typeface="IBM Plex Sans Arabic"/>
                <a:ea typeface="IBM Plex Sans Arabic"/>
                <a:cs typeface="IBM Plex Sans Arabic"/>
                <a:sym typeface="IBM Plex Sans Arabic"/>
              </a:rPr>
            </a:br>
            <a:r>
              <a:rPr lang="ar-SA" sz="1800">
                <a:solidFill>
                  <a:srgbClr val="E487B7"/>
                </a:solidFill>
                <a:latin typeface="IBM Plex Sans Arabic"/>
                <a:ea typeface="IBM Plex Sans Arabic"/>
                <a:cs typeface="IBM Plex Sans Arabic"/>
                <a:sym typeface="IBM Plex Sans Arabic"/>
              </a:rPr>
              <a:t> الـ أ . </a:t>
            </a:r>
            <a:r>
              <a:rPr lang="ar-SA" sz="1800">
                <a:solidFill>
                  <a:srgbClr val="67BCB4"/>
                </a:solidFill>
                <a:latin typeface="IBM Plex Sans Arabic"/>
                <a:ea typeface="IBM Plex Sans Arabic"/>
                <a:cs typeface="IBM Plex Sans Arabic"/>
                <a:sym typeface="IBM Plex Sans Arabic"/>
              </a:rPr>
              <a:t>آمنة هزازي </a:t>
            </a:r>
            <a:endParaRPr sz="1800">
              <a:solidFill>
                <a:srgbClr val="67BCB4"/>
              </a:solidFill>
              <a:latin typeface="IBM Plex Sans Arabic"/>
              <a:ea typeface="IBM Plex Sans Arabic"/>
              <a:cs typeface="IBM Plex Sans Arabic"/>
              <a:sym typeface="IBM Plex Sans Arabic"/>
            </a:endParaRPr>
          </a:p>
        </p:txBody>
      </p:sp>
      <p:grpSp>
        <p:nvGrpSpPr>
          <p:cNvPr id="145" name="Google Shape;145;p6"/>
          <p:cNvGrpSpPr/>
          <p:nvPr/>
        </p:nvGrpSpPr>
        <p:grpSpPr>
          <a:xfrm>
            <a:off x="3415260" y="3709043"/>
            <a:ext cx="5168301" cy="1789646"/>
            <a:chOff x="4330501" y="3064618"/>
            <a:chExt cx="5168301" cy="1789646"/>
          </a:xfrm>
        </p:grpSpPr>
        <p:grpSp>
          <p:nvGrpSpPr>
            <p:cNvPr id="146" name="Google Shape;146;p6"/>
            <p:cNvGrpSpPr/>
            <p:nvPr/>
          </p:nvGrpSpPr>
          <p:grpSpPr>
            <a:xfrm>
              <a:off x="4330501" y="3064618"/>
              <a:ext cx="1681566" cy="1705934"/>
              <a:chOff x="19738976" y="4878387"/>
              <a:chExt cx="4602160" cy="4668838"/>
            </a:xfrm>
          </p:grpSpPr>
          <p:sp>
            <p:nvSpPr>
              <p:cNvPr id="147" name="Google Shape;147;p6"/>
              <p:cNvSpPr/>
              <p:nvPr/>
            </p:nvSpPr>
            <p:spPr>
              <a:xfrm>
                <a:off x="19897723" y="5070476"/>
                <a:ext cx="4443413" cy="4410074"/>
              </a:xfrm>
              <a:custGeom>
                <a:rect b="b" l="l" r="r" t="t"/>
                <a:pathLst>
                  <a:path extrusionOk="0" h="392" w="395">
                    <a:moveTo>
                      <a:pt x="394" y="186"/>
                    </a:moveTo>
                    <a:cubicBezTo>
                      <a:pt x="391" y="144"/>
                      <a:pt x="374" y="109"/>
                      <a:pt x="351" y="81"/>
                    </a:cubicBezTo>
                    <a:cubicBezTo>
                      <a:pt x="349" y="79"/>
                      <a:pt x="347" y="76"/>
                      <a:pt x="345" y="74"/>
                    </a:cubicBezTo>
                    <a:cubicBezTo>
                      <a:pt x="345" y="74"/>
                      <a:pt x="345" y="74"/>
                      <a:pt x="346" y="74"/>
                    </a:cubicBezTo>
                    <a:cubicBezTo>
                      <a:pt x="346" y="74"/>
                      <a:pt x="346" y="73"/>
                      <a:pt x="346" y="73"/>
                    </a:cubicBezTo>
                    <a:cubicBezTo>
                      <a:pt x="345" y="73"/>
                      <a:pt x="345" y="73"/>
                      <a:pt x="344" y="73"/>
                    </a:cubicBezTo>
                    <a:cubicBezTo>
                      <a:pt x="344" y="73"/>
                      <a:pt x="344" y="73"/>
                      <a:pt x="344" y="74"/>
                    </a:cubicBezTo>
                    <a:cubicBezTo>
                      <a:pt x="341" y="70"/>
                      <a:pt x="338" y="67"/>
                      <a:pt x="334" y="63"/>
                    </a:cubicBezTo>
                    <a:cubicBezTo>
                      <a:pt x="334" y="63"/>
                      <a:pt x="335" y="63"/>
                      <a:pt x="334" y="61"/>
                    </a:cubicBezTo>
                    <a:cubicBezTo>
                      <a:pt x="334" y="62"/>
                      <a:pt x="333" y="62"/>
                      <a:pt x="333" y="63"/>
                    </a:cubicBezTo>
                    <a:cubicBezTo>
                      <a:pt x="316" y="46"/>
                      <a:pt x="295" y="33"/>
                      <a:pt x="270" y="23"/>
                    </a:cubicBezTo>
                    <a:cubicBezTo>
                      <a:pt x="270" y="23"/>
                      <a:pt x="270" y="23"/>
                      <a:pt x="270" y="23"/>
                    </a:cubicBezTo>
                    <a:cubicBezTo>
                      <a:pt x="270" y="23"/>
                      <a:pt x="270" y="23"/>
                      <a:pt x="270" y="23"/>
                    </a:cubicBezTo>
                    <a:cubicBezTo>
                      <a:pt x="267" y="22"/>
                      <a:pt x="264" y="21"/>
                      <a:pt x="261" y="20"/>
                    </a:cubicBezTo>
                    <a:cubicBezTo>
                      <a:pt x="262" y="19"/>
                      <a:pt x="263" y="17"/>
                      <a:pt x="262" y="16"/>
                    </a:cubicBezTo>
                    <a:cubicBezTo>
                      <a:pt x="262" y="17"/>
                      <a:pt x="261" y="18"/>
                      <a:pt x="260" y="20"/>
                    </a:cubicBezTo>
                    <a:cubicBezTo>
                      <a:pt x="260" y="19"/>
                      <a:pt x="260" y="19"/>
                      <a:pt x="259" y="19"/>
                    </a:cubicBezTo>
                    <a:cubicBezTo>
                      <a:pt x="259" y="19"/>
                      <a:pt x="260" y="19"/>
                      <a:pt x="260" y="19"/>
                    </a:cubicBezTo>
                    <a:cubicBezTo>
                      <a:pt x="260" y="18"/>
                      <a:pt x="259" y="18"/>
                      <a:pt x="260" y="18"/>
                    </a:cubicBezTo>
                    <a:cubicBezTo>
                      <a:pt x="260" y="18"/>
                      <a:pt x="260" y="18"/>
                      <a:pt x="260" y="18"/>
                    </a:cubicBezTo>
                    <a:cubicBezTo>
                      <a:pt x="260" y="18"/>
                      <a:pt x="260" y="18"/>
                      <a:pt x="260" y="18"/>
                    </a:cubicBezTo>
                    <a:cubicBezTo>
                      <a:pt x="260" y="18"/>
                      <a:pt x="260" y="18"/>
                      <a:pt x="260" y="18"/>
                    </a:cubicBezTo>
                    <a:cubicBezTo>
                      <a:pt x="260" y="17"/>
                      <a:pt x="260" y="17"/>
                      <a:pt x="260" y="17"/>
                    </a:cubicBezTo>
                    <a:cubicBezTo>
                      <a:pt x="260" y="17"/>
                      <a:pt x="260" y="16"/>
                      <a:pt x="260" y="16"/>
                    </a:cubicBezTo>
                    <a:cubicBezTo>
                      <a:pt x="259" y="16"/>
                      <a:pt x="259" y="16"/>
                      <a:pt x="258" y="16"/>
                    </a:cubicBezTo>
                    <a:cubicBezTo>
                      <a:pt x="258" y="17"/>
                      <a:pt x="258" y="17"/>
                      <a:pt x="258" y="18"/>
                    </a:cubicBezTo>
                    <a:cubicBezTo>
                      <a:pt x="258" y="18"/>
                      <a:pt x="259" y="18"/>
                      <a:pt x="259" y="18"/>
                    </a:cubicBezTo>
                    <a:cubicBezTo>
                      <a:pt x="259" y="18"/>
                      <a:pt x="259" y="19"/>
                      <a:pt x="259" y="19"/>
                    </a:cubicBezTo>
                    <a:cubicBezTo>
                      <a:pt x="259" y="19"/>
                      <a:pt x="259" y="19"/>
                      <a:pt x="259" y="19"/>
                    </a:cubicBezTo>
                    <a:cubicBezTo>
                      <a:pt x="258" y="19"/>
                      <a:pt x="256" y="18"/>
                      <a:pt x="255" y="18"/>
                    </a:cubicBezTo>
                    <a:cubicBezTo>
                      <a:pt x="254" y="18"/>
                      <a:pt x="254" y="17"/>
                      <a:pt x="253" y="17"/>
                    </a:cubicBezTo>
                    <a:cubicBezTo>
                      <a:pt x="253" y="17"/>
                      <a:pt x="253" y="17"/>
                      <a:pt x="253" y="17"/>
                    </a:cubicBezTo>
                    <a:cubicBezTo>
                      <a:pt x="252" y="17"/>
                      <a:pt x="252" y="17"/>
                      <a:pt x="252" y="17"/>
                    </a:cubicBezTo>
                    <a:cubicBezTo>
                      <a:pt x="194" y="0"/>
                      <a:pt x="133" y="11"/>
                      <a:pt x="86" y="45"/>
                    </a:cubicBezTo>
                    <a:cubicBezTo>
                      <a:pt x="86" y="44"/>
                      <a:pt x="87" y="43"/>
                      <a:pt x="87" y="42"/>
                    </a:cubicBezTo>
                    <a:cubicBezTo>
                      <a:pt x="86" y="41"/>
                      <a:pt x="85" y="44"/>
                      <a:pt x="85" y="45"/>
                    </a:cubicBezTo>
                    <a:cubicBezTo>
                      <a:pt x="84" y="46"/>
                      <a:pt x="84" y="46"/>
                      <a:pt x="83" y="46"/>
                    </a:cubicBezTo>
                    <a:cubicBezTo>
                      <a:pt x="83" y="45"/>
                      <a:pt x="82" y="44"/>
                      <a:pt x="84" y="42"/>
                    </a:cubicBezTo>
                    <a:cubicBezTo>
                      <a:pt x="82" y="42"/>
                      <a:pt x="82" y="44"/>
                      <a:pt x="82" y="46"/>
                    </a:cubicBezTo>
                    <a:cubicBezTo>
                      <a:pt x="83" y="46"/>
                      <a:pt x="83" y="46"/>
                      <a:pt x="83" y="47"/>
                    </a:cubicBezTo>
                    <a:cubicBezTo>
                      <a:pt x="79" y="50"/>
                      <a:pt x="75" y="53"/>
                      <a:pt x="71" y="56"/>
                    </a:cubicBezTo>
                    <a:cubicBezTo>
                      <a:pt x="71" y="56"/>
                      <a:pt x="71" y="55"/>
                      <a:pt x="69" y="54"/>
                    </a:cubicBezTo>
                    <a:cubicBezTo>
                      <a:pt x="74" y="49"/>
                      <a:pt x="79" y="45"/>
                      <a:pt x="85" y="41"/>
                    </a:cubicBezTo>
                    <a:cubicBezTo>
                      <a:pt x="85" y="42"/>
                      <a:pt x="86" y="41"/>
                      <a:pt x="86" y="40"/>
                    </a:cubicBezTo>
                    <a:cubicBezTo>
                      <a:pt x="96" y="33"/>
                      <a:pt x="106" y="27"/>
                      <a:pt x="117" y="22"/>
                    </a:cubicBezTo>
                    <a:cubicBezTo>
                      <a:pt x="127" y="18"/>
                      <a:pt x="134" y="14"/>
                      <a:pt x="134" y="13"/>
                    </a:cubicBezTo>
                    <a:cubicBezTo>
                      <a:pt x="134" y="12"/>
                      <a:pt x="125" y="13"/>
                      <a:pt x="116" y="18"/>
                    </a:cubicBezTo>
                    <a:cubicBezTo>
                      <a:pt x="51" y="46"/>
                      <a:pt x="5" y="112"/>
                      <a:pt x="2" y="183"/>
                    </a:cubicBezTo>
                    <a:cubicBezTo>
                      <a:pt x="0" y="228"/>
                      <a:pt x="13" y="273"/>
                      <a:pt x="40" y="309"/>
                    </a:cubicBezTo>
                    <a:cubicBezTo>
                      <a:pt x="66" y="344"/>
                      <a:pt x="105" y="370"/>
                      <a:pt x="147" y="381"/>
                    </a:cubicBezTo>
                    <a:cubicBezTo>
                      <a:pt x="190" y="392"/>
                      <a:pt x="236" y="387"/>
                      <a:pt x="274" y="369"/>
                    </a:cubicBezTo>
                    <a:cubicBezTo>
                      <a:pt x="313" y="350"/>
                      <a:pt x="345" y="318"/>
                      <a:pt x="363" y="281"/>
                    </a:cubicBezTo>
                    <a:cubicBezTo>
                      <a:pt x="364" y="277"/>
                      <a:pt x="365" y="274"/>
                      <a:pt x="365" y="274"/>
                    </a:cubicBezTo>
                    <a:cubicBezTo>
                      <a:pt x="364" y="274"/>
                      <a:pt x="362" y="277"/>
                      <a:pt x="361" y="281"/>
                    </a:cubicBezTo>
                    <a:cubicBezTo>
                      <a:pt x="362" y="279"/>
                      <a:pt x="362" y="279"/>
                      <a:pt x="362" y="279"/>
                    </a:cubicBezTo>
                    <a:cubicBezTo>
                      <a:pt x="341" y="318"/>
                      <a:pt x="306" y="352"/>
                      <a:pt x="263" y="368"/>
                    </a:cubicBezTo>
                    <a:cubicBezTo>
                      <a:pt x="248" y="373"/>
                      <a:pt x="231" y="376"/>
                      <a:pt x="214" y="377"/>
                    </a:cubicBezTo>
                    <a:cubicBezTo>
                      <a:pt x="231" y="375"/>
                      <a:pt x="248" y="371"/>
                      <a:pt x="264" y="365"/>
                    </a:cubicBezTo>
                    <a:cubicBezTo>
                      <a:pt x="310" y="345"/>
                      <a:pt x="341" y="309"/>
                      <a:pt x="358" y="267"/>
                    </a:cubicBezTo>
                    <a:cubicBezTo>
                      <a:pt x="358" y="266"/>
                      <a:pt x="357" y="267"/>
                      <a:pt x="357" y="267"/>
                    </a:cubicBezTo>
                    <a:cubicBezTo>
                      <a:pt x="358" y="265"/>
                      <a:pt x="357" y="265"/>
                      <a:pt x="357" y="266"/>
                    </a:cubicBezTo>
                    <a:cubicBezTo>
                      <a:pt x="356" y="267"/>
                      <a:pt x="355" y="269"/>
                      <a:pt x="354" y="271"/>
                    </a:cubicBezTo>
                    <a:cubicBezTo>
                      <a:pt x="336" y="312"/>
                      <a:pt x="300" y="344"/>
                      <a:pt x="259" y="360"/>
                    </a:cubicBezTo>
                    <a:cubicBezTo>
                      <a:pt x="259" y="359"/>
                      <a:pt x="257" y="358"/>
                      <a:pt x="258" y="361"/>
                    </a:cubicBezTo>
                    <a:cubicBezTo>
                      <a:pt x="257" y="361"/>
                      <a:pt x="256" y="362"/>
                      <a:pt x="255" y="362"/>
                    </a:cubicBezTo>
                    <a:cubicBezTo>
                      <a:pt x="255" y="362"/>
                      <a:pt x="255" y="362"/>
                      <a:pt x="255" y="361"/>
                    </a:cubicBezTo>
                    <a:cubicBezTo>
                      <a:pt x="254" y="361"/>
                      <a:pt x="254" y="361"/>
                      <a:pt x="253" y="361"/>
                    </a:cubicBezTo>
                    <a:cubicBezTo>
                      <a:pt x="253" y="362"/>
                      <a:pt x="253" y="362"/>
                      <a:pt x="253" y="363"/>
                    </a:cubicBezTo>
                    <a:cubicBezTo>
                      <a:pt x="253" y="363"/>
                      <a:pt x="253" y="363"/>
                      <a:pt x="253" y="363"/>
                    </a:cubicBezTo>
                    <a:cubicBezTo>
                      <a:pt x="240" y="367"/>
                      <a:pt x="226" y="371"/>
                      <a:pt x="212" y="372"/>
                    </a:cubicBezTo>
                    <a:cubicBezTo>
                      <a:pt x="211" y="372"/>
                      <a:pt x="210" y="372"/>
                      <a:pt x="208" y="372"/>
                    </a:cubicBezTo>
                    <a:cubicBezTo>
                      <a:pt x="208" y="371"/>
                      <a:pt x="206" y="371"/>
                      <a:pt x="207" y="372"/>
                    </a:cubicBezTo>
                    <a:cubicBezTo>
                      <a:pt x="206" y="372"/>
                      <a:pt x="206" y="372"/>
                      <a:pt x="205" y="372"/>
                    </a:cubicBezTo>
                    <a:cubicBezTo>
                      <a:pt x="206" y="371"/>
                      <a:pt x="203" y="371"/>
                      <a:pt x="204" y="373"/>
                    </a:cubicBezTo>
                    <a:cubicBezTo>
                      <a:pt x="146" y="376"/>
                      <a:pt x="86" y="349"/>
                      <a:pt x="50" y="302"/>
                    </a:cubicBezTo>
                    <a:cubicBezTo>
                      <a:pt x="49" y="301"/>
                      <a:pt x="49" y="301"/>
                      <a:pt x="49" y="301"/>
                    </a:cubicBezTo>
                    <a:cubicBezTo>
                      <a:pt x="35" y="280"/>
                      <a:pt x="24" y="257"/>
                      <a:pt x="19" y="233"/>
                    </a:cubicBezTo>
                    <a:cubicBezTo>
                      <a:pt x="18" y="228"/>
                      <a:pt x="17" y="225"/>
                      <a:pt x="17" y="225"/>
                    </a:cubicBezTo>
                    <a:cubicBezTo>
                      <a:pt x="16" y="225"/>
                      <a:pt x="16" y="225"/>
                      <a:pt x="16" y="226"/>
                    </a:cubicBezTo>
                    <a:cubicBezTo>
                      <a:pt x="14" y="216"/>
                      <a:pt x="13" y="206"/>
                      <a:pt x="13" y="196"/>
                    </a:cubicBezTo>
                    <a:cubicBezTo>
                      <a:pt x="13" y="192"/>
                      <a:pt x="13" y="188"/>
                      <a:pt x="13" y="186"/>
                    </a:cubicBezTo>
                    <a:cubicBezTo>
                      <a:pt x="14" y="165"/>
                      <a:pt x="20" y="145"/>
                      <a:pt x="28" y="126"/>
                    </a:cubicBezTo>
                    <a:cubicBezTo>
                      <a:pt x="25" y="133"/>
                      <a:pt x="23" y="139"/>
                      <a:pt x="21" y="146"/>
                    </a:cubicBezTo>
                    <a:cubicBezTo>
                      <a:pt x="6" y="202"/>
                      <a:pt x="21" y="263"/>
                      <a:pt x="55" y="303"/>
                    </a:cubicBezTo>
                    <a:cubicBezTo>
                      <a:pt x="68" y="319"/>
                      <a:pt x="83" y="331"/>
                      <a:pt x="99" y="341"/>
                    </a:cubicBezTo>
                    <a:cubicBezTo>
                      <a:pt x="108" y="346"/>
                      <a:pt x="117" y="351"/>
                      <a:pt x="126" y="355"/>
                    </a:cubicBezTo>
                    <a:cubicBezTo>
                      <a:pt x="126" y="355"/>
                      <a:pt x="126" y="355"/>
                      <a:pt x="126" y="356"/>
                    </a:cubicBezTo>
                    <a:cubicBezTo>
                      <a:pt x="126" y="356"/>
                      <a:pt x="127" y="356"/>
                      <a:pt x="127" y="356"/>
                    </a:cubicBezTo>
                    <a:cubicBezTo>
                      <a:pt x="148" y="365"/>
                      <a:pt x="171" y="370"/>
                      <a:pt x="196" y="370"/>
                    </a:cubicBezTo>
                    <a:cubicBezTo>
                      <a:pt x="196" y="370"/>
                      <a:pt x="196" y="370"/>
                      <a:pt x="196" y="370"/>
                    </a:cubicBezTo>
                    <a:cubicBezTo>
                      <a:pt x="196" y="370"/>
                      <a:pt x="197" y="370"/>
                      <a:pt x="197" y="370"/>
                    </a:cubicBezTo>
                    <a:cubicBezTo>
                      <a:pt x="197" y="370"/>
                      <a:pt x="197" y="370"/>
                      <a:pt x="197" y="370"/>
                    </a:cubicBezTo>
                    <a:cubicBezTo>
                      <a:pt x="219" y="370"/>
                      <a:pt x="240" y="365"/>
                      <a:pt x="260" y="358"/>
                    </a:cubicBezTo>
                    <a:cubicBezTo>
                      <a:pt x="260" y="358"/>
                      <a:pt x="260" y="358"/>
                      <a:pt x="261" y="358"/>
                    </a:cubicBezTo>
                    <a:cubicBezTo>
                      <a:pt x="261" y="358"/>
                      <a:pt x="261" y="358"/>
                      <a:pt x="261" y="357"/>
                    </a:cubicBezTo>
                    <a:cubicBezTo>
                      <a:pt x="262" y="357"/>
                      <a:pt x="263" y="356"/>
                      <a:pt x="264" y="356"/>
                    </a:cubicBezTo>
                    <a:cubicBezTo>
                      <a:pt x="265" y="356"/>
                      <a:pt x="265" y="356"/>
                      <a:pt x="266" y="356"/>
                    </a:cubicBezTo>
                    <a:cubicBezTo>
                      <a:pt x="265" y="356"/>
                      <a:pt x="265" y="356"/>
                      <a:pt x="265" y="355"/>
                    </a:cubicBezTo>
                    <a:cubicBezTo>
                      <a:pt x="271" y="353"/>
                      <a:pt x="276" y="350"/>
                      <a:pt x="281" y="347"/>
                    </a:cubicBezTo>
                    <a:cubicBezTo>
                      <a:pt x="280" y="349"/>
                      <a:pt x="284" y="349"/>
                      <a:pt x="282" y="347"/>
                    </a:cubicBezTo>
                    <a:cubicBezTo>
                      <a:pt x="282" y="347"/>
                      <a:pt x="283" y="347"/>
                      <a:pt x="283" y="346"/>
                    </a:cubicBezTo>
                    <a:cubicBezTo>
                      <a:pt x="283" y="346"/>
                      <a:pt x="284" y="346"/>
                      <a:pt x="284" y="346"/>
                    </a:cubicBezTo>
                    <a:cubicBezTo>
                      <a:pt x="284" y="346"/>
                      <a:pt x="284" y="346"/>
                      <a:pt x="284" y="346"/>
                    </a:cubicBezTo>
                    <a:cubicBezTo>
                      <a:pt x="286" y="344"/>
                      <a:pt x="289" y="343"/>
                      <a:pt x="291" y="341"/>
                    </a:cubicBezTo>
                    <a:cubicBezTo>
                      <a:pt x="292" y="342"/>
                      <a:pt x="292" y="342"/>
                      <a:pt x="292" y="342"/>
                    </a:cubicBezTo>
                    <a:cubicBezTo>
                      <a:pt x="293" y="342"/>
                      <a:pt x="293" y="342"/>
                      <a:pt x="293" y="341"/>
                    </a:cubicBezTo>
                    <a:cubicBezTo>
                      <a:pt x="293" y="341"/>
                      <a:pt x="293" y="341"/>
                      <a:pt x="293" y="340"/>
                    </a:cubicBezTo>
                    <a:cubicBezTo>
                      <a:pt x="340" y="309"/>
                      <a:pt x="371" y="256"/>
                      <a:pt x="371" y="195"/>
                    </a:cubicBezTo>
                    <a:cubicBezTo>
                      <a:pt x="371" y="167"/>
                      <a:pt x="364" y="142"/>
                      <a:pt x="353" y="118"/>
                    </a:cubicBezTo>
                    <a:cubicBezTo>
                      <a:pt x="353" y="119"/>
                      <a:pt x="353" y="119"/>
                      <a:pt x="354" y="119"/>
                    </a:cubicBezTo>
                    <a:cubicBezTo>
                      <a:pt x="355" y="118"/>
                      <a:pt x="353" y="117"/>
                      <a:pt x="353" y="118"/>
                    </a:cubicBezTo>
                    <a:cubicBezTo>
                      <a:pt x="351" y="113"/>
                      <a:pt x="348" y="109"/>
                      <a:pt x="346" y="105"/>
                    </a:cubicBezTo>
                    <a:cubicBezTo>
                      <a:pt x="346" y="105"/>
                      <a:pt x="346" y="105"/>
                      <a:pt x="346" y="105"/>
                    </a:cubicBezTo>
                    <a:cubicBezTo>
                      <a:pt x="346" y="105"/>
                      <a:pt x="346" y="105"/>
                      <a:pt x="346" y="105"/>
                    </a:cubicBezTo>
                    <a:cubicBezTo>
                      <a:pt x="342" y="98"/>
                      <a:pt x="337" y="91"/>
                      <a:pt x="332" y="85"/>
                    </a:cubicBezTo>
                    <a:cubicBezTo>
                      <a:pt x="332" y="85"/>
                      <a:pt x="332" y="84"/>
                      <a:pt x="332" y="84"/>
                    </a:cubicBezTo>
                    <a:cubicBezTo>
                      <a:pt x="332" y="84"/>
                      <a:pt x="332" y="84"/>
                      <a:pt x="331" y="84"/>
                    </a:cubicBezTo>
                    <a:cubicBezTo>
                      <a:pt x="318" y="68"/>
                      <a:pt x="302" y="54"/>
                      <a:pt x="284" y="44"/>
                    </a:cubicBezTo>
                    <a:cubicBezTo>
                      <a:pt x="284" y="44"/>
                      <a:pt x="284" y="44"/>
                      <a:pt x="284" y="44"/>
                    </a:cubicBezTo>
                    <a:cubicBezTo>
                      <a:pt x="308" y="57"/>
                      <a:pt x="329" y="77"/>
                      <a:pt x="345" y="100"/>
                    </a:cubicBezTo>
                    <a:cubicBezTo>
                      <a:pt x="344" y="100"/>
                      <a:pt x="344" y="103"/>
                      <a:pt x="346" y="102"/>
                    </a:cubicBezTo>
                    <a:cubicBezTo>
                      <a:pt x="346" y="102"/>
                      <a:pt x="346" y="102"/>
                      <a:pt x="346" y="102"/>
                    </a:cubicBezTo>
                    <a:cubicBezTo>
                      <a:pt x="348" y="105"/>
                      <a:pt x="350" y="108"/>
                      <a:pt x="351" y="111"/>
                    </a:cubicBezTo>
                    <a:cubicBezTo>
                      <a:pt x="351" y="111"/>
                      <a:pt x="351" y="111"/>
                      <a:pt x="351" y="112"/>
                    </a:cubicBezTo>
                    <a:cubicBezTo>
                      <a:pt x="352" y="112"/>
                      <a:pt x="352" y="112"/>
                      <a:pt x="352" y="112"/>
                    </a:cubicBezTo>
                    <a:cubicBezTo>
                      <a:pt x="359" y="123"/>
                      <a:pt x="364" y="135"/>
                      <a:pt x="368" y="147"/>
                    </a:cubicBezTo>
                    <a:cubicBezTo>
                      <a:pt x="370" y="154"/>
                      <a:pt x="372" y="159"/>
                      <a:pt x="372" y="157"/>
                    </a:cubicBezTo>
                    <a:cubicBezTo>
                      <a:pt x="373" y="156"/>
                      <a:pt x="372" y="149"/>
                      <a:pt x="370" y="142"/>
                    </a:cubicBezTo>
                    <a:cubicBezTo>
                      <a:pt x="364" y="123"/>
                      <a:pt x="355" y="106"/>
                      <a:pt x="343" y="90"/>
                    </a:cubicBezTo>
                    <a:cubicBezTo>
                      <a:pt x="344" y="90"/>
                      <a:pt x="344" y="90"/>
                      <a:pt x="344" y="90"/>
                    </a:cubicBezTo>
                    <a:cubicBezTo>
                      <a:pt x="344" y="90"/>
                      <a:pt x="344" y="89"/>
                      <a:pt x="344" y="89"/>
                    </a:cubicBezTo>
                    <a:cubicBezTo>
                      <a:pt x="344" y="89"/>
                      <a:pt x="343" y="89"/>
                      <a:pt x="343" y="89"/>
                    </a:cubicBezTo>
                    <a:cubicBezTo>
                      <a:pt x="343" y="89"/>
                      <a:pt x="343" y="89"/>
                      <a:pt x="343" y="90"/>
                    </a:cubicBezTo>
                    <a:cubicBezTo>
                      <a:pt x="339" y="85"/>
                      <a:pt x="336" y="81"/>
                      <a:pt x="332" y="76"/>
                    </a:cubicBezTo>
                    <a:cubicBezTo>
                      <a:pt x="332" y="76"/>
                      <a:pt x="332" y="76"/>
                      <a:pt x="332" y="76"/>
                    </a:cubicBezTo>
                    <a:cubicBezTo>
                      <a:pt x="331" y="76"/>
                      <a:pt x="331" y="75"/>
                      <a:pt x="331" y="75"/>
                    </a:cubicBezTo>
                    <a:cubicBezTo>
                      <a:pt x="331" y="75"/>
                      <a:pt x="331" y="75"/>
                      <a:pt x="331" y="75"/>
                    </a:cubicBezTo>
                    <a:cubicBezTo>
                      <a:pt x="316" y="59"/>
                      <a:pt x="298" y="46"/>
                      <a:pt x="279" y="36"/>
                    </a:cubicBezTo>
                    <a:cubicBezTo>
                      <a:pt x="279" y="36"/>
                      <a:pt x="279" y="35"/>
                      <a:pt x="278" y="35"/>
                    </a:cubicBezTo>
                    <a:cubicBezTo>
                      <a:pt x="278" y="35"/>
                      <a:pt x="278" y="35"/>
                      <a:pt x="278" y="35"/>
                    </a:cubicBezTo>
                    <a:cubicBezTo>
                      <a:pt x="272" y="32"/>
                      <a:pt x="265" y="29"/>
                      <a:pt x="259" y="27"/>
                    </a:cubicBezTo>
                    <a:cubicBezTo>
                      <a:pt x="258" y="27"/>
                      <a:pt x="257" y="27"/>
                      <a:pt x="257" y="26"/>
                    </a:cubicBezTo>
                    <a:cubicBezTo>
                      <a:pt x="257" y="26"/>
                      <a:pt x="257" y="26"/>
                      <a:pt x="257" y="25"/>
                    </a:cubicBezTo>
                    <a:cubicBezTo>
                      <a:pt x="256" y="25"/>
                      <a:pt x="256" y="25"/>
                      <a:pt x="255" y="25"/>
                    </a:cubicBezTo>
                    <a:cubicBezTo>
                      <a:pt x="255" y="26"/>
                      <a:pt x="255" y="26"/>
                      <a:pt x="255" y="26"/>
                    </a:cubicBezTo>
                    <a:cubicBezTo>
                      <a:pt x="252" y="25"/>
                      <a:pt x="248" y="23"/>
                      <a:pt x="245" y="22"/>
                    </a:cubicBezTo>
                    <a:cubicBezTo>
                      <a:pt x="245" y="22"/>
                      <a:pt x="245" y="22"/>
                      <a:pt x="245" y="22"/>
                    </a:cubicBezTo>
                    <a:cubicBezTo>
                      <a:pt x="245" y="21"/>
                      <a:pt x="244" y="21"/>
                      <a:pt x="244" y="22"/>
                    </a:cubicBezTo>
                    <a:cubicBezTo>
                      <a:pt x="243" y="22"/>
                      <a:pt x="241" y="22"/>
                      <a:pt x="240" y="21"/>
                    </a:cubicBezTo>
                    <a:cubicBezTo>
                      <a:pt x="240" y="21"/>
                      <a:pt x="240" y="21"/>
                      <a:pt x="240" y="20"/>
                    </a:cubicBezTo>
                    <a:cubicBezTo>
                      <a:pt x="240" y="20"/>
                      <a:pt x="239" y="20"/>
                      <a:pt x="239" y="20"/>
                    </a:cubicBezTo>
                    <a:cubicBezTo>
                      <a:pt x="239" y="21"/>
                      <a:pt x="239" y="21"/>
                      <a:pt x="239" y="21"/>
                    </a:cubicBezTo>
                    <a:cubicBezTo>
                      <a:pt x="237" y="20"/>
                      <a:pt x="235" y="20"/>
                      <a:pt x="234" y="20"/>
                    </a:cubicBezTo>
                    <a:cubicBezTo>
                      <a:pt x="234" y="20"/>
                      <a:pt x="234" y="20"/>
                      <a:pt x="234" y="20"/>
                    </a:cubicBezTo>
                    <a:cubicBezTo>
                      <a:pt x="234" y="20"/>
                      <a:pt x="234" y="20"/>
                      <a:pt x="234" y="20"/>
                    </a:cubicBezTo>
                    <a:cubicBezTo>
                      <a:pt x="232" y="19"/>
                      <a:pt x="231" y="19"/>
                      <a:pt x="229" y="19"/>
                    </a:cubicBezTo>
                    <a:cubicBezTo>
                      <a:pt x="230" y="18"/>
                      <a:pt x="230" y="17"/>
                      <a:pt x="231" y="15"/>
                    </a:cubicBezTo>
                    <a:cubicBezTo>
                      <a:pt x="229" y="15"/>
                      <a:pt x="230" y="18"/>
                      <a:pt x="228" y="18"/>
                    </a:cubicBezTo>
                    <a:cubicBezTo>
                      <a:pt x="228" y="18"/>
                      <a:pt x="228" y="18"/>
                      <a:pt x="228" y="18"/>
                    </a:cubicBezTo>
                    <a:cubicBezTo>
                      <a:pt x="220" y="17"/>
                      <a:pt x="213" y="16"/>
                      <a:pt x="206" y="16"/>
                    </a:cubicBezTo>
                    <a:cubicBezTo>
                      <a:pt x="205" y="15"/>
                      <a:pt x="205" y="15"/>
                      <a:pt x="205" y="16"/>
                    </a:cubicBezTo>
                    <a:cubicBezTo>
                      <a:pt x="204" y="16"/>
                      <a:pt x="203" y="16"/>
                      <a:pt x="203" y="16"/>
                    </a:cubicBezTo>
                    <a:cubicBezTo>
                      <a:pt x="203" y="16"/>
                      <a:pt x="203" y="16"/>
                      <a:pt x="203" y="16"/>
                    </a:cubicBezTo>
                    <a:cubicBezTo>
                      <a:pt x="202" y="16"/>
                      <a:pt x="202" y="16"/>
                      <a:pt x="202" y="16"/>
                    </a:cubicBezTo>
                    <a:cubicBezTo>
                      <a:pt x="164" y="14"/>
                      <a:pt x="126" y="25"/>
                      <a:pt x="95" y="45"/>
                    </a:cubicBezTo>
                    <a:cubicBezTo>
                      <a:pt x="95" y="45"/>
                      <a:pt x="95" y="44"/>
                      <a:pt x="95" y="44"/>
                    </a:cubicBezTo>
                    <a:cubicBezTo>
                      <a:pt x="92" y="43"/>
                      <a:pt x="94" y="46"/>
                      <a:pt x="93" y="46"/>
                    </a:cubicBezTo>
                    <a:cubicBezTo>
                      <a:pt x="92" y="46"/>
                      <a:pt x="92" y="47"/>
                      <a:pt x="93" y="47"/>
                    </a:cubicBezTo>
                    <a:cubicBezTo>
                      <a:pt x="91" y="47"/>
                      <a:pt x="90" y="48"/>
                      <a:pt x="89" y="49"/>
                    </a:cubicBezTo>
                    <a:cubicBezTo>
                      <a:pt x="89" y="49"/>
                      <a:pt x="89" y="49"/>
                      <a:pt x="89" y="49"/>
                    </a:cubicBezTo>
                    <a:cubicBezTo>
                      <a:pt x="88" y="49"/>
                      <a:pt x="88" y="49"/>
                      <a:pt x="87" y="49"/>
                    </a:cubicBezTo>
                    <a:cubicBezTo>
                      <a:pt x="87" y="49"/>
                      <a:pt x="87" y="50"/>
                      <a:pt x="87" y="50"/>
                    </a:cubicBezTo>
                    <a:cubicBezTo>
                      <a:pt x="85" y="52"/>
                      <a:pt x="84" y="53"/>
                      <a:pt x="82" y="55"/>
                    </a:cubicBezTo>
                    <a:cubicBezTo>
                      <a:pt x="82" y="54"/>
                      <a:pt x="82" y="54"/>
                      <a:pt x="82" y="55"/>
                    </a:cubicBezTo>
                    <a:cubicBezTo>
                      <a:pt x="79" y="57"/>
                      <a:pt x="77" y="59"/>
                      <a:pt x="74" y="61"/>
                    </a:cubicBezTo>
                    <a:cubicBezTo>
                      <a:pt x="74" y="61"/>
                      <a:pt x="74" y="61"/>
                      <a:pt x="74" y="61"/>
                    </a:cubicBezTo>
                    <a:cubicBezTo>
                      <a:pt x="74" y="61"/>
                      <a:pt x="74" y="61"/>
                      <a:pt x="74" y="61"/>
                    </a:cubicBezTo>
                    <a:cubicBezTo>
                      <a:pt x="70" y="65"/>
                      <a:pt x="66" y="69"/>
                      <a:pt x="63" y="72"/>
                    </a:cubicBezTo>
                    <a:cubicBezTo>
                      <a:pt x="49" y="85"/>
                      <a:pt x="38" y="100"/>
                      <a:pt x="29" y="117"/>
                    </a:cubicBezTo>
                    <a:cubicBezTo>
                      <a:pt x="32" y="112"/>
                      <a:pt x="34" y="107"/>
                      <a:pt x="38" y="102"/>
                    </a:cubicBezTo>
                    <a:cubicBezTo>
                      <a:pt x="47" y="86"/>
                      <a:pt x="59" y="72"/>
                      <a:pt x="72" y="60"/>
                    </a:cubicBezTo>
                    <a:cubicBezTo>
                      <a:pt x="73" y="60"/>
                      <a:pt x="73" y="60"/>
                      <a:pt x="73" y="59"/>
                    </a:cubicBezTo>
                    <a:cubicBezTo>
                      <a:pt x="75" y="58"/>
                      <a:pt x="76" y="56"/>
                      <a:pt x="78" y="55"/>
                    </a:cubicBezTo>
                    <a:cubicBezTo>
                      <a:pt x="78" y="55"/>
                      <a:pt x="79" y="56"/>
                      <a:pt x="79" y="55"/>
                    </a:cubicBezTo>
                    <a:cubicBezTo>
                      <a:pt x="79" y="55"/>
                      <a:pt x="79" y="54"/>
                      <a:pt x="79" y="54"/>
                    </a:cubicBezTo>
                    <a:cubicBezTo>
                      <a:pt x="81" y="53"/>
                      <a:pt x="83" y="51"/>
                      <a:pt x="85" y="50"/>
                    </a:cubicBezTo>
                    <a:cubicBezTo>
                      <a:pt x="85" y="50"/>
                      <a:pt x="85" y="51"/>
                      <a:pt x="85" y="51"/>
                    </a:cubicBezTo>
                    <a:cubicBezTo>
                      <a:pt x="85" y="50"/>
                      <a:pt x="86" y="50"/>
                      <a:pt x="86" y="49"/>
                    </a:cubicBezTo>
                    <a:cubicBezTo>
                      <a:pt x="123" y="22"/>
                      <a:pt x="169" y="9"/>
                      <a:pt x="215" y="13"/>
                    </a:cubicBezTo>
                    <a:cubicBezTo>
                      <a:pt x="215" y="13"/>
                      <a:pt x="215" y="13"/>
                      <a:pt x="215" y="13"/>
                    </a:cubicBezTo>
                    <a:cubicBezTo>
                      <a:pt x="215" y="13"/>
                      <a:pt x="215" y="14"/>
                      <a:pt x="215" y="14"/>
                    </a:cubicBezTo>
                    <a:cubicBezTo>
                      <a:pt x="216" y="14"/>
                      <a:pt x="216" y="14"/>
                      <a:pt x="216" y="14"/>
                    </a:cubicBezTo>
                    <a:cubicBezTo>
                      <a:pt x="216" y="14"/>
                      <a:pt x="216" y="13"/>
                      <a:pt x="216" y="13"/>
                    </a:cubicBezTo>
                    <a:cubicBezTo>
                      <a:pt x="223" y="13"/>
                      <a:pt x="229" y="14"/>
                      <a:pt x="236" y="16"/>
                    </a:cubicBezTo>
                    <a:cubicBezTo>
                      <a:pt x="235" y="18"/>
                      <a:pt x="238" y="17"/>
                      <a:pt x="237" y="19"/>
                    </a:cubicBezTo>
                    <a:cubicBezTo>
                      <a:pt x="238" y="19"/>
                      <a:pt x="238" y="17"/>
                      <a:pt x="237" y="16"/>
                    </a:cubicBezTo>
                    <a:cubicBezTo>
                      <a:pt x="239" y="16"/>
                      <a:pt x="240" y="16"/>
                      <a:pt x="242" y="17"/>
                    </a:cubicBezTo>
                    <a:cubicBezTo>
                      <a:pt x="242" y="17"/>
                      <a:pt x="242" y="17"/>
                      <a:pt x="242" y="18"/>
                    </a:cubicBezTo>
                    <a:cubicBezTo>
                      <a:pt x="242" y="17"/>
                      <a:pt x="242" y="17"/>
                      <a:pt x="243" y="17"/>
                    </a:cubicBezTo>
                    <a:cubicBezTo>
                      <a:pt x="247" y="18"/>
                      <a:pt x="251" y="19"/>
                      <a:pt x="255" y="20"/>
                    </a:cubicBezTo>
                    <a:cubicBezTo>
                      <a:pt x="254" y="22"/>
                      <a:pt x="255" y="21"/>
                      <a:pt x="255" y="20"/>
                    </a:cubicBezTo>
                    <a:cubicBezTo>
                      <a:pt x="256" y="21"/>
                      <a:pt x="257" y="21"/>
                      <a:pt x="258" y="21"/>
                    </a:cubicBezTo>
                    <a:cubicBezTo>
                      <a:pt x="261" y="22"/>
                      <a:pt x="264" y="23"/>
                      <a:pt x="267" y="24"/>
                    </a:cubicBezTo>
                    <a:cubicBezTo>
                      <a:pt x="266" y="26"/>
                      <a:pt x="268" y="26"/>
                      <a:pt x="268" y="25"/>
                    </a:cubicBezTo>
                    <a:cubicBezTo>
                      <a:pt x="269" y="25"/>
                      <a:pt x="270" y="25"/>
                      <a:pt x="270" y="26"/>
                    </a:cubicBezTo>
                    <a:cubicBezTo>
                      <a:pt x="271" y="26"/>
                      <a:pt x="272" y="27"/>
                      <a:pt x="272" y="27"/>
                    </a:cubicBezTo>
                    <a:cubicBezTo>
                      <a:pt x="272" y="27"/>
                      <a:pt x="272" y="26"/>
                      <a:pt x="272" y="26"/>
                    </a:cubicBezTo>
                    <a:cubicBezTo>
                      <a:pt x="273" y="27"/>
                      <a:pt x="275" y="27"/>
                      <a:pt x="276" y="28"/>
                    </a:cubicBezTo>
                    <a:cubicBezTo>
                      <a:pt x="276" y="28"/>
                      <a:pt x="276" y="29"/>
                      <a:pt x="276" y="29"/>
                    </a:cubicBezTo>
                    <a:cubicBezTo>
                      <a:pt x="276" y="29"/>
                      <a:pt x="277" y="29"/>
                      <a:pt x="277" y="28"/>
                    </a:cubicBezTo>
                    <a:cubicBezTo>
                      <a:pt x="277" y="28"/>
                      <a:pt x="278" y="29"/>
                      <a:pt x="278" y="29"/>
                    </a:cubicBezTo>
                    <a:cubicBezTo>
                      <a:pt x="278" y="30"/>
                      <a:pt x="278" y="30"/>
                      <a:pt x="277" y="30"/>
                    </a:cubicBezTo>
                    <a:cubicBezTo>
                      <a:pt x="278" y="32"/>
                      <a:pt x="279" y="31"/>
                      <a:pt x="279" y="29"/>
                    </a:cubicBezTo>
                    <a:cubicBezTo>
                      <a:pt x="279" y="29"/>
                      <a:pt x="280" y="30"/>
                      <a:pt x="280" y="30"/>
                    </a:cubicBezTo>
                    <a:cubicBezTo>
                      <a:pt x="280" y="30"/>
                      <a:pt x="280" y="31"/>
                      <a:pt x="280" y="31"/>
                    </a:cubicBezTo>
                    <a:cubicBezTo>
                      <a:pt x="281" y="31"/>
                      <a:pt x="281" y="31"/>
                      <a:pt x="282" y="31"/>
                    </a:cubicBezTo>
                    <a:cubicBezTo>
                      <a:pt x="282" y="31"/>
                      <a:pt x="282" y="31"/>
                      <a:pt x="282" y="31"/>
                    </a:cubicBezTo>
                    <a:cubicBezTo>
                      <a:pt x="282" y="31"/>
                      <a:pt x="282" y="31"/>
                      <a:pt x="283" y="31"/>
                    </a:cubicBezTo>
                    <a:cubicBezTo>
                      <a:pt x="282" y="32"/>
                      <a:pt x="282" y="34"/>
                      <a:pt x="280" y="34"/>
                    </a:cubicBezTo>
                    <a:cubicBezTo>
                      <a:pt x="280" y="35"/>
                      <a:pt x="280" y="35"/>
                      <a:pt x="280" y="36"/>
                    </a:cubicBezTo>
                    <a:cubicBezTo>
                      <a:pt x="282" y="35"/>
                      <a:pt x="283" y="33"/>
                      <a:pt x="284" y="32"/>
                    </a:cubicBezTo>
                    <a:cubicBezTo>
                      <a:pt x="346" y="62"/>
                      <a:pt x="388" y="121"/>
                      <a:pt x="393" y="191"/>
                    </a:cubicBezTo>
                    <a:cubicBezTo>
                      <a:pt x="393" y="195"/>
                      <a:pt x="394" y="196"/>
                      <a:pt x="394" y="195"/>
                    </a:cubicBezTo>
                    <a:cubicBezTo>
                      <a:pt x="395" y="194"/>
                      <a:pt x="395" y="189"/>
                      <a:pt x="394" y="186"/>
                    </a:cubicBezTo>
                    <a:close/>
                    <a:moveTo>
                      <a:pt x="61" y="66"/>
                    </a:moveTo>
                    <a:cubicBezTo>
                      <a:pt x="61" y="66"/>
                      <a:pt x="61" y="66"/>
                      <a:pt x="61" y="66"/>
                    </a:cubicBezTo>
                    <a:cubicBezTo>
                      <a:pt x="61" y="66"/>
                      <a:pt x="61" y="66"/>
                      <a:pt x="61" y="66"/>
                    </a:cubicBezTo>
                    <a:cubicBezTo>
                      <a:pt x="51" y="76"/>
                      <a:pt x="43" y="87"/>
                      <a:pt x="35" y="99"/>
                    </a:cubicBezTo>
                    <a:cubicBezTo>
                      <a:pt x="16" y="130"/>
                      <a:pt x="8" y="166"/>
                      <a:pt x="9" y="201"/>
                    </a:cubicBezTo>
                    <a:cubicBezTo>
                      <a:pt x="9" y="223"/>
                      <a:pt x="14" y="246"/>
                      <a:pt x="22" y="268"/>
                    </a:cubicBezTo>
                    <a:cubicBezTo>
                      <a:pt x="11" y="240"/>
                      <a:pt x="6" y="211"/>
                      <a:pt x="8" y="181"/>
                    </a:cubicBezTo>
                    <a:cubicBezTo>
                      <a:pt x="10" y="132"/>
                      <a:pt x="33" y="87"/>
                      <a:pt x="69" y="54"/>
                    </a:cubicBezTo>
                    <a:cubicBezTo>
                      <a:pt x="69" y="56"/>
                      <a:pt x="70" y="56"/>
                      <a:pt x="71" y="56"/>
                    </a:cubicBezTo>
                    <a:cubicBezTo>
                      <a:pt x="68" y="59"/>
                      <a:pt x="64" y="63"/>
                      <a:pt x="61" y="66"/>
                    </a:cubicBezTo>
                    <a:close/>
                  </a:path>
                </a:pathLst>
              </a:custGeom>
              <a:solidFill>
                <a:srgbClr val="6CBDB5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200">
                  <a:solidFill>
                    <a:srgbClr val="292929"/>
                  </a:solidFill>
                  <a:latin typeface="Montserrat ExtraBold"/>
                  <a:ea typeface="Montserrat ExtraBold"/>
                  <a:cs typeface="Montserrat ExtraBold"/>
                  <a:sym typeface="Montserrat ExtraBold"/>
                </a:endParaRPr>
              </a:p>
            </p:txBody>
          </p:sp>
          <p:sp>
            <p:nvSpPr>
              <p:cNvPr id="148" name="Google Shape;148;p6"/>
              <p:cNvSpPr/>
              <p:nvPr/>
            </p:nvSpPr>
            <p:spPr>
              <a:xfrm>
                <a:off x="19738976" y="4878387"/>
                <a:ext cx="3622675" cy="4208463"/>
              </a:xfrm>
              <a:custGeom>
                <a:rect b="b" l="l" r="r" t="t"/>
                <a:pathLst>
                  <a:path extrusionOk="0" h="374" w="322">
                    <a:moveTo>
                      <a:pt x="91" y="371"/>
                    </a:moveTo>
                    <a:cubicBezTo>
                      <a:pt x="52" y="345"/>
                      <a:pt x="22" y="303"/>
                      <a:pt x="11" y="254"/>
                    </a:cubicBezTo>
                    <a:cubicBezTo>
                      <a:pt x="1" y="205"/>
                      <a:pt x="9" y="152"/>
                      <a:pt x="36" y="108"/>
                    </a:cubicBezTo>
                    <a:cubicBezTo>
                      <a:pt x="80" y="37"/>
                      <a:pt x="164" y="0"/>
                      <a:pt x="245" y="14"/>
                    </a:cubicBezTo>
                    <a:cubicBezTo>
                      <a:pt x="272" y="18"/>
                      <a:pt x="297" y="28"/>
                      <a:pt x="319" y="40"/>
                    </a:cubicBezTo>
                    <a:cubicBezTo>
                      <a:pt x="320" y="41"/>
                      <a:pt x="322" y="42"/>
                      <a:pt x="321" y="41"/>
                    </a:cubicBezTo>
                    <a:cubicBezTo>
                      <a:pt x="320" y="41"/>
                      <a:pt x="319" y="39"/>
                      <a:pt x="317" y="38"/>
                    </a:cubicBezTo>
                    <a:cubicBezTo>
                      <a:pt x="271" y="12"/>
                      <a:pt x="215" y="3"/>
                      <a:pt x="163" y="15"/>
                    </a:cubicBezTo>
                    <a:cubicBezTo>
                      <a:pt x="111" y="27"/>
                      <a:pt x="63" y="61"/>
                      <a:pt x="35" y="107"/>
                    </a:cubicBezTo>
                    <a:cubicBezTo>
                      <a:pt x="8" y="151"/>
                      <a:pt x="0" y="205"/>
                      <a:pt x="11" y="255"/>
                    </a:cubicBezTo>
                    <a:cubicBezTo>
                      <a:pt x="22" y="304"/>
                      <a:pt x="53" y="347"/>
                      <a:pt x="92" y="373"/>
                    </a:cubicBezTo>
                    <a:cubicBezTo>
                      <a:pt x="93" y="374"/>
                      <a:pt x="94" y="374"/>
                      <a:pt x="94" y="374"/>
                    </a:cubicBezTo>
                    <a:cubicBezTo>
                      <a:pt x="93" y="373"/>
                      <a:pt x="92" y="372"/>
                      <a:pt x="91" y="371"/>
                    </a:cubicBezTo>
                    <a:close/>
                  </a:path>
                </a:pathLst>
              </a:custGeom>
              <a:solidFill>
                <a:srgbClr val="6CBDB5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200">
                  <a:solidFill>
                    <a:srgbClr val="292929"/>
                  </a:solidFill>
                  <a:latin typeface="Montserrat ExtraBold"/>
                  <a:ea typeface="Montserrat ExtraBold"/>
                  <a:cs typeface="Montserrat ExtraBold"/>
                  <a:sym typeface="Montserrat ExtraBold"/>
                </a:endParaRPr>
              </a:p>
            </p:txBody>
          </p:sp>
          <p:sp>
            <p:nvSpPr>
              <p:cNvPr id="149" name="Google Shape;149;p6"/>
              <p:cNvSpPr/>
              <p:nvPr/>
            </p:nvSpPr>
            <p:spPr>
              <a:xfrm>
                <a:off x="19829463" y="5070475"/>
                <a:ext cx="1789113" cy="3554413"/>
              </a:xfrm>
              <a:custGeom>
                <a:rect b="b" l="l" r="r" t="t"/>
                <a:pathLst>
                  <a:path extrusionOk="0" h="316" w="159">
                    <a:moveTo>
                      <a:pt x="49" y="67"/>
                    </a:moveTo>
                    <a:cubicBezTo>
                      <a:pt x="76" y="35"/>
                      <a:pt x="114" y="11"/>
                      <a:pt x="156" y="1"/>
                    </a:cubicBezTo>
                    <a:cubicBezTo>
                      <a:pt x="157" y="0"/>
                      <a:pt x="158" y="0"/>
                      <a:pt x="159" y="0"/>
                    </a:cubicBezTo>
                    <a:cubicBezTo>
                      <a:pt x="158" y="0"/>
                      <a:pt x="157" y="0"/>
                      <a:pt x="155" y="0"/>
                    </a:cubicBezTo>
                    <a:cubicBezTo>
                      <a:pt x="99" y="14"/>
                      <a:pt x="50" y="53"/>
                      <a:pt x="23" y="105"/>
                    </a:cubicBezTo>
                    <a:cubicBezTo>
                      <a:pt x="8" y="133"/>
                      <a:pt x="0" y="164"/>
                      <a:pt x="1" y="197"/>
                    </a:cubicBezTo>
                    <a:cubicBezTo>
                      <a:pt x="3" y="241"/>
                      <a:pt x="18" y="278"/>
                      <a:pt x="43" y="313"/>
                    </a:cubicBezTo>
                    <a:cubicBezTo>
                      <a:pt x="44" y="315"/>
                      <a:pt x="45" y="316"/>
                      <a:pt x="45" y="316"/>
                    </a:cubicBezTo>
                    <a:cubicBezTo>
                      <a:pt x="45" y="316"/>
                      <a:pt x="45" y="315"/>
                      <a:pt x="44" y="314"/>
                    </a:cubicBezTo>
                    <a:cubicBezTo>
                      <a:pt x="17" y="276"/>
                      <a:pt x="1" y="232"/>
                      <a:pt x="3" y="185"/>
                    </a:cubicBezTo>
                    <a:cubicBezTo>
                      <a:pt x="4" y="142"/>
                      <a:pt x="21" y="100"/>
                      <a:pt x="49" y="67"/>
                    </a:cubicBezTo>
                    <a:close/>
                  </a:path>
                </a:pathLst>
              </a:custGeom>
              <a:solidFill>
                <a:srgbClr val="6CBDB5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200">
                  <a:solidFill>
                    <a:srgbClr val="292929"/>
                  </a:solidFill>
                  <a:latin typeface="Montserrat ExtraBold"/>
                  <a:ea typeface="Montserrat ExtraBold"/>
                  <a:cs typeface="Montserrat ExtraBold"/>
                  <a:sym typeface="Montserrat ExtraBold"/>
                </a:endParaRPr>
              </a:p>
            </p:txBody>
          </p:sp>
          <p:sp>
            <p:nvSpPr>
              <p:cNvPr id="150" name="Google Shape;150;p6"/>
              <p:cNvSpPr/>
              <p:nvPr/>
            </p:nvSpPr>
            <p:spPr>
              <a:xfrm>
                <a:off x="19796126" y="6430962"/>
                <a:ext cx="4454525" cy="3116263"/>
              </a:xfrm>
              <a:custGeom>
                <a:rect b="b" l="l" r="r" t="t"/>
                <a:pathLst>
                  <a:path extrusionOk="0" h="277" w="396">
                    <a:moveTo>
                      <a:pt x="394" y="74"/>
                    </a:moveTo>
                    <a:cubicBezTo>
                      <a:pt x="394" y="75"/>
                      <a:pt x="394" y="77"/>
                      <a:pt x="394" y="78"/>
                    </a:cubicBezTo>
                    <a:cubicBezTo>
                      <a:pt x="395" y="100"/>
                      <a:pt x="392" y="124"/>
                      <a:pt x="385" y="146"/>
                    </a:cubicBezTo>
                    <a:cubicBezTo>
                      <a:pt x="377" y="166"/>
                      <a:pt x="366" y="185"/>
                      <a:pt x="352" y="201"/>
                    </a:cubicBezTo>
                    <a:cubicBezTo>
                      <a:pt x="352" y="200"/>
                      <a:pt x="352" y="201"/>
                      <a:pt x="352" y="201"/>
                    </a:cubicBezTo>
                    <a:cubicBezTo>
                      <a:pt x="337" y="219"/>
                      <a:pt x="319" y="233"/>
                      <a:pt x="300" y="245"/>
                    </a:cubicBezTo>
                    <a:cubicBezTo>
                      <a:pt x="269" y="261"/>
                      <a:pt x="236" y="267"/>
                      <a:pt x="202" y="267"/>
                    </a:cubicBezTo>
                    <a:cubicBezTo>
                      <a:pt x="141" y="266"/>
                      <a:pt x="84" y="235"/>
                      <a:pt x="48" y="188"/>
                    </a:cubicBezTo>
                    <a:cubicBezTo>
                      <a:pt x="32" y="165"/>
                      <a:pt x="20" y="139"/>
                      <a:pt x="15" y="112"/>
                    </a:cubicBezTo>
                    <a:cubicBezTo>
                      <a:pt x="14" y="108"/>
                      <a:pt x="13" y="105"/>
                      <a:pt x="13" y="105"/>
                    </a:cubicBezTo>
                    <a:cubicBezTo>
                      <a:pt x="12" y="105"/>
                      <a:pt x="12" y="108"/>
                      <a:pt x="13" y="112"/>
                    </a:cubicBezTo>
                    <a:cubicBezTo>
                      <a:pt x="16" y="126"/>
                      <a:pt x="20" y="140"/>
                      <a:pt x="26" y="153"/>
                    </a:cubicBezTo>
                    <a:cubicBezTo>
                      <a:pt x="25" y="152"/>
                      <a:pt x="25" y="152"/>
                      <a:pt x="25" y="153"/>
                    </a:cubicBezTo>
                    <a:cubicBezTo>
                      <a:pt x="4" y="107"/>
                      <a:pt x="2" y="53"/>
                      <a:pt x="20" y="5"/>
                    </a:cubicBezTo>
                    <a:cubicBezTo>
                      <a:pt x="21" y="3"/>
                      <a:pt x="22" y="1"/>
                      <a:pt x="21" y="0"/>
                    </a:cubicBezTo>
                    <a:cubicBezTo>
                      <a:pt x="21" y="0"/>
                      <a:pt x="20" y="2"/>
                      <a:pt x="19" y="5"/>
                    </a:cubicBezTo>
                    <a:cubicBezTo>
                      <a:pt x="0" y="54"/>
                      <a:pt x="3" y="111"/>
                      <a:pt x="26" y="158"/>
                    </a:cubicBezTo>
                    <a:cubicBezTo>
                      <a:pt x="27" y="160"/>
                      <a:pt x="28" y="162"/>
                      <a:pt x="29" y="164"/>
                    </a:cubicBezTo>
                    <a:cubicBezTo>
                      <a:pt x="50" y="203"/>
                      <a:pt x="83" y="233"/>
                      <a:pt x="123" y="251"/>
                    </a:cubicBezTo>
                    <a:cubicBezTo>
                      <a:pt x="180" y="277"/>
                      <a:pt x="247" y="275"/>
                      <a:pt x="301" y="245"/>
                    </a:cubicBezTo>
                    <a:cubicBezTo>
                      <a:pt x="320" y="234"/>
                      <a:pt x="337" y="219"/>
                      <a:pt x="352" y="202"/>
                    </a:cubicBezTo>
                    <a:cubicBezTo>
                      <a:pt x="352" y="202"/>
                      <a:pt x="352" y="202"/>
                      <a:pt x="353" y="202"/>
                    </a:cubicBezTo>
                    <a:cubicBezTo>
                      <a:pt x="354" y="202"/>
                      <a:pt x="353" y="202"/>
                      <a:pt x="353" y="201"/>
                    </a:cubicBezTo>
                    <a:cubicBezTo>
                      <a:pt x="353" y="201"/>
                      <a:pt x="353" y="201"/>
                      <a:pt x="352" y="201"/>
                    </a:cubicBezTo>
                    <a:cubicBezTo>
                      <a:pt x="354" y="200"/>
                      <a:pt x="355" y="199"/>
                      <a:pt x="356" y="197"/>
                    </a:cubicBezTo>
                    <a:cubicBezTo>
                      <a:pt x="369" y="181"/>
                      <a:pt x="380" y="163"/>
                      <a:pt x="386" y="145"/>
                    </a:cubicBezTo>
                    <a:cubicBezTo>
                      <a:pt x="394" y="120"/>
                      <a:pt x="396" y="96"/>
                      <a:pt x="394" y="74"/>
                    </a:cubicBezTo>
                    <a:cubicBezTo>
                      <a:pt x="394" y="73"/>
                      <a:pt x="394" y="73"/>
                      <a:pt x="394" y="74"/>
                    </a:cubicBezTo>
                    <a:close/>
                  </a:path>
                </a:pathLst>
              </a:custGeom>
              <a:solidFill>
                <a:srgbClr val="6CBDB5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200">
                  <a:solidFill>
                    <a:srgbClr val="292929"/>
                  </a:solidFill>
                  <a:latin typeface="Montserrat ExtraBold"/>
                  <a:ea typeface="Montserrat ExtraBold"/>
                  <a:cs typeface="Montserrat ExtraBold"/>
                  <a:sym typeface="Montserrat ExtraBold"/>
                </a:endParaRPr>
              </a:p>
            </p:txBody>
          </p:sp>
        </p:grpSp>
        <p:grpSp>
          <p:nvGrpSpPr>
            <p:cNvPr id="151" name="Google Shape;151;p6"/>
            <p:cNvGrpSpPr/>
            <p:nvPr/>
          </p:nvGrpSpPr>
          <p:grpSpPr>
            <a:xfrm>
              <a:off x="7817235" y="3074802"/>
              <a:ext cx="1681567" cy="1705934"/>
              <a:chOff x="19738976" y="4878387"/>
              <a:chExt cx="4602163" cy="4668838"/>
            </a:xfrm>
          </p:grpSpPr>
          <p:sp>
            <p:nvSpPr>
              <p:cNvPr id="152" name="Google Shape;152;p6"/>
              <p:cNvSpPr/>
              <p:nvPr/>
            </p:nvSpPr>
            <p:spPr>
              <a:xfrm>
                <a:off x="19897726" y="5070476"/>
                <a:ext cx="4443413" cy="4410074"/>
              </a:xfrm>
              <a:custGeom>
                <a:rect b="b" l="l" r="r" t="t"/>
                <a:pathLst>
                  <a:path extrusionOk="0" h="392" w="395">
                    <a:moveTo>
                      <a:pt x="394" y="186"/>
                    </a:moveTo>
                    <a:cubicBezTo>
                      <a:pt x="391" y="144"/>
                      <a:pt x="374" y="109"/>
                      <a:pt x="351" y="81"/>
                    </a:cubicBezTo>
                    <a:cubicBezTo>
                      <a:pt x="349" y="79"/>
                      <a:pt x="347" y="76"/>
                      <a:pt x="345" y="74"/>
                    </a:cubicBezTo>
                    <a:cubicBezTo>
                      <a:pt x="345" y="74"/>
                      <a:pt x="345" y="74"/>
                      <a:pt x="346" y="74"/>
                    </a:cubicBezTo>
                    <a:cubicBezTo>
                      <a:pt x="346" y="74"/>
                      <a:pt x="346" y="73"/>
                      <a:pt x="346" y="73"/>
                    </a:cubicBezTo>
                    <a:cubicBezTo>
                      <a:pt x="345" y="73"/>
                      <a:pt x="345" y="73"/>
                      <a:pt x="344" y="73"/>
                    </a:cubicBezTo>
                    <a:cubicBezTo>
                      <a:pt x="344" y="73"/>
                      <a:pt x="344" y="73"/>
                      <a:pt x="344" y="74"/>
                    </a:cubicBezTo>
                    <a:cubicBezTo>
                      <a:pt x="341" y="70"/>
                      <a:pt x="338" y="67"/>
                      <a:pt x="334" y="63"/>
                    </a:cubicBezTo>
                    <a:cubicBezTo>
                      <a:pt x="334" y="63"/>
                      <a:pt x="335" y="63"/>
                      <a:pt x="334" y="61"/>
                    </a:cubicBezTo>
                    <a:cubicBezTo>
                      <a:pt x="334" y="62"/>
                      <a:pt x="333" y="62"/>
                      <a:pt x="333" y="63"/>
                    </a:cubicBezTo>
                    <a:cubicBezTo>
                      <a:pt x="316" y="46"/>
                      <a:pt x="295" y="33"/>
                      <a:pt x="270" y="23"/>
                    </a:cubicBezTo>
                    <a:cubicBezTo>
                      <a:pt x="270" y="23"/>
                      <a:pt x="270" y="23"/>
                      <a:pt x="270" y="23"/>
                    </a:cubicBezTo>
                    <a:cubicBezTo>
                      <a:pt x="270" y="23"/>
                      <a:pt x="270" y="23"/>
                      <a:pt x="270" y="23"/>
                    </a:cubicBezTo>
                    <a:cubicBezTo>
                      <a:pt x="267" y="22"/>
                      <a:pt x="264" y="21"/>
                      <a:pt x="261" y="20"/>
                    </a:cubicBezTo>
                    <a:cubicBezTo>
                      <a:pt x="262" y="19"/>
                      <a:pt x="263" y="17"/>
                      <a:pt x="262" y="16"/>
                    </a:cubicBezTo>
                    <a:cubicBezTo>
                      <a:pt x="262" y="17"/>
                      <a:pt x="261" y="18"/>
                      <a:pt x="260" y="20"/>
                    </a:cubicBezTo>
                    <a:cubicBezTo>
                      <a:pt x="260" y="19"/>
                      <a:pt x="260" y="19"/>
                      <a:pt x="259" y="19"/>
                    </a:cubicBezTo>
                    <a:cubicBezTo>
                      <a:pt x="259" y="19"/>
                      <a:pt x="260" y="19"/>
                      <a:pt x="260" y="19"/>
                    </a:cubicBezTo>
                    <a:cubicBezTo>
                      <a:pt x="260" y="18"/>
                      <a:pt x="259" y="18"/>
                      <a:pt x="260" y="18"/>
                    </a:cubicBezTo>
                    <a:cubicBezTo>
                      <a:pt x="260" y="18"/>
                      <a:pt x="260" y="18"/>
                      <a:pt x="260" y="18"/>
                    </a:cubicBezTo>
                    <a:cubicBezTo>
                      <a:pt x="260" y="18"/>
                      <a:pt x="260" y="18"/>
                      <a:pt x="260" y="18"/>
                    </a:cubicBezTo>
                    <a:cubicBezTo>
                      <a:pt x="260" y="18"/>
                      <a:pt x="260" y="18"/>
                      <a:pt x="260" y="18"/>
                    </a:cubicBezTo>
                    <a:cubicBezTo>
                      <a:pt x="260" y="17"/>
                      <a:pt x="260" y="17"/>
                      <a:pt x="260" y="17"/>
                    </a:cubicBezTo>
                    <a:cubicBezTo>
                      <a:pt x="260" y="17"/>
                      <a:pt x="260" y="16"/>
                      <a:pt x="260" y="16"/>
                    </a:cubicBezTo>
                    <a:cubicBezTo>
                      <a:pt x="259" y="16"/>
                      <a:pt x="259" y="16"/>
                      <a:pt x="258" y="16"/>
                    </a:cubicBezTo>
                    <a:cubicBezTo>
                      <a:pt x="258" y="17"/>
                      <a:pt x="258" y="17"/>
                      <a:pt x="258" y="18"/>
                    </a:cubicBezTo>
                    <a:cubicBezTo>
                      <a:pt x="258" y="18"/>
                      <a:pt x="259" y="18"/>
                      <a:pt x="259" y="18"/>
                    </a:cubicBezTo>
                    <a:cubicBezTo>
                      <a:pt x="259" y="18"/>
                      <a:pt x="259" y="19"/>
                      <a:pt x="259" y="19"/>
                    </a:cubicBezTo>
                    <a:cubicBezTo>
                      <a:pt x="259" y="19"/>
                      <a:pt x="259" y="19"/>
                      <a:pt x="259" y="19"/>
                    </a:cubicBezTo>
                    <a:cubicBezTo>
                      <a:pt x="258" y="19"/>
                      <a:pt x="256" y="18"/>
                      <a:pt x="255" y="18"/>
                    </a:cubicBezTo>
                    <a:cubicBezTo>
                      <a:pt x="254" y="18"/>
                      <a:pt x="254" y="17"/>
                      <a:pt x="253" y="17"/>
                    </a:cubicBezTo>
                    <a:cubicBezTo>
                      <a:pt x="253" y="17"/>
                      <a:pt x="253" y="17"/>
                      <a:pt x="253" y="17"/>
                    </a:cubicBezTo>
                    <a:cubicBezTo>
                      <a:pt x="252" y="17"/>
                      <a:pt x="252" y="17"/>
                      <a:pt x="252" y="17"/>
                    </a:cubicBezTo>
                    <a:cubicBezTo>
                      <a:pt x="194" y="0"/>
                      <a:pt x="133" y="11"/>
                      <a:pt x="86" y="45"/>
                    </a:cubicBezTo>
                    <a:cubicBezTo>
                      <a:pt x="86" y="44"/>
                      <a:pt x="87" y="43"/>
                      <a:pt x="87" y="42"/>
                    </a:cubicBezTo>
                    <a:cubicBezTo>
                      <a:pt x="86" y="41"/>
                      <a:pt x="85" y="44"/>
                      <a:pt x="85" y="45"/>
                    </a:cubicBezTo>
                    <a:cubicBezTo>
                      <a:pt x="84" y="46"/>
                      <a:pt x="84" y="46"/>
                      <a:pt x="83" y="46"/>
                    </a:cubicBezTo>
                    <a:cubicBezTo>
                      <a:pt x="83" y="45"/>
                      <a:pt x="82" y="44"/>
                      <a:pt x="84" y="42"/>
                    </a:cubicBezTo>
                    <a:cubicBezTo>
                      <a:pt x="82" y="42"/>
                      <a:pt x="82" y="44"/>
                      <a:pt x="82" y="46"/>
                    </a:cubicBezTo>
                    <a:cubicBezTo>
                      <a:pt x="83" y="46"/>
                      <a:pt x="83" y="46"/>
                      <a:pt x="83" y="47"/>
                    </a:cubicBezTo>
                    <a:cubicBezTo>
                      <a:pt x="79" y="50"/>
                      <a:pt x="75" y="53"/>
                      <a:pt x="71" y="56"/>
                    </a:cubicBezTo>
                    <a:cubicBezTo>
                      <a:pt x="71" y="56"/>
                      <a:pt x="71" y="55"/>
                      <a:pt x="69" y="54"/>
                    </a:cubicBezTo>
                    <a:cubicBezTo>
                      <a:pt x="74" y="49"/>
                      <a:pt x="79" y="45"/>
                      <a:pt x="85" y="41"/>
                    </a:cubicBezTo>
                    <a:cubicBezTo>
                      <a:pt x="85" y="42"/>
                      <a:pt x="86" y="41"/>
                      <a:pt x="86" y="40"/>
                    </a:cubicBezTo>
                    <a:cubicBezTo>
                      <a:pt x="96" y="33"/>
                      <a:pt x="106" y="27"/>
                      <a:pt x="117" y="22"/>
                    </a:cubicBezTo>
                    <a:cubicBezTo>
                      <a:pt x="127" y="18"/>
                      <a:pt x="134" y="14"/>
                      <a:pt x="134" y="13"/>
                    </a:cubicBezTo>
                    <a:cubicBezTo>
                      <a:pt x="134" y="12"/>
                      <a:pt x="125" y="13"/>
                      <a:pt x="116" y="18"/>
                    </a:cubicBezTo>
                    <a:cubicBezTo>
                      <a:pt x="51" y="46"/>
                      <a:pt x="5" y="112"/>
                      <a:pt x="2" y="183"/>
                    </a:cubicBezTo>
                    <a:cubicBezTo>
                      <a:pt x="0" y="228"/>
                      <a:pt x="13" y="273"/>
                      <a:pt x="40" y="309"/>
                    </a:cubicBezTo>
                    <a:cubicBezTo>
                      <a:pt x="66" y="344"/>
                      <a:pt x="105" y="370"/>
                      <a:pt x="147" y="381"/>
                    </a:cubicBezTo>
                    <a:cubicBezTo>
                      <a:pt x="190" y="392"/>
                      <a:pt x="236" y="387"/>
                      <a:pt x="274" y="369"/>
                    </a:cubicBezTo>
                    <a:cubicBezTo>
                      <a:pt x="313" y="350"/>
                      <a:pt x="345" y="318"/>
                      <a:pt x="363" y="281"/>
                    </a:cubicBezTo>
                    <a:cubicBezTo>
                      <a:pt x="364" y="277"/>
                      <a:pt x="365" y="274"/>
                      <a:pt x="365" y="274"/>
                    </a:cubicBezTo>
                    <a:cubicBezTo>
                      <a:pt x="364" y="274"/>
                      <a:pt x="362" y="277"/>
                      <a:pt x="361" y="281"/>
                    </a:cubicBezTo>
                    <a:cubicBezTo>
                      <a:pt x="362" y="279"/>
                      <a:pt x="362" y="279"/>
                      <a:pt x="362" y="279"/>
                    </a:cubicBezTo>
                    <a:cubicBezTo>
                      <a:pt x="341" y="318"/>
                      <a:pt x="306" y="352"/>
                      <a:pt x="263" y="368"/>
                    </a:cubicBezTo>
                    <a:cubicBezTo>
                      <a:pt x="248" y="373"/>
                      <a:pt x="231" y="376"/>
                      <a:pt x="214" y="377"/>
                    </a:cubicBezTo>
                    <a:cubicBezTo>
                      <a:pt x="231" y="375"/>
                      <a:pt x="248" y="371"/>
                      <a:pt x="264" y="365"/>
                    </a:cubicBezTo>
                    <a:cubicBezTo>
                      <a:pt x="310" y="345"/>
                      <a:pt x="341" y="309"/>
                      <a:pt x="358" y="267"/>
                    </a:cubicBezTo>
                    <a:cubicBezTo>
                      <a:pt x="358" y="266"/>
                      <a:pt x="357" y="267"/>
                      <a:pt x="357" y="267"/>
                    </a:cubicBezTo>
                    <a:cubicBezTo>
                      <a:pt x="358" y="265"/>
                      <a:pt x="357" y="265"/>
                      <a:pt x="357" y="266"/>
                    </a:cubicBezTo>
                    <a:cubicBezTo>
                      <a:pt x="356" y="267"/>
                      <a:pt x="355" y="269"/>
                      <a:pt x="354" y="271"/>
                    </a:cubicBezTo>
                    <a:cubicBezTo>
                      <a:pt x="336" y="312"/>
                      <a:pt x="300" y="344"/>
                      <a:pt x="259" y="360"/>
                    </a:cubicBezTo>
                    <a:cubicBezTo>
                      <a:pt x="259" y="359"/>
                      <a:pt x="257" y="358"/>
                      <a:pt x="258" y="361"/>
                    </a:cubicBezTo>
                    <a:cubicBezTo>
                      <a:pt x="257" y="361"/>
                      <a:pt x="256" y="362"/>
                      <a:pt x="255" y="362"/>
                    </a:cubicBezTo>
                    <a:cubicBezTo>
                      <a:pt x="255" y="362"/>
                      <a:pt x="255" y="362"/>
                      <a:pt x="255" y="361"/>
                    </a:cubicBezTo>
                    <a:cubicBezTo>
                      <a:pt x="254" y="361"/>
                      <a:pt x="254" y="361"/>
                      <a:pt x="253" y="361"/>
                    </a:cubicBezTo>
                    <a:cubicBezTo>
                      <a:pt x="253" y="362"/>
                      <a:pt x="253" y="362"/>
                      <a:pt x="253" y="363"/>
                    </a:cubicBezTo>
                    <a:cubicBezTo>
                      <a:pt x="253" y="363"/>
                      <a:pt x="253" y="363"/>
                      <a:pt x="253" y="363"/>
                    </a:cubicBezTo>
                    <a:cubicBezTo>
                      <a:pt x="240" y="367"/>
                      <a:pt x="226" y="371"/>
                      <a:pt x="212" y="372"/>
                    </a:cubicBezTo>
                    <a:cubicBezTo>
                      <a:pt x="211" y="372"/>
                      <a:pt x="210" y="372"/>
                      <a:pt x="208" y="372"/>
                    </a:cubicBezTo>
                    <a:cubicBezTo>
                      <a:pt x="208" y="371"/>
                      <a:pt x="206" y="371"/>
                      <a:pt x="207" y="372"/>
                    </a:cubicBezTo>
                    <a:cubicBezTo>
                      <a:pt x="206" y="372"/>
                      <a:pt x="206" y="372"/>
                      <a:pt x="205" y="372"/>
                    </a:cubicBezTo>
                    <a:cubicBezTo>
                      <a:pt x="206" y="371"/>
                      <a:pt x="203" y="371"/>
                      <a:pt x="204" y="373"/>
                    </a:cubicBezTo>
                    <a:cubicBezTo>
                      <a:pt x="146" y="376"/>
                      <a:pt x="86" y="349"/>
                      <a:pt x="50" y="302"/>
                    </a:cubicBezTo>
                    <a:cubicBezTo>
                      <a:pt x="49" y="301"/>
                      <a:pt x="49" y="301"/>
                      <a:pt x="49" y="301"/>
                    </a:cubicBezTo>
                    <a:cubicBezTo>
                      <a:pt x="35" y="280"/>
                      <a:pt x="24" y="257"/>
                      <a:pt x="19" y="233"/>
                    </a:cubicBezTo>
                    <a:cubicBezTo>
                      <a:pt x="18" y="228"/>
                      <a:pt x="17" y="225"/>
                      <a:pt x="17" y="225"/>
                    </a:cubicBezTo>
                    <a:cubicBezTo>
                      <a:pt x="16" y="225"/>
                      <a:pt x="16" y="225"/>
                      <a:pt x="16" y="226"/>
                    </a:cubicBezTo>
                    <a:cubicBezTo>
                      <a:pt x="14" y="216"/>
                      <a:pt x="13" y="206"/>
                      <a:pt x="13" y="196"/>
                    </a:cubicBezTo>
                    <a:cubicBezTo>
                      <a:pt x="13" y="192"/>
                      <a:pt x="13" y="188"/>
                      <a:pt x="13" y="186"/>
                    </a:cubicBezTo>
                    <a:cubicBezTo>
                      <a:pt x="14" y="165"/>
                      <a:pt x="20" y="145"/>
                      <a:pt x="28" y="126"/>
                    </a:cubicBezTo>
                    <a:cubicBezTo>
                      <a:pt x="25" y="133"/>
                      <a:pt x="23" y="139"/>
                      <a:pt x="21" y="146"/>
                    </a:cubicBezTo>
                    <a:cubicBezTo>
                      <a:pt x="6" y="202"/>
                      <a:pt x="21" y="263"/>
                      <a:pt x="55" y="303"/>
                    </a:cubicBezTo>
                    <a:cubicBezTo>
                      <a:pt x="68" y="319"/>
                      <a:pt x="83" y="331"/>
                      <a:pt x="99" y="341"/>
                    </a:cubicBezTo>
                    <a:cubicBezTo>
                      <a:pt x="108" y="346"/>
                      <a:pt x="117" y="351"/>
                      <a:pt x="126" y="355"/>
                    </a:cubicBezTo>
                    <a:cubicBezTo>
                      <a:pt x="126" y="355"/>
                      <a:pt x="126" y="355"/>
                      <a:pt x="126" y="356"/>
                    </a:cubicBezTo>
                    <a:cubicBezTo>
                      <a:pt x="126" y="356"/>
                      <a:pt x="127" y="356"/>
                      <a:pt x="127" y="356"/>
                    </a:cubicBezTo>
                    <a:cubicBezTo>
                      <a:pt x="148" y="365"/>
                      <a:pt x="171" y="370"/>
                      <a:pt x="196" y="370"/>
                    </a:cubicBezTo>
                    <a:cubicBezTo>
                      <a:pt x="196" y="370"/>
                      <a:pt x="196" y="370"/>
                      <a:pt x="196" y="370"/>
                    </a:cubicBezTo>
                    <a:cubicBezTo>
                      <a:pt x="196" y="370"/>
                      <a:pt x="197" y="370"/>
                      <a:pt x="197" y="370"/>
                    </a:cubicBezTo>
                    <a:cubicBezTo>
                      <a:pt x="197" y="370"/>
                      <a:pt x="197" y="370"/>
                      <a:pt x="197" y="370"/>
                    </a:cubicBezTo>
                    <a:cubicBezTo>
                      <a:pt x="219" y="370"/>
                      <a:pt x="240" y="365"/>
                      <a:pt x="260" y="358"/>
                    </a:cubicBezTo>
                    <a:cubicBezTo>
                      <a:pt x="260" y="358"/>
                      <a:pt x="260" y="358"/>
                      <a:pt x="261" y="358"/>
                    </a:cubicBezTo>
                    <a:cubicBezTo>
                      <a:pt x="261" y="358"/>
                      <a:pt x="261" y="358"/>
                      <a:pt x="261" y="357"/>
                    </a:cubicBezTo>
                    <a:cubicBezTo>
                      <a:pt x="262" y="357"/>
                      <a:pt x="263" y="356"/>
                      <a:pt x="264" y="356"/>
                    </a:cubicBezTo>
                    <a:cubicBezTo>
                      <a:pt x="265" y="356"/>
                      <a:pt x="265" y="356"/>
                      <a:pt x="266" y="356"/>
                    </a:cubicBezTo>
                    <a:cubicBezTo>
                      <a:pt x="265" y="356"/>
                      <a:pt x="265" y="356"/>
                      <a:pt x="265" y="355"/>
                    </a:cubicBezTo>
                    <a:cubicBezTo>
                      <a:pt x="271" y="353"/>
                      <a:pt x="276" y="350"/>
                      <a:pt x="281" y="347"/>
                    </a:cubicBezTo>
                    <a:cubicBezTo>
                      <a:pt x="280" y="349"/>
                      <a:pt x="284" y="349"/>
                      <a:pt x="282" y="347"/>
                    </a:cubicBezTo>
                    <a:cubicBezTo>
                      <a:pt x="282" y="347"/>
                      <a:pt x="283" y="347"/>
                      <a:pt x="283" y="346"/>
                    </a:cubicBezTo>
                    <a:cubicBezTo>
                      <a:pt x="283" y="346"/>
                      <a:pt x="284" y="346"/>
                      <a:pt x="284" y="346"/>
                    </a:cubicBezTo>
                    <a:cubicBezTo>
                      <a:pt x="284" y="346"/>
                      <a:pt x="284" y="346"/>
                      <a:pt x="284" y="346"/>
                    </a:cubicBezTo>
                    <a:cubicBezTo>
                      <a:pt x="286" y="344"/>
                      <a:pt x="289" y="343"/>
                      <a:pt x="291" y="341"/>
                    </a:cubicBezTo>
                    <a:cubicBezTo>
                      <a:pt x="292" y="342"/>
                      <a:pt x="292" y="342"/>
                      <a:pt x="292" y="342"/>
                    </a:cubicBezTo>
                    <a:cubicBezTo>
                      <a:pt x="293" y="342"/>
                      <a:pt x="293" y="342"/>
                      <a:pt x="293" y="341"/>
                    </a:cubicBezTo>
                    <a:cubicBezTo>
                      <a:pt x="293" y="341"/>
                      <a:pt x="293" y="341"/>
                      <a:pt x="293" y="340"/>
                    </a:cubicBezTo>
                    <a:cubicBezTo>
                      <a:pt x="340" y="309"/>
                      <a:pt x="371" y="256"/>
                      <a:pt x="371" y="195"/>
                    </a:cubicBezTo>
                    <a:cubicBezTo>
                      <a:pt x="371" y="167"/>
                      <a:pt x="364" y="142"/>
                      <a:pt x="353" y="118"/>
                    </a:cubicBezTo>
                    <a:cubicBezTo>
                      <a:pt x="353" y="119"/>
                      <a:pt x="353" y="119"/>
                      <a:pt x="354" y="119"/>
                    </a:cubicBezTo>
                    <a:cubicBezTo>
                      <a:pt x="355" y="118"/>
                      <a:pt x="353" y="117"/>
                      <a:pt x="353" y="118"/>
                    </a:cubicBezTo>
                    <a:cubicBezTo>
                      <a:pt x="351" y="113"/>
                      <a:pt x="348" y="109"/>
                      <a:pt x="346" y="105"/>
                    </a:cubicBezTo>
                    <a:cubicBezTo>
                      <a:pt x="346" y="105"/>
                      <a:pt x="346" y="105"/>
                      <a:pt x="346" y="105"/>
                    </a:cubicBezTo>
                    <a:cubicBezTo>
                      <a:pt x="346" y="105"/>
                      <a:pt x="346" y="105"/>
                      <a:pt x="346" y="105"/>
                    </a:cubicBezTo>
                    <a:cubicBezTo>
                      <a:pt x="342" y="98"/>
                      <a:pt x="337" y="91"/>
                      <a:pt x="332" y="85"/>
                    </a:cubicBezTo>
                    <a:cubicBezTo>
                      <a:pt x="332" y="85"/>
                      <a:pt x="332" y="84"/>
                      <a:pt x="332" y="84"/>
                    </a:cubicBezTo>
                    <a:cubicBezTo>
                      <a:pt x="332" y="84"/>
                      <a:pt x="332" y="84"/>
                      <a:pt x="331" y="84"/>
                    </a:cubicBezTo>
                    <a:cubicBezTo>
                      <a:pt x="318" y="68"/>
                      <a:pt x="302" y="54"/>
                      <a:pt x="284" y="44"/>
                    </a:cubicBezTo>
                    <a:cubicBezTo>
                      <a:pt x="284" y="44"/>
                      <a:pt x="284" y="44"/>
                      <a:pt x="284" y="44"/>
                    </a:cubicBezTo>
                    <a:cubicBezTo>
                      <a:pt x="308" y="57"/>
                      <a:pt x="329" y="77"/>
                      <a:pt x="345" y="100"/>
                    </a:cubicBezTo>
                    <a:cubicBezTo>
                      <a:pt x="344" y="100"/>
                      <a:pt x="344" y="103"/>
                      <a:pt x="346" y="102"/>
                    </a:cubicBezTo>
                    <a:cubicBezTo>
                      <a:pt x="346" y="102"/>
                      <a:pt x="346" y="102"/>
                      <a:pt x="346" y="102"/>
                    </a:cubicBezTo>
                    <a:cubicBezTo>
                      <a:pt x="348" y="105"/>
                      <a:pt x="350" y="108"/>
                      <a:pt x="351" y="111"/>
                    </a:cubicBezTo>
                    <a:cubicBezTo>
                      <a:pt x="351" y="111"/>
                      <a:pt x="351" y="111"/>
                      <a:pt x="351" y="112"/>
                    </a:cubicBezTo>
                    <a:cubicBezTo>
                      <a:pt x="352" y="112"/>
                      <a:pt x="352" y="112"/>
                      <a:pt x="352" y="112"/>
                    </a:cubicBezTo>
                    <a:cubicBezTo>
                      <a:pt x="359" y="123"/>
                      <a:pt x="364" y="135"/>
                      <a:pt x="368" y="147"/>
                    </a:cubicBezTo>
                    <a:cubicBezTo>
                      <a:pt x="370" y="154"/>
                      <a:pt x="372" y="159"/>
                      <a:pt x="372" y="157"/>
                    </a:cubicBezTo>
                    <a:cubicBezTo>
                      <a:pt x="373" y="156"/>
                      <a:pt x="372" y="149"/>
                      <a:pt x="370" y="142"/>
                    </a:cubicBezTo>
                    <a:cubicBezTo>
                      <a:pt x="364" y="123"/>
                      <a:pt x="355" y="106"/>
                      <a:pt x="343" y="90"/>
                    </a:cubicBezTo>
                    <a:cubicBezTo>
                      <a:pt x="344" y="90"/>
                      <a:pt x="344" y="90"/>
                      <a:pt x="344" y="90"/>
                    </a:cubicBezTo>
                    <a:cubicBezTo>
                      <a:pt x="344" y="90"/>
                      <a:pt x="344" y="89"/>
                      <a:pt x="344" y="89"/>
                    </a:cubicBezTo>
                    <a:cubicBezTo>
                      <a:pt x="344" y="89"/>
                      <a:pt x="343" y="89"/>
                      <a:pt x="343" y="89"/>
                    </a:cubicBezTo>
                    <a:cubicBezTo>
                      <a:pt x="343" y="89"/>
                      <a:pt x="343" y="89"/>
                      <a:pt x="343" y="90"/>
                    </a:cubicBezTo>
                    <a:cubicBezTo>
                      <a:pt x="339" y="85"/>
                      <a:pt x="336" y="81"/>
                      <a:pt x="332" y="76"/>
                    </a:cubicBezTo>
                    <a:cubicBezTo>
                      <a:pt x="332" y="76"/>
                      <a:pt x="332" y="76"/>
                      <a:pt x="332" y="76"/>
                    </a:cubicBezTo>
                    <a:cubicBezTo>
                      <a:pt x="331" y="76"/>
                      <a:pt x="331" y="75"/>
                      <a:pt x="331" y="75"/>
                    </a:cubicBezTo>
                    <a:cubicBezTo>
                      <a:pt x="331" y="75"/>
                      <a:pt x="331" y="75"/>
                      <a:pt x="331" y="75"/>
                    </a:cubicBezTo>
                    <a:cubicBezTo>
                      <a:pt x="316" y="59"/>
                      <a:pt x="298" y="46"/>
                      <a:pt x="279" y="36"/>
                    </a:cubicBezTo>
                    <a:cubicBezTo>
                      <a:pt x="279" y="36"/>
                      <a:pt x="279" y="35"/>
                      <a:pt x="278" y="35"/>
                    </a:cubicBezTo>
                    <a:cubicBezTo>
                      <a:pt x="278" y="35"/>
                      <a:pt x="278" y="35"/>
                      <a:pt x="278" y="35"/>
                    </a:cubicBezTo>
                    <a:cubicBezTo>
                      <a:pt x="272" y="32"/>
                      <a:pt x="265" y="29"/>
                      <a:pt x="259" y="27"/>
                    </a:cubicBezTo>
                    <a:cubicBezTo>
                      <a:pt x="258" y="27"/>
                      <a:pt x="257" y="27"/>
                      <a:pt x="257" y="26"/>
                    </a:cubicBezTo>
                    <a:cubicBezTo>
                      <a:pt x="257" y="26"/>
                      <a:pt x="257" y="26"/>
                      <a:pt x="257" y="25"/>
                    </a:cubicBezTo>
                    <a:cubicBezTo>
                      <a:pt x="256" y="25"/>
                      <a:pt x="256" y="25"/>
                      <a:pt x="255" y="25"/>
                    </a:cubicBezTo>
                    <a:cubicBezTo>
                      <a:pt x="255" y="26"/>
                      <a:pt x="255" y="26"/>
                      <a:pt x="255" y="26"/>
                    </a:cubicBezTo>
                    <a:cubicBezTo>
                      <a:pt x="252" y="25"/>
                      <a:pt x="248" y="23"/>
                      <a:pt x="245" y="22"/>
                    </a:cubicBezTo>
                    <a:cubicBezTo>
                      <a:pt x="245" y="22"/>
                      <a:pt x="245" y="22"/>
                      <a:pt x="245" y="22"/>
                    </a:cubicBezTo>
                    <a:cubicBezTo>
                      <a:pt x="245" y="21"/>
                      <a:pt x="244" y="21"/>
                      <a:pt x="244" y="22"/>
                    </a:cubicBezTo>
                    <a:cubicBezTo>
                      <a:pt x="243" y="22"/>
                      <a:pt x="241" y="22"/>
                      <a:pt x="240" y="21"/>
                    </a:cubicBezTo>
                    <a:cubicBezTo>
                      <a:pt x="240" y="21"/>
                      <a:pt x="240" y="21"/>
                      <a:pt x="240" y="20"/>
                    </a:cubicBezTo>
                    <a:cubicBezTo>
                      <a:pt x="240" y="20"/>
                      <a:pt x="239" y="20"/>
                      <a:pt x="239" y="20"/>
                    </a:cubicBezTo>
                    <a:cubicBezTo>
                      <a:pt x="239" y="21"/>
                      <a:pt x="239" y="21"/>
                      <a:pt x="239" y="21"/>
                    </a:cubicBezTo>
                    <a:cubicBezTo>
                      <a:pt x="237" y="20"/>
                      <a:pt x="235" y="20"/>
                      <a:pt x="234" y="20"/>
                    </a:cubicBezTo>
                    <a:cubicBezTo>
                      <a:pt x="234" y="20"/>
                      <a:pt x="234" y="20"/>
                      <a:pt x="234" y="20"/>
                    </a:cubicBezTo>
                    <a:cubicBezTo>
                      <a:pt x="234" y="20"/>
                      <a:pt x="234" y="20"/>
                      <a:pt x="234" y="20"/>
                    </a:cubicBezTo>
                    <a:cubicBezTo>
                      <a:pt x="232" y="19"/>
                      <a:pt x="231" y="19"/>
                      <a:pt x="229" y="19"/>
                    </a:cubicBezTo>
                    <a:cubicBezTo>
                      <a:pt x="230" y="18"/>
                      <a:pt x="230" y="17"/>
                      <a:pt x="231" y="15"/>
                    </a:cubicBezTo>
                    <a:cubicBezTo>
                      <a:pt x="229" y="15"/>
                      <a:pt x="230" y="18"/>
                      <a:pt x="228" y="18"/>
                    </a:cubicBezTo>
                    <a:cubicBezTo>
                      <a:pt x="228" y="18"/>
                      <a:pt x="228" y="18"/>
                      <a:pt x="228" y="18"/>
                    </a:cubicBezTo>
                    <a:cubicBezTo>
                      <a:pt x="220" y="17"/>
                      <a:pt x="213" y="16"/>
                      <a:pt x="206" y="16"/>
                    </a:cubicBezTo>
                    <a:cubicBezTo>
                      <a:pt x="205" y="15"/>
                      <a:pt x="205" y="15"/>
                      <a:pt x="205" y="16"/>
                    </a:cubicBezTo>
                    <a:cubicBezTo>
                      <a:pt x="204" y="16"/>
                      <a:pt x="203" y="16"/>
                      <a:pt x="203" y="16"/>
                    </a:cubicBezTo>
                    <a:cubicBezTo>
                      <a:pt x="203" y="16"/>
                      <a:pt x="203" y="16"/>
                      <a:pt x="203" y="16"/>
                    </a:cubicBezTo>
                    <a:cubicBezTo>
                      <a:pt x="202" y="16"/>
                      <a:pt x="202" y="16"/>
                      <a:pt x="202" y="16"/>
                    </a:cubicBezTo>
                    <a:cubicBezTo>
                      <a:pt x="164" y="14"/>
                      <a:pt x="126" y="25"/>
                      <a:pt x="95" y="45"/>
                    </a:cubicBezTo>
                    <a:cubicBezTo>
                      <a:pt x="95" y="45"/>
                      <a:pt x="95" y="44"/>
                      <a:pt x="95" y="44"/>
                    </a:cubicBezTo>
                    <a:cubicBezTo>
                      <a:pt x="92" y="43"/>
                      <a:pt x="94" y="46"/>
                      <a:pt x="93" y="46"/>
                    </a:cubicBezTo>
                    <a:cubicBezTo>
                      <a:pt x="92" y="46"/>
                      <a:pt x="92" y="47"/>
                      <a:pt x="93" y="47"/>
                    </a:cubicBezTo>
                    <a:cubicBezTo>
                      <a:pt x="91" y="47"/>
                      <a:pt x="90" y="48"/>
                      <a:pt x="89" y="49"/>
                    </a:cubicBezTo>
                    <a:cubicBezTo>
                      <a:pt x="89" y="49"/>
                      <a:pt x="89" y="49"/>
                      <a:pt x="89" y="49"/>
                    </a:cubicBezTo>
                    <a:cubicBezTo>
                      <a:pt x="88" y="49"/>
                      <a:pt x="88" y="49"/>
                      <a:pt x="87" y="49"/>
                    </a:cubicBezTo>
                    <a:cubicBezTo>
                      <a:pt x="87" y="49"/>
                      <a:pt x="87" y="50"/>
                      <a:pt x="87" y="50"/>
                    </a:cubicBezTo>
                    <a:cubicBezTo>
                      <a:pt x="85" y="52"/>
                      <a:pt x="84" y="53"/>
                      <a:pt x="82" y="55"/>
                    </a:cubicBezTo>
                    <a:cubicBezTo>
                      <a:pt x="82" y="54"/>
                      <a:pt x="82" y="54"/>
                      <a:pt x="82" y="55"/>
                    </a:cubicBezTo>
                    <a:cubicBezTo>
                      <a:pt x="79" y="57"/>
                      <a:pt x="77" y="59"/>
                      <a:pt x="74" y="61"/>
                    </a:cubicBezTo>
                    <a:cubicBezTo>
                      <a:pt x="74" y="61"/>
                      <a:pt x="74" y="61"/>
                      <a:pt x="74" y="61"/>
                    </a:cubicBezTo>
                    <a:cubicBezTo>
                      <a:pt x="74" y="61"/>
                      <a:pt x="74" y="61"/>
                      <a:pt x="74" y="61"/>
                    </a:cubicBezTo>
                    <a:cubicBezTo>
                      <a:pt x="70" y="65"/>
                      <a:pt x="66" y="69"/>
                      <a:pt x="63" y="72"/>
                    </a:cubicBezTo>
                    <a:cubicBezTo>
                      <a:pt x="49" y="85"/>
                      <a:pt x="38" y="100"/>
                      <a:pt x="29" y="117"/>
                    </a:cubicBezTo>
                    <a:cubicBezTo>
                      <a:pt x="32" y="112"/>
                      <a:pt x="34" y="107"/>
                      <a:pt x="38" y="102"/>
                    </a:cubicBezTo>
                    <a:cubicBezTo>
                      <a:pt x="47" y="86"/>
                      <a:pt x="59" y="72"/>
                      <a:pt x="72" y="60"/>
                    </a:cubicBezTo>
                    <a:cubicBezTo>
                      <a:pt x="73" y="60"/>
                      <a:pt x="73" y="60"/>
                      <a:pt x="73" y="59"/>
                    </a:cubicBezTo>
                    <a:cubicBezTo>
                      <a:pt x="75" y="58"/>
                      <a:pt x="76" y="56"/>
                      <a:pt x="78" y="55"/>
                    </a:cubicBezTo>
                    <a:cubicBezTo>
                      <a:pt x="78" y="55"/>
                      <a:pt x="79" y="56"/>
                      <a:pt x="79" y="55"/>
                    </a:cubicBezTo>
                    <a:cubicBezTo>
                      <a:pt x="79" y="55"/>
                      <a:pt x="79" y="54"/>
                      <a:pt x="79" y="54"/>
                    </a:cubicBezTo>
                    <a:cubicBezTo>
                      <a:pt x="81" y="53"/>
                      <a:pt x="83" y="51"/>
                      <a:pt x="85" y="50"/>
                    </a:cubicBezTo>
                    <a:cubicBezTo>
                      <a:pt x="85" y="50"/>
                      <a:pt x="85" y="51"/>
                      <a:pt x="85" y="51"/>
                    </a:cubicBezTo>
                    <a:cubicBezTo>
                      <a:pt x="85" y="50"/>
                      <a:pt x="86" y="50"/>
                      <a:pt x="86" y="49"/>
                    </a:cubicBezTo>
                    <a:cubicBezTo>
                      <a:pt x="123" y="22"/>
                      <a:pt x="169" y="9"/>
                      <a:pt x="215" y="13"/>
                    </a:cubicBezTo>
                    <a:cubicBezTo>
                      <a:pt x="215" y="13"/>
                      <a:pt x="215" y="13"/>
                      <a:pt x="215" y="13"/>
                    </a:cubicBezTo>
                    <a:cubicBezTo>
                      <a:pt x="215" y="13"/>
                      <a:pt x="215" y="14"/>
                      <a:pt x="215" y="14"/>
                    </a:cubicBezTo>
                    <a:cubicBezTo>
                      <a:pt x="216" y="14"/>
                      <a:pt x="216" y="14"/>
                      <a:pt x="216" y="14"/>
                    </a:cubicBezTo>
                    <a:cubicBezTo>
                      <a:pt x="216" y="14"/>
                      <a:pt x="216" y="13"/>
                      <a:pt x="216" y="13"/>
                    </a:cubicBezTo>
                    <a:cubicBezTo>
                      <a:pt x="223" y="13"/>
                      <a:pt x="229" y="14"/>
                      <a:pt x="236" y="16"/>
                    </a:cubicBezTo>
                    <a:cubicBezTo>
                      <a:pt x="235" y="18"/>
                      <a:pt x="238" y="17"/>
                      <a:pt x="237" y="19"/>
                    </a:cubicBezTo>
                    <a:cubicBezTo>
                      <a:pt x="238" y="19"/>
                      <a:pt x="238" y="17"/>
                      <a:pt x="237" y="16"/>
                    </a:cubicBezTo>
                    <a:cubicBezTo>
                      <a:pt x="239" y="16"/>
                      <a:pt x="240" y="16"/>
                      <a:pt x="242" y="17"/>
                    </a:cubicBezTo>
                    <a:cubicBezTo>
                      <a:pt x="242" y="17"/>
                      <a:pt x="242" y="17"/>
                      <a:pt x="242" y="18"/>
                    </a:cubicBezTo>
                    <a:cubicBezTo>
                      <a:pt x="242" y="17"/>
                      <a:pt x="242" y="17"/>
                      <a:pt x="243" y="17"/>
                    </a:cubicBezTo>
                    <a:cubicBezTo>
                      <a:pt x="247" y="18"/>
                      <a:pt x="251" y="19"/>
                      <a:pt x="255" y="20"/>
                    </a:cubicBezTo>
                    <a:cubicBezTo>
                      <a:pt x="254" y="22"/>
                      <a:pt x="255" y="21"/>
                      <a:pt x="255" y="20"/>
                    </a:cubicBezTo>
                    <a:cubicBezTo>
                      <a:pt x="256" y="21"/>
                      <a:pt x="257" y="21"/>
                      <a:pt x="258" y="21"/>
                    </a:cubicBezTo>
                    <a:cubicBezTo>
                      <a:pt x="261" y="22"/>
                      <a:pt x="264" y="23"/>
                      <a:pt x="267" y="24"/>
                    </a:cubicBezTo>
                    <a:cubicBezTo>
                      <a:pt x="266" y="26"/>
                      <a:pt x="268" y="26"/>
                      <a:pt x="268" y="25"/>
                    </a:cubicBezTo>
                    <a:cubicBezTo>
                      <a:pt x="269" y="25"/>
                      <a:pt x="270" y="25"/>
                      <a:pt x="270" y="26"/>
                    </a:cubicBezTo>
                    <a:cubicBezTo>
                      <a:pt x="271" y="26"/>
                      <a:pt x="272" y="27"/>
                      <a:pt x="272" y="27"/>
                    </a:cubicBezTo>
                    <a:cubicBezTo>
                      <a:pt x="272" y="27"/>
                      <a:pt x="272" y="26"/>
                      <a:pt x="272" y="26"/>
                    </a:cubicBezTo>
                    <a:cubicBezTo>
                      <a:pt x="273" y="27"/>
                      <a:pt x="275" y="27"/>
                      <a:pt x="276" y="28"/>
                    </a:cubicBezTo>
                    <a:cubicBezTo>
                      <a:pt x="276" y="28"/>
                      <a:pt x="276" y="29"/>
                      <a:pt x="276" y="29"/>
                    </a:cubicBezTo>
                    <a:cubicBezTo>
                      <a:pt x="276" y="29"/>
                      <a:pt x="277" y="29"/>
                      <a:pt x="277" y="28"/>
                    </a:cubicBezTo>
                    <a:cubicBezTo>
                      <a:pt x="277" y="28"/>
                      <a:pt x="278" y="29"/>
                      <a:pt x="278" y="29"/>
                    </a:cubicBezTo>
                    <a:cubicBezTo>
                      <a:pt x="278" y="30"/>
                      <a:pt x="278" y="30"/>
                      <a:pt x="277" y="30"/>
                    </a:cubicBezTo>
                    <a:cubicBezTo>
                      <a:pt x="278" y="32"/>
                      <a:pt x="279" y="31"/>
                      <a:pt x="279" y="29"/>
                    </a:cubicBezTo>
                    <a:cubicBezTo>
                      <a:pt x="279" y="29"/>
                      <a:pt x="280" y="30"/>
                      <a:pt x="280" y="30"/>
                    </a:cubicBezTo>
                    <a:cubicBezTo>
                      <a:pt x="280" y="30"/>
                      <a:pt x="280" y="31"/>
                      <a:pt x="280" y="31"/>
                    </a:cubicBezTo>
                    <a:cubicBezTo>
                      <a:pt x="281" y="31"/>
                      <a:pt x="281" y="31"/>
                      <a:pt x="282" y="31"/>
                    </a:cubicBezTo>
                    <a:cubicBezTo>
                      <a:pt x="282" y="31"/>
                      <a:pt x="282" y="31"/>
                      <a:pt x="282" y="31"/>
                    </a:cubicBezTo>
                    <a:cubicBezTo>
                      <a:pt x="282" y="31"/>
                      <a:pt x="282" y="31"/>
                      <a:pt x="283" y="31"/>
                    </a:cubicBezTo>
                    <a:cubicBezTo>
                      <a:pt x="282" y="32"/>
                      <a:pt x="282" y="34"/>
                      <a:pt x="280" y="34"/>
                    </a:cubicBezTo>
                    <a:cubicBezTo>
                      <a:pt x="280" y="35"/>
                      <a:pt x="280" y="35"/>
                      <a:pt x="280" y="36"/>
                    </a:cubicBezTo>
                    <a:cubicBezTo>
                      <a:pt x="282" y="35"/>
                      <a:pt x="283" y="33"/>
                      <a:pt x="284" y="32"/>
                    </a:cubicBezTo>
                    <a:cubicBezTo>
                      <a:pt x="346" y="62"/>
                      <a:pt x="388" y="121"/>
                      <a:pt x="393" y="191"/>
                    </a:cubicBezTo>
                    <a:cubicBezTo>
                      <a:pt x="393" y="195"/>
                      <a:pt x="394" y="196"/>
                      <a:pt x="394" y="195"/>
                    </a:cubicBezTo>
                    <a:cubicBezTo>
                      <a:pt x="395" y="194"/>
                      <a:pt x="395" y="189"/>
                      <a:pt x="394" y="186"/>
                    </a:cubicBezTo>
                    <a:close/>
                    <a:moveTo>
                      <a:pt x="61" y="66"/>
                    </a:moveTo>
                    <a:cubicBezTo>
                      <a:pt x="61" y="66"/>
                      <a:pt x="61" y="66"/>
                      <a:pt x="61" y="66"/>
                    </a:cubicBezTo>
                    <a:cubicBezTo>
                      <a:pt x="61" y="66"/>
                      <a:pt x="61" y="66"/>
                      <a:pt x="61" y="66"/>
                    </a:cubicBezTo>
                    <a:cubicBezTo>
                      <a:pt x="51" y="76"/>
                      <a:pt x="43" y="87"/>
                      <a:pt x="35" y="99"/>
                    </a:cubicBezTo>
                    <a:cubicBezTo>
                      <a:pt x="16" y="130"/>
                      <a:pt x="8" y="166"/>
                      <a:pt x="9" y="201"/>
                    </a:cubicBezTo>
                    <a:cubicBezTo>
                      <a:pt x="9" y="223"/>
                      <a:pt x="14" y="246"/>
                      <a:pt x="22" y="268"/>
                    </a:cubicBezTo>
                    <a:cubicBezTo>
                      <a:pt x="11" y="240"/>
                      <a:pt x="6" y="211"/>
                      <a:pt x="8" y="181"/>
                    </a:cubicBezTo>
                    <a:cubicBezTo>
                      <a:pt x="10" y="132"/>
                      <a:pt x="33" y="87"/>
                      <a:pt x="69" y="54"/>
                    </a:cubicBezTo>
                    <a:cubicBezTo>
                      <a:pt x="69" y="56"/>
                      <a:pt x="70" y="56"/>
                      <a:pt x="71" y="56"/>
                    </a:cubicBezTo>
                    <a:cubicBezTo>
                      <a:pt x="68" y="59"/>
                      <a:pt x="64" y="63"/>
                      <a:pt x="61" y="66"/>
                    </a:cubicBezTo>
                    <a:close/>
                  </a:path>
                </a:pathLst>
              </a:custGeom>
              <a:solidFill>
                <a:srgbClr val="6CBDB5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200">
                  <a:solidFill>
                    <a:srgbClr val="292929"/>
                  </a:solidFill>
                  <a:latin typeface="Montserrat ExtraBold"/>
                  <a:ea typeface="Montserrat ExtraBold"/>
                  <a:cs typeface="Montserrat ExtraBold"/>
                  <a:sym typeface="Montserrat ExtraBold"/>
                </a:endParaRPr>
              </a:p>
            </p:txBody>
          </p:sp>
          <p:sp>
            <p:nvSpPr>
              <p:cNvPr id="153" name="Google Shape;153;p6"/>
              <p:cNvSpPr/>
              <p:nvPr/>
            </p:nvSpPr>
            <p:spPr>
              <a:xfrm>
                <a:off x="19738976" y="4878387"/>
                <a:ext cx="3622675" cy="4208463"/>
              </a:xfrm>
              <a:custGeom>
                <a:rect b="b" l="l" r="r" t="t"/>
                <a:pathLst>
                  <a:path extrusionOk="0" h="374" w="322">
                    <a:moveTo>
                      <a:pt x="91" y="371"/>
                    </a:moveTo>
                    <a:cubicBezTo>
                      <a:pt x="52" y="345"/>
                      <a:pt x="22" y="303"/>
                      <a:pt x="11" y="254"/>
                    </a:cubicBezTo>
                    <a:cubicBezTo>
                      <a:pt x="1" y="205"/>
                      <a:pt x="9" y="152"/>
                      <a:pt x="36" y="108"/>
                    </a:cubicBezTo>
                    <a:cubicBezTo>
                      <a:pt x="80" y="37"/>
                      <a:pt x="164" y="0"/>
                      <a:pt x="245" y="14"/>
                    </a:cubicBezTo>
                    <a:cubicBezTo>
                      <a:pt x="272" y="18"/>
                      <a:pt x="297" y="28"/>
                      <a:pt x="319" y="40"/>
                    </a:cubicBezTo>
                    <a:cubicBezTo>
                      <a:pt x="320" y="41"/>
                      <a:pt x="322" y="42"/>
                      <a:pt x="321" y="41"/>
                    </a:cubicBezTo>
                    <a:cubicBezTo>
                      <a:pt x="320" y="41"/>
                      <a:pt x="319" y="39"/>
                      <a:pt x="317" y="38"/>
                    </a:cubicBezTo>
                    <a:cubicBezTo>
                      <a:pt x="271" y="12"/>
                      <a:pt x="215" y="3"/>
                      <a:pt x="163" y="15"/>
                    </a:cubicBezTo>
                    <a:cubicBezTo>
                      <a:pt x="111" y="27"/>
                      <a:pt x="63" y="61"/>
                      <a:pt x="35" y="107"/>
                    </a:cubicBezTo>
                    <a:cubicBezTo>
                      <a:pt x="8" y="151"/>
                      <a:pt x="0" y="205"/>
                      <a:pt x="11" y="255"/>
                    </a:cubicBezTo>
                    <a:cubicBezTo>
                      <a:pt x="22" y="304"/>
                      <a:pt x="53" y="347"/>
                      <a:pt x="92" y="373"/>
                    </a:cubicBezTo>
                    <a:cubicBezTo>
                      <a:pt x="93" y="374"/>
                      <a:pt x="94" y="374"/>
                      <a:pt x="94" y="374"/>
                    </a:cubicBezTo>
                    <a:cubicBezTo>
                      <a:pt x="93" y="373"/>
                      <a:pt x="92" y="372"/>
                      <a:pt x="91" y="371"/>
                    </a:cubicBezTo>
                    <a:close/>
                  </a:path>
                </a:pathLst>
              </a:custGeom>
              <a:solidFill>
                <a:srgbClr val="6CBDB5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200">
                  <a:solidFill>
                    <a:srgbClr val="292929"/>
                  </a:solidFill>
                  <a:latin typeface="Montserrat ExtraBold"/>
                  <a:ea typeface="Montserrat ExtraBold"/>
                  <a:cs typeface="Montserrat ExtraBold"/>
                  <a:sym typeface="Montserrat ExtraBold"/>
                </a:endParaRPr>
              </a:p>
            </p:txBody>
          </p:sp>
          <p:sp>
            <p:nvSpPr>
              <p:cNvPr id="154" name="Google Shape;154;p6"/>
              <p:cNvSpPr/>
              <p:nvPr/>
            </p:nvSpPr>
            <p:spPr>
              <a:xfrm>
                <a:off x="19829463" y="5070475"/>
                <a:ext cx="1789113" cy="3554413"/>
              </a:xfrm>
              <a:custGeom>
                <a:rect b="b" l="l" r="r" t="t"/>
                <a:pathLst>
                  <a:path extrusionOk="0" h="316" w="159">
                    <a:moveTo>
                      <a:pt x="49" y="67"/>
                    </a:moveTo>
                    <a:cubicBezTo>
                      <a:pt x="76" y="35"/>
                      <a:pt x="114" y="11"/>
                      <a:pt x="156" y="1"/>
                    </a:cubicBezTo>
                    <a:cubicBezTo>
                      <a:pt x="157" y="0"/>
                      <a:pt x="158" y="0"/>
                      <a:pt x="159" y="0"/>
                    </a:cubicBezTo>
                    <a:cubicBezTo>
                      <a:pt x="158" y="0"/>
                      <a:pt x="157" y="0"/>
                      <a:pt x="155" y="0"/>
                    </a:cubicBezTo>
                    <a:cubicBezTo>
                      <a:pt x="99" y="14"/>
                      <a:pt x="50" y="53"/>
                      <a:pt x="23" y="105"/>
                    </a:cubicBezTo>
                    <a:cubicBezTo>
                      <a:pt x="8" y="133"/>
                      <a:pt x="0" y="164"/>
                      <a:pt x="1" y="197"/>
                    </a:cubicBezTo>
                    <a:cubicBezTo>
                      <a:pt x="3" y="241"/>
                      <a:pt x="18" y="278"/>
                      <a:pt x="43" y="313"/>
                    </a:cubicBezTo>
                    <a:cubicBezTo>
                      <a:pt x="44" y="315"/>
                      <a:pt x="45" y="316"/>
                      <a:pt x="45" y="316"/>
                    </a:cubicBezTo>
                    <a:cubicBezTo>
                      <a:pt x="45" y="316"/>
                      <a:pt x="45" y="315"/>
                      <a:pt x="44" y="314"/>
                    </a:cubicBezTo>
                    <a:cubicBezTo>
                      <a:pt x="17" y="276"/>
                      <a:pt x="1" y="232"/>
                      <a:pt x="3" y="185"/>
                    </a:cubicBezTo>
                    <a:cubicBezTo>
                      <a:pt x="4" y="142"/>
                      <a:pt x="21" y="100"/>
                      <a:pt x="49" y="67"/>
                    </a:cubicBezTo>
                    <a:close/>
                  </a:path>
                </a:pathLst>
              </a:custGeom>
              <a:solidFill>
                <a:srgbClr val="6CBDB5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200">
                  <a:solidFill>
                    <a:srgbClr val="292929"/>
                  </a:solidFill>
                  <a:latin typeface="Montserrat ExtraBold"/>
                  <a:ea typeface="Montserrat ExtraBold"/>
                  <a:cs typeface="Montserrat ExtraBold"/>
                  <a:sym typeface="Montserrat ExtraBold"/>
                </a:endParaRPr>
              </a:p>
            </p:txBody>
          </p:sp>
          <p:sp>
            <p:nvSpPr>
              <p:cNvPr id="155" name="Google Shape;155;p6"/>
              <p:cNvSpPr/>
              <p:nvPr/>
            </p:nvSpPr>
            <p:spPr>
              <a:xfrm>
                <a:off x="19796126" y="6430962"/>
                <a:ext cx="4454525" cy="3116263"/>
              </a:xfrm>
              <a:custGeom>
                <a:rect b="b" l="l" r="r" t="t"/>
                <a:pathLst>
                  <a:path extrusionOk="0" h="277" w="396">
                    <a:moveTo>
                      <a:pt x="394" y="74"/>
                    </a:moveTo>
                    <a:cubicBezTo>
                      <a:pt x="394" y="75"/>
                      <a:pt x="394" y="77"/>
                      <a:pt x="394" y="78"/>
                    </a:cubicBezTo>
                    <a:cubicBezTo>
                      <a:pt x="395" y="100"/>
                      <a:pt x="392" y="124"/>
                      <a:pt x="385" y="146"/>
                    </a:cubicBezTo>
                    <a:cubicBezTo>
                      <a:pt x="377" y="166"/>
                      <a:pt x="366" y="185"/>
                      <a:pt x="352" y="201"/>
                    </a:cubicBezTo>
                    <a:cubicBezTo>
                      <a:pt x="352" y="200"/>
                      <a:pt x="352" y="201"/>
                      <a:pt x="352" y="201"/>
                    </a:cubicBezTo>
                    <a:cubicBezTo>
                      <a:pt x="337" y="219"/>
                      <a:pt x="319" y="233"/>
                      <a:pt x="300" y="245"/>
                    </a:cubicBezTo>
                    <a:cubicBezTo>
                      <a:pt x="269" y="261"/>
                      <a:pt x="236" y="267"/>
                      <a:pt x="202" y="267"/>
                    </a:cubicBezTo>
                    <a:cubicBezTo>
                      <a:pt x="141" y="266"/>
                      <a:pt x="84" y="235"/>
                      <a:pt x="48" y="188"/>
                    </a:cubicBezTo>
                    <a:cubicBezTo>
                      <a:pt x="32" y="165"/>
                      <a:pt x="20" y="139"/>
                      <a:pt x="15" y="112"/>
                    </a:cubicBezTo>
                    <a:cubicBezTo>
                      <a:pt x="14" y="108"/>
                      <a:pt x="13" y="105"/>
                      <a:pt x="13" y="105"/>
                    </a:cubicBezTo>
                    <a:cubicBezTo>
                      <a:pt x="12" y="105"/>
                      <a:pt x="12" y="108"/>
                      <a:pt x="13" y="112"/>
                    </a:cubicBezTo>
                    <a:cubicBezTo>
                      <a:pt x="16" y="126"/>
                      <a:pt x="20" y="140"/>
                      <a:pt x="26" y="153"/>
                    </a:cubicBezTo>
                    <a:cubicBezTo>
                      <a:pt x="25" y="152"/>
                      <a:pt x="25" y="152"/>
                      <a:pt x="25" y="153"/>
                    </a:cubicBezTo>
                    <a:cubicBezTo>
                      <a:pt x="4" y="107"/>
                      <a:pt x="2" y="53"/>
                      <a:pt x="20" y="5"/>
                    </a:cubicBezTo>
                    <a:cubicBezTo>
                      <a:pt x="21" y="3"/>
                      <a:pt x="22" y="1"/>
                      <a:pt x="21" y="0"/>
                    </a:cubicBezTo>
                    <a:cubicBezTo>
                      <a:pt x="21" y="0"/>
                      <a:pt x="20" y="2"/>
                      <a:pt x="19" y="5"/>
                    </a:cubicBezTo>
                    <a:cubicBezTo>
                      <a:pt x="0" y="54"/>
                      <a:pt x="3" y="111"/>
                      <a:pt x="26" y="158"/>
                    </a:cubicBezTo>
                    <a:cubicBezTo>
                      <a:pt x="27" y="160"/>
                      <a:pt x="28" y="162"/>
                      <a:pt x="29" y="164"/>
                    </a:cubicBezTo>
                    <a:cubicBezTo>
                      <a:pt x="50" y="203"/>
                      <a:pt x="83" y="233"/>
                      <a:pt x="123" y="251"/>
                    </a:cubicBezTo>
                    <a:cubicBezTo>
                      <a:pt x="180" y="277"/>
                      <a:pt x="247" y="275"/>
                      <a:pt x="301" y="245"/>
                    </a:cubicBezTo>
                    <a:cubicBezTo>
                      <a:pt x="320" y="234"/>
                      <a:pt x="337" y="219"/>
                      <a:pt x="352" y="202"/>
                    </a:cubicBezTo>
                    <a:cubicBezTo>
                      <a:pt x="352" y="202"/>
                      <a:pt x="352" y="202"/>
                      <a:pt x="353" y="202"/>
                    </a:cubicBezTo>
                    <a:cubicBezTo>
                      <a:pt x="354" y="202"/>
                      <a:pt x="353" y="202"/>
                      <a:pt x="353" y="201"/>
                    </a:cubicBezTo>
                    <a:cubicBezTo>
                      <a:pt x="353" y="201"/>
                      <a:pt x="353" y="201"/>
                      <a:pt x="352" y="201"/>
                    </a:cubicBezTo>
                    <a:cubicBezTo>
                      <a:pt x="354" y="200"/>
                      <a:pt x="355" y="199"/>
                      <a:pt x="356" y="197"/>
                    </a:cubicBezTo>
                    <a:cubicBezTo>
                      <a:pt x="369" y="181"/>
                      <a:pt x="380" y="163"/>
                      <a:pt x="386" y="145"/>
                    </a:cubicBezTo>
                    <a:cubicBezTo>
                      <a:pt x="394" y="120"/>
                      <a:pt x="396" y="96"/>
                      <a:pt x="394" y="74"/>
                    </a:cubicBezTo>
                    <a:cubicBezTo>
                      <a:pt x="394" y="73"/>
                      <a:pt x="394" y="73"/>
                      <a:pt x="394" y="74"/>
                    </a:cubicBezTo>
                    <a:close/>
                  </a:path>
                </a:pathLst>
              </a:custGeom>
              <a:solidFill>
                <a:srgbClr val="6CBDB5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200">
                  <a:solidFill>
                    <a:srgbClr val="292929"/>
                  </a:solidFill>
                  <a:latin typeface="Montserrat ExtraBold"/>
                  <a:ea typeface="Montserrat ExtraBold"/>
                  <a:cs typeface="Montserrat ExtraBold"/>
                  <a:sym typeface="Montserrat ExtraBold"/>
                </a:endParaRPr>
              </a:p>
            </p:txBody>
          </p:sp>
        </p:grpSp>
        <p:grpSp>
          <p:nvGrpSpPr>
            <p:cNvPr id="156" name="Google Shape;156;p6"/>
            <p:cNvGrpSpPr/>
            <p:nvPr/>
          </p:nvGrpSpPr>
          <p:grpSpPr>
            <a:xfrm>
              <a:off x="6084337" y="3148331"/>
              <a:ext cx="1681566" cy="1705933"/>
              <a:chOff x="19738976" y="4878387"/>
              <a:chExt cx="4602160" cy="4668838"/>
            </a:xfrm>
          </p:grpSpPr>
          <p:sp>
            <p:nvSpPr>
              <p:cNvPr id="157" name="Google Shape;157;p6"/>
              <p:cNvSpPr/>
              <p:nvPr/>
            </p:nvSpPr>
            <p:spPr>
              <a:xfrm>
                <a:off x="19897723" y="5070474"/>
                <a:ext cx="4443413" cy="4410074"/>
              </a:xfrm>
              <a:custGeom>
                <a:rect b="b" l="l" r="r" t="t"/>
                <a:pathLst>
                  <a:path extrusionOk="0" h="392" w="395">
                    <a:moveTo>
                      <a:pt x="394" y="186"/>
                    </a:moveTo>
                    <a:cubicBezTo>
                      <a:pt x="391" y="144"/>
                      <a:pt x="374" y="109"/>
                      <a:pt x="351" y="81"/>
                    </a:cubicBezTo>
                    <a:cubicBezTo>
                      <a:pt x="349" y="79"/>
                      <a:pt x="347" y="76"/>
                      <a:pt x="345" y="74"/>
                    </a:cubicBezTo>
                    <a:cubicBezTo>
                      <a:pt x="345" y="74"/>
                      <a:pt x="345" y="74"/>
                      <a:pt x="346" y="74"/>
                    </a:cubicBezTo>
                    <a:cubicBezTo>
                      <a:pt x="346" y="74"/>
                      <a:pt x="346" y="73"/>
                      <a:pt x="346" y="73"/>
                    </a:cubicBezTo>
                    <a:cubicBezTo>
                      <a:pt x="345" y="73"/>
                      <a:pt x="345" y="73"/>
                      <a:pt x="344" y="73"/>
                    </a:cubicBezTo>
                    <a:cubicBezTo>
                      <a:pt x="344" y="73"/>
                      <a:pt x="344" y="73"/>
                      <a:pt x="344" y="74"/>
                    </a:cubicBezTo>
                    <a:cubicBezTo>
                      <a:pt x="341" y="70"/>
                      <a:pt x="338" y="67"/>
                      <a:pt x="334" y="63"/>
                    </a:cubicBezTo>
                    <a:cubicBezTo>
                      <a:pt x="334" y="63"/>
                      <a:pt x="335" y="63"/>
                      <a:pt x="334" y="61"/>
                    </a:cubicBezTo>
                    <a:cubicBezTo>
                      <a:pt x="334" y="62"/>
                      <a:pt x="333" y="62"/>
                      <a:pt x="333" y="63"/>
                    </a:cubicBezTo>
                    <a:cubicBezTo>
                      <a:pt x="316" y="46"/>
                      <a:pt x="295" y="33"/>
                      <a:pt x="270" y="23"/>
                    </a:cubicBezTo>
                    <a:cubicBezTo>
                      <a:pt x="270" y="23"/>
                      <a:pt x="270" y="23"/>
                      <a:pt x="270" y="23"/>
                    </a:cubicBezTo>
                    <a:cubicBezTo>
                      <a:pt x="270" y="23"/>
                      <a:pt x="270" y="23"/>
                      <a:pt x="270" y="23"/>
                    </a:cubicBezTo>
                    <a:cubicBezTo>
                      <a:pt x="267" y="22"/>
                      <a:pt x="264" y="21"/>
                      <a:pt x="261" y="20"/>
                    </a:cubicBezTo>
                    <a:cubicBezTo>
                      <a:pt x="262" y="19"/>
                      <a:pt x="263" y="17"/>
                      <a:pt x="262" y="16"/>
                    </a:cubicBezTo>
                    <a:cubicBezTo>
                      <a:pt x="262" y="17"/>
                      <a:pt x="261" y="18"/>
                      <a:pt x="260" y="20"/>
                    </a:cubicBezTo>
                    <a:cubicBezTo>
                      <a:pt x="260" y="19"/>
                      <a:pt x="260" y="19"/>
                      <a:pt x="259" y="19"/>
                    </a:cubicBezTo>
                    <a:cubicBezTo>
                      <a:pt x="259" y="19"/>
                      <a:pt x="260" y="19"/>
                      <a:pt x="260" y="19"/>
                    </a:cubicBezTo>
                    <a:cubicBezTo>
                      <a:pt x="260" y="18"/>
                      <a:pt x="259" y="18"/>
                      <a:pt x="260" y="18"/>
                    </a:cubicBezTo>
                    <a:cubicBezTo>
                      <a:pt x="260" y="18"/>
                      <a:pt x="260" y="18"/>
                      <a:pt x="260" y="18"/>
                    </a:cubicBezTo>
                    <a:cubicBezTo>
                      <a:pt x="260" y="18"/>
                      <a:pt x="260" y="18"/>
                      <a:pt x="260" y="18"/>
                    </a:cubicBezTo>
                    <a:cubicBezTo>
                      <a:pt x="260" y="18"/>
                      <a:pt x="260" y="18"/>
                      <a:pt x="260" y="18"/>
                    </a:cubicBezTo>
                    <a:cubicBezTo>
                      <a:pt x="260" y="17"/>
                      <a:pt x="260" y="17"/>
                      <a:pt x="260" y="17"/>
                    </a:cubicBezTo>
                    <a:cubicBezTo>
                      <a:pt x="260" y="17"/>
                      <a:pt x="260" y="16"/>
                      <a:pt x="260" y="16"/>
                    </a:cubicBezTo>
                    <a:cubicBezTo>
                      <a:pt x="259" y="16"/>
                      <a:pt x="259" y="16"/>
                      <a:pt x="258" y="16"/>
                    </a:cubicBezTo>
                    <a:cubicBezTo>
                      <a:pt x="258" y="17"/>
                      <a:pt x="258" y="17"/>
                      <a:pt x="258" y="18"/>
                    </a:cubicBezTo>
                    <a:cubicBezTo>
                      <a:pt x="258" y="18"/>
                      <a:pt x="259" y="18"/>
                      <a:pt x="259" y="18"/>
                    </a:cubicBezTo>
                    <a:cubicBezTo>
                      <a:pt x="259" y="18"/>
                      <a:pt x="259" y="19"/>
                      <a:pt x="259" y="19"/>
                    </a:cubicBezTo>
                    <a:cubicBezTo>
                      <a:pt x="259" y="19"/>
                      <a:pt x="259" y="19"/>
                      <a:pt x="259" y="19"/>
                    </a:cubicBezTo>
                    <a:cubicBezTo>
                      <a:pt x="258" y="19"/>
                      <a:pt x="256" y="18"/>
                      <a:pt x="255" y="18"/>
                    </a:cubicBezTo>
                    <a:cubicBezTo>
                      <a:pt x="254" y="18"/>
                      <a:pt x="254" y="17"/>
                      <a:pt x="253" y="17"/>
                    </a:cubicBezTo>
                    <a:cubicBezTo>
                      <a:pt x="253" y="17"/>
                      <a:pt x="253" y="17"/>
                      <a:pt x="253" y="17"/>
                    </a:cubicBezTo>
                    <a:cubicBezTo>
                      <a:pt x="252" y="17"/>
                      <a:pt x="252" y="17"/>
                      <a:pt x="252" y="17"/>
                    </a:cubicBezTo>
                    <a:cubicBezTo>
                      <a:pt x="194" y="0"/>
                      <a:pt x="133" y="11"/>
                      <a:pt x="86" y="45"/>
                    </a:cubicBezTo>
                    <a:cubicBezTo>
                      <a:pt x="86" y="44"/>
                      <a:pt x="87" y="43"/>
                      <a:pt x="87" y="42"/>
                    </a:cubicBezTo>
                    <a:cubicBezTo>
                      <a:pt x="86" y="41"/>
                      <a:pt x="85" y="44"/>
                      <a:pt x="85" y="45"/>
                    </a:cubicBezTo>
                    <a:cubicBezTo>
                      <a:pt x="84" y="46"/>
                      <a:pt x="84" y="46"/>
                      <a:pt x="83" y="46"/>
                    </a:cubicBezTo>
                    <a:cubicBezTo>
                      <a:pt x="83" y="45"/>
                      <a:pt x="82" y="44"/>
                      <a:pt x="84" y="42"/>
                    </a:cubicBezTo>
                    <a:cubicBezTo>
                      <a:pt x="82" y="42"/>
                      <a:pt x="82" y="44"/>
                      <a:pt x="82" y="46"/>
                    </a:cubicBezTo>
                    <a:cubicBezTo>
                      <a:pt x="83" y="46"/>
                      <a:pt x="83" y="46"/>
                      <a:pt x="83" y="47"/>
                    </a:cubicBezTo>
                    <a:cubicBezTo>
                      <a:pt x="79" y="50"/>
                      <a:pt x="75" y="53"/>
                      <a:pt x="71" y="56"/>
                    </a:cubicBezTo>
                    <a:cubicBezTo>
                      <a:pt x="71" y="56"/>
                      <a:pt x="71" y="55"/>
                      <a:pt x="69" y="54"/>
                    </a:cubicBezTo>
                    <a:cubicBezTo>
                      <a:pt x="74" y="49"/>
                      <a:pt x="79" y="45"/>
                      <a:pt x="85" y="41"/>
                    </a:cubicBezTo>
                    <a:cubicBezTo>
                      <a:pt x="85" y="42"/>
                      <a:pt x="86" y="41"/>
                      <a:pt x="86" y="40"/>
                    </a:cubicBezTo>
                    <a:cubicBezTo>
                      <a:pt x="96" y="33"/>
                      <a:pt x="106" y="27"/>
                      <a:pt x="117" y="22"/>
                    </a:cubicBezTo>
                    <a:cubicBezTo>
                      <a:pt x="127" y="18"/>
                      <a:pt x="134" y="14"/>
                      <a:pt x="134" y="13"/>
                    </a:cubicBezTo>
                    <a:cubicBezTo>
                      <a:pt x="134" y="12"/>
                      <a:pt x="125" y="13"/>
                      <a:pt x="116" y="18"/>
                    </a:cubicBezTo>
                    <a:cubicBezTo>
                      <a:pt x="51" y="46"/>
                      <a:pt x="5" y="112"/>
                      <a:pt x="2" y="183"/>
                    </a:cubicBezTo>
                    <a:cubicBezTo>
                      <a:pt x="0" y="228"/>
                      <a:pt x="13" y="273"/>
                      <a:pt x="40" y="309"/>
                    </a:cubicBezTo>
                    <a:cubicBezTo>
                      <a:pt x="66" y="344"/>
                      <a:pt x="105" y="370"/>
                      <a:pt x="147" y="381"/>
                    </a:cubicBezTo>
                    <a:cubicBezTo>
                      <a:pt x="190" y="392"/>
                      <a:pt x="236" y="387"/>
                      <a:pt x="274" y="369"/>
                    </a:cubicBezTo>
                    <a:cubicBezTo>
                      <a:pt x="313" y="350"/>
                      <a:pt x="345" y="318"/>
                      <a:pt x="363" y="281"/>
                    </a:cubicBezTo>
                    <a:cubicBezTo>
                      <a:pt x="364" y="277"/>
                      <a:pt x="365" y="274"/>
                      <a:pt x="365" y="274"/>
                    </a:cubicBezTo>
                    <a:cubicBezTo>
                      <a:pt x="364" y="274"/>
                      <a:pt x="362" y="277"/>
                      <a:pt x="361" y="281"/>
                    </a:cubicBezTo>
                    <a:cubicBezTo>
                      <a:pt x="362" y="279"/>
                      <a:pt x="362" y="279"/>
                      <a:pt x="362" y="279"/>
                    </a:cubicBezTo>
                    <a:cubicBezTo>
                      <a:pt x="341" y="318"/>
                      <a:pt x="306" y="352"/>
                      <a:pt x="263" y="368"/>
                    </a:cubicBezTo>
                    <a:cubicBezTo>
                      <a:pt x="248" y="373"/>
                      <a:pt x="231" y="376"/>
                      <a:pt x="214" y="377"/>
                    </a:cubicBezTo>
                    <a:cubicBezTo>
                      <a:pt x="231" y="375"/>
                      <a:pt x="248" y="371"/>
                      <a:pt x="264" y="365"/>
                    </a:cubicBezTo>
                    <a:cubicBezTo>
                      <a:pt x="310" y="345"/>
                      <a:pt x="341" y="309"/>
                      <a:pt x="358" y="267"/>
                    </a:cubicBezTo>
                    <a:cubicBezTo>
                      <a:pt x="358" y="266"/>
                      <a:pt x="357" y="267"/>
                      <a:pt x="357" y="267"/>
                    </a:cubicBezTo>
                    <a:cubicBezTo>
                      <a:pt x="358" y="265"/>
                      <a:pt x="357" y="265"/>
                      <a:pt x="357" y="266"/>
                    </a:cubicBezTo>
                    <a:cubicBezTo>
                      <a:pt x="356" y="267"/>
                      <a:pt x="355" y="269"/>
                      <a:pt x="354" y="271"/>
                    </a:cubicBezTo>
                    <a:cubicBezTo>
                      <a:pt x="336" y="312"/>
                      <a:pt x="300" y="344"/>
                      <a:pt x="259" y="360"/>
                    </a:cubicBezTo>
                    <a:cubicBezTo>
                      <a:pt x="259" y="359"/>
                      <a:pt x="257" y="358"/>
                      <a:pt x="258" y="361"/>
                    </a:cubicBezTo>
                    <a:cubicBezTo>
                      <a:pt x="257" y="361"/>
                      <a:pt x="256" y="362"/>
                      <a:pt x="255" y="362"/>
                    </a:cubicBezTo>
                    <a:cubicBezTo>
                      <a:pt x="255" y="362"/>
                      <a:pt x="255" y="362"/>
                      <a:pt x="255" y="361"/>
                    </a:cubicBezTo>
                    <a:cubicBezTo>
                      <a:pt x="254" y="361"/>
                      <a:pt x="254" y="361"/>
                      <a:pt x="253" y="361"/>
                    </a:cubicBezTo>
                    <a:cubicBezTo>
                      <a:pt x="253" y="362"/>
                      <a:pt x="253" y="362"/>
                      <a:pt x="253" y="363"/>
                    </a:cubicBezTo>
                    <a:cubicBezTo>
                      <a:pt x="253" y="363"/>
                      <a:pt x="253" y="363"/>
                      <a:pt x="253" y="363"/>
                    </a:cubicBezTo>
                    <a:cubicBezTo>
                      <a:pt x="240" y="367"/>
                      <a:pt x="226" y="371"/>
                      <a:pt x="212" y="372"/>
                    </a:cubicBezTo>
                    <a:cubicBezTo>
                      <a:pt x="211" y="372"/>
                      <a:pt x="210" y="372"/>
                      <a:pt x="208" y="372"/>
                    </a:cubicBezTo>
                    <a:cubicBezTo>
                      <a:pt x="208" y="371"/>
                      <a:pt x="206" y="371"/>
                      <a:pt x="207" y="372"/>
                    </a:cubicBezTo>
                    <a:cubicBezTo>
                      <a:pt x="206" y="372"/>
                      <a:pt x="206" y="372"/>
                      <a:pt x="205" y="372"/>
                    </a:cubicBezTo>
                    <a:cubicBezTo>
                      <a:pt x="206" y="371"/>
                      <a:pt x="203" y="371"/>
                      <a:pt x="204" y="373"/>
                    </a:cubicBezTo>
                    <a:cubicBezTo>
                      <a:pt x="146" y="376"/>
                      <a:pt x="86" y="349"/>
                      <a:pt x="50" y="302"/>
                    </a:cubicBezTo>
                    <a:cubicBezTo>
                      <a:pt x="49" y="301"/>
                      <a:pt x="49" y="301"/>
                      <a:pt x="49" y="301"/>
                    </a:cubicBezTo>
                    <a:cubicBezTo>
                      <a:pt x="35" y="280"/>
                      <a:pt x="24" y="257"/>
                      <a:pt x="19" y="233"/>
                    </a:cubicBezTo>
                    <a:cubicBezTo>
                      <a:pt x="18" y="228"/>
                      <a:pt x="17" y="225"/>
                      <a:pt x="17" y="225"/>
                    </a:cubicBezTo>
                    <a:cubicBezTo>
                      <a:pt x="16" y="225"/>
                      <a:pt x="16" y="225"/>
                      <a:pt x="16" y="226"/>
                    </a:cubicBezTo>
                    <a:cubicBezTo>
                      <a:pt x="14" y="216"/>
                      <a:pt x="13" y="206"/>
                      <a:pt x="13" y="196"/>
                    </a:cubicBezTo>
                    <a:cubicBezTo>
                      <a:pt x="13" y="192"/>
                      <a:pt x="13" y="188"/>
                      <a:pt x="13" y="186"/>
                    </a:cubicBezTo>
                    <a:cubicBezTo>
                      <a:pt x="14" y="165"/>
                      <a:pt x="20" y="145"/>
                      <a:pt x="28" y="126"/>
                    </a:cubicBezTo>
                    <a:cubicBezTo>
                      <a:pt x="25" y="133"/>
                      <a:pt x="23" y="139"/>
                      <a:pt x="21" y="146"/>
                    </a:cubicBezTo>
                    <a:cubicBezTo>
                      <a:pt x="6" y="202"/>
                      <a:pt x="21" y="263"/>
                      <a:pt x="55" y="303"/>
                    </a:cubicBezTo>
                    <a:cubicBezTo>
                      <a:pt x="68" y="319"/>
                      <a:pt x="83" y="331"/>
                      <a:pt x="99" y="341"/>
                    </a:cubicBezTo>
                    <a:cubicBezTo>
                      <a:pt x="108" y="346"/>
                      <a:pt x="117" y="351"/>
                      <a:pt x="126" y="355"/>
                    </a:cubicBezTo>
                    <a:cubicBezTo>
                      <a:pt x="126" y="355"/>
                      <a:pt x="126" y="355"/>
                      <a:pt x="126" y="356"/>
                    </a:cubicBezTo>
                    <a:cubicBezTo>
                      <a:pt x="126" y="356"/>
                      <a:pt x="127" y="356"/>
                      <a:pt x="127" y="356"/>
                    </a:cubicBezTo>
                    <a:cubicBezTo>
                      <a:pt x="148" y="365"/>
                      <a:pt x="171" y="370"/>
                      <a:pt x="196" y="370"/>
                    </a:cubicBezTo>
                    <a:cubicBezTo>
                      <a:pt x="196" y="370"/>
                      <a:pt x="196" y="370"/>
                      <a:pt x="196" y="370"/>
                    </a:cubicBezTo>
                    <a:cubicBezTo>
                      <a:pt x="196" y="370"/>
                      <a:pt x="197" y="370"/>
                      <a:pt x="197" y="370"/>
                    </a:cubicBezTo>
                    <a:cubicBezTo>
                      <a:pt x="197" y="370"/>
                      <a:pt x="197" y="370"/>
                      <a:pt x="197" y="370"/>
                    </a:cubicBezTo>
                    <a:cubicBezTo>
                      <a:pt x="219" y="370"/>
                      <a:pt x="240" y="365"/>
                      <a:pt x="260" y="358"/>
                    </a:cubicBezTo>
                    <a:cubicBezTo>
                      <a:pt x="260" y="358"/>
                      <a:pt x="260" y="358"/>
                      <a:pt x="261" y="358"/>
                    </a:cubicBezTo>
                    <a:cubicBezTo>
                      <a:pt x="261" y="358"/>
                      <a:pt x="261" y="358"/>
                      <a:pt x="261" y="357"/>
                    </a:cubicBezTo>
                    <a:cubicBezTo>
                      <a:pt x="262" y="357"/>
                      <a:pt x="263" y="356"/>
                      <a:pt x="264" y="356"/>
                    </a:cubicBezTo>
                    <a:cubicBezTo>
                      <a:pt x="265" y="356"/>
                      <a:pt x="265" y="356"/>
                      <a:pt x="266" y="356"/>
                    </a:cubicBezTo>
                    <a:cubicBezTo>
                      <a:pt x="265" y="356"/>
                      <a:pt x="265" y="356"/>
                      <a:pt x="265" y="355"/>
                    </a:cubicBezTo>
                    <a:cubicBezTo>
                      <a:pt x="271" y="353"/>
                      <a:pt x="276" y="350"/>
                      <a:pt x="281" y="347"/>
                    </a:cubicBezTo>
                    <a:cubicBezTo>
                      <a:pt x="280" y="349"/>
                      <a:pt x="284" y="349"/>
                      <a:pt x="282" y="347"/>
                    </a:cubicBezTo>
                    <a:cubicBezTo>
                      <a:pt x="282" y="347"/>
                      <a:pt x="283" y="347"/>
                      <a:pt x="283" y="346"/>
                    </a:cubicBezTo>
                    <a:cubicBezTo>
                      <a:pt x="283" y="346"/>
                      <a:pt x="284" y="346"/>
                      <a:pt x="284" y="346"/>
                    </a:cubicBezTo>
                    <a:cubicBezTo>
                      <a:pt x="284" y="346"/>
                      <a:pt x="284" y="346"/>
                      <a:pt x="284" y="346"/>
                    </a:cubicBezTo>
                    <a:cubicBezTo>
                      <a:pt x="286" y="344"/>
                      <a:pt x="289" y="343"/>
                      <a:pt x="291" y="341"/>
                    </a:cubicBezTo>
                    <a:cubicBezTo>
                      <a:pt x="292" y="342"/>
                      <a:pt x="292" y="342"/>
                      <a:pt x="292" y="342"/>
                    </a:cubicBezTo>
                    <a:cubicBezTo>
                      <a:pt x="293" y="342"/>
                      <a:pt x="293" y="342"/>
                      <a:pt x="293" y="341"/>
                    </a:cubicBezTo>
                    <a:cubicBezTo>
                      <a:pt x="293" y="341"/>
                      <a:pt x="293" y="341"/>
                      <a:pt x="293" y="340"/>
                    </a:cubicBezTo>
                    <a:cubicBezTo>
                      <a:pt x="340" y="309"/>
                      <a:pt x="371" y="256"/>
                      <a:pt x="371" y="195"/>
                    </a:cubicBezTo>
                    <a:cubicBezTo>
                      <a:pt x="371" y="167"/>
                      <a:pt x="364" y="142"/>
                      <a:pt x="353" y="118"/>
                    </a:cubicBezTo>
                    <a:cubicBezTo>
                      <a:pt x="353" y="119"/>
                      <a:pt x="353" y="119"/>
                      <a:pt x="354" y="119"/>
                    </a:cubicBezTo>
                    <a:cubicBezTo>
                      <a:pt x="355" y="118"/>
                      <a:pt x="353" y="117"/>
                      <a:pt x="353" y="118"/>
                    </a:cubicBezTo>
                    <a:cubicBezTo>
                      <a:pt x="351" y="113"/>
                      <a:pt x="348" y="109"/>
                      <a:pt x="346" y="105"/>
                    </a:cubicBezTo>
                    <a:cubicBezTo>
                      <a:pt x="346" y="105"/>
                      <a:pt x="346" y="105"/>
                      <a:pt x="346" y="105"/>
                    </a:cubicBezTo>
                    <a:cubicBezTo>
                      <a:pt x="346" y="105"/>
                      <a:pt x="346" y="105"/>
                      <a:pt x="346" y="105"/>
                    </a:cubicBezTo>
                    <a:cubicBezTo>
                      <a:pt x="342" y="98"/>
                      <a:pt x="337" y="91"/>
                      <a:pt x="332" y="85"/>
                    </a:cubicBezTo>
                    <a:cubicBezTo>
                      <a:pt x="332" y="85"/>
                      <a:pt x="332" y="84"/>
                      <a:pt x="332" y="84"/>
                    </a:cubicBezTo>
                    <a:cubicBezTo>
                      <a:pt x="332" y="84"/>
                      <a:pt x="332" y="84"/>
                      <a:pt x="331" y="84"/>
                    </a:cubicBezTo>
                    <a:cubicBezTo>
                      <a:pt x="318" y="68"/>
                      <a:pt x="302" y="54"/>
                      <a:pt x="284" y="44"/>
                    </a:cubicBezTo>
                    <a:cubicBezTo>
                      <a:pt x="284" y="44"/>
                      <a:pt x="284" y="44"/>
                      <a:pt x="284" y="44"/>
                    </a:cubicBezTo>
                    <a:cubicBezTo>
                      <a:pt x="308" y="57"/>
                      <a:pt x="329" y="77"/>
                      <a:pt x="345" y="100"/>
                    </a:cubicBezTo>
                    <a:cubicBezTo>
                      <a:pt x="344" y="100"/>
                      <a:pt x="344" y="103"/>
                      <a:pt x="346" y="102"/>
                    </a:cubicBezTo>
                    <a:cubicBezTo>
                      <a:pt x="346" y="102"/>
                      <a:pt x="346" y="102"/>
                      <a:pt x="346" y="102"/>
                    </a:cubicBezTo>
                    <a:cubicBezTo>
                      <a:pt x="348" y="105"/>
                      <a:pt x="350" y="108"/>
                      <a:pt x="351" y="111"/>
                    </a:cubicBezTo>
                    <a:cubicBezTo>
                      <a:pt x="351" y="111"/>
                      <a:pt x="351" y="111"/>
                      <a:pt x="351" y="112"/>
                    </a:cubicBezTo>
                    <a:cubicBezTo>
                      <a:pt x="352" y="112"/>
                      <a:pt x="352" y="112"/>
                      <a:pt x="352" y="112"/>
                    </a:cubicBezTo>
                    <a:cubicBezTo>
                      <a:pt x="359" y="123"/>
                      <a:pt x="364" y="135"/>
                      <a:pt x="368" y="147"/>
                    </a:cubicBezTo>
                    <a:cubicBezTo>
                      <a:pt x="370" y="154"/>
                      <a:pt x="372" y="159"/>
                      <a:pt x="372" y="157"/>
                    </a:cubicBezTo>
                    <a:cubicBezTo>
                      <a:pt x="373" y="156"/>
                      <a:pt x="372" y="149"/>
                      <a:pt x="370" y="142"/>
                    </a:cubicBezTo>
                    <a:cubicBezTo>
                      <a:pt x="364" y="123"/>
                      <a:pt x="355" y="106"/>
                      <a:pt x="343" y="90"/>
                    </a:cubicBezTo>
                    <a:cubicBezTo>
                      <a:pt x="344" y="90"/>
                      <a:pt x="344" y="90"/>
                      <a:pt x="344" y="90"/>
                    </a:cubicBezTo>
                    <a:cubicBezTo>
                      <a:pt x="344" y="90"/>
                      <a:pt x="344" y="89"/>
                      <a:pt x="344" y="89"/>
                    </a:cubicBezTo>
                    <a:cubicBezTo>
                      <a:pt x="344" y="89"/>
                      <a:pt x="343" y="89"/>
                      <a:pt x="343" y="89"/>
                    </a:cubicBezTo>
                    <a:cubicBezTo>
                      <a:pt x="343" y="89"/>
                      <a:pt x="343" y="89"/>
                      <a:pt x="343" y="90"/>
                    </a:cubicBezTo>
                    <a:cubicBezTo>
                      <a:pt x="339" y="85"/>
                      <a:pt x="336" y="81"/>
                      <a:pt x="332" y="76"/>
                    </a:cubicBezTo>
                    <a:cubicBezTo>
                      <a:pt x="332" y="76"/>
                      <a:pt x="332" y="76"/>
                      <a:pt x="332" y="76"/>
                    </a:cubicBezTo>
                    <a:cubicBezTo>
                      <a:pt x="331" y="76"/>
                      <a:pt x="331" y="75"/>
                      <a:pt x="331" y="75"/>
                    </a:cubicBezTo>
                    <a:cubicBezTo>
                      <a:pt x="331" y="75"/>
                      <a:pt x="331" y="75"/>
                      <a:pt x="331" y="75"/>
                    </a:cubicBezTo>
                    <a:cubicBezTo>
                      <a:pt x="316" y="59"/>
                      <a:pt x="298" y="46"/>
                      <a:pt x="279" y="36"/>
                    </a:cubicBezTo>
                    <a:cubicBezTo>
                      <a:pt x="279" y="36"/>
                      <a:pt x="279" y="35"/>
                      <a:pt x="278" y="35"/>
                    </a:cubicBezTo>
                    <a:cubicBezTo>
                      <a:pt x="278" y="35"/>
                      <a:pt x="278" y="35"/>
                      <a:pt x="278" y="35"/>
                    </a:cubicBezTo>
                    <a:cubicBezTo>
                      <a:pt x="272" y="32"/>
                      <a:pt x="265" y="29"/>
                      <a:pt x="259" y="27"/>
                    </a:cubicBezTo>
                    <a:cubicBezTo>
                      <a:pt x="258" y="27"/>
                      <a:pt x="257" y="27"/>
                      <a:pt x="257" y="26"/>
                    </a:cubicBezTo>
                    <a:cubicBezTo>
                      <a:pt x="257" y="26"/>
                      <a:pt x="257" y="26"/>
                      <a:pt x="257" y="25"/>
                    </a:cubicBezTo>
                    <a:cubicBezTo>
                      <a:pt x="256" y="25"/>
                      <a:pt x="256" y="25"/>
                      <a:pt x="255" y="25"/>
                    </a:cubicBezTo>
                    <a:cubicBezTo>
                      <a:pt x="255" y="26"/>
                      <a:pt x="255" y="26"/>
                      <a:pt x="255" y="26"/>
                    </a:cubicBezTo>
                    <a:cubicBezTo>
                      <a:pt x="252" y="25"/>
                      <a:pt x="248" y="23"/>
                      <a:pt x="245" y="22"/>
                    </a:cubicBezTo>
                    <a:cubicBezTo>
                      <a:pt x="245" y="22"/>
                      <a:pt x="245" y="22"/>
                      <a:pt x="245" y="22"/>
                    </a:cubicBezTo>
                    <a:cubicBezTo>
                      <a:pt x="245" y="21"/>
                      <a:pt x="244" y="21"/>
                      <a:pt x="244" y="22"/>
                    </a:cubicBezTo>
                    <a:cubicBezTo>
                      <a:pt x="243" y="22"/>
                      <a:pt x="241" y="22"/>
                      <a:pt x="240" y="21"/>
                    </a:cubicBezTo>
                    <a:cubicBezTo>
                      <a:pt x="240" y="21"/>
                      <a:pt x="240" y="21"/>
                      <a:pt x="240" y="20"/>
                    </a:cubicBezTo>
                    <a:cubicBezTo>
                      <a:pt x="240" y="20"/>
                      <a:pt x="239" y="20"/>
                      <a:pt x="239" y="20"/>
                    </a:cubicBezTo>
                    <a:cubicBezTo>
                      <a:pt x="239" y="21"/>
                      <a:pt x="239" y="21"/>
                      <a:pt x="239" y="21"/>
                    </a:cubicBezTo>
                    <a:cubicBezTo>
                      <a:pt x="237" y="20"/>
                      <a:pt x="235" y="20"/>
                      <a:pt x="234" y="20"/>
                    </a:cubicBezTo>
                    <a:cubicBezTo>
                      <a:pt x="234" y="20"/>
                      <a:pt x="234" y="20"/>
                      <a:pt x="234" y="20"/>
                    </a:cubicBezTo>
                    <a:cubicBezTo>
                      <a:pt x="234" y="20"/>
                      <a:pt x="234" y="20"/>
                      <a:pt x="234" y="20"/>
                    </a:cubicBezTo>
                    <a:cubicBezTo>
                      <a:pt x="232" y="19"/>
                      <a:pt x="231" y="19"/>
                      <a:pt x="229" y="19"/>
                    </a:cubicBezTo>
                    <a:cubicBezTo>
                      <a:pt x="230" y="18"/>
                      <a:pt x="230" y="17"/>
                      <a:pt x="231" y="15"/>
                    </a:cubicBezTo>
                    <a:cubicBezTo>
                      <a:pt x="229" y="15"/>
                      <a:pt x="230" y="18"/>
                      <a:pt x="228" y="18"/>
                    </a:cubicBezTo>
                    <a:cubicBezTo>
                      <a:pt x="228" y="18"/>
                      <a:pt x="228" y="18"/>
                      <a:pt x="228" y="18"/>
                    </a:cubicBezTo>
                    <a:cubicBezTo>
                      <a:pt x="220" y="17"/>
                      <a:pt x="213" y="16"/>
                      <a:pt x="206" y="16"/>
                    </a:cubicBezTo>
                    <a:cubicBezTo>
                      <a:pt x="205" y="15"/>
                      <a:pt x="205" y="15"/>
                      <a:pt x="205" y="16"/>
                    </a:cubicBezTo>
                    <a:cubicBezTo>
                      <a:pt x="204" y="16"/>
                      <a:pt x="203" y="16"/>
                      <a:pt x="203" y="16"/>
                    </a:cubicBezTo>
                    <a:cubicBezTo>
                      <a:pt x="203" y="16"/>
                      <a:pt x="203" y="16"/>
                      <a:pt x="203" y="16"/>
                    </a:cubicBezTo>
                    <a:cubicBezTo>
                      <a:pt x="202" y="16"/>
                      <a:pt x="202" y="16"/>
                      <a:pt x="202" y="16"/>
                    </a:cubicBezTo>
                    <a:cubicBezTo>
                      <a:pt x="164" y="14"/>
                      <a:pt x="126" y="25"/>
                      <a:pt x="95" y="45"/>
                    </a:cubicBezTo>
                    <a:cubicBezTo>
                      <a:pt x="95" y="45"/>
                      <a:pt x="95" y="44"/>
                      <a:pt x="95" y="44"/>
                    </a:cubicBezTo>
                    <a:cubicBezTo>
                      <a:pt x="92" y="43"/>
                      <a:pt x="94" y="46"/>
                      <a:pt x="93" y="46"/>
                    </a:cubicBezTo>
                    <a:cubicBezTo>
                      <a:pt x="92" y="46"/>
                      <a:pt x="92" y="47"/>
                      <a:pt x="93" y="47"/>
                    </a:cubicBezTo>
                    <a:cubicBezTo>
                      <a:pt x="91" y="47"/>
                      <a:pt x="90" y="48"/>
                      <a:pt x="89" y="49"/>
                    </a:cubicBezTo>
                    <a:cubicBezTo>
                      <a:pt x="89" y="49"/>
                      <a:pt x="89" y="49"/>
                      <a:pt x="89" y="49"/>
                    </a:cubicBezTo>
                    <a:cubicBezTo>
                      <a:pt x="88" y="49"/>
                      <a:pt x="88" y="49"/>
                      <a:pt x="87" y="49"/>
                    </a:cubicBezTo>
                    <a:cubicBezTo>
                      <a:pt x="87" y="49"/>
                      <a:pt x="87" y="50"/>
                      <a:pt x="87" y="50"/>
                    </a:cubicBezTo>
                    <a:cubicBezTo>
                      <a:pt x="85" y="52"/>
                      <a:pt x="84" y="53"/>
                      <a:pt x="82" y="55"/>
                    </a:cubicBezTo>
                    <a:cubicBezTo>
                      <a:pt x="82" y="54"/>
                      <a:pt x="82" y="54"/>
                      <a:pt x="82" y="55"/>
                    </a:cubicBezTo>
                    <a:cubicBezTo>
                      <a:pt x="79" y="57"/>
                      <a:pt x="77" y="59"/>
                      <a:pt x="74" y="61"/>
                    </a:cubicBezTo>
                    <a:cubicBezTo>
                      <a:pt x="74" y="61"/>
                      <a:pt x="74" y="61"/>
                      <a:pt x="74" y="61"/>
                    </a:cubicBezTo>
                    <a:cubicBezTo>
                      <a:pt x="74" y="61"/>
                      <a:pt x="74" y="61"/>
                      <a:pt x="74" y="61"/>
                    </a:cubicBezTo>
                    <a:cubicBezTo>
                      <a:pt x="70" y="65"/>
                      <a:pt x="66" y="69"/>
                      <a:pt x="63" y="72"/>
                    </a:cubicBezTo>
                    <a:cubicBezTo>
                      <a:pt x="49" y="85"/>
                      <a:pt x="38" y="100"/>
                      <a:pt x="29" y="117"/>
                    </a:cubicBezTo>
                    <a:cubicBezTo>
                      <a:pt x="32" y="112"/>
                      <a:pt x="34" y="107"/>
                      <a:pt x="38" y="102"/>
                    </a:cubicBezTo>
                    <a:cubicBezTo>
                      <a:pt x="47" y="86"/>
                      <a:pt x="59" y="72"/>
                      <a:pt x="72" y="60"/>
                    </a:cubicBezTo>
                    <a:cubicBezTo>
                      <a:pt x="73" y="60"/>
                      <a:pt x="73" y="60"/>
                      <a:pt x="73" y="59"/>
                    </a:cubicBezTo>
                    <a:cubicBezTo>
                      <a:pt x="75" y="58"/>
                      <a:pt x="76" y="56"/>
                      <a:pt x="78" y="55"/>
                    </a:cubicBezTo>
                    <a:cubicBezTo>
                      <a:pt x="78" y="55"/>
                      <a:pt x="79" y="56"/>
                      <a:pt x="79" y="55"/>
                    </a:cubicBezTo>
                    <a:cubicBezTo>
                      <a:pt x="79" y="55"/>
                      <a:pt x="79" y="54"/>
                      <a:pt x="79" y="54"/>
                    </a:cubicBezTo>
                    <a:cubicBezTo>
                      <a:pt x="81" y="53"/>
                      <a:pt x="83" y="51"/>
                      <a:pt x="85" y="50"/>
                    </a:cubicBezTo>
                    <a:cubicBezTo>
                      <a:pt x="85" y="50"/>
                      <a:pt x="85" y="51"/>
                      <a:pt x="85" y="51"/>
                    </a:cubicBezTo>
                    <a:cubicBezTo>
                      <a:pt x="85" y="50"/>
                      <a:pt x="86" y="50"/>
                      <a:pt x="86" y="49"/>
                    </a:cubicBezTo>
                    <a:cubicBezTo>
                      <a:pt x="123" y="22"/>
                      <a:pt x="169" y="9"/>
                      <a:pt x="215" y="13"/>
                    </a:cubicBezTo>
                    <a:cubicBezTo>
                      <a:pt x="215" y="13"/>
                      <a:pt x="215" y="13"/>
                      <a:pt x="215" y="13"/>
                    </a:cubicBezTo>
                    <a:cubicBezTo>
                      <a:pt x="215" y="13"/>
                      <a:pt x="215" y="14"/>
                      <a:pt x="215" y="14"/>
                    </a:cubicBezTo>
                    <a:cubicBezTo>
                      <a:pt x="216" y="14"/>
                      <a:pt x="216" y="14"/>
                      <a:pt x="216" y="14"/>
                    </a:cubicBezTo>
                    <a:cubicBezTo>
                      <a:pt x="216" y="14"/>
                      <a:pt x="216" y="13"/>
                      <a:pt x="216" y="13"/>
                    </a:cubicBezTo>
                    <a:cubicBezTo>
                      <a:pt x="223" y="13"/>
                      <a:pt x="229" y="14"/>
                      <a:pt x="236" y="16"/>
                    </a:cubicBezTo>
                    <a:cubicBezTo>
                      <a:pt x="235" y="18"/>
                      <a:pt x="238" y="17"/>
                      <a:pt x="237" y="19"/>
                    </a:cubicBezTo>
                    <a:cubicBezTo>
                      <a:pt x="238" y="19"/>
                      <a:pt x="238" y="17"/>
                      <a:pt x="237" y="16"/>
                    </a:cubicBezTo>
                    <a:cubicBezTo>
                      <a:pt x="239" y="16"/>
                      <a:pt x="240" y="16"/>
                      <a:pt x="242" y="17"/>
                    </a:cubicBezTo>
                    <a:cubicBezTo>
                      <a:pt x="242" y="17"/>
                      <a:pt x="242" y="17"/>
                      <a:pt x="242" y="18"/>
                    </a:cubicBezTo>
                    <a:cubicBezTo>
                      <a:pt x="242" y="17"/>
                      <a:pt x="242" y="17"/>
                      <a:pt x="243" y="17"/>
                    </a:cubicBezTo>
                    <a:cubicBezTo>
                      <a:pt x="247" y="18"/>
                      <a:pt x="251" y="19"/>
                      <a:pt x="255" y="20"/>
                    </a:cubicBezTo>
                    <a:cubicBezTo>
                      <a:pt x="254" y="22"/>
                      <a:pt x="255" y="21"/>
                      <a:pt x="255" y="20"/>
                    </a:cubicBezTo>
                    <a:cubicBezTo>
                      <a:pt x="256" y="21"/>
                      <a:pt x="257" y="21"/>
                      <a:pt x="258" y="21"/>
                    </a:cubicBezTo>
                    <a:cubicBezTo>
                      <a:pt x="261" y="22"/>
                      <a:pt x="264" y="23"/>
                      <a:pt x="267" y="24"/>
                    </a:cubicBezTo>
                    <a:cubicBezTo>
                      <a:pt x="266" y="26"/>
                      <a:pt x="268" y="26"/>
                      <a:pt x="268" y="25"/>
                    </a:cubicBezTo>
                    <a:cubicBezTo>
                      <a:pt x="269" y="25"/>
                      <a:pt x="270" y="25"/>
                      <a:pt x="270" y="26"/>
                    </a:cubicBezTo>
                    <a:cubicBezTo>
                      <a:pt x="271" y="26"/>
                      <a:pt x="272" y="27"/>
                      <a:pt x="272" y="27"/>
                    </a:cubicBezTo>
                    <a:cubicBezTo>
                      <a:pt x="272" y="27"/>
                      <a:pt x="272" y="26"/>
                      <a:pt x="272" y="26"/>
                    </a:cubicBezTo>
                    <a:cubicBezTo>
                      <a:pt x="273" y="27"/>
                      <a:pt x="275" y="27"/>
                      <a:pt x="276" y="28"/>
                    </a:cubicBezTo>
                    <a:cubicBezTo>
                      <a:pt x="276" y="28"/>
                      <a:pt x="276" y="29"/>
                      <a:pt x="276" y="29"/>
                    </a:cubicBezTo>
                    <a:cubicBezTo>
                      <a:pt x="276" y="29"/>
                      <a:pt x="277" y="29"/>
                      <a:pt x="277" y="28"/>
                    </a:cubicBezTo>
                    <a:cubicBezTo>
                      <a:pt x="277" y="28"/>
                      <a:pt x="278" y="29"/>
                      <a:pt x="278" y="29"/>
                    </a:cubicBezTo>
                    <a:cubicBezTo>
                      <a:pt x="278" y="30"/>
                      <a:pt x="278" y="30"/>
                      <a:pt x="277" y="30"/>
                    </a:cubicBezTo>
                    <a:cubicBezTo>
                      <a:pt x="278" y="32"/>
                      <a:pt x="279" y="31"/>
                      <a:pt x="279" y="29"/>
                    </a:cubicBezTo>
                    <a:cubicBezTo>
                      <a:pt x="279" y="29"/>
                      <a:pt x="280" y="30"/>
                      <a:pt x="280" y="30"/>
                    </a:cubicBezTo>
                    <a:cubicBezTo>
                      <a:pt x="280" y="30"/>
                      <a:pt x="280" y="31"/>
                      <a:pt x="280" y="31"/>
                    </a:cubicBezTo>
                    <a:cubicBezTo>
                      <a:pt x="281" y="31"/>
                      <a:pt x="281" y="31"/>
                      <a:pt x="282" y="31"/>
                    </a:cubicBezTo>
                    <a:cubicBezTo>
                      <a:pt x="282" y="31"/>
                      <a:pt x="282" y="31"/>
                      <a:pt x="282" y="31"/>
                    </a:cubicBezTo>
                    <a:cubicBezTo>
                      <a:pt x="282" y="31"/>
                      <a:pt x="282" y="31"/>
                      <a:pt x="283" y="31"/>
                    </a:cubicBezTo>
                    <a:cubicBezTo>
                      <a:pt x="282" y="32"/>
                      <a:pt x="282" y="34"/>
                      <a:pt x="280" y="34"/>
                    </a:cubicBezTo>
                    <a:cubicBezTo>
                      <a:pt x="280" y="35"/>
                      <a:pt x="280" y="35"/>
                      <a:pt x="280" y="36"/>
                    </a:cubicBezTo>
                    <a:cubicBezTo>
                      <a:pt x="282" y="35"/>
                      <a:pt x="283" y="33"/>
                      <a:pt x="284" y="32"/>
                    </a:cubicBezTo>
                    <a:cubicBezTo>
                      <a:pt x="346" y="62"/>
                      <a:pt x="388" y="121"/>
                      <a:pt x="393" y="191"/>
                    </a:cubicBezTo>
                    <a:cubicBezTo>
                      <a:pt x="393" y="195"/>
                      <a:pt x="394" y="196"/>
                      <a:pt x="394" y="195"/>
                    </a:cubicBezTo>
                    <a:cubicBezTo>
                      <a:pt x="395" y="194"/>
                      <a:pt x="395" y="189"/>
                      <a:pt x="394" y="186"/>
                    </a:cubicBezTo>
                    <a:close/>
                    <a:moveTo>
                      <a:pt x="61" y="66"/>
                    </a:moveTo>
                    <a:cubicBezTo>
                      <a:pt x="61" y="66"/>
                      <a:pt x="61" y="66"/>
                      <a:pt x="61" y="66"/>
                    </a:cubicBezTo>
                    <a:cubicBezTo>
                      <a:pt x="61" y="66"/>
                      <a:pt x="61" y="66"/>
                      <a:pt x="61" y="66"/>
                    </a:cubicBezTo>
                    <a:cubicBezTo>
                      <a:pt x="51" y="76"/>
                      <a:pt x="43" y="87"/>
                      <a:pt x="35" y="99"/>
                    </a:cubicBezTo>
                    <a:cubicBezTo>
                      <a:pt x="16" y="130"/>
                      <a:pt x="8" y="166"/>
                      <a:pt x="9" y="201"/>
                    </a:cubicBezTo>
                    <a:cubicBezTo>
                      <a:pt x="9" y="223"/>
                      <a:pt x="14" y="246"/>
                      <a:pt x="22" y="268"/>
                    </a:cubicBezTo>
                    <a:cubicBezTo>
                      <a:pt x="11" y="240"/>
                      <a:pt x="6" y="211"/>
                      <a:pt x="8" y="181"/>
                    </a:cubicBezTo>
                    <a:cubicBezTo>
                      <a:pt x="10" y="132"/>
                      <a:pt x="33" y="87"/>
                      <a:pt x="69" y="54"/>
                    </a:cubicBezTo>
                    <a:cubicBezTo>
                      <a:pt x="69" y="56"/>
                      <a:pt x="70" y="56"/>
                      <a:pt x="71" y="56"/>
                    </a:cubicBezTo>
                    <a:cubicBezTo>
                      <a:pt x="68" y="59"/>
                      <a:pt x="64" y="63"/>
                      <a:pt x="61" y="66"/>
                    </a:cubicBezTo>
                    <a:close/>
                  </a:path>
                </a:pathLst>
              </a:custGeom>
              <a:solidFill>
                <a:srgbClr val="6CBDB5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200">
                  <a:solidFill>
                    <a:srgbClr val="292929"/>
                  </a:solidFill>
                  <a:latin typeface="Montserrat ExtraBold"/>
                  <a:ea typeface="Montserrat ExtraBold"/>
                  <a:cs typeface="Montserrat ExtraBold"/>
                  <a:sym typeface="Montserrat ExtraBold"/>
                </a:endParaRPr>
              </a:p>
            </p:txBody>
          </p:sp>
          <p:sp>
            <p:nvSpPr>
              <p:cNvPr id="158" name="Google Shape;158;p6"/>
              <p:cNvSpPr/>
              <p:nvPr/>
            </p:nvSpPr>
            <p:spPr>
              <a:xfrm>
                <a:off x="19738976" y="4878387"/>
                <a:ext cx="3622675" cy="4208463"/>
              </a:xfrm>
              <a:custGeom>
                <a:rect b="b" l="l" r="r" t="t"/>
                <a:pathLst>
                  <a:path extrusionOk="0" h="374" w="322">
                    <a:moveTo>
                      <a:pt x="91" y="371"/>
                    </a:moveTo>
                    <a:cubicBezTo>
                      <a:pt x="52" y="345"/>
                      <a:pt x="22" y="303"/>
                      <a:pt x="11" y="254"/>
                    </a:cubicBezTo>
                    <a:cubicBezTo>
                      <a:pt x="1" y="205"/>
                      <a:pt x="9" y="152"/>
                      <a:pt x="36" y="108"/>
                    </a:cubicBezTo>
                    <a:cubicBezTo>
                      <a:pt x="80" y="37"/>
                      <a:pt x="164" y="0"/>
                      <a:pt x="245" y="14"/>
                    </a:cubicBezTo>
                    <a:cubicBezTo>
                      <a:pt x="272" y="18"/>
                      <a:pt x="297" y="28"/>
                      <a:pt x="319" y="40"/>
                    </a:cubicBezTo>
                    <a:cubicBezTo>
                      <a:pt x="320" y="41"/>
                      <a:pt x="322" y="42"/>
                      <a:pt x="321" y="41"/>
                    </a:cubicBezTo>
                    <a:cubicBezTo>
                      <a:pt x="320" y="41"/>
                      <a:pt x="319" y="39"/>
                      <a:pt x="317" y="38"/>
                    </a:cubicBezTo>
                    <a:cubicBezTo>
                      <a:pt x="271" y="12"/>
                      <a:pt x="215" y="3"/>
                      <a:pt x="163" y="15"/>
                    </a:cubicBezTo>
                    <a:cubicBezTo>
                      <a:pt x="111" y="27"/>
                      <a:pt x="63" y="61"/>
                      <a:pt x="35" y="107"/>
                    </a:cubicBezTo>
                    <a:cubicBezTo>
                      <a:pt x="8" y="151"/>
                      <a:pt x="0" y="205"/>
                      <a:pt x="11" y="255"/>
                    </a:cubicBezTo>
                    <a:cubicBezTo>
                      <a:pt x="22" y="304"/>
                      <a:pt x="53" y="347"/>
                      <a:pt x="92" y="373"/>
                    </a:cubicBezTo>
                    <a:cubicBezTo>
                      <a:pt x="93" y="374"/>
                      <a:pt x="94" y="374"/>
                      <a:pt x="94" y="374"/>
                    </a:cubicBezTo>
                    <a:cubicBezTo>
                      <a:pt x="93" y="373"/>
                      <a:pt x="92" y="372"/>
                      <a:pt x="91" y="371"/>
                    </a:cubicBezTo>
                    <a:close/>
                  </a:path>
                </a:pathLst>
              </a:custGeom>
              <a:solidFill>
                <a:srgbClr val="6CBDB5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200">
                  <a:solidFill>
                    <a:srgbClr val="292929"/>
                  </a:solidFill>
                  <a:latin typeface="Montserrat ExtraBold"/>
                  <a:ea typeface="Montserrat ExtraBold"/>
                  <a:cs typeface="Montserrat ExtraBold"/>
                  <a:sym typeface="Montserrat ExtraBold"/>
                </a:endParaRPr>
              </a:p>
            </p:txBody>
          </p:sp>
          <p:sp>
            <p:nvSpPr>
              <p:cNvPr id="159" name="Google Shape;159;p6"/>
              <p:cNvSpPr/>
              <p:nvPr/>
            </p:nvSpPr>
            <p:spPr>
              <a:xfrm>
                <a:off x="19829463" y="5070475"/>
                <a:ext cx="1789113" cy="3554413"/>
              </a:xfrm>
              <a:custGeom>
                <a:rect b="b" l="l" r="r" t="t"/>
                <a:pathLst>
                  <a:path extrusionOk="0" h="316" w="159">
                    <a:moveTo>
                      <a:pt x="49" y="67"/>
                    </a:moveTo>
                    <a:cubicBezTo>
                      <a:pt x="76" y="35"/>
                      <a:pt x="114" y="11"/>
                      <a:pt x="156" y="1"/>
                    </a:cubicBezTo>
                    <a:cubicBezTo>
                      <a:pt x="157" y="0"/>
                      <a:pt x="158" y="0"/>
                      <a:pt x="159" y="0"/>
                    </a:cubicBezTo>
                    <a:cubicBezTo>
                      <a:pt x="158" y="0"/>
                      <a:pt x="157" y="0"/>
                      <a:pt x="155" y="0"/>
                    </a:cubicBezTo>
                    <a:cubicBezTo>
                      <a:pt x="99" y="14"/>
                      <a:pt x="50" y="53"/>
                      <a:pt x="23" y="105"/>
                    </a:cubicBezTo>
                    <a:cubicBezTo>
                      <a:pt x="8" y="133"/>
                      <a:pt x="0" y="164"/>
                      <a:pt x="1" y="197"/>
                    </a:cubicBezTo>
                    <a:cubicBezTo>
                      <a:pt x="3" y="241"/>
                      <a:pt x="18" y="278"/>
                      <a:pt x="43" y="313"/>
                    </a:cubicBezTo>
                    <a:cubicBezTo>
                      <a:pt x="44" y="315"/>
                      <a:pt x="45" y="316"/>
                      <a:pt x="45" y="316"/>
                    </a:cubicBezTo>
                    <a:cubicBezTo>
                      <a:pt x="45" y="316"/>
                      <a:pt x="45" y="315"/>
                      <a:pt x="44" y="314"/>
                    </a:cubicBezTo>
                    <a:cubicBezTo>
                      <a:pt x="17" y="276"/>
                      <a:pt x="1" y="232"/>
                      <a:pt x="3" y="185"/>
                    </a:cubicBezTo>
                    <a:cubicBezTo>
                      <a:pt x="4" y="142"/>
                      <a:pt x="21" y="100"/>
                      <a:pt x="49" y="67"/>
                    </a:cubicBezTo>
                    <a:close/>
                  </a:path>
                </a:pathLst>
              </a:custGeom>
              <a:solidFill>
                <a:srgbClr val="6CBDB5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200">
                  <a:solidFill>
                    <a:srgbClr val="292929"/>
                  </a:solidFill>
                  <a:latin typeface="Montserrat ExtraBold"/>
                  <a:ea typeface="Montserrat ExtraBold"/>
                  <a:cs typeface="Montserrat ExtraBold"/>
                  <a:sym typeface="Montserrat ExtraBold"/>
                </a:endParaRPr>
              </a:p>
            </p:txBody>
          </p:sp>
          <p:sp>
            <p:nvSpPr>
              <p:cNvPr id="160" name="Google Shape;160;p6"/>
              <p:cNvSpPr/>
              <p:nvPr/>
            </p:nvSpPr>
            <p:spPr>
              <a:xfrm>
                <a:off x="19796126" y="6430962"/>
                <a:ext cx="4454525" cy="3116263"/>
              </a:xfrm>
              <a:custGeom>
                <a:rect b="b" l="l" r="r" t="t"/>
                <a:pathLst>
                  <a:path extrusionOk="0" h="277" w="396">
                    <a:moveTo>
                      <a:pt x="394" y="74"/>
                    </a:moveTo>
                    <a:cubicBezTo>
                      <a:pt x="394" y="75"/>
                      <a:pt x="394" y="77"/>
                      <a:pt x="394" y="78"/>
                    </a:cubicBezTo>
                    <a:cubicBezTo>
                      <a:pt x="395" y="100"/>
                      <a:pt x="392" y="124"/>
                      <a:pt x="385" y="146"/>
                    </a:cubicBezTo>
                    <a:cubicBezTo>
                      <a:pt x="377" y="166"/>
                      <a:pt x="366" y="185"/>
                      <a:pt x="352" y="201"/>
                    </a:cubicBezTo>
                    <a:cubicBezTo>
                      <a:pt x="352" y="200"/>
                      <a:pt x="352" y="201"/>
                      <a:pt x="352" y="201"/>
                    </a:cubicBezTo>
                    <a:cubicBezTo>
                      <a:pt x="337" y="219"/>
                      <a:pt x="319" y="233"/>
                      <a:pt x="300" y="245"/>
                    </a:cubicBezTo>
                    <a:cubicBezTo>
                      <a:pt x="269" y="261"/>
                      <a:pt x="236" y="267"/>
                      <a:pt x="202" y="267"/>
                    </a:cubicBezTo>
                    <a:cubicBezTo>
                      <a:pt x="141" y="266"/>
                      <a:pt x="84" y="235"/>
                      <a:pt x="48" y="188"/>
                    </a:cubicBezTo>
                    <a:cubicBezTo>
                      <a:pt x="32" y="165"/>
                      <a:pt x="20" y="139"/>
                      <a:pt x="15" y="112"/>
                    </a:cubicBezTo>
                    <a:cubicBezTo>
                      <a:pt x="14" y="108"/>
                      <a:pt x="13" y="105"/>
                      <a:pt x="13" y="105"/>
                    </a:cubicBezTo>
                    <a:cubicBezTo>
                      <a:pt x="12" y="105"/>
                      <a:pt x="12" y="108"/>
                      <a:pt x="13" y="112"/>
                    </a:cubicBezTo>
                    <a:cubicBezTo>
                      <a:pt x="16" y="126"/>
                      <a:pt x="20" y="140"/>
                      <a:pt x="26" y="153"/>
                    </a:cubicBezTo>
                    <a:cubicBezTo>
                      <a:pt x="25" y="152"/>
                      <a:pt x="25" y="152"/>
                      <a:pt x="25" y="153"/>
                    </a:cubicBezTo>
                    <a:cubicBezTo>
                      <a:pt x="4" y="107"/>
                      <a:pt x="2" y="53"/>
                      <a:pt x="20" y="5"/>
                    </a:cubicBezTo>
                    <a:cubicBezTo>
                      <a:pt x="21" y="3"/>
                      <a:pt x="22" y="1"/>
                      <a:pt x="21" y="0"/>
                    </a:cubicBezTo>
                    <a:cubicBezTo>
                      <a:pt x="21" y="0"/>
                      <a:pt x="20" y="2"/>
                      <a:pt x="19" y="5"/>
                    </a:cubicBezTo>
                    <a:cubicBezTo>
                      <a:pt x="0" y="54"/>
                      <a:pt x="3" y="111"/>
                      <a:pt x="26" y="158"/>
                    </a:cubicBezTo>
                    <a:cubicBezTo>
                      <a:pt x="27" y="160"/>
                      <a:pt x="28" y="162"/>
                      <a:pt x="29" y="164"/>
                    </a:cubicBezTo>
                    <a:cubicBezTo>
                      <a:pt x="50" y="203"/>
                      <a:pt x="83" y="233"/>
                      <a:pt x="123" y="251"/>
                    </a:cubicBezTo>
                    <a:cubicBezTo>
                      <a:pt x="180" y="277"/>
                      <a:pt x="247" y="275"/>
                      <a:pt x="301" y="245"/>
                    </a:cubicBezTo>
                    <a:cubicBezTo>
                      <a:pt x="320" y="234"/>
                      <a:pt x="337" y="219"/>
                      <a:pt x="352" y="202"/>
                    </a:cubicBezTo>
                    <a:cubicBezTo>
                      <a:pt x="352" y="202"/>
                      <a:pt x="352" y="202"/>
                      <a:pt x="353" y="202"/>
                    </a:cubicBezTo>
                    <a:cubicBezTo>
                      <a:pt x="354" y="202"/>
                      <a:pt x="353" y="202"/>
                      <a:pt x="353" y="201"/>
                    </a:cubicBezTo>
                    <a:cubicBezTo>
                      <a:pt x="353" y="201"/>
                      <a:pt x="353" y="201"/>
                      <a:pt x="352" y="201"/>
                    </a:cubicBezTo>
                    <a:cubicBezTo>
                      <a:pt x="354" y="200"/>
                      <a:pt x="355" y="199"/>
                      <a:pt x="356" y="197"/>
                    </a:cubicBezTo>
                    <a:cubicBezTo>
                      <a:pt x="369" y="181"/>
                      <a:pt x="380" y="163"/>
                      <a:pt x="386" y="145"/>
                    </a:cubicBezTo>
                    <a:cubicBezTo>
                      <a:pt x="394" y="120"/>
                      <a:pt x="396" y="96"/>
                      <a:pt x="394" y="74"/>
                    </a:cubicBezTo>
                    <a:cubicBezTo>
                      <a:pt x="394" y="73"/>
                      <a:pt x="394" y="73"/>
                      <a:pt x="394" y="74"/>
                    </a:cubicBezTo>
                    <a:close/>
                  </a:path>
                </a:pathLst>
              </a:custGeom>
              <a:solidFill>
                <a:srgbClr val="6CBDB5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200">
                  <a:solidFill>
                    <a:srgbClr val="292929"/>
                  </a:solidFill>
                  <a:latin typeface="Montserrat ExtraBold"/>
                  <a:ea typeface="Montserrat ExtraBold"/>
                  <a:cs typeface="Montserrat ExtraBold"/>
                  <a:sym typeface="Montserrat ExtraBold"/>
                </a:endParaRPr>
              </a:p>
            </p:txBody>
          </p:sp>
        </p:grpSp>
        <p:sp>
          <p:nvSpPr>
            <p:cNvPr id="161" name="Google Shape;161;p6"/>
            <p:cNvSpPr/>
            <p:nvPr/>
          </p:nvSpPr>
          <p:spPr>
            <a:xfrm>
              <a:off x="7957489" y="3250243"/>
              <a:ext cx="1421206" cy="1416793"/>
            </a:xfrm>
            <a:prstGeom prst="ellipse">
              <a:avLst/>
            </a:prstGeom>
            <a:solidFill>
              <a:srgbClr val="6CBDB5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1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ar-SA" sz="2800">
                  <a:solidFill>
                    <a:srgbClr val="292929"/>
                  </a:solidFill>
                  <a:latin typeface="Montserrat ExtraBold"/>
                  <a:ea typeface="Montserrat ExtraBold"/>
                  <a:cs typeface="Montserrat ExtraBold"/>
                  <a:sym typeface="Montserrat ExtraBold"/>
                </a:rPr>
                <a:t>19</a:t>
              </a:r>
              <a:endParaRPr sz="1200">
                <a:solidFill>
                  <a:srgbClr val="292929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endParaRPr>
            </a:p>
            <a:p>
              <a:pPr indent="0" lvl="0" marL="0" marR="0" rtl="1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ar-SA" sz="1200">
                  <a:solidFill>
                    <a:srgbClr val="292929"/>
                  </a:solidFill>
                  <a:latin typeface="Montserrat ExtraBold"/>
                  <a:ea typeface="Montserrat ExtraBold"/>
                  <a:cs typeface="Montserrat ExtraBold"/>
                  <a:sym typeface="Montserrat ExtraBold"/>
                </a:rPr>
                <a:t>عدد</a:t>
              </a:r>
              <a:br>
                <a:rPr lang="ar-SA" sz="1200">
                  <a:solidFill>
                    <a:srgbClr val="292929"/>
                  </a:solidFill>
                  <a:latin typeface="Montserrat ExtraBold"/>
                  <a:ea typeface="Montserrat ExtraBold"/>
                  <a:cs typeface="Montserrat ExtraBold"/>
                  <a:sym typeface="Montserrat ExtraBold"/>
                </a:rPr>
              </a:br>
              <a:r>
                <a:rPr lang="ar-SA" sz="1200">
                  <a:solidFill>
                    <a:srgbClr val="292929"/>
                  </a:solidFill>
                  <a:latin typeface="Montserrat ExtraBold"/>
                  <a:ea typeface="Montserrat ExtraBold"/>
                  <a:cs typeface="Montserrat ExtraBold"/>
                  <a:sym typeface="Montserrat ExtraBold"/>
                </a:rPr>
                <a:t>المستفيدات</a:t>
              </a:r>
              <a:endParaRPr/>
            </a:p>
          </p:txBody>
        </p:sp>
        <p:sp>
          <p:nvSpPr>
            <p:cNvPr id="162" name="Google Shape;162;p6"/>
            <p:cNvSpPr/>
            <p:nvPr/>
          </p:nvSpPr>
          <p:spPr>
            <a:xfrm>
              <a:off x="6220310" y="3286751"/>
              <a:ext cx="1388682" cy="1416793"/>
            </a:xfrm>
            <a:prstGeom prst="ellipse">
              <a:avLst/>
            </a:prstGeom>
            <a:solidFill>
              <a:srgbClr val="6CBDB5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1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ar-SA" sz="2800">
                  <a:solidFill>
                    <a:srgbClr val="292929"/>
                  </a:solidFill>
                  <a:latin typeface="Montserrat ExtraBold"/>
                  <a:ea typeface="Montserrat ExtraBold"/>
                  <a:cs typeface="Montserrat ExtraBold"/>
                  <a:sym typeface="Montserrat ExtraBold"/>
                </a:rPr>
                <a:t>21</a:t>
              </a:r>
              <a:endParaRPr sz="1401">
                <a:solidFill>
                  <a:srgbClr val="292929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endParaRPr>
            </a:p>
            <a:p>
              <a:pPr indent="0" lvl="0" marL="0" marR="0" rtl="1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ar-SA" sz="1200">
                  <a:solidFill>
                    <a:srgbClr val="292929"/>
                  </a:solidFill>
                  <a:latin typeface="Montserrat ExtraBold"/>
                  <a:ea typeface="Montserrat ExtraBold"/>
                  <a:cs typeface="Montserrat ExtraBold"/>
                  <a:sym typeface="Montserrat ExtraBold"/>
                </a:rPr>
                <a:t>عدد الرسائل التحفيزية والتوعوية</a:t>
              </a:r>
              <a:endParaRPr/>
            </a:p>
          </p:txBody>
        </p:sp>
        <p:sp>
          <p:nvSpPr>
            <p:cNvPr id="163" name="Google Shape;163;p6"/>
            <p:cNvSpPr/>
            <p:nvPr/>
          </p:nvSpPr>
          <p:spPr>
            <a:xfrm>
              <a:off x="4537787" y="3177110"/>
              <a:ext cx="1362821" cy="1416793"/>
            </a:xfrm>
            <a:prstGeom prst="ellipse">
              <a:avLst/>
            </a:prstGeom>
            <a:solidFill>
              <a:srgbClr val="6CBDB5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1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ar-SA" sz="2800">
                  <a:solidFill>
                    <a:srgbClr val="292929"/>
                  </a:solidFill>
                  <a:latin typeface="Montserrat ExtraBold"/>
                  <a:ea typeface="Montserrat ExtraBold"/>
                  <a:cs typeface="Montserrat ExtraBold"/>
                  <a:sym typeface="Montserrat ExtraBold"/>
                </a:rPr>
                <a:t>18</a:t>
              </a:r>
              <a:endParaRPr sz="1401">
                <a:solidFill>
                  <a:srgbClr val="292929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endParaRPr>
            </a:p>
            <a:p>
              <a:pPr indent="0" lvl="0" marL="0" marR="0" rtl="1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ar-SA" sz="1200">
                  <a:solidFill>
                    <a:srgbClr val="292929"/>
                  </a:solidFill>
                  <a:latin typeface="Montserrat ExtraBold"/>
                  <a:ea typeface="Montserrat ExtraBold"/>
                  <a:cs typeface="Montserrat ExtraBold"/>
                  <a:sym typeface="Montserrat ExtraBold"/>
                </a:rPr>
                <a:t>عدد المواد الإثرائية </a:t>
              </a:r>
              <a:endParaRPr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7"/>
          <p:cNvSpPr/>
          <p:nvPr/>
        </p:nvSpPr>
        <p:spPr>
          <a:xfrm>
            <a:off x="4159045" y="1359311"/>
            <a:ext cx="3712265" cy="823451"/>
          </a:xfrm>
          <a:prstGeom prst="roundRect">
            <a:avLst>
              <a:gd fmla="val 50000" name="adj"/>
            </a:avLst>
          </a:prstGeom>
          <a:solidFill>
            <a:srgbClr val="CE469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IBM Plex Sans Arabic"/>
              <a:buNone/>
            </a:pPr>
            <a:r>
              <a:rPr b="1" i="0" lang="ar-SA" sz="3200" u="none" cap="none" strike="noStrike">
                <a:solidFill>
                  <a:srgbClr val="FFFFFF"/>
                </a:solidFill>
                <a:latin typeface="IBM Plex Sans Arabic"/>
                <a:ea typeface="IBM Plex Sans Arabic"/>
                <a:cs typeface="IBM Plex Sans Arabic"/>
                <a:sym typeface="IBM Plex Sans Arabic"/>
              </a:rPr>
              <a:t>صور من مسار القرآن 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8"/>
          <p:cNvSpPr/>
          <p:nvPr/>
        </p:nvSpPr>
        <p:spPr>
          <a:xfrm>
            <a:off x="4247535" y="1359311"/>
            <a:ext cx="3623775" cy="823451"/>
          </a:xfrm>
          <a:prstGeom prst="roundRect">
            <a:avLst>
              <a:gd fmla="val 50000" name="adj"/>
            </a:avLst>
          </a:prstGeom>
          <a:solidFill>
            <a:srgbClr val="CE469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IBM Plex Sans Arabic"/>
              <a:buNone/>
            </a:pPr>
            <a:r>
              <a:rPr b="1" i="0" lang="ar-SA" sz="3200" u="none" cap="none" strike="noStrike">
                <a:solidFill>
                  <a:srgbClr val="FFFFFF"/>
                </a:solidFill>
                <a:latin typeface="IBM Plex Sans Arabic"/>
                <a:ea typeface="IBM Plex Sans Arabic"/>
                <a:cs typeface="IBM Plex Sans Arabic"/>
                <a:sym typeface="IBM Plex Sans Arabic"/>
              </a:rPr>
              <a:t>مسار اللغة الإنجليزي </a:t>
            </a:r>
            <a:endParaRPr/>
          </a:p>
        </p:txBody>
      </p:sp>
      <p:sp>
        <p:nvSpPr>
          <p:cNvPr id="174" name="Google Shape;174;p8"/>
          <p:cNvSpPr txBox="1"/>
          <p:nvPr/>
        </p:nvSpPr>
        <p:spPr>
          <a:xfrm>
            <a:off x="5712416" y="2815607"/>
            <a:ext cx="3702831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87B7"/>
              </a:buClr>
              <a:buSzPts val="1800"/>
              <a:buFont typeface="IBM Plex Sans Arabic"/>
              <a:buNone/>
            </a:pPr>
            <a:r>
              <a:rPr b="0" i="0" lang="ar-SA" sz="1800" u="none" cap="none" strike="noStrike">
                <a:solidFill>
                  <a:srgbClr val="E487B7"/>
                </a:solidFill>
                <a:latin typeface="IBM Plex Sans Arabic"/>
                <a:ea typeface="IBM Plex Sans Arabic"/>
                <a:cs typeface="IBM Plex Sans Arabic"/>
                <a:sym typeface="IBM Plex Sans Arabic"/>
              </a:rPr>
              <a:t>مشرفة المسار: </a:t>
            </a:r>
            <a:br>
              <a:rPr b="0" i="0" lang="ar-SA" sz="1800" u="none" cap="none" strike="noStrike">
                <a:solidFill>
                  <a:srgbClr val="000000"/>
                </a:solidFill>
                <a:latin typeface="IBM Plex Sans Arabic"/>
                <a:ea typeface="IBM Plex Sans Arabic"/>
                <a:cs typeface="IBM Plex Sans Arabic"/>
                <a:sym typeface="IBM Plex Sans Arabic"/>
              </a:rPr>
            </a:br>
            <a:r>
              <a:rPr b="0" i="0" lang="ar-SA" sz="1800" u="none" cap="none" strike="noStrike">
                <a:solidFill>
                  <a:srgbClr val="E487B7"/>
                </a:solidFill>
                <a:latin typeface="IBM Plex Sans Arabic"/>
                <a:ea typeface="IBM Plex Sans Arabic"/>
                <a:cs typeface="IBM Plex Sans Arabic"/>
                <a:sym typeface="IBM Plex Sans Arabic"/>
              </a:rPr>
              <a:t> الـ أ . </a:t>
            </a:r>
            <a:r>
              <a:rPr lang="ar-SA" sz="1800">
                <a:solidFill>
                  <a:srgbClr val="67BCB4"/>
                </a:solidFill>
                <a:latin typeface="IBM Plex Sans Arabic"/>
                <a:ea typeface="IBM Plex Sans Arabic"/>
                <a:cs typeface="IBM Plex Sans Arabic"/>
                <a:sym typeface="IBM Plex Sans Arabic"/>
              </a:rPr>
              <a:t>فايزة الحويطي </a:t>
            </a:r>
            <a:endParaRPr b="0" i="0" sz="1800" u="none" cap="none" strike="noStrike">
              <a:solidFill>
                <a:srgbClr val="67BCB4"/>
              </a:solidFill>
              <a:latin typeface="IBM Plex Sans Arabic"/>
              <a:ea typeface="IBM Plex Sans Arabic"/>
              <a:cs typeface="IBM Plex Sans Arabic"/>
              <a:sym typeface="IBM Plex Sans Arabic"/>
            </a:endParaRPr>
          </a:p>
        </p:txBody>
      </p:sp>
      <p:grpSp>
        <p:nvGrpSpPr>
          <p:cNvPr id="175" name="Google Shape;175;p8"/>
          <p:cNvGrpSpPr/>
          <p:nvPr/>
        </p:nvGrpSpPr>
        <p:grpSpPr>
          <a:xfrm>
            <a:off x="3415260" y="3709043"/>
            <a:ext cx="5168301" cy="1789646"/>
            <a:chOff x="4330501" y="3064618"/>
            <a:chExt cx="5168301" cy="1789646"/>
          </a:xfrm>
        </p:grpSpPr>
        <p:grpSp>
          <p:nvGrpSpPr>
            <p:cNvPr id="176" name="Google Shape;176;p8"/>
            <p:cNvGrpSpPr/>
            <p:nvPr/>
          </p:nvGrpSpPr>
          <p:grpSpPr>
            <a:xfrm>
              <a:off x="4330501" y="3064618"/>
              <a:ext cx="1681566" cy="1705934"/>
              <a:chOff x="19738976" y="4878387"/>
              <a:chExt cx="4602160" cy="4668838"/>
            </a:xfrm>
          </p:grpSpPr>
          <p:sp>
            <p:nvSpPr>
              <p:cNvPr id="177" name="Google Shape;177;p8"/>
              <p:cNvSpPr/>
              <p:nvPr/>
            </p:nvSpPr>
            <p:spPr>
              <a:xfrm>
                <a:off x="19897723" y="5070476"/>
                <a:ext cx="4443413" cy="4410074"/>
              </a:xfrm>
              <a:custGeom>
                <a:rect b="b" l="l" r="r" t="t"/>
                <a:pathLst>
                  <a:path extrusionOk="0" h="392" w="395">
                    <a:moveTo>
                      <a:pt x="394" y="186"/>
                    </a:moveTo>
                    <a:cubicBezTo>
                      <a:pt x="391" y="144"/>
                      <a:pt x="374" y="109"/>
                      <a:pt x="351" y="81"/>
                    </a:cubicBezTo>
                    <a:cubicBezTo>
                      <a:pt x="349" y="79"/>
                      <a:pt x="347" y="76"/>
                      <a:pt x="345" y="74"/>
                    </a:cubicBezTo>
                    <a:cubicBezTo>
                      <a:pt x="345" y="74"/>
                      <a:pt x="345" y="74"/>
                      <a:pt x="346" y="74"/>
                    </a:cubicBezTo>
                    <a:cubicBezTo>
                      <a:pt x="346" y="74"/>
                      <a:pt x="346" y="73"/>
                      <a:pt x="346" y="73"/>
                    </a:cubicBezTo>
                    <a:cubicBezTo>
                      <a:pt x="345" y="73"/>
                      <a:pt x="345" y="73"/>
                      <a:pt x="344" y="73"/>
                    </a:cubicBezTo>
                    <a:cubicBezTo>
                      <a:pt x="344" y="73"/>
                      <a:pt x="344" y="73"/>
                      <a:pt x="344" y="74"/>
                    </a:cubicBezTo>
                    <a:cubicBezTo>
                      <a:pt x="341" y="70"/>
                      <a:pt x="338" y="67"/>
                      <a:pt x="334" y="63"/>
                    </a:cubicBezTo>
                    <a:cubicBezTo>
                      <a:pt x="334" y="63"/>
                      <a:pt x="335" y="63"/>
                      <a:pt x="334" y="61"/>
                    </a:cubicBezTo>
                    <a:cubicBezTo>
                      <a:pt x="334" y="62"/>
                      <a:pt x="333" y="62"/>
                      <a:pt x="333" y="63"/>
                    </a:cubicBezTo>
                    <a:cubicBezTo>
                      <a:pt x="316" y="46"/>
                      <a:pt x="295" y="33"/>
                      <a:pt x="270" y="23"/>
                    </a:cubicBezTo>
                    <a:cubicBezTo>
                      <a:pt x="270" y="23"/>
                      <a:pt x="270" y="23"/>
                      <a:pt x="270" y="23"/>
                    </a:cubicBezTo>
                    <a:cubicBezTo>
                      <a:pt x="270" y="23"/>
                      <a:pt x="270" y="23"/>
                      <a:pt x="270" y="23"/>
                    </a:cubicBezTo>
                    <a:cubicBezTo>
                      <a:pt x="267" y="22"/>
                      <a:pt x="264" y="21"/>
                      <a:pt x="261" y="20"/>
                    </a:cubicBezTo>
                    <a:cubicBezTo>
                      <a:pt x="262" y="19"/>
                      <a:pt x="263" y="17"/>
                      <a:pt x="262" y="16"/>
                    </a:cubicBezTo>
                    <a:cubicBezTo>
                      <a:pt x="262" y="17"/>
                      <a:pt x="261" y="18"/>
                      <a:pt x="260" y="20"/>
                    </a:cubicBezTo>
                    <a:cubicBezTo>
                      <a:pt x="260" y="19"/>
                      <a:pt x="260" y="19"/>
                      <a:pt x="259" y="19"/>
                    </a:cubicBezTo>
                    <a:cubicBezTo>
                      <a:pt x="259" y="19"/>
                      <a:pt x="260" y="19"/>
                      <a:pt x="260" y="19"/>
                    </a:cubicBezTo>
                    <a:cubicBezTo>
                      <a:pt x="260" y="18"/>
                      <a:pt x="259" y="18"/>
                      <a:pt x="260" y="18"/>
                    </a:cubicBezTo>
                    <a:cubicBezTo>
                      <a:pt x="260" y="18"/>
                      <a:pt x="260" y="18"/>
                      <a:pt x="260" y="18"/>
                    </a:cubicBezTo>
                    <a:cubicBezTo>
                      <a:pt x="260" y="18"/>
                      <a:pt x="260" y="18"/>
                      <a:pt x="260" y="18"/>
                    </a:cubicBezTo>
                    <a:cubicBezTo>
                      <a:pt x="260" y="18"/>
                      <a:pt x="260" y="18"/>
                      <a:pt x="260" y="18"/>
                    </a:cubicBezTo>
                    <a:cubicBezTo>
                      <a:pt x="260" y="17"/>
                      <a:pt x="260" y="17"/>
                      <a:pt x="260" y="17"/>
                    </a:cubicBezTo>
                    <a:cubicBezTo>
                      <a:pt x="260" y="17"/>
                      <a:pt x="260" y="16"/>
                      <a:pt x="260" y="16"/>
                    </a:cubicBezTo>
                    <a:cubicBezTo>
                      <a:pt x="259" y="16"/>
                      <a:pt x="259" y="16"/>
                      <a:pt x="258" y="16"/>
                    </a:cubicBezTo>
                    <a:cubicBezTo>
                      <a:pt x="258" y="17"/>
                      <a:pt x="258" y="17"/>
                      <a:pt x="258" y="18"/>
                    </a:cubicBezTo>
                    <a:cubicBezTo>
                      <a:pt x="258" y="18"/>
                      <a:pt x="259" y="18"/>
                      <a:pt x="259" y="18"/>
                    </a:cubicBezTo>
                    <a:cubicBezTo>
                      <a:pt x="259" y="18"/>
                      <a:pt x="259" y="19"/>
                      <a:pt x="259" y="19"/>
                    </a:cubicBezTo>
                    <a:cubicBezTo>
                      <a:pt x="259" y="19"/>
                      <a:pt x="259" y="19"/>
                      <a:pt x="259" y="19"/>
                    </a:cubicBezTo>
                    <a:cubicBezTo>
                      <a:pt x="258" y="19"/>
                      <a:pt x="256" y="18"/>
                      <a:pt x="255" y="18"/>
                    </a:cubicBezTo>
                    <a:cubicBezTo>
                      <a:pt x="254" y="18"/>
                      <a:pt x="254" y="17"/>
                      <a:pt x="253" y="17"/>
                    </a:cubicBezTo>
                    <a:cubicBezTo>
                      <a:pt x="253" y="17"/>
                      <a:pt x="253" y="17"/>
                      <a:pt x="253" y="17"/>
                    </a:cubicBezTo>
                    <a:cubicBezTo>
                      <a:pt x="252" y="17"/>
                      <a:pt x="252" y="17"/>
                      <a:pt x="252" y="17"/>
                    </a:cubicBezTo>
                    <a:cubicBezTo>
                      <a:pt x="194" y="0"/>
                      <a:pt x="133" y="11"/>
                      <a:pt x="86" y="45"/>
                    </a:cubicBezTo>
                    <a:cubicBezTo>
                      <a:pt x="86" y="44"/>
                      <a:pt x="87" y="43"/>
                      <a:pt x="87" y="42"/>
                    </a:cubicBezTo>
                    <a:cubicBezTo>
                      <a:pt x="86" y="41"/>
                      <a:pt x="85" y="44"/>
                      <a:pt x="85" y="45"/>
                    </a:cubicBezTo>
                    <a:cubicBezTo>
                      <a:pt x="84" y="46"/>
                      <a:pt x="84" y="46"/>
                      <a:pt x="83" y="46"/>
                    </a:cubicBezTo>
                    <a:cubicBezTo>
                      <a:pt x="83" y="45"/>
                      <a:pt x="82" y="44"/>
                      <a:pt x="84" y="42"/>
                    </a:cubicBezTo>
                    <a:cubicBezTo>
                      <a:pt x="82" y="42"/>
                      <a:pt x="82" y="44"/>
                      <a:pt x="82" y="46"/>
                    </a:cubicBezTo>
                    <a:cubicBezTo>
                      <a:pt x="83" y="46"/>
                      <a:pt x="83" y="46"/>
                      <a:pt x="83" y="47"/>
                    </a:cubicBezTo>
                    <a:cubicBezTo>
                      <a:pt x="79" y="50"/>
                      <a:pt x="75" y="53"/>
                      <a:pt x="71" y="56"/>
                    </a:cubicBezTo>
                    <a:cubicBezTo>
                      <a:pt x="71" y="56"/>
                      <a:pt x="71" y="55"/>
                      <a:pt x="69" y="54"/>
                    </a:cubicBezTo>
                    <a:cubicBezTo>
                      <a:pt x="74" y="49"/>
                      <a:pt x="79" y="45"/>
                      <a:pt x="85" y="41"/>
                    </a:cubicBezTo>
                    <a:cubicBezTo>
                      <a:pt x="85" y="42"/>
                      <a:pt x="86" y="41"/>
                      <a:pt x="86" y="40"/>
                    </a:cubicBezTo>
                    <a:cubicBezTo>
                      <a:pt x="96" y="33"/>
                      <a:pt x="106" y="27"/>
                      <a:pt x="117" y="22"/>
                    </a:cubicBezTo>
                    <a:cubicBezTo>
                      <a:pt x="127" y="18"/>
                      <a:pt x="134" y="14"/>
                      <a:pt x="134" y="13"/>
                    </a:cubicBezTo>
                    <a:cubicBezTo>
                      <a:pt x="134" y="12"/>
                      <a:pt x="125" y="13"/>
                      <a:pt x="116" y="18"/>
                    </a:cubicBezTo>
                    <a:cubicBezTo>
                      <a:pt x="51" y="46"/>
                      <a:pt x="5" y="112"/>
                      <a:pt x="2" y="183"/>
                    </a:cubicBezTo>
                    <a:cubicBezTo>
                      <a:pt x="0" y="228"/>
                      <a:pt x="13" y="273"/>
                      <a:pt x="40" y="309"/>
                    </a:cubicBezTo>
                    <a:cubicBezTo>
                      <a:pt x="66" y="344"/>
                      <a:pt x="105" y="370"/>
                      <a:pt x="147" y="381"/>
                    </a:cubicBezTo>
                    <a:cubicBezTo>
                      <a:pt x="190" y="392"/>
                      <a:pt x="236" y="387"/>
                      <a:pt x="274" y="369"/>
                    </a:cubicBezTo>
                    <a:cubicBezTo>
                      <a:pt x="313" y="350"/>
                      <a:pt x="345" y="318"/>
                      <a:pt x="363" y="281"/>
                    </a:cubicBezTo>
                    <a:cubicBezTo>
                      <a:pt x="364" y="277"/>
                      <a:pt x="365" y="274"/>
                      <a:pt x="365" y="274"/>
                    </a:cubicBezTo>
                    <a:cubicBezTo>
                      <a:pt x="364" y="274"/>
                      <a:pt x="362" y="277"/>
                      <a:pt x="361" y="281"/>
                    </a:cubicBezTo>
                    <a:cubicBezTo>
                      <a:pt x="362" y="279"/>
                      <a:pt x="362" y="279"/>
                      <a:pt x="362" y="279"/>
                    </a:cubicBezTo>
                    <a:cubicBezTo>
                      <a:pt x="341" y="318"/>
                      <a:pt x="306" y="352"/>
                      <a:pt x="263" y="368"/>
                    </a:cubicBezTo>
                    <a:cubicBezTo>
                      <a:pt x="248" y="373"/>
                      <a:pt x="231" y="376"/>
                      <a:pt x="214" y="377"/>
                    </a:cubicBezTo>
                    <a:cubicBezTo>
                      <a:pt x="231" y="375"/>
                      <a:pt x="248" y="371"/>
                      <a:pt x="264" y="365"/>
                    </a:cubicBezTo>
                    <a:cubicBezTo>
                      <a:pt x="310" y="345"/>
                      <a:pt x="341" y="309"/>
                      <a:pt x="358" y="267"/>
                    </a:cubicBezTo>
                    <a:cubicBezTo>
                      <a:pt x="358" y="266"/>
                      <a:pt x="357" y="267"/>
                      <a:pt x="357" y="267"/>
                    </a:cubicBezTo>
                    <a:cubicBezTo>
                      <a:pt x="358" y="265"/>
                      <a:pt x="357" y="265"/>
                      <a:pt x="357" y="266"/>
                    </a:cubicBezTo>
                    <a:cubicBezTo>
                      <a:pt x="356" y="267"/>
                      <a:pt x="355" y="269"/>
                      <a:pt x="354" y="271"/>
                    </a:cubicBezTo>
                    <a:cubicBezTo>
                      <a:pt x="336" y="312"/>
                      <a:pt x="300" y="344"/>
                      <a:pt x="259" y="360"/>
                    </a:cubicBezTo>
                    <a:cubicBezTo>
                      <a:pt x="259" y="359"/>
                      <a:pt x="257" y="358"/>
                      <a:pt x="258" y="361"/>
                    </a:cubicBezTo>
                    <a:cubicBezTo>
                      <a:pt x="257" y="361"/>
                      <a:pt x="256" y="362"/>
                      <a:pt x="255" y="362"/>
                    </a:cubicBezTo>
                    <a:cubicBezTo>
                      <a:pt x="255" y="362"/>
                      <a:pt x="255" y="362"/>
                      <a:pt x="255" y="361"/>
                    </a:cubicBezTo>
                    <a:cubicBezTo>
                      <a:pt x="254" y="361"/>
                      <a:pt x="254" y="361"/>
                      <a:pt x="253" y="361"/>
                    </a:cubicBezTo>
                    <a:cubicBezTo>
                      <a:pt x="253" y="362"/>
                      <a:pt x="253" y="362"/>
                      <a:pt x="253" y="363"/>
                    </a:cubicBezTo>
                    <a:cubicBezTo>
                      <a:pt x="253" y="363"/>
                      <a:pt x="253" y="363"/>
                      <a:pt x="253" y="363"/>
                    </a:cubicBezTo>
                    <a:cubicBezTo>
                      <a:pt x="240" y="367"/>
                      <a:pt x="226" y="371"/>
                      <a:pt x="212" y="372"/>
                    </a:cubicBezTo>
                    <a:cubicBezTo>
                      <a:pt x="211" y="372"/>
                      <a:pt x="210" y="372"/>
                      <a:pt x="208" y="372"/>
                    </a:cubicBezTo>
                    <a:cubicBezTo>
                      <a:pt x="208" y="371"/>
                      <a:pt x="206" y="371"/>
                      <a:pt x="207" y="372"/>
                    </a:cubicBezTo>
                    <a:cubicBezTo>
                      <a:pt x="206" y="372"/>
                      <a:pt x="206" y="372"/>
                      <a:pt x="205" y="372"/>
                    </a:cubicBezTo>
                    <a:cubicBezTo>
                      <a:pt x="206" y="371"/>
                      <a:pt x="203" y="371"/>
                      <a:pt x="204" y="373"/>
                    </a:cubicBezTo>
                    <a:cubicBezTo>
                      <a:pt x="146" y="376"/>
                      <a:pt x="86" y="349"/>
                      <a:pt x="50" y="302"/>
                    </a:cubicBezTo>
                    <a:cubicBezTo>
                      <a:pt x="49" y="301"/>
                      <a:pt x="49" y="301"/>
                      <a:pt x="49" y="301"/>
                    </a:cubicBezTo>
                    <a:cubicBezTo>
                      <a:pt x="35" y="280"/>
                      <a:pt x="24" y="257"/>
                      <a:pt x="19" y="233"/>
                    </a:cubicBezTo>
                    <a:cubicBezTo>
                      <a:pt x="18" y="228"/>
                      <a:pt x="17" y="225"/>
                      <a:pt x="17" y="225"/>
                    </a:cubicBezTo>
                    <a:cubicBezTo>
                      <a:pt x="16" y="225"/>
                      <a:pt x="16" y="225"/>
                      <a:pt x="16" y="226"/>
                    </a:cubicBezTo>
                    <a:cubicBezTo>
                      <a:pt x="14" y="216"/>
                      <a:pt x="13" y="206"/>
                      <a:pt x="13" y="196"/>
                    </a:cubicBezTo>
                    <a:cubicBezTo>
                      <a:pt x="13" y="192"/>
                      <a:pt x="13" y="188"/>
                      <a:pt x="13" y="186"/>
                    </a:cubicBezTo>
                    <a:cubicBezTo>
                      <a:pt x="14" y="165"/>
                      <a:pt x="20" y="145"/>
                      <a:pt x="28" y="126"/>
                    </a:cubicBezTo>
                    <a:cubicBezTo>
                      <a:pt x="25" y="133"/>
                      <a:pt x="23" y="139"/>
                      <a:pt x="21" y="146"/>
                    </a:cubicBezTo>
                    <a:cubicBezTo>
                      <a:pt x="6" y="202"/>
                      <a:pt x="21" y="263"/>
                      <a:pt x="55" y="303"/>
                    </a:cubicBezTo>
                    <a:cubicBezTo>
                      <a:pt x="68" y="319"/>
                      <a:pt x="83" y="331"/>
                      <a:pt x="99" y="341"/>
                    </a:cubicBezTo>
                    <a:cubicBezTo>
                      <a:pt x="108" y="346"/>
                      <a:pt x="117" y="351"/>
                      <a:pt x="126" y="355"/>
                    </a:cubicBezTo>
                    <a:cubicBezTo>
                      <a:pt x="126" y="355"/>
                      <a:pt x="126" y="355"/>
                      <a:pt x="126" y="356"/>
                    </a:cubicBezTo>
                    <a:cubicBezTo>
                      <a:pt x="126" y="356"/>
                      <a:pt x="127" y="356"/>
                      <a:pt x="127" y="356"/>
                    </a:cubicBezTo>
                    <a:cubicBezTo>
                      <a:pt x="148" y="365"/>
                      <a:pt x="171" y="370"/>
                      <a:pt x="196" y="370"/>
                    </a:cubicBezTo>
                    <a:cubicBezTo>
                      <a:pt x="196" y="370"/>
                      <a:pt x="196" y="370"/>
                      <a:pt x="196" y="370"/>
                    </a:cubicBezTo>
                    <a:cubicBezTo>
                      <a:pt x="196" y="370"/>
                      <a:pt x="197" y="370"/>
                      <a:pt x="197" y="370"/>
                    </a:cubicBezTo>
                    <a:cubicBezTo>
                      <a:pt x="197" y="370"/>
                      <a:pt x="197" y="370"/>
                      <a:pt x="197" y="370"/>
                    </a:cubicBezTo>
                    <a:cubicBezTo>
                      <a:pt x="219" y="370"/>
                      <a:pt x="240" y="365"/>
                      <a:pt x="260" y="358"/>
                    </a:cubicBezTo>
                    <a:cubicBezTo>
                      <a:pt x="260" y="358"/>
                      <a:pt x="260" y="358"/>
                      <a:pt x="261" y="358"/>
                    </a:cubicBezTo>
                    <a:cubicBezTo>
                      <a:pt x="261" y="358"/>
                      <a:pt x="261" y="358"/>
                      <a:pt x="261" y="357"/>
                    </a:cubicBezTo>
                    <a:cubicBezTo>
                      <a:pt x="262" y="357"/>
                      <a:pt x="263" y="356"/>
                      <a:pt x="264" y="356"/>
                    </a:cubicBezTo>
                    <a:cubicBezTo>
                      <a:pt x="265" y="356"/>
                      <a:pt x="265" y="356"/>
                      <a:pt x="266" y="356"/>
                    </a:cubicBezTo>
                    <a:cubicBezTo>
                      <a:pt x="265" y="356"/>
                      <a:pt x="265" y="356"/>
                      <a:pt x="265" y="355"/>
                    </a:cubicBezTo>
                    <a:cubicBezTo>
                      <a:pt x="271" y="353"/>
                      <a:pt x="276" y="350"/>
                      <a:pt x="281" y="347"/>
                    </a:cubicBezTo>
                    <a:cubicBezTo>
                      <a:pt x="280" y="349"/>
                      <a:pt x="284" y="349"/>
                      <a:pt x="282" y="347"/>
                    </a:cubicBezTo>
                    <a:cubicBezTo>
                      <a:pt x="282" y="347"/>
                      <a:pt x="283" y="347"/>
                      <a:pt x="283" y="346"/>
                    </a:cubicBezTo>
                    <a:cubicBezTo>
                      <a:pt x="283" y="346"/>
                      <a:pt x="284" y="346"/>
                      <a:pt x="284" y="346"/>
                    </a:cubicBezTo>
                    <a:cubicBezTo>
                      <a:pt x="284" y="346"/>
                      <a:pt x="284" y="346"/>
                      <a:pt x="284" y="346"/>
                    </a:cubicBezTo>
                    <a:cubicBezTo>
                      <a:pt x="286" y="344"/>
                      <a:pt x="289" y="343"/>
                      <a:pt x="291" y="341"/>
                    </a:cubicBezTo>
                    <a:cubicBezTo>
                      <a:pt x="292" y="342"/>
                      <a:pt x="292" y="342"/>
                      <a:pt x="292" y="342"/>
                    </a:cubicBezTo>
                    <a:cubicBezTo>
                      <a:pt x="293" y="342"/>
                      <a:pt x="293" y="342"/>
                      <a:pt x="293" y="341"/>
                    </a:cubicBezTo>
                    <a:cubicBezTo>
                      <a:pt x="293" y="341"/>
                      <a:pt x="293" y="341"/>
                      <a:pt x="293" y="340"/>
                    </a:cubicBezTo>
                    <a:cubicBezTo>
                      <a:pt x="340" y="309"/>
                      <a:pt x="371" y="256"/>
                      <a:pt x="371" y="195"/>
                    </a:cubicBezTo>
                    <a:cubicBezTo>
                      <a:pt x="371" y="167"/>
                      <a:pt x="364" y="142"/>
                      <a:pt x="353" y="118"/>
                    </a:cubicBezTo>
                    <a:cubicBezTo>
                      <a:pt x="353" y="119"/>
                      <a:pt x="353" y="119"/>
                      <a:pt x="354" y="119"/>
                    </a:cubicBezTo>
                    <a:cubicBezTo>
                      <a:pt x="355" y="118"/>
                      <a:pt x="353" y="117"/>
                      <a:pt x="353" y="118"/>
                    </a:cubicBezTo>
                    <a:cubicBezTo>
                      <a:pt x="351" y="113"/>
                      <a:pt x="348" y="109"/>
                      <a:pt x="346" y="105"/>
                    </a:cubicBezTo>
                    <a:cubicBezTo>
                      <a:pt x="346" y="105"/>
                      <a:pt x="346" y="105"/>
                      <a:pt x="346" y="105"/>
                    </a:cubicBezTo>
                    <a:cubicBezTo>
                      <a:pt x="346" y="105"/>
                      <a:pt x="346" y="105"/>
                      <a:pt x="346" y="105"/>
                    </a:cubicBezTo>
                    <a:cubicBezTo>
                      <a:pt x="342" y="98"/>
                      <a:pt x="337" y="91"/>
                      <a:pt x="332" y="85"/>
                    </a:cubicBezTo>
                    <a:cubicBezTo>
                      <a:pt x="332" y="85"/>
                      <a:pt x="332" y="84"/>
                      <a:pt x="332" y="84"/>
                    </a:cubicBezTo>
                    <a:cubicBezTo>
                      <a:pt x="332" y="84"/>
                      <a:pt x="332" y="84"/>
                      <a:pt x="331" y="84"/>
                    </a:cubicBezTo>
                    <a:cubicBezTo>
                      <a:pt x="318" y="68"/>
                      <a:pt x="302" y="54"/>
                      <a:pt x="284" y="44"/>
                    </a:cubicBezTo>
                    <a:cubicBezTo>
                      <a:pt x="284" y="44"/>
                      <a:pt x="284" y="44"/>
                      <a:pt x="284" y="44"/>
                    </a:cubicBezTo>
                    <a:cubicBezTo>
                      <a:pt x="308" y="57"/>
                      <a:pt x="329" y="77"/>
                      <a:pt x="345" y="100"/>
                    </a:cubicBezTo>
                    <a:cubicBezTo>
                      <a:pt x="344" y="100"/>
                      <a:pt x="344" y="103"/>
                      <a:pt x="346" y="102"/>
                    </a:cubicBezTo>
                    <a:cubicBezTo>
                      <a:pt x="346" y="102"/>
                      <a:pt x="346" y="102"/>
                      <a:pt x="346" y="102"/>
                    </a:cubicBezTo>
                    <a:cubicBezTo>
                      <a:pt x="348" y="105"/>
                      <a:pt x="350" y="108"/>
                      <a:pt x="351" y="111"/>
                    </a:cubicBezTo>
                    <a:cubicBezTo>
                      <a:pt x="351" y="111"/>
                      <a:pt x="351" y="111"/>
                      <a:pt x="351" y="112"/>
                    </a:cubicBezTo>
                    <a:cubicBezTo>
                      <a:pt x="352" y="112"/>
                      <a:pt x="352" y="112"/>
                      <a:pt x="352" y="112"/>
                    </a:cubicBezTo>
                    <a:cubicBezTo>
                      <a:pt x="359" y="123"/>
                      <a:pt x="364" y="135"/>
                      <a:pt x="368" y="147"/>
                    </a:cubicBezTo>
                    <a:cubicBezTo>
                      <a:pt x="370" y="154"/>
                      <a:pt x="372" y="159"/>
                      <a:pt x="372" y="157"/>
                    </a:cubicBezTo>
                    <a:cubicBezTo>
                      <a:pt x="373" y="156"/>
                      <a:pt x="372" y="149"/>
                      <a:pt x="370" y="142"/>
                    </a:cubicBezTo>
                    <a:cubicBezTo>
                      <a:pt x="364" y="123"/>
                      <a:pt x="355" y="106"/>
                      <a:pt x="343" y="90"/>
                    </a:cubicBezTo>
                    <a:cubicBezTo>
                      <a:pt x="344" y="90"/>
                      <a:pt x="344" y="90"/>
                      <a:pt x="344" y="90"/>
                    </a:cubicBezTo>
                    <a:cubicBezTo>
                      <a:pt x="344" y="90"/>
                      <a:pt x="344" y="89"/>
                      <a:pt x="344" y="89"/>
                    </a:cubicBezTo>
                    <a:cubicBezTo>
                      <a:pt x="344" y="89"/>
                      <a:pt x="343" y="89"/>
                      <a:pt x="343" y="89"/>
                    </a:cubicBezTo>
                    <a:cubicBezTo>
                      <a:pt x="343" y="89"/>
                      <a:pt x="343" y="89"/>
                      <a:pt x="343" y="90"/>
                    </a:cubicBezTo>
                    <a:cubicBezTo>
                      <a:pt x="339" y="85"/>
                      <a:pt x="336" y="81"/>
                      <a:pt x="332" y="76"/>
                    </a:cubicBezTo>
                    <a:cubicBezTo>
                      <a:pt x="332" y="76"/>
                      <a:pt x="332" y="76"/>
                      <a:pt x="332" y="76"/>
                    </a:cubicBezTo>
                    <a:cubicBezTo>
                      <a:pt x="331" y="76"/>
                      <a:pt x="331" y="75"/>
                      <a:pt x="331" y="75"/>
                    </a:cubicBezTo>
                    <a:cubicBezTo>
                      <a:pt x="331" y="75"/>
                      <a:pt x="331" y="75"/>
                      <a:pt x="331" y="75"/>
                    </a:cubicBezTo>
                    <a:cubicBezTo>
                      <a:pt x="316" y="59"/>
                      <a:pt x="298" y="46"/>
                      <a:pt x="279" y="36"/>
                    </a:cubicBezTo>
                    <a:cubicBezTo>
                      <a:pt x="279" y="36"/>
                      <a:pt x="279" y="35"/>
                      <a:pt x="278" y="35"/>
                    </a:cubicBezTo>
                    <a:cubicBezTo>
                      <a:pt x="278" y="35"/>
                      <a:pt x="278" y="35"/>
                      <a:pt x="278" y="35"/>
                    </a:cubicBezTo>
                    <a:cubicBezTo>
                      <a:pt x="272" y="32"/>
                      <a:pt x="265" y="29"/>
                      <a:pt x="259" y="27"/>
                    </a:cubicBezTo>
                    <a:cubicBezTo>
                      <a:pt x="258" y="27"/>
                      <a:pt x="257" y="27"/>
                      <a:pt x="257" y="26"/>
                    </a:cubicBezTo>
                    <a:cubicBezTo>
                      <a:pt x="257" y="26"/>
                      <a:pt x="257" y="26"/>
                      <a:pt x="257" y="25"/>
                    </a:cubicBezTo>
                    <a:cubicBezTo>
                      <a:pt x="256" y="25"/>
                      <a:pt x="256" y="25"/>
                      <a:pt x="255" y="25"/>
                    </a:cubicBezTo>
                    <a:cubicBezTo>
                      <a:pt x="255" y="26"/>
                      <a:pt x="255" y="26"/>
                      <a:pt x="255" y="26"/>
                    </a:cubicBezTo>
                    <a:cubicBezTo>
                      <a:pt x="252" y="25"/>
                      <a:pt x="248" y="23"/>
                      <a:pt x="245" y="22"/>
                    </a:cubicBezTo>
                    <a:cubicBezTo>
                      <a:pt x="245" y="22"/>
                      <a:pt x="245" y="22"/>
                      <a:pt x="245" y="22"/>
                    </a:cubicBezTo>
                    <a:cubicBezTo>
                      <a:pt x="245" y="21"/>
                      <a:pt x="244" y="21"/>
                      <a:pt x="244" y="22"/>
                    </a:cubicBezTo>
                    <a:cubicBezTo>
                      <a:pt x="243" y="22"/>
                      <a:pt x="241" y="22"/>
                      <a:pt x="240" y="21"/>
                    </a:cubicBezTo>
                    <a:cubicBezTo>
                      <a:pt x="240" y="21"/>
                      <a:pt x="240" y="21"/>
                      <a:pt x="240" y="20"/>
                    </a:cubicBezTo>
                    <a:cubicBezTo>
                      <a:pt x="240" y="20"/>
                      <a:pt x="239" y="20"/>
                      <a:pt x="239" y="20"/>
                    </a:cubicBezTo>
                    <a:cubicBezTo>
                      <a:pt x="239" y="21"/>
                      <a:pt x="239" y="21"/>
                      <a:pt x="239" y="21"/>
                    </a:cubicBezTo>
                    <a:cubicBezTo>
                      <a:pt x="237" y="20"/>
                      <a:pt x="235" y="20"/>
                      <a:pt x="234" y="20"/>
                    </a:cubicBezTo>
                    <a:cubicBezTo>
                      <a:pt x="234" y="20"/>
                      <a:pt x="234" y="20"/>
                      <a:pt x="234" y="20"/>
                    </a:cubicBezTo>
                    <a:cubicBezTo>
                      <a:pt x="234" y="20"/>
                      <a:pt x="234" y="20"/>
                      <a:pt x="234" y="20"/>
                    </a:cubicBezTo>
                    <a:cubicBezTo>
                      <a:pt x="232" y="19"/>
                      <a:pt x="231" y="19"/>
                      <a:pt x="229" y="19"/>
                    </a:cubicBezTo>
                    <a:cubicBezTo>
                      <a:pt x="230" y="18"/>
                      <a:pt x="230" y="17"/>
                      <a:pt x="231" y="15"/>
                    </a:cubicBezTo>
                    <a:cubicBezTo>
                      <a:pt x="229" y="15"/>
                      <a:pt x="230" y="18"/>
                      <a:pt x="228" y="18"/>
                    </a:cubicBezTo>
                    <a:cubicBezTo>
                      <a:pt x="228" y="18"/>
                      <a:pt x="228" y="18"/>
                      <a:pt x="228" y="18"/>
                    </a:cubicBezTo>
                    <a:cubicBezTo>
                      <a:pt x="220" y="17"/>
                      <a:pt x="213" y="16"/>
                      <a:pt x="206" y="16"/>
                    </a:cubicBezTo>
                    <a:cubicBezTo>
                      <a:pt x="205" y="15"/>
                      <a:pt x="205" y="15"/>
                      <a:pt x="205" y="16"/>
                    </a:cubicBezTo>
                    <a:cubicBezTo>
                      <a:pt x="204" y="16"/>
                      <a:pt x="203" y="16"/>
                      <a:pt x="203" y="16"/>
                    </a:cubicBezTo>
                    <a:cubicBezTo>
                      <a:pt x="203" y="16"/>
                      <a:pt x="203" y="16"/>
                      <a:pt x="203" y="16"/>
                    </a:cubicBezTo>
                    <a:cubicBezTo>
                      <a:pt x="202" y="16"/>
                      <a:pt x="202" y="16"/>
                      <a:pt x="202" y="16"/>
                    </a:cubicBezTo>
                    <a:cubicBezTo>
                      <a:pt x="164" y="14"/>
                      <a:pt x="126" y="25"/>
                      <a:pt x="95" y="45"/>
                    </a:cubicBezTo>
                    <a:cubicBezTo>
                      <a:pt x="95" y="45"/>
                      <a:pt x="95" y="44"/>
                      <a:pt x="95" y="44"/>
                    </a:cubicBezTo>
                    <a:cubicBezTo>
                      <a:pt x="92" y="43"/>
                      <a:pt x="94" y="46"/>
                      <a:pt x="93" y="46"/>
                    </a:cubicBezTo>
                    <a:cubicBezTo>
                      <a:pt x="92" y="46"/>
                      <a:pt x="92" y="47"/>
                      <a:pt x="93" y="47"/>
                    </a:cubicBezTo>
                    <a:cubicBezTo>
                      <a:pt x="91" y="47"/>
                      <a:pt x="90" y="48"/>
                      <a:pt x="89" y="49"/>
                    </a:cubicBezTo>
                    <a:cubicBezTo>
                      <a:pt x="89" y="49"/>
                      <a:pt x="89" y="49"/>
                      <a:pt x="89" y="49"/>
                    </a:cubicBezTo>
                    <a:cubicBezTo>
                      <a:pt x="88" y="49"/>
                      <a:pt x="88" y="49"/>
                      <a:pt x="87" y="49"/>
                    </a:cubicBezTo>
                    <a:cubicBezTo>
                      <a:pt x="87" y="49"/>
                      <a:pt x="87" y="50"/>
                      <a:pt x="87" y="50"/>
                    </a:cubicBezTo>
                    <a:cubicBezTo>
                      <a:pt x="85" y="52"/>
                      <a:pt x="84" y="53"/>
                      <a:pt x="82" y="55"/>
                    </a:cubicBezTo>
                    <a:cubicBezTo>
                      <a:pt x="82" y="54"/>
                      <a:pt x="82" y="54"/>
                      <a:pt x="82" y="55"/>
                    </a:cubicBezTo>
                    <a:cubicBezTo>
                      <a:pt x="79" y="57"/>
                      <a:pt x="77" y="59"/>
                      <a:pt x="74" y="61"/>
                    </a:cubicBezTo>
                    <a:cubicBezTo>
                      <a:pt x="74" y="61"/>
                      <a:pt x="74" y="61"/>
                      <a:pt x="74" y="61"/>
                    </a:cubicBezTo>
                    <a:cubicBezTo>
                      <a:pt x="74" y="61"/>
                      <a:pt x="74" y="61"/>
                      <a:pt x="74" y="61"/>
                    </a:cubicBezTo>
                    <a:cubicBezTo>
                      <a:pt x="70" y="65"/>
                      <a:pt x="66" y="69"/>
                      <a:pt x="63" y="72"/>
                    </a:cubicBezTo>
                    <a:cubicBezTo>
                      <a:pt x="49" y="85"/>
                      <a:pt x="38" y="100"/>
                      <a:pt x="29" y="117"/>
                    </a:cubicBezTo>
                    <a:cubicBezTo>
                      <a:pt x="32" y="112"/>
                      <a:pt x="34" y="107"/>
                      <a:pt x="38" y="102"/>
                    </a:cubicBezTo>
                    <a:cubicBezTo>
                      <a:pt x="47" y="86"/>
                      <a:pt x="59" y="72"/>
                      <a:pt x="72" y="60"/>
                    </a:cubicBezTo>
                    <a:cubicBezTo>
                      <a:pt x="73" y="60"/>
                      <a:pt x="73" y="60"/>
                      <a:pt x="73" y="59"/>
                    </a:cubicBezTo>
                    <a:cubicBezTo>
                      <a:pt x="75" y="58"/>
                      <a:pt x="76" y="56"/>
                      <a:pt x="78" y="55"/>
                    </a:cubicBezTo>
                    <a:cubicBezTo>
                      <a:pt x="78" y="55"/>
                      <a:pt x="79" y="56"/>
                      <a:pt x="79" y="55"/>
                    </a:cubicBezTo>
                    <a:cubicBezTo>
                      <a:pt x="79" y="55"/>
                      <a:pt x="79" y="54"/>
                      <a:pt x="79" y="54"/>
                    </a:cubicBezTo>
                    <a:cubicBezTo>
                      <a:pt x="81" y="53"/>
                      <a:pt x="83" y="51"/>
                      <a:pt x="85" y="50"/>
                    </a:cubicBezTo>
                    <a:cubicBezTo>
                      <a:pt x="85" y="50"/>
                      <a:pt x="85" y="51"/>
                      <a:pt x="85" y="51"/>
                    </a:cubicBezTo>
                    <a:cubicBezTo>
                      <a:pt x="85" y="50"/>
                      <a:pt x="86" y="50"/>
                      <a:pt x="86" y="49"/>
                    </a:cubicBezTo>
                    <a:cubicBezTo>
                      <a:pt x="123" y="22"/>
                      <a:pt x="169" y="9"/>
                      <a:pt x="215" y="13"/>
                    </a:cubicBezTo>
                    <a:cubicBezTo>
                      <a:pt x="215" y="13"/>
                      <a:pt x="215" y="13"/>
                      <a:pt x="215" y="13"/>
                    </a:cubicBezTo>
                    <a:cubicBezTo>
                      <a:pt x="215" y="13"/>
                      <a:pt x="215" y="14"/>
                      <a:pt x="215" y="14"/>
                    </a:cubicBezTo>
                    <a:cubicBezTo>
                      <a:pt x="216" y="14"/>
                      <a:pt x="216" y="14"/>
                      <a:pt x="216" y="14"/>
                    </a:cubicBezTo>
                    <a:cubicBezTo>
                      <a:pt x="216" y="14"/>
                      <a:pt x="216" y="13"/>
                      <a:pt x="216" y="13"/>
                    </a:cubicBezTo>
                    <a:cubicBezTo>
                      <a:pt x="223" y="13"/>
                      <a:pt x="229" y="14"/>
                      <a:pt x="236" y="16"/>
                    </a:cubicBezTo>
                    <a:cubicBezTo>
                      <a:pt x="235" y="18"/>
                      <a:pt x="238" y="17"/>
                      <a:pt x="237" y="19"/>
                    </a:cubicBezTo>
                    <a:cubicBezTo>
                      <a:pt x="238" y="19"/>
                      <a:pt x="238" y="17"/>
                      <a:pt x="237" y="16"/>
                    </a:cubicBezTo>
                    <a:cubicBezTo>
                      <a:pt x="239" y="16"/>
                      <a:pt x="240" y="16"/>
                      <a:pt x="242" y="17"/>
                    </a:cubicBezTo>
                    <a:cubicBezTo>
                      <a:pt x="242" y="17"/>
                      <a:pt x="242" y="17"/>
                      <a:pt x="242" y="18"/>
                    </a:cubicBezTo>
                    <a:cubicBezTo>
                      <a:pt x="242" y="17"/>
                      <a:pt x="242" y="17"/>
                      <a:pt x="243" y="17"/>
                    </a:cubicBezTo>
                    <a:cubicBezTo>
                      <a:pt x="247" y="18"/>
                      <a:pt x="251" y="19"/>
                      <a:pt x="255" y="20"/>
                    </a:cubicBezTo>
                    <a:cubicBezTo>
                      <a:pt x="254" y="22"/>
                      <a:pt x="255" y="21"/>
                      <a:pt x="255" y="20"/>
                    </a:cubicBezTo>
                    <a:cubicBezTo>
                      <a:pt x="256" y="21"/>
                      <a:pt x="257" y="21"/>
                      <a:pt x="258" y="21"/>
                    </a:cubicBezTo>
                    <a:cubicBezTo>
                      <a:pt x="261" y="22"/>
                      <a:pt x="264" y="23"/>
                      <a:pt x="267" y="24"/>
                    </a:cubicBezTo>
                    <a:cubicBezTo>
                      <a:pt x="266" y="26"/>
                      <a:pt x="268" y="26"/>
                      <a:pt x="268" y="25"/>
                    </a:cubicBezTo>
                    <a:cubicBezTo>
                      <a:pt x="269" y="25"/>
                      <a:pt x="270" y="25"/>
                      <a:pt x="270" y="26"/>
                    </a:cubicBezTo>
                    <a:cubicBezTo>
                      <a:pt x="271" y="26"/>
                      <a:pt x="272" y="27"/>
                      <a:pt x="272" y="27"/>
                    </a:cubicBezTo>
                    <a:cubicBezTo>
                      <a:pt x="272" y="27"/>
                      <a:pt x="272" y="26"/>
                      <a:pt x="272" y="26"/>
                    </a:cubicBezTo>
                    <a:cubicBezTo>
                      <a:pt x="273" y="27"/>
                      <a:pt x="275" y="27"/>
                      <a:pt x="276" y="28"/>
                    </a:cubicBezTo>
                    <a:cubicBezTo>
                      <a:pt x="276" y="28"/>
                      <a:pt x="276" y="29"/>
                      <a:pt x="276" y="29"/>
                    </a:cubicBezTo>
                    <a:cubicBezTo>
                      <a:pt x="276" y="29"/>
                      <a:pt x="277" y="29"/>
                      <a:pt x="277" y="28"/>
                    </a:cubicBezTo>
                    <a:cubicBezTo>
                      <a:pt x="277" y="28"/>
                      <a:pt x="278" y="29"/>
                      <a:pt x="278" y="29"/>
                    </a:cubicBezTo>
                    <a:cubicBezTo>
                      <a:pt x="278" y="30"/>
                      <a:pt x="278" y="30"/>
                      <a:pt x="277" y="30"/>
                    </a:cubicBezTo>
                    <a:cubicBezTo>
                      <a:pt x="278" y="32"/>
                      <a:pt x="279" y="31"/>
                      <a:pt x="279" y="29"/>
                    </a:cubicBezTo>
                    <a:cubicBezTo>
                      <a:pt x="279" y="29"/>
                      <a:pt x="280" y="30"/>
                      <a:pt x="280" y="30"/>
                    </a:cubicBezTo>
                    <a:cubicBezTo>
                      <a:pt x="280" y="30"/>
                      <a:pt x="280" y="31"/>
                      <a:pt x="280" y="31"/>
                    </a:cubicBezTo>
                    <a:cubicBezTo>
                      <a:pt x="281" y="31"/>
                      <a:pt x="281" y="31"/>
                      <a:pt x="282" y="31"/>
                    </a:cubicBezTo>
                    <a:cubicBezTo>
                      <a:pt x="282" y="31"/>
                      <a:pt x="282" y="31"/>
                      <a:pt x="282" y="31"/>
                    </a:cubicBezTo>
                    <a:cubicBezTo>
                      <a:pt x="282" y="31"/>
                      <a:pt x="282" y="31"/>
                      <a:pt x="283" y="31"/>
                    </a:cubicBezTo>
                    <a:cubicBezTo>
                      <a:pt x="282" y="32"/>
                      <a:pt x="282" y="34"/>
                      <a:pt x="280" y="34"/>
                    </a:cubicBezTo>
                    <a:cubicBezTo>
                      <a:pt x="280" y="35"/>
                      <a:pt x="280" y="35"/>
                      <a:pt x="280" y="36"/>
                    </a:cubicBezTo>
                    <a:cubicBezTo>
                      <a:pt x="282" y="35"/>
                      <a:pt x="283" y="33"/>
                      <a:pt x="284" y="32"/>
                    </a:cubicBezTo>
                    <a:cubicBezTo>
                      <a:pt x="346" y="62"/>
                      <a:pt x="388" y="121"/>
                      <a:pt x="393" y="191"/>
                    </a:cubicBezTo>
                    <a:cubicBezTo>
                      <a:pt x="393" y="195"/>
                      <a:pt x="394" y="196"/>
                      <a:pt x="394" y="195"/>
                    </a:cubicBezTo>
                    <a:cubicBezTo>
                      <a:pt x="395" y="194"/>
                      <a:pt x="395" y="189"/>
                      <a:pt x="394" y="186"/>
                    </a:cubicBezTo>
                    <a:close/>
                    <a:moveTo>
                      <a:pt x="61" y="66"/>
                    </a:moveTo>
                    <a:cubicBezTo>
                      <a:pt x="61" y="66"/>
                      <a:pt x="61" y="66"/>
                      <a:pt x="61" y="66"/>
                    </a:cubicBezTo>
                    <a:cubicBezTo>
                      <a:pt x="61" y="66"/>
                      <a:pt x="61" y="66"/>
                      <a:pt x="61" y="66"/>
                    </a:cubicBezTo>
                    <a:cubicBezTo>
                      <a:pt x="51" y="76"/>
                      <a:pt x="43" y="87"/>
                      <a:pt x="35" y="99"/>
                    </a:cubicBezTo>
                    <a:cubicBezTo>
                      <a:pt x="16" y="130"/>
                      <a:pt x="8" y="166"/>
                      <a:pt x="9" y="201"/>
                    </a:cubicBezTo>
                    <a:cubicBezTo>
                      <a:pt x="9" y="223"/>
                      <a:pt x="14" y="246"/>
                      <a:pt x="22" y="268"/>
                    </a:cubicBezTo>
                    <a:cubicBezTo>
                      <a:pt x="11" y="240"/>
                      <a:pt x="6" y="211"/>
                      <a:pt x="8" y="181"/>
                    </a:cubicBezTo>
                    <a:cubicBezTo>
                      <a:pt x="10" y="132"/>
                      <a:pt x="33" y="87"/>
                      <a:pt x="69" y="54"/>
                    </a:cubicBezTo>
                    <a:cubicBezTo>
                      <a:pt x="69" y="56"/>
                      <a:pt x="70" y="56"/>
                      <a:pt x="71" y="56"/>
                    </a:cubicBezTo>
                    <a:cubicBezTo>
                      <a:pt x="68" y="59"/>
                      <a:pt x="64" y="63"/>
                      <a:pt x="61" y="66"/>
                    </a:cubicBezTo>
                    <a:close/>
                  </a:path>
                </a:pathLst>
              </a:custGeom>
              <a:solidFill>
                <a:srgbClr val="6CBDB5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200"/>
                  <a:buFont typeface="Calibri"/>
                  <a:buNone/>
                </a:pPr>
                <a:r>
                  <a:t/>
                </a:r>
                <a:endParaRPr b="0" i="0" sz="1200" u="none" cap="none" strike="noStrike">
                  <a:solidFill>
                    <a:srgbClr val="292929"/>
                  </a:solidFill>
                  <a:latin typeface="Montserrat ExtraBold"/>
                  <a:ea typeface="Montserrat ExtraBold"/>
                  <a:cs typeface="Montserrat ExtraBold"/>
                  <a:sym typeface="Montserrat ExtraBold"/>
                </a:endParaRPr>
              </a:p>
            </p:txBody>
          </p:sp>
          <p:sp>
            <p:nvSpPr>
              <p:cNvPr id="178" name="Google Shape;178;p8"/>
              <p:cNvSpPr/>
              <p:nvPr/>
            </p:nvSpPr>
            <p:spPr>
              <a:xfrm>
                <a:off x="19738976" y="4878387"/>
                <a:ext cx="3622675" cy="4208463"/>
              </a:xfrm>
              <a:custGeom>
                <a:rect b="b" l="l" r="r" t="t"/>
                <a:pathLst>
                  <a:path extrusionOk="0" h="374" w="322">
                    <a:moveTo>
                      <a:pt x="91" y="371"/>
                    </a:moveTo>
                    <a:cubicBezTo>
                      <a:pt x="52" y="345"/>
                      <a:pt x="22" y="303"/>
                      <a:pt x="11" y="254"/>
                    </a:cubicBezTo>
                    <a:cubicBezTo>
                      <a:pt x="1" y="205"/>
                      <a:pt x="9" y="152"/>
                      <a:pt x="36" y="108"/>
                    </a:cubicBezTo>
                    <a:cubicBezTo>
                      <a:pt x="80" y="37"/>
                      <a:pt x="164" y="0"/>
                      <a:pt x="245" y="14"/>
                    </a:cubicBezTo>
                    <a:cubicBezTo>
                      <a:pt x="272" y="18"/>
                      <a:pt x="297" y="28"/>
                      <a:pt x="319" y="40"/>
                    </a:cubicBezTo>
                    <a:cubicBezTo>
                      <a:pt x="320" y="41"/>
                      <a:pt x="322" y="42"/>
                      <a:pt x="321" y="41"/>
                    </a:cubicBezTo>
                    <a:cubicBezTo>
                      <a:pt x="320" y="41"/>
                      <a:pt x="319" y="39"/>
                      <a:pt x="317" y="38"/>
                    </a:cubicBezTo>
                    <a:cubicBezTo>
                      <a:pt x="271" y="12"/>
                      <a:pt x="215" y="3"/>
                      <a:pt x="163" y="15"/>
                    </a:cubicBezTo>
                    <a:cubicBezTo>
                      <a:pt x="111" y="27"/>
                      <a:pt x="63" y="61"/>
                      <a:pt x="35" y="107"/>
                    </a:cubicBezTo>
                    <a:cubicBezTo>
                      <a:pt x="8" y="151"/>
                      <a:pt x="0" y="205"/>
                      <a:pt x="11" y="255"/>
                    </a:cubicBezTo>
                    <a:cubicBezTo>
                      <a:pt x="22" y="304"/>
                      <a:pt x="53" y="347"/>
                      <a:pt x="92" y="373"/>
                    </a:cubicBezTo>
                    <a:cubicBezTo>
                      <a:pt x="93" y="374"/>
                      <a:pt x="94" y="374"/>
                      <a:pt x="94" y="374"/>
                    </a:cubicBezTo>
                    <a:cubicBezTo>
                      <a:pt x="93" y="373"/>
                      <a:pt x="92" y="372"/>
                      <a:pt x="91" y="371"/>
                    </a:cubicBezTo>
                    <a:close/>
                  </a:path>
                </a:pathLst>
              </a:custGeom>
              <a:solidFill>
                <a:srgbClr val="6CBDB5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200"/>
                  <a:buFont typeface="Calibri"/>
                  <a:buNone/>
                </a:pPr>
                <a:r>
                  <a:t/>
                </a:r>
                <a:endParaRPr b="0" i="0" sz="1200" u="none" cap="none" strike="noStrike">
                  <a:solidFill>
                    <a:srgbClr val="292929"/>
                  </a:solidFill>
                  <a:latin typeface="Montserrat ExtraBold"/>
                  <a:ea typeface="Montserrat ExtraBold"/>
                  <a:cs typeface="Montserrat ExtraBold"/>
                  <a:sym typeface="Montserrat ExtraBold"/>
                </a:endParaRPr>
              </a:p>
            </p:txBody>
          </p:sp>
          <p:sp>
            <p:nvSpPr>
              <p:cNvPr id="179" name="Google Shape;179;p8"/>
              <p:cNvSpPr/>
              <p:nvPr/>
            </p:nvSpPr>
            <p:spPr>
              <a:xfrm>
                <a:off x="19829463" y="5070475"/>
                <a:ext cx="1789113" cy="3554413"/>
              </a:xfrm>
              <a:custGeom>
                <a:rect b="b" l="l" r="r" t="t"/>
                <a:pathLst>
                  <a:path extrusionOk="0" h="316" w="159">
                    <a:moveTo>
                      <a:pt x="49" y="67"/>
                    </a:moveTo>
                    <a:cubicBezTo>
                      <a:pt x="76" y="35"/>
                      <a:pt x="114" y="11"/>
                      <a:pt x="156" y="1"/>
                    </a:cubicBezTo>
                    <a:cubicBezTo>
                      <a:pt x="157" y="0"/>
                      <a:pt x="158" y="0"/>
                      <a:pt x="159" y="0"/>
                    </a:cubicBezTo>
                    <a:cubicBezTo>
                      <a:pt x="158" y="0"/>
                      <a:pt x="157" y="0"/>
                      <a:pt x="155" y="0"/>
                    </a:cubicBezTo>
                    <a:cubicBezTo>
                      <a:pt x="99" y="14"/>
                      <a:pt x="50" y="53"/>
                      <a:pt x="23" y="105"/>
                    </a:cubicBezTo>
                    <a:cubicBezTo>
                      <a:pt x="8" y="133"/>
                      <a:pt x="0" y="164"/>
                      <a:pt x="1" y="197"/>
                    </a:cubicBezTo>
                    <a:cubicBezTo>
                      <a:pt x="3" y="241"/>
                      <a:pt x="18" y="278"/>
                      <a:pt x="43" y="313"/>
                    </a:cubicBezTo>
                    <a:cubicBezTo>
                      <a:pt x="44" y="315"/>
                      <a:pt x="45" y="316"/>
                      <a:pt x="45" y="316"/>
                    </a:cubicBezTo>
                    <a:cubicBezTo>
                      <a:pt x="45" y="316"/>
                      <a:pt x="45" y="315"/>
                      <a:pt x="44" y="314"/>
                    </a:cubicBezTo>
                    <a:cubicBezTo>
                      <a:pt x="17" y="276"/>
                      <a:pt x="1" y="232"/>
                      <a:pt x="3" y="185"/>
                    </a:cubicBezTo>
                    <a:cubicBezTo>
                      <a:pt x="4" y="142"/>
                      <a:pt x="21" y="100"/>
                      <a:pt x="49" y="67"/>
                    </a:cubicBezTo>
                    <a:close/>
                  </a:path>
                </a:pathLst>
              </a:custGeom>
              <a:solidFill>
                <a:srgbClr val="6CBDB5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200"/>
                  <a:buFont typeface="Calibri"/>
                  <a:buNone/>
                </a:pPr>
                <a:r>
                  <a:t/>
                </a:r>
                <a:endParaRPr b="0" i="0" sz="1200" u="none" cap="none" strike="noStrike">
                  <a:solidFill>
                    <a:srgbClr val="292929"/>
                  </a:solidFill>
                  <a:latin typeface="Montserrat ExtraBold"/>
                  <a:ea typeface="Montserrat ExtraBold"/>
                  <a:cs typeface="Montserrat ExtraBold"/>
                  <a:sym typeface="Montserrat ExtraBold"/>
                </a:endParaRPr>
              </a:p>
            </p:txBody>
          </p:sp>
          <p:sp>
            <p:nvSpPr>
              <p:cNvPr id="180" name="Google Shape;180;p8"/>
              <p:cNvSpPr/>
              <p:nvPr/>
            </p:nvSpPr>
            <p:spPr>
              <a:xfrm>
                <a:off x="19796126" y="6430962"/>
                <a:ext cx="4454525" cy="3116263"/>
              </a:xfrm>
              <a:custGeom>
                <a:rect b="b" l="l" r="r" t="t"/>
                <a:pathLst>
                  <a:path extrusionOk="0" h="277" w="396">
                    <a:moveTo>
                      <a:pt x="394" y="74"/>
                    </a:moveTo>
                    <a:cubicBezTo>
                      <a:pt x="394" y="75"/>
                      <a:pt x="394" y="77"/>
                      <a:pt x="394" y="78"/>
                    </a:cubicBezTo>
                    <a:cubicBezTo>
                      <a:pt x="395" y="100"/>
                      <a:pt x="392" y="124"/>
                      <a:pt x="385" y="146"/>
                    </a:cubicBezTo>
                    <a:cubicBezTo>
                      <a:pt x="377" y="166"/>
                      <a:pt x="366" y="185"/>
                      <a:pt x="352" y="201"/>
                    </a:cubicBezTo>
                    <a:cubicBezTo>
                      <a:pt x="352" y="200"/>
                      <a:pt x="352" y="201"/>
                      <a:pt x="352" y="201"/>
                    </a:cubicBezTo>
                    <a:cubicBezTo>
                      <a:pt x="337" y="219"/>
                      <a:pt x="319" y="233"/>
                      <a:pt x="300" y="245"/>
                    </a:cubicBezTo>
                    <a:cubicBezTo>
                      <a:pt x="269" y="261"/>
                      <a:pt x="236" y="267"/>
                      <a:pt x="202" y="267"/>
                    </a:cubicBezTo>
                    <a:cubicBezTo>
                      <a:pt x="141" y="266"/>
                      <a:pt x="84" y="235"/>
                      <a:pt x="48" y="188"/>
                    </a:cubicBezTo>
                    <a:cubicBezTo>
                      <a:pt x="32" y="165"/>
                      <a:pt x="20" y="139"/>
                      <a:pt x="15" y="112"/>
                    </a:cubicBezTo>
                    <a:cubicBezTo>
                      <a:pt x="14" y="108"/>
                      <a:pt x="13" y="105"/>
                      <a:pt x="13" y="105"/>
                    </a:cubicBezTo>
                    <a:cubicBezTo>
                      <a:pt x="12" y="105"/>
                      <a:pt x="12" y="108"/>
                      <a:pt x="13" y="112"/>
                    </a:cubicBezTo>
                    <a:cubicBezTo>
                      <a:pt x="16" y="126"/>
                      <a:pt x="20" y="140"/>
                      <a:pt x="26" y="153"/>
                    </a:cubicBezTo>
                    <a:cubicBezTo>
                      <a:pt x="25" y="152"/>
                      <a:pt x="25" y="152"/>
                      <a:pt x="25" y="153"/>
                    </a:cubicBezTo>
                    <a:cubicBezTo>
                      <a:pt x="4" y="107"/>
                      <a:pt x="2" y="53"/>
                      <a:pt x="20" y="5"/>
                    </a:cubicBezTo>
                    <a:cubicBezTo>
                      <a:pt x="21" y="3"/>
                      <a:pt x="22" y="1"/>
                      <a:pt x="21" y="0"/>
                    </a:cubicBezTo>
                    <a:cubicBezTo>
                      <a:pt x="21" y="0"/>
                      <a:pt x="20" y="2"/>
                      <a:pt x="19" y="5"/>
                    </a:cubicBezTo>
                    <a:cubicBezTo>
                      <a:pt x="0" y="54"/>
                      <a:pt x="3" y="111"/>
                      <a:pt x="26" y="158"/>
                    </a:cubicBezTo>
                    <a:cubicBezTo>
                      <a:pt x="27" y="160"/>
                      <a:pt x="28" y="162"/>
                      <a:pt x="29" y="164"/>
                    </a:cubicBezTo>
                    <a:cubicBezTo>
                      <a:pt x="50" y="203"/>
                      <a:pt x="83" y="233"/>
                      <a:pt x="123" y="251"/>
                    </a:cubicBezTo>
                    <a:cubicBezTo>
                      <a:pt x="180" y="277"/>
                      <a:pt x="247" y="275"/>
                      <a:pt x="301" y="245"/>
                    </a:cubicBezTo>
                    <a:cubicBezTo>
                      <a:pt x="320" y="234"/>
                      <a:pt x="337" y="219"/>
                      <a:pt x="352" y="202"/>
                    </a:cubicBezTo>
                    <a:cubicBezTo>
                      <a:pt x="352" y="202"/>
                      <a:pt x="352" y="202"/>
                      <a:pt x="353" y="202"/>
                    </a:cubicBezTo>
                    <a:cubicBezTo>
                      <a:pt x="354" y="202"/>
                      <a:pt x="353" y="202"/>
                      <a:pt x="353" y="201"/>
                    </a:cubicBezTo>
                    <a:cubicBezTo>
                      <a:pt x="353" y="201"/>
                      <a:pt x="353" y="201"/>
                      <a:pt x="352" y="201"/>
                    </a:cubicBezTo>
                    <a:cubicBezTo>
                      <a:pt x="354" y="200"/>
                      <a:pt x="355" y="199"/>
                      <a:pt x="356" y="197"/>
                    </a:cubicBezTo>
                    <a:cubicBezTo>
                      <a:pt x="369" y="181"/>
                      <a:pt x="380" y="163"/>
                      <a:pt x="386" y="145"/>
                    </a:cubicBezTo>
                    <a:cubicBezTo>
                      <a:pt x="394" y="120"/>
                      <a:pt x="396" y="96"/>
                      <a:pt x="394" y="74"/>
                    </a:cubicBezTo>
                    <a:cubicBezTo>
                      <a:pt x="394" y="73"/>
                      <a:pt x="394" y="73"/>
                      <a:pt x="394" y="74"/>
                    </a:cubicBezTo>
                    <a:close/>
                  </a:path>
                </a:pathLst>
              </a:custGeom>
              <a:solidFill>
                <a:srgbClr val="6CBDB5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200"/>
                  <a:buFont typeface="Calibri"/>
                  <a:buNone/>
                </a:pPr>
                <a:r>
                  <a:t/>
                </a:r>
                <a:endParaRPr b="0" i="0" sz="1200" u="none" cap="none" strike="noStrike">
                  <a:solidFill>
                    <a:srgbClr val="292929"/>
                  </a:solidFill>
                  <a:latin typeface="Montserrat ExtraBold"/>
                  <a:ea typeface="Montserrat ExtraBold"/>
                  <a:cs typeface="Montserrat ExtraBold"/>
                  <a:sym typeface="Montserrat ExtraBold"/>
                </a:endParaRPr>
              </a:p>
            </p:txBody>
          </p:sp>
        </p:grpSp>
        <p:grpSp>
          <p:nvGrpSpPr>
            <p:cNvPr id="181" name="Google Shape;181;p8"/>
            <p:cNvGrpSpPr/>
            <p:nvPr/>
          </p:nvGrpSpPr>
          <p:grpSpPr>
            <a:xfrm>
              <a:off x="7817235" y="3074802"/>
              <a:ext cx="1681567" cy="1705934"/>
              <a:chOff x="19738976" y="4878387"/>
              <a:chExt cx="4602163" cy="4668838"/>
            </a:xfrm>
          </p:grpSpPr>
          <p:sp>
            <p:nvSpPr>
              <p:cNvPr id="182" name="Google Shape;182;p8"/>
              <p:cNvSpPr/>
              <p:nvPr/>
            </p:nvSpPr>
            <p:spPr>
              <a:xfrm>
                <a:off x="19897726" y="5070476"/>
                <a:ext cx="4443413" cy="4410074"/>
              </a:xfrm>
              <a:custGeom>
                <a:rect b="b" l="l" r="r" t="t"/>
                <a:pathLst>
                  <a:path extrusionOk="0" h="392" w="395">
                    <a:moveTo>
                      <a:pt x="394" y="186"/>
                    </a:moveTo>
                    <a:cubicBezTo>
                      <a:pt x="391" y="144"/>
                      <a:pt x="374" y="109"/>
                      <a:pt x="351" y="81"/>
                    </a:cubicBezTo>
                    <a:cubicBezTo>
                      <a:pt x="349" y="79"/>
                      <a:pt x="347" y="76"/>
                      <a:pt x="345" y="74"/>
                    </a:cubicBezTo>
                    <a:cubicBezTo>
                      <a:pt x="345" y="74"/>
                      <a:pt x="345" y="74"/>
                      <a:pt x="346" y="74"/>
                    </a:cubicBezTo>
                    <a:cubicBezTo>
                      <a:pt x="346" y="74"/>
                      <a:pt x="346" y="73"/>
                      <a:pt x="346" y="73"/>
                    </a:cubicBezTo>
                    <a:cubicBezTo>
                      <a:pt x="345" y="73"/>
                      <a:pt x="345" y="73"/>
                      <a:pt x="344" y="73"/>
                    </a:cubicBezTo>
                    <a:cubicBezTo>
                      <a:pt x="344" y="73"/>
                      <a:pt x="344" y="73"/>
                      <a:pt x="344" y="74"/>
                    </a:cubicBezTo>
                    <a:cubicBezTo>
                      <a:pt x="341" y="70"/>
                      <a:pt x="338" y="67"/>
                      <a:pt x="334" y="63"/>
                    </a:cubicBezTo>
                    <a:cubicBezTo>
                      <a:pt x="334" y="63"/>
                      <a:pt x="335" y="63"/>
                      <a:pt x="334" y="61"/>
                    </a:cubicBezTo>
                    <a:cubicBezTo>
                      <a:pt x="334" y="62"/>
                      <a:pt x="333" y="62"/>
                      <a:pt x="333" y="63"/>
                    </a:cubicBezTo>
                    <a:cubicBezTo>
                      <a:pt x="316" y="46"/>
                      <a:pt x="295" y="33"/>
                      <a:pt x="270" y="23"/>
                    </a:cubicBezTo>
                    <a:cubicBezTo>
                      <a:pt x="270" y="23"/>
                      <a:pt x="270" y="23"/>
                      <a:pt x="270" y="23"/>
                    </a:cubicBezTo>
                    <a:cubicBezTo>
                      <a:pt x="270" y="23"/>
                      <a:pt x="270" y="23"/>
                      <a:pt x="270" y="23"/>
                    </a:cubicBezTo>
                    <a:cubicBezTo>
                      <a:pt x="267" y="22"/>
                      <a:pt x="264" y="21"/>
                      <a:pt x="261" y="20"/>
                    </a:cubicBezTo>
                    <a:cubicBezTo>
                      <a:pt x="262" y="19"/>
                      <a:pt x="263" y="17"/>
                      <a:pt x="262" y="16"/>
                    </a:cubicBezTo>
                    <a:cubicBezTo>
                      <a:pt x="262" y="17"/>
                      <a:pt x="261" y="18"/>
                      <a:pt x="260" y="20"/>
                    </a:cubicBezTo>
                    <a:cubicBezTo>
                      <a:pt x="260" y="19"/>
                      <a:pt x="260" y="19"/>
                      <a:pt x="259" y="19"/>
                    </a:cubicBezTo>
                    <a:cubicBezTo>
                      <a:pt x="259" y="19"/>
                      <a:pt x="260" y="19"/>
                      <a:pt x="260" y="19"/>
                    </a:cubicBezTo>
                    <a:cubicBezTo>
                      <a:pt x="260" y="18"/>
                      <a:pt x="259" y="18"/>
                      <a:pt x="260" y="18"/>
                    </a:cubicBezTo>
                    <a:cubicBezTo>
                      <a:pt x="260" y="18"/>
                      <a:pt x="260" y="18"/>
                      <a:pt x="260" y="18"/>
                    </a:cubicBezTo>
                    <a:cubicBezTo>
                      <a:pt x="260" y="18"/>
                      <a:pt x="260" y="18"/>
                      <a:pt x="260" y="18"/>
                    </a:cubicBezTo>
                    <a:cubicBezTo>
                      <a:pt x="260" y="18"/>
                      <a:pt x="260" y="18"/>
                      <a:pt x="260" y="18"/>
                    </a:cubicBezTo>
                    <a:cubicBezTo>
                      <a:pt x="260" y="17"/>
                      <a:pt x="260" y="17"/>
                      <a:pt x="260" y="17"/>
                    </a:cubicBezTo>
                    <a:cubicBezTo>
                      <a:pt x="260" y="17"/>
                      <a:pt x="260" y="16"/>
                      <a:pt x="260" y="16"/>
                    </a:cubicBezTo>
                    <a:cubicBezTo>
                      <a:pt x="259" y="16"/>
                      <a:pt x="259" y="16"/>
                      <a:pt x="258" y="16"/>
                    </a:cubicBezTo>
                    <a:cubicBezTo>
                      <a:pt x="258" y="17"/>
                      <a:pt x="258" y="17"/>
                      <a:pt x="258" y="18"/>
                    </a:cubicBezTo>
                    <a:cubicBezTo>
                      <a:pt x="258" y="18"/>
                      <a:pt x="259" y="18"/>
                      <a:pt x="259" y="18"/>
                    </a:cubicBezTo>
                    <a:cubicBezTo>
                      <a:pt x="259" y="18"/>
                      <a:pt x="259" y="19"/>
                      <a:pt x="259" y="19"/>
                    </a:cubicBezTo>
                    <a:cubicBezTo>
                      <a:pt x="259" y="19"/>
                      <a:pt x="259" y="19"/>
                      <a:pt x="259" y="19"/>
                    </a:cubicBezTo>
                    <a:cubicBezTo>
                      <a:pt x="258" y="19"/>
                      <a:pt x="256" y="18"/>
                      <a:pt x="255" y="18"/>
                    </a:cubicBezTo>
                    <a:cubicBezTo>
                      <a:pt x="254" y="18"/>
                      <a:pt x="254" y="17"/>
                      <a:pt x="253" y="17"/>
                    </a:cubicBezTo>
                    <a:cubicBezTo>
                      <a:pt x="253" y="17"/>
                      <a:pt x="253" y="17"/>
                      <a:pt x="253" y="17"/>
                    </a:cubicBezTo>
                    <a:cubicBezTo>
                      <a:pt x="252" y="17"/>
                      <a:pt x="252" y="17"/>
                      <a:pt x="252" y="17"/>
                    </a:cubicBezTo>
                    <a:cubicBezTo>
                      <a:pt x="194" y="0"/>
                      <a:pt x="133" y="11"/>
                      <a:pt x="86" y="45"/>
                    </a:cubicBezTo>
                    <a:cubicBezTo>
                      <a:pt x="86" y="44"/>
                      <a:pt x="87" y="43"/>
                      <a:pt x="87" y="42"/>
                    </a:cubicBezTo>
                    <a:cubicBezTo>
                      <a:pt x="86" y="41"/>
                      <a:pt x="85" y="44"/>
                      <a:pt x="85" y="45"/>
                    </a:cubicBezTo>
                    <a:cubicBezTo>
                      <a:pt x="84" y="46"/>
                      <a:pt x="84" y="46"/>
                      <a:pt x="83" y="46"/>
                    </a:cubicBezTo>
                    <a:cubicBezTo>
                      <a:pt x="83" y="45"/>
                      <a:pt x="82" y="44"/>
                      <a:pt x="84" y="42"/>
                    </a:cubicBezTo>
                    <a:cubicBezTo>
                      <a:pt x="82" y="42"/>
                      <a:pt x="82" y="44"/>
                      <a:pt x="82" y="46"/>
                    </a:cubicBezTo>
                    <a:cubicBezTo>
                      <a:pt x="83" y="46"/>
                      <a:pt x="83" y="46"/>
                      <a:pt x="83" y="47"/>
                    </a:cubicBezTo>
                    <a:cubicBezTo>
                      <a:pt x="79" y="50"/>
                      <a:pt x="75" y="53"/>
                      <a:pt x="71" y="56"/>
                    </a:cubicBezTo>
                    <a:cubicBezTo>
                      <a:pt x="71" y="56"/>
                      <a:pt x="71" y="55"/>
                      <a:pt x="69" y="54"/>
                    </a:cubicBezTo>
                    <a:cubicBezTo>
                      <a:pt x="74" y="49"/>
                      <a:pt x="79" y="45"/>
                      <a:pt x="85" y="41"/>
                    </a:cubicBezTo>
                    <a:cubicBezTo>
                      <a:pt x="85" y="42"/>
                      <a:pt x="86" y="41"/>
                      <a:pt x="86" y="40"/>
                    </a:cubicBezTo>
                    <a:cubicBezTo>
                      <a:pt x="96" y="33"/>
                      <a:pt x="106" y="27"/>
                      <a:pt x="117" y="22"/>
                    </a:cubicBezTo>
                    <a:cubicBezTo>
                      <a:pt x="127" y="18"/>
                      <a:pt x="134" y="14"/>
                      <a:pt x="134" y="13"/>
                    </a:cubicBezTo>
                    <a:cubicBezTo>
                      <a:pt x="134" y="12"/>
                      <a:pt x="125" y="13"/>
                      <a:pt x="116" y="18"/>
                    </a:cubicBezTo>
                    <a:cubicBezTo>
                      <a:pt x="51" y="46"/>
                      <a:pt x="5" y="112"/>
                      <a:pt x="2" y="183"/>
                    </a:cubicBezTo>
                    <a:cubicBezTo>
                      <a:pt x="0" y="228"/>
                      <a:pt x="13" y="273"/>
                      <a:pt x="40" y="309"/>
                    </a:cubicBezTo>
                    <a:cubicBezTo>
                      <a:pt x="66" y="344"/>
                      <a:pt x="105" y="370"/>
                      <a:pt x="147" y="381"/>
                    </a:cubicBezTo>
                    <a:cubicBezTo>
                      <a:pt x="190" y="392"/>
                      <a:pt x="236" y="387"/>
                      <a:pt x="274" y="369"/>
                    </a:cubicBezTo>
                    <a:cubicBezTo>
                      <a:pt x="313" y="350"/>
                      <a:pt x="345" y="318"/>
                      <a:pt x="363" y="281"/>
                    </a:cubicBezTo>
                    <a:cubicBezTo>
                      <a:pt x="364" y="277"/>
                      <a:pt x="365" y="274"/>
                      <a:pt x="365" y="274"/>
                    </a:cubicBezTo>
                    <a:cubicBezTo>
                      <a:pt x="364" y="274"/>
                      <a:pt x="362" y="277"/>
                      <a:pt x="361" y="281"/>
                    </a:cubicBezTo>
                    <a:cubicBezTo>
                      <a:pt x="362" y="279"/>
                      <a:pt x="362" y="279"/>
                      <a:pt x="362" y="279"/>
                    </a:cubicBezTo>
                    <a:cubicBezTo>
                      <a:pt x="341" y="318"/>
                      <a:pt x="306" y="352"/>
                      <a:pt x="263" y="368"/>
                    </a:cubicBezTo>
                    <a:cubicBezTo>
                      <a:pt x="248" y="373"/>
                      <a:pt x="231" y="376"/>
                      <a:pt x="214" y="377"/>
                    </a:cubicBezTo>
                    <a:cubicBezTo>
                      <a:pt x="231" y="375"/>
                      <a:pt x="248" y="371"/>
                      <a:pt x="264" y="365"/>
                    </a:cubicBezTo>
                    <a:cubicBezTo>
                      <a:pt x="310" y="345"/>
                      <a:pt x="341" y="309"/>
                      <a:pt x="358" y="267"/>
                    </a:cubicBezTo>
                    <a:cubicBezTo>
                      <a:pt x="358" y="266"/>
                      <a:pt x="357" y="267"/>
                      <a:pt x="357" y="267"/>
                    </a:cubicBezTo>
                    <a:cubicBezTo>
                      <a:pt x="358" y="265"/>
                      <a:pt x="357" y="265"/>
                      <a:pt x="357" y="266"/>
                    </a:cubicBezTo>
                    <a:cubicBezTo>
                      <a:pt x="356" y="267"/>
                      <a:pt x="355" y="269"/>
                      <a:pt x="354" y="271"/>
                    </a:cubicBezTo>
                    <a:cubicBezTo>
                      <a:pt x="336" y="312"/>
                      <a:pt x="300" y="344"/>
                      <a:pt x="259" y="360"/>
                    </a:cubicBezTo>
                    <a:cubicBezTo>
                      <a:pt x="259" y="359"/>
                      <a:pt x="257" y="358"/>
                      <a:pt x="258" y="361"/>
                    </a:cubicBezTo>
                    <a:cubicBezTo>
                      <a:pt x="257" y="361"/>
                      <a:pt x="256" y="362"/>
                      <a:pt x="255" y="362"/>
                    </a:cubicBezTo>
                    <a:cubicBezTo>
                      <a:pt x="255" y="362"/>
                      <a:pt x="255" y="362"/>
                      <a:pt x="255" y="361"/>
                    </a:cubicBezTo>
                    <a:cubicBezTo>
                      <a:pt x="254" y="361"/>
                      <a:pt x="254" y="361"/>
                      <a:pt x="253" y="361"/>
                    </a:cubicBezTo>
                    <a:cubicBezTo>
                      <a:pt x="253" y="362"/>
                      <a:pt x="253" y="362"/>
                      <a:pt x="253" y="363"/>
                    </a:cubicBezTo>
                    <a:cubicBezTo>
                      <a:pt x="253" y="363"/>
                      <a:pt x="253" y="363"/>
                      <a:pt x="253" y="363"/>
                    </a:cubicBezTo>
                    <a:cubicBezTo>
                      <a:pt x="240" y="367"/>
                      <a:pt x="226" y="371"/>
                      <a:pt x="212" y="372"/>
                    </a:cubicBezTo>
                    <a:cubicBezTo>
                      <a:pt x="211" y="372"/>
                      <a:pt x="210" y="372"/>
                      <a:pt x="208" y="372"/>
                    </a:cubicBezTo>
                    <a:cubicBezTo>
                      <a:pt x="208" y="371"/>
                      <a:pt x="206" y="371"/>
                      <a:pt x="207" y="372"/>
                    </a:cubicBezTo>
                    <a:cubicBezTo>
                      <a:pt x="206" y="372"/>
                      <a:pt x="206" y="372"/>
                      <a:pt x="205" y="372"/>
                    </a:cubicBezTo>
                    <a:cubicBezTo>
                      <a:pt x="206" y="371"/>
                      <a:pt x="203" y="371"/>
                      <a:pt x="204" y="373"/>
                    </a:cubicBezTo>
                    <a:cubicBezTo>
                      <a:pt x="146" y="376"/>
                      <a:pt x="86" y="349"/>
                      <a:pt x="50" y="302"/>
                    </a:cubicBezTo>
                    <a:cubicBezTo>
                      <a:pt x="49" y="301"/>
                      <a:pt x="49" y="301"/>
                      <a:pt x="49" y="301"/>
                    </a:cubicBezTo>
                    <a:cubicBezTo>
                      <a:pt x="35" y="280"/>
                      <a:pt x="24" y="257"/>
                      <a:pt x="19" y="233"/>
                    </a:cubicBezTo>
                    <a:cubicBezTo>
                      <a:pt x="18" y="228"/>
                      <a:pt x="17" y="225"/>
                      <a:pt x="17" y="225"/>
                    </a:cubicBezTo>
                    <a:cubicBezTo>
                      <a:pt x="16" y="225"/>
                      <a:pt x="16" y="225"/>
                      <a:pt x="16" y="226"/>
                    </a:cubicBezTo>
                    <a:cubicBezTo>
                      <a:pt x="14" y="216"/>
                      <a:pt x="13" y="206"/>
                      <a:pt x="13" y="196"/>
                    </a:cubicBezTo>
                    <a:cubicBezTo>
                      <a:pt x="13" y="192"/>
                      <a:pt x="13" y="188"/>
                      <a:pt x="13" y="186"/>
                    </a:cubicBezTo>
                    <a:cubicBezTo>
                      <a:pt x="14" y="165"/>
                      <a:pt x="20" y="145"/>
                      <a:pt x="28" y="126"/>
                    </a:cubicBezTo>
                    <a:cubicBezTo>
                      <a:pt x="25" y="133"/>
                      <a:pt x="23" y="139"/>
                      <a:pt x="21" y="146"/>
                    </a:cubicBezTo>
                    <a:cubicBezTo>
                      <a:pt x="6" y="202"/>
                      <a:pt x="21" y="263"/>
                      <a:pt x="55" y="303"/>
                    </a:cubicBezTo>
                    <a:cubicBezTo>
                      <a:pt x="68" y="319"/>
                      <a:pt x="83" y="331"/>
                      <a:pt x="99" y="341"/>
                    </a:cubicBezTo>
                    <a:cubicBezTo>
                      <a:pt x="108" y="346"/>
                      <a:pt x="117" y="351"/>
                      <a:pt x="126" y="355"/>
                    </a:cubicBezTo>
                    <a:cubicBezTo>
                      <a:pt x="126" y="355"/>
                      <a:pt x="126" y="355"/>
                      <a:pt x="126" y="356"/>
                    </a:cubicBezTo>
                    <a:cubicBezTo>
                      <a:pt x="126" y="356"/>
                      <a:pt x="127" y="356"/>
                      <a:pt x="127" y="356"/>
                    </a:cubicBezTo>
                    <a:cubicBezTo>
                      <a:pt x="148" y="365"/>
                      <a:pt x="171" y="370"/>
                      <a:pt x="196" y="370"/>
                    </a:cubicBezTo>
                    <a:cubicBezTo>
                      <a:pt x="196" y="370"/>
                      <a:pt x="196" y="370"/>
                      <a:pt x="196" y="370"/>
                    </a:cubicBezTo>
                    <a:cubicBezTo>
                      <a:pt x="196" y="370"/>
                      <a:pt x="197" y="370"/>
                      <a:pt x="197" y="370"/>
                    </a:cubicBezTo>
                    <a:cubicBezTo>
                      <a:pt x="197" y="370"/>
                      <a:pt x="197" y="370"/>
                      <a:pt x="197" y="370"/>
                    </a:cubicBezTo>
                    <a:cubicBezTo>
                      <a:pt x="219" y="370"/>
                      <a:pt x="240" y="365"/>
                      <a:pt x="260" y="358"/>
                    </a:cubicBezTo>
                    <a:cubicBezTo>
                      <a:pt x="260" y="358"/>
                      <a:pt x="260" y="358"/>
                      <a:pt x="261" y="358"/>
                    </a:cubicBezTo>
                    <a:cubicBezTo>
                      <a:pt x="261" y="358"/>
                      <a:pt x="261" y="358"/>
                      <a:pt x="261" y="357"/>
                    </a:cubicBezTo>
                    <a:cubicBezTo>
                      <a:pt x="262" y="357"/>
                      <a:pt x="263" y="356"/>
                      <a:pt x="264" y="356"/>
                    </a:cubicBezTo>
                    <a:cubicBezTo>
                      <a:pt x="265" y="356"/>
                      <a:pt x="265" y="356"/>
                      <a:pt x="266" y="356"/>
                    </a:cubicBezTo>
                    <a:cubicBezTo>
                      <a:pt x="265" y="356"/>
                      <a:pt x="265" y="356"/>
                      <a:pt x="265" y="355"/>
                    </a:cubicBezTo>
                    <a:cubicBezTo>
                      <a:pt x="271" y="353"/>
                      <a:pt x="276" y="350"/>
                      <a:pt x="281" y="347"/>
                    </a:cubicBezTo>
                    <a:cubicBezTo>
                      <a:pt x="280" y="349"/>
                      <a:pt x="284" y="349"/>
                      <a:pt x="282" y="347"/>
                    </a:cubicBezTo>
                    <a:cubicBezTo>
                      <a:pt x="282" y="347"/>
                      <a:pt x="283" y="347"/>
                      <a:pt x="283" y="346"/>
                    </a:cubicBezTo>
                    <a:cubicBezTo>
                      <a:pt x="283" y="346"/>
                      <a:pt x="284" y="346"/>
                      <a:pt x="284" y="346"/>
                    </a:cubicBezTo>
                    <a:cubicBezTo>
                      <a:pt x="284" y="346"/>
                      <a:pt x="284" y="346"/>
                      <a:pt x="284" y="346"/>
                    </a:cubicBezTo>
                    <a:cubicBezTo>
                      <a:pt x="286" y="344"/>
                      <a:pt x="289" y="343"/>
                      <a:pt x="291" y="341"/>
                    </a:cubicBezTo>
                    <a:cubicBezTo>
                      <a:pt x="292" y="342"/>
                      <a:pt x="292" y="342"/>
                      <a:pt x="292" y="342"/>
                    </a:cubicBezTo>
                    <a:cubicBezTo>
                      <a:pt x="293" y="342"/>
                      <a:pt x="293" y="342"/>
                      <a:pt x="293" y="341"/>
                    </a:cubicBezTo>
                    <a:cubicBezTo>
                      <a:pt x="293" y="341"/>
                      <a:pt x="293" y="341"/>
                      <a:pt x="293" y="340"/>
                    </a:cubicBezTo>
                    <a:cubicBezTo>
                      <a:pt x="340" y="309"/>
                      <a:pt x="371" y="256"/>
                      <a:pt x="371" y="195"/>
                    </a:cubicBezTo>
                    <a:cubicBezTo>
                      <a:pt x="371" y="167"/>
                      <a:pt x="364" y="142"/>
                      <a:pt x="353" y="118"/>
                    </a:cubicBezTo>
                    <a:cubicBezTo>
                      <a:pt x="353" y="119"/>
                      <a:pt x="353" y="119"/>
                      <a:pt x="354" y="119"/>
                    </a:cubicBezTo>
                    <a:cubicBezTo>
                      <a:pt x="355" y="118"/>
                      <a:pt x="353" y="117"/>
                      <a:pt x="353" y="118"/>
                    </a:cubicBezTo>
                    <a:cubicBezTo>
                      <a:pt x="351" y="113"/>
                      <a:pt x="348" y="109"/>
                      <a:pt x="346" y="105"/>
                    </a:cubicBezTo>
                    <a:cubicBezTo>
                      <a:pt x="346" y="105"/>
                      <a:pt x="346" y="105"/>
                      <a:pt x="346" y="105"/>
                    </a:cubicBezTo>
                    <a:cubicBezTo>
                      <a:pt x="346" y="105"/>
                      <a:pt x="346" y="105"/>
                      <a:pt x="346" y="105"/>
                    </a:cubicBezTo>
                    <a:cubicBezTo>
                      <a:pt x="342" y="98"/>
                      <a:pt x="337" y="91"/>
                      <a:pt x="332" y="85"/>
                    </a:cubicBezTo>
                    <a:cubicBezTo>
                      <a:pt x="332" y="85"/>
                      <a:pt x="332" y="84"/>
                      <a:pt x="332" y="84"/>
                    </a:cubicBezTo>
                    <a:cubicBezTo>
                      <a:pt x="332" y="84"/>
                      <a:pt x="332" y="84"/>
                      <a:pt x="331" y="84"/>
                    </a:cubicBezTo>
                    <a:cubicBezTo>
                      <a:pt x="318" y="68"/>
                      <a:pt x="302" y="54"/>
                      <a:pt x="284" y="44"/>
                    </a:cubicBezTo>
                    <a:cubicBezTo>
                      <a:pt x="284" y="44"/>
                      <a:pt x="284" y="44"/>
                      <a:pt x="284" y="44"/>
                    </a:cubicBezTo>
                    <a:cubicBezTo>
                      <a:pt x="308" y="57"/>
                      <a:pt x="329" y="77"/>
                      <a:pt x="345" y="100"/>
                    </a:cubicBezTo>
                    <a:cubicBezTo>
                      <a:pt x="344" y="100"/>
                      <a:pt x="344" y="103"/>
                      <a:pt x="346" y="102"/>
                    </a:cubicBezTo>
                    <a:cubicBezTo>
                      <a:pt x="346" y="102"/>
                      <a:pt x="346" y="102"/>
                      <a:pt x="346" y="102"/>
                    </a:cubicBezTo>
                    <a:cubicBezTo>
                      <a:pt x="348" y="105"/>
                      <a:pt x="350" y="108"/>
                      <a:pt x="351" y="111"/>
                    </a:cubicBezTo>
                    <a:cubicBezTo>
                      <a:pt x="351" y="111"/>
                      <a:pt x="351" y="111"/>
                      <a:pt x="351" y="112"/>
                    </a:cubicBezTo>
                    <a:cubicBezTo>
                      <a:pt x="352" y="112"/>
                      <a:pt x="352" y="112"/>
                      <a:pt x="352" y="112"/>
                    </a:cubicBezTo>
                    <a:cubicBezTo>
                      <a:pt x="359" y="123"/>
                      <a:pt x="364" y="135"/>
                      <a:pt x="368" y="147"/>
                    </a:cubicBezTo>
                    <a:cubicBezTo>
                      <a:pt x="370" y="154"/>
                      <a:pt x="372" y="159"/>
                      <a:pt x="372" y="157"/>
                    </a:cubicBezTo>
                    <a:cubicBezTo>
                      <a:pt x="373" y="156"/>
                      <a:pt x="372" y="149"/>
                      <a:pt x="370" y="142"/>
                    </a:cubicBezTo>
                    <a:cubicBezTo>
                      <a:pt x="364" y="123"/>
                      <a:pt x="355" y="106"/>
                      <a:pt x="343" y="90"/>
                    </a:cubicBezTo>
                    <a:cubicBezTo>
                      <a:pt x="344" y="90"/>
                      <a:pt x="344" y="90"/>
                      <a:pt x="344" y="90"/>
                    </a:cubicBezTo>
                    <a:cubicBezTo>
                      <a:pt x="344" y="90"/>
                      <a:pt x="344" y="89"/>
                      <a:pt x="344" y="89"/>
                    </a:cubicBezTo>
                    <a:cubicBezTo>
                      <a:pt x="344" y="89"/>
                      <a:pt x="343" y="89"/>
                      <a:pt x="343" y="89"/>
                    </a:cubicBezTo>
                    <a:cubicBezTo>
                      <a:pt x="343" y="89"/>
                      <a:pt x="343" y="89"/>
                      <a:pt x="343" y="90"/>
                    </a:cubicBezTo>
                    <a:cubicBezTo>
                      <a:pt x="339" y="85"/>
                      <a:pt x="336" y="81"/>
                      <a:pt x="332" y="76"/>
                    </a:cubicBezTo>
                    <a:cubicBezTo>
                      <a:pt x="332" y="76"/>
                      <a:pt x="332" y="76"/>
                      <a:pt x="332" y="76"/>
                    </a:cubicBezTo>
                    <a:cubicBezTo>
                      <a:pt x="331" y="76"/>
                      <a:pt x="331" y="75"/>
                      <a:pt x="331" y="75"/>
                    </a:cubicBezTo>
                    <a:cubicBezTo>
                      <a:pt x="331" y="75"/>
                      <a:pt x="331" y="75"/>
                      <a:pt x="331" y="75"/>
                    </a:cubicBezTo>
                    <a:cubicBezTo>
                      <a:pt x="316" y="59"/>
                      <a:pt x="298" y="46"/>
                      <a:pt x="279" y="36"/>
                    </a:cubicBezTo>
                    <a:cubicBezTo>
                      <a:pt x="279" y="36"/>
                      <a:pt x="279" y="35"/>
                      <a:pt x="278" y="35"/>
                    </a:cubicBezTo>
                    <a:cubicBezTo>
                      <a:pt x="278" y="35"/>
                      <a:pt x="278" y="35"/>
                      <a:pt x="278" y="35"/>
                    </a:cubicBezTo>
                    <a:cubicBezTo>
                      <a:pt x="272" y="32"/>
                      <a:pt x="265" y="29"/>
                      <a:pt x="259" y="27"/>
                    </a:cubicBezTo>
                    <a:cubicBezTo>
                      <a:pt x="258" y="27"/>
                      <a:pt x="257" y="27"/>
                      <a:pt x="257" y="26"/>
                    </a:cubicBezTo>
                    <a:cubicBezTo>
                      <a:pt x="257" y="26"/>
                      <a:pt x="257" y="26"/>
                      <a:pt x="257" y="25"/>
                    </a:cubicBezTo>
                    <a:cubicBezTo>
                      <a:pt x="256" y="25"/>
                      <a:pt x="256" y="25"/>
                      <a:pt x="255" y="25"/>
                    </a:cubicBezTo>
                    <a:cubicBezTo>
                      <a:pt x="255" y="26"/>
                      <a:pt x="255" y="26"/>
                      <a:pt x="255" y="26"/>
                    </a:cubicBezTo>
                    <a:cubicBezTo>
                      <a:pt x="252" y="25"/>
                      <a:pt x="248" y="23"/>
                      <a:pt x="245" y="22"/>
                    </a:cubicBezTo>
                    <a:cubicBezTo>
                      <a:pt x="245" y="22"/>
                      <a:pt x="245" y="22"/>
                      <a:pt x="245" y="22"/>
                    </a:cubicBezTo>
                    <a:cubicBezTo>
                      <a:pt x="245" y="21"/>
                      <a:pt x="244" y="21"/>
                      <a:pt x="244" y="22"/>
                    </a:cubicBezTo>
                    <a:cubicBezTo>
                      <a:pt x="243" y="22"/>
                      <a:pt x="241" y="22"/>
                      <a:pt x="240" y="21"/>
                    </a:cubicBezTo>
                    <a:cubicBezTo>
                      <a:pt x="240" y="21"/>
                      <a:pt x="240" y="21"/>
                      <a:pt x="240" y="20"/>
                    </a:cubicBezTo>
                    <a:cubicBezTo>
                      <a:pt x="240" y="20"/>
                      <a:pt x="239" y="20"/>
                      <a:pt x="239" y="20"/>
                    </a:cubicBezTo>
                    <a:cubicBezTo>
                      <a:pt x="239" y="21"/>
                      <a:pt x="239" y="21"/>
                      <a:pt x="239" y="21"/>
                    </a:cubicBezTo>
                    <a:cubicBezTo>
                      <a:pt x="237" y="20"/>
                      <a:pt x="235" y="20"/>
                      <a:pt x="234" y="20"/>
                    </a:cubicBezTo>
                    <a:cubicBezTo>
                      <a:pt x="234" y="20"/>
                      <a:pt x="234" y="20"/>
                      <a:pt x="234" y="20"/>
                    </a:cubicBezTo>
                    <a:cubicBezTo>
                      <a:pt x="234" y="20"/>
                      <a:pt x="234" y="20"/>
                      <a:pt x="234" y="20"/>
                    </a:cubicBezTo>
                    <a:cubicBezTo>
                      <a:pt x="232" y="19"/>
                      <a:pt x="231" y="19"/>
                      <a:pt x="229" y="19"/>
                    </a:cubicBezTo>
                    <a:cubicBezTo>
                      <a:pt x="230" y="18"/>
                      <a:pt x="230" y="17"/>
                      <a:pt x="231" y="15"/>
                    </a:cubicBezTo>
                    <a:cubicBezTo>
                      <a:pt x="229" y="15"/>
                      <a:pt x="230" y="18"/>
                      <a:pt x="228" y="18"/>
                    </a:cubicBezTo>
                    <a:cubicBezTo>
                      <a:pt x="228" y="18"/>
                      <a:pt x="228" y="18"/>
                      <a:pt x="228" y="18"/>
                    </a:cubicBezTo>
                    <a:cubicBezTo>
                      <a:pt x="220" y="17"/>
                      <a:pt x="213" y="16"/>
                      <a:pt x="206" y="16"/>
                    </a:cubicBezTo>
                    <a:cubicBezTo>
                      <a:pt x="205" y="15"/>
                      <a:pt x="205" y="15"/>
                      <a:pt x="205" y="16"/>
                    </a:cubicBezTo>
                    <a:cubicBezTo>
                      <a:pt x="204" y="16"/>
                      <a:pt x="203" y="16"/>
                      <a:pt x="203" y="16"/>
                    </a:cubicBezTo>
                    <a:cubicBezTo>
                      <a:pt x="203" y="16"/>
                      <a:pt x="203" y="16"/>
                      <a:pt x="203" y="16"/>
                    </a:cubicBezTo>
                    <a:cubicBezTo>
                      <a:pt x="202" y="16"/>
                      <a:pt x="202" y="16"/>
                      <a:pt x="202" y="16"/>
                    </a:cubicBezTo>
                    <a:cubicBezTo>
                      <a:pt x="164" y="14"/>
                      <a:pt x="126" y="25"/>
                      <a:pt x="95" y="45"/>
                    </a:cubicBezTo>
                    <a:cubicBezTo>
                      <a:pt x="95" y="45"/>
                      <a:pt x="95" y="44"/>
                      <a:pt x="95" y="44"/>
                    </a:cubicBezTo>
                    <a:cubicBezTo>
                      <a:pt x="92" y="43"/>
                      <a:pt x="94" y="46"/>
                      <a:pt x="93" y="46"/>
                    </a:cubicBezTo>
                    <a:cubicBezTo>
                      <a:pt x="92" y="46"/>
                      <a:pt x="92" y="47"/>
                      <a:pt x="93" y="47"/>
                    </a:cubicBezTo>
                    <a:cubicBezTo>
                      <a:pt x="91" y="47"/>
                      <a:pt x="90" y="48"/>
                      <a:pt x="89" y="49"/>
                    </a:cubicBezTo>
                    <a:cubicBezTo>
                      <a:pt x="89" y="49"/>
                      <a:pt x="89" y="49"/>
                      <a:pt x="89" y="49"/>
                    </a:cubicBezTo>
                    <a:cubicBezTo>
                      <a:pt x="88" y="49"/>
                      <a:pt x="88" y="49"/>
                      <a:pt x="87" y="49"/>
                    </a:cubicBezTo>
                    <a:cubicBezTo>
                      <a:pt x="87" y="49"/>
                      <a:pt x="87" y="50"/>
                      <a:pt x="87" y="50"/>
                    </a:cubicBezTo>
                    <a:cubicBezTo>
                      <a:pt x="85" y="52"/>
                      <a:pt x="84" y="53"/>
                      <a:pt x="82" y="55"/>
                    </a:cubicBezTo>
                    <a:cubicBezTo>
                      <a:pt x="82" y="54"/>
                      <a:pt x="82" y="54"/>
                      <a:pt x="82" y="55"/>
                    </a:cubicBezTo>
                    <a:cubicBezTo>
                      <a:pt x="79" y="57"/>
                      <a:pt x="77" y="59"/>
                      <a:pt x="74" y="61"/>
                    </a:cubicBezTo>
                    <a:cubicBezTo>
                      <a:pt x="74" y="61"/>
                      <a:pt x="74" y="61"/>
                      <a:pt x="74" y="61"/>
                    </a:cubicBezTo>
                    <a:cubicBezTo>
                      <a:pt x="74" y="61"/>
                      <a:pt x="74" y="61"/>
                      <a:pt x="74" y="61"/>
                    </a:cubicBezTo>
                    <a:cubicBezTo>
                      <a:pt x="70" y="65"/>
                      <a:pt x="66" y="69"/>
                      <a:pt x="63" y="72"/>
                    </a:cubicBezTo>
                    <a:cubicBezTo>
                      <a:pt x="49" y="85"/>
                      <a:pt x="38" y="100"/>
                      <a:pt x="29" y="117"/>
                    </a:cubicBezTo>
                    <a:cubicBezTo>
                      <a:pt x="32" y="112"/>
                      <a:pt x="34" y="107"/>
                      <a:pt x="38" y="102"/>
                    </a:cubicBezTo>
                    <a:cubicBezTo>
                      <a:pt x="47" y="86"/>
                      <a:pt x="59" y="72"/>
                      <a:pt x="72" y="60"/>
                    </a:cubicBezTo>
                    <a:cubicBezTo>
                      <a:pt x="73" y="60"/>
                      <a:pt x="73" y="60"/>
                      <a:pt x="73" y="59"/>
                    </a:cubicBezTo>
                    <a:cubicBezTo>
                      <a:pt x="75" y="58"/>
                      <a:pt x="76" y="56"/>
                      <a:pt x="78" y="55"/>
                    </a:cubicBezTo>
                    <a:cubicBezTo>
                      <a:pt x="78" y="55"/>
                      <a:pt x="79" y="56"/>
                      <a:pt x="79" y="55"/>
                    </a:cubicBezTo>
                    <a:cubicBezTo>
                      <a:pt x="79" y="55"/>
                      <a:pt x="79" y="54"/>
                      <a:pt x="79" y="54"/>
                    </a:cubicBezTo>
                    <a:cubicBezTo>
                      <a:pt x="81" y="53"/>
                      <a:pt x="83" y="51"/>
                      <a:pt x="85" y="50"/>
                    </a:cubicBezTo>
                    <a:cubicBezTo>
                      <a:pt x="85" y="50"/>
                      <a:pt x="85" y="51"/>
                      <a:pt x="85" y="51"/>
                    </a:cubicBezTo>
                    <a:cubicBezTo>
                      <a:pt x="85" y="50"/>
                      <a:pt x="86" y="50"/>
                      <a:pt x="86" y="49"/>
                    </a:cubicBezTo>
                    <a:cubicBezTo>
                      <a:pt x="123" y="22"/>
                      <a:pt x="169" y="9"/>
                      <a:pt x="215" y="13"/>
                    </a:cubicBezTo>
                    <a:cubicBezTo>
                      <a:pt x="215" y="13"/>
                      <a:pt x="215" y="13"/>
                      <a:pt x="215" y="13"/>
                    </a:cubicBezTo>
                    <a:cubicBezTo>
                      <a:pt x="215" y="13"/>
                      <a:pt x="215" y="14"/>
                      <a:pt x="215" y="14"/>
                    </a:cubicBezTo>
                    <a:cubicBezTo>
                      <a:pt x="216" y="14"/>
                      <a:pt x="216" y="14"/>
                      <a:pt x="216" y="14"/>
                    </a:cubicBezTo>
                    <a:cubicBezTo>
                      <a:pt x="216" y="14"/>
                      <a:pt x="216" y="13"/>
                      <a:pt x="216" y="13"/>
                    </a:cubicBezTo>
                    <a:cubicBezTo>
                      <a:pt x="223" y="13"/>
                      <a:pt x="229" y="14"/>
                      <a:pt x="236" y="16"/>
                    </a:cubicBezTo>
                    <a:cubicBezTo>
                      <a:pt x="235" y="18"/>
                      <a:pt x="238" y="17"/>
                      <a:pt x="237" y="19"/>
                    </a:cubicBezTo>
                    <a:cubicBezTo>
                      <a:pt x="238" y="19"/>
                      <a:pt x="238" y="17"/>
                      <a:pt x="237" y="16"/>
                    </a:cubicBezTo>
                    <a:cubicBezTo>
                      <a:pt x="239" y="16"/>
                      <a:pt x="240" y="16"/>
                      <a:pt x="242" y="17"/>
                    </a:cubicBezTo>
                    <a:cubicBezTo>
                      <a:pt x="242" y="17"/>
                      <a:pt x="242" y="17"/>
                      <a:pt x="242" y="18"/>
                    </a:cubicBezTo>
                    <a:cubicBezTo>
                      <a:pt x="242" y="17"/>
                      <a:pt x="242" y="17"/>
                      <a:pt x="243" y="17"/>
                    </a:cubicBezTo>
                    <a:cubicBezTo>
                      <a:pt x="247" y="18"/>
                      <a:pt x="251" y="19"/>
                      <a:pt x="255" y="20"/>
                    </a:cubicBezTo>
                    <a:cubicBezTo>
                      <a:pt x="254" y="22"/>
                      <a:pt x="255" y="21"/>
                      <a:pt x="255" y="20"/>
                    </a:cubicBezTo>
                    <a:cubicBezTo>
                      <a:pt x="256" y="21"/>
                      <a:pt x="257" y="21"/>
                      <a:pt x="258" y="21"/>
                    </a:cubicBezTo>
                    <a:cubicBezTo>
                      <a:pt x="261" y="22"/>
                      <a:pt x="264" y="23"/>
                      <a:pt x="267" y="24"/>
                    </a:cubicBezTo>
                    <a:cubicBezTo>
                      <a:pt x="266" y="26"/>
                      <a:pt x="268" y="26"/>
                      <a:pt x="268" y="25"/>
                    </a:cubicBezTo>
                    <a:cubicBezTo>
                      <a:pt x="269" y="25"/>
                      <a:pt x="270" y="25"/>
                      <a:pt x="270" y="26"/>
                    </a:cubicBezTo>
                    <a:cubicBezTo>
                      <a:pt x="271" y="26"/>
                      <a:pt x="272" y="27"/>
                      <a:pt x="272" y="27"/>
                    </a:cubicBezTo>
                    <a:cubicBezTo>
                      <a:pt x="272" y="27"/>
                      <a:pt x="272" y="26"/>
                      <a:pt x="272" y="26"/>
                    </a:cubicBezTo>
                    <a:cubicBezTo>
                      <a:pt x="273" y="27"/>
                      <a:pt x="275" y="27"/>
                      <a:pt x="276" y="28"/>
                    </a:cubicBezTo>
                    <a:cubicBezTo>
                      <a:pt x="276" y="28"/>
                      <a:pt x="276" y="29"/>
                      <a:pt x="276" y="29"/>
                    </a:cubicBezTo>
                    <a:cubicBezTo>
                      <a:pt x="276" y="29"/>
                      <a:pt x="277" y="29"/>
                      <a:pt x="277" y="28"/>
                    </a:cubicBezTo>
                    <a:cubicBezTo>
                      <a:pt x="277" y="28"/>
                      <a:pt x="278" y="29"/>
                      <a:pt x="278" y="29"/>
                    </a:cubicBezTo>
                    <a:cubicBezTo>
                      <a:pt x="278" y="30"/>
                      <a:pt x="278" y="30"/>
                      <a:pt x="277" y="30"/>
                    </a:cubicBezTo>
                    <a:cubicBezTo>
                      <a:pt x="278" y="32"/>
                      <a:pt x="279" y="31"/>
                      <a:pt x="279" y="29"/>
                    </a:cubicBezTo>
                    <a:cubicBezTo>
                      <a:pt x="279" y="29"/>
                      <a:pt x="280" y="30"/>
                      <a:pt x="280" y="30"/>
                    </a:cubicBezTo>
                    <a:cubicBezTo>
                      <a:pt x="280" y="30"/>
                      <a:pt x="280" y="31"/>
                      <a:pt x="280" y="31"/>
                    </a:cubicBezTo>
                    <a:cubicBezTo>
                      <a:pt x="281" y="31"/>
                      <a:pt x="281" y="31"/>
                      <a:pt x="282" y="31"/>
                    </a:cubicBezTo>
                    <a:cubicBezTo>
                      <a:pt x="282" y="31"/>
                      <a:pt x="282" y="31"/>
                      <a:pt x="282" y="31"/>
                    </a:cubicBezTo>
                    <a:cubicBezTo>
                      <a:pt x="282" y="31"/>
                      <a:pt x="282" y="31"/>
                      <a:pt x="283" y="31"/>
                    </a:cubicBezTo>
                    <a:cubicBezTo>
                      <a:pt x="282" y="32"/>
                      <a:pt x="282" y="34"/>
                      <a:pt x="280" y="34"/>
                    </a:cubicBezTo>
                    <a:cubicBezTo>
                      <a:pt x="280" y="35"/>
                      <a:pt x="280" y="35"/>
                      <a:pt x="280" y="36"/>
                    </a:cubicBezTo>
                    <a:cubicBezTo>
                      <a:pt x="282" y="35"/>
                      <a:pt x="283" y="33"/>
                      <a:pt x="284" y="32"/>
                    </a:cubicBezTo>
                    <a:cubicBezTo>
                      <a:pt x="346" y="62"/>
                      <a:pt x="388" y="121"/>
                      <a:pt x="393" y="191"/>
                    </a:cubicBezTo>
                    <a:cubicBezTo>
                      <a:pt x="393" y="195"/>
                      <a:pt x="394" y="196"/>
                      <a:pt x="394" y="195"/>
                    </a:cubicBezTo>
                    <a:cubicBezTo>
                      <a:pt x="395" y="194"/>
                      <a:pt x="395" y="189"/>
                      <a:pt x="394" y="186"/>
                    </a:cubicBezTo>
                    <a:close/>
                    <a:moveTo>
                      <a:pt x="61" y="66"/>
                    </a:moveTo>
                    <a:cubicBezTo>
                      <a:pt x="61" y="66"/>
                      <a:pt x="61" y="66"/>
                      <a:pt x="61" y="66"/>
                    </a:cubicBezTo>
                    <a:cubicBezTo>
                      <a:pt x="61" y="66"/>
                      <a:pt x="61" y="66"/>
                      <a:pt x="61" y="66"/>
                    </a:cubicBezTo>
                    <a:cubicBezTo>
                      <a:pt x="51" y="76"/>
                      <a:pt x="43" y="87"/>
                      <a:pt x="35" y="99"/>
                    </a:cubicBezTo>
                    <a:cubicBezTo>
                      <a:pt x="16" y="130"/>
                      <a:pt x="8" y="166"/>
                      <a:pt x="9" y="201"/>
                    </a:cubicBezTo>
                    <a:cubicBezTo>
                      <a:pt x="9" y="223"/>
                      <a:pt x="14" y="246"/>
                      <a:pt x="22" y="268"/>
                    </a:cubicBezTo>
                    <a:cubicBezTo>
                      <a:pt x="11" y="240"/>
                      <a:pt x="6" y="211"/>
                      <a:pt x="8" y="181"/>
                    </a:cubicBezTo>
                    <a:cubicBezTo>
                      <a:pt x="10" y="132"/>
                      <a:pt x="33" y="87"/>
                      <a:pt x="69" y="54"/>
                    </a:cubicBezTo>
                    <a:cubicBezTo>
                      <a:pt x="69" y="56"/>
                      <a:pt x="70" y="56"/>
                      <a:pt x="71" y="56"/>
                    </a:cubicBezTo>
                    <a:cubicBezTo>
                      <a:pt x="68" y="59"/>
                      <a:pt x="64" y="63"/>
                      <a:pt x="61" y="66"/>
                    </a:cubicBezTo>
                    <a:close/>
                  </a:path>
                </a:pathLst>
              </a:custGeom>
              <a:solidFill>
                <a:srgbClr val="6CBDB5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200"/>
                  <a:buFont typeface="Calibri"/>
                  <a:buNone/>
                </a:pPr>
                <a:r>
                  <a:t/>
                </a:r>
                <a:endParaRPr b="0" i="0" sz="1200" u="none" cap="none" strike="noStrike">
                  <a:solidFill>
                    <a:srgbClr val="292929"/>
                  </a:solidFill>
                  <a:latin typeface="Montserrat ExtraBold"/>
                  <a:ea typeface="Montserrat ExtraBold"/>
                  <a:cs typeface="Montserrat ExtraBold"/>
                  <a:sym typeface="Montserrat ExtraBold"/>
                </a:endParaRPr>
              </a:p>
            </p:txBody>
          </p:sp>
          <p:sp>
            <p:nvSpPr>
              <p:cNvPr id="183" name="Google Shape;183;p8"/>
              <p:cNvSpPr/>
              <p:nvPr/>
            </p:nvSpPr>
            <p:spPr>
              <a:xfrm>
                <a:off x="19738976" y="4878387"/>
                <a:ext cx="3622675" cy="4208463"/>
              </a:xfrm>
              <a:custGeom>
                <a:rect b="b" l="l" r="r" t="t"/>
                <a:pathLst>
                  <a:path extrusionOk="0" h="374" w="322">
                    <a:moveTo>
                      <a:pt x="91" y="371"/>
                    </a:moveTo>
                    <a:cubicBezTo>
                      <a:pt x="52" y="345"/>
                      <a:pt x="22" y="303"/>
                      <a:pt x="11" y="254"/>
                    </a:cubicBezTo>
                    <a:cubicBezTo>
                      <a:pt x="1" y="205"/>
                      <a:pt x="9" y="152"/>
                      <a:pt x="36" y="108"/>
                    </a:cubicBezTo>
                    <a:cubicBezTo>
                      <a:pt x="80" y="37"/>
                      <a:pt x="164" y="0"/>
                      <a:pt x="245" y="14"/>
                    </a:cubicBezTo>
                    <a:cubicBezTo>
                      <a:pt x="272" y="18"/>
                      <a:pt x="297" y="28"/>
                      <a:pt x="319" y="40"/>
                    </a:cubicBezTo>
                    <a:cubicBezTo>
                      <a:pt x="320" y="41"/>
                      <a:pt x="322" y="42"/>
                      <a:pt x="321" y="41"/>
                    </a:cubicBezTo>
                    <a:cubicBezTo>
                      <a:pt x="320" y="41"/>
                      <a:pt x="319" y="39"/>
                      <a:pt x="317" y="38"/>
                    </a:cubicBezTo>
                    <a:cubicBezTo>
                      <a:pt x="271" y="12"/>
                      <a:pt x="215" y="3"/>
                      <a:pt x="163" y="15"/>
                    </a:cubicBezTo>
                    <a:cubicBezTo>
                      <a:pt x="111" y="27"/>
                      <a:pt x="63" y="61"/>
                      <a:pt x="35" y="107"/>
                    </a:cubicBezTo>
                    <a:cubicBezTo>
                      <a:pt x="8" y="151"/>
                      <a:pt x="0" y="205"/>
                      <a:pt x="11" y="255"/>
                    </a:cubicBezTo>
                    <a:cubicBezTo>
                      <a:pt x="22" y="304"/>
                      <a:pt x="53" y="347"/>
                      <a:pt x="92" y="373"/>
                    </a:cubicBezTo>
                    <a:cubicBezTo>
                      <a:pt x="93" y="374"/>
                      <a:pt x="94" y="374"/>
                      <a:pt x="94" y="374"/>
                    </a:cubicBezTo>
                    <a:cubicBezTo>
                      <a:pt x="93" y="373"/>
                      <a:pt x="92" y="372"/>
                      <a:pt x="91" y="371"/>
                    </a:cubicBezTo>
                    <a:close/>
                  </a:path>
                </a:pathLst>
              </a:custGeom>
              <a:solidFill>
                <a:srgbClr val="6CBDB5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200"/>
                  <a:buFont typeface="Calibri"/>
                  <a:buNone/>
                </a:pPr>
                <a:r>
                  <a:t/>
                </a:r>
                <a:endParaRPr b="0" i="0" sz="1200" u="none" cap="none" strike="noStrike">
                  <a:solidFill>
                    <a:srgbClr val="292929"/>
                  </a:solidFill>
                  <a:latin typeface="Montserrat ExtraBold"/>
                  <a:ea typeface="Montserrat ExtraBold"/>
                  <a:cs typeface="Montserrat ExtraBold"/>
                  <a:sym typeface="Montserrat ExtraBold"/>
                </a:endParaRPr>
              </a:p>
            </p:txBody>
          </p:sp>
          <p:sp>
            <p:nvSpPr>
              <p:cNvPr id="184" name="Google Shape;184;p8"/>
              <p:cNvSpPr/>
              <p:nvPr/>
            </p:nvSpPr>
            <p:spPr>
              <a:xfrm>
                <a:off x="19829463" y="5070475"/>
                <a:ext cx="1789113" cy="3554413"/>
              </a:xfrm>
              <a:custGeom>
                <a:rect b="b" l="l" r="r" t="t"/>
                <a:pathLst>
                  <a:path extrusionOk="0" h="316" w="159">
                    <a:moveTo>
                      <a:pt x="49" y="67"/>
                    </a:moveTo>
                    <a:cubicBezTo>
                      <a:pt x="76" y="35"/>
                      <a:pt x="114" y="11"/>
                      <a:pt x="156" y="1"/>
                    </a:cubicBezTo>
                    <a:cubicBezTo>
                      <a:pt x="157" y="0"/>
                      <a:pt x="158" y="0"/>
                      <a:pt x="159" y="0"/>
                    </a:cubicBezTo>
                    <a:cubicBezTo>
                      <a:pt x="158" y="0"/>
                      <a:pt x="157" y="0"/>
                      <a:pt x="155" y="0"/>
                    </a:cubicBezTo>
                    <a:cubicBezTo>
                      <a:pt x="99" y="14"/>
                      <a:pt x="50" y="53"/>
                      <a:pt x="23" y="105"/>
                    </a:cubicBezTo>
                    <a:cubicBezTo>
                      <a:pt x="8" y="133"/>
                      <a:pt x="0" y="164"/>
                      <a:pt x="1" y="197"/>
                    </a:cubicBezTo>
                    <a:cubicBezTo>
                      <a:pt x="3" y="241"/>
                      <a:pt x="18" y="278"/>
                      <a:pt x="43" y="313"/>
                    </a:cubicBezTo>
                    <a:cubicBezTo>
                      <a:pt x="44" y="315"/>
                      <a:pt x="45" y="316"/>
                      <a:pt x="45" y="316"/>
                    </a:cubicBezTo>
                    <a:cubicBezTo>
                      <a:pt x="45" y="316"/>
                      <a:pt x="45" y="315"/>
                      <a:pt x="44" y="314"/>
                    </a:cubicBezTo>
                    <a:cubicBezTo>
                      <a:pt x="17" y="276"/>
                      <a:pt x="1" y="232"/>
                      <a:pt x="3" y="185"/>
                    </a:cubicBezTo>
                    <a:cubicBezTo>
                      <a:pt x="4" y="142"/>
                      <a:pt x="21" y="100"/>
                      <a:pt x="49" y="67"/>
                    </a:cubicBezTo>
                    <a:close/>
                  </a:path>
                </a:pathLst>
              </a:custGeom>
              <a:solidFill>
                <a:srgbClr val="6CBDB5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200"/>
                  <a:buFont typeface="Calibri"/>
                  <a:buNone/>
                </a:pPr>
                <a:r>
                  <a:t/>
                </a:r>
                <a:endParaRPr b="0" i="0" sz="1200" u="none" cap="none" strike="noStrike">
                  <a:solidFill>
                    <a:srgbClr val="292929"/>
                  </a:solidFill>
                  <a:latin typeface="Montserrat ExtraBold"/>
                  <a:ea typeface="Montserrat ExtraBold"/>
                  <a:cs typeface="Montserrat ExtraBold"/>
                  <a:sym typeface="Montserrat ExtraBold"/>
                </a:endParaRPr>
              </a:p>
            </p:txBody>
          </p:sp>
          <p:sp>
            <p:nvSpPr>
              <p:cNvPr id="185" name="Google Shape;185;p8"/>
              <p:cNvSpPr/>
              <p:nvPr/>
            </p:nvSpPr>
            <p:spPr>
              <a:xfrm>
                <a:off x="19796126" y="6430962"/>
                <a:ext cx="4454525" cy="3116263"/>
              </a:xfrm>
              <a:custGeom>
                <a:rect b="b" l="l" r="r" t="t"/>
                <a:pathLst>
                  <a:path extrusionOk="0" h="277" w="396">
                    <a:moveTo>
                      <a:pt x="394" y="74"/>
                    </a:moveTo>
                    <a:cubicBezTo>
                      <a:pt x="394" y="75"/>
                      <a:pt x="394" y="77"/>
                      <a:pt x="394" y="78"/>
                    </a:cubicBezTo>
                    <a:cubicBezTo>
                      <a:pt x="395" y="100"/>
                      <a:pt x="392" y="124"/>
                      <a:pt x="385" y="146"/>
                    </a:cubicBezTo>
                    <a:cubicBezTo>
                      <a:pt x="377" y="166"/>
                      <a:pt x="366" y="185"/>
                      <a:pt x="352" y="201"/>
                    </a:cubicBezTo>
                    <a:cubicBezTo>
                      <a:pt x="352" y="200"/>
                      <a:pt x="352" y="201"/>
                      <a:pt x="352" y="201"/>
                    </a:cubicBezTo>
                    <a:cubicBezTo>
                      <a:pt x="337" y="219"/>
                      <a:pt x="319" y="233"/>
                      <a:pt x="300" y="245"/>
                    </a:cubicBezTo>
                    <a:cubicBezTo>
                      <a:pt x="269" y="261"/>
                      <a:pt x="236" y="267"/>
                      <a:pt x="202" y="267"/>
                    </a:cubicBezTo>
                    <a:cubicBezTo>
                      <a:pt x="141" y="266"/>
                      <a:pt x="84" y="235"/>
                      <a:pt x="48" y="188"/>
                    </a:cubicBezTo>
                    <a:cubicBezTo>
                      <a:pt x="32" y="165"/>
                      <a:pt x="20" y="139"/>
                      <a:pt x="15" y="112"/>
                    </a:cubicBezTo>
                    <a:cubicBezTo>
                      <a:pt x="14" y="108"/>
                      <a:pt x="13" y="105"/>
                      <a:pt x="13" y="105"/>
                    </a:cubicBezTo>
                    <a:cubicBezTo>
                      <a:pt x="12" y="105"/>
                      <a:pt x="12" y="108"/>
                      <a:pt x="13" y="112"/>
                    </a:cubicBezTo>
                    <a:cubicBezTo>
                      <a:pt x="16" y="126"/>
                      <a:pt x="20" y="140"/>
                      <a:pt x="26" y="153"/>
                    </a:cubicBezTo>
                    <a:cubicBezTo>
                      <a:pt x="25" y="152"/>
                      <a:pt x="25" y="152"/>
                      <a:pt x="25" y="153"/>
                    </a:cubicBezTo>
                    <a:cubicBezTo>
                      <a:pt x="4" y="107"/>
                      <a:pt x="2" y="53"/>
                      <a:pt x="20" y="5"/>
                    </a:cubicBezTo>
                    <a:cubicBezTo>
                      <a:pt x="21" y="3"/>
                      <a:pt x="22" y="1"/>
                      <a:pt x="21" y="0"/>
                    </a:cubicBezTo>
                    <a:cubicBezTo>
                      <a:pt x="21" y="0"/>
                      <a:pt x="20" y="2"/>
                      <a:pt x="19" y="5"/>
                    </a:cubicBezTo>
                    <a:cubicBezTo>
                      <a:pt x="0" y="54"/>
                      <a:pt x="3" y="111"/>
                      <a:pt x="26" y="158"/>
                    </a:cubicBezTo>
                    <a:cubicBezTo>
                      <a:pt x="27" y="160"/>
                      <a:pt x="28" y="162"/>
                      <a:pt x="29" y="164"/>
                    </a:cubicBezTo>
                    <a:cubicBezTo>
                      <a:pt x="50" y="203"/>
                      <a:pt x="83" y="233"/>
                      <a:pt x="123" y="251"/>
                    </a:cubicBezTo>
                    <a:cubicBezTo>
                      <a:pt x="180" y="277"/>
                      <a:pt x="247" y="275"/>
                      <a:pt x="301" y="245"/>
                    </a:cubicBezTo>
                    <a:cubicBezTo>
                      <a:pt x="320" y="234"/>
                      <a:pt x="337" y="219"/>
                      <a:pt x="352" y="202"/>
                    </a:cubicBezTo>
                    <a:cubicBezTo>
                      <a:pt x="352" y="202"/>
                      <a:pt x="352" y="202"/>
                      <a:pt x="353" y="202"/>
                    </a:cubicBezTo>
                    <a:cubicBezTo>
                      <a:pt x="354" y="202"/>
                      <a:pt x="353" y="202"/>
                      <a:pt x="353" y="201"/>
                    </a:cubicBezTo>
                    <a:cubicBezTo>
                      <a:pt x="353" y="201"/>
                      <a:pt x="353" y="201"/>
                      <a:pt x="352" y="201"/>
                    </a:cubicBezTo>
                    <a:cubicBezTo>
                      <a:pt x="354" y="200"/>
                      <a:pt x="355" y="199"/>
                      <a:pt x="356" y="197"/>
                    </a:cubicBezTo>
                    <a:cubicBezTo>
                      <a:pt x="369" y="181"/>
                      <a:pt x="380" y="163"/>
                      <a:pt x="386" y="145"/>
                    </a:cubicBezTo>
                    <a:cubicBezTo>
                      <a:pt x="394" y="120"/>
                      <a:pt x="396" y="96"/>
                      <a:pt x="394" y="74"/>
                    </a:cubicBezTo>
                    <a:cubicBezTo>
                      <a:pt x="394" y="73"/>
                      <a:pt x="394" y="73"/>
                      <a:pt x="394" y="74"/>
                    </a:cubicBezTo>
                    <a:close/>
                  </a:path>
                </a:pathLst>
              </a:custGeom>
              <a:solidFill>
                <a:srgbClr val="6CBDB5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200"/>
                  <a:buFont typeface="Calibri"/>
                  <a:buNone/>
                </a:pPr>
                <a:r>
                  <a:t/>
                </a:r>
                <a:endParaRPr b="0" i="0" sz="1200" u="none" cap="none" strike="noStrike">
                  <a:solidFill>
                    <a:srgbClr val="292929"/>
                  </a:solidFill>
                  <a:latin typeface="Montserrat ExtraBold"/>
                  <a:ea typeface="Montserrat ExtraBold"/>
                  <a:cs typeface="Montserrat ExtraBold"/>
                  <a:sym typeface="Montserrat ExtraBold"/>
                </a:endParaRPr>
              </a:p>
            </p:txBody>
          </p:sp>
        </p:grpSp>
        <p:grpSp>
          <p:nvGrpSpPr>
            <p:cNvPr id="186" name="Google Shape;186;p8"/>
            <p:cNvGrpSpPr/>
            <p:nvPr/>
          </p:nvGrpSpPr>
          <p:grpSpPr>
            <a:xfrm>
              <a:off x="6084337" y="3148331"/>
              <a:ext cx="1681566" cy="1705933"/>
              <a:chOff x="19738976" y="4878387"/>
              <a:chExt cx="4602160" cy="4668838"/>
            </a:xfrm>
          </p:grpSpPr>
          <p:sp>
            <p:nvSpPr>
              <p:cNvPr id="187" name="Google Shape;187;p8"/>
              <p:cNvSpPr/>
              <p:nvPr/>
            </p:nvSpPr>
            <p:spPr>
              <a:xfrm>
                <a:off x="19897723" y="5070474"/>
                <a:ext cx="4443413" cy="4410074"/>
              </a:xfrm>
              <a:custGeom>
                <a:rect b="b" l="l" r="r" t="t"/>
                <a:pathLst>
                  <a:path extrusionOk="0" h="392" w="395">
                    <a:moveTo>
                      <a:pt x="394" y="186"/>
                    </a:moveTo>
                    <a:cubicBezTo>
                      <a:pt x="391" y="144"/>
                      <a:pt x="374" y="109"/>
                      <a:pt x="351" y="81"/>
                    </a:cubicBezTo>
                    <a:cubicBezTo>
                      <a:pt x="349" y="79"/>
                      <a:pt x="347" y="76"/>
                      <a:pt x="345" y="74"/>
                    </a:cubicBezTo>
                    <a:cubicBezTo>
                      <a:pt x="345" y="74"/>
                      <a:pt x="345" y="74"/>
                      <a:pt x="346" y="74"/>
                    </a:cubicBezTo>
                    <a:cubicBezTo>
                      <a:pt x="346" y="74"/>
                      <a:pt x="346" y="73"/>
                      <a:pt x="346" y="73"/>
                    </a:cubicBezTo>
                    <a:cubicBezTo>
                      <a:pt x="345" y="73"/>
                      <a:pt x="345" y="73"/>
                      <a:pt x="344" y="73"/>
                    </a:cubicBezTo>
                    <a:cubicBezTo>
                      <a:pt x="344" y="73"/>
                      <a:pt x="344" y="73"/>
                      <a:pt x="344" y="74"/>
                    </a:cubicBezTo>
                    <a:cubicBezTo>
                      <a:pt x="341" y="70"/>
                      <a:pt x="338" y="67"/>
                      <a:pt x="334" y="63"/>
                    </a:cubicBezTo>
                    <a:cubicBezTo>
                      <a:pt x="334" y="63"/>
                      <a:pt x="335" y="63"/>
                      <a:pt x="334" y="61"/>
                    </a:cubicBezTo>
                    <a:cubicBezTo>
                      <a:pt x="334" y="62"/>
                      <a:pt x="333" y="62"/>
                      <a:pt x="333" y="63"/>
                    </a:cubicBezTo>
                    <a:cubicBezTo>
                      <a:pt x="316" y="46"/>
                      <a:pt x="295" y="33"/>
                      <a:pt x="270" y="23"/>
                    </a:cubicBezTo>
                    <a:cubicBezTo>
                      <a:pt x="270" y="23"/>
                      <a:pt x="270" y="23"/>
                      <a:pt x="270" y="23"/>
                    </a:cubicBezTo>
                    <a:cubicBezTo>
                      <a:pt x="270" y="23"/>
                      <a:pt x="270" y="23"/>
                      <a:pt x="270" y="23"/>
                    </a:cubicBezTo>
                    <a:cubicBezTo>
                      <a:pt x="267" y="22"/>
                      <a:pt x="264" y="21"/>
                      <a:pt x="261" y="20"/>
                    </a:cubicBezTo>
                    <a:cubicBezTo>
                      <a:pt x="262" y="19"/>
                      <a:pt x="263" y="17"/>
                      <a:pt x="262" y="16"/>
                    </a:cubicBezTo>
                    <a:cubicBezTo>
                      <a:pt x="262" y="17"/>
                      <a:pt x="261" y="18"/>
                      <a:pt x="260" y="20"/>
                    </a:cubicBezTo>
                    <a:cubicBezTo>
                      <a:pt x="260" y="19"/>
                      <a:pt x="260" y="19"/>
                      <a:pt x="259" y="19"/>
                    </a:cubicBezTo>
                    <a:cubicBezTo>
                      <a:pt x="259" y="19"/>
                      <a:pt x="260" y="19"/>
                      <a:pt x="260" y="19"/>
                    </a:cubicBezTo>
                    <a:cubicBezTo>
                      <a:pt x="260" y="18"/>
                      <a:pt x="259" y="18"/>
                      <a:pt x="260" y="18"/>
                    </a:cubicBezTo>
                    <a:cubicBezTo>
                      <a:pt x="260" y="18"/>
                      <a:pt x="260" y="18"/>
                      <a:pt x="260" y="18"/>
                    </a:cubicBezTo>
                    <a:cubicBezTo>
                      <a:pt x="260" y="18"/>
                      <a:pt x="260" y="18"/>
                      <a:pt x="260" y="18"/>
                    </a:cubicBezTo>
                    <a:cubicBezTo>
                      <a:pt x="260" y="18"/>
                      <a:pt x="260" y="18"/>
                      <a:pt x="260" y="18"/>
                    </a:cubicBezTo>
                    <a:cubicBezTo>
                      <a:pt x="260" y="17"/>
                      <a:pt x="260" y="17"/>
                      <a:pt x="260" y="17"/>
                    </a:cubicBezTo>
                    <a:cubicBezTo>
                      <a:pt x="260" y="17"/>
                      <a:pt x="260" y="16"/>
                      <a:pt x="260" y="16"/>
                    </a:cubicBezTo>
                    <a:cubicBezTo>
                      <a:pt x="259" y="16"/>
                      <a:pt x="259" y="16"/>
                      <a:pt x="258" y="16"/>
                    </a:cubicBezTo>
                    <a:cubicBezTo>
                      <a:pt x="258" y="17"/>
                      <a:pt x="258" y="17"/>
                      <a:pt x="258" y="18"/>
                    </a:cubicBezTo>
                    <a:cubicBezTo>
                      <a:pt x="258" y="18"/>
                      <a:pt x="259" y="18"/>
                      <a:pt x="259" y="18"/>
                    </a:cubicBezTo>
                    <a:cubicBezTo>
                      <a:pt x="259" y="18"/>
                      <a:pt x="259" y="19"/>
                      <a:pt x="259" y="19"/>
                    </a:cubicBezTo>
                    <a:cubicBezTo>
                      <a:pt x="259" y="19"/>
                      <a:pt x="259" y="19"/>
                      <a:pt x="259" y="19"/>
                    </a:cubicBezTo>
                    <a:cubicBezTo>
                      <a:pt x="258" y="19"/>
                      <a:pt x="256" y="18"/>
                      <a:pt x="255" y="18"/>
                    </a:cubicBezTo>
                    <a:cubicBezTo>
                      <a:pt x="254" y="18"/>
                      <a:pt x="254" y="17"/>
                      <a:pt x="253" y="17"/>
                    </a:cubicBezTo>
                    <a:cubicBezTo>
                      <a:pt x="253" y="17"/>
                      <a:pt x="253" y="17"/>
                      <a:pt x="253" y="17"/>
                    </a:cubicBezTo>
                    <a:cubicBezTo>
                      <a:pt x="252" y="17"/>
                      <a:pt x="252" y="17"/>
                      <a:pt x="252" y="17"/>
                    </a:cubicBezTo>
                    <a:cubicBezTo>
                      <a:pt x="194" y="0"/>
                      <a:pt x="133" y="11"/>
                      <a:pt x="86" y="45"/>
                    </a:cubicBezTo>
                    <a:cubicBezTo>
                      <a:pt x="86" y="44"/>
                      <a:pt x="87" y="43"/>
                      <a:pt x="87" y="42"/>
                    </a:cubicBezTo>
                    <a:cubicBezTo>
                      <a:pt x="86" y="41"/>
                      <a:pt x="85" y="44"/>
                      <a:pt x="85" y="45"/>
                    </a:cubicBezTo>
                    <a:cubicBezTo>
                      <a:pt x="84" y="46"/>
                      <a:pt x="84" y="46"/>
                      <a:pt x="83" y="46"/>
                    </a:cubicBezTo>
                    <a:cubicBezTo>
                      <a:pt x="83" y="45"/>
                      <a:pt x="82" y="44"/>
                      <a:pt x="84" y="42"/>
                    </a:cubicBezTo>
                    <a:cubicBezTo>
                      <a:pt x="82" y="42"/>
                      <a:pt x="82" y="44"/>
                      <a:pt x="82" y="46"/>
                    </a:cubicBezTo>
                    <a:cubicBezTo>
                      <a:pt x="83" y="46"/>
                      <a:pt x="83" y="46"/>
                      <a:pt x="83" y="47"/>
                    </a:cubicBezTo>
                    <a:cubicBezTo>
                      <a:pt x="79" y="50"/>
                      <a:pt x="75" y="53"/>
                      <a:pt x="71" y="56"/>
                    </a:cubicBezTo>
                    <a:cubicBezTo>
                      <a:pt x="71" y="56"/>
                      <a:pt x="71" y="55"/>
                      <a:pt x="69" y="54"/>
                    </a:cubicBezTo>
                    <a:cubicBezTo>
                      <a:pt x="74" y="49"/>
                      <a:pt x="79" y="45"/>
                      <a:pt x="85" y="41"/>
                    </a:cubicBezTo>
                    <a:cubicBezTo>
                      <a:pt x="85" y="42"/>
                      <a:pt x="86" y="41"/>
                      <a:pt x="86" y="40"/>
                    </a:cubicBezTo>
                    <a:cubicBezTo>
                      <a:pt x="96" y="33"/>
                      <a:pt x="106" y="27"/>
                      <a:pt x="117" y="22"/>
                    </a:cubicBezTo>
                    <a:cubicBezTo>
                      <a:pt x="127" y="18"/>
                      <a:pt x="134" y="14"/>
                      <a:pt x="134" y="13"/>
                    </a:cubicBezTo>
                    <a:cubicBezTo>
                      <a:pt x="134" y="12"/>
                      <a:pt x="125" y="13"/>
                      <a:pt x="116" y="18"/>
                    </a:cubicBezTo>
                    <a:cubicBezTo>
                      <a:pt x="51" y="46"/>
                      <a:pt x="5" y="112"/>
                      <a:pt x="2" y="183"/>
                    </a:cubicBezTo>
                    <a:cubicBezTo>
                      <a:pt x="0" y="228"/>
                      <a:pt x="13" y="273"/>
                      <a:pt x="40" y="309"/>
                    </a:cubicBezTo>
                    <a:cubicBezTo>
                      <a:pt x="66" y="344"/>
                      <a:pt x="105" y="370"/>
                      <a:pt x="147" y="381"/>
                    </a:cubicBezTo>
                    <a:cubicBezTo>
                      <a:pt x="190" y="392"/>
                      <a:pt x="236" y="387"/>
                      <a:pt x="274" y="369"/>
                    </a:cubicBezTo>
                    <a:cubicBezTo>
                      <a:pt x="313" y="350"/>
                      <a:pt x="345" y="318"/>
                      <a:pt x="363" y="281"/>
                    </a:cubicBezTo>
                    <a:cubicBezTo>
                      <a:pt x="364" y="277"/>
                      <a:pt x="365" y="274"/>
                      <a:pt x="365" y="274"/>
                    </a:cubicBezTo>
                    <a:cubicBezTo>
                      <a:pt x="364" y="274"/>
                      <a:pt x="362" y="277"/>
                      <a:pt x="361" y="281"/>
                    </a:cubicBezTo>
                    <a:cubicBezTo>
                      <a:pt x="362" y="279"/>
                      <a:pt x="362" y="279"/>
                      <a:pt x="362" y="279"/>
                    </a:cubicBezTo>
                    <a:cubicBezTo>
                      <a:pt x="341" y="318"/>
                      <a:pt x="306" y="352"/>
                      <a:pt x="263" y="368"/>
                    </a:cubicBezTo>
                    <a:cubicBezTo>
                      <a:pt x="248" y="373"/>
                      <a:pt x="231" y="376"/>
                      <a:pt x="214" y="377"/>
                    </a:cubicBezTo>
                    <a:cubicBezTo>
                      <a:pt x="231" y="375"/>
                      <a:pt x="248" y="371"/>
                      <a:pt x="264" y="365"/>
                    </a:cubicBezTo>
                    <a:cubicBezTo>
                      <a:pt x="310" y="345"/>
                      <a:pt x="341" y="309"/>
                      <a:pt x="358" y="267"/>
                    </a:cubicBezTo>
                    <a:cubicBezTo>
                      <a:pt x="358" y="266"/>
                      <a:pt x="357" y="267"/>
                      <a:pt x="357" y="267"/>
                    </a:cubicBezTo>
                    <a:cubicBezTo>
                      <a:pt x="358" y="265"/>
                      <a:pt x="357" y="265"/>
                      <a:pt x="357" y="266"/>
                    </a:cubicBezTo>
                    <a:cubicBezTo>
                      <a:pt x="356" y="267"/>
                      <a:pt x="355" y="269"/>
                      <a:pt x="354" y="271"/>
                    </a:cubicBezTo>
                    <a:cubicBezTo>
                      <a:pt x="336" y="312"/>
                      <a:pt x="300" y="344"/>
                      <a:pt x="259" y="360"/>
                    </a:cubicBezTo>
                    <a:cubicBezTo>
                      <a:pt x="259" y="359"/>
                      <a:pt x="257" y="358"/>
                      <a:pt x="258" y="361"/>
                    </a:cubicBezTo>
                    <a:cubicBezTo>
                      <a:pt x="257" y="361"/>
                      <a:pt x="256" y="362"/>
                      <a:pt x="255" y="362"/>
                    </a:cubicBezTo>
                    <a:cubicBezTo>
                      <a:pt x="255" y="362"/>
                      <a:pt x="255" y="362"/>
                      <a:pt x="255" y="361"/>
                    </a:cubicBezTo>
                    <a:cubicBezTo>
                      <a:pt x="254" y="361"/>
                      <a:pt x="254" y="361"/>
                      <a:pt x="253" y="361"/>
                    </a:cubicBezTo>
                    <a:cubicBezTo>
                      <a:pt x="253" y="362"/>
                      <a:pt x="253" y="362"/>
                      <a:pt x="253" y="363"/>
                    </a:cubicBezTo>
                    <a:cubicBezTo>
                      <a:pt x="253" y="363"/>
                      <a:pt x="253" y="363"/>
                      <a:pt x="253" y="363"/>
                    </a:cubicBezTo>
                    <a:cubicBezTo>
                      <a:pt x="240" y="367"/>
                      <a:pt x="226" y="371"/>
                      <a:pt x="212" y="372"/>
                    </a:cubicBezTo>
                    <a:cubicBezTo>
                      <a:pt x="211" y="372"/>
                      <a:pt x="210" y="372"/>
                      <a:pt x="208" y="372"/>
                    </a:cubicBezTo>
                    <a:cubicBezTo>
                      <a:pt x="208" y="371"/>
                      <a:pt x="206" y="371"/>
                      <a:pt x="207" y="372"/>
                    </a:cubicBezTo>
                    <a:cubicBezTo>
                      <a:pt x="206" y="372"/>
                      <a:pt x="206" y="372"/>
                      <a:pt x="205" y="372"/>
                    </a:cubicBezTo>
                    <a:cubicBezTo>
                      <a:pt x="206" y="371"/>
                      <a:pt x="203" y="371"/>
                      <a:pt x="204" y="373"/>
                    </a:cubicBezTo>
                    <a:cubicBezTo>
                      <a:pt x="146" y="376"/>
                      <a:pt x="86" y="349"/>
                      <a:pt x="50" y="302"/>
                    </a:cubicBezTo>
                    <a:cubicBezTo>
                      <a:pt x="49" y="301"/>
                      <a:pt x="49" y="301"/>
                      <a:pt x="49" y="301"/>
                    </a:cubicBezTo>
                    <a:cubicBezTo>
                      <a:pt x="35" y="280"/>
                      <a:pt x="24" y="257"/>
                      <a:pt x="19" y="233"/>
                    </a:cubicBezTo>
                    <a:cubicBezTo>
                      <a:pt x="18" y="228"/>
                      <a:pt x="17" y="225"/>
                      <a:pt x="17" y="225"/>
                    </a:cubicBezTo>
                    <a:cubicBezTo>
                      <a:pt x="16" y="225"/>
                      <a:pt x="16" y="225"/>
                      <a:pt x="16" y="226"/>
                    </a:cubicBezTo>
                    <a:cubicBezTo>
                      <a:pt x="14" y="216"/>
                      <a:pt x="13" y="206"/>
                      <a:pt x="13" y="196"/>
                    </a:cubicBezTo>
                    <a:cubicBezTo>
                      <a:pt x="13" y="192"/>
                      <a:pt x="13" y="188"/>
                      <a:pt x="13" y="186"/>
                    </a:cubicBezTo>
                    <a:cubicBezTo>
                      <a:pt x="14" y="165"/>
                      <a:pt x="20" y="145"/>
                      <a:pt x="28" y="126"/>
                    </a:cubicBezTo>
                    <a:cubicBezTo>
                      <a:pt x="25" y="133"/>
                      <a:pt x="23" y="139"/>
                      <a:pt x="21" y="146"/>
                    </a:cubicBezTo>
                    <a:cubicBezTo>
                      <a:pt x="6" y="202"/>
                      <a:pt x="21" y="263"/>
                      <a:pt x="55" y="303"/>
                    </a:cubicBezTo>
                    <a:cubicBezTo>
                      <a:pt x="68" y="319"/>
                      <a:pt x="83" y="331"/>
                      <a:pt x="99" y="341"/>
                    </a:cubicBezTo>
                    <a:cubicBezTo>
                      <a:pt x="108" y="346"/>
                      <a:pt x="117" y="351"/>
                      <a:pt x="126" y="355"/>
                    </a:cubicBezTo>
                    <a:cubicBezTo>
                      <a:pt x="126" y="355"/>
                      <a:pt x="126" y="355"/>
                      <a:pt x="126" y="356"/>
                    </a:cubicBezTo>
                    <a:cubicBezTo>
                      <a:pt x="126" y="356"/>
                      <a:pt x="127" y="356"/>
                      <a:pt x="127" y="356"/>
                    </a:cubicBezTo>
                    <a:cubicBezTo>
                      <a:pt x="148" y="365"/>
                      <a:pt x="171" y="370"/>
                      <a:pt x="196" y="370"/>
                    </a:cubicBezTo>
                    <a:cubicBezTo>
                      <a:pt x="196" y="370"/>
                      <a:pt x="196" y="370"/>
                      <a:pt x="196" y="370"/>
                    </a:cubicBezTo>
                    <a:cubicBezTo>
                      <a:pt x="196" y="370"/>
                      <a:pt x="197" y="370"/>
                      <a:pt x="197" y="370"/>
                    </a:cubicBezTo>
                    <a:cubicBezTo>
                      <a:pt x="197" y="370"/>
                      <a:pt x="197" y="370"/>
                      <a:pt x="197" y="370"/>
                    </a:cubicBezTo>
                    <a:cubicBezTo>
                      <a:pt x="219" y="370"/>
                      <a:pt x="240" y="365"/>
                      <a:pt x="260" y="358"/>
                    </a:cubicBezTo>
                    <a:cubicBezTo>
                      <a:pt x="260" y="358"/>
                      <a:pt x="260" y="358"/>
                      <a:pt x="261" y="358"/>
                    </a:cubicBezTo>
                    <a:cubicBezTo>
                      <a:pt x="261" y="358"/>
                      <a:pt x="261" y="358"/>
                      <a:pt x="261" y="357"/>
                    </a:cubicBezTo>
                    <a:cubicBezTo>
                      <a:pt x="262" y="357"/>
                      <a:pt x="263" y="356"/>
                      <a:pt x="264" y="356"/>
                    </a:cubicBezTo>
                    <a:cubicBezTo>
                      <a:pt x="265" y="356"/>
                      <a:pt x="265" y="356"/>
                      <a:pt x="266" y="356"/>
                    </a:cubicBezTo>
                    <a:cubicBezTo>
                      <a:pt x="265" y="356"/>
                      <a:pt x="265" y="356"/>
                      <a:pt x="265" y="355"/>
                    </a:cubicBezTo>
                    <a:cubicBezTo>
                      <a:pt x="271" y="353"/>
                      <a:pt x="276" y="350"/>
                      <a:pt x="281" y="347"/>
                    </a:cubicBezTo>
                    <a:cubicBezTo>
                      <a:pt x="280" y="349"/>
                      <a:pt x="284" y="349"/>
                      <a:pt x="282" y="347"/>
                    </a:cubicBezTo>
                    <a:cubicBezTo>
                      <a:pt x="282" y="347"/>
                      <a:pt x="283" y="347"/>
                      <a:pt x="283" y="346"/>
                    </a:cubicBezTo>
                    <a:cubicBezTo>
                      <a:pt x="283" y="346"/>
                      <a:pt x="284" y="346"/>
                      <a:pt x="284" y="346"/>
                    </a:cubicBezTo>
                    <a:cubicBezTo>
                      <a:pt x="284" y="346"/>
                      <a:pt x="284" y="346"/>
                      <a:pt x="284" y="346"/>
                    </a:cubicBezTo>
                    <a:cubicBezTo>
                      <a:pt x="286" y="344"/>
                      <a:pt x="289" y="343"/>
                      <a:pt x="291" y="341"/>
                    </a:cubicBezTo>
                    <a:cubicBezTo>
                      <a:pt x="292" y="342"/>
                      <a:pt x="292" y="342"/>
                      <a:pt x="292" y="342"/>
                    </a:cubicBezTo>
                    <a:cubicBezTo>
                      <a:pt x="293" y="342"/>
                      <a:pt x="293" y="342"/>
                      <a:pt x="293" y="341"/>
                    </a:cubicBezTo>
                    <a:cubicBezTo>
                      <a:pt x="293" y="341"/>
                      <a:pt x="293" y="341"/>
                      <a:pt x="293" y="340"/>
                    </a:cubicBezTo>
                    <a:cubicBezTo>
                      <a:pt x="340" y="309"/>
                      <a:pt x="371" y="256"/>
                      <a:pt x="371" y="195"/>
                    </a:cubicBezTo>
                    <a:cubicBezTo>
                      <a:pt x="371" y="167"/>
                      <a:pt x="364" y="142"/>
                      <a:pt x="353" y="118"/>
                    </a:cubicBezTo>
                    <a:cubicBezTo>
                      <a:pt x="353" y="119"/>
                      <a:pt x="353" y="119"/>
                      <a:pt x="354" y="119"/>
                    </a:cubicBezTo>
                    <a:cubicBezTo>
                      <a:pt x="355" y="118"/>
                      <a:pt x="353" y="117"/>
                      <a:pt x="353" y="118"/>
                    </a:cubicBezTo>
                    <a:cubicBezTo>
                      <a:pt x="351" y="113"/>
                      <a:pt x="348" y="109"/>
                      <a:pt x="346" y="105"/>
                    </a:cubicBezTo>
                    <a:cubicBezTo>
                      <a:pt x="346" y="105"/>
                      <a:pt x="346" y="105"/>
                      <a:pt x="346" y="105"/>
                    </a:cubicBezTo>
                    <a:cubicBezTo>
                      <a:pt x="346" y="105"/>
                      <a:pt x="346" y="105"/>
                      <a:pt x="346" y="105"/>
                    </a:cubicBezTo>
                    <a:cubicBezTo>
                      <a:pt x="342" y="98"/>
                      <a:pt x="337" y="91"/>
                      <a:pt x="332" y="85"/>
                    </a:cubicBezTo>
                    <a:cubicBezTo>
                      <a:pt x="332" y="85"/>
                      <a:pt x="332" y="84"/>
                      <a:pt x="332" y="84"/>
                    </a:cubicBezTo>
                    <a:cubicBezTo>
                      <a:pt x="332" y="84"/>
                      <a:pt x="332" y="84"/>
                      <a:pt x="331" y="84"/>
                    </a:cubicBezTo>
                    <a:cubicBezTo>
                      <a:pt x="318" y="68"/>
                      <a:pt x="302" y="54"/>
                      <a:pt x="284" y="44"/>
                    </a:cubicBezTo>
                    <a:cubicBezTo>
                      <a:pt x="284" y="44"/>
                      <a:pt x="284" y="44"/>
                      <a:pt x="284" y="44"/>
                    </a:cubicBezTo>
                    <a:cubicBezTo>
                      <a:pt x="308" y="57"/>
                      <a:pt x="329" y="77"/>
                      <a:pt x="345" y="100"/>
                    </a:cubicBezTo>
                    <a:cubicBezTo>
                      <a:pt x="344" y="100"/>
                      <a:pt x="344" y="103"/>
                      <a:pt x="346" y="102"/>
                    </a:cubicBezTo>
                    <a:cubicBezTo>
                      <a:pt x="346" y="102"/>
                      <a:pt x="346" y="102"/>
                      <a:pt x="346" y="102"/>
                    </a:cubicBezTo>
                    <a:cubicBezTo>
                      <a:pt x="348" y="105"/>
                      <a:pt x="350" y="108"/>
                      <a:pt x="351" y="111"/>
                    </a:cubicBezTo>
                    <a:cubicBezTo>
                      <a:pt x="351" y="111"/>
                      <a:pt x="351" y="111"/>
                      <a:pt x="351" y="112"/>
                    </a:cubicBezTo>
                    <a:cubicBezTo>
                      <a:pt x="352" y="112"/>
                      <a:pt x="352" y="112"/>
                      <a:pt x="352" y="112"/>
                    </a:cubicBezTo>
                    <a:cubicBezTo>
                      <a:pt x="359" y="123"/>
                      <a:pt x="364" y="135"/>
                      <a:pt x="368" y="147"/>
                    </a:cubicBezTo>
                    <a:cubicBezTo>
                      <a:pt x="370" y="154"/>
                      <a:pt x="372" y="159"/>
                      <a:pt x="372" y="157"/>
                    </a:cubicBezTo>
                    <a:cubicBezTo>
                      <a:pt x="373" y="156"/>
                      <a:pt x="372" y="149"/>
                      <a:pt x="370" y="142"/>
                    </a:cubicBezTo>
                    <a:cubicBezTo>
                      <a:pt x="364" y="123"/>
                      <a:pt x="355" y="106"/>
                      <a:pt x="343" y="90"/>
                    </a:cubicBezTo>
                    <a:cubicBezTo>
                      <a:pt x="344" y="90"/>
                      <a:pt x="344" y="90"/>
                      <a:pt x="344" y="90"/>
                    </a:cubicBezTo>
                    <a:cubicBezTo>
                      <a:pt x="344" y="90"/>
                      <a:pt x="344" y="89"/>
                      <a:pt x="344" y="89"/>
                    </a:cubicBezTo>
                    <a:cubicBezTo>
                      <a:pt x="344" y="89"/>
                      <a:pt x="343" y="89"/>
                      <a:pt x="343" y="89"/>
                    </a:cubicBezTo>
                    <a:cubicBezTo>
                      <a:pt x="343" y="89"/>
                      <a:pt x="343" y="89"/>
                      <a:pt x="343" y="90"/>
                    </a:cubicBezTo>
                    <a:cubicBezTo>
                      <a:pt x="339" y="85"/>
                      <a:pt x="336" y="81"/>
                      <a:pt x="332" y="76"/>
                    </a:cubicBezTo>
                    <a:cubicBezTo>
                      <a:pt x="332" y="76"/>
                      <a:pt x="332" y="76"/>
                      <a:pt x="332" y="76"/>
                    </a:cubicBezTo>
                    <a:cubicBezTo>
                      <a:pt x="331" y="76"/>
                      <a:pt x="331" y="75"/>
                      <a:pt x="331" y="75"/>
                    </a:cubicBezTo>
                    <a:cubicBezTo>
                      <a:pt x="331" y="75"/>
                      <a:pt x="331" y="75"/>
                      <a:pt x="331" y="75"/>
                    </a:cubicBezTo>
                    <a:cubicBezTo>
                      <a:pt x="316" y="59"/>
                      <a:pt x="298" y="46"/>
                      <a:pt x="279" y="36"/>
                    </a:cubicBezTo>
                    <a:cubicBezTo>
                      <a:pt x="279" y="36"/>
                      <a:pt x="279" y="35"/>
                      <a:pt x="278" y="35"/>
                    </a:cubicBezTo>
                    <a:cubicBezTo>
                      <a:pt x="278" y="35"/>
                      <a:pt x="278" y="35"/>
                      <a:pt x="278" y="35"/>
                    </a:cubicBezTo>
                    <a:cubicBezTo>
                      <a:pt x="272" y="32"/>
                      <a:pt x="265" y="29"/>
                      <a:pt x="259" y="27"/>
                    </a:cubicBezTo>
                    <a:cubicBezTo>
                      <a:pt x="258" y="27"/>
                      <a:pt x="257" y="27"/>
                      <a:pt x="257" y="26"/>
                    </a:cubicBezTo>
                    <a:cubicBezTo>
                      <a:pt x="257" y="26"/>
                      <a:pt x="257" y="26"/>
                      <a:pt x="257" y="25"/>
                    </a:cubicBezTo>
                    <a:cubicBezTo>
                      <a:pt x="256" y="25"/>
                      <a:pt x="256" y="25"/>
                      <a:pt x="255" y="25"/>
                    </a:cubicBezTo>
                    <a:cubicBezTo>
                      <a:pt x="255" y="26"/>
                      <a:pt x="255" y="26"/>
                      <a:pt x="255" y="26"/>
                    </a:cubicBezTo>
                    <a:cubicBezTo>
                      <a:pt x="252" y="25"/>
                      <a:pt x="248" y="23"/>
                      <a:pt x="245" y="22"/>
                    </a:cubicBezTo>
                    <a:cubicBezTo>
                      <a:pt x="245" y="22"/>
                      <a:pt x="245" y="22"/>
                      <a:pt x="245" y="22"/>
                    </a:cubicBezTo>
                    <a:cubicBezTo>
                      <a:pt x="245" y="21"/>
                      <a:pt x="244" y="21"/>
                      <a:pt x="244" y="22"/>
                    </a:cubicBezTo>
                    <a:cubicBezTo>
                      <a:pt x="243" y="22"/>
                      <a:pt x="241" y="22"/>
                      <a:pt x="240" y="21"/>
                    </a:cubicBezTo>
                    <a:cubicBezTo>
                      <a:pt x="240" y="21"/>
                      <a:pt x="240" y="21"/>
                      <a:pt x="240" y="20"/>
                    </a:cubicBezTo>
                    <a:cubicBezTo>
                      <a:pt x="240" y="20"/>
                      <a:pt x="239" y="20"/>
                      <a:pt x="239" y="20"/>
                    </a:cubicBezTo>
                    <a:cubicBezTo>
                      <a:pt x="239" y="21"/>
                      <a:pt x="239" y="21"/>
                      <a:pt x="239" y="21"/>
                    </a:cubicBezTo>
                    <a:cubicBezTo>
                      <a:pt x="237" y="20"/>
                      <a:pt x="235" y="20"/>
                      <a:pt x="234" y="20"/>
                    </a:cubicBezTo>
                    <a:cubicBezTo>
                      <a:pt x="234" y="20"/>
                      <a:pt x="234" y="20"/>
                      <a:pt x="234" y="20"/>
                    </a:cubicBezTo>
                    <a:cubicBezTo>
                      <a:pt x="234" y="20"/>
                      <a:pt x="234" y="20"/>
                      <a:pt x="234" y="20"/>
                    </a:cubicBezTo>
                    <a:cubicBezTo>
                      <a:pt x="232" y="19"/>
                      <a:pt x="231" y="19"/>
                      <a:pt x="229" y="19"/>
                    </a:cubicBezTo>
                    <a:cubicBezTo>
                      <a:pt x="230" y="18"/>
                      <a:pt x="230" y="17"/>
                      <a:pt x="231" y="15"/>
                    </a:cubicBezTo>
                    <a:cubicBezTo>
                      <a:pt x="229" y="15"/>
                      <a:pt x="230" y="18"/>
                      <a:pt x="228" y="18"/>
                    </a:cubicBezTo>
                    <a:cubicBezTo>
                      <a:pt x="228" y="18"/>
                      <a:pt x="228" y="18"/>
                      <a:pt x="228" y="18"/>
                    </a:cubicBezTo>
                    <a:cubicBezTo>
                      <a:pt x="220" y="17"/>
                      <a:pt x="213" y="16"/>
                      <a:pt x="206" y="16"/>
                    </a:cubicBezTo>
                    <a:cubicBezTo>
                      <a:pt x="205" y="15"/>
                      <a:pt x="205" y="15"/>
                      <a:pt x="205" y="16"/>
                    </a:cubicBezTo>
                    <a:cubicBezTo>
                      <a:pt x="204" y="16"/>
                      <a:pt x="203" y="16"/>
                      <a:pt x="203" y="16"/>
                    </a:cubicBezTo>
                    <a:cubicBezTo>
                      <a:pt x="203" y="16"/>
                      <a:pt x="203" y="16"/>
                      <a:pt x="203" y="16"/>
                    </a:cubicBezTo>
                    <a:cubicBezTo>
                      <a:pt x="202" y="16"/>
                      <a:pt x="202" y="16"/>
                      <a:pt x="202" y="16"/>
                    </a:cubicBezTo>
                    <a:cubicBezTo>
                      <a:pt x="164" y="14"/>
                      <a:pt x="126" y="25"/>
                      <a:pt x="95" y="45"/>
                    </a:cubicBezTo>
                    <a:cubicBezTo>
                      <a:pt x="95" y="45"/>
                      <a:pt x="95" y="44"/>
                      <a:pt x="95" y="44"/>
                    </a:cubicBezTo>
                    <a:cubicBezTo>
                      <a:pt x="92" y="43"/>
                      <a:pt x="94" y="46"/>
                      <a:pt x="93" y="46"/>
                    </a:cubicBezTo>
                    <a:cubicBezTo>
                      <a:pt x="92" y="46"/>
                      <a:pt x="92" y="47"/>
                      <a:pt x="93" y="47"/>
                    </a:cubicBezTo>
                    <a:cubicBezTo>
                      <a:pt x="91" y="47"/>
                      <a:pt x="90" y="48"/>
                      <a:pt x="89" y="49"/>
                    </a:cubicBezTo>
                    <a:cubicBezTo>
                      <a:pt x="89" y="49"/>
                      <a:pt x="89" y="49"/>
                      <a:pt x="89" y="49"/>
                    </a:cubicBezTo>
                    <a:cubicBezTo>
                      <a:pt x="88" y="49"/>
                      <a:pt x="88" y="49"/>
                      <a:pt x="87" y="49"/>
                    </a:cubicBezTo>
                    <a:cubicBezTo>
                      <a:pt x="87" y="49"/>
                      <a:pt x="87" y="50"/>
                      <a:pt x="87" y="50"/>
                    </a:cubicBezTo>
                    <a:cubicBezTo>
                      <a:pt x="85" y="52"/>
                      <a:pt x="84" y="53"/>
                      <a:pt x="82" y="55"/>
                    </a:cubicBezTo>
                    <a:cubicBezTo>
                      <a:pt x="82" y="54"/>
                      <a:pt x="82" y="54"/>
                      <a:pt x="82" y="55"/>
                    </a:cubicBezTo>
                    <a:cubicBezTo>
                      <a:pt x="79" y="57"/>
                      <a:pt x="77" y="59"/>
                      <a:pt x="74" y="61"/>
                    </a:cubicBezTo>
                    <a:cubicBezTo>
                      <a:pt x="74" y="61"/>
                      <a:pt x="74" y="61"/>
                      <a:pt x="74" y="61"/>
                    </a:cubicBezTo>
                    <a:cubicBezTo>
                      <a:pt x="74" y="61"/>
                      <a:pt x="74" y="61"/>
                      <a:pt x="74" y="61"/>
                    </a:cubicBezTo>
                    <a:cubicBezTo>
                      <a:pt x="70" y="65"/>
                      <a:pt x="66" y="69"/>
                      <a:pt x="63" y="72"/>
                    </a:cubicBezTo>
                    <a:cubicBezTo>
                      <a:pt x="49" y="85"/>
                      <a:pt x="38" y="100"/>
                      <a:pt x="29" y="117"/>
                    </a:cubicBezTo>
                    <a:cubicBezTo>
                      <a:pt x="32" y="112"/>
                      <a:pt x="34" y="107"/>
                      <a:pt x="38" y="102"/>
                    </a:cubicBezTo>
                    <a:cubicBezTo>
                      <a:pt x="47" y="86"/>
                      <a:pt x="59" y="72"/>
                      <a:pt x="72" y="60"/>
                    </a:cubicBezTo>
                    <a:cubicBezTo>
                      <a:pt x="73" y="60"/>
                      <a:pt x="73" y="60"/>
                      <a:pt x="73" y="59"/>
                    </a:cubicBezTo>
                    <a:cubicBezTo>
                      <a:pt x="75" y="58"/>
                      <a:pt x="76" y="56"/>
                      <a:pt x="78" y="55"/>
                    </a:cubicBezTo>
                    <a:cubicBezTo>
                      <a:pt x="78" y="55"/>
                      <a:pt x="79" y="56"/>
                      <a:pt x="79" y="55"/>
                    </a:cubicBezTo>
                    <a:cubicBezTo>
                      <a:pt x="79" y="55"/>
                      <a:pt x="79" y="54"/>
                      <a:pt x="79" y="54"/>
                    </a:cubicBezTo>
                    <a:cubicBezTo>
                      <a:pt x="81" y="53"/>
                      <a:pt x="83" y="51"/>
                      <a:pt x="85" y="50"/>
                    </a:cubicBezTo>
                    <a:cubicBezTo>
                      <a:pt x="85" y="50"/>
                      <a:pt x="85" y="51"/>
                      <a:pt x="85" y="51"/>
                    </a:cubicBezTo>
                    <a:cubicBezTo>
                      <a:pt x="85" y="50"/>
                      <a:pt x="86" y="50"/>
                      <a:pt x="86" y="49"/>
                    </a:cubicBezTo>
                    <a:cubicBezTo>
                      <a:pt x="123" y="22"/>
                      <a:pt x="169" y="9"/>
                      <a:pt x="215" y="13"/>
                    </a:cubicBezTo>
                    <a:cubicBezTo>
                      <a:pt x="215" y="13"/>
                      <a:pt x="215" y="13"/>
                      <a:pt x="215" y="13"/>
                    </a:cubicBezTo>
                    <a:cubicBezTo>
                      <a:pt x="215" y="13"/>
                      <a:pt x="215" y="14"/>
                      <a:pt x="215" y="14"/>
                    </a:cubicBezTo>
                    <a:cubicBezTo>
                      <a:pt x="216" y="14"/>
                      <a:pt x="216" y="14"/>
                      <a:pt x="216" y="14"/>
                    </a:cubicBezTo>
                    <a:cubicBezTo>
                      <a:pt x="216" y="14"/>
                      <a:pt x="216" y="13"/>
                      <a:pt x="216" y="13"/>
                    </a:cubicBezTo>
                    <a:cubicBezTo>
                      <a:pt x="223" y="13"/>
                      <a:pt x="229" y="14"/>
                      <a:pt x="236" y="16"/>
                    </a:cubicBezTo>
                    <a:cubicBezTo>
                      <a:pt x="235" y="18"/>
                      <a:pt x="238" y="17"/>
                      <a:pt x="237" y="19"/>
                    </a:cubicBezTo>
                    <a:cubicBezTo>
                      <a:pt x="238" y="19"/>
                      <a:pt x="238" y="17"/>
                      <a:pt x="237" y="16"/>
                    </a:cubicBezTo>
                    <a:cubicBezTo>
                      <a:pt x="239" y="16"/>
                      <a:pt x="240" y="16"/>
                      <a:pt x="242" y="17"/>
                    </a:cubicBezTo>
                    <a:cubicBezTo>
                      <a:pt x="242" y="17"/>
                      <a:pt x="242" y="17"/>
                      <a:pt x="242" y="18"/>
                    </a:cubicBezTo>
                    <a:cubicBezTo>
                      <a:pt x="242" y="17"/>
                      <a:pt x="242" y="17"/>
                      <a:pt x="243" y="17"/>
                    </a:cubicBezTo>
                    <a:cubicBezTo>
                      <a:pt x="247" y="18"/>
                      <a:pt x="251" y="19"/>
                      <a:pt x="255" y="20"/>
                    </a:cubicBezTo>
                    <a:cubicBezTo>
                      <a:pt x="254" y="22"/>
                      <a:pt x="255" y="21"/>
                      <a:pt x="255" y="20"/>
                    </a:cubicBezTo>
                    <a:cubicBezTo>
                      <a:pt x="256" y="21"/>
                      <a:pt x="257" y="21"/>
                      <a:pt x="258" y="21"/>
                    </a:cubicBezTo>
                    <a:cubicBezTo>
                      <a:pt x="261" y="22"/>
                      <a:pt x="264" y="23"/>
                      <a:pt x="267" y="24"/>
                    </a:cubicBezTo>
                    <a:cubicBezTo>
                      <a:pt x="266" y="26"/>
                      <a:pt x="268" y="26"/>
                      <a:pt x="268" y="25"/>
                    </a:cubicBezTo>
                    <a:cubicBezTo>
                      <a:pt x="269" y="25"/>
                      <a:pt x="270" y="25"/>
                      <a:pt x="270" y="26"/>
                    </a:cubicBezTo>
                    <a:cubicBezTo>
                      <a:pt x="271" y="26"/>
                      <a:pt x="272" y="27"/>
                      <a:pt x="272" y="27"/>
                    </a:cubicBezTo>
                    <a:cubicBezTo>
                      <a:pt x="272" y="27"/>
                      <a:pt x="272" y="26"/>
                      <a:pt x="272" y="26"/>
                    </a:cubicBezTo>
                    <a:cubicBezTo>
                      <a:pt x="273" y="27"/>
                      <a:pt x="275" y="27"/>
                      <a:pt x="276" y="28"/>
                    </a:cubicBezTo>
                    <a:cubicBezTo>
                      <a:pt x="276" y="28"/>
                      <a:pt x="276" y="29"/>
                      <a:pt x="276" y="29"/>
                    </a:cubicBezTo>
                    <a:cubicBezTo>
                      <a:pt x="276" y="29"/>
                      <a:pt x="277" y="29"/>
                      <a:pt x="277" y="28"/>
                    </a:cubicBezTo>
                    <a:cubicBezTo>
                      <a:pt x="277" y="28"/>
                      <a:pt x="278" y="29"/>
                      <a:pt x="278" y="29"/>
                    </a:cubicBezTo>
                    <a:cubicBezTo>
                      <a:pt x="278" y="30"/>
                      <a:pt x="278" y="30"/>
                      <a:pt x="277" y="30"/>
                    </a:cubicBezTo>
                    <a:cubicBezTo>
                      <a:pt x="278" y="32"/>
                      <a:pt x="279" y="31"/>
                      <a:pt x="279" y="29"/>
                    </a:cubicBezTo>
                    <a:cubicBezTo>
                      <a:pt x="279" y="29"/>
                      <a:pt x="280" y="30"/>
                      <a:pt x="280" y="30"/>
                    </a:cubicBezTo>
                    <a:cubicBezTo>
                      <a:pt x="280" y="30"/>
                      <a:pt x="280" y="31"/>
                      <a:pt x="280" y="31"/>
                    </a:cubicBezTo>
                    <a:cubicBezTo>
                      <a:pt x="281" y="31"/>
                      <a:pt x="281" y="31"/>
                      <a:pt x="282" y="31"/>
                    </a:cubicBezTo>
                    <a:cubicBezTo>
                      <a:pt x="282" y="31"/>
                      <a:pt x="282" y="31"/>
                      <a:pt x="282" y="31"/>
                    </a:cubicBezTo>
                    <a:cubicBezTo>
                      <a:pt x="282" y="31"/>
                      <a:pt x="282" y="31"/>
                      <a:pt x="283" y="31"/>
                    </a:cubicBezTo>
                    <a:cubicBezTo>
                      <a:pt x="282" y="32"/>
                      <a:pt x="282" y="34"/>
                      <a:pt x="280" y="34"/>
                    </a:cubicBezTo>
                    <a:cubicBezTo>
                      <a:pt x="280" y="35"/>
                      <a:pt x="280" y="35"/>
                      <a:pt x="280" y="36"/>
                    </a:cubicBezTo>
                    <a:cubicBezTo>
                      <a:pt x="282" y="35"/>
                      <a:pt x="283" y="33"/>
                      <a:pt x="284" y="32"/>
                    </a:cubicBezTo>
                    <a:cubicBezTo>
                      <a:pt x="346" y="62"/>
                      <a:pt x="388" y="121"/>
                      <a:pt x="393" y="191"/>
                    </a:cubicBezTo>
                    <a:cubicBezTo>
                      <a:pt x="393" y="195"/>
                      <a:pt x="394" y="196"/>
                      <a:pt x="394" y="195"/>
                    </a:cubicBezTo>
                    <a:cubicBezTo>
                      <a:pt x="395" y="194"/>
                      <a:pt x="395" y="189"/>
                      <a:pt x="394" y="186"/>
                    </a:cubicBezTo>
                    <a:close/>
                    <a:moveTo>
                      <a:pt x="61" y="66"/>
                    </a:moveTo>
                    <a:cubicBezTo>
                      <a:pt x="61" y="66"/>
                      <a:pt x="61" y="66"/>
                      <a:pt x="61" y="66"/>
                    </a:cubicBezTo>
                    <a:cubicBezTo>
                      <a:pt x="61" y="66"/>
                      <a:pt x="61" y="66"/>
                      <a:pt x="61" y="66"/>
                    </a:cubicBezTo>
                    <a:cubicBezTo>
                      <a:pt x="51" y="76"/>
                      <a:pt x="43" y="87"/>
                      <a:pt x="35" y="99"/>
                    </a:cubicBezTo>
                    <a:cubicBezTo>
                      <a:pt x="16" y="130"/>
                      <a:pt x="8" y="166"/>
                      <a:pt x="9" y="201"/>
                    </a:cubicBezTo>
                    <a:cubicBezTo>
                      <a:pt x="9" y="223"/>
                      <a:pt x="14" y="246"/>
                      <a:pt x="22" y="268"/>
                    </a:cubicBezTo>
                    <a:cubicBezTo>
                      <a:pt x="11" y="240"/>
                      <a:pt x="6" y="211"/>
                      <a:pt x="8" y="181"/>
                    </a:cubicBezTo>
                    <a:cubicBezTo>
                      <a:pt x="10" y="132"/>
                      <a:pt x="33" y="87"/>
                      <a:pt x="69" y="54"/>
                    </a:cubicBezTo>
                    <a:cubicBezTo>
                      <a:pt x="69" y="56"/>
                      <a:pt x="70" y="56"/>
                      <a:pt x="71" y="56"/>
                    </a:cubicBezTo>
                    <a:cubicBezTo>
                      <a:pt x="68" y="59"/>
                      <a:pt x="64" y="63"/>
                      <a:pt x="61" y="66"/>
                    </a:cubicBezTo>
                    <a:close/>
                  </a:path>
                </a:pathLst>
              </a:custGeom>
              <a:solidFill>
                <a:srgbClr val="6CBDB5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200"/>
                  <a:buFont typeface="Calibri"/>
                  <a:buNone/>
                </a:pPr>
                <a:r>
                  <a:t/>
                </a:r>
                <a:endParaRPr b="0" i="0" sz="1200" u="none" cap="none" strike="noStrike">
                  <a:solidFill>
                    <a:srgbClr val="292929"/>
                  </a:solidFill>
                  <a:latin typeface="Montserrat ExtraBold"/>
                  <a:ea typeface="Montserrat ExtraBold"/>
                  <a:cs typeface="Montserrat ExtraBold"/>
                  <a:sym typeface="Montserrat ExtraBold"/>
                </a:endParaRPr>
              </a:p>
            </p:txBody>
          </p:sp>
          <p:sp>
            <p:nvSpPr>
              <p:cNvPr id="188" name="Google Shape;188;p8"/>
              <p:cNvSpPr/>
              <p:nvPr/>
            </p:nvSpPr>
            <p:spPr>
              <a:xfrm>
                <a:off x="19738976" y="4878387"/>
                <a:ext cx="3622675" cy="4208463"/>
              </a:xfrm>
              <a:custGeom>
                <a:rect b="b" l="l" r="r" t="t"/>
                <a:pathLst>
                  <a:path extrusionOk="0" h="374" w="322">
                    <a:moveTo>
                      <a:pt x="91" y="371"/>
                    </a:moveTo>
                    <a:cubicBezTo>
                      <a:pt x="52" y="345"/>
                      <a:pt x="22" y="303"/>
                      <a:pt x="11" y="254"/>
                    </a:cubicBezTo>
                    <a:cubicBezTo>
                      <a:pt x="1" y="205"/>
                      <a:pt x="9" y="152"/>
                      <a:pt x="36" y="108"/>
                    </a:cubicBezTo>
                    <a:cubicBezTo>
                      <a:pt x="80" y="37"/>
                      <a:pt x="164" y="0"/>
                      <a:pt x="245" y="14"/>
                    </a:cubicBezTo>
                    <a:cubicBezTo>
                      <a:pt x="272" y="18"/>
                      <a:pt x="297" y="28"/>
                      <a:pt x="319" y="40"/>
                    </a:cubicBezTo>
                    <a:cubicBezTo>
                      <a:pt x="320" y="41"/>
                      <a:pt x="322" y="42"/>
                      <a:pt x="321" y="41"/>
                    </a:cubicBezTo>
                    <a:cubicBezTo>
                      <a:pt x="320" y="41"/>
                      <a:pt x="319" y="39"/>
                      <a:pt x="317" y="38"/>
                    </a:cubicBezTo>
                    <a:cubicBezTo>
                      <a:pt x="271" y="12"/>
                      <a:pt x="215" y="3"/>
                      <a:pt x="163" y="15"/>
                    </a:cubicBezTo>
                    <a:cubicBezTo>
                      <a:pt x="111" y="27"/>
                      <a:pt x="63" y="61"/>
                      <a:pt x="35" y="107"/>
                    </a:cubicBezTo>
                    <a:cubicBezTo>
                      <a:pt x="8" y="151"/>
                      <a:pt x="0" y="205"/>
                      <a:pt x="11" y="255"/>
                    </a:cubicBezTo>
                    <a:cubicBezTo>
                      <a:pt x="22" y="304"/>
                      <a:pt x="53" y="347"/>
                      <a:pt x="92" y="373"/>
                    </a:cubicBezTo>
                    <a:cubicBezTo>
                      <a:pt x="93" y="374"/>
                      <a:pt x="94" y="374"/>
                      <a:pt x="94" y="374"/>
                    </a:cubicBezTo>
                    <a:cubicBezTo>
                      <a:pt x="93" y="373"/>
                      <a:pt x="92" y="372"/>
                      <a:pt x="91" y="371"/>
                    </a:cubicBezTo>
                    <a:close/>
                  </a:path>
                </a:pathLst>
              </a:custGeom>
              <a:solidFill>
                <a:srgbClr val="6CBDB5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200"/>
                  <a:buFont typeface="Calibri"/>
                  <a:buNone/>
                </a:pPr>
                <a:r>
                  <a:t/>
                </a:r>
                <a:endParaRPr b="0" i="0" sz="1200" u="none" cap="none" strike="noStrike">
                  <a:solidFill>
                    <a:srgbClr val="292929"/>
                  </a:solidFill>
                  <a:latin typeface="Montserrat ExtraBold"/>
                  <a:ea typeface="Montserrat ExtraBold"/>
                  <a:cs typeface="Montserrat ExtraBold"/>
                  <a:sym typeface="Montserrat ExtraBold"/>
                </a:endParaRPr>
              </a:p>
            </p:txBody>
          </p:sp>
          <p:sp>
            <p:nvSpPr>
              <p:cNvPr id="189" name="Google Shape;189;p8"/>
              <p:cNvSpPr/>
              <p:nvPr/>
            </p:nvSpPr>
            <p:spPr>
              <a:xfrm>
                <a:off x="19829463" y="5070475"/>
                <a:ext cx="1789113" cy="3554413"/>
              </a:xfrm>
              <a:custGeom>
                <a:rect b="b" l="l" r="r" t="t"/>
                <a:pathLst>
                  <a:path extrusionOk="0" h="316" w="159">
                    <a:moveTo>
                      <a:pt x="49" y="67"/>
                    </a:moveTo>
                    <a:cubicBezTo>
                      <a:pt x="76" y="35"/>
                      <a:pt x="114" y="11"/>
                      <a:pt x="156" y="1"/>
                    </a:cubicBezTo>
                    <a:cubicBezTo>
                      <a:pt x="157" y="0"/>
                      <a:pt x="158" y="0"/>
                      <a:pt x="159" y="0"/>
                    </a:cubicBezTo>
                    <a:cubicBezTo>
                      <a:pt x="158" y="0"/>
                      <a:pt x="157" y="0"/>
                      <a:pt x="155" y="0"/>
                    </a:cubicBezTo>
                    <a:cubicBezTo>
                      <a:pt x="99" y="14"/>
                      <a:pt x="50" y="53"/>
                      <a:pt x="23" y="105"/>
                    </a:cubicBezTo>
                    <a:cubicBezTo>
                      <a:pt x="8" y="133"/>
                      <a:pt x="0" y="164"/>
                      <a:pt x="1" y="197"/>
                    </a:cubicBezTo>
                    <a:cubicBezTo>
                      <a:pt x="3" y="241"/>
                      <a:pt x="18" y="278"/>
                      <a:pt x="43" y="313"/>
                    </a:cubicBezTo>
                    <a:cubicBezTo>
                      <a:pt x="44" y="315"/>
                      <a:pt x="45" y="316"/>
                      <a:pt x="45" y="316"/>
                    </a:cubicBezTo>
                    <a:cubicBezTo>
                      <a:pt x="45" y="316"/>
                      <a:pt x="45" y="315"/>
                      <a:pt x="44" y="314"/>
                    </a:cubicBezTo>
                    <a:cubicBezTo>
                      <a:pt x="17" y="276"/>
                      <a:pt x="1" y="232"/>
                      <a:pt x="3" y="185"/>
                    </a:cubicBezTo>
                    <a:cubicBezTo>
                      <a:pt x="4" y="142"/>
                      <a:pt x="21" y="100"/>
                      <a:pt x="49" y="67"/>
                    </a:cubicBezTo>
                    <a:close/>
                  </a:path>
                </a:pathLst>
              </a:custGeom>
              <a:solidFill>
                <a:srgbClr val="6CBDB5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200"/>
                  <a:buFont typeface="Calibri"/>
                  <a:buNone/>
                </a:pPr>
                <a:r>
                  <a:t/>
                </a:r>
                <a:endParaRPr b="0" i="0" sz="1200" u="none" cap="none" strike="noStrike">
                  <a:solidFill>
                    <a:srgbClr val="292929"/>
                  </a:solidFill>
                  <a:latin typeface="Montserrat ExtraBold"/>
                  <a:ea typeface="Montserrat ExtraBold"/>
                  <a:cs typeface="Montserrat ExtraBold"/>
                  <a:sym typeface="Montserrat ExtraBold"/>
                </a:endParaRPr>
              </a:p>
            </p:txBody>
          </p:sp>
          <p:sp>
            <p:nvSpPr>
              <p:cNvPr id="190" name="Google Shape;190;p8"/>
              <p:cNvSpPr/>
              <p:nvPr/>
            </p:nvSpPr>
            <p:spPr>
              <a:xfrm>
                <a:off x="19796126" y="6430962"/>
                <a:ext cx="4454525" cy="3116263"/>
              </a:xfrm>
              <a:custGeom>
                <a:rect b="b" l="l" r="r" t="t"/>
                <a:pathLst>
                  <a:path extrusionOk="0" h="277" w="396">
                    <a:moveTo>
                      <a:pt x="394" y="74"/>
                    </a:moveTo>
                    <a:cubicBezTo>
                      <a:pt x="394" y="75"/>
                      <a:pt x="394" y="77"/>
                      <a:pt x="394" y="78"/>
                    </a:cubicBezTo>
                    <a:cubicBezTo>
                      <a:pt x="395" y="100"/>
                      <a:pt x="392" y="124"/>
                      <a:pt x="385" y="146"/>
                    </a:cubicBezTo>
                    <a:cubicBezTo>
                      <a:pt x="377" y="166"/>
                      <a:pt x="366" y="185"/>
                      <a:pt x="352" y="201"/>
                    </a:cubicBezTo>
                    <a:cubicBezTo>
                      <a:pt x="352" y="200"/>
                      <a:pt x="352" y="201"/>
                      <a:pt x="352" y="201"/>
                    </a:cubicBezTo>
                    <a:cubicBezTo>
                      <a:pt x="337" y="219"/>
                      <a:pt x="319" y="233"/>
                      <a:pt x="300" y="245"/>
                    </a:cubicBezTo>
                    <a:cubicBezTo>
                      <a:pt x="269" y="261"/>
                      <a:pt x="236" y="267"/>
                      <a:pt x="202" y="267"/>
                    </a:cubicBezTo>
                    <a:cubicBezTo>
                      <a:pt x="141" y="266"/>
                      <a:pt x="84" y="235"/>
                      <a:pt x="48" y="188"/>
                    </a:cubicBezTo>
                    <a:cubicBezTo>
                      <a:pt x="32" y="165"/>
                      <a:pt x="20" y="139"/>
                      <a:pt x="15" y="112"/>
                    </a:cubicBezTo>
                    <a:cubicBezTo>
                      <a:pt x="14" y="108"/>
                      <a:pt x="13" y="105"/>
                      <a:pt x="13" y="105"/>
                    </a:cubicBezTo>
                    <a:cubicBezTo>
                      <a:pt x="12" y="105"/>
                      <a:pt x="12" y="108"/>
                      <a:pt x="13" y="112"/>
                    </a:cubicBezTo>
                    <a:cubicBezTo>
                      <a:pt x="16" y="126"/>
                      <a:pt x="20" y="140"/>
                      <a:pt x="26" y="153"/>
                    </a:cubicBezTo>
                    <a:cubicBezTo>
                      <a:pt x="25" y="152"/>
                      <a:pt x="25" y="152"/>
                      <a:pt x="25" y="153"/>
                    </a:cubicBezTo>
                    <a:cubicBezTo>
                      <a:pt x="4" y="107"/>
                      <a:pt x="2" y="53"/>
                      <a:pt x="20" y="5"/>
                    </a:cubicBezTo>
                    <a:cubicBezTo>
                      <a:pt x="21" y="3"/>
                      <a:pt x="22" y="1"/>
                      <a:pt x="21" y="0"/>
                    </a:cubicBezTo>
                    <a:cubicBezTo>
                      <a:pt x="21" y="0"/>
                      <a:pt x="20" y="2"/>
                      <a:pt x="19" y="5"/>
                    </a:cubicBezTo>
                    <a:cubicBezTo>
                      <a:pt x="0" y="54"/>
                      <a:pt x="3" y="111"/>
                      <a:pt x="26" y="158"/>
                    </a:cubicBezTo>
                    <a:cubicBezTo>
                      <a:pt x="27" y="160"/>
                      <a:pt x="28" y="162"/>
                      <a:pt x="29" y="164"/>
                    </a:cubicBezTo>
                    <a:cubicBezTo>
                      <a:pt x="50" y="203"/>
                      <a:pt x="83" y="233"/>
                      <a:pt x="123" y="251"/>
                    </a:cubicBezTo>
                    <a:cubicBezTo>
                      <a:pt x="180" y="277"/>
                      <a:pt x="247" y="275"/>
                      <a:pt x="301" y="245"/>
                    </a:cubicBezTo>
                    <a:cubicBezTo>
                      <a:pt x="320" y="234"/>
                      <a:pt x="337" y="219"/>
                      <a:pt x="352" y="202"/>
                    </a:cubicBezTo>
                    <a:cubicBezTo>
                      <a:pt x="352" y="202"/>
                      <a:pt x="352" y="202"/>
                      <a:pt x="353" y="202"/>
                    </a:cubicBezTo>
                    <a:cubicBezTo>
                      <a:pt x="354" y="202"/>
                      <a:pt x="353" y="202"/>
                      <a:pt x="353" y="201"/>
                    </a:cubicBezTo>
                    <a:cubicBezTo>
                      <a:pt x="353" y="201"/>
                      <a:pt x="353" y="201"/>
                      <a:pt x="352" y="201"/>
                    </a:cubicBezTo>
                    <a:cubicBezTo>
                      <a:pt x="354" y="200"/>
                      <a:pt x="355" y="199"/>
                      <a:pt x="356" y="197"/>
                    </a:cubicBezTo>
                    <a:cubicBezTo>
                      <a:pt x="369" y="181"/>
                      <a:pt x="380" y="163"/>
                      <a:pt x="386" y="145"/>
                    </a:cubicBezTo>
                    <a:cubicBezTo>
                      <a:pt x="394" y="120"/>
                      <a:pt x="396" y="96"/>
                      <a:pt x="394" y="74"/>
                    </a:cubicBezTo>
                    <a:cubicBezTo>
                      <a:pt x="394" y="73"/>
                      <a:pt x="394" y="73"/>
                      <a:pt x="394" y="74"/>
                    </a:cubicBezTo>
                    <a:close/>
                  </a:path>
                </a:pathLst>
              </a:custGeom>
              <a:solidFill>
                <a:srgbClr val="6CBDB5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200"/>
                  <a:buFont typeface="Calibri"/>
                  <a:buNone/>
                </a:pPr>
                <a:r>
                  <a:t/>
                </a:r>
                <a:endParaRPr b="0" i="0" sz="1200" u="none" cap="none" strike="noStrike">
                  <a:solidFill>
                    <a:srgbClr val="292929"/>
                  </a:solidFill>
                  <a:latin typeface="Montserrat ExtraBold"/>
                  <a:ea typeface="Montserrat ExtraBold"/>
                  <a:cs typeface="Montserrat ExtraBold"/>
                  <a:sym typeface="Montserrat ExtraBold"/>
                </a:endParaRPr>
              </a:p>
            </p:txBody>
          </p:sp>
        </p:grpSp>
        <p:sp>
          <p:nvSpPr>
            <p:cNvPr id="191" name="Google Shape;191;p8"/>
            <p:cNvSpPr/>
            <p:nvPr/>
          </p:nvSpPr>
          <p:spPr>
            <a:xfrm>
              <a:off x="7957489" y="3250243"/>
              <a:ext cx="1421206" cy="1416793"/>
            </a:xfrm>
            <a:prstGeom prst="ellipse">
              <a:avLst/>
            </a:prstGeom>
            <a:solidFill>
              <a:srgbClr val="6CBDB5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92929"/>
                </a:buClr>
                <a:buSzPts val="2800"/>
                <a:buFont typeface="Montserrat ExtraBold"/>
                <a:buNone/>
              </a:pPr>
              <a:r>
                <a:rPr b="0" i="0" lang="ar-SA" sz="2800" u="none" cap="none" strike="noStrike">
                  <a:solidFill>
                    <a:srgbClr val="292929"/>
                  </a:solidFill>
                  <a:latin typeface="Montserrat ExtraBold"/>
                  <a:ea typeface="Montserrat ExtraBold"/>
                  <a:cs typeface="Montserrat ExtraBold"/>
                  <a:sym typeface="Montserrat ExtraBold"/>
                </a:rPr>
                <a:t>48</a:t>
              </a:r>
              <a:endParaRPr b="0" i="0" sz="1200" u="none" cap="none" strike="noStrike">
                <a:solidFill>
                  <a:srgbClr val="292929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endParaRPr>
            </a:p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92929"/>
                </a:buClr>
                <a:buSzPts val="1200"/>
                <a:buFont typeface="Montserrat ExtraBold"/>
                <a:buNone/>
              </a:pPr>
              <a:r>
                <a:rPr b="0" i="0" lang="ar-SA" sz="1200" u="none" cap="none" strike="noStrike">
                  <a:solidFill>
                    <a:srgbClr val="292929"/>
                  </a:solidFill>
                  <a:latin typeface="Montserrat ExtraBold"/>
                  <a:ea typeface="Montserrat ExtraBold"/>
                  <a:cs typeface="Montserrat ExtraBold"/>
                  <a:sym typeface="Montserrat ExtraBold"/>
                </a:rPr>
                <a:t>عدد</a:t>
              </a:r>
              <a:br>
                <a:rPr b="0" i="0" lang="ar-SA" sz="1200" u="none" cap="none" strike="noStrike">
                  <a:solidFill>
                    <a:srgbClr val="292929"/>
                  </a:solidFill>
                  <a:latin typeface="Montserrat ExtraBold"/>
                  <a:ea typeface="Montserrat ExtraBold"/>
                  <a:cs typeface="Montserrat ExtraBold"/>
                  <a:sym typeface="Montserrat ExtraBold"/>
                </a:rPr>
              </a:br>
              <a:r>
                <a:rPr b="0" i="0" lang="ar-SA" sz="1200" u="none" cap="none" strike="noStrike">
                  <a:solidFill>
                    <a:srgbClr val="292929"/>
                  </a:solidFill>
                  <a:latin typeface="Montserrat ExtraBold"/>
                  <a:ea typeface="Montserrat ExtraBold"/>
                  <a:cs typeface="Montserrat ExtraBold"/>
                  <a:sym typeface="Montserrat ExtraBold"/>
                </a:rPr>
                <a:t>المستفيدات</a:t>
              </a:r>
              <a:endParaRPr/>
            </a:p>
          </p:txBody>
        </p:sp>
        <p:sp>
          <p:nvSpPr>
            <p:cNvPr id="192" name="Google Shape;192;p8"/>
            <p:cNvSpPr/>
            <p:nvPr/>
          </p:nvSpPr>
          <p:spPr>
            <a:xfrm>
              <a:off x="6220310" y="3286751"/>
              <a:ext cx="1388682" cy="1416793"/>
            </a:xfrm>
            <a:prstGeom prst="ellipse">
              <a:avLst/>
            </a:prstGeom>
            <a:solidFill>
              <a:srgbClr val="6CBDB5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92929"/>
                </a:buClr>
                <a:buSzPts val="2800"/>
                <a:buFont typeface="Montserrat ExtraBold"/>
                <a:buNone/>
              </a:pPr>
              <a:r>
                <a:rPr b="0" i="0" lang="ar-SA" sz="2800" u="none" cap="none" strike="noStrike">
                  <a:solidFill>
                    <a:srgbClr val="292929"/>
                  </a:solidFill>
                  <a:latin typeface="Montserrat ExtraBold"/>
                  <a:ea typeface="Montserrat ExtraBold"/>
                  <a:cs typeface="Montserrat ExtraBold"/>
                  <a:sym typeface="Montserrat ExtraBold"/>
                </a:rPr>
                <a:t>2</a:t>
              </a:r>
              <a:endParaRPr b="0" i="0" sz="1401" u="none" cap="none" strike="noStrike">
                <a:solidFill>
                  <a:srgbClr val="292929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endParaRPr>
            </a:p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92929"/>
                </a:buClr>
                <a:buSzPts val="1200"/>
                <a:buFont typeface="Montserrat ExtraBold"/>
                <a:buNone/>
              </a:pPr>
              <a:r>
                <a:rPr b="0" i="0" lang="ar-SA" sz="1200" u="none" cap="none" strike="noStrike">
                  <a:solidFill>
                    <a:srgbClr val="292929"/>
                  </a:solidFill>
                  <a:latin typeface="Montserrat ExtraBold"/>
                  <a:ea typeface="Montserrat ExtraBold"/>
                  <a:cs typeface="Montserrat ExtraBold"/>
                  <a:sym typeface="Montserrat ExtraBold"/>
                </a:rPr>
                <a:t>عدد الرسائل التحفيزية والتوعوية</a:t>
              </a:r>
              <a:endParaRPr/>
            </a:p>
          </p:txBody>
        </p:sp>
        <p:sp>
          <p:nvSpPr>
            <p:cNvPr id="193" name="Google Shape;193;p8"/>
            <p:cNvSpPr/>
            <p:nvPr/>
          </p:nvSpPr>
          <p:spPr>
            <a:xfrm>
              <a:off x="4537787" y="3177110"/>
              <a:ext cx="1362821" cy="1416793"/>
            </a:xfrm>
            <a:prstGeom prst="ellipse">
              <a:avLst/>
            </a:prstGeom>
            <a:solidFill>
              <a:srgbClr val="6CBDB5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92929"/>
                </a:buClr>
                <a:buSzPts val="2800"/>
                <a:buFont typeface="Montserrat ExtraBold"/>
                <a:buNone/>
              </a:pPr>
              <a:r>
                <a:rPr b="0" i="0" lang="ar-SA" sz="2800" u="none" cap="none" strike="noStrike">
                  <a:solidFill>
                    <a:srgbClr val="292929"/>
                  </a:solidFill>
                  <a:latin typeface="Montserrat ExtraBold"/>
                  <a:ea typeface="Montserrat ExtraBold"/>
                  <a:cs typeface="Montserrat ExtraBold"/>
                  <a:sym typeface="Montserrat ExtraBold"/>
                </a:rPr>
                <a:t>38</a:t>
              </a:r>
              <a:endParaRPr b="0" i="0" sz="1401" u="none" cap="none" strike="noStrike">
                <a:solidFill>
                  <a:srgbClr val="292929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endParaRPr>
            </a:p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92929"/>
                </a:buClr>
                <a:buSzPts val="1200"/>
                <a:buFont typeface="Montserrat ExtraBold"/>
                <a:buNone/>
              </a:pPr>
              <a:r>
                <a:rPr b="0" i="0" lang="ar-SA" sz="1200" u="none" cap="none" strike="noStrike">
                  <a:solidFill>
                    <a:srgbClr val="292929"/>
                  </a:solidFill>
                  <a:latin typeface="Montserrat ExtraBold"/>
                  <a:ea typeface="Montserrat ExtraBold"/>
                  <a:cs typeface="Montserrat ExtraBold"/>
                  <a:sym typeface="Montserrat ExtraBold"/>
                </a:rPr>
                <a:t>عدد المواد الإثرائية </a:t>
              </a:r>
              <a:endParaRPr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9"/>
          <p:cNvSpPr/>
          <p:nvPr/>
        </p:nvSpPr>
        <p:spPr>
          <a:xfrm>
            <a:off x="3411794" y="1349479"/>
            <a:ext cx="5059285" cy="823451"/>
          </a:xfrm>
          <a:prstGeom prst="roundRect">
            <a:avLst>
              <a:gd fmla="val 50000" name="adj"/>
            </a:avLst>
          </a:prstGeom>
          <a:solidFill>
            <a:srgbClr val="CE469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IBM Plex Sans Arabic"/>
              <a:buNone/>
            </a:pPr>
            <a:r>
              <a:rPr b="1" i="0" lang="ar-SA" sz="3200" u="none" cap="none" strike="noStrike">
                <a:solidFill>
                  <a:srgbClr val="FFFFFF"/>
                </a:solidFill>
                <a:latin typeface="IBM Plex Sans Arabic"/>
                <a:ea typeface="IBM Plex Sans Arabic"/>
                <a:cs typeface="IBM Plex Sans Arabic"/>
                <a:sym typeface="IBM Plex Sans Arabic"/>
              </a:rPr>
              <a:t>صور من مسار اللغة الإنجليزية 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نسق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2025-05-06T12:36:32Z</dcterms:created>
  <dc:creator>rewaa girl</dc:creator>
</cp:coreProperties>
</file>