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5" r:id="rId1"/>
  </p:sldMasterIdLst>
  <p:notesMasterIdLst>
    <p:notesMasterId r:id="rId18"/>
  </p:notesMasterIdLst>
  <p:sldIdLst>
    <p:sldId id="256" r:id="rId2"/>
    <p:sldId id="259" r:id="rId3"/>
    <p:sldId id="260" r:id="rId4"/>
    <p:sldId id="265" r:id="rId5"/>
    <p:sldId id="258" r:id="rId6"/>
    <p:sldId id="678" r:id="rId7"/>
    <p:sldId id="663" r:id="rId8"/>
    <p:sldId id="668" r:id="rId9"/>
    <p:sldId id="296" r:id="rId10"/>
    <p:sldId id="680" r:id="rId11"/>
    <p:sldId id="681" r:id="rId12"/>
    <p:sldId id="669" r:id="rId13"/>
    <p:sldId id="683" r:id="rId14"/>
    <p:sldId id="682" r:id="rId15"/>
    <p:sldId id="297" r:id="rId16"/>
    <p:sldId id="679" r:id="rId17"/>
  </p:sldIdLst>
  <p:sldSz cx="12192000" cy="6858000"/>
  <p:notesSz cx="6888163" cy="100203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34" autoAdjust="0"/>
    <p:restoredTop sz="88693" autoAdjust="0"/>
  </p:normalViewPr>
  <p:slideViewPr>
    <p:cSldViewPr snapToGrid="0">
      <p:cViewPr varScale="1">
        <p:scale>
          <a:sx n="88" d="100"/>
          <a:sy n="88" d="100"/>
        </p:scale>
        <p:origin x="120" y="15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m Woodhouse" userId="63e57d3f-2ed9-4de5-910a-2283563ce91e" providerId="ADAL" clId="{5782F7C8-E310-4785-94D8-193266249F69}"/>
    <pc:docChg chg="undo custSel modSld">
      <pc:chgData name="Tom Woodhouse" userId="63e57d3f-2ed9-4de5-910a-2283563ce91e" providerId="ADAL" clId="{5782F7C8-E310-4785-94D8-193266249F69}" dt="2026-01-15T12:20:42.431" v="11" actId="26606"/>
      <pc:docMkLst>
        <pc:docMk/>
      </pc:docMkLst>
      <pc:sldChg chg="addSp delSp modSp mod">
        <pc:chgData name="Tom Woodhouse" userId="63e57d3f-2ed9-4de5-910a-2283563ce91e" providerId="ADAL" clId="{5782F7C8-E310-4785-94D8-193266249F69}" dt="2026-01-15T12:20:42.431" v="11" actId="26606"/>
        <pc:sldMkLst>
          <pc:docMk/>
          <pc:sldMk cId="2617244793" sldId="679"/>
        </pc:sldMkLst>
        <pc:spChg chg="add del">
          <ac:chgData name="Tom Woodhouse" userId="63e57d3f-2ed9-4de5-910a-2283563ce91e" providerId="ADAL" clId="{5782F7C8-E310-4785-94D8-193266249F69}" dt="2026-01-15T12:20:42.431" v="11" actId="26606"/>
          <ac:spMkLst>
            <pc:docMk/>
            <pc:sldMk cId="2617244793" sldId="679"/>
            <ac:spMk id="7" creationId="{57845966-6EFC-468A-9CC7-BAB4B95854E7}"/>
          </ac:spMkLst>
        </pc:spChg>
        <pc:spChg chg="add del">
          <ac:chgData name="Tom Woodhouse" userId="63e57d3f-2ed9-4de5-910a-2283563ce91e" providerId="ADAL" clId="{5782F7C8-E310-4785-94D8-193266249F69}" dt="2026-01-15T12:20:42.431" v="11" actId="26606"/>
          <ac:spMkLst>
            <pc:docMk/>
            <pc:sldMk cId="2617244793" sldId="679"/>
            <ac:spMk id="11" creationId="{ADAD1991-FFD1-4E94-ABAB-7560D33008E4}"/>
          </ac:spMkLst>
        </pc:spChg>
        <pc:spChg chg="add del">
          <ac:chgData name="Tom Woodhouse" userId="63e57d3f-2ed9-4de5-910a-2283563ce91e" providerId="ADAL" clId="{5782F7C8-E310-4785-94D8-193266249F69}" dt="2026-01-15T12:20:28.216" v="4" actId="26606"/>
          <ac:spMkLst>
            <pc:docMk/>
            <pc:sldMk cId="2617244793" sldId="679"/>
            <ac:spMk id="13" creationId="{E559D998-AB6C-46E1-B394-118E9A1E2D62}"/>
          </ac:spMkLst>
        </pc:spChg>
        <pc:spChg chg="add del">
          <ac:chgData name="Tom Woodhouse" userId="63e57d3f-2ed9-4de5-910a-2283563ce91e" providerId="ADAL" clId="{5782F7C8-E310-4785-94D8-193266249F69}" dt="2026-01-15T12:20:30.956" v="6" actId="26606"/>
          <ac:spMkLst>
            <pc:docMk/>
            <pc:sldMk cId="2617244793" sldId="679"/>
            <ac:spMk id="15" creationId="{3DAD86CA-8235-409B-982B-5E7A033E2392}"/>
          </ac:spMkLst>
        </pc:spChg>
        <pc:spChg chg="del">
          <ac:chgData name="Tom Woodhouse" userId="63e57d3f-2ed9-4de5-910a-2283563ce91e" providerId="ADAL" clId="{5782F7C8-E310-4785-94D8-193266249F69}" dt="2026-01-15T12:20:18.189" v="0" actId="26606"/>
          <ac:spMkLst>
            <pc:docMk/>
            <pc:sldMk cId="2617244793" sldId="679"/>
            <ac:spMk id="16" creationId="{42A4FC2C-047E-45A5-965D-8E1E3BF09BC6}"/>
          </ac:spMkLst>
        </pc:spChg>
        <pc:spChg chg="add del">
          <ac:chgData name="Tom Woodhouse" userId="63e57d3f-2ed9-4de5-910a-2283563ce91e" providerId="ADAL" clId="{5782F7C8-E310-4785-94D8-193266249F69}" dt="2026-01-15T12:20:30.956" v="6" actId="26606"/>
          <ac:spMkLst>
            <pc:docMk/>
            <pc:sldMk cId="2617244793" sldId="679"/>
            <ac:spMk id="18" creationId="{9F234FBA-3501-47B4-AE0C-AA4AFBC8F603}"/>
          </ac:spMkLst>
        </pc:spChg>
        <pc:spChg chg="add del">
          <ac:chgData name="Tom Woodhouse" userId="63e57d3f-2ed9-4de5-910a-2283563ce91e" providerId="ADAL" clId="{5782F7C8-E310-4785-94D8-193266249F69}" dt="2026-01-15T12:20:30.956" v="6" actId="26606"/>
          <ac:spMkLst>
            <pc:docMk/>
            <pc:sldMk cId="2617244793" sldId="679"/>
            <ac:spMk id="20" creationId="{B5EF893B-0491-416E-9D33-BADE9600792A}"/>
          </ac:spMkLst>
        </pc:spChg>
        <pc:spChg chg="add del">
          <ac:chgData name="Tom Woodhouse" userId="63e57d3f-2ed9-4de5-910a-2283563ce91e" providerId="ADAL" clId="{5782F7C8-E310-4785-94D8-193266249F69}" dt="2026-01-15T12:20:37.446" v="8" actId="26606"/>
          <ac:spMkLst>
            <pc:docMk/>
            <pc:sldMk cId="2617244793" sldId="679"/>
            <ac:spMk id="24" creationId="{8B089790-F4B6-46A7-BB28-7B74A9A9EFDC}"/>
          </ac:spMkLst>
        </pc:spChg>
        <pc:spChg chg="add del">
          <ac:chgData name="Tom Woodhouse" userId="63e57d3f-2ed9-4de5-910a-2283563ce91e" providerId="ADAL" clId="{5782F7C8-E310-4785-94D8-193266249F69}" dt="2026-01-15T12:20:42.427" v="10" actId="26606"/>
          <ac:spMkLst>
            <pc:docMk/>
            <pc:sldMk cId="2617244793" sldId="679"/>
            <ac:spMk id="29" creationId="{42A4FC2C-047E-45A5-965D-8E1E3BF09BC6}"/>
          </ac:spMkLst>
        </pc:spChg>
        <pc:spChg chg="add">
          <ac:chgData name="Tom Woodhouse" userId="63e57d3f-2ed9-4de5-910a-2283563ce91e" providerId="ADAL" clId="{5782F7C8-E310-4785-94D8-193266249F69}" dt="2026-01-15T12:20:42.431" v="11" actId="26606"/>
          <ac:spMkLst>
            <pc:docMk/>
            <pc:sldMk cId="2617244793" sldId="679"/>
            <ac:spMk id="31" creationId="{E559D998-AB6C-46E1-B394-118E9A1E2D62}"/>
          </ac:spMkLst>
        </pc:spChg>
        <pc:grpChg chg="add del">
          <ac:chgData name="Tom Woodhouse" userId="63e57d3f-2ed9-4de5-910a-2283563ce91e" providerId="ADAL" clId="{5782F7C8-E310-4785-94D8-193266249F69}" dt="2026-01-15T12:20:37.446" v="8" actId="26606"/>
          <ac:grpSpMkLst>
            <pc:docMk/>
            <pc:sldMk cId="2617244793" sldId="679"/>
            <ac:grpSpMk id="25" creationId="{9DE3F54D-33BC-4382-A2AB-5E002F0F1166}"/>
          </ac:grpSpMkLst>
        </pc:grpChg>
        <pc:picChg chg="mod">
          <ac:chgData name="Tom Woodhouse" userId="63e57d3f-2ed9-4de5-910a-2283563ce91e" providerId="ADAL" clId="{5782F7C8-E310-4785-94D8-193266249F69}" dt="2026-01-15T12:20:42.431" v="11" actId="26606"/>
          <ac:picMkLst>
            <pc:docMk/>
            <pc:sldMk cId="2617244793" sldId="679"/>
            <ac:picMk id="4" creationId="{C9F0A0F8-AB68-B23B-FF47-0C72BD73444A}"/>
          </ac:picMkLst>
        </pc:picChg>
        <pc:picChg chg="add del">
          <ac:chgData name="Tom Woodhouse" userId="63e57d3f-2ed9-4de5-910a-2283563ce91e" providerId="ADAL" clId="{5782F7C8-E310-4785-94D8-193266249F69}" dt="2026-01-15T12:20:42.431" v="11" actId="26606"/>
          <ac:picMkLst>
            <pc:docMk/>
            <pc:sldMk cId="2617244793" sldId="679"/>
            <ac:picMk id="9" creationId="{75554383-98AF-4A47-BB65-705FAAA4BE6A}"/>
          </ac:picMkLst>
        </pc:picChg>
        <pc:cxnChg chg="add del">
          <ac:chgData name="Tom Woodhouse" userId="63e57d3f-2ed9-4de5-910a-2283563ce91e" providerId="ADAL" clId="{5782F7C8-E310-4785-94D8-193266249F69}" dt="2026-01-15T12:20:30.956" v="6" actId="26606"/>
          <ac:cxnSpMkLst>
            <pc:docMk/>
            <pc:sldMk cId="2617244793" sldId="679"/>
            <ac:cxnSpMk id="22" creationId="{469F4FF8-F8B0-4630-BA1B-0D8B324CD5FF}"/>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2755"/>
          </a:xfrm>
          <a:prstGeom prst="rect">
            <a:avLst/>
          </a:prstGeom>
        </p:spPr>
        <p:txBody>
          <a:bodyPr vert="horz" lIns="96616" tIns="48308" rIns="96616" bIns="48308" rtlCol="0"/>
          <a:lstStyle>
            <a:lvl1pPr algn="l">
              <a:defRPr sz="1300"/>
            </a:lvl1pPr>
          </a:lstStyle>
          <a:p>
            <a:endParaRPr lang="en-GB"/>
          </a:p>
        </p:txBody>
      </p:sp>
      <p:sp>
        <p:nvSpPr>
          <p:cNvPr id="3" name="Date Placeholder 2"/>
          <p:cNvSpPr>
            <a:spLocks noGrp="1"/>
          </p:cNvSpPr>
          <p:nvPr>
            <p:ph type="dt" idx="1"/>
          </p:nvPr>
        </p:nvSpPr>
        <p:spPr>
          <a:xfrm>
            <a:off x="3901698" y="0"/>
            <a:ext cx="2984871" cy="502755"/>
          </a:xfrm>
          <a:prstGeom prst="rect">
            <a:avLst/>
          </a:prstGeom>
        </p:spPr>
        <p:txBody>
          <a:bodyPr vert="horz" lIns="96616" tIns="48308" rIns="96616" bIns="48308" rtlCol="0"/>
          <a:lstStyle>
            <a:lvl1pPr algn="r">
              <a:defRPr sz="1300"/>
            </a:lvl1pPr>
          </a:lstStyle>
          <a:p>
            <a:fld id="{C185C7E4-241B-445B-81F1-53A572BDBACE}" type="datetimeFigureOut">
              <a:rPr lang="en-GB" smtClean="0"/>
              <a:pPr/>
              <a:t>15/01/2026</a:t>
            </a:fld>
            <a:endParaRPr lang="en-GB"/>
          </a:p>
        </p:txBody>
      </p:sp>
      <p:sp>
        <p:nvSpPr>
          <p:cNvPr id="4" name="Slide Image Placeholder 3"/>
          <p:cNvSpPr>
            <a:spLocks noGrp="1" noRot="1" noChangeAspect="1"/>
          </p:cNvSpPr>
          <p:nvPr>
            <p:ph type="sldImg" idx="2"/>
          </p:nvPr>
        </p:nvSpPr>
        <p:spPr>
          <a:xfrm>
            <a:off x="439738" y="1252538"/>
            <a:ext cx="6008687" cy="3381375"/>
          </a:xfrm>
          <a:prstGeom prst="rect">
            <a:avLst/>
          </a:prstGeom>
          <a:noFill/>
          <a:ln w="12700">
            <a:solidFill>
              <a:prstClr val="black"/>
            </a:solidFill>
          </a:ln>
        </p:spPr>
        <p:txBody>
          <a:bodyPr vert="horz" lIns="96616" tIns="48308" rIns="96616" bIns="48308" rtlCol="0" anchor="ctr"/>
          <a:lstStyle/>
          <a:p>
            <a:endParaRPr lang="en-GB"/>
          </a:p>
        </p:txBody>
      </p:sp>
      <p:sp>
        <p:nvSpPr>
          <p:cNvPr id="5" name="Notes Placeholder 4"/>
          <p:cNvSpPr>
            <a:spLocks noGrp="1"/>
          </p:cNvSpPr>
          <p:nvPr>
            <p:ph type="body" sz="quarter" idx="3"/>
          </p:nvPr>
        </p:nvSpPr>
        <p:spPr>
          <a:xfrm>
            <a:off x="688817" y="4822269"/>
            <a:ext cx="5510530" cy="3945493"/>
          </a:xfrm>
          <a:prstGeom prst="rect">
            <a:avLst/>
          </a:prstGeom>
        </p:spPr>
        <p:txBody>
          <a:bodyPr vert="horz" lIns="96616" tIns="48308" rIns="96616" bIns="4830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517547"/>
            <a:ext cx="2984871" cy="502754"/>
          </a:xfrm>
          <a:prstGeom prst="rect">
            <a:avLst/>
          </a:prstGeom>
        </p:spPr>
        <p:txBody>
          <a:bodyPr vert="horz" lIns="96616" tIns="48308" rIns="96616" bIns="48308" rtlCol="0" anchor="b"/>
          <a:lstStyle>
            <a:lvl1pPr algn="l">
              <a:defRPr sz="1300"/>
            </a:lvl1pPr>
          </a:lstStyle>
          <a:p>
            <a:endParaRPr lang="en-GB"/>
          </a:p>
        </p:txBody>
      </p:sp>
      <p:sp>
        <p:nvSpPr>
          <p:cNvPr id="7" name="Slide Number Placeholder 6"/>
          <p:cNvSpPr>
            <a:spLocks noGrp="1"/>
          </p:cNvSpPr>
          <p:nvPr>
            <p:ph type="sldNum" sz="quarter" idx="5"/>
          </p:nvPr>
        </p:nvSpPr>
        <p:spPr>
          <a:xfrm>
            <a:off x="3901698" y="9517547"/>
            <a:ext cx="2984871" cy="502754"/>
          </a:xfrm>
          <a:prstGeom prst="rect">
            <a:avLst/>
          </a:prstGeom>
        </p:spPr>
        <p:txBody>
          <a:bodyPr vert="horz" lIns="96616" tIns="48308" rIns="96616" bIns="48308" rtlCol="0" anchor="b"/>
          <a:lstStyle>
            <a:lvl1pPr algn="r">
              <a:defRPr sz="1300"/>
            </a:lvl1pPr>
          </a:lstStyle>
          <a:p>
            <a:fld id="{8ECB20EE-F8CC-4CBB-A70D-AF226D8198B9}" type="slidenum">
              <a:rPr lang="en-GB" smtClean="0"/>
              <a:pPr/>
              <a:t>‹#›</a:t>
            </a:fld>
            <a:endParaRPr lang="en-GB"/>
          </a:p>
        </p:txBody>
      </p:sp>
    </p:spTree>
    <p:extLst>
      <p:ext uri="{BB962C8B-B14F-4D97-AF65-F5344CB8AC3E}">
        <p14:creationId xmlns:p14="http://schemas.microsoft.com/office/powerpoint/2010/main" val="1200001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300" dirty="0"/>
              <a:t>Building Bridges. Sport for community development and conflict resolution </a:t>
            </a:r>
          </a:p>
          <a:p>
            <a:r>
              <a:rPr lang="en-GB" sz="1300" dirty="0"/>
              <a:t> </a:t>
            </a:r>
          </a:p>
          <a:p>
            <a:r>
              <a:rPr lang="en-GB" sz="1300" dirty="0"/>
              <a:t>Clearly sport, and particularly football, the world’s most popular game, can have negative as well as positive impacts on communities. It can be an exercise in big power politics and a drive for aggression and competitive division. It can deepen racism and ethnic rivalries, it can exclude minorities and people with disability, and it can concentrate wealth and power in a small number of privileged individuals and corporations. These negative aspects are well known and well reported in the mass media. What is perhaps less well known, or at least less well reported, is the power of sport to unite, to build bridges between divided communities, to motivate marginalized young people who might otherwise join violent gangs or engage in criminal activity, and generally to inspire people to use the convening power of sport to strive for the higher goals of conflict resolution and peacemaking. In the early years of the 21st century, the role of sport in peacemaking has evolved so much that it can now be labelled as a distinctive sector for peacemaking, as many organizations, from the United Nations though to a wide variety of local grass roots projects, have used sport as a conflict resolution tool. This range of activity is now commonly referred to as the sport development and peace (SDP) sector. Engagement with this sector, now developed as a vital global network involving thousands of civil society organisations and hundreds of thousands of young people, is a vibrant opportunity to re-energise and innovate in the work of peacebuilding and conflict resolution. In this lecture, drawing on their experiences as academics and practitioners, Yolanda Antin and Tom Woodhouse will provide case studies and examples of how sport and football in particular promotes the cause of social inclusion, development and the building of bridges between divided communities.</a:t>
            </a:r>
          </a:p>
          <a:p>
            <a:endParaRPr lang="en-GB" dirty="0"/>
          </a:p>
        </p:txBody>
      </p:sp>
      <p:sp>
        <p:nvSpPr>
          <p:cNvPr id="4" name="Slide Number Placeholder 3"/>
          <p:cNvSpPr>
            <a:spLocks noGrp="1"/>
          </p:cNvSpPr>
          <p:nvPr>
            <p:ph type="sldNum" sz="quarter" idx="10"/>
          </p:nvPr>
        </p:nvSpPr>
        <p:spPr/>
        <p:txBody>
          <a:bodyPr/>
          <a:lstStyle/>
          <a:p>
            <a:fld id="{8ECB20EE-F8CC-4CBB-A70D-AF226D8198B9}" type="slidenum">
              <a:rPr lang="en-GB" smtClean="0"/>
              <a:pPr/>
              <a:t>1</a:t>
            </a:fld>
            <a:endParaRPr lang="en-GB"/>
          </a:p>
        </p:txBody>
      </p:sp>
    </p:spTree>
    <p:extLst>
      <p:ext uri="{BB962C8B-B14F-4D97-AF65-F5344CB8AC3E}">
        <p14:creationId xmlns:p14="http://schemas.microsoft.com/office/powerpoint/2010/main" val="25206134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Ball is Round David Goldblatt </a:t>
            </a:r>
          </a:p>
        </p:txBody>
      </p:sp>
      <p:sp>
        <p:nvSpPr>
          <p:cNvPr id="4" name="Slide Number Placeholder 3"/>
          <p:cNvSpPr>
            <a:spLocks noGrp="1"/>
          </p:cNvSpPr>
          <p:nvPr>
            <p:ph type="sldNum" sz="quarter" idx="5"/>
          </p:nvPr>
        </p:nvSpPr>
        <p:spPr/>
        <p:txBody>
          <a:bodyPr/>
          <a:lstStyle/>
          <a:p>
            <a:fld id="{49906C2C-43D1-4A93-B05C-057CFD481DE6}" type="slidenum">
              <a:rPr lang="en-GB" smtClean="0"/>
              <a:t>4</a:t>
            </a:fld>
            <a:endParaRPr lang="en-GB"/>
          </a:p>
        </p:txBody>
      </p:sp>
    </p:spTree>
    <p:extLst>
      <p:ext uri="{BB962C8B-B14F-4D97-AF65-F5344CB8AC3E}">
        <p14:creationId xmlns:p14="http://schemas.microsoft.com/office/powerpoint/2010/main" val="13497910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ECB20EE-F8CC-4CBB-A70D-AF226D8198B9}" type="slidenum">
              <a:rPr lang="en-GB" smtClean="0"/>
              <a:pPr/>
              <a:t>5</a:t>
            </a:fld>
            <a:endParaRPr lang="en-GB"/>
          </a:p>
        </p:txBody>
      </p:sp>
    </p:spTree>
    <p:extLst>
      <p:ext uri="{BB962C8B-B14F-4D97-AF65-F5344CB8AC3E}">
        <p14:creationId xmlns:p14="http://schemas.microsoft.com/office/powerpoint/2010/main" val="9865155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ECB20EE-F8CC-4CBB-A70D-AF226D8198B9}" type="slidenum">
              <a:rPr lang="en-GB" smtClean="0"/>
              <a:pPr/>
              <a:t>16</a:t>
            </a:fld>
            <a:endParaRPr lang="en-GB"/>
          </a:p>
        </p:txBody>
      </p:sp>
    </p:spTree>
    <p:extLst>
      <p:ext uri="{BB962C8B-B14F-4D97-AF65-F5344CB8AC3E}">
        <p14:creationId xmlns:p14="http://schemas.microsoft.com/office/powerpoint/2010/main" val="19228815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D74D1A88-D707-4343-959B-E309AAB6B449}" type="datetimeFigureOut">
              <a:rPr lang="en-GB" smtClean="0"/>
              <a:pPr/>
              <a:t>15/01/2026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1D70D8-27EC-4EE1-89C9-3F1F85AC3682}" type="slidenum">
              <a:rPr lang="en-GB" smtClean="0"/>
              <a:pPr/>
              <a:t>‹#›</a:t>
            </a:fld>
            <a:endParaRPr lang="en-GB"/>
          </a:p>
        </p:txBody>
      </p:sp>
    </p:spTree>
    <p:extLst>
      <p:ext uri="{BB962C8B-B14F-4D97-AF65-F5344CB8AC3E}">
        <p14:creationId xmlns:p14="http://schemas.microsoft.com/office/powerpoint/2010/main" val="29377482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74D1A88-D707-4343-959B-E309AAB6B449}" type="datetimeFigureOut">
              <a:rPr lang="en-GB" smtClean="0"/>
              <a:pPr/>
              <a:t>15/01/2026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1D70D8-27EC-4EE1-89C9-3F1F85AC3682}" type="slidenum">
              <a:rPr lang="en-GB" smtClean="0"/>
              <a:pPr/>
              <a:t>‹#›</a:t>
            </a:fld>
            <a:endParaRPr lang="en-GB"/>
          </a:p>
        </p:txBody>
      </p:sp>
    </p:spTree>
    <p:extLst>
      <p:ext uri="{BB962C8B-B14F-4D97-AF65-F5344CB8AC3E}">
        <p14:creationId xmlns:p14="http://schemas.microsoft.com/office/powerpoint/2010/main" val="1792919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74D1A88-D707-4343-959B-E309AAB6B449}" type="datetimeFigureOut">
              <a:rPr lang="en-GB" smtClean="0"/>
              <a:pPr/>
              <a:t>15/01/2026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1D70D8-27EC-4EE1-89C9-3F1F85AC3682}" type="slidenum">
              <a:rPr lang="en-GB" smtClean="0"/>
              <a:pPr/>
              <a:t>‹#›</a:t>
            </a:fld>
            <a:endParaRPr lang="en-GB"/>
          </a:p>
        </p:txBody>
      </p:sp>
    </p:spTree>
    <p:extLst>
      <p:ext uri="{BB962C8B-B14F-4D97-AF65-F5344CB8AC3E}">
        <p14:creationId xmlns:p14="http://schemas.microsoft.com/office/powerpoint/2010/main" val="26259214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D74D1A88-D707-4343-959B-E309AAB6B449}" type="datetimeFigureOut">
              <a:rPr lang="en-GB" smtClean="0"/>
              <a:pPr/>
              <a:t>15/01/2026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31D70D8-27EC-4EE1-89C9-3F1F85AC3682}" type="slidenum">
              <a:rPr lang="en-GB" smtClean="0"/>
              <a:pPr/>
              <a:t>‹#›</a:t>
            </a:fld>
            <a:endParaRPr lang="en-GB"/>
          </a:p>
        </p:txBody>
      </p:sp>
    </p:spTree>
    <p:extLst>
      <p:ext uri="{BB962C8B-B14F-4D97-AF65-F5344CB8AC3E}">
        <p14:creationId xmlns:p14="http://schemas.microsoft.com/office/powerpoint/2010/main" val="26443442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D74D1A88-D707-4343-959B-E309AAB6B449}" type="datetimeFigureOut">
              <a:rPr lang="en-GB" smtClean="0"/>
              <a:pPr/>
              <a:t>15/01/2026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31D70D8-27EC-4EE1-89C9-3F1F85AC3682}" type="slidenum">
              <a:rPr lang="en-GB" smtClean="0"/>
              <a:pPr/>
              <a:t>‹#›</a:t>
            </a:fld>
            <a:endParaRPr lang="en-GB"/>
          </a:p>
        </p:txBody>
      </p:sp>
    </p:spTree>
    <p:extLst>
      <p:ext uri="{BB962C8B-B14F-4D97-AF65-F5344CB8AC3E}">
        <p14:creationId xmlns:p14="http://schemas.microsoft.com/office/powerpoint/2010/main" val="735893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D74D1A88-D707-4343-959B-E309AAB6B449}" type="datetimeFigureOut">
              <a:rPr lang="en-GB" smtClean="0"/>
              <a:pPr/>
              <a:t>15/01/2026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31D70D8-27EC-4EE1-89C9-3F1F85AC3682}" type="slidenum">
              <a:rPr lang="en-GB" smtClean="0"/>
              <a:pPr/>
              <a:t>‹#›</a:t>
            </a:fld>
            <a:endParaRPr lang="en-GB"/>
          </a:p>
        </p:txBody>
      </p:sp>
    </p:spTree>
    <p:extLst>
      <p:ext uri="{BB962C8B-B14F-4D97-AF65-F5344CB8AC3E}">
        <p14:creationId xmlns:p14="http://schemas.microsoft.com/office/powerpoint/2010/main" val="56342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9573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74D1A88-D707-4343-959B-E309AAB6B449}" type="datetimeFigureOut">
              <a:rPr lang="en-GB" smtClean="0"/>
              <a:pPr/>
              <a:t>15/01/2026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31D70D8-27EC-4EE1-89C9-3F1F85AC3682}" type="slidenum">
              <a:rPr lang="en-GB" smtClean="0"/>
              <a:pPr/>
              <a:t>‹#›</a:t>
            </a:fld>
            <a:endParaRPr lang="en-GB"/>
          </a:p>
        </p:txBody>
      </p:sp>
    </p:spTree>
    <p:extLst>
      <p:ext uri="{BB962C8B-B14F-4D97-AF65-F5344CB8AC3E}">
        <p14:creationId xmlns:p14="http://schemas.microsoft.com/office/powerpoint/2010/main" val="28974650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74D1A88-D707-4343-959B-E309AAB6B449}" type="datetimeFigureOut">
              <a:rPr lang="en-GB" smtClean="0"/>
              <a:pPr/>
              <a:t>15/01/2026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31D70D8-27EC-4EE1-89C9-3F1F85AC3682}" type="slidenum">
              <a:rPr lang="en-GB" smtClean="0"/>
              <a:pPr/>
              <a:t>‹#›</a:t>
            </a:fld>
            <a:endParaRPr lang="en-GB"/>
          </a:p>
        </p:txBody>
      </p:sp>
    </p:spTree>
    <p:extLst>
      <p:ext uri="{BB962C8B-B14F-4D97-AF65-F5344CB8AC3E}">
        <p14:creationId xmlns:p14="http://schemas.microsoft.com/office/powerpoint/2010/main" val="7335786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74D1A88-D707-4343-959B-E309AAB6B449}" type="datetimeFigureOut">
              <a:rPr lang="en-GB" smtClean="0"/>
              <a:pPr/>
              <a:t>15/01/2026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1D70D8-27EC-4EE1-89C9-3F1F85AC3682}" type="slidenum">
              <a:rPr lang="en-GB" smtClean="0"/>
              <a:pPr/>
              <a:t>‹#›</a:t>
            </a:fld>
            <a:endParaRPr lang="en-GB"/>
          </a:p>
        </p:txBody>
      </p:sp>
    </p:spTree>
    <p:extLst>
      <p:ext uri="{BB962C8B-B14F-4D97-AF65-F5344CB8AC3E}">
        <p14:creationId xmlns:p14="http://schemas.microsoft.com/office/powerpoint/2010/main" val="15423844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74D1A88-D707-4343-959B-E309AAB6B449}" type="datetimeFigureOut">
              <a:rPr lang="en-GB" smtClean="0"/>
              <a:pPr/>
              <a:t>15/01/2026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1D70D8-27EC-4EE1-89C9-3F1F85AC3682}" type="slidenum">
              <a:rPr lang="en-GB" smtClean="0"/>
              <a:pPr/>
              <a:t>‹#›</a:t>
            </a:fld>
            <a:endParaRPr lang="en-GB"/>
          </a:p>
        </p:txBody>
      </p:sp>
    </p:spTree>
    <p:extLst>
      <p:ext uri="{BB962C8B-B14F-4D97-AF65-F5344CB8AC3E}">
        <p14:creationId xmlns:p14="http://schemas.microsoft.com/office/powerpoint/2010/main" val="8021614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ents slide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2899394" y="382791"/>
            <a:ext cx="9292606" cy="724247"/>
          </a:xfrm>
          <a:prstGeom prst="rect">
            <a:avLst/>
          </a:prstGeom>
        </p:spPr>
        <p:txBody>
          <a:bodyPr anchor="ctr"/>
          <a:lstStyle>
            <a:lvl1pPr marL="0" indent="0" algn="l">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
        <p:nvSpPr>
          <p:cNvPr id="482" name="Freeform: Shape 481">
            <a:extLst>
              <a:ext uri="{FF2B5EF4-FFF2-40B4-BE49-F238E27FC236}">
                <a16:creationId xmlns:a16="http://schemas.microsoft.com/office/drawing/2014/main" id="{93F14347-8724-4E0E-B38A-BF49D2989204}"/>
              </a:ext>
            </a:extLst>
          </p:cNvPr>
          <p:cNvSpPr/>
          <p:nvPr userDrawn="1"/>
        </p:nvSpPr>
        <p:spPr>
          <a:xfrm rot="14443387">
            <a:off x="843847" y="4911580"/>
            <a:ext cx="1140072" cy="2962120"/>
          </a:xfrm>
          <a:custGeom>
            <a:avLst/>
            <a:gdLst>
              <a:gd name="connsiteX0" fmla="*/ 1140072 w 1140072"/>
              <a:gd name="connsiteY0" fmla="*/ 2962120 h 2962120"/>
              <a:gd name="connsiteX1" fmla="*/ 0 w 1140072"/>
              <a:gd name="connsiteY1" fmla="*/ 2962120 h 2962120"/>
              <a:gd name="connsiteX2" fmla="*/ 0 w 1140072"/>
              <a:gd name="connsiteY2" fmla="*/ 1495855 h 2962120"/>
              <a:gd name="connsiteX3" fmla="*/ 838641 w 1140072"/>
              <a:gd name="connsiteY3" fmla="*/ 0 h 2962120"/>
              <a:gd name="connsiteX4" fmla="*/ 1140072 w 1140072"/>
              <a:gd name="connsiteY4" fmla="*/ 168995 h 2962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0072" h="2962120">
                <a:moveTo>
                  <a:pt x="1140072" y="2962120"/>
                </a:moveTo>
                <a:lnTo>
                  <a:pt x="0" y="2962120"/>
                </a:lnTo>
                <a:lnTo>
                  <a:pt x="0" y="1495855"/>
                </a:lnTo>
                <a:lnTo>
                  <a:pt x="838641" y="0"/>
                </a:lnTo>
                <a:lnTo>
                  <a:pt x="1140072" y="168995"/>
                </a:lnTo>
                <a:close/>
              </a:path>
            </a:pathLst>
          </a:custGeom>
          <a:solidFill>
            <a:schemeClr val="accent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32" name="Freeform: Shape 431">
            <a:extLst>
              <a:ext uri="{FF2B5EF4-FFF2-40B4-BE49-F238E27FC236}">
                <a16:creationId xmlns:a16="http://schemas.microsoft.com/office/drawing/2014/main" id="{7EA5F801-0BB4-4602-A1F4-1851DCFFBA1E}"/>
              </a:ext>
            </a:extLst>
          </p:cNvPr>
          <p:cNvSpPr/>
          <p:nvPr userDrawn="1"/>
        </p:nvSpPr>
        <p:spPr>
          <a:xfrm rot="4221030">
            <a:off x="283573" y="565936"/>
            <a:ext cx="768387" cy="1712336"/>
          </a:xfrm>
          <a:custGeom>
            <a:avLst/>
            <a:gdLst>
              <a:gd name="connsiteX0" fmla="*/ 0 w 768387"/>
              <a:gd name="connsiteY0" fmla="*/ 0 h 1712336"/>
              <a:gd name="connsiteX1" fmla="*/ 768387 w 768387"/>
              <a:gd name="connsiteY1" fmla="*/ 0 h 1712336"/>
              <a:gd name="connsiteX2" fmla="*/ 768387 w 768387"/>
              <a:gd name="connsiteY2" fmla="*/ 1712336 h 1712336"/>
              <a:gd name="connsiteX3" fmla="*/ 0 w 768387"/>
              <a:gd name="connsiteY3" fmla="*/ 1437977 h 1712336"/>
            </a:gdLst>
            <a:ahLst/>
            <a:cxnLst>
              <a:cxn ang="0">
                <a:pos x="connsiteX0" y="connsiteY0"/>
              </a:cxn>
              <a:cxn ang="0">
                <a:pos x="connsiteX1" y="connsiteY1"/>
              </a:cxn>
              <a:cxn ang="0">
                <a:pos x="connsiteX2" y="connsiteY2"/>
              </a:cxn>
              <a:cxn ang="0">
                <a:pos x="connsiteX3" y="connsiteY3"/>
              </a:cxn>
            </a:cxnLst>
            <a:rect l="l" t="t" r="r" b="b"/>
            <a:pathLst>
              <a:path w="768387" h="1712336">
                <a:moveTo>
                  <a:pt x="0" y="0"/>
                </a:moveTo>
                <a:lnTo>
                  <a:pt x="768387" y="0"/>
                </a:lnTo>
                <a:lnTo>
                  <a:pt x="768387" y="1712336"/>
                </a:lnTo>
                <a:lnTo>
                  <a:pt x="0" y="1437977"/>
                </a:lnTo>
                <a:close/>
              </a:path>
            </a:pathLst>
          </a:cu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87" name="Freeform: Shape 486">
            <a:extLst>
              <a:ext uri="{FF2B5EF4-FFF2-40B4-BE49-F238E27FC236}">
                <a16:creationId xmlns:a16="http://schemas.microsoft.com/office/drawing/2014/main" id="{AD2F5493-95FF-45A5-8F15-33555CE33354}"/>
              </a:ext>
            </a:extLst>
          </p:cNvPr>
          <p:cNvSpPr/>
          <p:nvPr userDrawn="1"/>
        </p:nvSpPr>
        <p:spPr>
          <a:xfrm rot="7145988">
            <a:off x="774000" y="-711676"/>
            <a:ext cx="777923" cy="2298825"/>
          </a:xfrm>
          <a:custGeom>
            <a:avLst/>
            <a:gdLst>
              <a:gd name="connsiteX0" fmla="*/ 511308 w 777923"/>
              <a:gd name="connsiteY0" fmla="*/ 2298825 h 2298825"/>
              <a:gd name="connsiteX1" fmla="*/ 0 w 777923"/>
              <a:gd name="connsiteY1" fmla="*/ 1380179 h 2298825"/>
              <a:gd name="connsiteX2" fmla="*/ 0 w 777923"/>
              <a:gd name="connsiteY2" fmla="*/ 0 h 2298825"/>
              <a:gd name="connsiteX3" fmla="*/ 777923 w 777923"/>
              <a:gd name="connsiteY3" fmla="*/ 0 h 2298825"/>
              <a:gd name="connsiteX4" fmla="*/ 777923 w 777923"/>
              <a:gd name="connsiteY4" fmla="*/ 2298825 h 22988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7923" h="2298825">
                <a:moveTo>
                  <a:pt x="511308" y="2298825"/>
                </a:moveTo>
                <a:lnTo>
                  <a:pt x="0" y="1380179"/>
                </a:lnTo>
                <a:lnTo>
                  <a:pt x="0" y="0"/>
                </a:lnTo>
                <a:lnTo>
                  <a:pt x="777923" y="0"/>
                </a:lnTo>
                <a:lnTo>
                  <a:pt x="777923" y="2298825"/>
                </a:lnTo>
                <a:close/>
              </a:path>
            </a:pathLst>
          </a:custGeom>
          <a:solidFill>
            <a:schemeClr val="accent1">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88" name="Freeform: Shape 487">
            <a:extLst>
              <a:ext uri="{FF2B5EF4-FFF2-40B4-BE49-F238E27FC236}">
                <a16:creationId xmlns:a16="http://schemas.microsoft.com/office/drawing/2014/main" id="{6C72F3B4-1312-46E3-8F4F-29244C1AE652}"/>
              </a:ext>
            </a:extLst>
          </p:cNvPr>
          <p:cNvSpPr/>
          <p:nvPr userDrawn="1"/>
        </p:nvSpPr>
        <p:spPr>
          <a:xfrm rot="7461413">
            <a:off x="142002" y="-203301"/>
            <a:ext cx="777923" cy="1558219"/>
          </a:xfrm>
          <a:custGeom>
            <a:avLst/>
            <a:gdLst>
              <a:gd name="connsiteX0" fmla="*/ 206683 w 777923"/>
              <a:gd name="connsiteY0" fmla="*/ 1558219 h 1558219"/>
              <a:gd name="connsiteX1" fmla="*/ 0 w 777923"/>
              <a:gd name="connsiteY1" fmla="*/ 1255879 h 1558219"/>
              <a:gd name="connsiteX2" fmla="*/ 0 w 777923"/>
              <a:gd name="connsiteY2" fmla="*/ 0 h 1558219"/>
              <a:gd name="connsiteX3" fmla="*/ 777923 w 777923"/>
              <a:gd name="connsiteY3" fmla="*/ 0 h 1558219"/>
              <a:gd name="connsiteX4" fmla="*/ 777923 w 777923"/>
              <a:gd name="connsiteY4" fmla="*/ 1167714 h 15582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7923" h="1558219">
                <a:moveTo>
                  <a:pt x="206683" y="1558219"/>
                </a:moveTo>
                <a:lnTo>
                  <a:pt x="0" y="1255879"/>
                </a:lnTo>
                <a:lnTo>
                  <a:pt x="0" y="0"/>
                </a:lnTo>
                <a:lnTo>
                  <a:pt x="777923" y="0"/>
                </a:lnTo>
                <a:lnTo>
                  <a:pt x="777923" y="1167714"/>
                </a:lnTo>
                <a:close/>
              </a:path>
            </a:pathLst>
          </a:custGeom>
          <a:solidFill>
            <a:schemeClr val="accent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89" name="Freeform: Shape 488">
            <a:extLst>
              <a:ext uri="{FF2B5EF4-FFF2-40B4-BE49-F238E27FC236}">
                <a16:creationId xmlns:a16="http://schemas.microsoft.com/office/drawing/2014/main" id="{C363B2A3-9490-4057-AE0C-F60EF584CA90}"/>
              </a:ext>
            </a:extLst>
          </p:cNvPr>
          <p:cNvSpPr/>
          <p:nvPr userDrawn="1"/>
        </p:nvSpPr>
        <p:spPr>
          <a:xfrm rot="5977642">
            <a:off x="611731" y="-394577"/>
            <a:ext cx="648786" cy="1199486"/>
          </a:xfrm>
          <a:custGeom>
            <a:avLst/>
            <a:gdLst>
              <a:gd name="connsiteX0" fmla="*/ 203468 w 648786"/>
              <a:gd name="connsiteY0" fmla="*/ 1199486 h 1199486"/>
              <a:gd name="connsiteX1" fmla="*/ 0 w 648786"/>
              <a:gd name="connsiteY1" fmla="*/ 0 h 1199486"/>
              <a:gd name="connsiteX2" fmla="*/ 648786 w 648786"/>
              <a:gd name="connsiteY2" fmla="*/ 0 h 1199486"/>
              <a:gd name="connsiteX3" fmla="*/ 648786 w 648786"/>
              <a:gd name="connsiteY3" fmla="*/ 1199486 h 1199486"/>
            </a:gdLst>
            <a:ahLst/>
            <a:cxnLst>
              <a:cxn ang="0">
                <a:pos x="connsiteX0" y="connsiteY0"/>
              </a:cxn>
              <a:cxn ang="0">
                <a:pos x="connsiteX1" y="connsiteY1"/>
              </a:cxn>
              <a:cxn ang="0">
                <a:pos x="connsiteX2" y="connsiteY2"/>
              </a:cxn>
              <a:cxn ang="0">
                <a:pos x="connsiteX3" y="connsiteY3"/>
              </a:cxn>
            </a:cxnLst>
            <a:rect l="l" t="t" r="r" b="b"/>
            <a:pathLst>
              <a:path w="648786" h="1199486">
                <a:moveTo>
                  <a:pt x="203468" y="1199486"/>
                </a:moveTo>
                <a:lnTo>
                  <a:pt x="0" y="0"/>
                </a:lnTo>
                <a:lnTo>
                  <a:pt x="648786" y="0"/>
                </a:lnTo>
                <a:lnTo>
                  <a:pt x="648786" y="1199486"/>
                </a:lnTo>
                <a:close/>
              </a:path>
            </a:pathLst>
          </a:custGeom>
          <a:solidFill>
            <a:schemeClr val="accent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45" name="Freeform: Shape 444">
            <a:extLst>
              <a:ext uri="{FF2B5EF4-FFF2-40B4-BE49-F238E27FC236}">
                <a16:creationId xmlns:a16="http://schemas.microsoft.com/office/drawing/2014/main" id="{BEF8D5B6-05AA-4B68-82D9-18EF1C3FB4E2}"/>
              </a:ext>
            </a:extLst>
          </p:cNvPr>
          <p:cNvSpPr/>
          <p:nvPr userDrawn="1"/>
        </p:nvSpPr>
        <p:spPr>
          <a:xfrm rot="12074554">
            <a:off x="-24147" y="749004"/>
            <a:ext cx="629447" cy="1637731"/>
          </a:xfrm>
          <a:custGeom>
            <a:avLst/>
            <a:gdLst>
              <a:gd name="connsiteX0" fmla="*/ 629447 w 629447"/>
              <a:gd name="connsiteY0" fmla="*/ 1637731 h 1637731"/>
              <a:gd name="connsiteX1" fmla="*/ 0 w 629447"/>
              <a:gd name="connsiteY1" fmla="*/ 1637731 h 1637731"/>
              <a:gd name="connsiteX2" fmla="*/ 0 w 629447"/>
              <a:gd name="connsiteY2" fmla="*/ 0 h 1637731"/>
              <a:gd name="connsiteX3" fmla="*/ 318200 w 629447"/>
              <a:gd name="connsiteY3" fmla="*/ 0 h 1637731"/>
              <a:gd name="connsiteX4" fmla="*/ 629447 w 629447"/>
              <a:gd name="connsiteY4" fmla="*/ 800677 h 16377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9447" h="1637731">
                <a:moveTo>
                  <a:pt x="629447" y="1637731"/>
                </a:moveTo>
                <a:lnTo>
                  <a:pt x="0" y="1637731"/>
                </a:lnTo>
                <a:lnTo>
                  <a:pt x="0" y="0"/>
                </a:lnTo>
                <a:lnTo>
                  <a:pt x="318200" y="0"/>
                </a:lnTo>
                <a:lnTo>
                  <a:pt x="629447" y="800677"/>
                </a:lnTo>
                <a:close/>
              </a:path>
            </a:pathLst>
          </a:custGeom>
          <a:solidFill>
            <a:schemeClr val="accent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57" name="Freeform: Shape 456">
            <a:extLst>
              <a:ext uri="{FF2B5EF4-FFF2-40B4-BE49-F238E27FC236}">
                <a16:creationId xmlns:a16="http://schemas.microsoft.com/office/drawing/2014/main" id="{7156A140-5FB4-4806-A48D-387E9BA5ADDF}"/>
              </a:ext>
            </a:extLst>
          </p:cNvPr>
          <p:cNvSpPr/>
          <p:nvPr userDrawn="1"/>
        </p:nvSpPr>
        <p:spPr>
          <a:xfrm rot="9538251">
            <a:off x="-192762" y="387902"/>
            <a:ext cx="1072551" cy="1186088"/>
          </a:xfrm>
          <a:custGeom>
            <a:avLst/>
            <a:gdLst>
              <a:gd name="connsiteX0" fmla="*/ 0 w 1072551"/>
              <a:gd name="connsiteY0" fmla="*/ 1186088 h 1186088"/>
              <a:gd name="connsiteX1" fmla="*/ 0 w 1072551"/>
              <a:gd name="connsiteY1" fmla="*/ 0 h 1186088"/>
              <a:gd name="connsiteX2" fmla="*/ 1072551 w 1072551"/>
              <a:gd name="connsiteY2" fmla="*/ 0 h 1186088"/>
              <a:gd name="connsiteX3" fmla="*/ 1072551 w 1072551"/>
              <a:gd name="connsiteY3" fmla="*/ 181466 h 1186088"/>
              <a:gd name="connsiteX4" fmla="*/ 686326 w 1072551"/>
              <a:gd name="connsiteY4" fmla="*/ 1186088 h 1186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2551" h="1186088">
                <a:moveTo>
                  <a:pt x="0" y="1186088"/>
                </a:moveTo>
                <a:lnTo>
                  <a:pt x="0" y="0"/>
                </a:lnTo>
                <a:lnTo>
                  <a:pt x="1072551" y="0"/>
                </a:lnTo>
                <a:lnTo>
                  <a:pt x="1072551" y="181466"/>
                </a:lnTo>
                <a:lnTo>
                  <a:pt x="686326" y="1186088"/>
                </a:lnTo>
                <a:close/>
              </a:path>
            </a:pathLst>
          </a:custGeom>
          <a:solidFill>
            <a:schemeClr val="accent1">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46" name="Freeform: Shape 445">
            <a:extLst>
              <a:ext uri="{FF2B5EF4-FFF2-40B4-BE49-F238E27FC236}">
                <a16:creationId xmlns:a16="http://schemas.microsoft.com/office/drawing/2014/main" id="{33DF524D-17F0-4071-8D15-A3A2F52E3507}"/>
              </a:ext>
            </a:extLst>
          </p:cNvPr>
          <p:cNvSpPr/>
          <p:nvPr userDrawn="1"/>
        </p:nvSpPr>
        <p:spPr>
          <a:xfrm rot="6278811">
            <a:off x="466065" y="1039647"/>
            <a:ext cx="343574" cy="1427681"/>
          </a:xfrm>
          <a:custGeom>
            <a:avLst/>
            <a:gdLst>
              <a:gd name="connsiteX0" fmla="*/ 0 w 343574"/>
              <a:gd name="connsiteY0" fmla="*/ 1427681 h 1427681"/>
              <a:gd name="connsiteX1" fmla="*/ 0 w 343574"/>
              <a:gd name="connsiteY1" fmla="*/ 0 h 1427681"/>
              <a:gd name="connsiteX2" fmla="*/ 343574 w 343574"/>
              <a:gd name="connsiteY2" fmla="*/ 0 h 1427681"/>
              <a:gd name="connsiteX3" fmla="*/ 343574 w 343574"/>
              <a:gd name="connsiteY3" fmla="*/ 1337887 h 1427681"/>
            </a:gdLst>
            <a:ahLst/>
            <a:cxnLst>
              <a:cxn ang="0">
                <a:pos x="connsiteX0" y="connsiteY0"/>
              </a:cxn>
              <a:cxn ang="0">
                <a:pos x="connsiteX1" y="connsiteY1"/>
              </a:cxn>
              <a:cxn ang="0">
                <a:pos x="connsiteX2" y="connsiteY2"/>
              </a:cxn>
              <a:cxn ang="0">
                <a:pos x="connsiteX3" y="connsiteY3"/>
              </a:cxn>
            </a:cxnLst>
            <a:rect l="l" t="t" r="r" b="b"/>
            <a:pathLst>
              <a:path w="343574" h="1427681">
                <a:moveTo>
                  <a:pt x="0" y="1427681"/>
                </a:moveTo>
                <a:lnTo>
                  <a:pt x="0" y="0"/>
                </a:lnTo>
                <a:lnTo>
                  <a:pt x="343574" y="0"/>
                </a:lnTo>
                <a:lnTo>
                  <a:pt x="343574" y="1337887"/>
                </a:lnTo>
                <a:close/>
              </a:path>
            </a:pathLst>
          </a:custGeom>
          <a:solidFill>
            <a:schemeClr val="accent1">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84" name="Freeform: Shape 483">
            <a:extLst>
              <a:ext uri="{FF2B5EF4-FFF2-40B4-BE49-F238E27FC236}">
                <a16:creationId xmlns:a16="http://schemas.microsoft.com/office/drawing/2014/main" id="{40226568-9FBE-46DD-8728-D20FB670880A}"/>
              </a:ext>
            </a:extLst>
          </p:cNvPr>
          <p:cNvSpPr/>
          <p:nvPr userDrawn="1"/>
        </p:nvSpPr>
        <p:spPr>
          <a:xfrm rot="4221030">
            <a:off x="378481" y="5399956"/>
            <a:ext cx="768387" cy="1834429"/>
          </a:xfrm>
          <a:custGeom>
            <a:avLst/>
            <a:gdLst>
              <a:gd name="connsiteX0" fmla="*/ 0 w 768387"/>
              <a:gd name="connsiteY0" fmla="*/ 0 h 1834429"/>
              <a:gd name="connsiteX1" fmla="*/ 768387 w 768387"/>
              <a:gd name="connsiteY1" fmla="*/ 0 h 1834429"/>
              <a:gd name="connsiteX2" fmla="*/ 768387 w 768387"/>
              <a:gd name="connsiteY2" fmla="*/ 1522801 h 1834429"/>
              <a:gd name="connsiteX3" fmla="*/ 657117 w 768387"/>
              <a:gd name="connsiteY3" fmla="*/ 1834429 h 1834429"/>
              <a:gd name="connsiteX4" fmla="*/ 0 w 768387"/>
              <a:gd name="connsiteY4" fmla="*/ 1599801 h 1834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387" h="1834429">
                <a:moveTo>
                  <a:pt x="0" y="0"/>
                </a:moveTo>
                <a:lnTo>
                  <a:pt x="768387" y="0"/>
                </a:lnTo>
                <a:lnTo>
                  <a:pt x="768387" y="1522801"/>
                </a:lnTo>
                <a:lnTo>
                  <a:pt x="657117" y="1834429"/>
                </a:lnTo>
                <a:lnTo>
                  <a:pt x="0" y="1599801"/>
                </a:lnTo>
                <a:close/>
              </a:path>
            </a:pathLst>
          </a:cu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Rectangle 11">
            <a:extLst>
              <a:ext uri="{FF2B5EF4-FFF2-40B4-BE49-F238E27FC236}">
                <a16:creationId xmlns:a16="http://schemas.microsoft.com/office/drawing/2014/main" id="{B06E4F8B-0231-43DA-AFD5-190BE61CB8C0}"/>
              </a:ext>
            </a:extLst>
          </p:cNvPr>
          <p:cNvSpPr/>
          <p:nvPr userDrawn="1"/>
        </p:nvSpPr>
        <p:spPr>
          <a:xfrm rot="7145988">
            <a:off x="926400" y="4162862"/>
            <a:ext cx="777923" cy="2298825"/>
          </a:xfrm>
          <a:prstGeom prst="rect">
            <a:avLst/>
          </a:prstGeom>
          <a:solidFill>
            <a:schemeClr val="accent1">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3" name="Freeform: Shape 442">
            <a:extLst>
              <a:ext uri="{FF2B5EF4-FFF2-40B4-BE49-F238E27FC236}">
                <a16:creationId xmlns:a16="http://schemas.microsoft.com/office/drawing/2014/main" id="{0ABE4525-6265-47D4-8C66-EB1437ED984D}"/>
              </a:ext>
            </a:extLst>
          </p:cNvPr>
          <p:cNvSpPr/>
          <p:nvPr userDrawn="1"/>
        </p:nvSpPr>
        <p:spPr>
          <a:xfrm rot="7461413">
            <a:off x="261582" y="4609045"/>
            <a:ext cx="777923" cy="1637731"/>
          </a:xfrm>
          <a:custGeom>
            <a:avLst/>
            <a:gdLst>
              <a:gd name="connsiteX0" fmla="*/ 0 w 777923"/>
              <a:gd name="connsiteY0" fmla="*/ 1637731 h 1637731"/>
              <a:gd name="connsiteX1" fmla="*/ 0 w 777923"/>
              <a:gd name="connsiteY1" fmla="*/ 0 h 1637731"/>
              <a:gd name="connsiteX2" fmla="*/ 777923 w 777923"/>
              <a:gd name="connsiteY2" fmla="*/ 0 h 1637731"/>
              <a:gd name="connsiteX3" fmla="*/ 777923 w 777923"/>
              <a:gd name="connsiteY3" fmla="*/ 1352321 h 1637731"/>
              <a:gd name="connsiteX4" fmla="*/ 360418 w 777923"/>
              <a:gd name="connsiteY4" fmla="*/ 1637731 h 16377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7923" h="1637731">
                <a:moveTo>
                  <a:pt x="0" y="1637731"/>
                </a:moveTo>
                <a:lnTo>
                  <a:pt x="0" y="0"/>
                </a:lnTo>
                <a:lnTo>
                  <a:pt x="777923" y="0"/>
                </a:lnTo>
                <a:lnTo>
                  <a:pt x="777923" y="1352321"/>
                </a:lnTo>
                <a:lnTo>
                  <a:pt x="360418" y="1637731"/>
                </a:lnTo>
                <a:close/>
              </a:path>
            </a:pathLst>
          </a:custGeom>
          <a:solidFill>
            <a:schemeClr val="accent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Rectangle 13">
            <a:extLst>
              <a:ext uri="{FF2B5EF4-FFF2-40B4-BE49-F238E27FC236}">
                <a16:creationId xmlns:a16="http://schemas.microsoft.com/office/drawing/2014/main" id="{7F04F17F-2249-463C-B7CB-1F5D0D66C3B8}"/>
              </a:ext>
            </a:extLst>
          </p:cNvPr>
          <p:cNvSpPr/>
          <p:nvPr userDrawn="1"/>
        </p:nvSpPr>
        <p:spPr>
          <a:xfrm rot="5977642">
            <a:off x="710362" y="4416302"/>
            <a:ext cx="777923" cy="1199486"/>
          </a:xfrm>
          <a:prstGeom prst="rect">
            <a:avLst/>
          </a:prstGeom>
          <a:solidFill>
            <a:schemeClr val="accent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3" name="Freeform: Shape 482">
            <a:extLst>
              <a:ext uri="{FF2B5EF4-FFF2-40B4-BE49-F238E27FC236}">
                <a16:creationId xmlns:a16="http://schemas.microsoft.com/office/drawing/2014/main" id="{5A61EDBD-3CA5-4D26-B8A6-5FE631F168AC}"/>
              </a:ext>
            </a:extLst>
          </p:cNvPr>
          <p:cNvSpPr/>
          <p:nvPr userDrawn="1"/>
        </p:nvSpPr>
        <p:spPr>
          <a:xfrm rot="12074554">
            <a:off x="172576" y="5631854"/>
            <a:ext cx="629447" cy="1393063"/>
          </a:xfrm>
          <a:custGeom>
            <a:avLst/>
            <a:gdLst>
              <a:gd name="connsiteX0" fmla="*/ 629447 w 629447"/>
              <a:gd name="connsiteY0" fmla="*/ 1393063 h 1393063"/>
              <a:gd name="connsiteX1" fmla="*/ 0 w 629447"/>
              <a:gd name="connsiteY1" fmla="*/ 1393063 h 1393063"/>
              <a:gd name="connsiteX2" fmla="*/ 0 w 629447"/>
              <a:gd name="connsiteY2" fmla="*/ 224227 h 1393063"/>
              <a:gd name="connsiteX3" fmla="*/ 576820 w 629447"/>
              <a:gd name="connsiteY3" fmla="*/ 0 h 1393063"/>
              <a:gd name="connsiteX4" fmla="*/ 629447 w 629447"/>
              <a:gd name="connsiteY4" fmla="*/ 135383 h 13930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9447" h="1393063">
                <a:moveTo>
                  <a:pt x="629447" y="1393063"/>
                </a:moveTo>
                <a:lnTo>
                  <a:pt x="0" y="1393063"/>
                </a:lnTo>
                <a:lnTo>
                  <a:pt x="0" y="224227"/>
                </a:lnTo>
                <a:lnTo>
                  <a:pt x="576820" y="0"/>
                </a:lnTo>
                <a:lnTo>
                  <a:pt x="629447" y="135383"/>
                </a:lnTo>
                <a:close/>
              </a:path>
            </a:pathLst>
          </a:custGeom>
          <a:solidFill>
            <a:schemeClr val="accent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36" name="Freeform: Shape 435">
            <a:extLst>
              <a:ext uri="{FF2B5EF4-FFF2-40B4-BE49-F238E27FC236}">
                <a16:creationId xmlns:a16="http://schemas.microsoft.com/office/drawing/2014/main" id="{CA96CECD-6623-4A4B-8D85-59E660620F21}"/>
              </a:ext>
            </a:extLst>
          </p:cNvPr>
          <p:cNvSpPr/>
          <p:nvPr userDrawn="1"/>
        </p:nvSpPr>
        <p:spPr>
          <a:xfrm rot="9538251">
            <a:off x="-40362" y="5262440"/>
            <a:ext cx="1072551" cy="1186088"/>
          </a:xfrm>
          <a:custGeom>
            <a:avLst/>
            <a:gdLst>
              <a:gd name="connsiteX0" fmla="*/ 0 w 1072551"/>
              <a:gd name="connsiteY0" fmla="*/ 1186088 h 1186088"/>
              <a:gd name="connsiteX1" fmla="*/ 0 w 1072551"/>
              <a:gd name="connsiteY1" fmla="*/ 0 h 1186088"/>
              <a:gd name="connsiteX2" fmla="*/ 1072551 w 1072551"/>
              <a:gd name="connsiteY2" fmla="*/ 0 h 1186088"/>
              <a:gd name="connsiteX3" fmla="*/ 1072551 w 1072551"/>
              <a:gd name="connsiteY3" fmla="*/ 606164 h 1186088"/>
              <a:gd name="connsiteX4" fmla="*/ 849601 w 1072551"/>
              <a:gd name="connsiteY4" fmla="*/ 1186088 h 1186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2551" h="1186088">
                <a:moveTo>
                  <a:pt x="0" y="1186088"/>
                </a:moveTo>
                <a:lnTo>
                  <a:pt x="0" y="0"/>
                </a:lnTo>
                <a:lnTo>
                  <a:pt x="1072551" y="0"/>
                </a:lnTo>
                <a:lnTo>
                  <a:pt x="1072551" y="606164"/>
                </a:lnTo>
                <a:lnTo>
                  <a:pt x="849601" y="1186088"/>
                </a:lnTo>
                <a:close/>
              </a:path>
            </a:pathLst>
          </a:custGeom>
          <a:solidFill>
            <a:schemeClr val="accent1">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86" name="Freeform: Shape 485">
            <a:extLst>
              <a:ext uri="{FF2B5EF4-FFF2-40B4-BE49-F238E27FC236}">
                <a16:creationId xmlns:a16="http://schemas.microsoft.com/office/drawing/2014/main" id="{7B9860C4-D992-49C5-90F2-DC11914132AB}"/>
              </a:ext>
            </a:extLst>
          </p:cNvPr>
          <p:cNvSpPr/>
          <p:nvPr userDrawn="1"/>
        </p:nvSpPr>
        <p:spPr>
          <a:xfrm rot="6278811">
            <a:off x="542264" y="5815509"/>
            <a:ext cx="343574" cy="1585200"/>
          </a:xfrm>
          <a:custGeom>
            <a:avLst/>
            <a:gdLst>
              <a:gd name="connsiteX0" fmla="*/ 0 w 343574"/>
              <a:gd name="connsiteY0" fmla="*/ 1585200 h 1585200"/>
              <a:gd name="connsiteX1" fmla="*/ 0 w 343574"/>
              <a:gd name="connsiteY1" fmla="*/ 0 h 1585200"/>
              <a:gd name="connsiteX2" fmla="*/ 248379 w 343574"/>
              <a:gd name="connsiteY2" fmla="*/ 0 h 1585200"/>
              <a:gd name="connsiteX3" fmla="*/ 343574 w 343574"/>
              <a:gd name="connsiteY3" fmla="*/ 364238 h 1585200"/>
              <a:gd name="connsiteX4" fmla="*/ 343574 w 343574"/>
              <a:gd name="connsiteY4" fmla="*/ 1495406 h 1585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574" h="1585200">
                <a:moveTo>
                  <a:pt x="0" y="1585200"/>
                </a:moveTo>
                <a:lnTo>
                  <a:pt x="0" y="0"/>
                </a:lnTo>
                <a:lnTo>
                  <a:pt x="248379" y="0"/>
                </a:lnTo>
                <a:lnTo>
                  <a:pt x="343574" y="364238"/>
                </a:lnTo>
                <a:lnTo>
                  <a:pt x="343574" y="1495406"/>
                </a:lnTo>
                <a:close/>
              </a:path>
            </a:pathLst>
          </a:custGeom>
          <a:solidFill>
            <a:schemeClr val="accent1">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38" name="Freeform: Shape 437">
            <a:extLst>
              <a:ext uri="{FF2B5EF4-FFF2-40B4-BE49-F238E27FC236}">
                <a16:creationId xmlns:a16="http://schemas.microsoft.com/office/drawing/2014/main" id="{87C96BEE-DBCD-4DAC-AD1F-6D2CAA3A5740}"/>
              </a:ext>
            </a:extLst>
          </p:cNvPr>
          <p:cNvSpPr/>
          <p:nvPr userDrawn="1"/>
        </p:nvSpPr>
        <p:spPr>
          <a:xfrm rot="15742194">
            <a:off x="178781" y="3196514"/>
            <a:ext cx="768387" cy="1257817"/>
          </a:xfrm>
          <a:custGeom>
            <a:avLst/>
            <a:gdLst>
              <a:gd name="connsiteX0" fmla="*/ 768387 w 768387"/>
              <a:gd name="connsiteY0" fmla="*/ 1257817 h 1257817"/>
              <a:gd name="connsiteX1" fmla="*/ 0 w 768387"/>
              <a:gd name="connsiteY1" fmla="*/ 1257817 h 1257817"/>
              <a:gd name="connsiteX2" fmla="*/ 0 w 768387"/>
              <a:gd name="connsiteY2" fmla="*/ 0 h 1257817"/>
              <a:gd name="connsiteX3" fmla="*/ 768387 w 768387"/>
              <a:gd name="connsiteY3" fmla="*/ 102935 h 1257817"/>
            </a:gdLst>
            <a:ahLst/>
            <a:cxnLst>
              <a:cxn ang="0">
                <a:pos x="connsiteX0" y="connsiteY0"/>
              </a:cxn>
              <a:cxn ang="0">
                <a:pos x="connsiteX1" y="connsiteY1"/>
              </a:cxn>
              <a:cxn ang="0">
                <a:pos x="connsiteX2" y="connsiteY2"/>
              </a:cxn>
              <a:cxn ang="0">
                <a:pos x="connsiteX3" y="connsiteY3"/>
              </a:cxn>
            </a:cxnLst>
            <a:rect l="l" t="t" r="r" b="b"/>
            <a:pathLst>
              <a:path w="768387" h="1257817">
                <a:moveTo>
                  <a:pt x="768387" y="1257817"/>
                </a:moveTo>
                <a:lnTo>
                  <a:pt x="0" y="1257817"/>
                </a:lnTo>
                <a:lnTo>
                  <a:pt x="0" y="0"/>
                </a:lnTo>
                <a:lnTo>
                  <a:pt x="768387" y="102935"/>
                </a:lnTo>
                <a:close/>
              </a:path>
            </a:pathLst>
          </a:cu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44" name="Freeform: Shape 443">
            <a:extLst>
              <a:ext uri="{FF2B5EF4-FFF2-40B4-BE49-F238E27FC236}">
                <a16:creationId xmlns:a16="http://schemas.microsoft.com/office/drawing/2014/main" id="{6A38C584-A72C-4284-9728-047586A67C39}"/>
              </a:ext>
            </a:extLst>
          </p:cNvPr>
          <p:cNvSpPr/>
          <p:nvPr userDrawn="1"/>
        </p:nvSpPr>
        <p:spPr>
          <a:xfrm rot="18667152">
            <a:off x="430486" y="1666286"/>
            <a:ext cx="777923" cy="2298825"/>
          </a:xfrm>
          <a:custGeom>
            <a:avLst/>
            <a:gdLst>
              <a:gd name="connsiteX0" fmla="*/ 777923 w 777923"/>
              <a:gd name="connsiteY0" fmla="*/ 0 h 2298825"/>
              <a:gd name="connsiteX1" fmla="*/ 777923 w 777923"/>
              <a:gd name="connsiteY1" fmla="*/ 2298825 h 2298825"/>
              <a:gd name="connsiteX2" fmla="*/ 0 w 777923"/>
              <a:gd name="connsiteY2" fmla="*/ 2298825 h 2298825"/>
              <a:gd name="connsiteX3" fmla="*/ 0 w 777923"/>
              <a:gd name="connsiteY3" fmla="*/ 388791 h 2298825"/>
              <a:gd name="connsiteX4" fmla="*/ 445378 w 777923"/>
              <a:gd name="connsiteY4" fmla="*/ 0 h 22988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7923" h="2298825">
                <a:moveTo>
                  <a:pt x="777923" y="0"/>
                </a:moveTo>
                <a:lnTo>
                  <a:pt x="777923" y="2298825"/>
                </a:lnTo>
                <a:lnTo>
                  <a:pt x="0" y="2298825"/>
                </a:lnTo>
                <a:lnTo>
                  <a:pt x="0" y="388791"/>
                </a:lnTo>
                <a:lnTo>
                  <a:pt x="445378" y="0"/>
                </a:lnTo>
                <a:close/>
              </a:path>
            </a:pathLst>
          </a:custGeom>
          <a:solidFill>
            <a:schemeClr val="accent1">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39" name="Freeform: Shape 438">
            <a:extLst>
              <a:ext uri="{FF2B5EF4-FFF2-40B4-BE49-F238E27FC236}">
                <a16:creationId xmlns:a16="http://schemas.microsoft.com/office/drawing/2014/main" id="{ABFB93A8-8A91-4CBD-B897-6C42530BC10F}"/>
              </a:ext>
            </a:extLst>
          </p:cNvPr>
          <p:cNvSpPr/>
          <p:nvPr userDrawn="1"/>
        </p:nvSpPr>
        <p:spPr>
          <a:xfrm rot="18982577">
            <a:off x="-174630" y="2261645"/>
            <a:ext cx="777923" cy="1464661"/>
          </a:xfrm>
          <a:custGeom>
            <a:avLst/>
            <a:gdLst>
              <a:gd name="connsiteX0" fmla="*/ 777923 w 777923"/>
              <a:gd name="connsiteY0" fmla="*/ 0 h 1464661"/>
              <a:gd name="connsiteX1" fmla="*/ 777923 w 777923"/>
              <a:gd name="connsiteY1" fmla="*/ 1464661 h 1464661"/>
              <a:gd name="connsiteX2" fmla="*/ 0 w 777923"/>
              <a:gd name="connsiteY2" fmla="*/ 1464661 h 1464661"/>
              <a:gd name="connsiteX3" fmla="*/ 0 w 777923"/>
              <a:gd name="connsiteY3" fmla="*/ 816223 h 1464661"/>
            </a:gdLst>
            <a:ahLst/>
            <a:cxnLst>
              <a:cxn ang="0">
                <a:pos x="connsiteX0" y="connsiteY0"/>
              </a:cxn>
              <a:cxn ang="0">
                <a:pos x="connsiteX1" y="connsiteY1"/>
              </a:cxn>
              <a:cxn ang="0">
                <a:pos x="connsiteX2" y="connsiteY2"/>
              </a:cxn>
              <a:cxn ang="0">
                <a:pos x="connsiteX3" y="connsiteY3"/>
              </a:cxn>
            </a:cxnLst>
            <a:rect l="l" t="t" r="r" b="b"/>
            <a:pathLst>
              <a:path w="777923" h="1464661">
                <a:moveTo>
                  <a:pt x="777923" y="0"/>
                </a:moveTo>
                <a:lnTo>
                  <a:pt x="777923" y="1464661"/>
                </a:lnTo>
                <a:lnTo>
                  <a:pt x="0" y="1464661"/>
                </a:lnTo>
                <a:lnTo>
                  <a:pt x="0" y="816223"/>
                </a:lnTo>
                <a:close/>
              </a:path>
            </a:pathLst>
          </a:custGeom>
          <a:solidFill>
            <a:schemeClr val="accent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33" name="Freeform: Shape 432">
            <a:extLst>
              <a:ext uri="{FF2B5EF4-FFF2-40B4-BE49-F238E27FC236}">
                <a16:creationId xmlns:a16="http://schemas.microsoft.com/office/drawing/2014/main" id="{FD581728-24C7-4A4B-88F2-95F03A3E9A9F}"/>
              </a:ext>
            </a:extLst>
          </p:cNvPr>
          <p:cNvSpPr/>
          <p:nvPr userDrawn="1"/>
        </p:nvSpPr>
        <p:spPr>
          <a:xfrm rot="17498806">
            <a:off x="214448" y="1919726"/>
            <a:ext cx="777923" cy="1199486"/>
          </a:xfrm>
          <a:custGeom>
            <a:avLst/>
            <a:gdLst>
              <a:gd name="connsiteX0" fmla="*/ 777923 w 777923"/>
              <a:gd name="connsiteY0" fmla="*/ 0 h 1199486"/>
              <a:gd name="connsiteX1" fmla="*/ 777923 w 777923"/>
              <a:gd name="connsiteY1" fmla="*/ 1199486 h 1199486"/>
              <a:gd name="connsiteX2" fmla="*/ 0 w 777923"/>
              <a:gd name="connsiteY2" fmla="*/ 1199486 h 1199486"/>
              <a:gd name="connsiteX3" fmla="*/ 0 w 777923"/>
              <a:gd name="connsiteY3" fmla="*/ 94855 h 1199486"/>
              <a:gd name="connsiteX4" fmla="*/ 239006 w 777923"/>
              <a:gd name="connsiteY4" fmla="*/ 0 h 1199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7923" h="1199486">
                <a:moveTo>
                  <a:pt x="777923" y="0"/>
                </a:moveTo>
                <a:lnTo>
                  <a:pt x="777923" y="1199486"/>
                </a:lnTo>
                <a:lnTo>
                  <a:pt x="0" y="1199486"/>
                </a:lnTo>
                <a:lnTo>
                  <a:pt x="0" y="94855"/>
                </a:lnTo>
                <a:lnTo>
                  <a:pt x="239006" y="0"/>
                </a:lnTo>
                <a:close/>
              </a:path>
            </a:pathLst>
          </a:custGeom>
          <a:solidFill>
            <a:schemeClr val="accent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41" name="Freeform: Shape 440">
            <a:extLst>
              <a:ext uri="{FF2B5EF4-FFF2-40B4-BE49-F238E27FC236}">
                <a16:creationId xmlns:a16="http://schemas.microsoft.com/office/drawing/2014/main" id="{736ABA4F-EC1A-4AB3-8CDA-8E6CBC546160}"/>
              </a:ext>
            </a:extLst>
          </p:cNvPr>
          <p:cNvSpPr/>
          <p:nvPr userDrawn="1"/>
        </p:nvSpPr>
        <p:spPr>
          <a:xfrm rot="1995718">
            <a:off x="-252890" y="3161248"/>
            <a:ext cx="629447" cy="1219214"/>
          </a:xfrm>
          <a:custGeom>
            <a:avLst/>
            <a:gdLst>
              <a:gd name="connsiteX0" fmla="*/ 0 w 629447"/>
              <a:gd name="connsiteY0" fmla="*/ 0 h 1219214"/>
              <a:gd name="connsiteX1" fmla="*/ 629447 w 629447"/>
              <a:gd name="connsiteY1" fmla="*/ 0 h 1219214"/>
              <a:gd name="connsiteX2" fmla="*/ 629447 w 629447"/>
              <a:gd name="connsiteY2" fmla="*/ 1219214 h 1219214"/>
              <a:gd name="connsiteX3" fmla="*/ 0 w 629447"/>
              <a:gd name="connsiteY3" fmla="*/ 259585 h 1219214"/>
            </a:gdLst>
            <a:ahLst/>
            <a:cxnLst>
              <a:cxn ang="0">
                <a:pos x="connsiteX0" y="connsiteY0"/>
              </a:cxn>
              <a:cxn ang="0">
                <a:pos x="connsiteX1" y="connsiteY1"/>
              </a:cxn>
              <a:cxn ang="0">
                <a:pos x="connsiteX2" y="connsiteY2"/>
              </a:cxn>
              <a:cxn ang="0">
                <a:pos x="connsiteX3" y="connsiteY3"/>
              </a:cxn>
            </a:cxnLst>
            <a:rect l="l" t="t" r="r" b="b"/>
            <a:pathLst>
              <a:path w="629447" h="1219214">
                <a:moveTo>
                  <a:pt x="0" y="0"/>
                </a:moveTo>
                <a:lnTo>
                  <a:pt x="629447" y="0"/>
                </a:lnTo>
                <a:lnTo>
                  <a:pt x="629447" y="1219214"/>
                </a:lnTo>
                <a:lnTo>
                  <a:pt x="0" y="259585"/>
                </a:lnTo>
                <a:close/>
              </a:path>
            </a:pathLst>
          </a:custGeom>
          <a:solidFill>
            <a:schemeClr val="accent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34" name="Freeform: Shape 433">
            <a:extLst>
              <a:ext uri="{FF2B5EF4-FFF2-40B4-BE49-F238E27FC236}">
                <a16:creationId xmlns:a16="http://schemas.microsoft.com/office/drawing/2014/main" id="{B5E3C639-2344-43E7-8D39-78FA9041BA4F}"/>
              </a:ext>
            </a:extLst>
          </p:cNvPr>
          <p:cNvSpPr/>
          <p:nvPr userDrawn="1"/>
        </p:nvSpPr>
        <p:spPr>
          <a:xfrm rot="21059415">
            <a:off x="-106172" y="2731977"/>
            <a:ext cx="639777" cy="1186088"/>
          </a:xfrm>
          <a:custGeom>
            <a:avLst/>
            <a:gdLst>
              <a:gd name="connsiteX0" fmla="*/ 639777 w 639777"/>
              <a:gd name="connsiteY0" fmla="*/ 0 h 1186088"/>
              <a:gd name="connsiteX1" fmla="*/ 639777 w 639777"/>
              <a:gd name="connsiteY1" fmla="*/ 1186088 h 1186088"/>
              <a:gd name="connsiteX2" fmla="*/ 0 w 639777"/>
              <a:gd name="connsiteY2" fmla="*/ 1186088 h 1186088"/>
              <a:gd name="connsiteX3" fmla="*/ 188065 w 639777"/>
              <a:gd name="connsiteY3" fmla="*/ 0 h 1186088"/>
            </a:gdLst>
            <a:ahLst/>
            <a:cxnLst>
              <a:cxn ang="0">
                <a:pos x="connsiteX0" y="connsiteY0"/>
              </a:cxn>
              <a:cxn ang="0">
                <a:pos x="connsiteX1" y="connsiteY1"/>
              </a:cxn>
              <a:cxn ang="0">
                <a:pos x="connsiteX2" y="connsiteY2"/>
              </a:cxn>
              <a:cxn ang="0">
                <a:pos x="connsiteX3" y="connsiteY3"/>
              </a:cxn>
            </a:cxnLst>
            <a:rect l="l" t="t" r="r" b="b"/>
            <a:pathLst>
              <a:path w="639777" h="1186088">
                <a:moveTo>
                  <a:pt x="639777" y="0"/>
                </a:moveTo>
                <a:lnTo>
                  <a:pt x="639777" y="1186088"/>
                </a:lnTo>
                <a:lnTo>
                  <a:pt x="0" y="1186088"/>
                </a:lnTo>
                <a:lnTo>
                  <a:pt x="188065" y="0"/>
                </a:lnTo>
                <a:close/>
              </a:path>
            </a:pathLst>
          </a:custGeom>
          <a:solidFill>
            <a:schemeClr val="accent1">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42" name="Freeform: Shape 441">
            <a:extLst>
              <a:ext uri="{FF2B5EF4-FFF2-40B4-BE49-F238E27FC236}">
                <a16:creationId xmlns:a16="http://schemas.microsoft.com/office/drawing/2014/main" id="{CB35D7B4-E4D9-45A2-B418-16A030E0011F}"/>
              </a:ext>
            </a:extLst>
          </p:cNvPr>
          <p:cNvSpPr/>
          <p:nvPr userDrawn="1"/>
        </p:nvSpPr>
        <p:spPr>
          <a:xfrm rot="17799975">
            <a:off x="247236" y="3652905"/>
            <a:ext cx="343574" cy="1131270"/>
          </a:xfrm>
          <a:custGeom>
            <a:avLst/>
            <a:gdLst>
              <a:gd name="connsiteX0" fmla="*/ 343574 w 343574"/>
              <a:gd name="connsiteY0" fmla="*/ 0 h 1131270"/>
              <a:gd name="connsiteX1" fmla="*/ 343574 w 343574"/>
              <a:gd name="connsiteY1" fmla="*/ 1131270 h 1131270"/>
              <a:gd name="connsiteX2" fmla="*/ 0 w 343574"/>
              <a:gd name="connsiteY2" fmla="*/ 1131270 h 1131270"/>
              <a:gd name="connsiteX3" fmla="*/ 0 w 343574"/>
              <a:gd name="connsiteY3" fmla="*/ 172546 h 1131270"/>
            </a:gdLst>
            <a:ahLst/>
            <a:cxnLst>
              <a:cxn ang="0">
                <a:pos x="connsiteX0" y="connsiteY0"/>
              </a:cxn>
              <a:cxn ang="0">
                <a:pos x="connsiteX1" y="connsiteY1"/>
              </a:cxn>
              <a:cxn ang="0">
                <a:pos x="connsiteX2" y="connsiteY2"/>
              </a:cxn>
              <a:cxn ang="0">
                <a:pos x="connsiteX3" y="connsiteY3"/>
              </a:cxn>
            </a:cxnLst>
            <a:rect l="l" t="t" r="r" b="b"/>
            <a:pathLst>
              <a:path w="343574" h="1131270">
                <a:moveTo>
                  <a:pt x="343574" y="0"/>
                </a:moveTo>
                <a:lnTo>
                  <a:pt x="343574" y="1131270"/>
                </a:lnTo>
                <a:lnTo>
                  <a:pt x="0" y="1131270"/>
                </a:lnTo>
                <a:lnTo>
                  <a:pt x="0" y="172546"/>
                </a:lnTo>
                <a:close/>
              </a:path>
            </a:pathLst>
          </a:custGeom>
          <a:solidFill>
            <a:schemeClr val="accent1">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5" name="Rectangle 24">
            <a:extLst>
              <a:ext uri="{FF2B5EF4-FFF2-40B4-BE49-F238E27FC236}">
                <a16:creationId xmlns:a16="http://schemas.microsoft.com/office/drawing/2014/main" id="{A996029A-C8FF-4786-BCB3-428F268524C7}"/>
              </a:ext>
            </a:extLst>
          </p:cNvPr>
          <p:cNvSpPr/>
          <p:nvPr userDrawn="1"/>
        </p:nvSpPr>
        <p:spPr>
          <a:xfrm rot="5679720">
            <a:off x="1568629" y="5629488"/>
            <a:ext cx="194153" cy="570572"/>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5C2A9AB5-79DA-46F0-BE4F-C0D77E1460E5}"/>
              </a:ext>
            </a:extLst>
          </p:cNvPr>
          <p:cNvSpPr/>
          <p:nvPr userDrawn="1"/>
        </p:nvSpPr>
        <p:spPr>
          <a:xfrm rot="8604678">
            <a:off x="1264227" y="4237744"/>
            <a:ext cx="193367" cy="533129"/>
          </a:xfrm>
          <a:prstGeom prst="rect">
            <a:avLst/>
          </a:prstGeom>
          <a:solidFill>
            <a:schemeClr val="accent1">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0" name="Freeform: Shape 489">
            <a:extLst>
              <a:ext uri="{FF2B5EF4-FFF2-40B4-BE49-F238E27FC236}">
                <a16:creationId xmlns:a16="http://schemas.microsoft.com/office/drawing/2014/main" id="{8DF1FB72-2314-403F-8449-A3B3A95E091C}"/>
              </a:ext>
            </a:extLst>
          </p:cNvPr>
          <p:cNvSpPr/>
          <p:nvPr userDrawn="1"/>
        </p:nvSpPr>
        <p:spPr>
          <a:xfrm rot="8920103">
            <a:off x="1510758" y="-81786"/>
            <a:ext cx="238958" cy="518707"/>
          </a:xfrm>
          <a:custGeom>
            <a:avLst/>
            <a:gdLst>
              <a:gd name="connsiteX0" fmla="*/ 176418 w 238958"/>
              <a:gd name="connsiteY0" fmla="*/ 518707 h 518707"/>
              <a:gd name="connsiteX1" fmla="*/ 0 w 238958"/>
              <a:gd name="connsiteY1" fmla="*/ 411309 h 518707"/>
              <a:gd name="connsiteX2" fmla="*/ 0 w 238958"/>
              <a:gd name="connsiteY2" fmla="*/ 0 h 518707"/>
              <a:gd name="connsiteX3" fmla="*/ 238958 w 238958"/>
              <a:gd name="connsiteY3" fmla="*/ 0 h 518707"/>
              <a:gd name="connsiteX4" fmla="*/ 238958 w 238958"/>
              <a:gd name="connsiteY4" fmla="*/ 518707 h 5187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958" h="518707">
                <a:moveTo>
                  <a:pt x="176418" y="518707"/>
                </a:moveTo>
                <a:lnTo>
                  <a:pt x="0" y="411309"/>
                </a:lnTo>
                <a:lnTo>
                  <a:pt x="0" y="0"/>
                </a:lnTo>
                <a:lnTo>
                  <a:pt x="238958" y="0"/>
                </a:lnTo>
                <a:lnTo>
                  <a:pt x="238958" y="518707"/>
                </a:lnTo>
                <a:close/>
              </a:path>
            </a:pathLst>
          </a:custGeom>
          <a:solidFill>
            <a:schemeClr val="accent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40" name="Freeform: Shape 439">
            <a:extLst>
              <a:ext uri="{FF2B5EF4-FFF2-40B4-BE49-F238E27FC236}">
                <a16:creationId xmlns:a16="http://schemas.microsoft.com/office/drawing/2014/main" id="{043F568C-17B0-41DA-914B-253F67DB3ECC}"/>
              </a:ext>
            </a:extLst>
          </p:cNvPr>
          <p:cNvSpPr/>
          <p:nvPr userDrawn="1"/>
        </p:nvSpPr>
        <p:spPr>
          <a:xfrm rot="5400000">
            <a:off x="-93489" y="4209581"/>
            <a:ext cx="777923" cy="609650"/>
          </a:xfrm>
          <a:custGeom>
            <a:avLst/>
            <a:gdLst>
              <a:gd name="connsiteX0" fmla="*/ 0 w 777923"/>
              <a:gd name="connsiteY0" fmla="*/ 609650 h 609650"/>
              <a:gd name="connsiteX1" fmla="*/ 0 w 777923"/>
              <a:gd name="connsiteY1" fmla="*/ 0 h 609650"/>
              <a:gd name="connsiteX2" fmla="*/ 777923 w 777923"/>
              <a:gd name="connsiteY2" fmla="*/ 0 h 609650"/>
              <a:gd name="connsiteX3" fmla="*/ 777923 w 777923"/>
              <a:gd name="connsiteY3" fmla="*/ 609650 h 609650"/>
            </a:gdLst>
            <a:ahLst/>
            <a:cxnLst>
              <a:cxn ang="0">
                <a:pos x="connsiteX0" y="connsiteY0"/>
              </a:cxn>
              <a:cxn ang="0">
                <a:pos x="connsiteX1" y="connsiteY1"/>
              </a:cxn>
              <a:cxn ang="0">
                <a:pos x="connsiteX2" y="connsiteY2"/>
              </a:cxn>
              <a:cxn ang="0">
                <a:pos x="connsiteX3" y="connsiteY3"/>
              </a:cxn>
            </a:cxnLst>
            <a:rect l="l" t="t" r="r" b="b"/>
            <a:pathLst>
              <a:path w="777923" h="609650">
                <a:moveTo>
                  <a:pt x="0" y="609650"/>
                </a:moveTo>
                <a:lnTo>
                  <a:pt x="0" y="0"/>
                </a:lnTo>
                <a:lnTo>
                  <a:pt x="777923" y="0"/>
                </a:lnTo>
                <a:lnTo>
                  <a:pt x="777923" y="609650"/>
                </a:lnTo>
                <a:close/>
              </a:path>
            </a:pathLst>
          </a:custGeom>
          <a:solidFill>
            <a:schemeClr val="accent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85" name="Freeform: Shape 484">
            <a:extLst>
              <a:ext uri="{FF2B5EF4-FFF2-40B4-BE49-F238E27FC236}">
                <a16:creationId xmlns:a16="http://schemas.microsoft.com/office/drawing/2014/main" id="{1D3AC447-2913-495C-B8BA-42508EDB8247}"/>
              </a:ext>
            </a:extLst>
          </p:cNvPr>
          <p:cNvSpPr/>
          <p:nvPr userDrawn="1"/>
        </p:nvSpPr>
        <p:spPr>
          <a:xfrm rot="13533244">
            <a:off x="1201777" y="6360525"/>
            <a:ext cx="550616" cy="564416"/>
          </a:xfrm>
          <a:custGeom>
            <a:avLst/>
            <a:gdLst>
              <a:gd name="connsiteX0" fmla="*/ 550616 w 550616"/>
              <a:gd name="connsiteY0" fmla="*/ 564416 h 564416"/>
              <a:gd name="connsiteX1" fmla="*/ 0 w 550616"/>
              <a:gd name="connsiteY1" fmla="*/ 564416 h 564416"/>
              <a:gd name="connsiteX2" fmla="*/ 0 w 550616"/>
              <a:gd name="connsiteY2" fmla="*/ 220300 h 564416"/>
              <a:gd name="connsiteX3" fmla="*/ 216079 w 550616"/>
              <a:gd name="connsiteY3" fmla="*/ 0 h 564416"/>
              <a:gd name="connsiteX4" fmla="*/ 550616 w 550616"/>
              <a:gd name="connsiteY4" fmla="*/ 0 h 564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616" h="564416">
                <a:moveTo>
                  <a:pt x="550616" y="564416"/>
                </a:moveTo>
                <a:lnTo>
                  <a:pt x="0" y="564416"/>
                </a:lnTo>
                <a:lnTo>
                  <a:pt x="0" y="220300"/>
                </a:lnTo>
                <a:lnTo>
                  <a:pt x="216079" y="0"/>
                </a:lnTo>
                <a:lnTo>
                  <a:pt x="550616" y="0"/>
                </a:lnTo>
                <a:close/>
              </a:path>
            </a:pathLst>
          </a:custGeom>
          <a:solidFill>
            <a:schemeClr val="accent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35" name="Freeform: Shape 434">
            <a:extLst>
              <a:ext uri="{FF2B5EF4-FFF2-40B4-BE49-F238E27FC236}">
                <a16:creationId xmlns:a16="http://schemas.microsoft.com/office/drawing/2014/main" id="{FA13820A-23F1-4235-82CF-A1E31C6EE266}"/>
              </a:ext>
            </a:extLst>
          </p:cNvPr>
          <p:cNvSpPr/>
          <p:nvPr userDrawn="1"/>
        </p:nvSpPr>
        <p:spPr>
          <a:xfrm rot="15531050">
            <a:off x="-242114" y="4156767"/>
            <a:ext cx="1072551" cy="830086"/>
          </a:xfrm>
          <a:custGeom>
            <a:avLst/>
            <a:gdLst>
              <a:gd name="connsiteX0" fmla="*/ 1072551 w 1072551"/>
              <a:gd name="connsiteY0" fmla="*/ 830086 h 830086"/>
              <a:gd name="connsiteX1" fmla="*/ 0 w 1072551"/>
              <a:gd name="connsiteY1" fmla="*/ 830086 h 830086"/>
              <a:gd name="connsiteX2" fmla="*/ 0 w 1072551"/>
              <a:gd name="connsiteY2" fmla="*/ 0 h 830086"/>
              <a:gd name="connsiteX3" fmla="*/ 699490 w 1072551"/>
              <a:gd name="connsiteY3" fmla="*/ 137858 h 830086"/>
              <a:gd name="connsiteX4" fmla="*/ 1072551 w 1072551"/>
              <a:gd name="connsiteY4" fmla="*/ 211382 h 8300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2551" h="830086">
                <a:moveTo>
                  <a:pt x="1072551" y="830086"/>
                </a:moveTo>
                <a:lnTo>
                  <a:pt x="0" y="830086"/>
                </a:lnTo>
                <a:lnTo>
                  <a:pt x="0" y="0"/>
                </a:lnTo>
                <a:lnTo>
                  <a:pt x="699490" y="137858"/>
                </a:lnTo>
                <a:lnTo>
                  <a:pt x="1072551" y="211382"/>
                </a:lnTo>
                <a:close/>
              </a:path>
            </a:pathLst>
          </a:custGeom>
          <a:solidFill>
            <a:schemeClr val="accent1">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Rectangle 30">
            <a:extLst>
              <a:ext uri="{FF2B5EF4-FFF2-40B4-BE49-F238E27FC236}">
                <a16:creationId xmlns:a16="http://schemas.microsoft.com/office/drawing/2014/main" id="{FCF6B0E6-D2DE-4273-9530-E87A35FE6034}"/>
              </a:ext>
            </a:extLst>
          </p:cNvPr>
          <p:cNvSpPr/>
          <p:nvPr userDrawn="1"/>
        </p:nvSpPr>
        <p:spPr>
          <a:xfrm rot="3244216">
            <a:off x="1144173" y="328197"/>
            <a:ext cx="151516" cy="1637731"/>
          </a:xfrm>
          <a:prstGeom prst="rect">
            <a:avLst/>
          </a:prstGeom>
          <a:solidFill>
            <a:schemeClr val="accent1">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6" name="Freeform: Shape 495">
            <a:extLst>
              <a:ext uri="{FF2B5EF4-FFF2-40B4-BE49-F238E27FC236}">
                <a16:creationId xmlns:a16="http://schemas.microsoft.com/office/drawing/2014/main" id="{E606A505-24B4-4E4A-B326-C37B6C58CD8D}"/>
              </a:ext>
            </a:extLst>
          </p:cNvPr>
          <p:cNvSpPr/>
          <p:nvPr/>
        </p:nvSpPr>
        <p:spPr>
          <a:xfrm>
            <a:off x="-7390" y="4220832"/>
            <a:ext cx="2658173" cy="2637168"/>
          </a:xfrm>
          <a:custGeom>
            <a:avLst/>
            <a:gdLst>
              <a:gd name="connsiteX0" fmla="*/ 1037898 w 2658173"/>
              <a:gd name="connsiteY0" fmla="*/ 2635885 h 2637168"/>
              <a:gd name="connsiteX1" fmla="*/ 1038512 w 2658173"/>
              <a:gd name="connsiteY1" fmla="*/ 2637168 h 2637168"/>
              <a:gd name="connsiteX2" fmla="*/ 1038243 w 2658173"/>
              <a:gd name="connsiteY2" fmla="*/ 2637168 h 2637168"/>
              <a:gd name="connsiteX3" fmla="*/ 1066923 w 2658173"/>
              <a:gd name="connsiteY3" fmla="*/ 2627971 h 2637168"/>
              <a:gd name="connsiteX4" fmla="*/ 1070512 w 2658173"/>
              <a:gd name="connsiteY4" fmla="*/ 2637168 h 2637168"/>
              <a:gd name="connsiteX5" fmla="*/ 1063997 w 2658173"/>
              <a:gd name="connsiteY5" fmla="*/ 2637168 h 2637168"/>
              <a:gd name="connsiteX6" fmla="*/ 243675 w 2658173"/>
              <a:gd name="connsiteY6" fmla="*/ 2627970 h 2637168"/>
              <a:gd name="connsiteX7" fmla="*/ 240674 w 2658173"/>
              <a:gd name="connsiteY7" fmla="*/ 2637168 h 2637168"/>
              <a:gd name="connsiteX8" fmla="*/ 235772 w 2658173"/>
              <a:gd name="connsiteY8" fmla="*/ 2637168 h 2637168"/>
              <a:gd name="connsiteX9" fmla="*/ 1037898 w 2658173"/>
              <a:gd name="connsiteY9" fmla="*/ 2622692 h 2637168"/>
              <a:gd name="connsiteX10" fmla="*/ 1040537 w 2658173"/>
              <a:gd name="connsiteY10" fmla="*/ 2630608 h 2637168"/>
              <a:gd name="connsiteX11" fmla="*/ 1037898 w 2658173"/>
              <a:gd name="connsiteY11" fmla="*/ 2622692 h 2637168"/>
              <a:gd name="connsiteX12" fmla="*/ 212008 w 2658173"/>
              <a:gd name="connsiteY12" fmla="*/ 2612139 h 2637168"/>
              <a:gd name="connsiteX13" fmla="*/ 209369 w 2658173"/>
              <a:gd name="connsiteY13" fmla="*/ 2625332 h 2637168"/>
              <a:gd name="connsiteX14" fmla="*/ 212008 w 2658173"/>
              <a:gd name="connsiteY14" fmla="*/ 2612139 h 2637168"/>
              <a:gd name="connsiteX15" fmla="*/ 821536 w 2658173"/>
              <a:gd name="connsiteY15" fmla="*/ 2596306 h 2637168"/>
              <a:gd name="connsiteX16" fmla="*/ 815654 w 2658173"/>
              <a:gd name="connsiteY16" fmla="*/ 2637168 h 2637168"/>
              <a:gd name="connsiteX17" fmla="*/ 800795 w 2658173"/>
              <a:gd name="connsiteY17" fmla="*/ 2637168 h 2637168"/>
              <a:gd name="connsiteX18" fmla="*/ 167151 w 2658173"/>
              <a:gd name="connsiteY18" fmla="*/ 2572558 h 2637168"/>
              <a:gd name="connsiteX19" fmla="*/ 169790 w 2658173"/>
              <a:gd name="connsiteY19" fmla="*/ 2583112 h 2637168"/>
              <a:gd name="connsiteX20" fmla="*/ 167151 w 2658173"/>
              <a:gd name="connsiteY20" fmla="*/ 2572558 h 2637168"/>
              <a:gd name="connsiteX21" fmla="*/ 404382 w 2658173"/>
              <a:gd name="connsiteY21" fmla="*/ 2565097 h 2637168"/>
              <a:gd name="connsiteX22" fmla="*/ 412546 w 2658173"/>
              <a:gd name="connsiteY22" fmla="*/ 2593669 h 2637168"/>
              <a:gd name="connsiteX23" fmla="*/ 394075 w 2658173"/>
              <a:gd name="connsiteY23" fmla="*/ 2569921 h 2637168"/>
              <a:gd name="connsiteX24" fmla="*/ 404382 w 2658173"/>
              <a:gd name="connsiteY24" fmla="*/ 2565097 h 2637168"/>
              <a:gd name="connsiteX25" fmla="*/ 771402 w 2658173"/>
              <a:gd name="connsiteY25" fmla="*/ 2556727 h 2637168"/>
              <a:gd name="connsiteX26" fmla="*/ 771402 w 2658173"/>
              <a:gd name="connsiteY26" fmla="*/ 2577836 h 2637168"/>
              <a:gd name="connsiteX27" fmla="*/ 771402 w 2658173"/>
              <a:gd name="connsiteY27" fmla="*/ 2556727 h 2637168"/>
              <a:gd name="connsiteX28" fmla="*/ 436292 w 2658173"/>
              <a:gd name="connsiteY28" fmla="*/ 2554089 h 2637168"/>
              <a:gd name="connsiteX29" fmla="*/ 438931 w 2658173"/>
              <a:gd name="connsiteY29" fmla="*/ 2569921 h 2637168"/>
              <a:gd name="connsiteX30" fmla="*/ 436292 w 2658173"/>
              <a:gd name="connsiteY30" fmla="*/ 2554089 h 2637168"/>
              <a:gd name="connsiteX31" fmla="*/ 1165213 w 2658173"/>
              <a:gd name="connsiteY31" fmla="*/ 2553098 h 2637168"/>
              <a:gd name="connsiteX32" fmla="*/ 1183023 w 2658173"/>
              <a:gd name="connsiteY32" fmla="*/ 2609499 h 2637168"/>
              <a:gd name="connsiteX33" fmla="*/ 1143444 w 2658173"/>
              <a:gd name="connsiteY33" fmla="*/ 2567281 h 2637168"/>
              <a:gd name="connsiteX34" fmla="*/ 1165213 w 2658173"/>
              <a:gd name="connsiteY34" fmla="*/ 2553098 h 2637168"/>
              <a:gd name="connsiteX35" fmla="*/ 594779 w 2658173"/>
              <a:gd name="connsiteY35" fmla="*/ 2540235 h 2637168"/>
              <a:gd name="connsiteX36" fmla="*/ 581421 w 2658173"/>
              <a:gd name="connsiteY36" fmla="*/ 2546172 h 2637168"/>
              <a:gd name="connsiteX37" fmla="*/ 594779 w 2658173"/>
              <a:gd name="connsiteY37" fmla="*/ 2540235 h 2637168"/>
              <a:gd name="connsiteX38" fmla="*/ 752933 w 2658173"/>
              <a:gd name="connsiteY38" fmla="*/ 2506593 h 2637168"/>
              <a:gd name="connsiteX39" fmla="*/ 747655 w 2658173"/>
              <a:gd name="connsiteY39" fmla="*/ 2519786 h 2637168"/>
              <a:gd name="connsiteX40" fmla="*/ 752933 w 2658173"/>
              <a:gd name="connsiteY40" fmla="*/ 2506593 h 2637168"/>
              <a:gd name="connsiteX41" fmla="*/ 185622 w 2658173"/>
              <a:gd name="connsiteY41" fmla="*/ 2493400 h 2637168"/>
              <a:gd name="connsiteX42" fmla="*/ 175067 w 2658173"/>
              <a:gd name="connsiteY42" fmla="*/ 2519786 h 2637168"/>
              <a:gd name="connsiteX43" fmla="*/ 185622 w 2658173"/>
              <a:gd name="connsiteY43" fmla="*/ 2493400 h 2637168"/>
              <a:gd name="connsiteX44" fmla="*/ 502260 w 2658173"/>
              <a:gd name="connsiteY44" fmla="*/ 2485483 h 2637168"/>
              <a:gd name="connsiteX45" fmla="*/ 499621 w 2658173"/>
              <a:gd name="connsiteY45" fmla="*/ 2493399 h 2637168"/>
              <a:gd name="connsiteX46" fmla="*/ 502260 w 2658173"/>
              <a:gd name="connsiteY46" fmla="*/ 2485483 h 2637168"/>
              <a:gd name="connsiteX47" fmla="*/ 751160 w 2658173"/>
              <a:gd name="connsiteY47" fmla="*/ 2479876 h 2637168"/>
              <a:gd name="connsiteX48" fmla="*/ 758211 w 2658173"/>
              <a:gd name="connsiteY48" fmla="*/ 2482844 h 2637168"/>
              <a:gd name="connsiteX49" fmla="*/ 751160 w 2658173"/>
              <a:gd name="connsiteY49" fmla="*/ 2479876 h 2637168"/>
              <a:gd name="connsiteX50" fmla="*/ 1231179 w 2658173"/>
              <a:gd name="connsiteY50" fmla="*/ 2469651 h 2637168"/>
              <a:gd name="connsiteX51" fmla="*/ 1238435 w 2658173"/>
              <a:gd name="connsiteY51" fmla="*/ 2472289 h 2637168"/>
              <a:gd name="connsiteX52" fmla="*/ 1227881 w 2658173"/>
              <a:gd name="connsiteY52" fmla="*/ 2474928 h 2637168"/>
              <a:gd name="connsiteX53" fmla="*/ 1231179 w 2658173"/>
              <a:gd name="connsiteY53" fmla="*/ 2469651 h 2637168"/>
              <a:gd name="connsiteX54" fmla="*/ 1008027 w 2658173"/>
              <a:gd name="connsiteY54" fmla="*/ 2461878 h 2637168"/>
              <a:gd name="connsiteX55" fmla="*/ 1009525 w 2658173"/>
              <a:gd name="connsiteY55" fmla="*/ 2463709 h 2637168"/>
              <a:gd name="connsiteX56" fmla="*/ 1008461 w 2658173"/>
              <a:gd name="connsiteY56" fmla="*/ 2463962 h 2637168"/>
              <a:gd name="connsiteX57" fmla="*/ 539199 w 2658173"/>
              <a:gd name="connsiteY57" fmla="*/ 2456458 h 2637168"/>
              <a:gd name="connsiteX58" fmla="*/ 531283 w 2658173"/>
              <a:gd name="connsiteY58" fmla="*/ 2480206 h 2637168"/>
              <a:gd name="connsiteX59" fmla="*/ 539199 w 2658173"/>
              <a:gd name="connsiteY59" fmla="*/ 2456458 h 2637168"/>
              <a:gd name="connsiteX60" fmla="*/ 544476 w 2658173"/>
              <a:gd name="connsiteY60" fmla="*/ 2440626 h 2637168"/>
              <a:gd name="connsiteX61" fmla="*/ 533922 w 2658173"/>
              <a:gd name="connsiteY61" fmla="*/ 2448542 h 2637168"/>
              <a:gd name="connsiteX62" fmla="*/ 544476 w 2658173"/>
              <a:gd name="connsiteY62" fmla="*/ 2440626 h 2637168"/>
              <a:gd name="connsiteX63" fmla="*/ 715993 w 2658173"/>
              <a:gd name="connsiteY63" fmla="*/ 2437988 h 2637168"/>
              <a:gd name="connsiteX64" fmla="*/ 713353 w 2658173"/>
              <a:gd name="connsiteY64" fmla="*/ 2453820 h 2637168"/>
              <a:gd name="connsiteX65" fmla="*/ 715993 w 2658173"/>
              <a:gd name="connsiteY65" fmla="*/ 2437988 h 2637168"/>
              <a:gd name="connsiteX66" fmla="*/ 391440 w 2658173"/>
              <a:gd name="connsiteY66" fmla="*/ 2435349 h 2637168"/>
              <a:gd name="connsiteX67" fmla="*/ 248952 w 2658173"/>
              <a:gd name="connsiteY67" fmla="*/ 2625331 h 2637168"/>
              <a:gd name="connsiteX68" fmla="*/ 391440 w 2658173"/>
              <a:gd name="connsiteY68" fmla="*/ 2435349 h 2637168"/>
              <a:gd name="connsiteX69" fmla="*/ 578783 w 2658173"/>
              <a:gd name="connsiteY69" fmla="*/ 2403686 h 2637168"/>
              <a:gd name="connsiteX70" fmla="*/ 578783 w 2658173"/>
              <a:gd name="connsiteY70" fmla="*/ 2403686 h 2637168"/>
              <a:gd name="connsiteX71" fmla="*/ 1051092 w 2658173"/>
              <a:gd name="connsiteY71" fmla="*/ 2401047 h 2637168"/>
              <a:gd name="connsiteX72" fmla="*/ 1069562 w 2658173"/>
              <a:gd name="connsiteY72" fmla="*/ 2467013 h 2637168"/>
              <a:gd name="connsiteX73" fmla="*/ 1072201 w 2658173"/>
              <a:gd name="connsiteY73" fmla="*/ 2448542 h 2637168"/>
              <a:gd name="connsiteX74" fmla="*/ 1051092 w 2658173"/>
              <a:gd name="connsiteY74" fmla="*/ 2401047 h 2637168"/>
              <a:gd name="connsiteX75" fmla="*/ 636837 w 2658173"/>
              <a:gd name="connsiteY75" fmla="*/ 2393130 h 2637168"/>
              <a:gd name="connsiteX76" fmla="*/ 526011 w 2658173"/>
              <a:gd name="connsiteY76" fmla="*/ 2540894 h 2637168"/>
              <a:gd name="connsiteX77" fmla="*/ 636837 w 2658173"/>
              <a:gd name="connsiteY77" fmla="*/ 2393130 h 2637168"/>
              <a:gd name="connsiteX78" fmla="*/ 1028493 w 2658173"/>
              <a:gd name="connsiteY78" fmla="*/ 2388111 h 2637168"/>
              <a:gd name="connsiteX79" fmla="*/ 1024705 w 2658173"/>
              <a:gd name="connsiteY79" fmla="*/ 2390492 h 2637168"/>
              <a:gd name="connsiteX80" fmla="*/ 1028493 w 2658173"/>
              <a:gd name="connsiteY80" fmla="*/ 2388111 h 2637168"/>
              <a:gd name="connsiteX81" fmla="*/ 1687004 w 2658173"/>
              <a:gd name="connsiteY81" fmla="*/ 2387854 h 2637168"/>
              <a:gd name="connsiteX82" fmla="*/ 1681727 w 2658173"/>
              <a:gd name="connsiteY82" fmla="*/ 2401047 h 2637168"/>
              <a:gd name="connsiteX83" fmla="*/ 1687004 w 2658173"/>
              <a:gd name="connsiteY83" fmla="*/ 2387854 h 2637168"/>
              <a:gd name="connsiteX84" fmla="*/ 1402031 w 2658173"/>
              <a:gd name="connsiteY84" fmla="*/ 2387853 h 2637168"/>
              <a:gd name="connsiteX85" fmla="*/ 1404669 w 2658173"/>
              <a:gd name="connsiteY85" fmla="*/ 2432710 h 2637168"/>
              <a:gd name="connsiteX86" fmla="*/ 1402031 w 2658173"/>
              <a:gd name="connsiteY86" fmla="*/ 2387853 h 2637168"/>
              <a:gd name="connsiteX87" fmla="*/ 496982 w 2658173"/>
              <a:gd name="connsiteY87" fmla="*/ 2387853 h 2637168"/>
              <a:gd name="connsiteX88" fmla="*/ 491705 w 2658173"/>
              <a:gd name="connsiteY88" fmla="*/ 2398408 h 2637168"/>
              <a:gd name="connsiteX89" fmla="*/ 496982 w 2658173"/>
              <a:gd name="connsiteY89" fmla="*/ 2387853 h 2637168"/>
              <a:gd name="connsiteX90" fmla="*/ 1763526 w 2658173"/>
              <a:gd name="connsiteY90" fmla="*/ 2385216 h 2637168"/>
              <a:gd name="connsiteX91" fmla="*/ 1760887 w 2658173"/>
              <a:gd name="connsiteY91" fmla="*/ 2414241 h 2637168"/>
              <a:gd name="connsiteX92" fmla="*/ 1763526 w 2658173"/>
              <a:gd name="connsiteY92" fmla="*/ 2385216 h 2637168"/>
              <a:gd name="connsiteX93" fmla="*/ 1214432 w 2658173"/>
              <a:gd name="connsiteY93" fmla="*/ 2380765 h 2637168"/>
              <a:gd name="connsiteX94" fmla="*/ 1213698 w 2658173"/>
              <a:gd name="connsiteY94" fmla="*/ 2625332 h 2637168"/>
              <a:gd name="connsiteX95" fmla="*/ 1213734 w 2658173"/>
              <a:gd name="connsiteY95" fmla="*/ 2637168 h 2637168"/>
              <a:gd name="connsiteX96" fmla="*/ 1200415 w 2658173"/>
              <a:gd name="connsiteY96" fmla="*/ 2637168 h 2637168"/>
              <a:gd name="connsiteX97" fmla="*/ 1199335 w 2658173"/>
              <a:gd name="connsiteY97" fmla="*/ 2602795 h 2637168"/>
              <a:gd name="connsiteX98" fmla="*/ 1203144 w 2658173"/>
              <a:gd name="connsiteY98" fmla="*/ 2464704 h 2637168"/>
              <a:gd name="connsiteX99" fmla="*/ 621001 w 2658173"/>
              <a:gd name="connsiteY99" fmla="*/ 2372805 h 2637168"/>
              <a:gd name="connsiteX100" fmla="*/ 628917 w 2658173"/>
              <a:gd name="connsiteY100" fmla="*/ 2374991 h 2637168"/>
              <a:gd name="connsiteX101" fmla="*/ 621002 w 2658173"/>
              <a:gd name="connsiteY101" fmla="*/ 2398409 h 2637168"/>
              <a:gd name="connsiteX102" fmla="*/ 605169 w 2658173"/>
              <a:gd name="connsiteY102" fmla="*/ 2377300 h 2637168"/>
              <a:gd name="connsiteX103" fmla="*/ 621001 w 2658173"/>
              <a:gd name="connsiteY103" fmla="*/ 2372805 h 2637168"/>
              <a:gd name="connsiteX104" fmla="*/ 1043176 w 2658173"/>
              <a:gd name="connsiteY104" fmla="*/ 2364106 h 2637168"/>
              <a:gd name="connsiteX105" fmla="*/ 1043176 w 2658173"/>
              <a:gd name="connsiteY105" fmla="*/ 2364106 h 2637168"/>
              <a:gd name="connsiteX106" fmla="*/ 801168 w 2658173"/>
              <a:gd name="connsiteY106" fmla="*/ 2356974 h 2637168"/>
              <a:gd name="connsiteX107" fmla="*/ 800426 w 2658173"/>
              <a:gd name="connsiteY107" fmla="*/ 2358829 h 2637168"/>
              <a:gd name="connsiteX108" fmla="*/ 801168 w 2658173"/>
              <a:gd name="connsiteY108" fmla="*/ 2356974 h 2637168"/>
              <a:gd name="connsiteX109" fmla="*/ 462682 w 2658173"/>
              <a:gd name="connsiteY109" fmla="*/ 2350912 h 2637168"/>
              <a:gd name="connsiteX110" fmla="*/ 428380 w 2658173"/>
              <a:gd name="connsiteY110" fmla="*/ 2395769 h 2637168"/>
              <a:gd name="connsiteX111" fmla="*/ 462682 w 2658173"/>
              <a:gd name="connsiteY111" fmla="*/ 2350912 h 2637168"/>
              <a:gd name="connsiteX112" fmla="*/ 1299125 w 2658173"/>
              <a:gd name="connsiteY112" fmla="*/ 2345634 h 2637168"/>
              <a:gd name="connsiteX113" fmla="*/ 1307041 w 2658173"/>
              <a:gd name="connsiteY113" fmla="*/ 2398407 h 2637168"/>
              <a:gd name="connsiteX114" fmla="*/ 1299125 w 2658173"/>
              <a:gd name="connsiteY114" fmla="*/ 2345634 h 2637168"/>
              <a:gd name="connsiteX115" fmla="*/ 1541879 w 2658173"/>
              <a:gd name="connsiteY115" fmla="*/ 2329802 h 2637168"/>
              <a:gd name="connsiteX116" fmla="*/ 1594653 w 2658173"/>
              <a:gd name="connsiteY116" fmla="*/ 2467012 h 2637168"/>
              <a:gd name="connsiteX117" fmla="*/ 1541879 w 2658173"/>
              <a:gd name="connsiteY117" fmla="*/ 2329802 h 2637168"/>
              <a:gd name="connsiteX118" fmla="*/ 2218114 w 2658173"/>
              <a:gd name="connsiteY118" fmla="*/ 2328650 h 2637168"/>
              <a:gd name="connsiteX119" fmla="*/ 2217372 w 2658173"/>
              <a:gd name="connsiteY119" fmla="*/ 2350913 h 2637168"/>
              <a:gd name="connsiteX120" fmla="*/ 2218114 w 2658173"/>
              <a:gd name="connsiteY120" fmla="*/ 2328650 h 2637168"/>
              <a:gd name="connsiteX121" fmla="*/ 1298219 w 2658173"/>
              <a:gd name="connsiteY121" fmla="*/ 2310673 h 2637168"/>
              <a:gd name="connsiteX122" fmla="*/ 1288571 w 2658173"/>
              <a:gd name="connsiteY122" fmla="*/ 2316610 h 2637168"/>
              <a:gd name="connsiteX123" fmla="*/ 1298219 w 2658173"/>
              <a:gd name="connsiteY123" fmla="*/ 2310673 h 2637168"/>
              <a:gd name="connsiteX124" fmla="*/ 486098 w 2658173"/>
              <a:gd name="connsiteY124" fmla="*/ 2295171 h 2637168"/>
              <a:gd name="connsiteX125" fmla="*/ 491705 w 2658173"/>
              <a:gd name="connsiteY125" fmla="*/ 2295501 h 2637168"/>
              <a:gd name="connsiteX126" fmla="*/ 486428 w 2658173"/>
              <a:gd name="connsiteY126" fmla="*/ 2300778 h 2637168"/>
              <a:gd name="connsiteX127" fmla="*/ 486098 w 2658173"/>
              <a:gd name="connsiteY127" fmla="*/ 2295171 h 2637168"/>
              <a:gd name="connsiteX128" fmla="*/ 172429 w 2658173"/>
              <a:gd name="connsiteY128" fmla="*/ 2288904 h 2637168"/>
              <a:gd name="connsiteX129" fmla="*/ 180345 w 2658173"/>
              <a:gd name="connsiteY129" fmla="*/ 2290223 h 2637168"/>
              <a:gd name="connsiteX130" fmla="*/ 172429 w 2658173"/>
              <a:gd name="connsiteY130" fmla="*/ 2295500 h 2637168"/>
              <a:gd name="connsiteX131" fmla="*/ 172429 w 2658173"/>
              <a:gd name="connsiteY131" fmla="*/ 2288904 h 2637168"/>
              <a:gd name="connsiteX132" fmla="*/ 2119742 w 2658173"/>
              <a:gd name="connsiteY132" fmla="*/ 2287585 h 2637168"/>
              <a:gd name="connsiteX133" fmla="*/ 2117103 w 2658173"/>
              <a:gd name="connsiteY133" fmla="*/ 2295501 h 2637168"/>
              <a:gd name="connsiteX134" fmla="*/ 2119742 w 2658173"/>
              <a:gd name="connsiteY134" fmla="*/ 2287585 h 2637168"/>
              <a:gd name="connsiteX135" fmla="*/ 814361 w 2658173"/>
              <a:gd name="connsiteY135" fmla="*/ 2276494 h 2637168"/>
              <a:gd name="connsiteX136" fmla="*/ 813619 w 2658173"/>
              <a:gd name="connsiteY136" fmla="*/ 2337719 h 2637168"/>
              <a:gd name="connsiteX137" fmla="*/ 816257 w 2658173"/>
              <a:gd name="connsiteY137" fmla="*/ 2287585 h 2637168"/>
              <a:gd name="connsiteX138" fmla="*/ 814361 w 2658173"/>
              <a:gd name="connsiteY138" fmla="*/ 2276494 h 2637168"/>
              <a:gd name="connsiteX139" fmla="*/ 1848623 w 2658173"/>
              <a:gd name="connsiteY139" fmla="*/ 2272414 h 2637168"/>
              <a:gd name="connsiteX140" fmla="*/ 1858518 w 2658173"/>
              <a:gd name="connsiteY140" fmla="*/ 2284947 h 2637168"/>
              <a:gd name="connsiteX141" fmla="*/ 1834769 w 2658173"/>
              <a:gd name="connsiteY141" fmla="*/ 2279670 h 2637168"/>
              <a:gd name="connsiteX142" fmla="*/ 1848623 w 2658173"/>
              <a:gd name="connsiteY142" fmla="*/ 2272414 h 2637168"/>
              <a:gd name="connsiteX143" fmla="*/ 1085394 w 2658173"/>
              <a:gd name="connsiteY143" fmla="*/ 2263837 h 2637168"/>
              <a:gd name="connsiteX144" fmla="*/ 1072201 w 2658173"/>
              <a:gd name="connsiteY144" fmla="*/ 2379938 h 2637168"/>
              <a:gd name="connsiteX145" fmla="*/ 1085394 w 2658173"/>
              <a:gd name="connsiteY145" fmla="*/ 2263837 h 2637168"/>
              <a:gd name="connsiteX146" fmla="*/ 396715 w 2658173"/>
              <a:gd name="connsiteY146" fmla="*/ 2263837 h 2637168"/>
              <a:gd name="connsiteX147" fmla="*/ 394076 w 2658173"/>
              <a:gd name="connsiteY147" fmla="*/ 2300778 h 2637168"/>
              <a:gd name="connsiteX148" fmla="*/ 396715 w 2658173"/>
              <a:gd name="connsiteY148" fmla="*/ 2263837 h 2637168"/>
              <a:gd name="connsiteX149" fmla="*/ 527000 w 2658173"/>
              <a:gd name="connsiteY149" fmla="*/ 2261198 h 2637168"/>
              <a:gd name="connsiteX150" fmla="*/ 494346 w 2658173"/>
              <a:gd name="connsiteY150" fmla="*/ 2308693 h 2637168"/>
              <a:gd name="connsiteX151" fmla="*/ 518094 w 2658173"/>
              <a:gd name="connsiteY151" fmla="*/ 2269114 h 2637168"/>
              <a:gd name="connsiteX152" fmla="*/ 527000 w 2658173"/>
              <a:gd name="connsiteY152" fmla="*/ 2261198 h 2637168"/>
              <a:gd name="connsiteX153" fmla="*/ 1404010 w 2658173"/>
              <a:gd name="connsiteY153" fmla="*/ 2250645 h 2637168"/>
              <a:gd name="connsiteX154" fmla="*/ 1433694 w 2658173"/>
              <a:gd name="connsiteY154" fmla="*/ 2261199 h 2637168"/>
              <a:gd name="connsiteX155" fmla="*/ 1438972 w 2658173"/>
              <a:gd name="connsiteY155" fmla="*/ 2263838 h 2637168"/>
              <a:gd name="connsiteX156" fmla="*/ 1378283 w 2658173"/>
              <a:gd name="connsiteY156" fmla="*/ 2263838 h 2637168"/>
              <a:gd name="connsiteX157" fmla="*/ 1404010 w 2658173"/>
              <a:gd name="connsiteY157" fmla="*/ 2250645 h 2637168"/>
              <a:gd name="connsiteX158" fmla="*/ 536524 w 2658173"/>
              <a:gd name="connsiteY158" fmla="*/ 2243553 h 2637168"/>
              <a:gd name="connsiteX159" fmla="*/ 557674 w 2658173"/>
              <a:gd name="connsiteY159" fmla="*/ 2248005 h 2637168"/>
              <a:gd name="connsiteX160" fmla="*/ 536524 w 2658173"/>
              <a:gd name="connsiteY160" fmla="*/ 2243553 h 2637168"/>
              <a:gd name="connsiteX161" fmla="*/ 1065604 w 2658173"/>
              <a:gd name="connsiteY161" fmla="*/ 2243264 h 2637168"/>
              <a:gd name="connsiteX162" fmla="*/ 1053730 w 2658173"/>
              <a:gd name="connsiteY162" fmla="*/ 2253283 h 2637168"/>
              <a:gd name="connsiteX163" fmla="*/ 1065604 w 2658173"/>
              <a:gd name="connsiteY163" fmla="*/ 2243264 h 2637168"/>
              <a:gd name="connsiteX164" fmla="*/ 458393 w 2658173"/>
              <a:gd name="connsiteY164" fmla="*/ 2233823 h 2637168"/>
              <a:gd name="connsiteX165" fmla="*/ 470597 w 2658173"/>
              <a:gd name="connsiteY165" fmla="*/ 2242729 h 2637168"/>
              <a:gd name="connsiteX166" fmla="*/ 444211 w 2658173"/>
              <a:gd name="connsiteY166" fmla="*/ 2242729 h 2637168"/>
              <a:gd name="connsiteX167" fmla="*/ 458393 w 2658173"/>
              <a:gd name="connsiteY167" fmla="*/ 2233823 h 2637168"/>
              <a:gd name="connsiteX168" fmla="*/ 1533964 w 2658173"/>
              <a:gd name="connsiteY168" fmla="*/ 2213703 h 2637168"/>
              <a:gd name="connsiteX169" fmla="*/ 1507577 w 2658173"/>
              <a:gd name="connsiteY169" fmla="*/ 2229535 h 2637168"/>
              <a:gd name="connsiteX170" fmla="*/ 1533964 w 2658173"/>
              <a:gd name="connsiteY170" fmla="*/ 2213703 h 2637168"/>
              <a:gd name="connsiteX171" fmla="*/ 388798 w 2658173"/>
              <a:gd name="connsiteY171" fmla="*/ 2213703 h 2637168"/>
              <a:gd name="connsiteX172" fmla="*/ 391437 w 2658173"/>
              <a:gd name="connsiteY172" fmla="*/ 2221619 h 2637168"/>
              <a:gd name="connsiteX173" fmla="*/ 388798 w 2658173"/>
              <a:gd name="connsiteY173" fmla="*/ 2213703 h 2637168"/>
              <a:gd name="connsiteX174" fmla="*/ 399353 w 2658173"/>
              <a:gd name="connsiteY174" fmla="*/ 2205787 h 2637168"/>
              <a:gd name="connsiteX175" fmla="*/ 401992 w 2658173"/>
              <a:gd name="connsiteY175" fmla="*/ 2216341 h 2637168"/>
              <a:gd name="connsiteX176" fmla="*/ 399353 w 2658173"/>
              <a:gd name="connsiteY176" fmla="*/ 2205787 h 2637168"/>
              <a:gd name="connsiteX177" fmla="*/ 188266 w 2658173"/>
              <a:gd name="connsiteY177" fmla="*/ 2205787 h 2637168"/>
              <a:gd name="connsiteX178" fmla="*/ 122300 w 2658173"/>
              <a:gd name="connsiteY178" fmla="*/ 2240089 h 2637168"/>
              <a:gd name="connsiteX179" fmla="*/ 188266 w 2658173"/>
              <a:gd name="connsiteY179" fmla="*/ 2205787 h 2637168"/>
              <a:gd name="connsiteX180" fmla="*/ 809619 w 2658173"/>
              <a:gd name="connsiteY180" fmla="*/ 2202777 h 2637168"/>
              <a:gd name="connsiteX181" fmla="*/ 818896 w 2658173"/>
              <a:gd name="connsiteY181" fmla="*/ 2226896 h 2637168"/>
              <a:gd name="connsiteX182" fmla="*/ 809619 w 2658173"/>
              <a:gd name="connsiteY182" fmla="*/ 2202777 h 2637168"/>
              <a:gd name="connsiteX183" fmla="*/ 1407762 w 2658173"/>
              <a:gd name="connsiteY183" fmla="*/ 2179607 h 2637168"/>
              <a:gd name="connsiteX184" fmla="*/ 1412587 w 2658173"/>
              <a:gd name="connsiteY184" fmla="*/ 2192594 h 2637168"/>
              <a:gd name="connsiteX185" fmla="*/ 1402031 w 2658173"/>
              <a:gd name="connsiteY185" fmla="*/ 2182039 h 2637168"/>
              <a:gd name="connsiteX186" fmla="*/ 1407762 w 2658173"/>
              <a:gd name="connsiteY186" fmla="*/ 2179607 h 2637168"/>
              <a:gd name="connsiteX187" fmla="*/ 1883625 w 2658173"/>
              <a:gd name="connsiteY187" fmla="*/ 2178741 h 2637168"/>
              <a:gd name="connsiteX188" fmla="*/ 1898096 w 2658173"/>
              <a:gd name="connsiteY188" fmla="*/ 2232173 h 2637168"/>
              <a:gd name="connsiteX189" fmla="*/ 1863794 w 2658173"/>
              <a:gd name="connsiteY189" fmla="*/ 2195232 h 2637168"/>
              <a:gd name="connsiteX190" fmla="*/ 1883625 w 2658173"/>
              <a:gd name="connsiteY190" fmla="*/ 2178741 h 2637168"/>
              <a:gd name="connsiteX191" fmla="*/ 766782 w 2658173"/>
              <a:gd name="connsiteY191" fmla="*/ 2154993 h 2637168"/>
              <a:gd name="connsiteX192" fmla="*/ 734459 w 2658173"/>
              <a:gd name="connsiteY192" fmla="*/ 2155653 h 2637168"/>
              <a:gd name="connsiteX193" fmla="*/ 771400 w 2658173"/>
              <a:gd name="connsiteY193" fmla="*/ 2174124 h 2637168"/>
              <a:gd name="connsiteX194" fmla="*/ 766782 w 2658173"/>
              <a:gd name="connsiteY194" fmla="*/ 2154993 h 2637168"/>
              <a:gd name="connsiteX195" fmla="*/ 163483 w 2658173"/>
              <a:gd name="connsiteY195" fmla="*/ 2142542 h 2637168"/>
              <a:gd name="connsiteX196" fmla="*/ 169792 w 2658173"/>
              <a:gd name="connsiteY196" fmla="*/ 2147737 h 2637168"/>
              <a:gd name="connsiteX197" fmla="*/ 163483 w 2658173"/>
              <a:gd name="connsiteY197" fmla="*/ 2142542 h 2637168"/>
              <a:gd name="connsiteX198" fmla="*/ 1417863 w 2658173"/>
              <a:gd name="connsiteY198" fmla="*/ 2142459 h 2637168"/>
              <a:gd name="connsiteX199" fmla="*/ 1665895 w 2658173"/>
              <a:gd name="connsiteY199" fmla="*/ 2208426 h 2637168"/>
              <a:gd name="connsiteX200" fmla="*/ 1417863 w 2658173"/>
              <a:gd name="connsiteY200" fmla="*/ 2142459 h 2637168"/>
              <a:gd name="connsiteX201" fmla="*/ 2078514 w 2658173"/>
              <a:gd name="connsiteY201" fmla="*/ 2136853 h 2637168"/>
              <a:gd name="connsiteX202" fmla="*/ 2080164 w 2658173"/>
              <a:gd name="connsiteY202" fmla="*/ 2150376 h 2637168"/>
              <a:gd name="connsiteX203" fmla="*/ 2066969 w 2658173"/>
              <a:gd name="connsiteY203" fmla="*/ 2137183 h 2637168"/>
              <a:gd name="connsiteX204" fmla="*/ 2078514 w 2658173"/>
              <a:gd name="connsiteY204" fmla="*/ 2136853 h 2637168"/>
              <a:gd name="connsiteX205" fmla="*/ 2238481 w 2658173"/>
              <a:gd name="connsiteY205" fmla="*/ 2131904 h 2637168"/>
              <a:gd name="connsiteX206" fmla="*/ 2233204 w 2658173"/>
              <a:gd name="connsiteY206" fmla="*/ 2139820 h 2637168"/>
              <a:gd name="connsiteX207" fmla="*/ 2238481 w 2658173"/>
              <a:gd name="connsiteY207" fmla="*/ 2131904 h 2637168"/>
              <a:gd name="connsiteX208" fmla="*/ 1412585 w 2658173"/>
              <a:gd name="connsiteY208" fmla="*/ 2116073 h 2637168"/>
              <a:gd name="connsiteX209" fmla="*/ 1417863 w 2658173"/>
              <a:gd name="connsiteY209" fmla="*/ 2126627 h 2637168"/>
              <a:gd name="connsiteX210" fmla="*/ 1412585 w 2658173"/>
              <a:gd name="connsiteY210" fmla="*/ 2116073 h 2637168"/>
              <a:gd name="connsiteX211" fmla="*/ 126258 w 2658173"/>
              <a:gd name="connsiteY211" fmla="*/ 2115084 h 2637168"/>
              <a:gd name="connsiteX212" fmla="*/ 135493 w 2658173"/>
              <a:gd name="connsiteY212" fmla="*/ 2129267 h 2637168"/>
              <a:gd name="connsiteX213" fmla="*/ 109106 w 2658173"/>
              <a:gd name="connsiteY213" fmla="*/ 2126628 h 2637168"/>
              <a:gd name="connsiteX214" fmla="*/ 126258 w 2658173"/>
              <a:gd name="connsiteY214" fmla="*/ 2115084 h 2637168"/>
              <a:gd name="connsiteX215" fmla="*/ 251582 w 2658173"/>
              <a:gd name="connsiteY215" fmla="*/ 2087049 h 2637168"/>
              <a:gd name="connsiteX216" fmla="*/ 204087 w 2658173"/>
              <a:gd name="connsiteY216" fmla="*/ 2105519 h 2637168"/>
              <a:gd name="connsiteX217" fmla="*/ 251582 w 2658173"/>
              <a:gd name="connsiteY217" fmla="*/ 2087049 h 2637168"/>
              <a:gd name="connsiteX218" fmla="*/ 2222649 w 2658173"/>
              <a:gd name="connsiteY218" fmla="*/ 2087048 h 2637168"/>
              <a:gd name="connsiteX219" fmla="*/ 2285977 w 2658173"/>
              <a:gd name="connsiteY219" fmla="*/ 2131905 h 2637168"/>
              <a:gd name="connsiteX220" fmla="*/ 2222649 w 2658173"/>
              <a:gd name="connsiteY220" fmla="*/ 2087048 h 2637168"/>
              <a:gd name="connsiteX221" fmla="*/ 190904 w 2658173"/>
              <a:gd name="connsiteY221" fmla="*/ 2071217 h 2637168"/>
              <a:gd name="connsiteX222" fmla="*/ 153963 w 2658173"/>
              <a:gd name="connsiteY222" fmla="*/ 2092326 h 2637168"/>
              <a:gd name="connsiteX223" fmla="*/ 190904 w 2658173"/>
              <a:gd name="connsiteY223" fmla="*/ 2071217 h 2637168"/>
              <a:gd name="connsiteX224" fmla="*/ 56334 w 2658173"/>
              <a:gd name="connsiteY224" fmla="*/ 2042191 h 2637168"/>
              <a:gd name="connsiteX225" fmla="*/ 1170 w 2658173"/>
              <a:gd name="connsiteY225" fmla="*/ 2068701 h 2637168"/>
              <a:gd name="connsiteX226" fmla="*/ 719 w 2658173"/>
              <a:gd name="connsiteY226" fmla="*/ 2068774 h 2637168"/>
              <a:gd name="connsiteX227" fmla="*/ 719 w 2658173"/>
              <a:gd name="connsiteY227" fmla="*/ 2048081 h 2637168"/>
              <a:gd name="connsiteX228" fmla="*/ 2284 w 2658173"/>
              <a:gd name="connsiteY228" fmla="*/ 2047922 h 2637168"/>
              <a:gd name="connsiteX229" fmla="*/ 56334 w 2658173"/>
              <a:gd name="connsiteY229" fmla="*/ 2042191 h 2637168"/>
              <a:gd name="connsiteX230" fmla="*/ 1399393 w 2658173"/>
              <a:gd name="connsiteY230" fmla="*/ 2028998 h 2637168"/>
              <a:gd name="connsiteX231" fmla="*/ 1399393 w 2658173"/>
              <a:gd name="connsiteY231" fmla="*/ 2028998 h 2637168"/>
              <a:gd name="connsiteX232" fmla="*/ 1562000 w 2658173"/>
              <a:gd name="connsiteY232" fmla="*/ 2025700 h 2637168"/>
              <a:gd name="connsiteX233" fmla="*/ 1573544 w 2658173"/>
              <a:gd name="connsiteY233" fmla="*/ 2034276 h 2637168"/>
              <a:gd name="connsiteX234" fmla="*/ 1552434 w 2658173"/>
              <a:gd name="connsiteY234" fmla="*/ 2036914 h 2637168"/>
              <a:gd name="connsiteX235" fmla="*/ 1562000 w 2658173"/>
              <a:gd name="connsiteY235" fmla="*/ 2025700 h 2637168"/>
              <a:gd name="connsiteX236" fmla="*/ 230352 w 2658173"/>
              <a:gd name="connsiteY236" fmla="*/ 1969670 h 2637168"/>
              <a:gd name="connsiteX237" fmla="*/ 241031 w 2658173"/>
              <a:gd name="connsiteY237" fmla="*/ 1976226 h 2637168"/>
              <a:gd name="connsiteX238" fmla="*/ 198813 w 2658173"/>
              <a:gd name="connsiteY238" fmla="*/ 1984142 h 2637168"/>
              <a:gd name="connsiteX239" fmla="*/ 230352 w 2658173"/>
              <a:gd name="connsiteY239" fmla="*/ 1969670 h 2637168"/>
              <a:gd name="connsiteX240" fmla="*/ 1766164 w 2658173"/>
              <a:gd name="connsiteY240" fmla="*/ 1952477 h 2637168"/>
              <a:gd name="connsiteX241" fmla="*/ 1821575 w 2658173"/>
              <a:gd name="connsiteY241" fmla="*/ 2021083 h 2637168"/>
              <a:gd name="connsiteX242" fmla="*/ 1766164 w 2658173"/>
              <a:gd name="connsiteY242" fmla="*/ 1952477 h 2637168"/>
              <a:gd name="connsiteX243" fmla="*/ 103500 w 2658173"/>
              <a:gd name="connsiteY243" fmla="*/ 1952147 h 2637168"/>
              <a:gd name="connsiteX244" fmla="*/ 109108 w 2658173"/>
              <a:gd name="connsiteY244" fmla="*/ 1960393 h 2637168"/>
              <a:gd name="connsiteX245" fmla="*/ 95915 w 2658173"/>
              <a:gd name="connsiteY245" fmla="*/ 1957754 h 2637168"/>
              <a:gd name="connsiteX246" fmla="*/ 103500 w 2658173"/>
              <a:gd name="connsiteY246" fmla="*/ 1952147 h 2637168"/>
              <a:gd name="connsiteX247" fmla="*/ 1773421 w 2658173"/>
              <a:gd name="connsiteY247" fmla="*/ 1916526 h 2637168"/>
              <a:gd name="connsiteX248" fmla="*/ 1787274 w 2658173"/>
              <a:gd name="connsiteY248" fmla="*/ 1918175 h 2637168"/>
              <a:gd name="connsiteX249" fmla="*/ 1771441 w 2658173"/>
              <a:gd name="connsiteY249" fmla="*/ 1928730 h 2637168"/>
              <a:gd name="connsiteX250" fmla="*/ 1773421 w 2658173"/>
              <a:gd name="connsiteY250" fmla="*/ 1916526 h 2637168"/>
              <a:gd name="connsiteX251" fmla="*/ 37658 w 2658173"/>
              <a:gd name="connsiteY251" fmla="*/ 1853281 h 2637168"/>
              <a:gd name="connsiteX252" fmla="*/ 72167 w 2658173"/>
              <a:gd name="connsiteY252" fmla="*/ 1862764 h 2637168"/>
              <a:gd name="connsiteX253" fmla="*/ 146048 w 2658173"/>
              <a:gd name="connsiteY253" fmla="*/ 1868041 h 2637168"/>
              <a:gd name="connsiteX254" fmla="*/ 77444 w 2658173"/>
              <a:gd name="connsiteY254" fmla="*/ 1875957 h 2637168"/>
              <a:gd name="connsiteX255" fmla="*/ 127578 w 2658173"/>
              <a:gd name="connsiteY255" fmla="*/ 1883873 h 2637168"/>
              <a:gd name="connsiteX256" fmla="*/ 46440 w 2658173"/>
              <a:gd name="connsiteY256" fmla="*/ 1883543 h 2637168"/>
              <a:gd name="connsiteX257" fmla="*/ 719 w 2658173"/>
              <a:gd name="connsiteY257" fmla="*/ 1881244 h 2637168"/>
              <a:gd name="connsiteX258" fmla="*/ 719 w 2658173"/>
              <a:gd name="connsiteY258" fmla="*/ 1860812 h 2637168"/>
              <a:gd name="connsiteX259" fmla="*/ 2362 w 2658173"/>
              <a:gd name="connsiteY259" fmla="*/ 1860238 h 2637168"/>
              <a:gd name="connsiteX260" fmla="*/ 37658 w 2658173"/>
              <a:gd name="connsiteY260" fmla="*/ 1853281 h 2637168"/>
              <a:gd name="connsiteX261" fmla="*/ 174476 w 2658173"/>
              <a:gd name="connsiteY261" fmla="*/ 1853198 h 2637168"/>
              <a:gd name="connsiteX262" fmla="*/ 164519 w 2658173"/>
              <a:gd name="connsiteY262" fmla="*/ 1860125 h 2637168"/>
              <a:gd name="connsiteX263" fmla="*/ 174476 w 2658173"/>
              <a:gd name="connsiteY263" fmla="*/ 1853198 h 2637168"/>
              <a:gd name="connsiteX264" fmla="*/ 1935037 w 2658173"/>
              <a:gd name="connsiteY264" fmla="*/ 1844293 h 2637168"/>
              <a:gd name="connsiteX265" fmla="*/ 1895458 w 2658173"/>
              <a:gd name="connsiteY265" fmla="*/ 1894427 h 2637168"/>
              <a:gd name="connsiteX266" fmla="*/ 1935037 w 2658173"/>
              <a:gd name="connsiteY266" fmla="*/ 1844293 h 2637168"/>
              <a:gd name="connsiteX267" fmla="*/ 1760887 w 2658173"/>
              <a:gd name="connsiteY267" fmla="*/ 1844293 h 2637168"/>
              <a:gd name="connsiteX268" fmla="*/ 1755610 w 2658173"/>
              <a:gd name="connsiteY268" fmla="*/ 1854847 h 2637168"/>
              <a:gd name="connsiteX269" fmla="*/ 1760887 w 2658173"/>
              <a:gd name="connsiteY269" fmla="*/ 1844293 h 2637168"/>
              <a:gd name="connsiteX270" fmla="*/ 1870391 w 2658173"/>
              <a:gd name="connsiteY270" fmla="*/ 1812629 h 2637168"/>
              <a:gd name="connsiteX271" fmla="*/ 1879626 w 2658173"/>
              <a:gd name="connsiteY271" fmla="*/ 1820546 h 2637168"/>
              <a:gd name="connsiteX272" fmla="*/ 1861155 w 2658173"/>
              <a:gd name="connsiteY272" fmla="*/ 1820546 h 2637168"/>
              <a:gd name="connsiteX273" fmla="*/ 1870391 w 2658173"/>
              <a:gd name="connsiteY273" fmla="*/ 1812629 h 2637168"/>
              <a:gd name="connsiteX274" fmla="*/ 1747694 w 2658173"/>
              <a:gd name="connsiteY274" fmla="*/ 1809991 h 2637168"/>
              <a:gd name="connsiteX275" fmla="*/ 1784636 w 2658173"/>
              <a:gd name="connsiteY275" fmla="*/ 1833739 h 2637168"/>
              <a:gd name="connsiteX276" fmla="*/ 1747694 w 2658173"/>
              <a:gd name="connsiteY276" fmla="*/ 1809991 h 2637168"/>
              <a:gd name="connsiteX277" fmla="*/ 98550 w 2658173"/>
              <a:gd name="connsiteY277" fmla="*/ 1804714 h 2637168"/>
              <a:gd name="connsiteX278" fmla="*/ 111744 w 2658173"/>
              <a:gd name="connsiteY278" fmla="*/ 1817908 h 2637168"/>
              <a:gd name="connsiteX279" fmla="*/ 98550 w 2658173"/>
              <a:gd name="connsiteY279" fmla="*/ 1804714 h 2637168"/>
              <a:gd name="connsiteX280" fmla="*/ 1704486 w 2658173"/>
              <a:gd name="connsiteY280" fmla="*/ 1796179 h 2637168"/>
              <a:gd name="connsiteX281" fmla="*/ 1713392 w 2658173"/>
              <a:gd name="connsiteY281" fmla="*/ 1852209 h 2637168"/>
              <a:gd name="connsiteX282" fmla="*/ 1697559 w 2658173"/>
              <a:gd name="connsiteY282" fmla="*/ 1809990 h 2637168"/>
              <a:gd name="connsiteX283" fmla="*/ 1704486 w 2658173"/>
              <a:gd name="connsiteY283" fmla="*/ 1796179 h 2637168"/>
              <a:gd name="connsiteX284" fmla="*/ 1747694 w 2658173"/>
              <a:gd name="connsiteY284" fmla="*/ 1770412 h 2637168"/>
              <a:gd name="connsiteX285" fmla="*/ 1784636 w 2658173"/>
              <a:gd name="connsiteY285" fmla="*/ 1794160 h 2637168"/>
              <a:gd name="connsiteX286" fmla="*/ 1747694 w 2658173"/>
              <a:gd name="connsiteY286" fmla="*/ 1770412 h 2637168"/>
              <a:gd name="connsiteX287" fmla="*/ 719 w 2658173"/>
              <a:gd name="connsiteY287" fmla="*/ 1756595 h 2637168"/>
              <a:gd name="connsiteX288" fmla="*/ 8151 w 2658173"/>
              <a:gd name="connsiteY288" fmla="*/ 1763825 h 2637168"/>
              <a:gd name="connsiteX289" fmla="*/ 8883 w 2658173"/>
              <a:gd name="connsiteY289" fmla="*/ 1792129 h 2637168"/>
              <a:gd name="connsiteX290" fmla="*/ 719 w 2658173"/>
              <a:gd name="connsiteY290" fmla="*/ 1796700 h 2637168"/>
              <a:gd name="connsiteX291" fmla="*/ 1928358 w 2658173"/>
              <a:gd name="connsiteY291" fmla="*/ 1725060 h 2637168"/>
              <a:gd name="connsiteX292" fmla="*/ 1935038 w 2658173"/>
              <a:gd name="connsiteY292" fmla="*/ 1741387 h 2637168"/>
              <a:gd name="connsiteX293" fmla="*/ 1928358 w 2658173"/>
              <a:gd name="connsiteY293" fmla="*/ 1725060 h 2637168"/>
              <a:gd name="connsiteX294" fmla="*/ 307001 w 2658173"/>
              <a:gd name="connsiteY294" fmla="*/ 1712362 h 2637168"/>
              <a:gd name="connsiteX295" fmla="*/ 307001 w 2658173"/>
              <a:gd name="connsiteY295" fmla="*/ 1725555 h 2637168"/>
              <a:gd name="connsiteX296" fmla="*/ 307001 w 2658173"/>
              <a:gd name="connsiteY296" fmla="*/ 1712362 h 2637168"/>
              <a:gd name="connsiteX297" fmla="*/ 1781996 w 2658173"/>
              <a:gd name="connsiteY297" fmla="*/ 1667504 h 2637168"/>
              <a:gd name="connsiteX298" fmla="*/ 1813660 w 2658173"/>
              <a:gd name="connsiteY298" fmla="*/ 1709722 h 2637168"/>
              <a:gd name="connsiteX299" fmla="*/ 1781996 w 2658173"/>
              <a:gd name="connsiteY299" fmla="*/ 1720277 h 2637168"/>
              <a:gd name="connsiteX300" fmla="*/ 1822584 w 2658173"/>
              <a:gd name="connsiteY300" fmla="*/ 1733972 h 2637168"/>
              <a:gd name="connsiteX301" fmla="*/ 1818195 w 2658173"/>
              <a:gd name="connsiteY301" fmla="*/ 1727327 h 2637168"/>
              <a:gd name="connsiteX302" fmla="*/ 1821575 w 2658173"/>
              <a:gd name="connsiteY302" fmla="*/ 1715000 h 2637168"/>
              <a:gd name="connsiteX303" fmla="*/ 1866432 w 2658173"/>
              <a:gd name="connsiteY303" fmla="*/ 1744025 h 2637168"/>
              <a:gd name="connsiteX304" fmla="*/ 1844315 w 2658173"/>
              <a:gd name="connsiteY304" fmla="*/ 1742396 h 2637168"/>
              <a:gd name="connsiteX305" fmla="*/ 1887542 w 2658173"/>
              <a:gd name="connsiteY305" fmla="*/ 1762495 h 2637168"/>
              <a:gd name="connsiteX306" fmla="*/ 1781996 w 2658173"/>
              <a:gd name="connsiteY306" fmla="*/ 1667504 h 2637168"/>
              <a:gd name="connsiteX307" fmla="*/ 2016835 w 2658173"/>
              <a:gd name="connsiteY307" fmla="*/ 1622647 h 2637168"/>
              <a:gd name="connsiteX308" fmla="*/ 2022112 w 2658173"/>
              <a:gd name="connsiteY308" fmla="*/ 1627924 h 2637168"/>
              <a:gd name="connsiteX309" fmla="*/ 2011558 w 2658173"/>
              <a:gd name="connsiteY309" fmla="*/ 1625285 h 2637168"/>
              <a:gd name="connsiteX310" fmla="*/ 2016835 w 2658173"/>
              <a:gd name="connsiteY310" fmla="*/ 1622647 h 2637168"/>
              <a:gd name="connsiteX311" fmla="*/ 1837408 w 2658173"/>
              <a:gd name="connsiteY311" fmla="*/ 1606815 h 2637168"/>
              <a:gd name="connsiteX312" fmla="*/ 1845339 w 2658173"/>
              <a:gd name="connsiteY312" fmla="*/ 1621147 h 2637168"/>
              <a:gd name="connsiteX313" fmla="*/ 1833700 w 2658173"/>
              <a:gd name="connsiteY313" fmla="*/ 1617428 h 2637168"/>
              <a:gd name="connsiteX314" fmla="*/ 1813001 w 2658173"/>
              <a:gd name="connsiteY314" fmla="*/ 1527986 h 2637168"/>
              <a:gd name="connsiteX315" fmla="*/ 1826854 w 2658173"/>
              <a:gd name="connsiteY315" fmla="*/ 1532933 h 2637168"/>
              <a:gd name="connsiteX316" fmla="*/ 1813001 w 2658173"/>
              <a:gd name="connsiteY316" fmla="*/ 1527986 h 2637168"/>
              <a:gd name="connsiteX317" fmla="*/ 1803105 w 2658173"/>
              <a:gd name="connsiteY317" fmla="*/ 1525018 h 2637168"/>
              <a:gd name="connsiteX318" fmla="*/ 1797828 w 2658173"/>
              <a:gd name="connsiteY318" fmla="*/ 1535573 h 2637168"/>
              <a:gd name="connsiteX319" fmla="*/ 1803105 w 2658173"/>
              <a:gd name="connsiteY319" fmla="*/ 1525018 h 2637168"/>
              <a:gd name="connsiteX320" fmla="*/ 265438 w 2658173"/>
              <a:gd name="connsiteY320" fmla="*/ 1511165 h 2637168"/>
              <a:gd name="connsiteX321" fmla="*/ 270056 w 2658173"/>
              <a:gd name="connsiteY321" fmla="*/ 1519740 h 2637168"/>
              <a:gd name="connsiteX322" fmla="*/ 256863 w 2658173"/>
              <a:gd name="connsiteY322" fmla="*/ 1514463 h 2637168"/>
              <a:gd name="connsiteX323" fmla="*/ 265438 w 2658173"/>
              <a:gd name="connsiteY323" fmla="*/ 1511165 h 2637168"/>
              <a:gd name="connsiteX324" fmla="*/ 122290 w 2658173"/>
              <a:gd name="connsiteY324" fmla="*/ 1506547 h 2637168"/>
              <a:gd name="connsiteX325" fmla="*/ 114374 w 2658173"/>
              <a:gd name="connsiteY325" fmla="*/ 1535572 h 2637168"/>
              <a:gd name="connsiteX326" fmla="*/ 122290 w 2658173"/>
              <a:gd name="connsiteY326" fmla="*/ 1506547 h 2637168"/>
              <a:gd name="connsiteX327" fmla="*/ 1771441 w 2658173"/>
              <a:gd name="connsiteY327" fmla="*/ 1456413 h 2637168"/>
              <a:gd name="connsiteX328" fmla="*/ 1789912 w 2658173"/>
              <a:gd name="connsiteY328" fmla="*/ 1474884 h 2637168"/>
              <a:gd name="connsiteX329" fmla="*/ 1771441 w 2658173"/>
              <a:gd name="connsiteY329" fmla="*/ 1456413 h 2637168"/>
              <a:gd name="connsiteX330" fmla="*/ 74804 w 2658173"/>
              <a:gd name="connsiteY330" fmla="*/ 1456413 h 2637168"/>
              <a:gd name="connsiteX331" fmla="*/ 135493 w 2658173"/>
              <a:gd name="connsiteY331" fmla="*/ 1469606 h 2637168"/>
              <a:gd name="connsiteX332" fmla="*/ 74804 w 2658173"/>
              <a:gd name="connsiteY332" fmla="*/ 1456413 h 2637168"/>
              <a:gd name="connsiteX333" fmla="*/ 2154375 w 2658173"/>
              <a:gd name="connsiteY333" fmla="*/ 1450806 h 2637168"/>
              <a:gd name="connsiteX334" fmla="*/ 2175155 w 2658173"/>
              <a:gd name="connsiteY334" fmla="*/ 1464328 h 2637168"/>
              <a:gd name="connsiteX335" fmla="*/ 2151407 w 2658173"/>
              <a:gd name="connsiteY335" fmla="*/ 1474883 h 2637168"/>
              <a:gd name="connsiteX336" fmla="*/ 2154375 w 2658173"/>
              <a:gd name="connsiteY336" fmla="*/ 1450806 h 2637168"/>
              <a:gd name="connsiteX337" fmla="*/ 1870093 w 2658173"/>
              <a:gd name="connsiteY337" fmla="*/ 1448650 h 2637168"/>
              <a:gd name="connsiteX338" fmla="*/ 1871711 w 2658173"/>
              <a:gd name="connsiteY338" fmla="*/ 1485437 h 2637168"/>
              <a:gd name="connsiteX339" fmla="*/ 1840046 w 2658173"/>
              <a:gd name="connsiteY339" fmla="*/ 1469605 h 2637168"/>
              <a:gd name="connsiteX340" fmla="*/ 1863919 w 2658173"/>
              <a:gd name="connsiteY340" fmla="*/ 1448702 h 2637168"/>
              <a:gd name="connsiteX341" fmla="*/ 1870093 w 2658173"/>
              <a:gd name="connsiteY341" fmla="*/ 1448650 h 2637168"/>
              <a:gd name="connsiteX342" fmla="*/ 2225287 w 2658173"/>
              <a:gd name="connsiteY342" fmla="*/ 1422111 h 2637168"/>
              <a:gd name="connsiteX343" fmla="*/ 2217372 w 2658173"/>
              <a:gd name="connsiteY343" fmla="*/ 1432666 h 2637168"/>
              <a:gd name="connsiteX344" fmla="*/ 2225287 w 2658173"/>
              <a:gd name="connsiteY344" fmla="*/ 1422111 h 2637168"/>
              <a:gd name="connsiteX345" fmla="*/ 2622074 w 2658173"/>
              <a:gd name="connsiteY345" fmla="*/ 1408257 h 2637168"/>
              <a:gd name="connsiteX346" fmla="*/ 2650109 w 2658173"/>
              <a:gd name="connsiteY346" fmla="*/ 1422110 h 2637168"/>
              <a:gd name="connsiteX347" fmla="*/ 2639554 w 2658173"/>
              <a:gd name="connsiteY347" fmla="*/ 1464328 h 2637168"/>
              <a:gd name="connsiteX348" fmla="*/ 2599975 w 2658173"/>
              <a:gd name="connsiteY348" fmla="*/ 1422110 h 2637168"/>
              <a:gd name="connsiteX349" fmla="*/ 2622074 w 2658173"/>
              <a:gd name="connsiteY349" fmla="*/ 1408257 h 2637168"/>
              <a:gd name="connsiteX350" fmla="*/ 1859377 w 2658173"/>
              <a:gd name="connsiteY350" fmla="*/ 1392638 h 2637168"/>
              <a:gd name="connsiteX351" fmla="*/ 1884614 w 2658173"/>
              <a:gd name="connsiteY351" fmla="*/ 1393374 h 2637168"/>
              <a:gd name="connsiteX352" fmla="*/ 1927121 w 2658173"/>
              <a:gd name="connsiteY352" fmla="*/ 1406278 h 2637168"/>
              <a:gd name="connsiteX353" fmla="*/ 2008919 w 2658173"/>
              <a:gd name="connsiteY353" fmla="*/ 1403639 h 2637168"/>
              <a:gd name="connsiteX354" fmla="*/ 1818937 w 2658173"/>
              <a:gd name="connsiteY354" fmla="*/ 1435303 h 2637168"/>
              <a:gd name="connsiteX355" fmla="*/ 1859377 w 2658173"/>
              <a:gd name="connsiteY355" fmla="*/ 1392638 h 2637168"/>
              <a:gd name="connsiteX356" fmla="*/ 1687005 w 2658173"/>
              <a:gd name="connsiteY356" fmla="*/ 1379892 h 2637168"/>
              <a:gd name="connsiteX357" fmla="*/ 1687005 w 2658173"/>
              <a:gd name="connsiteY357" fmla="*/ 1379892 h 2637168"/>
              <a:gd name="connsiteX358" fmla="*/ 2216053 w 2658173"/>
              <a:gd name="connsiteY358" fmla="*/ 1363070 h 2637168"/>
              <a:gd name="connsiteX359" fmla="*/ 2225288 w 2658173"/>
              <a:gd name="connsiteY359" fmla="*/ 1364059 h 2637168"/>
              <a:gd name="connsiteX360" fmla="*/ 2214733 w 2658173"/>
              <a:gd name="connsiteY360" fmla="*/ 1371975 h 2637168"/>
              <a:gd name="connsiteX361" fmla="*/ 2216053 w 2658173"/>
              <a:gd name="connsiteY361" fmla="*/ 1363070 h 2637168"/>
              <a:gd name="connsiteX362" fmla="*/ 1857527 w 2658173"/>
              <a:gd name="connsiteY362" fmla="*/ 1330747 h 2637168"/>
              <a:gd name="connsiteX363" fmla="*/ 1863793 w 2658173"/>
              <a:gd name="connsiteY363" fmla="*/ 1332396 h 2637168"/>
              <a:gd name="connsiteX364" fmla="*/ 1853239 w 2658173"/>
              <a:gd name="connsiteY364" fmla="*/ 1335035 h 2637168"/>
              <a:gd name="connsiteX365" fmla="*/ 1857527 w 2658173"/>
              <a:gd name="connsiteY365" fmla="*/ 1330747 h 2637168"/>
              <a:gd name="connsiteX366" fmla="*/ 2404 w 2658173"/>
              <a:gd name="connsiteY366" fmla="*/ 1328000 h 2637168"/>
              <a:gd name="connsiteX367" fmla="*/ 19396 w 2658173"/>
              <a:gd name="connsiteY367" fmla="*/ 1335035 h 2637168"/>
              <a:gd name="connsiteX368" fmla="*/ 4176 w 2658173"/>
              <a:gd name="connsiteY368" fmla="*/ 1352447 h 2637168"/>
              <a:gd name="connsiteX369" fmla="*/ 719 w 2658173"/>
              <a:gd name="connsiteY369" fmla="*/ 1346229 h 2637168"/>
              <a:gd name="connsiteX370" fmla="*/ 719 w 2658173"/>
              <a:gd name="connsiteY370" fmla="*/ 1329742 h 2637168"/>
              <a:gd name="connsiteX371" fmla="*/ 56326 w 2658173"/>
              <a:gd name="connsiteY371" fmla="*/ 1287540 h 2637168"/>
              <a:gd name="connsiteX372" fmla="*/ 87990 w 2658173"/>
              <a:gd name="connsiteY372" fmla="*/ 1319204 h 2637168"/>
              <a:gd name="connsiteX373" fmla="*/ 56326 w 2658173"/>
              <a:gd name="connsiteY373" fmla="*/ 1287540 h 2637168"/>
              <a:gd name="connsiteX374" fmla="*/ 2249325 w 2658173"/>
              <a:gd name="connsiteY374" fmla="*/ 1276490 h 2637168"/>
              <a:gd name="connsiteX375" fmla="*/ 2243759 w 2658173"/>
              <a:gd name="connsiteY375" fmla="*/ 1292817 h 2637168"/>
              <a:gd name="connsiteX376" fmla="*/ 2249325 w 2658173"/>
              <a:gd name="connsiteY376" fmla="*/ 1276490 h 2637168"/>
              <a:gd name="connsiteX377" fmla="*/ 2066640 w 2658173"/>
              <a:gd name="connsiteY377" fmla="*/ 1274017 h 2637168"/>
              <a:gd name="connsiteX378" fmla="*/ 2066970 w 2658173"/>
              <a:gd name="connsiteY378" fmla="*/ 1279624 h 2637168"/>
              <a:gd name="connsiteX379" fmla="*/ 2072247 w 2658173"/>
              <a:gd name="connsiteY379" fmla="*/ 1274347 h 2637168"/>
              <a:gd name="connsiteX380" fmla="*/ 2066640 w 2658173"/>
              <a:gd name="connsiteY380" fmla="*/ 1274017 h 2637168"/>
              <a:gd name="connsiteX381" fmla="*/ 2283338 w 2658173"/>
              <a:gd name="connsiteY381" fmla="*/ 1263792 h 2637168"/>
              <a:gd name="connsiteX382" fmla="*/ 2283338 w 2658173"/>
              <a:gd name="connsiteY382" fmla="*/ 1263792 h 2637168"/>
              <a:gd name="connsiteX383" fmla="*/ 1918546 w 2658173"/>
              <a:gd name="connsiteY383" fmla="*/ 1255875 h 2637168"/>
              <a:gd name="connsiteX384" fmla="*/ 1924483 w 2658173"/>
              <a:gd name="connsiteY384" fmla="*/ 1258513 h 2637168"/>
              <a:gd name="connsiteX385" fmla="*/ 1916567 w 2658173"/>
              <a:gd name="connsiteY385" fmla="*/ 1261152 h 2637168"/>
              <a:gd name="connsiteX386" fmla="*/ 1918546 w 2658173"/>
              <a:gd name="connsiteY386" fmla="*/ 1255875 h 2637168"/>
              <a:gd name="connsiteX387" fmla="*/ 1824998 w 2658173"/>
              <a:gd name="connsiteY387" fmla="*/ 1253113 h 2637168"/>
              <a:gd name="connsiteX388" fmla="*/ 1826854 w 2658173"/>
              <a:gd name="connsiteY388" fmla="*/ 1269069 h 2637168"/>
              <a:gd name="connsiteX389" fmla="*/ 1824998 w 2658173"/>
              <a:gd name="connsiteY389" fmla="*/ 1253113 h 2637168"/>
              <a:gd name="connsiteX390" fmla="*/ 2056416 w 2658173"/>
              <a:gd name="connsiteY390" fmla="*/ 1245322 h 2637168"/>
              <a:gd name="connsiteX391" fmla="*/ 2074886 w 2658173"/>
              <a:gd name="connsiteY391" fmla="*/ 1282263 h 2637168"/>
              <a:gd name="connsiteX392" fmla="*/ 2056416 w 2658173"/>
              <a:gd name="connsiteY392" fmla="*/ 1245322 h 2637168"/>
              <a:gd name="connsiteX393" fmla="*/ 161460 w 2658173"/>
              <a:gd name="connsiteY393" fmla="*/ 1244826 h 2637168"/>
              <a:gd name="connsiteX394" fmla="*/ 182981 w 2658173"/>
              <a:gd name="connsiteY394" fmla="*/ 1284901 h 2637168"/>
              <a:gd name="connsiteX395" fmla="*/ 148679 w 2658173"/>
              <a:gd name="connsiteY395" fmla="*/ 1245321 h 2637168"/>
              <a:gd name="connsiteX396" fmla="*/ 161460 w 2658173"/>
              <a:gd name="connsiteY396" fmla="*/ 1244826 h 2637168"/>
              <a:gd name="connsiteX397" fmla="*/ 2022114 w 2658173"/>
              <a:gd name="connsiteY397" fmla="*/ 1242683 h 2637168"/>
              <a:gd name="connsiteX398" fmla="*/ 2011558 w 2658173"/>
              <a:gd name="connsiteY398" fmla="*/ 1255876 h 2637168"/>
              <a:gd name="connsiteX399" fmla="*/ 2022114 w 2658173"/>
              <a:gd name="connsiteY399" fmla="*/ 1242683 h 2637168"/>
              <a:gd name="connsiteX400" fmla="*/ 1771442 w 2658173"/>
              <a:gd name="connsiteY400" fmla="*/ 1240044 h 2637168"/>
              <a:gd name="connsiteX401" fmla="*/ 1766165 w 2658173"/>
              <a:gd name="connsiteY401" fmla="*/ 1266430 h 2637168"/>
              <a:gd name="connsiteX402" fmla="*/ 1771442 w 2658173"/>
              <a:gd name="connsiteY402" fmla="*/ 1240044 h 2637168"/>
              <a:gd name="connsiteX403" fmla="*/ 1919206 w 2658173"/>
              <a:gd name="connsiteY403" fmla="*/ 1237405 h 2637168"/>
              <a:gd name="connsiteX404" fmla="*/ 1903565 w 2658173"/>
              <a:gd name="connsiteY404" fmla="*/ 1241327 h 2637168"/>
              <a:gd name="connsiteX405" fmla="*/ 1898300 w 2658173"/>
              <a:gd name="connsiteY405" fmla="*/ 1242388 h 2637168"/>
              <a:gd name="connsiteX406" fmla="*/ 1898427 w 2658173"/>
              <a:gd name="connsiteY406" fmla="*/ 1242311 h 2637168"/>
              <a:gd name="connsiteX407" fmla="*/ 1919206 w 2658173"/>
              <a:gd name="connsiteY407" fmla="*/ 1237405 h 2637168"/>
              <a:gd name="connsiteX408" fmla="*/ 719 w 2658173"/>
              <a:gd name="connsiteY408" fmla="*/ 1237405 h 2637168"/>
              <a:gd name="connsiteX409" fmla="*/ 29945 w 2658173"/>
              <a:gd name="connsiteY409" fmla="*/ 1237405 h 2637168"/>
              <a:gd name="connsiteX410" fmla="*/ 3559 w 2658173"/>
              <a:gd name="connsiteY410" fmla="*/ 1278964 h 2637168"/>
              <a:gd name="connsiteX411" fmla="*/ 719 w 2658173"/>
              <a:gd name="connsiteY411" fmla="*/ 1279089 h 2637168"/>
              <a:gd name="connsiteX412" fmla="*/ 297103 w 2658173"/>
              <a:gd name="connsiteY412" fmla="*/ 1227510 h 2637168"/>
              <a:gd name="connsiteX413" fmla="*/ 259503 w 2658173"/>
              <a:gd name="connsiteY413" fmla="*/ 1232127 h 2637168"/>
              <a:gd name="connsiteX414" fmla="*/ 296444 w 2658173"/>
              <a:gd name="connsiteY414" fmla="*/ 1271708 h 2637168"/>
              <a:gd name="connsiteX415" fmla="*/ 306998 w 2658173"/>
              <a:gd name="connsiteY415" fmla="*/ 1250597 h 2637168"/>
              <a:gd name="connsiteX416" fmla="*/ 297103 w 2658173"/>
              <a:gd name="connsiteY416" fmla="*/ 1227510 h 2637168"/>
              <a:gd name="connsiteX417" fmla="*/ 2158992 w 2658173"/>
              <a:gd name="connsiteY417" fmla="*/ 1215965 h 2637168"/>
              <a:gd name="connsiteX418" fmla="*/ 2164599 w 2658173"/>
              <a:gd name="connsiteY418" fmla="*/ 1216295 h 2637168"/>
              <a:gd name="connsiteX419" fmla="*/ 2159322 w 2658173"/>
              <a:gd name="connsiteY419" fmla="*/ 1221572 h 2637168"/>
              <a:gd name="connsiteX420" fmla="*/ 2158992 w 2658173"/>
              <a:gd name="connsiteY420" fmla="*/ 1215965 h 2637168"/>
              <a:gd name="connsiteX421" fmla="*/ 920 w 2658173"/>
              <a:gd name="connsiteY421" fmla="*/ 1208380 h 2637168"/>
              <a:gd name="connsiteX422" fmla="*/ 14115 w 2658173"/>
              <a:gd name="connsiteY422" fmla="*/ 1221574 h 2637168"/>
              <a:gd name="connsiteX423" fmla="*/ 920 w 2658173"/>
              <a:gd name="connsiteY423" fmla="*/ 1208380 h 2637168"/>
              <a:gd name="connsiteX424" fmla="*/ 1688852 w 2658173"/>
              <a:gd name="connsiteY424" fmla="*/ 1195579 h 2637168"/>
              <a:gd name="connsiteX425" fmla="*/ 1702836 w 2658173"/>
              <a:gd name="connsiteY425" fmla="*/ 1234766 h 2637168"/>
              <a:gd name="connsiteX426" fmla="*/ 1663257 w 2658173"/>
              <a:gd name="connsiteY426" fmla="*/ 1213657 h 2637168"/>
              <a:gd name="connsiteX427" fmla="*/ 1676120 w 2658173"/>
              <a:gd name="connsiteY427" fmla="*/ 1195805 h 2637168"/>
              <a:gd name="connsiteX428" fmla="*/ 1688852 w 2658173"/>
              <a:gd name="connsiteY428" fmla="*/ 1195579 h 2637168"/>
              <a:gd name="connsiteX429" fmla="*/ 1861155 w 2658173"/>
              <a:gd name="connsiteY429" fmla="*/ 1195187 h 2637168"/>
              <a:gd name="connsiteX430" fmla="*/ 1855878 w 2658173"/>
              <a:gd name="connsiteY430" fmla="*/ 1211019 h 2637168"/>
              <a:gd name="connsiteX431" fmla="*/ 1861155 w 2658173"/>
              <a:gd name="connsiteY431" fmla="*/ 1195187 h 2637168"/>
              <a:gd name="connsiteX432" fmla="*/ 1890181 w 2658173"/>
              <a:gd name="connsiteY432" fmla="*/ 1195186 h 2637168"/>
              <a:gd name="connsiteX433" fmla="*/ 1895004 w 2658173"/>
              <a:gd name="connsiteY433" fmla="*/ 1243053 h 2637168"/>
              <a:gd name="connsiteX434" fmla="*/ 1898300 w 2658173"/>
              <a:gd name="connsiteY434" fmla="*/ 1242388 h 2637168"/>
              <a:gd name="connsiteX435" fmla="*/ 1887542 w 2658173"/>
              <a:gd name="connsiteY435" fmla="*/ 1248949 h 2637168"/>
              <a:gd name="connsiteX436" fmla="*/ 1895458 w 2658173"/>
              <a:gd name="connsiteY436" fmla="*/ 1266430 h 2637168"/>
              <a:gd name="connsiteX437" fmla="*/ 1832130 w 2658173"/>
              <a:gd name="connsiteY437" fmla="*/ 1263792 h 2637168"/>
              <a:gd name="connsiteX438" fmla="*/ 1890181 w 2658173"/>
              <a:gd name="connsiteY438" fmla="*/ 1195186 h 2637168"/>
              <a:gd name="connsiteX439" fmla="*/ 53693 w 2658173"/>
              <a:gd name="connsiteY439" fmla="*/ 1187271 h 2637168"/>
              <a:gd name="connsiteX440" fmla="*/ 109106 w 2658173"/>
              <a:gd name="connsiteY440" fmla="*/ 1208380 h 2637168"/>
              <a:gd name="connsiteX441" fmla="*/ 19391 w 2658173"/>
              <a:gd name="connsiteY441" fmla="*/ 1218935 h 2637168"/>
              <a:gd name="connsiteX442" fmla="*/ 53693 w 2658173"/>
              <a:gd name="connsiteY442" fmla="*/ 1187271 h 2637168"/>
              <a:gd name="connsiteX443" fmla="*/ 1904694 w 2658173"/>
              <a:gd name="connsiteY443" fmla="*/ 1179356 h 2637168"/>
              <a:gd name="connsiteX444" fmla="*/ 1913929 w 2658173"/>
              <a:gd name="connsiteY444" fmla="*/ 1187272 h 2637168"/>
              <a:gd name="connsiteX445" fmla="*/ 1895458 w 2658173"/>
              <a:gd name="connsiteY445" fmla="*/ 1187272 h 2637168"/>
              <a:gd name="connsiteX446" fmla="*/ 1904694 w 2658173"/>
              <a:gd name="connsiteY446" fmla="*/ 1179356 h 2637168"/>
              <a:gd name="connsiteX447" fmla="*/ 2053777 w 2658173"/>
              <a:gd name="connsiteY447" fmla="*/ 1176716 h 2637168"/>
              <a:gd name="connsiteX448" fmla="*/ 1921844 w 2658173"/>
              <a:gd name="connsiteY448" fmla="*/ 1274346 h 2637168"/>
              <a:gd name="connsiteX449" fmla="*/ 2053777 w 2658173"/>
              <a:gd name="connsiteY449" fmla="*/ 1176716 h 2637168"/>
              <a:gd name="connsiteX450" fmla="*/ 367687 w 2658173"/>
              <a:gd name="connsiteY450" fmla="*/ 1163522 h 2637168"/>
              <a:gd name="connsiteX451" fmla="*/ 407267 w 2658173"/>
              <a:gd name="connsiteY451" fmla="*/ 1205741 h 2637168"/>
              <a:gd name="connsiteX452" fmla="*/ 367687 w 2658173"/>
              <a:gd name="connsiteY452" fmla="*/ 1163522 h 2637168"/>
              <a:gd name="connsiteX453" fmla="*/ 1592014 w 2658173"/>
              <a:gd name="connsiteY453" fmla="*/ 1150329 h 2637168"/>
              <a:gd name="connsiteX454" fmla="*/ 1592014 w 2658173"/>
              <a:gd name="connsiteY454" fmla="*/ 1150329 h 2637168"/>
              <a:gd name="connsiteX455" fmla="*/ 2217373 w 2658173"/>
              <a:gd name="connsiteY455" fmla="*/ 1137137 h 2637168"/>
              <a:gd name="connsiteX456" fmla="*/ 2185709 w 2658173"/>
              <a:gd name="connsiteY456" fmla="*/ 1163523 h 2637168"/>
              <a:gd name="connsiteX457" fmla="*/ 2217373 w 2658173"/>
              <a:gd name="connsiteY457" fmla="*/ 1137137 h 2637168"/>
              <a:gd name="connsiteX458" fmla="*/ 1742418 w 2658173"/>
              <a:gd name="connsiteY458" fmla="*/ 1137136 h 2637168"/>
              <a:gd name="connsiteX459" fmla="*/ 1729223 w 2658173"/>
              <a:gd name="connsiteY459" fmla="*/ 1147691 h 2637168"/>
              <a:gd name="connsiteX460" fmla="*/ 1742418 w 2658173"/>
              <a:gd name="connsiteY460" fmla="*/ 1137136 h 2637168"/>
              <a:gd name="connsiteX461" fmla="*/ 719 w 2658173"/>
              <a:gd name="connsiteY461" fmla="*/ 1126605 h 2637168"/>
              <a:gd name="connsiteX462" fmla="*/ 32015 w 2658173"/>
              <a:gd name="connsiteY462" fmla="*/ 1133892 h 2637168"/>
              <a:gd name="connsiteX463" fmla="*/ 53693 w 2658173"/>
              <a:gd name="connsiteY463" fmla="*/ 1142414 h 2637168"/>
              <a:gd name="connsiteX464" fmla="*/ 14897 w 2658173"/>
              <a:gd name="connsiteY464" fmla="*/ 1153547 h 2637168"/>
              <a:gd name="connsiteX465" fmla="*/ 719 w 2658173"/>
              <a:gd name="connsiteY465" fmla="*/ 1151426 h 2637168"/>
              <a:gd name="connsiteX466" fmla="*/ 452124 w 2658173"/>
              <a:gd name="connsiteY466" fmla="*/ 1121304 h 2637168"/>
              <a:gd name="connsiteX467" fmla="*/ 478509 w 2658173"/>
              <a:gd name="connsiteY467" fmla="*/ 1176715 h 2637168"/>
              <a:gd name="connsiteX468" fmla="*/ 452124 w 2658173"/>
              <a:gd name="connsiteY468" fmla="*/ 1121304 h 2637168"/>
              <a:gd name="connsiteX469" fmla="*/ 1929761 w 2658173"/>
              <a:gd name="connsiteY469" fmla="*/ 1092279 h 2637168"/>
              <a:gd name="connsiteX470" fmla="*/ 1874348 w 2658173"/>
              <a:gd name="connsiteY470" fmla="*/ 1189909 h 2637168"/>
              <a:gd name="connsiteX471" fmla="*/ 1929761 w 2658173"/>
              <a:gd name="connsiteY471" fmla="*/ 1092279 h 2637168"/>
              <a:gd name="connsiteX472" fmla="*/ 1807398 w 2658173"/>
              <a:gd name="connsiteY472" fmla="*/ 1088023 h 2637168"/>
              <a:gd name="connsiteX473" fmla="*/ 1813660 w 2658173"/>
              <a:gd name="connsiteY473" fmla="*/ 1110751 h 2637168"/>
              <a:gd name="connsiteX474" fmla="*/ 1807398 w 2658173"/>
              <a:gd name="connsiteY474" fmla="*/ 1088023 h 2637168"/>
              <a:gd name="connsiteX475" fmla="*/ 1737138 w 2658173"/>
              <a:gd name="connsiteY475" fmla="*/ 1073810 h 2637168"/>
              <a:gd name="connsiteX476" fmla="*/ 1737138 w 2658173"/>
              <a:gd name="connsiteY476" fmla="*/ 1073810 h 2637168"/>
              <a:gd name="connsiteX477" fmla="*/ 1763526 w 2658173"/>
              <a:gd name="connsiteY477" fmla="*/ 1065892 h 2637168"/>
              <a:gd name="connsiteX478" fmla="*/ 1750332 w 2658173"/>
              <a:gd name="connsiteY478" fmla="*/ 1073808 h 2637168"/>
              <a:gd name="connsiteX479" fmla="*/ 1763526 w 2658173"/>
              <a:gd name="connsiteY479" fmla="*/ 1065892 h 2637168"/>
              <a:gd name="connsiteX480" fmla="*/ 2046562 w 2658173"/>
              <a:gd name="connsiteY480" fmla="*/ 1031549 h 2637168"/>
              <a:gd name="connsiteX481" fmla="*/ 2051139 w 2658173"/>
              <a:gd name="connsiteY481" fmla="*/ 1050061 h 2637168"/>
              <a:gd name="connsiteX482" fmla="*/ 2019474 w 2658173"/>
              <a:gd name="connsiteY482" fmla="*/ 1076447 h 2637168"/>
              <a:gd name="connsiteX483" fmla="*/ 2046562 w 2658173"/>
              <a:gd name="connsiteY483" fmla="*/ 1031549 h 2637168"/>
              <a:gd name="connsiteX484" fmla="*/ 426479 w 2658173"/>
              <a:gd name="connsiteY484" fmla="*/ 1025200 h 2637168"/>
              <a:gd name="connsiteX485" fmla="*/ 409905 w 2658173"/>
              <a:gd name="connsiteY485" fmla="*/ 1031590 h 2637168"/>
              <a:gd name="connsiteX486" fmla="*/ 460039 w 2658173"/>
              <a:gd name="connsiteY486" fmla="*/ 1113388 h 2637168"/>
              <a:gd name="connsiteX487" fmla="*/ 473232 w 2658173"/>
              <a:gd name="connsiteY487" fmla="*/ 1097556 h 2637168"/>
              <a:gd name="connsiteX488" fmla="*/ 426479 w 2658173"/>
              <a:gd name="connsiteY488" fmla="*/ 1025200 h 2637168"/>
              <a:gd name="connsiteX489" fmla="*/ 2301863 w 2658173"/>
              <a:gd name="connsiteY489" fmla="*/ 1006147 h 2637168"/>
              <a:gd name="connsiteX490" fmla="*/ 2315580 w 2658173"/>
              <a:gd name="connsiteY490" fmla="*/ 1006895 h 2637168"/>
              <a:gd name="connsiteX491" fmla="*/ 2333474 w 2658173"/>
              <a:gd name="connsiteY491" fmla="*/ 1023675 h 2637168"/>
              <a:gd name="connsiteX492" fmla="*/ 2256952 w 2658173"/>
              <a:gd name="connsiteY492" fmla="*/ 1065893 h 2637168"/>
              <a:gd name="connsiteX493" fmla="*/ 2301863 w 2658173"/>
              <a:gd name="connsiteY493" fmla="*/ 1006147 h 2637168"/>
              <a:gd name="connsiteX494" fmla="*/ 1782986 w 2658173"/>
              <a:gd name="connsiteY494" fmla="*/ 1005493 h 2637168"/>
              <a:gd name="connsiteX495" fmla="*/ 1789913 w 2658173"/>
              <a:gd name="connsiteY495" fmla="*/ 1007843 h 2637168"/>
              <a:gd name="connsiteX496" fmla="*/ 1774080 w 2658173"/>
              <a:gd name="connsiteY496" fmla="*/ 1023675 h 2637168"/>
              <a:gd name="connsiteX497" fmla="*/ 1782986 w 2658173"/>
              <a:gd name="connsiteY497" fmla="*/ 1005493 h 2637168"/>
              <a:gd name="connsiteX498" fmla="*/ 1980673 w 2658173"/>
              <a:gd name="connsiteY498" fmla="*/ 1001113 h 2637168"/>
              <a:gd name="connsiteX499" fmla="*/ 1990450 w 2658173"/>
              <a:gd name="connsiteY499" fmla="*/ 1007843 h 2637168"/>
              <a:gd name="connsiteX500" fmla="*/ 1971978 w 2658173"/>
              <a:gd name="connsiteY500" fmla="*/ 1052700 h 2637168"/>
              <a:gd name="connsiteX501" fmla="*/ 1980673 w 2658173"/>
              <a:gd name="connsiteY501" fmla="*/ 1001113 h 2637168"/>
              <a:gd name="connsiteX502" fmla="*/ 82719 w 2658173"/>
              <a:gd name="connsiteY502" fmla="*/ 986734 h 2637168"/>
              <a:gd name="connsiteX503" fmla="*/ 219928 w 2658173"/>
              <a:gd name="connsiteY503" fmla="*/ 1108112 h 2637168"/>
              <a:gd name="connsiteX504" fmla="*/ 82719 w 2658173"/>
              <a:gd name="connsiteY504" fmla="*/ 986734 h 2637168"/>
              <a:gd name="connsiteX505" fmla="*/ 1531325 w 2658173"/>
              <a:gd name="connsiteY505" fmla="*/ 957708 h 2637168"/>
              <a:gd name="connsiteX506" fmla="*/ 1523409 w 2658173"/>
              <a:gd name="connsiteY506" fmla="*/ 965624 h 2637168"/>
              <a:gd name="connsiteX507" fmla="*/ 1531325 w 2658173"/>
              <a:gd name="connsiteY507" fmla="*/ 957708 h 2637168"/>
              <a:gd name="connsiteX508" fmla="*/ 719 w 2658173"/>
              <a:gd name="connsiteY508" fmla="*/ 953833 h 2637168"/>
              <a:gd name="connsiteX509" fmla="*/ 17737 w 2658173"/>
              <a:gd name="connsiteY509" fmla="*/ 971231 h 2637168"/>
              <a:gd name="connsiteX510" fmla="*/ 148564 w 2658173"/>
              <a:gd name="connsiteY510" fmla="*/ 1107536 h 2637168"/>
              <a:gd name="connsiteX511" fmla="*/ 139037 w 2658173"/>
              <a:gd name="connsiteY511" fmla="*/ 1099180 h 2637168"/>
              <a:gd name="connsiteX512" fmla="*/ 101184 w 2658173"/>
              <a:gd name="connsiteY512" fmla="*/ 1060615 h 2637168"/>
              <a:gd name="connsiteX513" fmla="*/ 719 w 2658173"/>
              <a:gd name="connsiteY513" fmla="*/ 955812 h 2637168"/>
              <a:gd name="connsiteX514" fmla="*/ 1454804 w 2658173"/>
              <a:gd name="connsiteY514" fmla="*/ 949792 h 2637168"/>
              <a:gd name="connsiteX515" fmla="*/ 1454804 w 2658173"/>
              <a:gd name="connsiteY515" fmla="*/ 949792 h 2637168"/>
              <a:gd name="connsiteX516" fmla="*/ 2201211 w 2658173"/>
              <a:gd name="connsiteY516" fmla="*/ 946824 h 2637168"/>
              <a:gd name="connsiteX517" fmla="*/ 2212096 w 2658173"/>
              <a:gd name="connsiteY517" fmla="*/ 960348 h 2637168"/>
              <a:gd name="connsiteX518" fmla="*/ 2188348 w 2658173"/>
              <a:gd name="connsiteY518" fmla="*/ 962986 h 2637168"/>
              <a:gd name="connsiteX519" fmla="*/ 2201211 w 2658173"/>
              <a:gd name="connsiteY519" fmla="*/ 946824 h 2637168"/>
              <a:gd name="connsiteX520" fmla="*/ 327116 w 2658173"/>
              <a:gd name="connsiteY520" fmla="*/ 943856 h 2637168"/>
              <a:gd name="connsiteX521" fmla="*/ 330744 w 2658173"/>
              <a:gd name="connsiteY521" fmla="*/ 952432 h 2637168"/>
              <a:gd name="connsiteX522" fmla="*/ 317550 w 2658173"/>
              <a:gd name="connsiteY522" fmla="*/ 947155 h 2637168"/>
              <a:gd name="connsiteX523" fmla="*/ 327116 w 2658173"/>
              <a:gd name="connsiteY523" fmla="*/ 943856 h 2637168"/>
              <a:gd name="connsiteX524" fmla="*/ 1486262 w 2658173"/>
              <a:gd name="connsiteY524" fmla="*/ 933053 h 2637168"/>
              <a:gd name="connsiteX525" fmla="*/ 1473275 w 2658173"/>
              <a:gd name="connsiteY525" fmla="*/ 970901 h 2637168"/>
              <a:gd name="connsiteX526" fmla="*/ 1486262 w 2658173"/>
              <a:gd name="connsiteY526" fmla="*/ 933053 h 2637168"/>
              <a:gd name="connsiteX527" fmla="*/ 1368224 w 2658173"/>
              <a:gd name="connsiteY527" fmla="*/ 922994 h 2637168"/>
              <a:gd name="connsiteX528" fmla="*/ 1383561 w 2658173"/>
              <a:gd name="connsiteY528" fmla="*/ 926045 h 2637168"/>
              <a:gd name="connsiteX529" fmla="*/ 1328149 w 2658173"/>
              <a:gd name="connsiteY529" fmla="*/ 944516 h 2637168"/>
              <a:gd name="connsiteX530" fmla="*/ 1368224 w 2658173"/>
              <a:gd name="connsiteY530" fmla="*/ 922994 h 2637168"/>
              <a:gd name="connsiteX531" fmla="*/ 1840047 w 2658173"/>
              <a:gd name="connsiteY531" fmla="*/ 910213 h 2637168"/>
              <a:gd name="connsiteX532" fmla="*/ 1766164 w 2658173"/>
              <a:gd name="connsiteY532" fmla="*/ 960347 h 2637168"/>
              <a:gd name="connsiteX533" fmla="*/ 1840047 w 2658173"/>
              <a:gd name="connsiteY533" fmla="*/ 910213 h 2637168"/>
              <a:gd name="connsiteX534" fmla="*/ 1035260 w 2658173"/>
              <a:gd name="connsiteY534" fmla="*/ 910212 h 2637168"/>
              <a:gd name="connsiteX535" fmla="*/ 1029983 w 2658173"/>
              <a:gd name="connsiteY535" fmla="*/ 915490 h 2637168"/>
              <a:gd name="connsiteX536" fmla="*/ 1035260 w 2658173"/>
              <a:gd name="connsiteY536" fmla="*/ 910212 h 2637168"/>
              <a:gd name="connsiteX537" fmla="*/ 1940314 w 2658173"/>
              <a:gd name="connsiteY537" fmla="*/ 902297 h 2637168"/>
              <a:gd name="connsiteX538" fmla="*/ 1895457 w 2658173"/>
              <a:gd name="connsiteY538" fmla="*/ 944515 h 2637168"/>
              <a:gd name="connsiteX539" fmla="*/ 1940314 w 2658173"/>
              <a:gd name="connsiteY539" fmla="*/ 902297 h 2637168"/>
              <a:gd name="connsiteX540" fmla="*/ 1544518 w 2658173"/>
              <a:gd name="connsiteY540" fmla="*/ 894382 h 2637168"/>
              <a:gd name="connsiteX541" fmla="*/ 1544518 w 2658173"/>
              <a:gd name="connsiteY541" fmla="*/ 894382 h 2637168"/>
              <a:gd name="connsiteX542" fmla="*/ 478509 w 2658173"/>
              <a:gd name="connsiteY542" fmla="*/ 873271 h 2637168"/>
              <a:gd name="connsiteX543" fmla="*/ 623635 w 2658173"/>
              <a:gd name="connsiteY543" fmla="*/ 1002565 h 2637168"/>
              <a:gd name="connsiteX544" fmla="*/ 478509 w 2658173"/>
              <a:gd name="connsiteY544" fmla="*/ 873271 h 2637168"/>
              <a:gd name="connsiteX545" fmla="*/ 391442 w 2658173"/>
              <a:gd name="connsiteY545" fmla="*/ 867996 h 2637168"/>
              <a:gd name="connsiteX546" fmla="*/ 399358 w 2658173"/>
              <a:gd name="connsiteY546" fmla="*/ 881189 h 2637168"/>
              <a:gd name="connsiteX547" fmla="*/ 391442 w 2658173"/>
              <a:gd name="connsiteY547" fmla="*/ 867996 h 2637168"/>
              <a:gd name="connsiteX548" fmla="*/ 1222104 w 2658173"/>
              <a:gd name="connsiteY548" fmla="*/ 841583 h 2637168"/>
              <a:gd name="connsiteX549" fmla="*/ 1225243 w 2658173"/>
              <a:gd name="connsiteY549" fmla="*/ 846886 h 2637168"/>
              <a:gd name="connsiteX550" fmla="*/ 1222104 w 2658173"/>
              <a:gd name="connsiteY550" fmla="*/ 841583 h 2637168"/>
              <a:gd name="connsiteX551" fmla="*/ 571533 w 2658173"/>
              <a:gd name="connsiteY551" fmla="*/ 836991 h 2637168"/>
              <a:gd name="connsiteX552" fmla="*/ 578789 w 2658173"/>
              <a:gd name="connsiteY552" fmla="*/ 841608 h 2637168"/>
              <a:gd name="connsiteX553" fmla="*/ 568235 w 2658173"/>
              <a:gd name="connsiteY553" fmla="*/ 844247 h 2637168"/>
              <a:gd name="connsiteX554" fmla="*/ 571533 w 2658173"/>
              <a:gd name="connsiteY554" fmla="*/ 836991 h 2637168"/>
              <a:gd name="connsiteX555" fmla="*/ 1939984 w 2658173"/>
              <a:gd name="connsiteY555" fmla="*/ 836001 h 2637168"/>
              <a:gd name="connsiteX556" fmla="*/ 1945591 w 2658173"/>
              <a:gd name="connsiteY556" fmla="*/ 836331 h 2637168"/>
              <a:gd name="connsiteX557" fmla="*/ 1940314 w 2658173"/>
              <a:gd name="connsiteY557" fmla="*/ 841608 h 2637168"/>
              <a:gd name="connsiteX558" fmla="*/ 1939984 w 2658173"/>
              <a:gd name="connsiteY558" fmla="*/ 836001 h 2637168"/>
              <a:gd name="connsiteX559" fmla="*/ 840542 w 2658173"/>
              <a:gd name="connsiteY559" fmla="*/ 832456 h 2637168"/>
              <a:gd name="connsiteX560" fmla="*/ 850561 w 2658173"/>
              <a:gd name="connsiteY560" fmla="*/ 849525 h 2637168"/>
              <a:gd name="connsiteX561" fmla="*/ 834729 w 2658173"/>
              <a:gd name="connsiteY561" fmla="*/ 836332 h 2637168"/>
              <a:gd name="connsiteX562" fmla="*/ 840542 w 2658173"/>
              <a:gd name="connsiteY562" fmla="*/ 832456 h 2637168"/>
              <a:gd name="connsiteX563" fmla="*/ 1338786 w 2658173"/>
              <a:gd name="connsiteY563" fmla="*/ 815510 h 2637168"/>
              <a:gd name="connsiteX564" fmla="*/ 1343981 w 2658173"/>
              <a:gd name="connsiteY564" fmla="*/ 833693 h 2637168"/>
              <a:gd name="connsiteX565" fmla="*/ 1342510 w 2658173"/>
              <a:gd name="connsiteY565" fmla="*/ 844433 h 2637168"/>
              <a:gd name="connsiteX566" fmla="*/ 1341526 w 2658173"/>
              <a:gd name="connsiteY566" fmla="*/ 847016 h 2637168"/>
              <a:gd name="connsiteX567" fmla="*/ 1340859 w 2658173"/>
              <a:gd name="connsiteY567" fmla="*/ 847260 h 2637168"/>
              <a:gd name="connsiteX568" fmla="*/ 1338879 w 2658173"/>
              <a:gd name="connsiteY568" fmla="*/ 840882 h 2637168"/>
              <a:gd name="connsiteX569" fmla="*/ 1338786 w 2658173"/>
              <a:gd name="connsiteY569" fmla="*/ 815510 h 2637168"/>
              <a:gd name="connsiteX570" fmla="*/ 2169876 w 2658173"/>
              <a:gd name="connsiteY570" fmla="*/ 807306 h 2637168"/>
              <a:gd name="connsiteX571" fmla="*/ 2114617 w 2658173"/>
              <a:gd name="connsiteY571" fmla="*/ 858244 h 2637168"/>
              <a:gd name="connsiteX572" fmla="*/ 2096942 w 2658173"/>
              <a:gd name="connsiteY572" fmla="*/ 863955 h 2637168"/>
              <a:gd name="connsiteX573" fmla="*/ 2078513 w 2658173"/>
              <a:gd name="connsiteY573" fmla="*/ 875911 h 2637168"/>
              <a:gd name="connsiteX574" fmla="*/ 2076897 w 2658173"/>
              <a:gd name="connsiteY574" fmla="*/ 876932 h 2637168"/>
              <a:gd name="connsiteX575" fmla="*/ 2037944 w 2658173"/>
              <a:gd name="connsiteY575" fmla="*/ 894382 h 2637168"/>
              <a:gd name="connsiteX576" fmla="*/ 2059589 w 2658173"/>
              <a:gd name="connsiteY576" fmla="*/ 887868 h 2637168"/>
              <a:gd name="connsiteX577" fmla="*/ 2076897 w 2658173"/>
              <a:gd name="connsiteY577" fmla="*/ 876932 h 2637168"/>
              <a:gd name="connsiteX578" fmla="*/ 2110837 w 2658173"/>
              <a:gd name="connsiteY578" fmla="*/ 861729 h 2637168"/>
              <a:gd name="connsiteX579" fmla="*/ 2114617 w 2658173"/>
              <a:gd name="connsiteY579" fmla="*/ 858244 h 2637168"/>
              <a:gd name="connsiteX580" fmla="*/ 2117103 w 2658173"/>
              <a:gd name="connsiteY580" fmla="*/ 857441 h 2637168"/>
              <a:gd name="connsiteX581" fmla="*/ 1990448 w 2658173"/>
              <a:gd name="connsiteY581" fmla="*/ 944516 h 2637168"/>
              <a:gd name="connsiteX582" fmla="*/ 2024751 w 2658173"/>
              <a:gd name="connsiteY582" fmla="*/ 897021 h 2637168"/>
              <a:gd name="connsiteX583" fmla="*/ 2169876 w 2658173"/>
              <a:gd name="connsiteY583" fmla="*/ 807306 h 2637168"/>
              <a:gd name="connsiteX584" fmla="*/ 462683 w 2658173"/>
              <a:gd name="connsiteY584" fmla="*/ 778280 h 2637168"/>
              <a:gd name="connsiteX585" fmla="*/ 475876 w 2658173"/>
              <a:gd name="connsiteY585" fmla="*/ 791474 h 2637168"/>
              <a:gd name="connsiteX586" fmla="*/ 462683 w 2658173"/>
              <a:gd name="connsiteY586" fmla="*/ 778280 h 2637168"/>
              <a:gd name="connsiteX587" fmla="*/ 713360 w 2658173"/>
              <a:gd name="connsiteY587" fmla="*/ 767726 h 2637168"/>
              <a:gd name="connsiteX588" fmla="*/ 723914 w 2658173"/>
              <a:gd name="connsiteY588" fmla="*/ 809944 h 2637168"/>
              <a:gd name="connsiteX589" fmla="*/ 713360 w 2658173"/>
              <a:gd name="connsiteY589" fmla="*/ 767726 h 2637168"/>
              <a:gd name="connsiteX590" fmla="*/ 607482 w 2658173"/>
              <a:gd name="connsiteY590" fmla="*/ 765418 h 2637168"/>
              <a:gd name="connsiteX591" fmla="*/ 615727 w 2658173"/>
              <a:gd name="connsiteY591" fmla="*/ 775642 h 2637168"/>
              <a:gd name="connsiteX592" fmla="*/ 597257 w 2658173"/>
              <a:gd name="connsiteY592" fmla="*/ 773003 h 2637168"/>
              <a:gd name="connsiteX593" fmla="*/ 607482 w 2658173"/>
              <a:gd name="connsiteY593" fmla="*/ 765418 h 2637168"/>
              <a:gd name="connsiteX594" fmla="*/ 2225288 w 2658173"/>
              <a:gd name="connsiteY594" fmla="*/ 765088 h 2637168"/>
              <a:gd name="connsiteX595" fmla="*/ 2217372 w 2658173"/>
              <a:gd name="connsiteY595" fmla="*/ 773004 h 2637168"/>
              <a:gd name="connsiteX596" fmla="*/ 2225288 w 2658173"/>
              <a:gd name="connsiteY596" fmla="*/ 765088 h 2637168"/>
              <a:gd name="connsiteX597" fmla="*/ 1148722 w 2658173"/>
              <a:gd name="connsiteY597" fmla="*/ 762449 h 2637168"/>
              <a:gd name="connsiteX598" fmla="*/ 1132890 w 2658173"/>
              <a:gd name="connsiteY598" fmla="*/ 812583 h 2637168"/>
              <a:gd name="connsiteX599" fmla="*/ 1088033 w 2658173"/>
              <a:gd name="connsiteY599" fmla="*/ 770365 h 2637168"/>
              <a:gd name="connsiteX600" fmla="*/ 1127612 w 2658173"/>
              <a:gd name="connsiteY600" fmla="*/ 802028 h 2637168"/>
              <a:gd name="connsiteX601" fmla="*/ 1148722 w 2658173"/>
              <a:gd name="connsiteY601" fmla="*/ 762449 h 2637168"/>
              <a:gd name="connsiteX602" fmla="*/ 1037899 w 2658173"/>
              <a:gd name="connsiteY602" fmla="*/ 754533 h 2637168"/>
              <a:gd name="connsiteX603" fmla="*/ 1016789 w 2658173"/>
              <a:gd name="connsiteY603" fmla="*/ 799390 h 2637168"/>
              <a:gd name="connsiteX604" fmla="*/ 1037899 w 2658173"/>
              <a:gd name="connsiteY604" fmla="*/ 754533 h 2637168"/>
              <a:gd name="connsiteX605" fmla="*/ 1381417 w 2658173"/>
              <a:gd name="connsiteY605" fmla="*/ 753955 h 2637168"/>
              <a:gd name="connsiteX606" fmla="*/ 1388838 w 2658173"/>
              <a:gd name="connsiteY606" fmla="*/ 765087 h 2637168"/>
              <a:gd name="connsiteX607" fmla="*/ 1380922 w 2658173"/>
              <a:gd name="connsiteY607" fmla="*/ 759810 h 2637168"/>
              <a:gd name="connsiteX608" fmla="*/ 1381417 w 2658173"/>
              <a:gd name="connsiteY608" fmla="*/ 753955 h 2637168"/>
              <a:gd name="connsiteX609" fmla="*/ 792505 w 2658173"/>
              <a:gd name="connsiteY609" fmla="*/ 746617 h 2637168"/>
              <a:gd name="connsiteX610" fmla="*/ 803059 w 2658173"/>
              <a:gd name="connsiteY610" fmla="*/ 796751 h 2637168"/>
              <a:gd name="connsiteX611" fmla="*/ 792505 w 2658173"/>
              <a:gd name="connsiteY611" fmla="*/ 746617 h 2637168"/>
              <a:gd name="connsiteX612" fmla="*/ 1628955 w 2658173"/>
              <a:gd name="connsiteY612" fmla="*/ 741340 h 2637168"/>
              <a:gd name="connsiteX613" fmla="*/ 1610484 w 2658173"/>
              <a:gd name="connsiteY613" fmla="*/ 765089 h 2637168"/>
              <a:gd name="connsiteX614" fmla="*/ 1628955 w 2658173"/>
              <a:gd name="connsiteY614" fmla="*/ 741340 h 2637168"/>
              <a:gd name="connsiteX615" fmla="*/ 1317265 w 2658173"/>
              <a:gd name="connsiteY615" fmla="*/ 717921 h 2637168"/>
              <a:gd name="connsiteX616" fmla="*/ 1325510 w 2658173"/>
              <a:gd name="connsiteY616" fmla="*/ 720230 h 2637168"/>
              <a:gd name="connsiteX617" fmla="*/ 1314956 w 2658173"/>
              <a:gd name="connsiteY617" fmla="*/ 725508 h 2637168"/>
              <a:gd name="connsiteX618" fmla="*/ 1317265 w 2658173"/>
              <a:gd name="connsiteY618" fmla="*/ 717921 h 2637168"/>
              <a:gd name="connsiteX619" fmla="*/ 1681727 w 2658173"/>
              <a:gd name="connsiteY619" fmla="*/ 707037 h 2637168"/>
              <a:gd name="connsiteX620" fmla="*/ 1634232 w 2658173"/>
              <a:gd name="connsiteY620" fmla="*/ 778281 h 2637168"/>
              <a:gd name="connsiteX621" fmla="*/ 1681727 w 2658173"/>
              <a:gd name="connsiteY621" fmla="*/ 707037 h 2637168"/>
              <a:gd name="connsiteX622" fmla="*/ 1486468 w 2658173"/>
              <a:gd name="connsiteY622" fmla="*/ 680651 h 2637168"/>
              <a:gd name="connsiteX623" fmla="*/ 1409948 w 2658173"/>
              <a:gd name="connsiteY623" fmla="*/ 770365 h 2637168"/>
              <a:gd name="connsiteX624" fmla="*/ 1349258 w 2658173"/>
              <a:gd name="connsiteY624" fmla="*/ 817861 h 2637168"/>
              <a:gd name="connsiteX625" fmla="*/ 1486468 w 2658173"/>
              <a:gd name="connsiteY625" fmla="*/ 680651 h 2637168"/>
              <a:gd name="connsiteX626" fmla="*/ 1644787 w 2658173"/>
              <a:gd name="connsiteY626" fmla="*/ 667458 h 2637168"/>
              <a:gd name="connsiteX627" fmla="*/ 1592013 w 2658173"/>
              <a:gd name="connsiteY627" fmla="*/ 693844 h 2637168"/>
              <a:gd name="connsiteX628" fmla="*/ 1644787 w 2658173"/>
              <a:gd name="connsiteY628" fmla="*/ 667458 h 2637168"/>
              <a:gd name="connsiteX629" fmla="*/ 1188302 w 2658173"/>
              <a:gd name="connsiteY629" fmla="*/ 662181 h 2637168"/>
              <a:gd name="connsiteX630" fmla="*/ 1177747 w 2658173"/>
              <a:gd name="connsiteY630" fmla="*/ 704399 h 2637168"/>
              <a:gd name="connsiteX631" fmla="*/ 1188302 w 2658173"/>
              <a:gd name="connsiteY631" fmla="*/ 662181 h 2637168"/>
              <a:gd name="connsiteX632" fmla="*/ 2111826 w 2658173"/>
              <a:gd name="connsiteY632" fmla="*/ 651626 h 2637168"/>
              <a:gd name="connsiteX633" fmla="*/ 2111826 w 2658173"/>
              <a:gd name="connsiteY633" fmla="*/ 651626 h 2637168"/>
              <a:gd name="connsiteX634" fmla="*/ 2074887 w 2658173"/>
              <a:gd name="connsiteY634" fmla="*/ 651626 h 2637168"/>
              <a:gd name="connsiteX635" fmla="*/ 2074887 w 2658173"/>
              <a:gd name="connsiteY635" fmla="*/ 651626 h 2637168"/>
              <a:gd name="connsiteX636" fmla="*/ 890140 w 2658173"/>
              <a:gd name="connsiteY636" fmla="*/ 648987 h 2637168"/>
              <a:gd name="connsiteX637" fmla="*/ 1022067 w 2658173"/>
              <a:gd name="connsiteY637" fmla="*/ 870634 h 2637168"/>
              <a:gd name="connsiteX638" fmla="*/ 890140 w 2658173"/>
              <a:gd name="connsiteY638" fmla="*/ 648987 h 2637168"/>
              <a:gd name="connsiteX639" fmla="*/ 1526049 w 2658173"/>
              <a:gd name="connsiteY639" fmla="*/ 635794 h 2637168"/>
              <a:gd name="connsiteX640" fmla="*/ 1491746 w 2658173"/>
              <a:gd name="connsiteY640" fmla="*/ 670097 h 2637168"/>
              <a:gd name="connsiteX641" fmla="*/ 1526049 w 2658173"/>
              <a:gd name="connsiteY641" fmla="*/ 635794 h 2637168"/>
              <a:gd name="connsiteX642" fmla="*/ 781951 w 2658173"/>
              <a:gd name="connsiteY642" fmla="*/ 633156 h 2637168"/>
              <a:gd name="connsiteX643" fmla="*/ 789867 w 2658173"/>
              <a:gd name="connsiteY643" fmla="*/ 691206 h 2637168"/>
              <a:gd name="connsiteX644" fmla="*/ 781951 w 2658173"/>
              <a:gd name="connsiteY644" fmla="*/ 633156 h 2637168"/>
              <a:gd name="connsiteX645" fmla="*/ 1285931 w 2658173"/>
              <a:gd name="connsiteY645" fmla="*/ 617323 h 2637168"/>
              <a:gd name="connsiteX646" fmla="*/ 1151360 w 2658173"/>
              <a:gd name="connsiteY646" fmla="*/ 926044 h 2637168"/>
              <a:gd name="connsiteX647" fmla="*/ 1304402 w 2658173"/>
              <a:gd name="connsiteY647" fmla="*/ 846885 h 2637168"/>
              <a:gd name="connsiteX648" fmla="*/ 1299124 w 2658173"/>
              <a:gd name="connsiteY648" fmla="*/ 878549 h 2637168"/>
              <a:gd name="connsiteX649" fmla="*/ 1312317 w 2658173"/>
              <a:gd name="connsiteY649" fmla="*/ 852162 h 2637168"/>
              <a:gd name="connsiteX650" fmla="*/ 1329778 w 2658173"/>
              <a:gd name="connsiteY650" fmla="*/ 851312 h 2637168"/>
              <a:gd name="connsiteX651" fmla="*/ 1340859 w 2658173"/>
              <a:gd name="connsiteY651" fmla="*/ 847260 h 2637168"/>
              <a:gd name="connsiteX652" fmla="*/ 1341117 w 2658173"/>
              <a:gd name="connsiteY652" fmla="*/ 848089 h 2637168"/>
              <a:gd name="connsiteX653" fmla="*/ 1341526 w 2658173"/>
              <a:gd name="connsiteY653" fmla="*/ 847016 h 2637168"/>
              <a:gd name="connsiteX654" fmla="*/ 1355525 w 2658173"/>
              <a:gd name="connsiteY654" fmla="*/ 841896 h 2637168"/>
              <a:gd name="connsiteX655" fmla="*/ 1441611 w 2658173"/>
              <a:gd name="connsiteY655" fmla="*/ 860078 h 2637168"/>
              <a:gd name="connsiteX656" fmla="*/ 1351897 w 2658173"/>
              <a:gd name="connsiteY656" fmla="*/ 1044783 h 2637168"/>
              <a:gd name="connsiteX657" fmla="*/ 1431056 w 2658173"/>
              <a:gd name="connsiteY657" fmla="*/ 867994 h 2637168"/>
              <a:gd name="connsiteX658" fmla="*/ 1462720 w 2658173"/>
              <a:gd name="connsiteY658" fmla="*/ 933960 h 2637168"/>
              <a:gd name="connsiteX659" fmla="*/ 1512854 w 2658173"/>
              <a:gd name="connsiteY659" fmla="*/ 696482 h 2637168"/>
              <a:gd name="connsiteX660" fmla="*/ 1515493 w 2658173"/>
              <a:gd name="connsiteY660" fmla="*/ 865355 h 2637168"/>
              <a:gd name="connsiteX661" fmla="*/ 1547157 w 2658173"/>
              <a:gd name="connsiteY661" fmla="*/ 809944 h 2637168"/>
              <a:gd name="connsiteX662" fmla="*/ 1560350 w 2658173"/>
              <a:gd name="connsiteY662" fmla="*/ 897019 h 2637168"/>
              <a:gd name="connsiteX663" fmla="*/ 1544518 w 2658173"/>
              <a:gd name="connsiteY663" fmla="*/ 854801 h 2637168"/>
              <a:gd name="connsiteX664" fmla="*/ 1507577 w 2658173"/>
              <a:gd name="connsiteY664" fmla="*/ 997288 h 2637168"/>
              <a:gd name="connsiteX665" fmla="*/ 1774080 w 2658173"/>
              <a:gd name="connsiteY665" fmla="*/ 780919 h 2637168"/>
              <a:gd name="connsiteX666" fmla="*/ 1774080 w 2658173"/>
              <a:gd name="connsiteY666" fmla="*/ 894381 h 2637168"/>
              <a:gd name="connsiteX667" fmla="*/ 1626316 w 2658173"/>
              <a:gd name="connsiteY667" fmla="*/ 1044783 h 2637168"/>
              <a:gd name="connsiteX668" fmla="*/ 1565627 w 2658173"/>
              <a:gd name="connsiteY668" fmla="*/ 1097556 h 2637168"/>
              <a:gd name="connsiteX669" fmla="*/ 1581459 w 2658173"/>
              <a:gd name="connsiteY669" fmla="*/ 1142413 h 2637168"/>
              <a:gd name="connsiteX670" fmla="*/ 1639509 w 2658173"/>
              <a:gd name="connsiteY670" fmla="*/ 1100195 h 2637168"/>
              <a:gd name="connsiteX671" fmla="*/ 1689644 w 2658173"/>
              <a:gd name="connsiteY671" fmla="*/ 1068531 h 2637168"/>
              <a:gd name="connsiteX672" fmla="*/ 1652702 w 2658173"/>
              <a:gd name="connsiteY672" fmla="*/ 1094917 h 2637168"/>
              <a:gd name="connsiteX673" fmla="*/ 1660618 w 2658173"/>
              <a:gd name="connsiteY673" fmla="*/ 1290178 h 2637168"/>
              <a:gd name="connsiteX674" fmla="*/ 1755610 w 2658173"/>
              <a:gd name="connsiteY674" fmla="*/ 1282262 h 2637168"/>
              <a:gd name="connsiteX675" fmla="*/ 1697559 w 2658173"/>
              <a:gd name="connsiteY675" fmla="*/ 1371976 h 2637168"/>
              <a:gd name="connsiteX676" fmla="*/ 1811021 w 2658173"/>
              <a:gd name="connsiteY676" fmla="*/ 1276985 h 2637168"/>
              <a:gd name="connsiteX677" fmla="*/ 1689644 w 2658173"/>
              <a:gd name="connsiteY677" fmla="*/ 1427387 h 2637168"/>
              <a:gd name="connsiteX678" fmla="*/ 1755610 w 2658173"/>
              <a:gd name="connsiteY678" fmla="*/ 1466967 h 2637168"/>
              <a:gd name="connsiteX679" fmla="*/ 1768803 w 2658173"/>
              <a:gd name="connsiteY679" fmla="*/ 1554042 h 2637168"/>
              <a:gd name="connsiteX680" fmla="*/ 1737139 w 2658173"/>
              <a:gd name="connsiteY680" fmla="*/ 1575152 h 2637168"/>
              <a:gd name="connsiteX681" fmla="*/ 1815969 w 2658173"/>
              <a:gd name="connsiteY681" fmla="*/ 1611763 h 2637168"/>
              <a:gd name="connsiteX682" fmla="*/ 1833700 w 2658173"/>
              <a:gd name="connsiteY682" fmla="*/ 1617428 h 2637168"/>
              <a:gd name="connsiteX683" fmla="*/ 1827843 w 2658173"/>
              <a:gd name="connsiteY683" fmla="*/ 1634191 h 2637168"/>
              <a:gd name="connsiteX684" fmla="*/ 1800466 w 2658173"/>
              <a:gd name="connsiteY684" fmla="*/ 1651672 h 2637168"/>
              <a:gd name="connsiteX685" fmla="*/ 1858517 w 2658173"/>
              <a:gd name="connsiteY685" fmla="*/ 1627924 h 2637168"/>
              <a:gd name="connsiteX686" fmla="*/ 1903374 w 2658173"/>
              <a:gd name="connsiteY686" fmla="*/ 1738747 h 2637168"/>
              <a:gd name="connsiteX687" fmla="*/ 1958785 w 2658173"/>
              <a:gd name="connsiteY687" fmla="*/ 1775689 h 2637168"/>
              <a:gd name="connsiteX688" fmla="*/ 1784635 w 2658173"/>
              <a:gd name="connsiteY688" fmla="*/ 1746663 h 2637168"/>
              <a:gd name="connsiteX689" fmla="*/ 1694921 w 2658173"/>
              <a:gd name="connsiteY689" fmla="*/ 1783604 h 2637168"/>
              <a:gd name="connsiteX690" fmla="*/ 1657980 w 2658173"/>
              <a:gd name="connsiteY690" fmla="*/ 1759856 h 2637168"/>
              <a:gd name="connsiteX691" fmla="*/ 1716030 w 2658173"/>
              <a:gd name="connsiteY691" fmla="*/ 1873318 h 2637168"/>
              <a:gd name="connsiteX692" fmla="*/ 1642148 w 2658173"/>
              <a:gd name="connsiteY692" fmla="*/ 1831100 h 2637168"/>
              <a:gd name="connsiteX693" fmla="*/ 1705475 w 2658173"/>
              <a:gd name="connsiteY693" fmla="*/ 1992057 h 2637168"/>
              <a:gd name="connsiteX694" fmla="*/ 1718669 w 2658173"/>
              <a:gd name="connsiteY694" fmla="*/ 2034275 h 2637168"/>
              <a:gd name="connsiteX695" fmla="*/ 1592014 w 2658173"/>
              <a:gd name="connsiteY695" fmla="*/ 1878595 h 2637168"/>
              <a:gd name="connsiteX696" fmla="*/ 1454804 w 2658173"/>
              <a:gd name="connsiteY696" fmla="*/ 1949839 h 2637168"/>
              <a:gd name="connsiteX697" fmla="*/ 1433695 w 2658173"/>
              <a:gd name="connsiteY697" fmla="*/ 2079132 h 2637168"/>
              <a:gd name="connsiteX698" fmla="*/ 1388838 w 2658173"/>
              <a:gd name="connsiteY698" fmla="*/ 2076494 h 2637168"/>
              <a:gd name="connsiteX699" fmla="*/ 1407309 w 2658173"/>
              <a:gd name="connsiteY699" fmla="*/ 2126628 h 2637168"/>
              <a:gd name="connsiteX700" fmla="*/ 1220434 w 2658173"/>
              <a:gd name="connsiteY700" fmla="*/ 2336137 h 2637168"/>
              <a:gd name="connsiteX701" fmla="*/ 1214432 w 2658173"/>
              <a:gd name="connsiteY701" fmla="*/ 2380765 h 2637168"/>
              <a:gd name="connsiteX702" fmla="*/ 1214688 w 2658173"/>
              <a:gd name="connsiteY702" fmla="*/ 2295501 h 2637168"/>
              <a:gd name="connsiteX703" fmla="*/ 1212049 w 2658173"/>
              <a:gd name="connsiteY703" fmla="*/ 2345635 h 2637168"/>
              <a:gd name="connsiteX704" fmla="*/ 1114419 w 2658173"/>
              <a:gd name="connsiteY704" fmla="*/ 2430072 h 2637168"/>
              <a:gd name="connsiteX705" fmla="*/ 1183024 w 2658173"/>
              <a:gd name="connsiteY705" fmla="*/ 2274392 h 2637168"/>
              <a:gd name="connsiteX706" fmla="*/ 1100278 w 2658173"/>
              <a:gd name="connsiteY706" fmla="*/ 2508948 h 2637168"/>
              <a:gd name="connsiteX707" fmla="*/ 1093207 w 2658173"/>
              <a:gd name="connsiteY707" fmla="*/ 2637168 h 2637168"/>
              <a:gd name="connsiteX708" fmla="*/ 1087531 w 2658173"/>
              <a:gd name="connsiteY708" fmla="*/ 2637168 h 2637168"/>
              <a:gd name="connsiteX709" fmla="*/ 1080117 w 2658173"/>
              <a:gd name="connsiteY709" fmla="*/ 2575197 h 2637168"/>
              <a:gd name="connsiteX710" fmla="*/ 1008873 w 2658173"/>
              <a:gd name="connsiteY710" fmla="*/ 2488122 h 2637168"/>
              <a:gd name="connsiteX711" fmla="*/ 1045814 w 2658173"/>
              <a:gd name="connsiteY711" fmla="*/ 2493399 h 2637168"/>
              <a:gd name="connsiteX712" fmla="*/ 1024705 w 2658173"/>
              <a:gd name="connsiteY712" fmla="*/ 2430072 h 2637168"/>
              <a:gd name="connsiteX713" fmla="*/ 1012404 w 2658173"/>
              <a:gd name="connsiteY713" fmla="*/ 2467229 h 2637168"/>
              <a:gd name="connsiteX714" fmla="*/ 1009525 w 2658173"/>
              <a:gd name="connsiteY714" fmla="*/ 2463709 h 2637168"/>
              <a:gd name="connsiteX715" fmla="*/ 1010409 w 2658173"/>
              <a:gd name="connsiteY715" fmla="*/ 2463499 h 2637168"/>
              <a:gd name="connsiteX716" fmla="*/ 1006235 w 2658173"/>
              <a:gd name="connsiteY716" fmla="*/ 2437988 h 2637168"/>
              <a:gd name="connsiteX717" fmla="*/ 1006884 w 2658173"/>
              <a:gd name="connsiteY717" fmla="*/ 2456387 h 2637168"/>
              <a:gd name="connsiteX718" fmla="*/ 1008027 w 2658173"/>
              <a:gd name="connsiteY718" fmla="*/ 2461878 h 2637168"/>
              <a:gd name="connsiteX719" fmla="*/ 1003596 w 2658173"/>
              <a:gd name="connsiteY719" fmla="*/ 2456458 h 2637168"/>
              <a:gd name="connsiteX720" fmla="*/ 1010136 w 2658173"/>
              <a:gd name="connsiteY720" fmla="*/ 2633918 h 2637168"/>
              <a:gd name="connsiteX721" fmla="*/ 1010227 w 2658173"/>
              <a:gd name="connsiteY721" fmla="*/ 2637168 h 2637168"/>
              <a:gd name="connsiteX722" fmla="*/ 986520 w 2658173"/>
              <a:gd name="connsiteY722" fmla="*/ 2637168 h 2637168"/>
              <a:gd name="connsiteX723" fmla="*/ 987177 w 2658173"/>
              <a:gd name="connsiteY723" fmla="*/ 2591658 h 2637168"/>
              <a:gd name="connsiteX724" fmla="*/ 979848 w 2658173"/>
              <a:gd name="connsiteY724" fmla="*/ 2387854 h 2637168"/>
              <a:gd name="connsiteX725" fmla="*/ 970572 w 2658173"/>
              <a:gd name="connsiteY725" fmla="*/ 2462066 h 2637168"/>
              <a:gd name="connsiteX726" fmla="*/ 970057 w 2658173"/>
              <a:gd name="connsiteY726" fmla="*/ 2467253 h 2637168"/>
              <a:gd name="connsiteX727" fmla="*/ 970052 w 2658173"/>
              <a:gd name="connsiteY727" fmla="*/ 2467255 h 2637168"/>
              <a:gd name="connsiteX728" fmla="*/ 969294 w 2658173"/>
              <a:gd name="connsiteY728" fmla="*/ 2474929 h 2637168"/>
              <a:gd name="connsiteX729" fmla="*/ 970057 w 2658173"/>
              <a:gd name="connsiteY729" fmla="*/ 2467253 h 2637168"/>
              <a:gd name="connsiteX730" fmla="*/ 971891 w 2658173"/>
              <a:gd name="connsiteY730" fmla="*/ 2466477 h 2637168"/>
              <a:gd name="connsiteX731" fmla="*/ 969294 w 2658173"/>
              <a:gd name="connsiteY731" fmla="*/ 2480206 h 2637168"/>
              <a:gd name="connsiteX732" fmla="*/ 949505 w 2658173"/>
              <a:gd name="connsiteY732" fmla="*/ 2602573 h 2637168"/>
              <a:gd name="connsiteX733" fmla="*/ 944938 w 2658173"/>
              <a:gd name="connsiteY733" fmla="*/ 2637168 h 2637168"/>
              <a:gd name="connsiteX734" fmla="*/ 895202 w 2658173"/>
              <a:gd name="connsiteY734" fmla="*/ 2637168 h 2637168"/>
              <a:gd name="connsiteX735" fmla="*/ 888392 w 2658173"/>
              <a:gd name="connsiteY735" fmla="*/ 2625997 h 2637168"/>
              <a:gd name="connsiteX736" fmla="*/ 867830 w 2658173"/>
              <a:gd name="connsiteY736" fmla="*/ 2620977 h 2637168"/>
              <a:gd name="connsiteX737" fmla="*/ 860327 w 2658173"/>
              <a:gd name="connsiteY737" fmla="*/ 2637168 h 2637168"/>
              <a:gd name="connsiteX738" fmla="*/ 857668 w 2658173"/>
              <a:gd name="connsiteY738" fmla="*/ 2637168 h 2637168"/>
              <a:gd name="connsiteX739" fmla="*/ 852853 w 2658173"/>
              <a:gd name="connsiteY739" fmla="*/ 2613370 h 2637168"/>
              <a:gd name="connsiteX740" fmla="*/ 861114 w 2658173"/>
              <a:gd name="connsiteY740" fmla="*/ 2430072 h 2637168"/>
              <a:gd name="connsiteX741" fmla="*/ 869030 w 2658173"/>
              <a:gd name="connsiteY741" fmla="*/ 2350913 h 2637168"/>
              <a:gd name="connsiteX742" fmla="*/ 826812 w 2658173"/>
              <a:gd name="connsiteY742" fmla="*/ 2329804 h 2637168"/>
              <a:gd name="connsiteX743" fmla="*/ 792510 w 2658173"/>
              <a:gd name="connsiteY743" fmla="*/ 2488122 h 2637168"/>
              <a:gd name="connsiteX744" fmla="*/ 789871 w 2658173"/>
              <a:gd name="connsiteY744" fmla="*/ 2234812 h 2637168"/>
              <a:gd name="connsiteX745" fmla="*/ 774039 w 2658173"/>
              <a:gd name="connsiteY745" fmla="*/ 2221619 h 2637168"/>
              <a:gd name="connsiteX746" fmla="*/ 766123 w 2658173"/>
              <a:gd name="connsiteY746" fmla="*/ 2251221 h 2637168"/>
              <a:gd name="connsiteX747" fmla="*/ 750366 w 2658173"/>
              <a:gd name="connsiteY747" fmla="*/ 2280474 h 2637168"/>
              <a:gd name="connsiteX748" fmla="*/ 755685 w 2658173"/>
              <a:gd name="connsiteY748" fmla="*/ 2284947 h 2637168"/>
              <a:gd name="connsiteX749" fmla="*/ 758735 w 2658173"/>
              <a:gd name="connsiteY749" fmla="*/ 2290374 h 2637168"/>
              <a:gd name="connsiteX750" fmla="*/ 747463 w 2658173"/>
              <a:gd name="connsiteY750" fmla="*/ 2285914 h 2637168"/>
              <a:gd name="connsiteX751" fmla="*/ 735128 w 2658173"/>
              <a:gd name="connsiteY751" fmla="*/ 2309557 h 2637168"/>
              <a:gd name="connsiteX752" fmla="*/ 739741 w 2658173"/>
              <a:gd name="connsiteY752" fmla="*/ 2306385 h 2637168"/>
              <a:gd name="connsiteX753" fmla="*/ 739741 w 2658173"/>
              <a:gd name="connsiteY753" fmla="*/ 2327165 h 2637168"/>
              <a:gd name="connsiteX754" fmla="*/ 734148 w 2658173"/>
              <a:gd name="connsiteY754" fmla="*/ 2311435 h 2637168"/>
              <a:gd name="connsiteX755" fmla="*/ 729512 w 2658173"/>
              <a:gd name="connsiteY755" fmla="*/ 2320321 h 2637168"/>
              <a:gd name="connsiteX756" fmla="*/ 718628 w 2658173"/>
              <a:gd name="connsiteY756" fmla="*/ 2358829 h 2637168"/>
              <a:gd name="connsiteX757" fmla="*/ 673770 w 2658173"/>
              <a:gd name="connsiteY757" fmla="*/ 2342997 h 2637168"/>
              <a:gd name="connsiteX758" fmla="*/ 642106 w 2658173"/>
              <a:gd name="connsiteY758" fmla="*/ 2377299 h 2637168"/>
              <a:gd name="connsiteX759" fmla="*/ 768762 w 2658173"/>
              <a:gd name="connsiteY759" fmla="*/ 2216342 h 2637168"/>
              <a:gd name="connsiteX760" fmla="*/ 673770 w 2658173"/>
              <a:gd name="connsiteY760" fmla="*/ 2303417 h 2637168"/>
              <a:gd name="connsiteX761" fmla="*/ 602526 w 2658173"/>
              <a:gd name="connsiteY761" fmla="*/ 2350913 h 2637168"/>
              <a:gd name="connsiteX762" fmla="*/ 613081 w 2658173"/>
              <a:gd name="connsiteY762" fmla="*/ 2187317 h 2637168"/>
              <a:gd name="connsiteX763" fmla="*/ 473232 w 2658173"/>
              <a:gd name="connsiteY763" fmla="*/ 2218980 h 2637168"/>
              <a:gd name="connsiteX764" fmla="*/ 401989 w 2658173"/>
              <a:gd name="connsiteY764" fmla="*/ 2166208 h 2637168"/>
              <a:gd name="connsiteX765" fmla="*/ 409905 w 2658173"/>
              <a:gd name="connsiteY765" fmla="*/ 2129267 h 2637168"/>
              <a:gd name="connsiteX766" fmla="*/ 336023 w 2658173"/>
              <a:gd name="connsiteY766" fmla="*/ 2155653 h 2637168"/>
              <a:gd name="connsiteX767" fmla="*/ 328107 w 2658173"/>
              <a:gd name="connsiteY767" fmla="*/ 2123989 h 2637168"/>
              <a:gd name="connsiteX768" fmla="*/ 333714 w 2658173"/>
              <a:gd name="connsiteY768" fmla="*/ 2132565 h 2637168"/>
              <a:gd name="connsiteX769" fmla="*/ 325413 w 2658173"/>
              <a:gd name="connsiteY769" fmla="*/ 2121854 h 2637168"/>
              <a:gd name="connsiteX770" fmla="*/ 325469 w 2658173"/>
              <a:gd name="connsiteY770" fmla="*/ 2121351 h 2637168"/>
              <a:gd name="connsiteX771" fmla="*/ 324768 w 2658173"/>
              <a:gd name="connsiteY771" fmla="*/ 2121021 h 2637168"/>
              <a:gd name="connsiteX772" fmla="*/ 325413 w 2658173"/>
              <a:gd name="connsiteY772" fmla="*/ 2121854 h 2637168"/>
              <a:gd name="connsiteX773" fmla="*/ 324082 w 2658173"/>
              <a:gd name="connsiteY773" fmla="*/ 2133894 h 2637168"/>
              <a:gd name="connsiteX774" fmla="*/ 169789 w 2658173"/>
              <a:gd name="connsiteY774" fmla="*/ 2171485 h 2637168"/>
              <a:gd name="connsiteX775" fmla="*/ 186642 w 2658173"/>
              <a:gd name="connsiteY775" fmla="*/ 2144189 h 2637168"/>
              <a:gd name="connsiteX776" fmla="*/ 178371 w 2658173"/>
              <a:gd name="connsiteY776" fmla="*/ 2146748 h 2637168"/>
              <a:gd name="connsiteX777" fmla="*/ 161879 w 2658173"/>
              <a:gd name="connsiteY777" fmla="*/ 2131906 h 2637168"/>
              <a:gd name="connsiteX778" fmla="*/ 183318 w 2658173"/>
              <a:gd name="connsiteY778" fmla="*/ 2117063 h 2637168"/>
              <a:gd name="connsiteX779" fmla="*/ 198821 w 2658173"/>
              <a:gd name="connsiteY779" fmla="*/ 2131906 h 2637168"/>
              <a:gd name="connsiteX780" fmla="*/ 197211 w 2658173"/>
              <a:gd name="connsiteY780" fmla="*/ 2134293 h 2637168"/>
              <a:gd name="connsiteX781" fmla="*/ 206565 w 2658173"/>
              <a:gd name="connsiteY781" fmla="*/ 2126421 h 2637168"/>
              <a:gd name="connsiteX782" fmla="*/ 314914 w 2658173"/>
              <a:gd name="connsiteY782" fmla="*/ 2089687 h 2637168"/>
              <a:gd name="connsiteX783" fmla="*/ 262141 w 2658173"/>
              <a:gd name="connsiteY783" fmla="*/ 2081771 h 2637168"/>
              <a:gd name="connsiteX784" fmla="*/ 288528 w 2658173"/>
              <a:gd name="connsiteY784" fmla="*/ 2028998 h 2637168"/>
              <a:gd name="connsiteX785" fmla="*/ 255544 w 2658173"/>
              <a:gd name="connsiteY785" fmla="*/ 2038563 h 2637168"/>
              <a:gd name="connsiteX786" fmla="*/ 257927 w 2658173"/>
              <a:gd name="connsiteY786" fmla="*/ 2034454 h 2637168"/>
              <a:gd name="connsiteX787" fmla="*/ 285889 w 2658173"/>
              <a:gd name="connsiteY787" fmla="*/ 2026360 h 2637168"/>
              <a:gd name="connsiteX788" fmla="*/ 259585 w 2658173"/>
              <a:gd name="connsiteY788" fmla="*/ 2031596 h 2637168"/>
              <a:gd name="connsiteX789" fmla="*/ 257927 w 2658173"/>
              <a:gd name="connsiteY789" fmla="*/ 2034454 h 2637168"/>
              <a:gd name="connsiteX790" fmla="*/ 248288 w 2658173"/>
              <a:gd name="connsiteY790" fmla="*/ 2037244 h 2637168"/>
              <a:gd name="connsiteX791" fmla="*/ 214646 w 2658173"/>
              <a:gd name="connsiteY791" fmla="*/ 2026360 h 2637168"/>
              <a:gd name="connsiteX792" fmla="*/ 280612 w 2658173"/>
              <a:gd name="connsiteY792" fmla="*/ 1997334 h 2637168"/>
              <a:gd name="connsiteX793" fmla="*/ 80075 w 2658173"/>
              <a:gd name="connsiteY793" fmla="*/ 2068578 h 2637168"/>
              <a:gd name="connsiteX794" fmla="*/ 56327 w 2658173"/>
              <a:gd name="connsiteY794" fmla="*/ 2039553 h 2637168"/>
              <a:gd name="connsiteX795" fmla="*/ 74798 w 2658173"/>
              <a:gd name="connsiteY795" fmla="*/ 2005250 h 2637168"/>
              <a:gd name="connsiteX796" fmla="*/ 269974 w 2658173"/>
              <a:gd name="connsiteY796" fmla="*/ 1961465 h 2637168"/>
              <a:gd name="connsiteX797" fmla="*/ 279131 w 2658173"/>
              <a:gd name="connsiteY797" fmla="*/ 1954392 h 2637168"/>
              <a:gd name="connsiteX798" fmla="*/ 277976 w 2658173"/>
              <a:gd name="connsiteY798" fmla="*/ 1954787 h 2637168"/>
              <a:gd name="connsiteX799" fmla="*/ 238397 w 2658173"/>
              <a:gd name="connsiteY799" fmla="*/ 1920814 h 2637168"/>
              <a:gd name="connsiteX800" fmla="*/ 277976 w 2658173"/>
              <a:gd name="connsiteY800" fmla="*/ 1939284 h 2637168"/>
              <a:gd name="connsiteX801" fmla="*/ 282465 w 2658173"/>
              <a:gd name="connsiteY801" fmla="*/ 1951817 h 2637168"/>
              <a:gd name="connsiteX802" fmla="*/ 293341 w 2658173"/>
              <a:gd name="connsiteY802" fmla="*/ 1943417 h 2637168"/>
              <a:gd name="connsiteX803" fmla="*/ 306998 w 2658173"/>
              <a:gd name="connsiteY803" fmla="*/ 1931368 h 2637168"/>
              <a:gd name="connsiteX804" fmla="*/ 206730 w 2658173"/>
              <a:gd name="connsiteY804" fmla="*/ 1889150 h 2637168"/>
              <a:gd name="connsiteX805" fmla="*/ 288528 w 2658173"/>
              <a:gd name="connsiteY805" fmla="*/ 1868041 h 2637168"/>
              <a:gd name="connsiteX806" fmla="*/ 198814 w 2658173"/>
              <a:gd name="connsiteY806" fmla="*/ 1860125 h 2637168"/>
              <a:gd name="connsiteX807" fmla="*/ 267831 w 2658173"/>
              <a:gd name="connsiteY807" fmla="*/ 1837119 h 2637168"/>
              <a:gd name="connsiteX808" fmla="*/ 270068 w 2658173"/>
              <a:gd name="connsiteY808" fmla="*/ 1837389 h 2637168"/>
              <a:gd name="connsiteX809" fmla="*/ 272696 w 2658173"/>
              <a:gd name="connsiteY809" fmla="*/ 1839016 h 2637168"/>
              <a:gd name="connsiteX810" fmla="*/ 274932 w 2658173"/>
              <a:gd name="connsiteY810" fmla="*/ 1837975 h 2637168"/>
              <a:gd name="connsiteX811" fmla="*/ 270068 w 2658173"/>
              <a:gd name="connsiteY811" fmla="*/ 1837389 h 2637168"/>
              <a:gd name="connsiteX812" fmla="*/ 232745 w 2658173"/>
              <a:gd name="connsiteY812" fmla="*/ 1814278 h 2637168"/>
              <a:gd name="connsiteX813" fmla="*/ 90629 w 2658173"/>
              <a:gd name="connsiteY813" fmla="*/ 1775689 h 2637168"/>
              <a:gd name="connsiteX814" fmla="*/ 172123 w 2658173"/>
              <a:gd name="connsiteY814" fmla="*/ 1780976 h 2637168"/>
              <a:gd name="connsiteX815" fmla="*/ 213526 w 2658173"/>
              <a:gd name="connsiteY815" fmla="*/ 1780967 h 2637168"/>
              <a:gd name="connsiteX816" fmla="*/ 198818 w 2658173"/>
              <a:gd name="connsiteY816" fmla="*/ 1767773 h 2637168"/>
              <a:gd name="connsiteX817" fmla="*/ 229162 w 2658173"/>
              <a:gd name="connsiteY817" fmla="*/ 1773050 h 2637168"/>
              <a:gd name="connsiteX818" fmla="*/ 237246 w 2658173"/>
              <a:gd name="connsiteY818" fmla="*/ 1780658 h 2637168"/>
              <a:gd name="connsiteX819" fmla="*/ 272629 w 2658173"/>
              <a:gd name="connsiteY819" fmla="*/ 1779965 h 2637168"/>
              <a:gd name="connsiteX820" fmla="*/ 378242 w 2658173"/>
              <a:gd name="connsiteY820" fmla="*/ 1770411 h 2637168"/>
              <a:gd name="connsiteX821" fmla="*/ 180343 w 2658173"/>
              <a:gd name="connsiteY821" fmla="*/ 1649034 h 2637168"/>
              <a:gd name="connsiteX822" fmla="*/ 293805 w 2658173"/>
              <a:gd name="connsiteY822" fmla="*/ 1519740 h 2637168"/>
              <a:gd name="connsiteX823" fmla="*/ 206730 w 2658173"/>
              <a:gd name="connsiteY823" fmla="*/ 1443219 h 2637168"/>
              <a:gd name="connsiteX824" fmla="*/ 127570 w 2658173"/>
              <a:gd name="connsiteY824" fmla="*/ 1203102 h 2637168"/>
              <a:gd name="connsiteX825" fmla="*/ 222562 w 2658173"/>
              <a:gd name="connsiteY825" fmla="*/ 1184631 h 2637168"/>
              <a:gd name="connsiteX826" fmla="*/ 148564 w 2658173"/>
              <a:gd name="connsiteY826" fmla="*/ 1107536 h 2637168"/>
              <a:gd name="connsiteX827" fmla="*/ 170984 w 2658173"/>
              <a:gd name="connsiteY827" fmla="*/ 1127200 h 2637168"/>
              <a:gd name="connsiteX828" fmla="*/ 365048 w 2658173"/>
              <a:gd name="connsiteY828" fmla="*/ 1189909 h 2637168"/>
              <a:gd name="connsiteX829" fmla="*/ 62924 w 2658173"/>
              <a:gd name="connsiteY829" fmla="*/ 848864 h 2637168"/>
              <a:gd name="connsiteX830" fmla="*/ 719 w 2658173"/>
              <a:gd name="connsiteY830" fmla="*/ 780413 h 2637168"/>
              <a:gd name="connsiteX831" fmla="*/ 719 w 2658173"/>
              <a:gd name="connsiteY831" fmla="*/ 754513 h 2637168"/>
              <a:gd name="connsiteX832" fmla="*/ 32538 w 2658173"/>
              <a:gd name="connsiteY832" fmla="*/ 788959 h 2637168"/>
              <a:gd name="connsiteX833" fmla="*/ 172427 w 2658173"/>
              <a:gd name="connsiteY833" fmla="*/ 939237 h 2637168"/>
              <a:gd name="connsiteX834" fmla="*/ 248948 w 2658173"/>
              <a:gd name="connsiteY834" fmla="*/ 957708 h 2637168"/>
              <a:gd name="connsiteX835" fmla="*/ 262141 w 2658173"/>
              <a:gd name="connsiteY835" fmla="*/ 1015758 h 2637168"/>
              <a:gd name="connsiteX836" fmla="*/ 391435 w 2658173"/>
              <a:gd name="connsiteY836" fmla="*/ 1121304 h 2637168"/>
              <a:gd name="connsiteX837" fmla="*/ 370326 w 2658173"/>
              <a:gd name="connsiteY837" fmla="*/ 1036867 h 2637168"/>
              <a:gd name="connsiteX838" fmla="*/ 386158 w 2658173"/>
              <a:gd name="connsiteY838" fmla="*/ 1110749 h 2637168"/>
              <a:gd name="connsiteX839" fmla="*/ 18421 w 2658173"/>
              <a:gd name="connsiteY839" fmla="*/ 666351 h 2637168"/>
              <a:gd name="connsiteX840" fmla="*/ 719 w 2658173"/>
              <a:gd name="connsiteY840" fmla="*/ 645518 h 2637168"/>
              <a:gd name="connsiteX841" fmla="*/ 719 w 2658173"/>
              <a:gd name="connsiteY841" fmla="*/ 634973 h 2637168"/>
              <a:gd name="connsiteX842" fmla="*/ 3044 w 2658173"/>
              <a:gd name="connsiteY842" fmla="*/ 636665 h 2637168"/>
              <a:gd name="connsiteX843" fmla="*/ 388796 w 2658173"/>
              <a:gd name="connsiteY843" fmla="*/ 1044783 h 2637168"/>
              <a:gd name="connsiteX844" fmla="*/ 341301 w 2658173"/>
              <a:gd name="connsiteY844" fmla="*/ 939237 h 2637168"/>
              <a:gd name="connsiteX845" fmla="*/ 486425 w 2658173"/>
              <a:gd name="connsiteY845" fmla="*/ 960347 h 2637168"/>
              <a:gd name="connsiteX846" fmla="*/ 383519 w 2658173"/>
              <a:gd name="connsiteY846" fmla="*/ 854801 h 2637168"/>
              <a:gd name="connsiteX847" fmla="*/ 378242 w 2658173"/>
              <a:gd name="connsiteY847" fmla="*/ 736062 h 2637168"/>
              <a:gd name="connsiteX848" fmla="*/ 623635 w 2658173"/>
              <a:gd name="connsiteY848" fmla="*/ 986733 h 2637168"/>
              <a:gd name="connsiteX849" fmla="*/ 631551 w 2658173"/>
              <a:gd name="connsiteY849" fmla="*/ 783558 h 2637168"/>
              <a:gd name="connsiteX850" fmla="*/ 657938 w 2658173"/>
              <a:gd name="connsiteY850" fmla="*/ 936599 h 2637168"/>
              <a:gd name="connsiteX851" fmla="*/ 950823 w 2658173"/>
              <a:gd name="connsiteY851" fmla="*/ 962985 h 2637168"/>
              <a:gd name="connsiteX852" fmla="*/ 958739 w 2658173"/>
              <a:gd name="connsiteY852" fmla="*/ 857440 h 2637168"/>
              <a:gd name="connsiteX853" fmla="*/ 995680 w 2658173"/>
              <a:gd name="connsiteY853" fmla="*/ 920767 h 2637168"/>
              <a:gd name="connsiteX854" fmla="*/ 1019428 w 2658173"/>
              <a:gd name="connsiteY854" fmla="*/ 873271 h 2637168"/>
              <a:gd name="connsiteX855" fmla="*/ 1090671 w 2658173"/>
              <a:gd name="connsiteY855" fmla="*/ 849524 h 2637168"/>
              <a:gd name="connsiteX856" fmla="*/ 1122335 w 2658173"/>
              <a:gd name="connsiteY856" fmla="*/ 846885 h 2637168"/>
              <a:gd name="connsiteX857" fmla="*/ 1285931 w 2658173"/>
              <a:gd name="connsiteY857" fmla="*/ 617323 h 2637168"/>
              <a:gd name="connsiteX858" fmla="*/ 1415554 w 2658173"/>
              <a:gd name="connsiteY858" fmla="*/ 606109 h 2637168"/>
              <a:gd name="connsiteX859" fmla="*/ 1423141 w 2658173"/>
              <a:gd name="connsiteY859" fmla="*/ 612046 h 2637168"/>
              <a:gd name="connsiteX860" fmla="*/ 1409947 w 2658173"/>
              <a:gd name="connsiteY860" fmla="*/ 612046 h 2637168"/>
              <a:gd name="connsiteX861" fmla="*/ 1415554 w 2658173"/>
              <a:gd name="connsiteY861" fmla="*/ 606109 h 2637168"/>
              <a:gd name="connsiteX862" fmla="*/ 1182365 w 2658173"/>
              <a:gd name="connsiteY862" fmla="*/ 602812 h 2637168"/>
              <a:gd name="connsiteX863" fmla="*/ 1198857 w 2658173"/>
              <a:gd name="connsiteY863" fmla="*/ 606769 h 2637168"/>
              <a:gd name="connsiteX864" fmla="*/ 1177747 w 2658173"/>
              <a:gd name="connsiteY864" fmla="*/ 622602 h 2637168"/>
              <a:gd name="connsiteX865" fmla="*/ 1182365 w 2658173"/>
              <a:gd name="connsiteY865" fmla="*/ 602812 h 2637168"/>
              <a:gd name="connsiteX866" fmla="*/ 613080 w 2658173"/>
              <a:gd name="connsiteY866" fmla="*/ 598853 h 2637168"/>
              <a:gd name="connsiteX867" fmla="*/ 634190 w 2658173"/>
              <a:gd name="connsiteY867" fmla="*/ 788835 h 2637168"/>
              <a:gd name="connsiteX868" fmla="*/ 620996 w 2658173"/>
              <a:gd name="connsiteY868" fmla="*/ 722869 h 2637168"/>
              <a:gd name="connsiteX869" fmla="*/ 613080 w 2658173"/>
              <a:gd name="connsiteY869" fmla="*/ 598853 h 2637168"/>
              <a:gd name="connsiteX870" fmla="*/ 1436663 w 2658173"/>
              <a:gd name="connsiteY870" fmla="*/ 556305 h 2637168"/>
              <a:gd name="connsiteX871" fmla="*/ 1444250 w 2658173"/>
              <a:gd name="connsiteY871" fmla="*/ 561912 h 2637168"/>
              <a:gd name="connsiteX872" fmla="*/ 1442773 w 2658173"/>
              <a:gd name="connsiteY872" fmla="*/ 564083 h 2637168"/>
              <a:gd name="connsiteX873" fmla="*/ 1457443 w 2658173"/>
              <a:gd name="connsiteY873" fmla="*/ 564551 h 2637168"/>
              <a:gd name="connsiteX874" fmla="*/ 1428418 w 2658173"/>
              <a:gd name="connsiteY874" fmla="*/ 596216 h 2637168"/>
              <a:gd name="connsiteX875" fmla="*/ 1424615 w 2658173"/>
              <a:gd name="connsiteY875" fmla="*/ 574369 h 2637168"/>
              <a:gd name="connsiteX876" fmla="*/ 1434238 w 2658173"/>
              <a:gd name="connsiteY876" fmla="*/ 566903 h 2637168"/>
              <a:gd name="connsiteX877" fmla="*/ 1431056 w 2658173"/>
              <a:gd name="connsiteY877" fmla="*/ 564551 h 2637168"/>
              <a:gd name="connsiteX878" fmla="*/ 1436663 w 2658173"/>
              <a:gd name="connsiteY878" fmla="*/ 556305 h 2637168"/>
              <a:gd name="connsiteX879" fmla="*/ 290833 w 2658173"/>
              <a:gd name="connsiteY879" fmla="*/ 535526 h 2637168"/>
              <a:gd name="connsiteX880" fmla="*/ 299079 w 2658173"/>
              <a:gd name="connsiteY880" fmla="*/ 543442 h 2637168"/>
              <a:gd name="connsiteX881" fmla="*/ 280608 w 2658173"/>
              <a:gd name="connsiteY881" fmla="*/ 543442 h 2637168"/>
              <a:gd name="connsiteX882" fmla="*/ 290833 w 2658173"/>
              <a:gd name="connsiteY882" fmla="*/ 535526 h 2637168"/>
              <a:gd name="connsiteX883" fmla="*/ 1119698 w 2658173"/>
              <a:gd name="connsiteY883" fmla="*/ 514417 h 2637168"/>
              <a:gd name="connsiteX884" fmla="*/ 1151361 w 2658173"/>
              <a:gd name="connsiteY884" fmla="*/ 664819 h 2637168"/>
              <a:gd name="connsiteX885" fmla="*/ 1069563 w 2658173"/>
              <a:gd name="connsiteY885" fmla="*/ 714955 h 2637168"/>
              <a:gd name="connsiteX886" fmla="*/ 1085395 w 2658173"/>
              <a:gd name="connsiteY886" fmla="*/ 662181 h 2637168"/>
              <a:gd name="connsiteX887" fmla="*/ 1119698 w 2658173"/>
              <a:gd name="connsiteY887" fmla="*/ 514417 h 2637168"/>
              <a:gd name="connsiteX888" fmla="*/ 1781996 w 2658173"/>
              <a:gd name="connsiteY888" fmla="*/ 509139 h 2637168"/>
              <a:gd name="connsiteX889" fmla="*/ 1729223 w 2658173"/>
              <a:gd name="connsiteY889" fmla="*/ 567189 h 2637168"/>
              <a:gd name="connsiteX890" fmla="*/ 1781996 w 2658173"/>
              <a:gd name="connsiteY890" fmla="*/ 509139 h 2637168"/>
              <a:gd name="connsiteX891" fmla="*/ 1476573 w 2658173"/>
              <a:gd name="connsiteY891" fmla="*/ 503862 h 2637168"/>
              <a:gd name="connsiteX892" fmla="*/ 1473275 w 2658173"/>
              <a:gd name="connsiteY892" fmla="*/ 522333 h 2637168"/>
              <a:gd name="connsiteX893" fmla="*/ 1460081 w 2658173"/>
              <a:gd name="connsiteY893" fmla="*/ 524971 h 2637168"/>
              <a:gd name="connsiteX894" fmla="*/ 1476573 w 2658173"/>
              <a:gd name="connsiteY894" fmla="*/ 503862 h 2637168"/>
              <a:gd name="connsiteX895" fmla="*/ 2307545 w 2658173"/>
              <a:gd name="connsiteY895" fmla="*/ 497770 h 2637168"/>
              <a:gd name="connsiteX896" fmla="*/ 2309725 w 2658173"/>
              <a:gd name="connsiteY896" fmla="*/ 509139 h 2637168"/>
              <a:gd name="connsiteX897" fmla="*/ 2246397 w 2658173"/>
              <a:gd name="connsiteY897" fmla="*/ 561913 h 2637168"/>
              <a:gd name="connsiteX898" fmla="*/ 2307545 w 2658173"/>
              <a:gd name="connsiteY898" fmla="*/ 497770 h 2637168"/>
              <a:gd name="connsiteX899" fmla="*/ 1483500 w 2658173"/>
              <a:gd name="connsiteY899" fmla="*/ 488690 h 2637168"/>
              <a:gd name="connsiteX900" fmla="*/ 1491745 w 2658173"/>
              <a:gd name="connsiteY900" fmla="*/ 490668 h 2637168"/>
              <a:gd name="connsiteX901" fmla="*/ 1481191 w 2658173"/>
              <a:gd name="connsiteY901" fmla="*/ 498584 h 2637168"/>
              <a:gd name="connsiteX902" fmla="*/ 1483500 w 2658173"/>
              <a:gd name="connsiteY902" fmla="*/ 488690 h 2637168"/>
              <a:gd name="connsiteX903" fmla="*/ 1856786 w 2658173"/>
              <a:gd name="connsiteY903" fmla="*/ 488360 h 2637168"/>
              <a:gd name="connsiteX904" fmla="*/ 1866434 w 2658173"/>
              <a:gd name="connsiteY904" fmla="*/ 509140 h 2637168"/>
              <a:gd name="connsiteX905" fmla="*/ 1847962 w 2658173"/>
              <a:gd name="connsiteY905" fmla="*/ 493307 h 2637168"/>
              <a:gd name="connsiteX906" fmla="*/ 1856786 w 2658173"/>
              <a:gd name="connsiteY906" fmla="*/ 488360 h 2637168"/>
              <a:gd name="connsiteX907" fmla="*/ 1663257 w 2658173"/>
              <a:gd name="connsiteY907" fmla="*/ 474837 h 2637168"/>
              <a:gd name="connsiteX908" fmla="*/ 1526047 w 2658173"/>
              <a:gd name="connsiteY908" fmla="*/ 635794 h 2637168"/>
              <a:gd name="connsiteX909" fmla="*/ 1570904 w 2658173"/>
              <a:gd name="connsiteY909" fmla="*/ 572467 h 2637168"/>
              <a:gd name="connsiteX910" fmla="*/ 1663257 w 2658173"/>
              <a:gd name="connsiteY910" fmla="*/ 474837 h 2637168"/>
              <a:gd name="connsiteX911" fmla="*/ 720874 w 2658173"/>
              <a:gd name="connsiteY911" fmla="*/ 470564 h 2637168"/>
              <a:gd name="connsiteX912" fmla="*/ 737107 w 2658173"/>
              <a:gd name="connsiteY912" fmla="*/ 472198 h 2637168"/>
              <a:gd name="connsiteX913" fmla="*/ 737107 w 2658173"/>
              <a:gd name="connsiteY913" fmla="*/ 522332 h 2637168"/>
              <a:gd name="connsiteX914" fmla="*/ 720874 w 2658173"/>
              <a:gd name="connsiteY914" fmla="*/ 470564 h 2637168"/>
              <a:gd name="connsiteX915" fmla="*/ 811063 w 2658173"/>
              <a:gd name="connsiteY915" fmla="*/ 458964 h 2637168"/>
              <a:gd name="connsiteX916" fmla="*/ 816258 w 2658173"/>
              <a:gd name="connsiteY916" fmla="*/ 480115 h 2637168"/>
              <a:gd name="connsiteX917" fmla="*/ 803065 w 2658173"/>
              <a:gd name="connsiteY917" fmla="*/ 461643 h 2637168"/>
              <a:gd name="connsiteX918" fmla="*/ 811063 w 2658173"/>
              <a:gd name="connsiteY918" fmla="*/ 458964 h 2637168"/>
              <a:gd name="connsiteX919" fmla="*/ 1528687 w 2658173"/>
              <a:gd name="connsiteY919" fmla="*/ 429980 h 2637168"/>
              <a:gd name="connsiteX920" fmla="*/ 1523409 w 2658173"/>
              <a:gd name="connsiteY920" fmla="*/ 448451 h 2637168"/>
              <a:gd name="connsiteX921" fmla="*/ 1528687 w 2658173"/>
              <a:gd name="connsiteY921" fmla="*/ 429980 h 2637168"/>
              <a:gd name="connsiteX922" fmla="*/ 1433696 w 2658173"/>
              <a:gd name="connsiteY922" fmla="*/ 422064 h 2637168"/>
              <a:gd name="connsiteX923" fmla="*/ 1296486 w 2658173"/>
              <a:gd name="connsiteY923" fmla="*/ 630518 h 2637168"/>
              <a:gd name="connsiteX924" fmla="*/ 1322872 w 2658173"/>
              <a:gd name="connsiteY924" fmla="*/ 575105 h 2637168"/>
              <a:gd name="connsiteX925" fmla="*/ 1433696 w 2658173"/>
              <a:gd name="connsiteY925" fmla="*/ 422064 h 2637168"/>
              <a:gd name="connsiteX926" fmla="*/ 948185 w 2658173"/>
              <a:gd name="connsiteY926" fmla="*/ 422064 h 2637168"/>
              <a:gd name="connsiteX927" fmla="*/ 964017 w 2658173"/>
              <a:gd name="connsiteY927" fmla="*/ 456367 h 2637168"/>
              <a:gd name="connsiteX928" fmla="*/ 948185 w 2658173"/>
              <a:gd name="connsiteY928" fmla="*/ 422064 h 2637168"/>
              <a:gd name="connsiteX929" fmla="*/ 549760 w 2658173"/>
              <a:gd name="connsiteY929" fmla="*/ 406232 h 2637168"/>
              <a:gd name="connsiteX930" fmla="*/ 549760 w 2658173"/>
              <a:gd name="connsiteY930" fmla="*/ 424702 h 2637168"/>
              <a:gd name="connsiteX931" fmla="*/ 549760 w 2658173"/>
              <a:gd name="connsiteY931" fmla="*/ 406232 h 2637168"/>
              <a:gd name="connsiteX932" fmla="*/ 1296486 w 2658173"/>
              <a:gd name="connsiteY932" fmla="*/ 390400 h 2637168"/>
              <a:gd name="connsiteX933" fmla="*/ 1285932 w 2658173"/>
              <a:gd name="connsiteY933" fmla="*/ 411510 h 2637168"/>
              <a:gd name="connsiteX934" fmla="*/ 1296486 w 2658173"/>
              <a:gd name="connsiteY934" fmla="*/ 390400 h 2637168"/>
              <a:gd name="connsiteX935" fmla="*/ 1234477 w 2658173"/>
              <a:gd name="connsiteY935" fmla="*/ 374239 h 2637168"/>
              <a:gd name="connsiteX936" fmla="*/ 1238435 w 2658173"/>
              <a:gd name="connsiteY936" fmla="*/ 393039 h 2637168"/>
              <a:gd name="connsiteX937" fmla="*/ 1234477 w 2658173"/>
              <a:gd name="connsiteY937" fmla="*/ 374239 h 2637168"/>
              <a:gd name="connsiteX938" fmla="*/ 1584098 w 2658173"/>
              <a:gd name="connsiteY938" fmla="*/ 348182 h 2637168"/>
              <a:gd name="connsiteX939" fmla="*/ 1533964 w 2658173"/>
              <a:gd name="connsiteY939" fmla="*/ 424703 h 2637168"/>
              <a:gd name="connsiteX940" fmla="*/ 1584098 w 2658173"/>
              <a:gd name="connsiteY940" fmla="*/ 348182 h 2637168"/>
              <a:gd name="connsiteX941" fmla="*/ 750287 w 2658173"/>
              <a:gd name="connsiteY941" fmla="*/ 345543 h 2637168"/>
              <a:gd name="connsiteX942" fmla="*/ 779312 w 2658173"/>
              <a:gd name="connsiteY942" fmla="*/ 588298 h 2637168"/>
              <a:gd name="connsiteX943" fmla="*/ 750287 w 2658173"/>
              <a:gd name="connsiteY943" fmla="*/ 345543 h 2637168"/>
              <a:gd name="connsiteX944" fmla="*/ 1583768 w 2658173"/>
              <a:gd name="connsiteY944" fmla="*/ 327732 h 2637168"/>
              <a:gd name="connsiteX945" fmla="*/ 1592013 w 2658173"/>
              <a:gd name="connsiteY945" fmla="*/ 329711 h 2637168"/>
              <a:gd name="connsiteX946" fmla="*/ 1581459 w 2658173"/>
              <a:gd name="connsiteY946" fmla="*/ 337627 h 2637168"/>
              <a:gd name="connsiteX947" fmla="*/ 1583768 w 2658173"/>
              <a:gd name="connsiteY947" fmla="*/ 327732 h 2637168"/>
              <a:gd name="connsiteX948" fmla="*/ 739732 w 2658173"/>
              <a:gd name="connsiteY948" fmla="*/ 279577 h 2637168"/>
              <a:gd name="connsiteX949" fmla="*/ 752926 w 2658173"/>
              <a:gd name="connsiteY949" fmla="*/ 334988 h 2637168"/>
              <a:gd name="connsiteX950" fmla="*/ 739732 w 2658173"/>
              <a:gd name="connsiteY950" fmla="*/ 279577 h 2637168"/>
              <a:gd name="connsiteX951" fmla="*/ 1305721 w 2658173"/>
              <a:gd name="connsiteY951" fmla="*/ 276609 h 2637168"/>
              <a:gd name="connsiteX952" fmla="*/ 1309679 w 2658173"/>
              <a:gd name="connsiteY952" fmla="*/ 295409 h 2637168"/>
              <a:gd name="connsiteX953" fmla="*/ 1305721 w 2658173"/>
              <a:gd name="connsiteY953" fmla="*/ 276609 h 2637168"/>
              <a:gd name="connsiteX954" fmla="*/ 388801 w 2658173"/>
              <a:gd name="connsiteY954" fmla="*/ 271661 h 2637168"/>
              <a:gd name="connsiteX955" fmla="*/ 404633 w 2658173"/>
              <a:gd name="connsiteY955" fmla="*/ 348182 h 2637168"/>
              <a:gd name="connsiteX956" fmla="*/ 388801 w 2658173"/>
              <a:gd name="connsiteY956" fmla="*/ 271661 h 2637168"/>
              <a:gd name="connsiteX957" fmla="*/ 1626646 w 2658173"/>
              <a:gd name="connsiteY957" fmla="*/ 259581 h 2637168"/>
              <a:gd name="connsiteX958" fmla="*/ 1639509 w 2658173"/>
              <a:gd name="connsiteY958" fmla="*/ 269023 h 2637168"/>
              <a:gd name="connsiteX959" fmla="*/ 1599930 w 2658173"/>
              <a:gd name="connsiteY959" fmla="*/ 305964 h 2637168"/>
              <a:gd name="connsiteX960" fmla="*/ 1626646 w 2658173"/>
              <a:gd name="connsiteY960" fmla="*/ 259581 h 2637168"/>
              <a:gd name="connsiteX961" fmla="*/ 1486468 w 2658173"/>
              <a:gd name="connsiteY961" fmla="*/ 226804 h 2637168"/>
              <a:gd name="connsiteX962" fmla="*/ 1510216 w 2658173"/>
              <a:gd name="connsiteY962" fmla="*/ 300687 h 2637168"/>
              <a:gd name="connsiteX963" fmla="*/ 1486468 w 2658173"/>
              <a:gd name="connsiteY963" fmla="*/ 226804 h 2637168"/>
              <a:gd name="connsiteX964" fmla="*/ 1821575 w 2658173"/>
              <a:gd name="connsiteY964" fmla="*/ 224166 h 2637168"/>
              <a:gd name="connsiteX965" fmla="*/ 1718668 w 2658173"/>
              <a:gd name="connsiteY965" fmla="*/ 416788 h 2637168"/>
              <a:gd name="connsiteX966" fmla="*/ 1679089 w 2658173"/>
              <a:gd name="connsiteY966" fmla="*/ 445813 h 2637168"/>
              <a:gd name="connsiteX967" fmla="*/ 1821575 w 2658173"/>
              <a:gd name="connsiteY967" fmla="*/ 224166 h 2637168"/>
              <a:gd name="connsiteX968" fmla="*/ 1328150 w 2658173"/>
              <a:gd name="connsiteY968" fmla="*/ 210973 h 2637168"/>
              <a:gd name="connsiteX969" fmla="*/ 1312317 w 2658173"/>
              <a:gd name="connsiteY969" fmla="*/ 234721 h 2637168"/>
              <a:gd name="connsiteX970" fmla="*/ 1328150 w 2658173"/>
              <a:gd name="connsiteY970" fmla="*/ 210973 h 2637168"/>
              <a:gd name="connsiteX971" fmla="*/ 1800863 w 2658173"/>
              <a:gd name="connsiteY971" fmla="*/ 76556 h 2637168"/>
              <a:gd name="connsiteX972" fmla="*/ 1787273 w 2658173"/>
              <a:gd name="connsiteY972" fmla="*/ 115981 h 2637168"/>
              <a:gd name="connsiteX973" fmla="*/ 1737139 w 2658173"/>
              <a:gd name="connsiteY973" fmla="*/ 168754 h 2637168"/>
              <a:gd name="connsiteX974" fmla="*/ 1800863 w 2658173"/>
              <a:gd name="connsiteY974" fmla="*/ 76556 h 2637168"/>
              <a:gd name="connsiteX975" fmla="*/ 2242358 w 2658173"/>
              <a:gd name="connsiteY975" fmla="*/ 8045 h 2637168"/>
              <a:gd name="connsiteX976" fmla="*/ 2249037 w 2658173"/>
              <a:gd name="connsiteY976" fmla="*/ 23629 h 2637168"/>
              <a:gd name="connsiteX977" fmla="*/ 2235844 w 2658173"/>
              <a:gd name="connsiteY977" fmla="*/ 10436 h 2637168"/>
              <a:gd name="connsiteX978" fmla="*/ 2242358 w 2658173"/>
              <a:gd name="connsiteY978" fmla="*/ 8045 h 2637168"/>
              <a:gd name="connsiteX979" fmla="*/ 1860372 w 2658173"/>
              <a:gd name="connsiteY979" fmla="*/ 87 h 2637168"/>
              <a:gd name="connsiteX980" fmla="*/ 1842685 w 2658173"/>
              <a:gd name="connsiteY980" fmla="*/ 31545 h 2637168"/>
              <a:gd name="connsiteX981" fmla="*/ 1811021 w 2658173"/>
              <a:gd name="connsiteY981" fmla="*/ 60570 h 2637168"/>
              <a:gd name="connsiteX982" fmla="*/ 1860372 w 2658173"/>
              <a:gd name="connsiteY982" fmla="*/ 87 h 263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Lst>
            <a:rect l="l" t="t" r="r" b="b"/>
            <a:pathLst>
              <a:path w="2658173" h="2637168">
                <a:moveTo>
                  <a:pt x="1037898" y="2635885"/>
                </a:moveTo>
                <a:lnTo>
                  <a:pt x="1038512" y="2637168"/>
                </a:lnTo>
                <a:lnTo>
                  <a:pt x="1038243" y="2637168"/>
                </a:lnTo>
                <a:close/>
                <a:moveTo>
                  <a:pt x="1066923" y="2627971"/>
                </a:moveTo>
                <a:lnTo>
                  <a:pt x="1070512" y="2637168"/>
                </a:lnTo>
                <a:lnTo>
                  <a:pt x="1063997" y="2637168"/>
                </a:lnTo>
                <a:close/>
                <a:moveTo>
                  <a:pt x="243675" y="2627970"/>
                </a:moveTo>
                <a:lnTo>
                  <a:pt x="240674" y="2637168"/>
                </a:lnTo>
                <a:lnTo>
                  <a:pt x="235772" y="2637168"/>
                </a:lnTo>
                <a:close/>
                <a:moveTo>
                  <a:pt x="1037898" y="2622692"/>
                </a:moveTo>
                <a:cubicBezTo>
                  <a:pt x="1043175" y="2625330"/>
                  <a:pt x="1045814" y="2627969"/>
                  <a:pt x="1040537" y="2630608"/>
                </a:cubicBezTo>
                <a:cubicBezTo>
                  <a:pt x="1035259" y="2630608"/>
                  <a:pt x="1035259" y="2627969"/>
                  <a:pt x="1037898" y="2622692"/>
                </a:cubicBezTo>
                <a:close/>
                <a:moveTo>
                  <a:pt x="212008" y="2612139"/>
                </a:moveTo>
                <a:cubicBezTo>
                  <a:pt x="219924" y="2614777"/>
                  <a:pt x="217285" y="2627971"/>
                  <a:pt x="209369" y="2625332"/>
                </a:cubicBezTo>
                <a:cubicBezTo>
                  <a:pt x="201454" y="2622693"/>
                  <a:pt x="204092" y="2609500"/>
                  <a:pt x="212008" y="2612139"/>
                </a:cubicBezTo>
                <a:close/>
                <a:moveTo>
                  <a:pt x="821536" y="2596306"/>
                </a:moveTo>
                <a:lnTo>
                  <a:pt x="815654" y="2637168"/>
                </a:lnTo>
                <a:lnTo>
                  <a:pt x="800795" y="2637168"/>
                </a:lnTo>
                <a:close/>
                <a:moveTo>
                  <a:pt x="167151" y="2572558"/>
                </a:moveTo>
                <a:cubicBezTo>
                  <a:pt x="172429" y="2572558"/>
                  <a:pt x="175067" y="2583112"/>
                  <a:pt x="169790" y="2583112"/>
                </a:cubicBezTo>
                <a:cubicBezTo>
                  <a:pt x="161874" y="2585751"/>
                  <a:pt x="159236" y="2572558"/>
                  <a:pt x="167151" y="2572558"/>
                </a:cubicBezTo>
                <a:close/>
                <a:moveTo>
                  <a:pt x="404382" y="2565097"/>
                </a:moveTo>
                <a:cubicBezTo>
                  <a:pt x="413041" y="2566457"/>
                  <a:pt x="416504" y="2583773"/>
                  <a:pt x="412546" y="2593669"/>
                </a:cubicBezTo>
                <a:cubicBezTo>
                  <a:pt x="362410" y="2622695"/>
                  <a:pt x="375605" y="2551449"/>
                  <a:pt x="394075" y="2569921"/>
                </a:cubicBezTo>
                <a:cubicBezTo>
                  <a:pt x="398033" y="2565963"/>
                  <a:pt x="401496" y="2564643"/>
                  <a:pt x="404382" y="2565097"/>
                </a:cubicBezTo>
                <a:close/>
                <a:moveTo>
                  <a:pt x="771402" y="2556727"/>
                </a:moveTo>
                <a:cubicBezTo>
                  <a:pt x="784595" y="2556727"/>
                  <a:pt x="784595" y="2577836"/>
                  <a:pt x="771402" y="2577836"/>
                </a:cubicBezTo>
                <a:cubicBezTo>
                  <a:pt x="758209" y="2577836"/>
                  <a:pt x="758209" y="2556727"/>
                  <a:pt x="771402" y="2556727"/>
                </a:cubicBezTo>
                <a:close/>
                <a:moveTo>
                  <a:pt x="436292" y="2554089"/>
                </a:moveTo>
                <a:cubicBezTo>
                  <a:pt x="446847" y="2559366"/>
                  <a:pt x="449486" y="2564643"/>
                  <a:pt x="438931" y="2569921"/>
                </a:cubicBezTo>
                <a:cubicBezTo>
                  <a:pt x="428376" y="2567282"/>
                  <a:pt x="428376" y="2562005"/>
                  <a:pt x="436292" y="2554089"/>
                </a:cubicBezTo>
                <a:close/>
                <a:moveTo>
                  <a:pt x="1165213" y="2553098"/>
                </a:moveTo>
                <a:cubicBezTo>
                  <a:pt x="1190445" y="2552603"/>
                  <a:pt x="1218645" y="2587730"/>
                  <a:pt x="1183023" y="2609499"/>
                </a:cubicBezTo>
                <a:cubicBezTo>
                  <a:pt x="1156637" y="2609499"/>
                  <a:pt x="1143444" y="2593667"/>
                  <a:pt x="1143444" y="2567281"/>
                </a:cubicBezTo>
                <a:cubicBezTo>
                  <a:pt x="1148721" y="2557386"/>
                  <a:pt x="1156802" y="2553263"/>
                  <a:pt x="1165213" y="2553098"/>
                </a:cubicBezTo>
                <a:close/>
                <a:moveTo>
                  <a:pt x="594779" y="2540235"/>
                </a:moveTo>
                <a:cubicBezTo>
                  <a:pt x="602200" y="2542214"/>
                  <a:pt x="593295" y="2562004"/>
                  <a:pt x="581421" y="2546172"/>
                </a:cubicBezTo>
                <a:cubicBezTo>
                  <a:pt x="588017" y="2540895"/>
                  <a:pt x="592305" y="2539575"/>
                  <a:pt x="594779" y="2540235"/>
                </a:cubicBezTo>
                <a:close/>
                <a:moveTo>
                  <a:pt x="752933" y="2506593"/>
                </a:moveTo>
                <a:cubicBezTo>
                  <a:pt x="758211" y="2509231"/>
                  <a:pt x="752933" y="2519786"/>
                  <a:pt x="747655" y="2519786"/>
                </a:cubicBezTo>
                <a:cubicBezTo>
                  <a:pt x="742378" y="2517147"/>
                  <a:pt x="745017" y="2506593"/>
                  <a:pt x="752933" y="2506593"/>
                </a:cubicBezTo>
                <a:close/>
                <a:moveTo>
                  <a:pt x="185622" y="2493400"/>
                </a:moveTo>
                <a:cubicBezTo>
                  <a:pt x="206731" y="2511870"/>
                  <a:pt x="204092" y="2522425"/>
                  <a:pt x="175067" y="2519786"/>
                </a:cubicBezTo>
                <a:cubicBezTo>
                  <a:pt x="140765" y="2501316"/>
                  <a:pt x="143404" y="2490761"/>
                  <a:pt x="185622" y="2493400"/>
                </a:cubicBezTo>
                <a:close/>
                <a:moveTo>
                  <a:pt x="502260" y="2485483"/>
                </a:moveTo>
                <a:cubicBezTo>
                  <a:pt x="507537" y="2490760"/>
                  <a:pt x="504899" y="2493399"/>
                  <a:pt x="499621" y="2493399"/>
                </a:cubicBezTo>
                <a:cubicBezTo>
                  <a:pt x="494344" y="2488122"/>
                  <a:pt x="496983" y="2485483"/>
                  <a:pt x="502260" y="2485483"/>
                </a:cubicBezTo>
                <a:close/>
                <a:moveTo>
                  <a:pt x="751160" y="2479876"/>
                </a:moveTo>
                <a:cubicBezTo>
                  <a:pt x="751284" y="2479381"/>
                  <a:pt x="768102" y="2484824"/>
                  <a:pt x="758211" y="2482844"/>
                </a:cubicBezTo>
                <a:cubicBezTo>
                  <a:pt x="752933" y="2480865"/>
                  <a:pt x="751119" y="2480041"/>
                  <a:pt x="751160" y="2479876"/>
                </a:cubicBezTo>
                <a:close/>
                <a:moveTo>
                  <a:pt x="1231179" y="2469651"/>
                </a:moveTo>
                <a:cubicBezTo>
                  <a:pt x="1233818" y="2469651"/>
                  <a:pt x="1237116" y="2470970"/>
                  <a:pt x="1238435" y="2472289"/>
                </a:cubicBezTo>
                <a:cubicBezTo>
                  <a:pt x="1246351" y="2480205"/>
                  <a:pt x="1230519" y="2480205"/>
                  <a:pt x="1227881" y="2474928"/>
                </a:cubicBezTo>
                <a:cubicBezTo>
                  <a:pt x="1226562" y="2470970"/>
                  <a:pt x="1228541" y="2469651"/>
                  <a:pt x="1231179" y="2469651"/>
                </a:cubicBezTo>
                <a:close/>
                <a:moveTo>
                  <a:pt x="1008027" y="2461878"/>
                </a:moveTo>
                <a:lnTo>
                  <a:pt x="1009525" y="2463709"/>
                </a:lnTo>
                <a:lnTo>
                  <a:pt x="1008461" y="2463962"/>
                </a:lnTo>
                <a:close/>
                <a:moveTo>
                  <a:pt x="539199" y="2456458"/>
                </a:moveTo>
                <a:cubicBezTo>
                  <a:pt x="560310" y="2472290"/>
                  <a:pt x="520728" y="2469651"/>
                  <a:pt x="531283" y="2480206"/>
                </a:cubicBezTo>
                <a:cubicBezTo>
                  <a:pt x="504896" y="2527702"/>
                  <a:pt x="512812" y="2453820"/>
                  <a:pt x="539199" y="2456458"/>
                </a:cubicBezTo>
                <a:close/>
                <a:moveTo>
                  <a:pt x="544476" y="2440626"/>
                </a:moveTo>
                <a:cubicBezTo>
                  <a:pt x="544476" y="2451181"/>
                  <a:pt x="541838" y="2453820"/>
                  <a:pt x="533922" y="2448542"/>
                </a:cubicBezTo>
                <a:cubicBezTo>
                  <a:pt x="533922" y="2440626"/>
                  <a:pt x="539199" y="2437988"/>
                  <a:pt x="544476" y="2440626"/>
                </a:cubicBezTo>
                <a:close/>
                <a:moveTo>
                  <a:pt x="715993" y="2437988"/>
                </a:moveTo>
                <a:cubicBezTo>
                  <a:pt x="723908" y="2440626"/>
                  <a:pt x="718631" y="2451181"/>
                  <a:pt x="713353" y="2453820"/>
                </a:cubicBezTo>
                <a:cubicBezTo>
                  <a:pt x="708077" y="2451181"/>
                  <a:pt x="710716" y="2440626"/>
                  <a:pt x="715993" y="2437988"/>
                </a:cubicBezTo>
                <a:close/>
                <a:moveTo>
                  <a:pt x="391440" y="2435349"/>
                </a:moveTo>
                <a:cubicBezTo>
                  <a:pt x="367691" y="2482844"/>
                  <a:pt x="309641" y="2577835"/>
                  <a:pt x="248952" y="2625331"/>
                </a:cubicBezTo>
                <a:cubicBezTo>
                  <a:pt x="243675" y="2562004"/>
                  <a:pt x="354498" y="2472290"/>
                  <a:pt x="391440" y="2435349"/>
                </a:cubicBezTo>
                <a:close/>
                <a:moveTo>
                  <a:pt x="578783" y="2403686"/>
                </a:moveTo>
                <a:cubicBezTo>
                  <a:pt x="586699" y="2443265"/>
                  <a:pt x="541841" y="2422156"/>
                  <a:pt x="578783" y="2403686"/>
                </a:cubicBezTo>
                <a:close/>
                <a:moveTo>
                  <a:pt x="1051092" y="2401047"/>
                </a:moveTo>
                <a:cubicBezTo>
                  <a:pt x="1056369" y="2424795"/>
                  <a:pt x="1061646" y="2445904"/>
                  <a:pt x="1069562" y="2467013"/>
                </a:cubicBezTo>
                <a:cubicBezTo>
                  <a:pt x="1072201" y="2461736"/>
                  <a:pt x="1072201" y="2453820"/>
                  <a:pt x="1072201" y="2448542"/>
                </a:cubicBezTo>
                <a:cubicBezTo>
                  <a:pt x="1085394" y="2424795"/>
                  <a:pt x="1080117" y="2408963"/>
                  <a:pt x="1051092" y="2401047"/>
                </a:cubicBezTo>
                <a:close/>
                <a:moveTo>
                  <a:pt x="636837" y="2393130"/>
                </a:moveTo>
                <a:cubicBezTo>
                  <a:pt x="621005" y="2440625"/>
                  <a:pt x="581425" y="2511869"/>
                  <a:pt x="526011" y="2540894"/>
                </a:cubicBezTo>
                <a:cubicBezTo>
                  <a:pt x="536568" y="2501314"/>
                  <a:pt x="602535" y="2416878"/>
                  <a:pt x="636837" y="2393130"/>
                </a:cubicBezTo>
                <a:close/>
                <a:moveTo>
                  <a:pt x="1028493" y="2388111"/>
                </a:moveTo>
                <a:cubicBezTo>
                  <a:pt x="1027014" y="2387565"/>
                  <a:pt x="1025695" y="2388184"/>
                  <a:pt x="1024705" y="2390492"/>
                </a:cubicBezTo>
                <a:cubicBezTo>
                  <a:pt x="1057028" y="2452831"/>
                  <a:pt x="1038847" y="2391936"/>
                  <a:pt x="1028493" y="2388111"/>
                </a:cubicBezTo>
                <a:close/>
                <a:moveTo>
                  <a:pt x="1687004" y="2387854"/>
                </a:moveTo>
                <a:cubicBezTo>
                  <a:pt x="1694920" y="2390492"/>
                  <a:pt x="1689643" y="2406324"/>
                  <a:pt x="1681727" y="2401047"/>
                </a:cubicBezTo>
                <a:cubicBezTo>
                  <a:pt x="1679088" y="2398408"/>
                  <a:pt x="1681727" y="2387854"/>
                  <a:pt x="1687004" y="2387854"/>
                </a:cubicBezTo>
                <a:close/>
                <a:moveTo>
                  <a:pt x="1402031" y="2387853"/>
                </a:moveTo>
                <a:cubicBezTo>
                  <a:pt x="1425780" y="2403685"/>
                  <a:pt x="1425780" y="2419516"/>
                  <a:pt x="1404669" y="2432710"/>
                </a:cubicBezTo>
                <a:cubicBezTo>
                  <a:pt x="1402031" y="2416878"/>
                  <a:pt x="1402031" y="2403685"/>
                  <a:pt x="1402031" y="2387853"/>
                </a:cubicBezTo>
                <a:close/>
                <a:moveTo>
                  <a:pt x="496982" y="2387853"/>
                </a:moveTo>
                <a:cubicBezTo>
                  <a:pt x="502259" y="2390492"/>
                  <a:pt x="494343" y="2398408"/>
                  <a:pt x="491705" y="2398408"/>
                </a:cubicBezTo>
                <a:cubicBezTo>
                  <a:pt x="486427" y="2393130"/>
                  <a:pt x="491705" y="2385214"/>
                  <a:pt x="496982" y="2387853"/>
                </a:cubicBezTo>
                <a:close/>
                <a:moveTo>
                  <a:pt x="1763526" y="2385216"/>
                </a:moveTo>
                <a:cubicBezTo>
                  <a:pt x="1789912" y="2406325"/>
                  <a:pt x="1787274" y="2416879"/>
                  <a:pt x="1760887" y="2414241"/>
                </a:cubicBezTo>
                <a:cubicBezTo>
                  <a:pt x="1737138" y="2406325"/>
                  <a:pt x="1739777" y="2395770"/>
                  <a:pt x="1763526" y="2385216"/>
                </a:cubicBezTo>
                <a:close/>
                <a:moveTo>
                  <a:pt x="1214432" y="2380765"/>
                </a:moveTo>
                <a:lnTo>
                  <a:pt x="1213698" y="2625332"/>
                </a:lnTo>
                <a:lnTo>
                  <a:pt x="1213734" y="2637168"/>
                </a:lnTo>
                <a:lnTo>
                  <a:pt x="1200415" y="2637168"/>
                </a:lnTo>
                <a:lnTo>
                  <a:pt x="1199335" y="2602795"/>
                </a:lnTo>
                <a:cubicBezTo>
                  <a:pt x="1198959" y="2556500"/>
                  <a:pt x="1199928" y="2509809"/>
                  <a:pt x="1203144" y="2464704"/>
                </a:cubicBezTo>
                <a:close/>
                <a:moveTo>
                  <a:pt x="621001" y="2372805"/>
                </a:moveTo>
                <a:cubicBezTo>
                  <a:pt x="624960" y="2372434"/>
                  <a:pt x="627598" y="2373177"/>
                  <a:pt x="628917" y="2374991"/>
                </a:cubicBezTo>
                <a:cubicBezTo>
                  <a:pt x="631556" y="2378619"/>
                  <a:pt x="628917" y="2386535"/>
                  <a:pt x="621002" y="2398409"/>
                </a:cubicBezTo>
                <a:cubicBezTo>
                  <a:pt x="597254" y="2408964"/>
                  <a:pt x="591976" y="2401048"/>
                  <a:pt x="605169" y="2377300"/>
                </a:cubicBezTo>
                <a:cubicBezTo>
                  <a:pt x="611766" y="2374661"/>
                  <a:pt x="617043" y="2373177"/>
                  <a:pt x="621001" y="2372805"/>
                </a:cubicBezTo>
                <a:close/>
                <a:moveTo>
                  <a:pt x="1043176" y="2364106"/>
                </a:moveTo>
                <a:cubicBezTo>
                  <a:pt x="1048453" y="2408963"/>
                  <a:pt x="1059008" y="2364106"/>
                  <a:pt x="1043176" y="2364106"/>
                </a:cubicBezTo>
                <a:close/>
                <a:moveTo>
                  <a:pt x="801168" y="2356974"/>
                </a:moveTo>
                <a:cubicBezTo>
                  <a:pt x="801250" y="2356520"/>
                  <a:pt x="801085" y="2356850"/>
                  <a:pt x="800426" y="2358829"/>
                </a:cubicBezTo>
                <a:cubicBezTo>
                  <a:pt x="798447" y="2366745"/>
                  <a:pt x="800920" y="2358334"/>
                  <a:pt x="801168" y="2356974"/>
                </a:cubicBezTo>
                <a:close/>
                <a:moveTo>
                  <a:pt x="462682" y="2350912"/>
                </a:moveTo>
                <a:cubicBezTo>
                  <a:pt x="452128" y="2364105"/>
                  <a:pt x="438934" y="2379937"/>
                  <a:pt x="428380" y="2395769"/>
                </a:cubicBezTo>
                <a:cubicBezTo>
                  <a:pt x="436296" y="2369382"/>
                  <a:pt x="438934" y="2361466"/>
                  <a:pt x="462682" y="2350912"/>
                </a:cubicBezTo>
                <a:close/>
                <a:moveTo>
                  <a:pt x="1299125" y="2345634"/>
                </a:moveTo>
                <a:cubicBezTo>
                  <a:pt x="1322873" y="2340357"/>
                  <a:pt x="1325512" y="2356189"/>
                  <a:pt x="1307041" y="2398407"/>
                </a:cubicBezTo>
                <a:cubicBezTo>
                  <a:pt x="1285931" y="2398407"/>
                  <a:pt x="1283293" y="2379937"/>
                  <a:pt x="1299125" y="2345634"/>
                </a:cubicBezTo>
                <a:close/>
                <a:moveTo>
                  <a:pt x="1541879" y="2329802"/>
                </a:moveTo>
                <a:cubicBezTo>
                  <a:pt x="1610485" y="2340357"/>
                  <a:pt x="1665897" y="2416878"/>
                  <a:pt x="1594653" y="2467012"/>
                </a:cubicBezTo>
                <a:cubicBezTo>
                  <a:pt x="1483829" y="2543533"/>
                  <a:pt x="1460081" y="2313970"/>
                  <a:pt x="1541879" y="2329802"/>
                </a:cubicBezTo>
                <a:close/>
                <a:moveTo>
                  <a:pt x="2218114" y="2328650"/>
                </a:moveTo>
                <a:cubicBezTo>
                  <a:pt x="2222320" y="2321228"/>
                  <a:pt x="2233205" y="2350913"/>
                  <a:pt x="2217372" y="2350913"/>
                </a:cubicBezTo>
                <a:cubicBezTo>
                  <a:pt x="2216053" y="2337720"/>
                  <a:pt x="2216713" y="2331123"/>
                  <a:pt x="2218114" y="2328650"/>
                </a:cubicBezTo>
                <a:close/>
                <a:moveTo>
                  <a:pt x="1298219" y="2310673"/>
                </a:moveTo>
                <a:cubicBezTo>
                  <a:pt x="1301270" y="2310508"/>
                  <a:pt x="1299785" y="2311993"/>
                  <a:pt x="1288571" y="2316610"/>
                </a:cubicBezTo>
                <a:cubicBezTo>
                  <a:pt x="1239095" y="2326505"/>
                  <a:pt x="1289066" y="2311168"/>
                  <a:pt x="1298219" y="2310673"/>
                </a:cubicBezTo>
                <a:close/>
                <a:moveTo>
                  <a:pt x="486098" y="2295171"/>
                </a:moveTo>
                <a:cubicBezTo>
                  <a:pt x="487088" y="2294182"/>
                  <a:pt x="489067" y="2294182"/>
                  <a:pt x="491705" y="2295501"/>
                </a:cubicBezTo>
                <a:cubicBezTo>
                  <a:pt x="491705" y="2300778"/>
                  <a:pt x="491705" y="2303417"/>
                  <a:pt x="486428" y="2300778"/>
                </a:cubicBezTo>
                <a:cubicBezTo>
                  <a:pt x="485109" y="2298140"/>
                  <a:pt x="485109" y="2296161"/>
                  <a:pt x="486098" y="2295171"/>
                </a:cubicBezTo>
                <a:close/>
                <a:moveTo>
                  <a:pt x="172429" y="2288904"/>
                </a:moveTo>
                <a:cubicBezTo>
                  <a:pt x="174408" y="2287584"/>
                  <a:pt x="177706" y="2287584"/>
                  <a:pt x="180345" y="2290223"/>
                </a:cubicBezTo>
                <a:cubicBezTo>
                  <a:pt x="185622" y="2295500"/>
                  <a:pt x="175068" y="2300777"/>
                  <a:pt x="172429" y="2295500"/>
                </a:cubicBezTo>
                <a:cubicBezTo>
                  <a:pt x="169790" y="2292862"/>
                  <a:pt x="170450" y="2290223"/>
                  <a:pt x="172429" y="2288904"/>
                </a:cubicBezTo>
                <a:close/>
                <a:moveTo>
                  <a:pt x="2119742" y="2287585"/>
                </a:moveTo>
                <a:cubicBezTo>
                  <a:pt x="2125019" y="2292862"/>
                  <a:pt x="2122381" y="2295501"/>
                  <a:pt x="2117103" y="2295501"/>
                </a:cubicBezTo>
                <a:cubicBezTo>
                  <a:pt x="2111826" y="2292862"/>
                  <a:pt x="2114465" y="2287585"/>
                  <a:pt x="2119742" y="2287585"/>
                </a:cubicBezTo>
                <a:close/>
                <a:moveTo>
                  <a:pt x="814361" y="2276494"/>
                </a:moveTo>
                <a:cubicBezTo>
                  <a:pt x="808176" y="2276865"/>
                  <a:pt x="793828" y="2308035"/>
                  <a:pt x="813619" y="2337719"/>
                </a:cubicBezTo>
                <a:cubicBezTo>
                  <a:pt x="813619" y="2321888"/>
                  <a:pt x="816257" y="2303417"/>
                  <a:pt x="816257" y="2287585"/>
                </a:cubicBezTo>
                <a:cubicBezTo>
                  <a:pt x="817576" y="2279669"/>
                  <a:pt x="816422" y="2276370"/>
                  <a:pt x="814361" y="2276494"/>
                </a:cubicBezTo>
                <a:close/>
                <a:moveTo>
                  <a:pt x="1848623" y="2272414"/>
                </a:moveTo>
                <a:cubicBezTo>
                  <a:pt x="1854560" y="2273733"/>
                  <a:pt x="1859837" y="2278350"/>
                  <a:pt x="1858518" y="2284947"/>
                </a:cubicBezTo>
                <a:cubicBezTo>
                  <a:pt x="1855879" y="2298140"/>
                  <a:pt x="1832130" y="2292863"/>
                  <a:pt x="1834769" y="2279670"/>
                </a:cubicBezTo>
                <a:cubicBezTo>
                  <a:pt x="1836089" y="2273073"/>
                  <a:pt x="1842686" y="2271094"/>
                  <a:pt x="1848623" y="2272414"/>
                </a:cubicBezTo>
                <a:close/>
                <a:moveTo>
                  <a:pt x="1085394" y="2263837"/>
                </a:moveTo>
                <a:cubicBezTo>
                  <a:pt x="1069562" y="2295501"/>
                  <a:pt x="1048453" y="2340358"/>
                  <a:pt x="1072201" y="2379938"/>
                </a:cubicBezTo>
                <a:cubicBezTo>
                  <a:pt x="1103865" y="2427433"/>
                  <a:pt x="1080117" y="2250644"/>
                  <a:pt x="1085394" y="2263837"/>
                </a:cubicBezTo>
                <a:close/>
                <a:moveTo>
                  <a:pt x="396715" y="2263837"/>
                </a:moveTo>
                <a:cubicBezTo>
                  <a:pt x="412546" y="2279669"/>
                  <a:pt x="412546" y="2340357"/>
                  <a:pt x="394076" y="2300778"/>
                </a:cubicBezTo>
                <a:cubicBezTo>
                  <a:pt x="370327" y="2295500"/>
                  <a:pt x="370327" y="2282307"/>
                  <a:pt x="396715" y="2263837"/>
                </a:cubicBezTo>
                <a:close/>
                <a:moveTo>
                  <a:pt x="527000" y="2261198"/>
                </a:moveTo>
                <a:cubicBezTo>
                  <a:pt x="530957" y="2259219"/>
                  <a:pt x="520073" y="2275051"/>
                  <a:pt x="494346" y="2308693"/>
                </a:cubicBezTo>
                <a:cubicBezTo>
                  <a:pt x="502262" y="2295500"/>
                  <a:pt x="510178" y="2282307"/>
                  <a:pt x="518094" y="2269114"/>
                </a:cubicBezTo>
                <a:cubicBezTo>
                  <a:pt x="522712" y="2264497"/>
                  <a:pt x="525680" y="2261858"/>
                  <a:pt x="527000" y="2261198"/>
                </a:cubicBezTo>
                <a:close/>
                <a:moveTo>
                  <a:pt x="1404010" y="2250645"/>
                </a:moveTo>
                <a:cubicBezTo>
                  <a:pt x="1413245" y="2249985"/>
                  <a:pt x="1423140" y="2253283"/>
                  <a:pt x="1433694" y="2261199"/>
                </a:cubicBezTo>
                <a:cubicBezTo>
                  <a:pt x="1433694" y="2261199"/>
                  <a:pt x="1436333" y="2261199"/>
                  <a:pt x="1438972" y="2263838"/>
                </a:cubicBezTo>
                <a:cubicBezTo>
                  <a:pt x="1417862" y="2274393"/>
                  <a:pt x="1396753" y="2274393"/>
                  <a:pt x="1378283" y="2263838"/>
                </a:cubicBezTo>
                <a:cubicBezTo>
                  <a:pt x="1386199" y="2255922"/>
                  <a:pt x="1394775" y="2251304"/>
                  <a:pt x="1404010" y="2250645"/>
                </a:cubicBezTo>
                <a:close/>
                <a:moveTo>
                  <a:pt x="536524" y="2243553"/>
                </a:moveTo>
                <a:cubicBezTo>
                  <a:pt x="535905" y="2242563"/>
                  <a:pt x="541182" y="2243388"/>
                  <a:pt x="557674" y="2248005"/>
                </a:cubicBezTo>
                <a:cubicBezTo>
                  <a:pt x="593297" y="2265816"/>
                  <a:pt x="538379" y="2246521"/>
                  <a:pt x="536524" y="2243553"/>
                </a:cubicBezTo>
                <a:close/>
                <a:moveTo>
                  <a:pt x="1065604" y="2243264"/>
                </a:moveTo>
                <a:cubicBezTo>
                  <a:pt x="1066924" y="2240914"/>
                  <a:pt x="1064285" y="2242728"/>
                  <a:pt x="1053730" y="2253283"/>
                </a:cubicBezTo>
                <a:cubicBezTo>
                  <a:pt x="1022067" y="2294841"/>
                  <a:pt x="1061647" y="2250314"/>
                  <a:pt x="1065604" y="2243264"/>
                </a:cubicBezTo>
                <a:close/>
                <a:moveTo>
                  <a:pt x="458393" y="2233823"/>
                </a:moveTo>
                <a:cubicBezTo>
                  <a:pt x="462021" y="2233493"/>
                  <a:pt x="465320" y="2236132"/>
                  <a:pt x="470597" y="2242729"/>
                </a:cubicBezTo>
                <a:cubicBezTo>
                  <a:pt x="457404" y="2261199"/>
                  <a:pt x="431016" y="2248006"/>
                  <a:pt x="444211" y="2242729"/>
                </a:cubicBezTo>
                <a:cubicBezTo>
                  <a:pt x="450807" y="2237451"/>
                  <a:pt x="454765" y="2234153"/>
                  <a:pt x="458393" y="2233823"/>
                </a:cubicBezTo>
                <a:close/>
                <a:moveTo>
                  <a:pt x="1533964" y="2213703"/>
                </a:moveTo>
                <a:cubicBezTo>
                  <a:pt x="1555073" y="2224258"/>
                  <a:pt x="1512855" y="2248006"/>
                  <a:pt x="1507577" y="2229535"/>
                </a:cubicBezTo>
                <a:cubicBezTo>
                  <a:pt x="1510215" y="2216342"/>
                  <a:pt x="1523410" y="2211065"/>
                  <a:pt x="1533964" y="2213703"/>
                </a:cubicBezTo>
                <a:close/>
                <a:moveTo>
                  <a:pt x="388798" y="2213703"/>
                </a:moveTo>
                <a:cubicBezTo>
                  <a:pt x="394076" y="2213703"/>
                  <a:pt x="394076" y="2216341"/>
                  <a:pt x="391437" y="2221619"/>
                </a:cubicBezTo>
                <a:cubicBezTo>
                  <a:pt x="386160" y="2221619"/>
                  <a:pt x="383521" y="2216341"/>
                  <a:pt x="388798" y="2213703"/>
                </a:cubicBezTo>
                <a:close/>
                <a:moveTo>
                  <a:pt x="399353" y="2205787"/>
                </a:moveTo>
                <a:cubicBezTo>
                  <a:pt x="404630" y="2205787"/>
                  <a:pt x="409908" y="2216341"/>
                  <a:pt x="401992" y="2216341"/>
                </a:cubicBezTo>
                <a:cubicBezTo>
                  <a:pt x="394076" y="2218980"/>
                  <a:pt x="386159" y="2203148"/>
                  <a:pt x="399353" y="2205787"/>
                </a:cubicBezTo>
                <a:close/>
                <a:moveTo>
                  <a:pt x="188266" y="2205787"/>
                </a:moveTo>
                <a:cubicBezTo>
                  <a:pt x="201459" y="2245366"/>
                  <a:pt x="130216" y="2300778"/>
                  <a:pt x="122300" y="2240089"/>
                </a:cubicBezTo>
                <a:cubicBezTo>
                  <a:pt x="204098" y="2269114"/>
                  <a:pt x="117023" y="2211064"/>
                  <a:pt x="188266" y="2205787"/>
                </a:cubicBezTo>
                <a:close/>
                <a:moveTo>
                  <a:pt x="809619" y="2202777"/>
                </a:moveTo>
                <a:cubicBezTo>
                  <a:pt x="795643" y="2207106"/>
                  <a:pt x="775358" y="2276371"/>
                  <a:pt x="818896" y="2226896"/>
                </a:cubicBezTo>
                <a:cubicBezTo>
                  <a:pt x="818236" y="2207106"/>
                  <a:pt x="814278" y="2201334"/>
                  <a:pt x="809619" y="2202777"/>
                </a:cubicBezTo>
                <a:close/>
                <a:moveTo>
                  <a:pt x="1407762" y="2179607"/>
                </a:moveTo>
                <a:cubicBezTo>
                  <a:pt x="1413081" y="2180225"/>
                  <a:pt x="1416545" y="2188636"/>
                  <a:pt x="1412587" y="2192594"/>
                </a:cubicBezTo>
                <a:cubicBezTo>
                  <a:pt x="1404671" y="2200510"/>
                  <a:pt x="1394115" y="2187317"/>
                  <a:pt x="1402031" y="2182039"/>
                </a:cubicBezTo>
                <a:cubicBezTo>
                  <a:pt x="1404010" y="2180060"/>
                  <a:pt x="1405990" y="2179400"/>
                  <a:pt x="1407762" y="2179607"/>
                </a:cubicBezTo>
                <a:close/>
                <a:moveTo>
                  <a:pt x="1883625" y="2178741"/>
                </a:moveTo>
                <a:cubicBezTo>
                  <a:pt x="1907002" y="2177256"/>
                  <a:pt x="1933718" y="2214362"/>
                  <a:pt x="1898096" y="2232173"/>
                </a:cubicBezTo>
                <a:cubicBezTo>
                  <a:pt x="1874348" y="2232173"/>
                  <a:pt x="1863794" y="2218979"/>
                  <a:pt x="1863794" y="2195232"/>
                </a:cubicBezTo>
                <a:cubicBezTo>
                  <a:pt x="1868412" y="2184018"/>
                  <a:pt x="1875833" y="2179235"/>
                  <a:pt x="1883625" y="2178741"/>
                </a:cubicBezTo>
                <a:close/>
                <a:moveTo>
                  <a:pt x="766782" y="2154993"/>
                </a:moveTo>
                <a:cubicBezTo>
                  <a:pt x="758867" y="2153014"/>
                  <a:pt x="746333" y="2154333"/>
                  <a:pt x="734459" y="2155653"/>
                </a:cubicBezTo>
                <a:cubicBezTo>
                  <a:pt x="745014" y="2163569"/>
                  <a:pt x="758206" y="2168846"/>
                  <a:pt x="771400" y="2174124"/>
                </a:cubicBezTo>
                <a:cubicBezTo>
                  <a:pt x="777997" y="2162250"/>
                  <a:pt x="774698" y="2156972"/>
                  <a:pt x="766782" y="2154993"/>
                </a:cubicBezTo>
                <a:close/>
                <a:moveTo>
                  <a:pt x="163483" y="2142542"/>
                </a:moveTo>
                <a:cubicBezTo>
                  <a:pt x="167812" y="2144274"/>
                  <a:pt x="195519" y="2161590"/>
                  <a:pt x="169792" y="2147737"/>
                </a:cubicBezTo>
                <a:cubicBezTo>
                  <a:pt x="163195" y="2143119"/>
                  <a:pt x="162040" y="2141965"/>
                  <a:pt x="163483" y="2142542"/>
                </a:cubicBezTo>
                <a:close/>
                <a:moveTo>
                  <a:pt x="1417863" y="2142459"/>
                </a:moveTo>
                <a:cubicBezTo>
                  <a:pt x="1494384" y="2147736"/>
                  <a:pt x="1594652" y="2182039"/>
                  <a:pt x="1665895" y="2208426"/>
                </a:cubicBezTo>
                <a:cubicBezTo>
                  <a:pt x="1644786" y="2221619"/>
                  <a:pt x="1460081" y="2166208"/>
                  <a:pt x="1417863" y="2142459"/>
                </a:cubicBezTo>
                <a:close/>
                <a:moveTo>
                  <a:pt x="2078514" y="2136853"/>
                </a:moveTo>
                <a:cubicBezTo>
                  <a:pt x="2080823" y="2139162"/>
                  <a:pt x="2081483" y="2143779"/>
                  <a:pt x="2080164" y="2150376"/>
                </a:cubicBezTo>
                <a:cubicBezTo>
                  <a:pt x="2066969" y="2153015"/>
                  <a:pt x="2064331" y="2150376"/>
                  <a:pt x="2066969" y="2137183"/>
                </a:cubicBezTo>
                <a:cubicBezTo>
                  <a:pt x="2072247" y="2134544"/>
                  <a:pt x="2076205" y="2134544"/>
                  <a:pt x="2078514" y="2136853"/>
                </a:cubicBezTo>
                <a:close/>
                <a:moveTo>
                  <a:pt x="2238481" y="2131904"/>
                </a:moveTo>
                <a:cubicBezTo>
                  <a:pt x="2243759" y="2134543"/>
                  <a:pt x="2238481" y="2145097"/>
                  <a:pt x="2233204" y="2139820"/>
                </a:cubicBezTo>
                <a:cubicBezTo>
                  <a:pt x="2230565" y="2134543"/>
                  <a:pt x="2233204" y="2126627"/>
                  <a:pt x="2238481" y="2131904"/>
                </a:cubicBezTo>
                <a:close/>
                <a:moveTo>
                  <a:pt x="1412585" y="2116073"/>
                </a:moveTo>
                <a:cubicBezTo>
                  <a:pt x="1420501" y="2116073"/>
                  <a:pt x="1423140" y="2118712"/>
                  <a:pt x="1417863" y="2126627"/>
                </a:cubicBezTo>
                <a:cubicBezTo>
                  <a:pt x="1409947" y="2129266"/>
                  <a:pt x="1407308" y="2123989"/>
                  <a:pt x="1412585" y="2116073"/>
                </a:cubicBezTo>
                <a:close/>
                <a:moveTo>
                  <a:pt x="126258" y="2115084"/>
                </a:moveTo>
                <a:cubicBezTo>
                  <a:pt x="130875" y="2115414"/>
                  <a:pt x="134174" y="2120031"/>
                  <a:pt x="135493" y="2129267"/>
                </a:cubicBezTo>
                <a:cubicBezTo>
                  <a:pt x="122300" y="2145099"/>
                  <a:pt x="111744" y="2145099"/>
                  <a:pt x="109106" y="2126628"/>
                </a:cubicBezTo>
                <a:cubicBezTo>
                  <a:pt x="115703" y="2118712"/>
                  <a:pt x="121640" y="2114754"/>
                  <a:pt x="126258" y="2115084"/>
                </a:cubicBezTo>
                <a:close/>
                <a:moveTo>
                  <a:pt x="251582" y="2087049"/>
                </a:moveTo>
                <a:cubicBezTo>
                  <a:pt x="262137" y="2108158"/>
                  <a:pt x="246305" y="2113435"/>
                  <a:pt x="204087" y="2105519"/>
                </a:cubicBezTo>
                <a:cubicBezTo>
                  <a:pt x="219919" y="2100242"/>
                  <a:pt x="235751" y="2092326"/>
                  <a:pt x="251582" y="2087049"/>
                </a:cubicBezTo>
                <a:close/>
                <a:moveTo>
                  <a:pt x="2222649" y="2087048"/>
                </a:moveTo>
                <a:cubicBezTo>
                  <a:pt x="2249036" y="2092325"/>
                  <a:pt x="2270145" y="2113434"/>
                  <a:pt x="2285977" y="2131905"/>
                </a:cubicBezTo>
                <a:cubicBezTo>
                  <a:pt x="2259590" y="2155653"/>
                  <a:pt x="2217372" y="2118712"/>
                  <a:pt x="2222649" y="2087048"/>
                </a:cubicBezTo>
                <a:close/>
                <a:moveTo>
                  <a:pt x="190904" y="2071217"/>
                </a:moveTo>
                <a:cubicBezTo>
                  <a:pt x="217290" y="2081771"/>
                  <a:pt x="204097" y="2089687"/>
                  <a:pt x="153963" y="2092326"/>
                </a:cubicBezTo>
                <a:cubicBezTo>
                  <a:pt x="164517" y="2087049"/>
                  <a:pt x="177711" y="2079133"/>
                  <a:pt x="190904" y="2071217"/>
                </a:cubicBezTo>
                <a:close/>
                <a:moveTo>
                  <a:pt x="56334" y="2042191"/>
                </a:moveTo>
                <a:cubicBezTo>
                  <a:pt x="47099" y="2053406"/>
                  <a:pt x="26484" y="2062146"/>
                  <a:pt x="1170" y="2068701"/>
                </a:cubicBezTo>
                <a:lnTo>
                  <a:pt x="719" y="2068774"/>
                </a:lnTo>
                <a:lnTo>
                  <a:pt x="719" y="2048081"/>
                </a:lnTo>
                <a:lnTo>
                  <a:pt x="2284" y="2047922"/>
                </a:lnTo>
                <a:cubicBezTo>
                  <a:pt x="22527" y="2045984"/>
                  <a:pt x="41162" y="2044170"/>
                  <a:pt x="56334" y="2042191"/>
                </a:cubicBezTo>
                <a:close/>
                <a:moveTo>
                  <a:pt x="1399393" y="2028998"/>
                </a:moveTo>
                <a:cubicBezTo>
                  <a:pt x="1420502" y="2055385"/>
                  <a:pt x="1407309" y="2028998"/>
                  <a:pt x="1399393" y="2028998"/>
                </a:cubicBezTo>
                <a:close/>
                <a:moveTo>
                  <a:pt x="1562000" y="2025700"/>
                </a:moveTo>
                <a:cubicBezTo>
                  <a:pt x="1566947" y="2025041"/>
                  <a:pt x="1572224" y="2027679"/>
                  <a:pt x="1573544" y="2034276"/>
                </a:cubicBezTo>
                <a:cubicBezTo>
                  <a:pt x="1576183" y="2047469"/>
                  <a:pt x="1555073" y="2050108"/>
                  <a:pt x="1552434" y="2036914"/>
                </a:cubicBezTo>
                <a:cubicBezTo>
                  <a:pt x="1552434" y="2030317"/>
                  <a:pt x="1557052" y="2026360"/>
                  <a:pt x="1562000" y="2025700"/>
                </a:cubicBezTo>
                <a:close/>
                <a:moveTo>
                  <a:pt x="230352" y="1969670"/>
                </a:moveTo>
                <a:cubicBezTo>
                  <a:pt x="234104" y="1970289"/>
                  <a:pt x="237732" y="1972268"/>
                  <a:pt x="241031" y="1976226"/>
                </a:cubicBezTo>
                <a:cubicBezTo>
                  <a:pt x="233115" y="1989419"/>
                  <a:pt x="214645" y="1992058"/>
                  <a:pt x="198813" y="1984142"/>
                </a:cubicBezTo>
                <a:cubicBezTo>
                  <a:pt x="206728" y="1978205"/>
                  <a:pt x="219097" y="1967815"/>
                  <a:pt x="230352" y="1969670"/>
                </a:cubicBezTo>
                <a:close/>
                <a:moveTo>
                  <a:pt x="1766164" y="1952477"/>
                </a:moveTo>
                <a:cubicBezTo>
                  <a:pt x="1792550" y="1965671"/>
                  <a:pt x="1811021" y="1994696"/>
                  <a:pt x="1821575" y="2021083"/>
                </a:cubicBezTo>
                <a:cubicBezTo>
                  <a:pt x="1800466" y="2002612"/>
                  <a:pt x="1784634" y="1976226"/>
                  <a:pt x="1766164" y="1952477"/>
                </a:cubicBezTo>
                <a:close/>
                <a:moveTo>
                  <a:pt x="103500" y="1952147"/>
                </a:moveTo>
                <a:cubicBezTo>
                  <a:pt x="105809" y="1952477"/>
                  <a:pt x="107788" y="1955116"/>
                  <a:pt x="109108" y="1960393"/>
                </a:cubicBezTo>
                <a:cubicBezTo>
                  <a:pt x="101192" y="1968309"/>
                  <a:pt x="98553" y="1965670"/>
                  <a:pt x="95915" y="1957754"/>
                </a:cubicBezTo>
                <a:cubicBezTo>
                  <a:pt x="98553" y="1953796"/>
                  <a:pt x="101192" y="1951817"/>
                  <a:pt x="103500" y="1952147"/>
                </a:cubicBezTo>
                <a:close/>
                <a:moveTo>
                  <a:pt x="1773421" y="1916526"/>
                </a:moveTo>
                <a:cubicBezTo>
                  <a:pt x="1776060" y="1914876"/>
                  <a:pt x="1780677" y="1915536"/>
                  <a:pt x="1787274" y="1918175"/>
                </a:cubicBezTo>
                <a:cubicBezTo>
                  <a:pt x="1789913" y="1931368"/>
                  <a:pt x="1784636" y="1934007"/>
                  <a:pt x="1771441" y="1928730"/>
                </a:cubicBezTo>
                <a:cubicBezTo>
                  <a:pt x="1770122" y="1922133"/>
                  <a:pt x="1770782" y="1918175"/>
                  <a:pt x="1773421" y="1916526"/>
                </a:cubicBezTo>
                <a:close/>
                <a:moveTo>
                  <a:pt x="37658" y="1853281"/>
                </a:moveTo>
                <a:cubicBezTo>
                  <a:pt x="46770" y="1854023"/>
                  <a:pt x="57654" y="1856827"/>
                  <a:pt x="72167" y="1862764"/>
                </a:cubicBezTo>
                <a:cubicBezTo>
                  <a:pt x="98553" y="1857486"/>
                  <a:pt x="122301" y="1860125"/>
                  <a:pt x="146048" y="1868041"/>
                </a:cubicBezTo>
                <a:cubicBezTo>
                  <a:pt x="124940" y="1870680"/>
                  <a:pt x="101192" y="1873318"/>
                  <a:pt x="77444" y="1875957"/>
                </a:cubicBezTo>
                <a:cubicBezTo>
                  <a:pt x="93276" y="1878595"/>
                  <a:pt x="111746" y="1881234"/>
                  <a:pt x="127578" y="1883873"/>
                </a:cubicBezTo>
                <a:cubicBezTo>
                  <a:pt x="128898" y="1883873"/>
                  <a:pt x="88658" y="1884533"/>
                  <a:pt x="46440" y="1883543"/>
                </a:cubicBezTo>
                <a:lnTo>
                  <a:pt x="719" y="1881244"/>
                </a:lnTo>
                <a:lnTo>
                  <a:pt x="719" y="1860812"/>
                </a:lnTo>
                <a:lnTo>
                  <a:pt x="2362" y="1860238"/>
                </a:lnTo>
                <a:cubicBezTo>
                  <a:pt x="14313" y="1855693"/>
                  <a:pt x="23991" y="1852168"/>
                  <a:pt x="37658" y="1853281"/>
                </a:cubicBezTo>
                <a:close/>
                <a:moveTo>
                  <a:pt x="174476" y="1853198"/>
                </a:moveTo>
                <a:cubicBezTo>
                  <a:pt x="187319" y="1847427"/>
                  <a:pt x="134504" y="1906302"/>
                  <a:pt x="164519" y="1860125"/>
                </a:cubicBezTo>
                <a:cubicBezTo>
                  <a:pt x="169466" y="1856167"/>
                  <a:pt x="172641" y="1854023"/>
                  <a:pt x="174476" y="1853198"/>
                </a:cubicBezTo>
                <a:close/>
                <a:moveTo>
                  <a:pt x="1935037" y="1844293"/>
                </a:moveTo>
                <a:cubicBezTo>
                  <a:pt x="1921844" y="1862763"/>
                  <a:pt x="1908651" y="1878595"/>
                  <a:pt x="1895458" y="1894427"/>
                </a:cubicBezTo>
                <a:cubicBezTo>
                  <a:pt x="1903374" y="1873318"/>
                  <a:pt x="1916567" y="1857486"/>
                  <a:pt x="1935037" y="1844293"/>
                </a:cubicBezTo>
                <a:close/>
                <a:moveTo>
                  <a:pt x="1760887" y="1844293"/>
                </a:moveTo>
                <a:cubicBezTo>
                  <a:pt x="1766164" y="1849570"/>
                  <a:pt x="1760887" y="1860125"/>
                  <a:pt x="1755610" y="1854847"/>
                </a:cubicBezTo>
                <a:cubicBezTo>
                  <a:pt x="1750332" y="1852209"/>
                  <a:pt x="1755610" y="1841654"/>
                  <a:pt x="1760887" y="1844293"/>
                </a:cubicBezTo>
                <a:close/>
                <a:moveTo>
                  <a:pt x="1870391" y="1812629"/>
                </a:moveTo>
                <a:cubicBezTo>
                  <a:pt x="1873689" y="1812629"/>
                  <a:pt x="1876987" y="1815268"/>
                  <a:pt x="1879626" y="1820546"/>
                </a:cubicBezTo>
                <a:cubicBezTo>
                  <a:pt x="1874349" y="1831100"/>
                  <a:pt x="1869072" y="1831100"/>
                  <a:pt x="1861155" y="1820546"/>
                </a:cubicBezTo>
                <a:cubicBezTo>
                  <a:pt x="1863794" y="1815268"/>
                  <a:pt x="1867092" y="1812629"/>
                  <a:pt x="1870391" y="1812629"/>
                </a:cubicBezTo>
                <a:close/>
                <a:moveTo>
                  <a:pt x="1747694" y="1809991"/>
                </a:moveTo>
                <a:cubicBezTo>
                  <a:pt x="1766165" y="1804714"/>
                  <a:pt x="1781997" y="1815269"/>
                  <a:pt x="1784636" y="1833739"/>
                </a:cubicBezTo>
                <a:cubicBezTo>
                  <a:pt x="1768804" y="1831100"/>
                  <a:pt x="1747694" y="1828462"/>
                  <a:pt x="1747694" y="1809991"/>
                </a:cubicBezTo>
                <a:close/>
                <a:moveTo>
                  <a:pt x="98550" y="1804714"/>
                </a:moveTo>
                <a:cubicBezTo>
                  <a:pt x="111744" y="1802076"/>
                  <a:pt x="114382" y="1804714"/>
                  <a:pt x="111744" y="1817908"/>
                </a:cubicBezTo>
                <a:cubicBezTo>
                  <a:pt x="98550" y="1823185"/>
                  <a:pt x="95912" y="1817908"/>
                  <a:pt x="98550" y="1804714"/>
                </a:cubicBezTo>
                <a:close/>
                <a:moveTo>
                  <a:pt x="1704486" y="1796179"/>
                </a:moveTo>
                <a:cubicBezTo>
                  <a:pt x="1710423" y="1790366"/>
                  <a:pt x="1713392" y="1808672"/>
                  <a:pt x="1713392" y="1852209"/>
                </a:cubicBezTo>
                <a:cubicBezTo>
                  <a:pt x="1700199" y="1844293"/>
                  <a:pt x="1694921" y="1828461"/>
                  <a:pt x="1697559" y="1809990"/>
                </a:cubicBezTo>
                <a:cubicBezTo>
                  <a:pt x="1700198" y="1802734"/>
                  <a:pt x="1702507" y="1798116"/>
                  <a:pt x="1704486" y="1796179"/>
                </a:cubicBezTo>
                <a:close/>
                <a:moveTo>
                  <a:pt x="1747694" y="1770412"/>
                </a:moveTo>
                <a:cubicBezTo>
                  <a:pt x="1763527" y="1770412"/>
                  <a:pt x="1776720" y="1780966"/>
                  <a:pt x="1784636" y="1794160"/>
                </a:cubicBezTo>
                <a:cubicBezTo>
                  <a:pt x="1768804" y="1791521"/>
                  <a:pt x="1750332" y="1788882"/>
                  <a:pt x="1747694" y="1770412"/>
                </a:cubicBezTo>
                <a:close/>
                <a:moveTo>
                  <a:pt x="719" y="1756595"/>
                </a:moveTo>
                <a:lnTo>
                  <a:pt x="8151" y="1763825"/>
                </a:lnTo>
                <a:cubicBezTo>
                  <a:pt x="17582" y="1776709"/>
                  <a:pt x="16025" y="1785677"/>
                  <a:pt x="8883" y="1792129"/>
                </a:cubicBezTo>
                <a:lnTo>
                  <a:pt x="719" y="1796700"/>
                </a:lnTo>
                <a:close/>
                <a:moveTo>
                  <a:pt x="1928358" y="1725060"/>
                </a:moveTo>
                <a:cubicBezTo>
                  <a:pt x="1931574" y="1726709"/>
                  <a:pt x="1934378" y="1731492"/>
                  <a:pt x="1935038" y="1741387"/>
                </a:cubicBezTo>
                <a:cubicBezTo>
                  <a:pt x="1905352" y="1743366"/>
                  <a:pt x="1918711" y="1720112"/>
                  <a:pt x="1928358" y="1725060"/>
                </a:cubicBezTo>
                <a:close/>
                <a:moveTo>
                  <a:pt x="307001" y="1712362"/>
                </a:moveTo>
                <a:cubicBezTo>
                  <a:pt x="312278" y="1712362"/>
                  <a:pt x="314917" y="1725555"/>
                  <a:pt x="307001" y="1725555"/>
                </a:cubicBezTo>
                <a:cubicBezTo>
                  <a:pt x="299085" y="1725555"/>
                  <a:pt x="299085" y="1712362"/>
                  <a:pt x="307001" y="1712362"/>
                </a:cubicBezTo>
                <a:close/>
                <a:moveTo>
                  <a:pt x="1781996" y="1667504"/>
                </a:moveTo>
                <a:cubicBezTo>
                  <a:pt x="1768803" y="1688613"/>
                  <a:pt x="1779357" y="1704445"/>
                  <a:pt x="1813660" y="1709722"/>
                </a:cubicBezTo>
                <a:cubicBezTo>
                  <a:pt x="1768803" y="1701806"/>
                  <a:pt x="1821576" y="1709722"/>
                  <a:pt x="1781996" y="1720277"/>
                </a:cubicBezTo>
                <a:lnTo>
                  <a:pt x="1822584" y="1733972"/>
                </a:lnTo>
                <a:lnTo>
                  <a:pt x="1818195" y="1727327"/>
                </a:lnTo>
                <a:cubicBezTo>
                  <a:pt x="1817782" y="1723740"/>
                  <a:pt x="1818937" y="1719617"/>
                  <a:pt x="1821575" y="1715000"/>
                </a:cubicBezTo>
                <a:cubicBezTo>
                  <a:pt x="1837407" y="1722916"/>
                  <a:pt x="1850600" y="1733470"/>
                  <a:pt x="1866432" y="1744025"/>
                </a:cubicBezTo>
                <a:lnTo>
                  <a:pt x="1844315" y="1742396"/>
                </a:lnTo>
                <a:lnTo>
                  <a:pt x="1887542" y="1762495"/>
                </a:lnTo>
                <a:cubicBezTo>
                  <a:pt x="1932399" y="1733470"/>
                  <a:pt x="1805744" y="1662227"/>
                  <a:pt x="1781996" y="1667504"/>
                </a:cubicBezTo>
                <a:close/>
                <a:moveTo>
                  <a:pt x="2016835" y="1622647"/>
                </a:moveTo>
                <a:cubicBezTo>
                  <a:pt x="2019474" y="1623307"/>
                  <a:pt x="2022112" y="1625286"/>
                  <a:pt x="2022112" y="1627924"/>
                </a:cubicBezTo>
                <a:cubicBezTo>
                  <a:pt x="2022112" y="1633201"/>
                  <a:pt x="2011558" y="1630563"/>
                  <a:pt x="2011558" y="1625285"/>
                </a:cubicBezTo>
                <a:cubicBezTo>
                  <a:pt x="2011558" y="1622647"/>
                  <a:pt x="2014197" y="1621987"/>
                  <a:pt x="2016835" y="1622647"/>
                </a:cubicBezTo>
                <a:close/>
                <a:moveTo>
                  <a:pt x="1837408" y="1606815"/>
                </a:moveTo>
                <a:cubicBezTo>
                  <a:pt x="1878967" y="1627594"/>
                  <a:pt x="1870432" y="1628337"/>
                  <a:pt x="1845339" y="1621147"/>
                </a:cubicBezTo>
                <a:lnTo>
                  <a:pt x="1833700" y="1617428"/>
                </a:lnTo>
                <a:close/>
                <a:moveTo>
                  <a:pt x="1813001" y="1527986"/>
                </a:moveTo>
                <a:cubicBezTo>
                  <a:pt x="1814320" y="1528316"/>
                  <a:pt x="1820257" y="1530295"/>
                  <a:pt x="1826854" y="1532933"/>
                </a:cubicBezTo>
                <a:cubicBezTo>
                  <a:pt x="1814980" y="1528975"/>
                  <a:pt x="1811681" y="1527656"/>
                  <a:pt x="1813001" y="1527986"/>
                </a:cubicBezTo>
                <a:close/>
                <a:moveTo>
                  <a:pt x="1803105" y="1525018"/>
                </a:moveTo>
                <a:cubicBezTo>
                  <a:pt x="1808383" y="1527657"/>
                  <a:pt x="1803105" y="1543489"/>
                  <a:pt x="1797828" y="1535573"/>
                </a:cubicBezTo>
                <a:cubicBezTo>
                  <a:pt x="1795189" y="1530295"/>
                  <a:pt x="1797828" y="1519741"/>
                  <a:pt x="1803105" y="1525018"/>
                </a:cubicBezTo>
                <a:close/>
                <a:moveTo>
                  <a:pt x="265438" y="1511165"/>
                </a:moveTo>
                <a:cubicBezTo>
                  <a:pt x="267417" y="1511824"/>
                  <a:pt x="268736" y="1514463"/>
                  <a:pt x="270056" y="1519740"/>
                </a:cubicBezTo>
                <a:cubicBezTo>
                  <a:pt x="264779" y="1527656"/>
                  <a:pt x="259502" y="1525018"/>
                  <a:pt x="256863" y="1514463"/>
                </a:cubicBezTo>
                <a:cubicBezTo>
                  <a:pt x="260821" y="1511824"/>
                  <a:pt x="263459" y="1510505"/>
                  <a:pt x="265438" y="1511165"/>
                </a:cubicBezTo>
                <a:close/>
                <a:moveTo>
                  <a:pt x="122290" y="1506547"/>
                </a:moveTo>
                <a:cubicBezTo>
                  <a:pt x="130206" y="1517102"/>
                  <a:pt x="122290" y="1530295"/>
                  <a:pt x="114374" y="1535572"/>
                </a:cubicBezTo>
                <a:cubicBezTo>
                  <a:pt x="93265" y="1540849"/>
                  <a:pt x="106458" y="1495992"/>
                  <a:pt x="122290" y="1506547"/>
                </a:cubicBezTo>
                <a:close/>
                <a:moveTo>
                  <a:pt x="1771441" y="1456413"/>
                </a:moveTo>
                <a:cubicBezTo>
                  <a:pt x="1795190" y="1451136"/>
                  <a:pt x="1803105" y="1480161"/>
                  <a:pt x="1789912" y="1474884"/>
                </a:cubicBezTo>
                <a:cubicBezTo>
                  <a:pt x="1774080" y="1474884"/>
                  <a:pt x="1768802" y="1474884"/>
                  <a:pt x="1771441" y="1456413"/>
                </a:cubicBezTo>
                <a:close/>
                <a:moveTo>
                  <a:pt x="74804" y="1456413"/>
                </a:moveTo>
                <a:cubicBezTo>
                  <a:pt x="95913" y="1456413"/>
                  <a:pt x="117022" y="1461690"/>
                  <a:pt x="135493" y="1469606"/>
                </a:cubicBezTo>
                <a:cubicBezTo>
                  <a:pt x="114383" y="1474883"/>
                  <a:pt x="93274" y="1472245"/>
                  <a:pt x="74804" y="1456413"/>
                </a:cubicBezTo>
                <a:close/>
                <a:moveTo>
                  <a:pt x="2154375" y="1450806"/>
                </a:moveTo>
                <a:cubicBezTo>
                  <a:pt x="2158663" y="1449156"/>
                  <a:pt x="2165920" y="1453774"/>
                  <a:pt x="2175155" y="1464328"/>
                </a:cubicBezTo>
                <a:cubicBezTo>
                  <a:pt x="2188348" y="1501269"/>
                  <a:pt x="2180432" y="1506546"/>
                  <a:pt x="2151407" y="1474883"/>
                </a:cubicBezTo>
                <a:cubicBezTo>
                  <a:pt x="2148768" y="1460371"/>
                  <a:pt x="2150087" y="1452455"/>
                  <a:pt x="2154375" y="1450806"/>
                </a:cubicBezTo>
                <a:close/>
                <a:moveTo>
                  <a:pt x="1870093" y="1448650"/>
                </a:moveTo>
                <a:cubicBezTo>
                  <a:pt x="1872824" y="1453711"/>
                  <a:pt x="1867258" y="1472079"/>
                  <a:pt x="1871711" y="1485437"/>
                </a:cubicBezTo>
                <a:cubicBezTo>
                  <a:pt x="1842686" y="1503907"/>
                  <a:pt x="1832130" y="1498630"/>
                  <a:pt x="1840046" y="1469605"/>
                </a:cubicBezTo>
                <a:cubicBezTo>
                  <a:pt x="1851921" y="1457731"/>
                  <a:pt x="1859342" y="1451300"/>
                  <a:pt x="1863919" y="1448702"/>
                </a:cubicBezTo>
                <a:cubicBezTo>
                  <a:pt x="1867351" y="1446754"/>
                  <a:pt x="1869183" y="1446963"/>
                  <a:pt x="1870093" y="1448650"/>
                </a:cubicBezTo>
                <a:close/>
                <a:moveTo>
                  <a:pt x="2225287" y="1422111"/>
                </a:moveTo>
                <a:cubicBezTo>
                  <a:pt x="2230565" y="1427388"/>
                  <a:pt x="2222649" y="1437943"/>
                  <a:pt x="2217372" y="1432666"/>
                </a:cubicBezTo>
                <a:cubicBezTo>
                  <a:pt x="2214733" y="1427388"/>
                  <a:pt x="2220010" y="1416834"/>
                  <a:pt x="2225287" y="1422111"/>
                </a:cubicBezTo>
                <a:close/>
                <a:moveTo>
                  <a:pt x="2622074" y="1408257"/>
                </a:moveTo>
                <a:cubicBezTo>
                  <a:pt x="2630319" y="1408257"/>
                  <a:pt x="2639555" y="1412875"/>
                  <a:pt x="2650109" y="1422110"/>
                </a:cubicBezTo>
                <a:cubicBezTo>
                  <a:pt x="2663302" y="1440580"/>
                  <a:pt x="2660664" y="1453773"/>
                  <a:pt x="2639554" y="1464328"/>
                </a:cubicBezTo>
                <a:cubicBezTo>
                  <a:pt x="2607891" y="1464328"/>
                  <a:pt x="2594697" y="1451135"/>
                  <a:pt x="2599975" y="1422110"/>
                </a:cubicBezTo>
                <a:cubicBezTo>
                  <a:pt x="2606572" y="1412875"/>
                  <a:pt x="2613828" y="1408257"/>
                  <a:pt x="2622074" y="1408257"/>
                </a:cubicBezTo>
                <a:close/>
                <a:moveTo>
                  <a:pt x="1859377" y="1392638"/>
                </a:moveTo>
                <a:cubicBezTo>
                  <a:pt x="1866827" y="1391619"/>
                  <a:pt x="1875245" y="1391859"/>
                  <a:pt x="1884614" y="1393374"/>
                </a:cubicBezTo>
                <a:cubicBezTo>
                  <a:pt x="1897107" y="1395394"/>
                  <a:pt x="1911289" y="1399682"/>
                  <a:pt x="1927121" y="1406278"/>
                </a:cubicBezTo>
                <a:cubicBezTo>
                  <a:pt x="1953508" y="1406278"/>
                  <a:pt x="1982533" y="1406278"/>
                  <a:pt x="2008919" y="1403639"/>
                </a:cubicBezTo>
                <a:cubicBezTo>
                  <a:pt x="1985171" y="1424748"/>
                  <a:pt x="1850600" y="1440580"/>
                  <a:pt x="1818937" y="1435303"/>
                </a:cubicBezTo>
                <a:cubicBezTo>
                  <a:pt x="1823390" y="1410072"/>
                  <a:pt x="1837027" y="1395693"/>
                  <a:pt x="1859377" y="1392638"/>
                </a:cubicBezTo>
                <a:close/>
                <a:moveTo>
                  <a:pt x="1687005" y="1379892"/>
                </a:moveTo>
                <a:cubicBezTo>
                  <a:pt x="1655341" y="1393085"/>
                  <a:pt x="1681728" y="1382531"/>
                  <a:pt x="1687005" y="1379892"/>
                </a:cubicBezTo>
                <a:close/>
                <a:moveTo>
                  <a:pt x="2216053" y="1363070"/>
                </a:moveTo>
                <a:cubicBezTo>
                  <a:pt x="2218691" y="1361421"/>
                  <a:pt x="2222649" y="1361421"/>
                  <a:pt x="2225288" y="1364059"/>
                </a:cubicBezTo>
                <a:cubicBezTo>
                  <a:pt x="2227926" y="1371975"/>
                  <a:pt x="2217372" y="1377252"/>
                  <a:pt x="2214733" y="1371975"/>
                </a:cubicBezTo>
                <a:cubicBezTo>
                  <a:pt x="2212095" y="1368017"/>
                  <a:pt x="2213414" y="1364719"/>
                  <a:pt x="2216053" y="1363070"/>
                </a:cubicBezTo>
                <a:close/>
                <a:moveTo>
                  <a:pt x="1857527" y="1330747"/>
                </a:moveTo>
                <a:cubicBezTo>
                  <a:pt x="1859836" y="1330417"/>
                  <a:pt x="1862474" y="1331077"/>
                  <a:pt x="1863793" y="1332396"/>
                </a:cubicBezTo>
                <a:cubicBezTo>
                  <a:pt x="1866432" y="1337673"/>
                  <a:pt x="1855877" y="1340312"/>
                  <a:pt x="1853239" y="1335035"/>
                </a:cubicBezTo>
                <a:cubicBezTo>
                  <a:pt x="1853239" y="1332396"/>
                  <a:pt x="1855218" y="1331077"/>
                  <a:pt x="1857527" y="1330747"/>
                </a:cubicBezTo>
                <a:close/>
                <a:moveTo>
                  <a:pt x="2404" y="1328000"/>
                </a:moveTo>
                <a:cubicBezTo>
                  <a:pt x="6285" y="1328603"/>
                  <a:pt x="11809" y="1330747"/>
                  <a:pt x="19396" y="1335035"/>
                </a:cubicBezTo>
                <a:cubicBezTo>
                  <a:pt x="24014" y="1365050"/>
                  <a:pt x="12974" y="1362237"/>
                  <a:pt x="4176" y="1352447"/>
                </a:cubicBezTo>
                <a:lnTo>
                  <a:pt x="719" y="1346229"/>
                </a:lnTo>
                <a:lnTo>
                  <a:pt x="719" y="1329742"/>
                </a:lnTo>
                <a:close/>
                <a:moveTo>
                  <a:pt x="56326" y="1287540"/>
                </a:moveTo>
                <a:cubicBezTo>
                  <a:pt x="66881" y="1298094"/>
                  <a:pt x="77435" y="1308649"/>
                  <a:pt x="87990" y="1319204"/>
                </a:cubicBezTo>
                <a:cubicBezTo>
                  <a:pt x="61603" y="1321842"/>
                  <a:pt x="51049" y="1311288"/>
                  <a:pt x="56326" y="1287540"/>
                </a:cubicBezTo>
                <a:close/>
                <a:moveTo>
                  <a:pt x="2249325" y="1276490"/>
                </a:moveTo>
                <a:cubicBezTo>
                  <a:pt x="2250685" y="1277644"/>
                  <a:pt x="2249696" y="1282262"/>
                  <a:pt x="2243759" y="1292817"/>
                </a:cubicBezTo>
                <a:cubicBezTo>
                  <a:pt x="2220010" y="1300733"/>
                  <a:pt x="2245243" y="1273026"/>
                  <a:pt x="2249325" y="1276490"/>
                </a:cubicBezTo>
                <a:close/>
                <a:moveTo>
                  <a:pt x="2066640" y="1274017"/>
                </a:moveTo>
                <a:cubicBezTo>
                  <a:pt x="2065650" y="1275007"/>
                  <a:pt x="2065650" y="1276986"/>
                  <a:pt x="2066970" y="1279624"/>
                </a:cubicBezTo>
                <a:cubicBezTo>
                  <a:pt x="2072247" y="1282263"/>
                  <a:pt x="2074886" y="1279624"/>
                  <a:pt x="2072247" y="1274347"/>
                </a:cubicBezTo>
                <a:cubicBezTo>
                  <a:pt x="2069609" y="1273028"/>
                  <a:pt x="2067629" y="1273028"/>
                  <a:pt x="2066640" y="1274017"/>
                </a:cubicBezTo>
                <a:close/>
                <a:moveTo>
                  <a:pt x="2283338" y="1263792"/>
                </a:moveTo>
                <a:cubicBezTo>
                  <a:pt x="2285976" y="1284901"/>
                  <a:pt x="2285976" y="1287540"/>
                  <a:pt x="2283338" y="1263792"/>
                </a:cubicBezTo>
                <a:close/>
                <a:moveTo>
                  <a:pt x="1918546" y="1255875"/>
                </a:moveTo>
                <a:cubicBezTo>
                  <a:pt x="1919865" y="1255215"/>
                  <a:pt x="1921844" y="1255875"/>
                  <a:pt x="1924483" y="1258513"/>
                </a:cubicBezTo>
                <a:cubicBezTo>
                  <a:pt x="1924483" y="1263791"/>
                  <a:pt x="1921844" y="1266429"/>
                  <a:pt x="1916567" y="1261152"/>
                </a:cubicBezTo>
                <a:cubicBezTo>
                  <a:pt x="1916567" y="1258514"/>
                  <a:pt x="1917227" y="1256535"/>
                  <a:pt x="1918546" y="1255875"/>
                </a:cubicBezTo>
                <a:close/>
                <a:moveTo>
                  <a:pt x="1824998" y="1253113"/>
                </a:moveTo>
                <a:cubicBezTo>
                  <a:pt x="1828503" y="1253567"/>
                  <a:pt x="1830152" y="1257854"/>
                  <a:pt x="1826854" y="1269069"/>
                </a:cubicBezTo>
                <a:cubicBezTo>
                  <a:pt x="1787273" y="1284901"/>
                  <a:pt x="1814485" y="1251752"/>
                  <a:pt x="1824998" y="1253113"/>
                </a:cubicBezTo>
                <a:close/>
                <a:moveTo>
                  <a:pt x="2056416" y="1245322"/>
                </a:moveTo>
                <a:cubicBezTo>
                  <a:pt x="2080163" y="1250599"/>
                  <a:pt x="2085441" y="1263792"/>
                  <a:pt x="2074886" y="1282263"/>
                </a:cubicBezTo>
                <a:cubicBezTo>
                  <a:pt x="2051138" y="1287540"/>
                  <a:pt x="2022112" y="1258515"/>
                  <a:pt x="2056416" y="1245322"/>
                </a:cubicBezTo>
                <a:close/>
                <a:moveTo>
                  <a:pt x="161460" y="1244826"/>
                </a:moveTo>
                <a:cubicBezTo>
                  <a:pt x="176055" y="1250763"/>
                  <a:pt x="192876" y="1273027"/>
                  <a:pt x="182981" y="1284901"/>
                </a:cubicBezTo>
                <a:cubicBezTo>
                  <a:pt x="172427" y="1271707"/>
                  <a:pt x="159233" y="1258514"/>
                  <a:pt x="148679" y="1245321"/>
                </a:cubicBezTo>
                <a:cubicBezTo>
                  <a:pt x="151977" y="1242683"/>
                  <a:pt x="156595" y="1242847"/>
                  <a:pt x="161460" y="1244826"/>
                </a:cubicBezTo>
                <a:close/>
                <a:moveTo>
                  <a:pt x="2022114" y="1242683"/>
                </a:moveTo>
                <a:cubicBezTo>
                  <a:pt x="2027391" y="1253237"/>
                  <a:pt x="2022114" y="1258515"/>
                  <a:pt x="2011558" y="1255876"/>
                </a:cubicBezTo>
                <a:cubicBezTo>
                  <a:pt x="2006281" y="1245322"/>
                  <a:pt x="2011558" y="1242683"/>
                  <a:pt x="2022114" y="1242683"/>
                </a:cubicBezTo>
                <a:close/>
                <a:moveTo>
                  <a:pt x="1771442" y="1240044"/>
                </a:moveTo>
                <a:cubicBezTo>
                  <a:pt x="1795190" y="1250598"/>
                  <a:pt x="1792551" y="1258514"/>
                  <a:pt x="1766165" y="1266430"/>
                </a:cubicBezTo>
                <a:cubicBezTo>
                  <a:pt x="1742416" y="1255876"/>
                  <a:pt x="1742416" y="1247960"/>
                  <a:pt x="1771442" y="1240044"/>
                </a:cubicBezTo>
                <a:close/>
                <a:moveTo>
                  <a:pt x="1919206" y="1237405"/>
                </a:moveTo>
                <a:cubicBezTo>
                  <a:pt x="1912609" y="1239054"/>
                  <a:pt x="1907497" y="1240373"/>
                  <a:pt x="1903565" y="1241327"/>
                </a:cubicBezTo>
                <a:lnTo>
                  <a:pt x="1898300" y="1242388"/>
                </a:lnTo>
                <a:lnTo>
                  <a:pt x="1898427" y="1242311"/>
                </a:lnTo>
                <a:cubicBezTo>
                  <a:pt x="1903704" y="1240373"/>
                  <a:pt x="1910631" y="1238724"/>
                  <a:pt x="1919206" y="1237405"/>
                </a:cubicBezTo>
                <a:close/>
                <a:moveTo>
                  <a:pt x="719" y="1237405"/>
                </a:moveTo>
                <a:lnTo>
                  <a:pt x="29945" y="1237405"/>
                </a:lnTo>
                <a:cubicBezTo>
                  <a:pt x="29945" y="1259834"/>
                  <a:pt x="21370" y="1273686"/>
                  <a:pt x="3559" y="1278964"/>
                </a:cubicBezTo>
                <a:lnTo>
                  <a:pt x="719" y="1279089"/>
                </a:lnTo>
                <a:close/>
                <a:moveTo>
                  <a:pt x="297103" y="1227510"/>
                </a:moveTo>
                <a:cubicBezTo>
                  <a:pt x="289187" y="1226191"/>
                  <a:pt x="276654" y="1229489"/>
                  <a:pt x="259503" y="1232127"/>
                </a:cubicBezTo>
                <a:cubicBezTo>
                  <a:pt x="272696" y="1245320"/>
                  <a:pt x="285889" y="1258514"/>
                  <a:pt x="296444" y="1271708"/>
                </a:cubicBezTo>
                <a:cubicBezTo>
                  <a:pt x="285889" y="1250597"/>
                  <a:pt x="288528" y="1242681"/>
                  <a:pt x="306998" y="1250597"/>
                </a:cubicBezTo>
                <a:cubicBezTo>
                  <a:pt x="308317" y="1234766"/>
                  <a:pt x="305019" y="1228829"/>
                  <a:pt x="297103" y="1227510"/>
                </a:cubicBezTo>
                <a:close/>
                <a:moveTo>
                  <a:pt x="2158992" y="1215965"/>
                </a:moveTo>
                <a:cubicBezTo>
                  <a:pt x="2159982" y="1214976"/>
                  <a:pt x="2161961" y="1214976"/>
                  <a:pt x="2164599" y="1216295"/>
                </a:cubicBezTo>
                <a:cubicBezTo>
                  <a:pt x="2167238" y="1221572"/>
                  <a:pt x="2164599" y="1224211"/>
                  <a:pt x="2159322" y="1221572"/>
                </a:cubicBezTo>
                <a:cubicBezTo>
                  <a:pt x="2158003" y="1218934"/>
                  <a:pt x="2158003" y="1216955"/>
                  <a:pt x="2158992" y="1215965"/>
                </a:cubicBezTo>
                <a:close/>
                <a:moveTo>
                  <a:pt x="920" y="1208380"/>
                </a:moveTo>
                <a:cubicBezTo>
                  <a:pt x="14115" y="1205742"/>
                  <a:pt x="16753" y="1208380"/>
                  <a:pt x="14115" y="1221574"/>
                </a:cubicBezTo>
                <a:cubicBezTo>
                  <a:pt x="920" y="1226851"/>
                  <a:pt x="-1718" y="1221574"/>
                  <a:pt x="920" y="1208380"/>
                </a:cubicBezTo>
                <a:close/>
                <a:moveTo>
                  <a:pt x="1688852" y="1195579"/>
                </a:moveTo>
                <a:cubicBezTo>
                  <a:pt x="1701445" y="1199979"/>
                  <a:pt x="1711742" y="1216955"/>
                  <a:pt x="1702836" y="1234766"/>
                </a:cubicBezTo>
                <a:cubicBezTo>
                  <a:pt x="1676450" y="1250598"/>
                  <a:pt x="1663257" y="1242682"/>
                  <a:pt x="1663257" y="1213657"/>
                </a:cubicBezTo>
                <a:cubicBezTo>
                  <a:pt x="1665896" y="1203762"/>
                  <a:pt x="1670678" y="1198155"/>
                  <a:pt x="1676120" y="1195805"/>
                </a:cubicBezTo>
                <a:cubicBezTo>
                  <a:pt x="1680202" y="1194042"/>
                  <a:pt x="1684654" y="1194112"/>
                  <a:pt x="1688852" y="1195579"/>
                </a:cubicBezTo>
                <a:close/>
                <a:moveTo>
                  <a:pt x="1861155" y="1195187"/>
                </a:moveTo>
                <a:cubicBezTo>
                  <a:pt x="1869071" y="1195187"/>
                  <a:pt x="1863794" y="1218935"/>
                  <a:pt x="1855878" y="1211019"/>
                </a:cubicBezTo>
                <a:cubicBezTo>
                  <a:pt x="1855878" y="1205741"/>
                  <a:pt x="1855878" y="1197826"/>
                  <a:pt x="1861155" y="1195187"/>
                </a:cubicBezTo>
                <a:close/>
                <a:moveTo>
                  <a:pt x="1890181" y="1195186"/>
                </a:moveTo>
                <a:cubicBezTo>
                  <a:pt x="1904033" y="1230808"/>
                  <a:pt x="1883749" y="1244166"/>
                  <a:pt x="1895004" y="1243053"/>
                </a:cubicBezTo>
                <a:lnTo>
                  <a:pt x="1898300" y="1242388"/>
                </a:lnTo>
                <a:lnTo>
                  <a:pt x="1887542" y="1248949"/>
                </a:lnTo>
                <a:cubicBezTo>
                  <a:pt x="1883584" y="1253896"/>
                  <a:pt x="1886223" y="1259834"/>
                  <a:pt x="1895458" y="1266430"/>
                </a:cubicBezTo>
                <a:cubicBezTo>
                  <a:pt x="1866433" y="1255876"/>
                  <a:pt x="1861156" y="1258514"/>
                  <a:pt x="1832130" y="1263792"/>
                </a:cubicBezTo>
                <a:cubicBezTo>
                  <a:pt x="1834768" y="1229489"/>
                  <a:pt x="1853239" y="1205741"/>
                  <a:pt x="1890181" y="1195186"/>
                </a:cubicBezTo>
                <a:close/>
                <a:moveTo>
                  <a:pt x="53693" y="1187271"/>
                </a:moveTo>
                <a:cubicBezTo>
                  <a:pt x="77442" y="1187271"/>
                  <a:pt x="95912" y="1195187"/>
                  <a:pt x="109106" y="1208380"/>
                </a:cubicBezTo>
                <a:cubicBezTo>
                  <a:pt x="82719" y="1232128"/>
                  <a:pt x="53693" y="1234766"/>
                  <a:pt x="19391" y="1218935"/>
                </a:cubicBezTo>
                <a:cubicBezTo>
                  <a:pt x="32584" y="1208380"/>
                  <a:pt x="43139" y="1197825"/>
                  <a:pt x="53693" y="1187271"/>
                </a:cubicBezTo>
                <a:close/>
                <a:moveTo>
                  <a:pt x="1904694" y="1179356"/>
                </a:moveTo>
                <a:cubicBezTo>
                  <a:pt x="1907992" y="1179356"/>
                  <a:pt x="1911290" y="1181994"/>
                  <a:pt x="1913929" y="1187272"/>
                </a:cubicBezTo>
                <a:cubicBezTo>
                  <a:pt x="1908652" y="1200465"/>
                  <a:pt x="1903375" y="1200465"/>
                  <a:pt x="1895458" y="1187272"/>
                </a:cubicBezTo>
                <a:cubicBezTo>
                  <a:pt x="1898097" y="1181994"/>
                  <a:pt x="1901395" y="1179356"/>
                  <a:pt x="1904694" y="1179356"/>
                </a:cubicBezTo>
                <a:close/>
                <a:moveTo>
                  <a:pt x="2053777" y="1176716"/>
                </a:moveTo>
                <a:cubicBezTo>
                  <a:pt x="2024752" y="1208380"/>
                  <a:pt x="1966701" y="1263791"/>
                  <a:pt x="1921844" y="1274346"/>
                </a:cubicBezTo>
                <a:cubicBezTo>
                  <a:pt x="1927121" y="1216295"/>
                  <a:pt x="2019475" y="1192548"/>
                  <a:pt x="2053777" y="1176716"/>
                </a:cubicBezTo>
                <a:close/>
                <a:moveTo>
                  <a:pt x="367687" y="1163522"/>
                </a:moveTo>
                <a:cubicBezTo>
                  <a:pt x="372964" y="1192547"/>
                  <a:pt x="386158" y="1205741"/>
                  <a:pt x="407267" y="1205741"/>
                </a:cubicBezTo>
                <a:cubicBezTo>
                  <a:pt x="394073" y="1189909"/>
                  <a:pt x="380880" y="1176715"/>
                  <a:pt x="367687" y="1163522"/>
                </a:cubicBezTo>
                <a:close/>
                <a:moveTo>
                  <a:pt x="1592014" y="1150329"/>
                </a:moveTo>
                <a:cubicBezTo>
                  <a:pt x="1578820" y="1158245"/>
                  <a:pt x="1589375" y="1163522"/>
                  <a:pt x="1592014" y="1150329"/>
                </a:cubicBezTo>
                <a:close/>
                <a:moveTo>
                  <a:pt x="2217373" y="1137137"/>
                </a:moveTo>
                <a:cubicBezTo>
                  <a:pt x="2214734" y="1150330"/>
                  <a:pt x="2198902" y="1171439"/>
                  <a:pt x="2185709" y="1163523"/>
                </a:cubicBezTo>
                <a:cubicBezTo>
                  <a:pt x="2188348" y="1152969"/>
                  <a:pt x="2204179" y="1131860"/>
                  <a:pt x="2217373" y="1137137"/>
                </a:cubicBezTo>
                <a:close/>
                <a:moveTo>
                  <a:pt x="1742418" y="1137136"/>
                </a:moveTo>
                <a:cubicBezTo>
                  <a:pt x="1745056" y="1142413"/>
                  <a:pt x="1734502" y="1147691"/>
                  <a:pt x="1729223" y="1147691"/>
                </a:cubicBezTo>
                <a:cubicBezTo>
                  <a:pt x="1726585" y="1139775"/>
                  <a:pt x="1737140" y="1134498"/>
                  <a:pt x="1742418" y="1137136"/>
                </a:cubicBezTo>
                <a:close/>
                <a:moveTo>
                  <a:pt x="719" y="1126605"/>
                </a:moveTo>
                <a:lnTo>
                  <a:pt x="32015" y="1133892"/>
                </a:lnTo>
                <a:cubicBezTo>
                  <a:pt x="41201" y="1136571"/>
                  <a:pt x="48746" y="1139446"/>
                  <a:pt x="53693" y="1142414"/>
                </a:cubicBezTo>
                <a:cubicBezTo>
                  <a:pt x="43798" y="1150331"/>
                  <a:pt x="30110" y="1153464"/>
                  <a:pt x="14897" y="1153547"/>
                </a:cubicBezTo>
                <a:lnTo>
                  <a:pt x="719" y="1151426"/>
                </a:lnTo>
                <a:close/>
                <a:moveTo>
                  <a:pt x="452124" y="1121304"/>
                </a:moveTo>
                <a:cubicBezTo>
                  <a:pt x="452124" y="1126581"/>
                  <a:pt x="462677" y="1181993"/>
                  <a:pt x="478509" y="1176715"/>
                </a:cubicBezTo>
                <a:cubicBezTo>
                  <a:pt x="481148" y="1152968"/>
                  <a:pt x="473232" y="1134497"/>
                  <a:pt x="452124" y="1121304"/>
                </a:cubicBezTo>
                <a:close/>
                <a:moveTo>
                  <a:pt x="1929761" y="1092279"/>
                </a:moveTo>
                <a:cubicBezTo>
                  <a:pt x="1940316" y="1137136"/>
                  <a:pt x="1921845" y="1168799"/>
                  <a:pt x="1874348" y="1189909"/>
                </a:cubicBezTo>
                <a:cubicBezTo>
                  <a:pt x="1842685" y="1158245"/>
                  <a:pt x="1861155" y="1126581"/>
                  <a:pt x="1929761" y="1092279"/>
                </a:cubicBezTo>
                <a:close/>
                <a:moveTo>
                  <a:pt x="1807398" y="1088023"/>
                </a:moveTo>
                <a:cubicBezTo>
                  <a:pt x="1824174" y="1086838"/>
                  <a:pt x="1856539" y="1100856"/>
                  <a:pt x="1813660" y="1110751"/>
                </a:cubicBezTo>
                <a:cubicBezTo>
                  <a:pt x="1792880" y="1094919"/>
                  <a:pt x="1797333" y="1088734"/>
                  <a:pt x="1807398" y="1088023"/>
                </a:cubicBezTo>
                <a:close/>
                <a:moveTo>
                  <a:pt x="1737138" y="1073810"/>
                </a:moveTo>
                <a:cubicBezTo>
                  <a:pt x="1763525" y="1087003"/>
                  <a:pt x="1718668" y="1102835"/>
                  <a:pt x="1737138" y="1073810"/>
                </a:cubicBezTo>
                <a:close/>
                <a:moveTo>
                  <a:pt x="1763526" y="1065892"/>
                </a:moveTo>
                <a:cubicBezTo>
                  <a:pt x="1766165" y="1071170"/>
                  <a:pt x="1755610" y="1076447"/>
                  <a:pt x="1750332" y="1073808"/>
                </a:cubicBezTo>
                <a:cubicBezTo>
                  <a:pt x="1750332" y="1065892"/>
                  <a:pt x="1758249" y="1063254"/>
                  <a:pt x="1763526" y="1065892"/>
                </a:cubicBezTo>
                <a:close/>
                <a:moveTo>
                  <a:pt x="2046562" y="1031549"/>
                </a:moveTo>
                <a:cubicBezTo>
                  <a:pt x="2049819" y="1033734"/>
                  <a:pt x="2051799" y="1039507"/>
                  <a:pt x="2051139" y="1050061"/>
                </a:cubicBezTo>
                <a:cubicBezTo>
                  <a:pt x="2040584" y="1057976"/>
                  <a:pt x="2030030" y="1065892"/>
                  <a:pt x="2019474" y="1076447"/>
                </a:cubicBezTo>
                <a:cubicBezTo>
                  <a:pt x="2015517" y="1050721"/>
                  <a:pt x="2036791" y="1024994"/>
                  <a:pt x="2046562" y="1031549"/>
                </a:cubicBezTo>
                <a:close/>
                <a:moveTo>
                  <a:pt x="426479" y="1025200"/>
                </a:moveTo>
                <a:cubicBezTo>
                  <a:pt x="412873" y="1025323"/>
                  <a:pt x="404627" y="1027632"/>
                  <a:pt x="409905" y="1031590"/>
                </a:cubicBezTo>
                <a:cubicBezTo>
                  <a:pt x="438929" y="1102833"/>
                  <a:pt x="417821" y="1076447"/>
                  <a:pt x="460039" y="1113388"/>
                </a:cubicBezTo>
                <a:cubicBezTo>
                  <a:pt x="412544" y="1002565"/>
                  <a:pt x="436292" y="1065892"/>
                  <a:pt x="473232" y="1097556"/>
                </a:cubicBezTo>
                <a:cubicBezTo>
                  <a:pt x="556351" y="1044124"/>
                  <a:pt x="467295" y="1024829"/>
                  <a:pt x="426479" y="1025200"/>
                </a:cubicBezTo>
                <a:close/>
                <a:moveTo>
                  <a:pt x="2301863" y="1006147"/>
                </a:moveTo>
                <a:cubicBezTo>
                  <a:pt x="2306505" y="1004692"/>
                  <a:pt x="2311066" y="1004947"/>
                  <a:pt x="2315580" y="1006895"/>
                </a:cubicBezTo>
                <a:cubicBezTo>
                  <a:pt x="2321600" y="1009492"/>
                  <a:pt x="2327537" y="1015100"/>
                  <a:pt x="2333474" y="1023675"/>
                </a:cubicBezTo>
                <a:cubicBezTo>
                  <a:pt x="2309726" y="1036868"/>
                  <a:pt x="2283339" y="1052700"/>
                  <a:pt x="2256952" y="1065893"/>
                </a:cubicBezTo>
                <a:cubicBezTo>
                  <a:pt x="2273279" y="1030272"/>
                  <a:pt x="2287936" y="1010513"/>
                  <a:pt x="2301863" y="1006147"/>
                </a:cubicBezTo>
                <a:close/>
                <a:moveTo>
                  <a:pt x="1782986" y="1005493"/>
                </a:moveTo>
                <a:cubicBezTo>
                  <a:pt x="1785460" y="1005205"/>
                  <a:pt x="1787934" y="1005864"/>
                  <a:pt x="1789913" y="1007843"/>
                </a:cubicBezTo>
                <a:cubicBezTo>
                  <a:pt x="1797829" y="1015759"/>
                  <a:pt x="1781997" y="1031591"/>
                  <a:pt x="1774080" y="1023675"/>
                </a:cubicBezTo>
                <a:cubicBezTo>
                  <a:pt x="1768143" y="1015759"/>
                  <a:pt x="1775565" y="1006359"/>
                  <a:pt x="1782986" y="1005493"/>
                </a:cubicBezTo>
                <a:close/>
                <a:moveTo>
                  <a:pt x="1980673" y="1001113"/>
                </a:moveTo>
                <a:cubicBezTo>
                  <a:pt x="1983276" y="1001783"/>
                  <a:pt x="1986492" y="1003885"/>
                  <a:pt x="1990450" y="1007843"/>
                </a:cubicBezTo>
                <a:cubicBezTo>
                  <a:pt x="2011559" y="1021036"/>
                  <a:pt x="2006282" y="1036868"/>
                  <a:pt x="1971978" y="1052700"/>
                </a:cubicBezTo>
                <a:cubicBezTo>
                  <a:pt x="1974288" y="1061936"/>
                  <a:pt x="1962455" y="996423"/>
                  <a:pt x="1980673" y="1001113"/>
                </a:cubicBezTo>
                <a:close/>
                <a:moveTo>
                  <a:pt x="82719" y="986734"/>
                </a:moveTo>
                <a:cubicBezTo>
                  <a:pt x="114383" y="992011"/>
                  <a:pt x="264785" y="1087003"/>
                  <a:pt x="219928" y="1108112"/>
                </a:cubicBezTo>
                <a:cubicBezTo>
                  <a:pt x="172433" y="1071171"/>
                  <a:pt x="124937" y="1031592"/>
                  <a:pt x="82719" y="986734"/>
                </a:cubicBezTo>
                <a:close/>
                <a:moveTo>
                  <a:pt x="1531325" y="957708"/>
                </a:moveTo>
                <a:cubicBezTo>
                  <a:pt x="1533964" y="960347"/>
                  <a:pt x="1528687" y="968263"/>
                  <a:pt x="1523409" y="965624"/>
                </a:cubicBezTo>
                <a:cubicBezTo>
                  <a:pt x="1518132" y="962985"/>
                  <a:pt x="1526048" y="952431"/>
                  <a:pt x="1531325" y="957708"/>
                </a:cubicBezTo>
                <a:close/>
                <a:moveTo>
                  <a:pt x="719" y="953833"/>
                </a:moveTo>
                <a:lnTo>
                  <a:pt x="17737" y="971231"/>
                </a:lnTo>
                <a:lnTo>
                  <a:pt x="148564" y="1107536"/>
                </a:lnTo>
                <a:lnTo>
                  <a:pt x="139037" y="1099180"/>
                </a:lnTo>
                <a:cubicBezTo>
                  <a:pt x="127529" y="1088197"/>
                  <a:pt x="115037" y="1075458"/>
                  <a:pt x="101184" y="1060615"/>
                </a:cubicBezTo>
                <a:lnTo>
                  <a:pt x="719" y="955812"/>
                </a:lnTo>
                <a:close/>
                <a:moveTo>
                  <a:pt x="1454804" y="949792"/>
                </a:moveTo>
                <a:cubicBezTo>
                  <a:pt x="1423141" y="944515"/>
                  <a:pt x="1454804" y="994649"/>
                  <a:pt x="1454804" y="949792"/>
                </a:cubicBezTo>
                <a:close/>
                <a:moveTo>
                  <a:pt x="2201211" y="946824"/>
                </a:moveTo>
                <a:cubicBezTo>
                  <a:pt x="2208798" y="945835"/>
                  <a:pt x="2216054" y="949793"/>
                  <a:pt x="2212096" y="960348"/>
                </a:cubicBezTo>
                <a:cubicBezTo>
                  <a:pt x="2212096" y="968264"/>
                  <a:pt x="2190987" y="976180"/>
                  <a:pt x="2188348" y="962986"/>
                </a:cubicBezTo>
                <a:cubicBezTo>
                  <a:pt x="2185709" y="953751"/>
                  <a:pt x="2193625" y="947814"/>
                  <a:pt x="2201211" y="946824"/>
                </a:cubicBezTo>
                <a:close/>
                <a:moveTo>
                  <a:pt x="327116" y="943856"/>
                </a:moveTo>
                <a:cubicBezTo>
                  <a:pt x="330744" y="945176"/>
                  <a:pt x="333383" y="948474"/>
                  <a:pt x="330744" y="952432"/>
                </a:cubicBezTo>
                <a:cubicBezTo>
                  <a:pt x="328106" y="962986"/>
                  <a:pt x="312273" y="957709"/>
                  <a:pt x="317550" y="947155"/>
                </a:cubicBezTo>
                <a:cubicBezTo>
                  <a:pt x="318870" y="943197"/>
                  <a:pt x="323488" y="942537"/>
                  <a:pt x="327116" y="943856"/>
                </a:cubicBezTo>
                <a:close/>
                <a:moveTo>
                  <a:pt x="1486262" y="933053"/>
                </a:moveTo>
                <a:cubicBezTo>
                  <a:pt x="1487128" y="923406"/>
                  <a:pt x="1459422" y="982775"/>
                  <a:pt x="1473275" y="970901"/>
                </a:cubicBezTo>
                <a:cubicBezTo>
                  <a:pt x="1482510" y="947154"/>
                  <a:pt x="1485973" y="936269"/>
                  <a:pt x="1486262" y="933053"/>
                </a:cubicBezTo>
                <a:close/>
                <a:moveTo>
                  <a:pt x="1368224" y="922994"/>
                </a:moveTo>
                <a:cubicBezTo>
                  <a:pt x="1373171" y="922582"/>
                  <a:pt x="1378284" y="923406"/>
                  <a:pt x="1383561" y="926045"/>
                </a:cubicBezTo>
                <a:cubicBezTo>
                  <a:pt x="1367728" y="939238"/>
                  <a:pt x="1349258" y="952432"/>
                  <a:pt x="1328149" y="944516"/>
                </a:cubicBezTo>
                <a:cubicBezTo>
                  <a:pt x="1340023" y="936600"/>
                  <a:pt x="1353381" y="924231"/>
                  <a:pt x="1368224" y="922994"/>
                </a:cubicBezTo>
                <a:close/>
                <a:moveTo>
                  <a:pt x="1840047" y="910213"/>
                </a:moveTo>
                <a:cubicBezTo>
                  <a:pt x="1826854" y="939238"/>
                  <a:pt x="1800467" y="955070"/>
                  <a:pt x="1766164" y="960347"/>
                </a:cubicBezTo>
                <a:cubicBezTo>
                  <a:pt x="1787273" y="939238"/>
                  <a:pt x="1813660" y="923406"/>
                  <a:pt x="1840047" y="910213"/>
                </a:cubicBezTo>
                <a:close/>
                <a:moveTo>
                  <a:pt x="1035260" y="910212"/>
                </a:moveTo>
                <a:cubicBezTo>
                  <a:pt x="1032621" y="912851"/>
                  <a:pt x="1029983" y="912851"/>
                  <a:pt x="1029983" y="915490"/>
                </a:cubicBezTo>
                <a:cubicBezTo>
                  <a:pt x="1035260" y="915490"/>
                  <a:pt x="1037898" y="912851"/>
                  <a:pt x="1035260" y="910212"/>
                </a:cubicBezTo>
                <a:close/>
                <a:moveTo>
                  <a:pt x="1940314" y="902297"/>
                </a:moveTo>
                <a:cubicBezTo>
                  <a:pt x="1927121" y="918129"/>
                  <a:pt x="1911289" y="931322"/>
                  <a:pt x="1895457" y="944515"/>
                </a:cubicBezTo>
                <a:cubicBezTo>
                  <a:pt x="1845323" y="965624"/>
                  <a:pt x="1908650" y="910213"/>
                  <a:pt x="1940314" y="902297"/>
                </a:cubicBezTo>
                <a:close/>
                <a:moveTo>
                  <a:pt x="1544518" y="894382"/>
                </a:moveTo>
                <a:cubicBezTo>
                  <a:pt x="1541879" y="957710"/>
                  <a:pt x="1523409" y="918130"/>
                  <a:pt x="1544518" y="894382"/>
                </a:cubicBezTo>
                <a:close/>
                <a:moveTo>
                  <a:pt x="478509" y="873271"/>
                </a:moveTo>
                <a:cubicBezTo>
                  <a:pt x="486425" y="889103"/>
                  <a:pt x="573501" y="1081724"/>
                  <a:pt x="623635" y="1002565"/>
                </a:cubicBezTo>
                <a:cubicBezTo>
                  <a:pt x="573501" y="952431"/>
                  <a:pt x="533922" y="912851"/>
                  <a:pt x="478509" y="873271"/>
                </a:cubicBezTo>
                <a:close/>
                <a:moveTo>
                  <a:pt x="391442" y="867996"/>
                </a:moveTo>
                <a:cubicBezTo>
                  <a:pt x="399358" y="862718"/>
                  <a:pt x="404635" y="875911"/>
                  <a:pt x="399358" y="881189"/>
                </a:cubicBezTo>
                <a:cubicBezTo>
                  <a:pt x="391442" y="886466"/>
                  <a:pt x="386165" y="873273"/>
                  <a:pt x="391442" y="867996"/>
                </a:cubicBezTo>
                <a:close/>
                <a:moveTo>
                  <a:pt x="1222104" y="841583"/>
                </a:moveTo>
                <a:cubicBezTo>
                  <a:pt x="1222604" y="842268"/>
                  <a:pt x="1223594" y="843917"/>
                  <a:pt x="1225243" y="846886"/>
                </a:cubicBezTo>
                <a:cubicBezTo>
                  <a:pt x="1239095" y="879210"/>
                  <a:pt x="1218604" y="836785"/>
                  <a:pt x="1222104" y="841583"/>
                </a:cubicBezTo>
                <a:close/>
                <a:moveTo>
                  <a:pt x="571533" y="836991"/>
                </a:moveTo>
                <a:cubicBezTo>
                  <a:pt x="574172" y="836332"/>
                  <a:pt x="577470" y="837651"/>
                  <a:pt x="578789" y="841608"/>
                </a:cubicBezTo>
                <a:cubicBezTo>
                  <a:pt x="581428" y="846886"/>
                  <a:pt x="568235" y="852163"/>
                  <a:pt x="568235" y="844247"/>
                </a:cubicBezTo>
                <a:cubicBezTo>
                  <a:pt x="566915" y="840289"/>
                  <a:pt x="568895" y="837651"/>
                  <a:pt x="571533" y="836991"/>
                </a:cubicBezTo>
                <a:close/>
                <a:moveTo>
                  <a:pt x="1939984" y="836001"/>
                </a:moveTo>
                <a:cubicBezTo>
                  <a:pt x="1940974" y="835012"/>
                  <a:pt x="1942953" y="835012"/>
                  <a:pt x="1945591" y="836331"/>
                </a:cubicBezTo>
                <a:cubicBezTo>
                  <a:pt x="1948230" y="841608"/>
                  <a:pt x="1945591" y="844247"/>
                  <a:pt x="1940314" y="841608"/>
                </a:cubicBezTo>
                <a:cubicBezTo>
                  <a:pt x="1938995" y="838970"/>
                  <a:pt x="1938995" y="836991"/>
                  <a:pt x="1939984" y="836001"/>
                </a:cubicBezTo>
                <a:close/>
                <a:moveTo>
                  <a:pt x="840542" y="832456"/>
                </a:moveTo>
                <a:cubicBezTo>
                  <a:pt x="847592" y="832209"/>
                  <a:pt x="856498" y="841609"/>
                  <a:pt x="850561" y="849525"/>
                </a:cubicBezTo>
                <a:cubicBezTo>
                  <a:pt x="842645" y="860080"/>
                  <a:pt x="824174" y="849525"/>
                  <a:pt x="834729" y="836332"/>
                </a:cubicBezTo>
                <a:cubicBezTo>
                  <a:pt x="836048" y="833693"/>
                  <a:pt x="838192" y="832539"/>
                  <a:pt x="840542" y="832456"/>
                </a:cubicBezTo>
                <a:close/>
                <a:moveTo>
                  <a:pt x="1338786" y="815510"/>
                </a:moveTo>
                <a:cubicBezTo>
                  <a:pt x="1339693" y="814232"/>
                  <a:pt x="1341342" y="818521"/>
                  <a:pt x="1343981" y="833693"/>
                </a:cubicBezTo>
                <a:cubicBezTo>
                  <a:pt x="1343486" y="838640"/>
                  <a:pt x="1342991" y="842127"/>
                  <a:pt x="1342510" y="844433"/>
                </a:cubicBezTo>
                <a:lnTo>
                  <a:pt x="1341526" y="847016"/>
                </a:lnTo>
                <a:lnTo>
                  <a:pt x="1340859" y="847260"/>
                </a:lnTo>
                <a:lnTo>
                  <a:pt x="1338879" y="840882"/>
                </a:lnTo>
                <a:cubicBezTo>
                  <a:pt x="1337734" y="831869"/>
                  <a:pt x="1337425" y="817428"/>
                  <a:pt x="1338786" y="815510"/>
                </a:cubicBezTo>
                <a:close/>
                <a:moveTo>
                  <a:pt x="2169876" y="807306"/>
                </a:moveTo>
                <a:lnTo>
                  <a:pt x="2114617" y="858244"/>
                </a:lnTo>
                <a:lnTo>
                  <a:pt x="2096942" y="863955"/>
                </a:lnTo>
                <a:cubicBezTo>
                  <a:pt x="2090634" y="867336"/>
                  <a:pt x="2084615" y="871624"/>
                  <a:pt x="2078513" y="875911"/>
                </a:cubicBezTo>
                <a:lnTo>
                  <a:pt x="2076897" y="876932"/>
                </a:lnTo>
                <a:lnTo>
                  <a:pt x="2037944" y="894382"/>
                </a:lnTo>
                <a:cubicBezTo>
                  <a:pt x="2045860" y="893722"/>
                  <a:pt x="2052951" y="891248"/>
                  <a:pt x="2059589" y="887868"/>
                </a:cubicBezTo>
                <a:lnTo>
                  <a:pt x="2076897" y="876932"/>
                </a:lnTo>
                <a:lnTo>
                  <a:pt x="2110837" y="861729"/>
                </a:lnTo>
                <a:lnTo>
                  <a:pt x="2114617" y="858244"/>
                </a:lnTo>
                <a:lnTo>
                  <a:pt x="2117103" y="857441"/>
                </a:lnTo>
                <a:cubicBezTo>
                  <a:pt x="2109187" y="891743"/>
                  <a:pt x="2027389" y="955071"/>
                  <a:pt x="1990448" y="944516"/>
                </a:cubicBezTo>
                <a:cubicBezTo>
                  <a:pt x="1969339" y="923407"/>
                  <a:pt x="2006280" y="902298"/>
                  <a:pt x="2024751" y="897021"/>
                </a:cubicBezTo>
                <a:cubicBezTo>
                  <a:pt x="2048499" y="894382"/>
                  <a:pt x="2127658" y="817860"/>
                  <a:pt x="2169876" y="807306"/>
                </a:cubicBezTo>
                <a:close/>
                <a:moveTo>
                  <a:pt x="462683" y="778280"/>
                </a:moveTo>
                <a:cubicBezTo>
                  <a:pt x="475876" y="775642"/>
                  <a:pt x="478515" y="778280"/>
                  <a:pt x="475876" y="791474"/>
                </a:cubicBezTo>
                <a:cubicBezTo>
                  <a:pt x="465322" y="796751"/>
                  <a:pt x="460045" y="791474"/>
                  <a:pt x="462683" y="778280"/>
                </a:cubicBezTo>
                <a:close/>
                <a:moveTo>
                  <a:pt x="713360" y="767726"/>
                </a:moveTo>
                <a:cubicBezTo>
                  <a:pt x="726553" y="775642"/>
                  <a:pt x="723914" y="796751"/>
                  <a:pt x="723914" y="809944"/>
                </a:cubicBezTo>
                <a:cubicBezTo>
                  <a:pt x="700166" y="812583"/>
                  <a:pt x="702805" y="780919"/>
                  <a:pt x="713360" y="767726"/>
                </a:cubicBezTo>
                <a:close/>
                <a:moveTo>
                  <a:pt x="607482" y="765418"/>
                </a:moveTo>
                <a:cubicBezTo>
                  <a:pt x="610450" y="765748"/>
                  <a:pt x="613089" y="769046"/>
                  <a:pt x="615727" y="775642"/>
                </a:cubicBezTo>
                <a:cubicBezTo>
                  <a:pt x="607811" y="786198"/>
                  <a:pt x="602534" y="786198"/>
                  <a:pt x="597257" y="773003"/>
                </a:cubicBezTo>
                <a:cubicBezTo>
                  <a:pt x="601214" y="767726"/>
                  <a:pt x="604513" y="765088"/>
                  <a:pt x="607482" y="765418"/>
                </a:cubicBezTo>
                <a:close/>
                <a:moveTo>
                  <a:pt x="2225288" y="765088"/>
                </a:moveTo>
                <a:cubicBezTo>
                  <a:pt x="2230565" y="770365"/>
                  <a:pt x="2220010" y="778281"/>
                  <a:pt x="2217372" y="773004"/>
                </a:cubicBezTo>
                <a:cubicBezTo>
                  <a:pt x="2214733" y="767726"/>
                  <a:pt x="2222649" y="762449"/>
                  <a:pt x="2225288" y="765088"/>
                </a:cubicBezTo>
                <a:close/>
                <a:moveTo>
                  <a:pt x="1148722" y="762449"/>
                </a:moveTo>
                <a:cubicBezTo>
                  <a:pt x="1151360" y="783558"/>
                  <a:pt x="1127612" y="788835"/>
                  <a:pt x="1132890" y="812583"/>
                </a:cubicBezTo>
                <a:cubicBezTo>
                  <a:pt x="1106503" y="812583"/>
                  <a:pt x="1101226" y="788835"/>
                  <a:pt x="1088033" y="770365"/>
                </a:cubicBezTo>
                <a:cubicBezTo>
                  <a:pt x="1103865" y="778281"/>
                  <a:pt x="1117058" y="788835"/>
                  <a:pt x="1127612" y="802028"/>
                </a:cubicBezTo>
                <a:cubicBezTo>
                  <a:pt x="1135528" y="788835"/>
                  <a:pt x="1140806" y="775642"/>
                  <a:pt x="1148722" y="762449"/>
                </a:cubicBezTo>
                <a:close/>
                <a:moveTo>
                  <a:pt x="1037899" y="754533"/>
                </a:moveTo>
                <a:cubicBezTo>
                  <a:pt x="1061647" y="765087"/>
                  <a:pt x="1037899" y="820499"/>
                  <a:pt x="1016789" y="799390"/>
                </a:cubicBezTo>
                <a:cubicBezTo>
                  <a:pt x="1008873" y="780919"/>
                  <a:pt x="1019429" y="754533"/>
                  <a:pt x="1037899" y="754533"/>
                </a:cubicBezTo>
                <a:close/>
                <a:moveTo>
                  <a:pt x="1381417" y="753955"/>
                </a:moveTo>
                <a:cubicBezTo>
                  <a:pt x="1383890" y="751729"/>
                  <a:pt x="1390817" y="759150"/>
                  <a:pt x="1388838" y="765087"/>
                </a:cubicBezTo>
                <a:cubicBezTo>
                  <a:pt x="1386199" y="773003"/>
                  <a:pt x="1378283" y="765087"/>
                  <a:pt x="1380922" y="759810"/>
                </a:cubicBezTo>
                <a:cubicBezTo>
                  <a:pt x="1380262" y="756512"/>
                  <a:pt x="1380592" y="754697"/>
                  <a:pt x="1381417" y="753955"/>
                </a:cubicBezTo>
                <a:close/>
                <a:moveTo>
                  <a:pt x="792505" y="746617"/>
                </a:moveTo>
                <a:cubicBezTo>
                  <a:pt x="803059" y="762449"/>
                  <a:pt x="805698" y="778281"/>
                  <a:pt x="803059" y="796751"/>
                </a:cubicBezTo>
                <a:cubicBezTo>
                  <a:pt x="800421" y="780919"/>
                  <a:pt x="797782" y="762449"/>
                  <a:pt x="792505" y="746617"/>
                </a:cubicBezTo>
                <a:close/>
                <a:moveTo>
                  <a:pt x="1628955" y="741340"/>
                </a:moveTo>
                <a:cubicBezTo>
                  <a:pt x="1626317" y="751894"/>
                  <a:pt x="1623678" y="765089"/>
                  <a:pt x="1610484" y="765089"/>
                </a:cubicBezTo>
                <a:cubicBezTo>
                  <a:pt x="1610484" y="754533"/>
                  <a:pt x="1621039" y="749256"/>
                  <a:pt x="1628955" y="741340"/>
                </a:cubicBezTo>
                <a:close/>
                <a:moveTo>
                  <a:pt x="1317265" y="717921"/>
                </a:moveTo>
                <a:cubicBezTo>
                  <a:pt x="1318914" y="716932"/>
                  <a:pt x="1321553" y="717591"/>
                  <a:pt x="1325510" y="720230"/>
                </a:cubicBezTo>
                <a:cubicBezTo>
                  <a:pt x="1325510" y="728146"/>
                  <a:pt x="1322872" y="730785"/>
                  <a:pt x="1314956" y="725508"/>
                </a:cubicBezTo>
                <a:cubicBezTo>
                  <a:pt x="1314956" y="721550"/>
                  <a:pt x="1315616" y="718911"/>
                  <a:pt x="1317265" y="717921"/>
                </a:cubicBezTo>
                <a:close/>
                <a:moveTo>
                  <a:pt x="1681727" y="707037"/>
                </a:moveTo>
                <a:cubicBezTo>
                  <a:pt x="1668534" y="733423"/>
                  <a:pt x="1652702" y="757171"/>
                  <a:pt x="1634232" y="778281"/>
                </a:cubicBezTo>
                <a:cubicBezTo>
                  <a:pt x="1642148" y="749255"/>
                  <a:pt x="1657979" y="725507"/>
                  <a:pt x="1681727" y="707037"/>
                </a:cubicBezTo>
                <a:close/>
                <a:moveTo>
                  <a:pt x="1486468" y="680651"/>
                </a:moveTo>
                <a:cubicBezTo>
                  <a:pt x="1449527" y="728146"/>
                  <a:pt x="1467998" y="746617"/>
                  <a:pt x="1409948" y="770365"/>
                </a:cubicBezTo>
                <a:cubicBezTo>
                  <a:pt x="1394115" y="791475"/>
                  <a:pt x="1373006" y="807307"/>
                  <a:pt x="1349258" y="817861"/>
                </a:cubicBezTo>
                <a:cubicBezTo>
                  <a:pt x="1357174" y="804668"/>
                  <a:pt x="1452166" y="680651"/>
                  <a:pt x="1486468" y="680651"/>
                </a:cubicBezTo>
                <a:close/>
                <a:moveTo>
                  <a:pt x="1644787" y="667458"/>
                </a:moveTo>
                <a:cubicBezTo>
                  <a:pt x="1631594" y="720231"/>
                  <a:pt x="1544518" y="722869"/>
                  <a:pt x="1592013" y="693844"/>
                </a:cubicBezTo>
                <a:cubicBezTo>
                  <a:pt x="1610485" y="685928"/>
                  <a:pt x="1628955" y="678012"/>
                  <a:pt x="1644787" y="667458"/>
                </a:cubicBezTo>
                <a:close/>
                <a:moveTo>
                  <a:pt x="1188302" y="662181"/>
                </a:moveTo>
                <a:cubicBezTo>
                  <a:pt x="1185663" y="675374"/>
                  <a:pt x="1180386" y="691206"/>
                  <a:pt x="1177747" y="704399"/>
                </a:cubicBezTo>
                <a:cubicBezTo>
                  <a:pt x="1151360" y="712315"/>
                  <a:pt x="1153998" y="699122"/>
                  <a:pt x="1188302" y="662181"/>
                </a:cubicBezTo>
                <a:close/>
                <a:moveTo>
                  <a:pt x="2111826" y="651626"/>
                </a:moveTo>
                <a:cubicBezTo>
                  <a:pt x="2111826" y="688568"/>
                  <a:pt x="2088079" y="646349"/>
                  <a:pt x="2111826" y="651626"/>
                </a:cubicBezTo>
                <a:close/>
                <a:moveTo>
                  <a:pt x="2074887" y="651626"/>
                </a:moveTo>
                <a:cubicBezTo>
                  <a:pt x="2077525" y="675374"/>
                  <a:pt x="2030029" y="648987"/>
                  <a:pt x="2074887" y="651626"/>
                </a:cubicBezTo>
                <a:close/>
                <a:moveTo>
                  <a:pt x="890140" y="648987"/>
                </a:moveTo>
                <a:cubicBezTo>
                  <a:pt x="929719" y="659541"/>
                  <a:pt x="1011512" y="831054"/>
                  <a:pt x="1022067" y="870634"/>
                </a:cubicBezTo>
                <a:cubicBezTo>
                  <a:pt x="969294" y="812584"/>
                  <a:pt x="921804" y="717592"/>
                  <a:pt x="890140" y="648987"/>
                </a:cubicBezTo>
                <a:close/>
                <a:moveTo>
                  <a:pt x="1526049" y="635794"/>
                </a:moveTo>
                <a:cubicBezTo>
                  <a:pt x="1515494" y="646348"/>
                  <a:pt x="1502301" y="659543"/>
                  <a:pt x="1491746" y="670097"/>
                </a:cubicBezTo>
                <a:cubicBezTo>
                  <a:pt x="1489107" y="678013"/>
                  <a:pt x="1470636" y="638432"/>
                  <a:pt x="1526049" y="635794"/>
                </a:cubicBezTo>
                <a:close/>
                <a:moveTo>
                  <a:pt x="781951" y="633156"/>
                </a:moveTo>
                <a:cubicBezTo>
                  <a:pt x="795144" y="656904"/>
                  <a:pt x="800421" y="667458"/>
                  <a:pt x="789867" y="691206"/>
                </a:cubicBezTo>
                <a:cubicBezTo>
                  <a:pt x="787228" y="672735"/>
                  <a:pt x="784589" y="654265"/>
                  <a:pt x="781951" y="633156"/>
                </a:cubicBezTo>
                <a:close/>
                <a:moveTo>
                  <a:pt x="1285931" y="617323"/>
                </a:moveTo>
                <a:cubicBezTo>
                  <a:pt x="1301763" y="670096"/>
                  <a:pt x="1077478" y="889103"/>
                  <a:pt x="1151360" y="926044"/>
                </a:cubicBezTo>
                <a:cubicBezTo>
                  <a:pt x="1212049" y="936599"/>
                  <a:pt x="1267461" y="878549"/>
                  <a:pt x="1304402" y="846885"/>
                </a:cubicBezTo>
                <a:cubicBezTo>
                  <a:pt x="1322872" y="852162"/>
                  <a:pt x="1304402" y="873271"/>
                  <a:pt x="1299124" y="878549"/>
                </a:cubicBezTo>
                <a:cubicBezTo>
                  <a:pt x="1317595" y="873271"/>
                  <a:pt x="1312317" y="878549"/>
                  <a:pt x="1312317" y="852162"/>
                </a:cubicBezTo>
                <a:cubicBezTo>
                  <a:pt x="1316275" y="853811"/>
                  <a:pt x="1322336" y="853275"/>
                  <a:pt x="1329778" y="851312"/>
                </a:cubicBezTo>
                <a:lnTo>
                  <a:pt x="1340859" y="847260"/>
                </a:lnTo>
                <a:lnTo>
                  <a:pt x="1341117" y="848089"/>
                </a:lnTo>
                <a:lnTo>
                  <a:pt x="1341526" y="847016"/>
                </a:lnTo>
                <a:lnTo>
                  <a:pt x="1355525" y="841896"/>
                </a:lnTo>
                <a:cubicBezTo>
                  <a:pt x="1412421" y="817530"/>
                  <a:pt x="1493065" y="769045"/>
                  <a:pt x="1441611" y="860078"/>
                </a:cubicBezTo>
                <a:cubicBezTo>
                  <a:pt x="1299124" y="773003"/>
                  <a:pt x="1301763" y="997288"/>
                  <a:pt x="1351897" y="1044783"/>
                </a:cubicBezTo>
                <a:cubicBezTo>
                  <a:pt x="1407309" y="1021035"/>
                  <a:pt x="1433695" y="915490"/>
                  <a:pt x="1431056" y="867994"/>
                </a:cubicBezTo>
                <a:cubicBezTo>
                  <a:pt x="1460081" y="867994"/>
                  <a:pt x="1467997" y="889103"/>
                  <a:pt x="1462720" y="933960"/>
                </a:cubicBezTo>
                <a:cubicBezTo>
                  <a:pt x="1507577" y="870633"/>
                  <a:pt x="1518132" y="696482"/>
                  <a:pt x="1512854" y="696482"/>
                </a:cubicBezTo>
                <a:cubicBezTo>
                  <a:pt x="1636871" y="725507"/>
                  <a:pt x="1518132" y="802028"/>
                  <a:pt x="1515493" y="865355"/>
                </a:cubicBezTo>
                <a:cubicBezTo>
                  <a:pt x="1536602" y="854801"/>
                  <a:pt x="1547157" y="836330"/>
                  <a:pt x="1547157" y="809944"/>
                </a:cubicBezTo>
                <a:cubicBezTo>
                  <a:pt x="1562989" y="809944"/>
                  <a:pt x="1605207" y="870633"/>
                  <a:pt x="1560350" y="897019"/>
                </a:cubicBezTo>
                <a:cubicBezTo>
                  <a:pt x="1541880" y="897019"/>
                  <a:pt x="1536602" y="881187"/>
                  <a:pt x="1544518" y="854801"/>
                </a:cubicBezTo>
                <a:cubicBezTo>
                  <a:pt x="1504938" y="928683"/>
                  <a:pt x="1533964" y="931322"/>
                  <a:pt x="1507577" y="997288"/>
                </a:cubicBezTo>
                <a:cubicBezTo>
                  <a:pt x="1586736" y="984094"/>
                  <a:pt x="1705475" y="788835"/>
                  <a:pt x="1774080" y="780919"/>
                </a:cubicBezTo>
                <a:cubicBezTo>
                  <a:pt x="1774080" y="812583"/>
                  <a:pt x="1702837" y="936599"/>
                  <a:pt x="1774080" y="894381"/>
                </a:cubicBezTo>
                <a:cubicBezTo>
                  <a:pt x="1755610" y="949792"/>
                  <a:pt x="1533964" y="1076447"/>
                  <a:pt x="1626316" y="1044783"/>
                </a:cubicBezTo>
                <a:cubicBezTo>
                  <a:pt x="1618400" y="1063254"/>
                  <a:pt x="1581459" y="1084363"/>
                  <a:pt x="1565627" y="1097556"/>
                </a:cubicBezTo>
                <a:cubicBezTo>
                  <a:pt x="1605207" y="1084363"/>
                  <a:pt x="1578820" y="1137136"/>
                  <a:pt x="1581459" y="1142413"/>
                </a:cubicBezTo>
                <a:cubicBezTo>
                  <a:pt x="1597291" y="1123943"/>
                  <a:pt x="1618400" y="1110749"/>
                  <a:pt x="1639509" y="1100195"/>
                </a:cubicBezTo>
                <a:cubicBezTo>
                  <a:pt x="1618400" y="1110749"/>
                  <a:pt x="1634232" y="1100195"/>
                  <a:pt x="1689644" y="1068531"/>
                </a:cubicBezTo>
                <a:cubicBezTo>
                  <a:pt x="1676450" y="1076447"/>
                  <a:pt x="1665896" y="1087002"/>
                  <a:pt x="1652702" y="1094917"/>
                </a:cubicBezTo>
                <a:cubicBezTo>
                  <a:pt x="1581459" y="1121304"/>
                  <a:pt x="1671173" y="1189909"/>
                  <a:pt x="1660618" y="1290178"/>
                </a:cubicBezTo>
                <a:cubicBezTo>
                  <a:pt x="1668534" y="1276985"/>
                  <a:pt x="1687005" y="1279623"/>
                  <a:pt x="1755610" y="1282262"/>
                </a:cubicBezTo>
                <a:cubicBezTo>
                  <a:pt x="1721307" y="1319203"/>
                  <a:pt x="1710753" y="1321842"/>
                  <a:pt x="1697559" y="1371976"/>
                </a:cubicBezTo>
                <a:cubicBezTo>
                  <a:pt x="1729223" y="1335035"/>
                  <a:pt x="1766164" y="1300733"/>
                  <a:pt x="1811021" y="1276985"/>
                </a:cubicBezTo>
                <a:cubicBezTo>
                  <a:pt x="1805744" y="1345590"/>
                  <a:pt x="1710753" y="1393085"/>
                  <a:pt x="1689644" y="1427387"/>
                </a:cubicBezTo>
                <a:cubicBezTo>
                  <a:pt x="1716030" y="1430026"/>
                  <a:pt x="1745055" y="1466967"/>
                  <a:pt x="1755610" y="1466967"/>
                </a:cubicBezTo>
                <a:cubicBezTo>
                  <a:pt x="1752971" y="1509185"/>
                  <a:pt x="1758248" y="1509185"/>
                  <a:pt x="1768803" y="1554042"/>
                </a:cubicBezTo>
                <a:cubicBezTo>
                  <a:pt x="1739778" y="1527656"/>
                  <a:pt x="1729223" y="1535572"/>
                  <a:pt x="1737139" y="1575152"/>
                </a:cubicBezTo>
                <a:cubicBezTo>
                  <a:pt x="1719988" y="1575152"/>
                  <a:pt x="1772761" y="1596921"/>
                  <a:pt x="1815969" y="1611763"/>
                </a:cubicBezTo>
                <a:lnTo>
                  <a:pt x="1833700" y="1617428"/>
                </a:lnTo>
                <a:lnTo>
                  <a:pt x="1827843" y="1634191"/>
                </a:lnTo>
                <a:cubicBezTo>
                  <a:pt x="1821576" y="1641777"/>
                  <a:pt x="1812340" y="1647714"/>
                  <a:pt x="1800466" y="1651672"/>
                </a:cubicBezTo>
                <a:cubicBezTo>
                  <a:pt x="1829492" y="1662227"/>
                  <a:pt x="1858517" y="1627924"/>
                  <a:pt x="1858517" y="1627924"/>
                </a:cubicBezTo>
                <a:cubicBezTo>
                  <a:pt x="1908651" y="1691252"/>
                  <a:pt x="1869071" y="1678059"/>
                  <a:pt x="1903374" y="1738747"/>
                </a:cubicBezTo>
                <a:cubicBezTo>
                  <a:pt x="1906012" y="1770411"/>
                  <a:pt x="1927122" y="1788882"/>
                  <a:pt x="1958785" y="1775689"/>
                </a:cubicBezTo>
                <a:cubicBezTo>
                  <a:pt x="1911290" y="1817907"/>
                  <a:pt x="1834769" y="1759856"/>
                  <a:pt x="1784635" y="1746663"/>
                </a:cubicBezTo>
                <a:cubicBezTo>
                  <a:pt x="1811021" y="1759856"/>
                  <a:pt x="1694921" y="1722916"/>
                  <a:pt x="1694921" y="1783604"/>
                </a:cubicBezTo>
                <a:cubicBezTo>
                  <a:pt x="1694921" y="1751941"/>
                  <a:pt x="1681728" y="1744025"/>
                  <a:pt x="1657980" y="1759856"/>
                </a:cubicBezTo>
                <a:cubicBezTo>
                  <a:pt x="1657980" y="1780966"/>
                  <a:pt x="1713391" y="1865402"/>
                  <a:pt x="1716030" y="1873318"/>
                </a:cubicBezTo>
                <a:cubicBezTo>
                  <a:pt x="1697559" y="1846932"/>
                  <a:pt x="1673812" y="1833739"/>
                  <a:pt x="1642148" y="1831100"/>
                </a:cubicBezTo>
                <a:cubicBezTo>
                  <a:pt x="1589375" y="1902343"/>
                  <a:pt x="1697559" y="1941923"/>
                  <a:pt x="1705475" y="1992057"/>
                </a:cubicBezTo>
                <a:cubicBezTo>
                  <a:pt x="1684366" y="1997334"/>
                  <a:pt x="1708114" y="1981503"/>
                  <a:pt x="1718669" y="2034275"/>
                </a:cubicBezTo>
                <a:cubicBezTo>
                  <a:pt x="1657980" y="2076494"/>
                  <a:pt x="1650064" y="1886511"/>
                  <a:pt x="1592014" y="1878595"/>
                </a:cubicBezTo>
                <a:cubicBezTo>
                  <a:pt x="1552434" y="1968309"/>
                  <a:pt x="1491745" y="1907621"/>
                  <a:pt x="1454804" y="1949839"/>
                </a:cubicBezTo>
                <a:cubicBezTo>
                  <a:pt x="1409947" y="2005250"/>
                  <a:pt x="1449527" y="2028998"/>
                  <a:pt x="1433695" y="2079132"/>
                </a:cubicBezTo>
                <a:cubicBezTo>
                  <a:pt x="1415225" y="2079132"/>
                  <a:pt x="1407309" y="2076494"/>
                  <a:pt x="1388838" y="2076494"/>
                </a:cubicBezTo>
                <a:cubicBezTo>
                  <a:pt x="1362452" y="2105519"/>
                  <a:pt x="1367729" y="2123989"/>
                  <a:pt x="1407309" y="2126628"/>
                </a:cubicBezTo>
                <a:cubicBezTo>
                  <a:pt x="1300444" y="2128607"/>
                  <a:pt x="1246269" y="2216300"/>
                  <a:pt x="1220434" y="2336137"/>
                </a:cubicBezTo>
                <a:lnTo>
                  <a:pt x="1214432" y="2380765"/>
                </a:lnTo>
                <a:lnTo>
                  <a:pt x="1214688" y="2295501"/>
                </a:lnTo>
                <a:cubicBezTo>
                  <a:pt x="1193578" y="2332442"/>
                  <a:pt x="1188301" y="2319249"/>
                  <a:pt x="1212049" y="2345635"/>
                </a:cubicBezTo>
                <a:cubicBezTo>
                  <a:pt x="1180385" y="2358829"/>
                  <a:pt x="1151360" y="2564643"/>
                  <a:pt x="1114419" y="2430072"/>
                </a:cubicBezTo>
                <a:cubicBezTo>
                  <a:pt x="1177747" y="2414240"/>
                  <a:pt x="1177747" y="2332442"/>
                  <a:pt x="1183024" y="2274392"/>
                </a:cubicBezTo>
                <a:cubicBezTo>
                  <a:pt x="1136518" y="2243718"/>
                  <a:pt x="1112647" y="2356273"/>
                  <a:pt x="1100278" y="2508948"/>
                </a:cubicBezTo>
                <a:lnTo>
                  <a:pt x="1093207" y="2637168"/>
                </a:lnTo>
                <a:lnTo>
                  <a:pt x="1087531" y="2637168"/>
                </a:lnTo>
                <a:lnTo>
                  <a:pt x="1080117" y="2575197"/>
                </a:lnTo>
                <a:cubicBezTo>
                  <a:pt x="1069562" y="2522424"/>
                  <a:pt x="987764" y="2559365"/>
                  <a:pt x="1008873" y="2488122"/>
                </a:cubicBezTo>
                <a:cubicBezTo>
                  <a:pt x="1011512" y="2472290"/>
                  <a:pt x="1035260" y="2501315"/>
                  <a:pt x="1045814" y="2493399"/>
                </a:cubicBezTo>
                <a:cubicBezTo>
                  <a:pt x="1040537" y="2472290"/>
                  <a:pt x="1032621" y="2451181"/>
                  <a:pt x="1024705" y="2430072"/>
                </a:cubicBezTo>
                <a:cubicBezTo>
                  <a:pt x="1015470" y="2441616"/>
                  <a:pt x="1028457" y="2483463"/>
                  <a:pt x="1012404" y="2467229"/>
                </a:cubicBezTo>
                <a:lnTo>
                  <a:pt x="1009525" y="2463709"/>
                </a:lnTo>
                <a:lnTo>
                  <a:pt x="1010409" y="2463499"/>
                </a:lnTo>
                <a:cubicBezTo>
                  <a:pt x="1013656" y="2457572"/>
                  <a:pt x="1016130" y="2429743"/>
                  <a:pt x="1006235" y="2437988"/>
                </a:cubicBezTo>
                <a:cubicBezTo>
                  <a:pt x="1006235" y="2446234"/>
                  <a:pt x="1006482" y="2452212"/>
                  <a:pt x="1006884" y="2456387"/>
                </a:cubicBezTo>
                <a:lnTo>
                  <a:pt x="1008027" y="2461878"/>
                </a:lnTo>
                <a:lnTo>
                  <a:pt x="1003596" y="2456458"/>
                </a:lnTo>
                <a:cubicBezTo>
                  <a:pt x="1003596" y="2478227"/>
                  <a:pt x="1007307" y="2551203"/>
                  <a:pt x="1010136" y="2633918"/>
                </a:cubicBezTo>
                <a:lnTo>
                  <a:pt x="1010227" y="2637168"/>
                </a:lnTo>
                <a:lnTo>
                  <a:pt x="986520" y="2637168"/>
                </a:lnTo>
                <a:lnTo>
                  <a:pt x="987177" y="2591658"/>
                </a:lnTo>
                <a:cubicBezTo>
                  <a:pt x="988259" y="2497193"/>
                  <a:pt x="987764" y="2413581"/>
                  <a:pt x="979848" y="2387854"/>
                </a:cubicBezTo>
                <a:cubicBezTo>
                  <a:pt x="977870" y="2391812"/>
                  <a:pt x="972922" y="2438813"/>
                  <a:pt x="970572" y="2462066"/>
                </a:cubicBezTo>
                <a:lnTo>
                  <a:pt x="970057" y="2467253"/>
                </a:lnTo>
                <a:lnTo>
                  <a:pt x="970052" y="2467255"/>
                </a:lnTo>
                <a:cubicBezTo>
                  <a:pt x="969583" y="2468539"/>
                  <a:pt x="969294" y="2470971"/>
                  <a:pt x="969294" y="2474929"/>
                </a:cubicBezTo>
                <a:lnTo>
                  <a:pt x="970057" y="2467253"/>
                </a:lnTo>
                <a:lnTo>
                  <a:pt x="971891" y="2466477"/>
                </a:lnTo>
                <a:cubicBezTo>
                  <a:pt x="976220" y="2470311"/>
                  <a:pt x="983147" y="2501975"/>
                  <a:pt x="969294" y="2480206"/>
                </a:cubicBezTo>
                <a:cubicBezTo>
                  <a:pt x="967975" y="2477568"/>
                  <a:pt x="958081" y="2540236"/>
                  <a:pt x="949505" y="2602573"/>
                </a:cubicBezTo>
                <a:lnTo>
                  <a:pt x="944938" y="2637168"/>
                </a:lnTo>
                <a:lnTo>
                  <a:pt x="895202" y="2637168"/>
                </a:lnTo>
                <a:lnTo>
                  <a:pt x="888392" y="2625997"/>
                </a:lnTo>
                <a:cubicBezTo>
                  <a:pt x="881312" y="2616813"/>
                  <a:pt x="874334" y="2613422"/>
                  <a:pt x="867830" y="2620977"/>
                </a:cubicBezTo>
                <a:lnTo>
                  <a:pt x="860327" y="2637168"/>
                </a:lnTo>
                <a:lnTo>
                  <a:pt x="857668" y="2637168"/>
                </a:lnTo>
                <a:lnTo>
                  <a:pt x="852853" y="2613370"/>
                </a:lnTo>
                <a:cubicBezTo>
                  <a:pt x="848704" y="2532237"/>
                  <a:pt x="900364" y="2353882"/>
                  <a:pt x="861114" y="2430072"/>
                </a:cubicBezTo>
                <a:cubicBezTo>
                  <a:pt x="853199" y="2411601"/>
                  <a:pt x="869030" y="2372022"/>
                  <a:pt x="869030" y="2350913"/>
                </a:cubicBezTo>
                <a:cubicBezTo>
                  <a:pt x="850560" y="2390492"/>
                  <a:pt x="832089" y="2332442"/>
                  <a:pt x="826812" y="2329804"/>
                </a:cubicBezTo>
                <a:cubicBezTo>
                  <a:pt x="816257" y="2350913"/>
                  <a:pt x="824173" y="2490761"/>
                  <a:pt x="792510" y="2488122"/>
                </a:cubicBezTo>
                <a:cubicBezTo>
                  <a:pt x="755569" y="2485483"/>
                  <a:pt x="789871" y="2253283"/>
                  <a:pt x="789871" y="2234812"/>
                </a:cubicBezTo>
                <a:cubicBezTo>
                  <a:pt x="779316" y="2240090"/>
                  <a:pt x="774039" y="2237451"/>
                  <a:pt x="774039" y="2221619"/>
                </a:cubicBezTo>
                <a:cubicBezTo>
                  <a:pt x="774039" y="2230854"/>
                  <a:pt x="770905" y="2240749"/>
                  <a:pt x="766123" y="2251221"/>
                </a:cubicBezTo>
                <a:lnTo>
                  <a:pt x="750366" y="2280474"/>
                </a:lnTo>
                <a:lnTo>
                  <a:pt x="755685" y="2284947"/>
                </a:lnTo>
                <a:cubicBezTo>
                  <a:pt x="758452" y="2287730"/>
                  <a:pt x="759991" y="2289956"/>
                  <a:pt x="758735" y="2290374"/>
                </a:cubicBezTo>
                <a:lnTo>
                  <a:pt x="747463" y="2285914"/>
                </a:lnTo>
                <a:lnTo>
                  <a:pt x="735128" y="2309557"/>
                </a:lnTo>
                <a:lnTo>
                  <a:pt x="739741" y="2306385"/>
                </a:lnTo>
                <a:cubicBezTo>
                  <a:pt x="745018" y="2307375"/>
                  <a:pt x="750295" y="2315291"/>
                  <a:pt x="739741" y="2327165"/>
                </a:cubicBezTo>
                <a:lnTo>
                  <a:pt x="734148" y="2311435"/>
                </a:lnTo>
                <a:lnTo>
                  <a:pt x="729512" y="2320321"/>
                </a:lnTo>
                <a:cubicBezTo>
                  <a:pt x="724070" y="2332772"/>
                  <a:pt x="719947" y="2345636"/>
                  <a:pt x="718628" y="2358829"/>
                </a:cubicBezTo>
                <a:cubicBezTo>
                  <a:pt x="705434" y="2390492"/>
                  <a:pt x="668492" y="2350913"/>
                  <a:pt x="673770" y="2342997"/>
                </a:cubicBezTo>
                <a:cubicBezTo>
                  <a:pt x="663215" y="2356190"/>
                  <a:pt x="652661" y="2366744"/>
                  <a:pt x="642106" y="2377299"/>
                </a:cubicBezTo>
                <a:cubicBezTo>
                  <a:pt x="655299" y="2342997"/>
                  <a:pt x="723904" y="2234812"/>
                  <a:pt x="768762" y="2216342"/>
                </a:cubicBezTo>
                <a:cubicBezTo>
                  <a:pt x="752930" y="2192594"/>
                  <a:pt x="663215" y="2253283"/>
                  <a:pt x="673770" y="2303417"/>
                </a:cubicBezTo>
                <a:cubicBezTo>
                  <a:pt x="644745" y="2263837"/>
                  <a:pt x="620997" y="2279669"/>
                  <a:pt x="602526" y="2350913"/>
                </a:cubicBezTo>
                <a:cubicBezTo>
                  <a:pt x="602526" y="2308694"/>
                  <a:pt x="555031" y="2203149"/>
                  <a:pt x="613081" y="2187317"/>
                </a:cubicBezTo>
                <a:cubicBezTo>
                  <a:pt x="613081" y="2187317"/>
                  <a:pt x="473232" y="2218980"/>
                  <a:pt x="473232" y="2218980"/>
                </a:cubicBezTo>
                <a:cubicBezTo>
                  <a:pt x="446845" y="2187317"/>
                  <a:pt x="441569" y="2189955"/>
                  <a:pt x="401989" y="2166208"/>
                </a:cubicBezTo>
                <a:cubicBezTo>
                  <a:pt x="438929" y="2163569"/>
                  <a:pt x="444207" y="2153014"/>
                  <a:pt x="409905" y="2129267"/>
                </a:cubicBezTo>
                <a:cubicBezTo>
                  <a:pt x="391435" y="2147737"/>
                  <a:pt x="365048" y="2126628"/>
                  <a:pt x="336023" y="2155653"/>
                </a:cubicBezTo>
                <a:cubicBezTo>
                  <a:pt x="349217" y="2134544"/>
                  <a:pt x="346578" y="2123989"/>
                  <a:pt x="328107" y="2123989"/>
                </a:cubicBezTo>
                <a:cubicBezTo>
                  <a:pt x="343939" y="2145098"/>
                  <a:pt x="339981" y="2140481"/>
                  <a:pt x="333714" y="2132565"/>
                </a:cubicBezTo>
                <a:lnTo>
                  <a:pt x="325413" y="2121854"/>
                </a:lnTo>
                <a:lnTo>
                  <a:pt x="325469" y="2121351"/>
                </a:lnTo>
                <a:cubicBezTo>
                  <a:pt x="322170" y="2117393"/>
                  <a:pt x="322665" y="2118217"/>
                  <a:pt x="324768" y="2121021"/>
                </a:cubicBezTo>
                <a:lnTo>
                  <a:pt x="325413" y="2121854"/>
                </a:lnTo>
                <a:lnTo>
                  <a:pt x="324082" y="2133894"/>
                </a:lnTo>
                <a:cubicBezTo>
                  <a:pt x="309183" y="2164269"/>
                  <a:pt x="218273" y="2199191"/>
                  <a:pt x="169789" y="2171485"/>
                </a:cubicBezTo>
                <a:lnTo>
                  <a:pt x="186642" y="2144189"/>
                </a:lnTo>
                <a:lnTo>
                  <a:pt x="178371" y="2146748"/>
                </a:lnTo>
                <a:cubicBezTo>
                  <a:pt x="169135" y="2147078"/>
                  <a:pt x="160560" y="2142460"/>
                  <a:pt x="161879" y="2131906"/>
                </a:cubicBezTo>
                <a:cubicBezTo>
                  <a:pt x="164518" y="2122670"/>
                  <a:pt x="174413" y="2117393"/>
                  <a:pt x="183318" y="2117063"/>
                </a:cubicBezTo>
                <a:cubicBezTo>
                  <a:pt x="192224" y="2116733"/>
                  <a:pt x="200140" y="2121351"/>
                  <a:pt x="198821" y="2131906"/>
                </a:cubicBezTo>
                <a:lnTo>
                  <a:pt x="197211" y="2134293"/>
                </a:lnTo>
                <a:lnTo>
                  <a:pt x="206565" y="2126421"/>
                </a:lnTo>
                <a:cubicBezTo>
                  <a:pt x="244165" y="2106013"/>
                  <a:pt x="283250" y="2143119"/>
                  <a:pt x="314914" y="2089687"/>
                </a:cubicBezTo>
                <a:cubicBezTo>
                  <a:pt x="306998" y="2065939"/>
                  <a:pt x="288528" y="2063300"/>
                  <a:pt x="262141" y="2081771"/>
                </a:cubicBezTo>
                <a:cubicBezTo>
                  <a:pt x="280612" y="2068578"/>
                  <a:pt x="275334" y="2065939"/>
                  <a:pt x="288528" y="2028998"/>
                </a:cubicBezTo>
                <a:cubicBezTo>
                  <a:pt x="272696" y="2042191"/>
                  <a:pt x="258843" y="2042191"/>
                  <a:pt x="255544" y="2038563"/>
                </a:cubicBezTo>
                <a:lnTo>
                  <a:pt x="257927" y="2034454"/>
                </a:lnTo>
                <a:lnTo>
                  <a:pt x="285889" y="2026360"/>
                </a:lnTo>
                <a:cubicBezTo>
                  <a:pt x="272695" y="2027019"/>
                  <a:pt x="264285" y="2029163"/>
                  <a:pt x="259585" y="2031596"/>
                </a:cubicBezTo>
                <a:lnTo>
                  <a:pt x="257927" y="2034454"/>
                </a:lnTo>
                <a:lnTo>
                  <a:pt x="248288" y="2037244"/>
                </a:lnTo>
                <a:cubicBezTo>
                  <a:pt x="236415" y="2037573"/>
                  <a:pt x="225200" y="2034275"/>
                  <a:pt x="214646" y="2026360"/>
                </a:cubicBezTo>
                <a:cubicBezTo>
                  <a:pt x="251587" y="2034275"/>
                  <a:pt x="272696" y="2026360"/>
                  <a:pt x="280612" y="1997334"/>
                </a:cubicBezTo>
                <a:cubicBezTo>
                  <a:pt x="222562" y="2007889"/>
                  <a:pt x="93268" y="2023721"/>
                  <a:pt x="80075" y="2068578"/>
                </a:cubicBezTo>
                <a:cubicBezTo>
                  <a:pt x="85352" y="2042191"/>
                  <a:pt x="77436" y="2031637"/>
                  <a:pt x="56327" y="2039553"/>
                </a:cubicBezTo>
                <a:cubicBezTo>
                  <a:pt x="72159" y="2007889"/>
                  <a:pt x="77436" y="2036914"/>
                  <a:pt x="74798" y="2005250"/>
                </a:cubicBezTo>
                <a:cubicBezTo>
                  <a:pt x="118335" y="2056704"/>
                  <a:pt x="215305" y="2001292"/>
                  <a:pt x="269974" y="1961465"/>
                </a:cubicBezTo>
                <a:lnTo>
                  <a:pt x="279131" y="1954392"/>
                </a:lnTo>
                <a:lnTo>
                  <a:pt x="277976" y="1954787"/>
                </a:lnTo>
                <a:cubicBezTo>
                  <a:pt x="271380" y="1951819"/>
                  <a:pt x="258187" y="1940604"/>
                  <a:pt x="238397" y="1920814"/>
                </a:cubicBezTo>
                <a:cubicBezTo>
                  <a:pt x="254229" y="1915537"/>
                  <a:pt x="267422" y="1923453"/>
                  <a:pt x="277976" y="1939284"/>
                </a:cubicBezTo>
                <a:lnTo>
                  <a:pt x="282465" y="1951817"/>
                </a:lnTo>
                <a:lnTo>
                  <a:pt x="293341" y="1943417"/>
                </a:lnTo>
                <a:cubicBezTo>
                  <a:pt x="299659" y="1938212"/>
                  <a:pt x="304359" y="1934007"/>
                  <a:pt x="306998" y="1931368"/>
                </a:cubicBezTo>
                <a:cubicBezTo>
                  <a:pt x="283250" y="1899705"/>
                  <a:pt x="248948" y="1883873"/>
                  <a:pt x="206730" y="1889150"/>
                </a:cubicBezTo>
                <a:cubicBezTo>
                  <a:pt x="235755" y="1894427"/>
                  <a:pt x="264780" y="1889150"/>
                  <a:pt x="288528" y="1868041"/>
                </a:cubicBezTo>
                <a:cubicBezTo>
                  <a:pt x="283250" y="1828461"/>
                  <a:pt x="225200" y="1862764"/>
                  <a:pt x="198814" y="1860125"/>
                </a:cubicBezTo>
                <a:cubicBezTo>
                  <a:pt x="186940" y="1838356"/>
                  <a:pt x="246309" y="1835882"/>
                  <a:pt x="267831" y="1837119"/>
                </a:cubicBezTo>
                <a:lnTo>
                  <a:pt x="270068" y="1837389"/>
                </a:lnTo>
                <a:lnTo>
                  <a:pt x="272696" y="1839016"/>
                </a:lnTo>
                <a:cubicBezTo>
                  <a:pt x="275334" y="1838686"/>
                  <a:pt x="275912" y="1838315"/>
                  <a:pt x="274932" y="1837975"/>
                </a:cubicBezTo>
                <a:lnTo>
                  <a:pt x="270068" y="1837389"/>
                </a:lnTo>
                <a:lnTo>
                  <a:pt x="232745" y="1814278"/>
                </a:lnTo>
                <a:cubicBezTo>
                  <a:pt x="187599" y="1798446"/>
                  <a:pt x="130209" y="1803394"/>
                  <a:pt x="90629" y="1775689"/>
                </a:cubicBezTo>
                <a:cubicBezTo>
                  <a:pt x="89640" y="1778657"/>
                  <a:pt x="125385" y="1780512"/>
                  <a:pt x="172123" y="1780976"/>
                </a:cubicBezTo>
                <a:lnTo>
                  <a:pt x="213526" y="1780967"/>
                </a:lnTo>
                <a:lnTo>
                  <a:pt x="198818" y="1767773"/>
                </a:lnTo>
                <a:cubicBezTo>
                  <a:pt x="209373" y="1767773"/>
                  <a:pt x="219927" y="1769092"/>
                  <a:pt x="229162" y="1773050"/>
                </a:cubicBezTo>
                <a:lnTo>
                  <a:pt x="237246" y="1780658"/>
                </a:lnTo>
                <a:lnTo>
                  <a:pt x="272629" y="1779965"/>
                </a:lnTo>
                <a:cubicBezTo>
                  <a:pt x="322583" y="1778450"/>
                  <a:pt x="366368" y="1775358"/>
                  <a:pt x="378242" y="1770411"/>
                </a:cubicBezTo>
                <a:cubicBezTo>
                  <a:pt x="304360" y="1659588"/>
                  <a:pt x="341301" y="1548765"/>
                  <a:pt x="180343" y="1649034"/>
                </a:cubicBezTo>
                <a:cubicBezTo>
                  <a:pt x="198814" y="1596261"/>
                  <a:pt x="296444" y="1546126"/>
                  <a:pt x="293805" y="1519740"/>
                </a:cubicBezTo>
                <a:cubicBezTo>
                  <a:pt x="291166" y="1451135"/>
                  <a:pt x="214646" y="1490715"/>
                  <a:pt x="206730" y="1443219"/>
                </a:cubicBezTo>
                <a:cubicBezTo>
                  <a:pt x="182982" y="1290178"/>
                  <a:pt x="407267" y="1229488"/>
                  <a:pt x="127570" y="1203102"/>
                </a:cubicBezTo>
                <a:cubicBezTo>
                  <a:pt x="153957" y="1179354"/>
                  <a:pt x="185621" y="1171438"/>
                  <a:pt x="222562" y="1184631"/>
                </a:cubicBezTo>
                <a:lnTo>
                  <a:pt x="148564" y="1107536"/>
                </a:lnTo>
                <a:lnTo>
                  <a:pt x="170984" y="1127200"/>
                </a:lnTo>
                <a:cubicBezTo>
                  <a:pt x="230477" y="1174077"/>
                  <a:pt x="268078" y="1170119"/>
                  <a:pt x="365048" y="1189909"/>
                </a:cubicBezTo>
                <a:cubicBezTo>
                  <a:pt x="349217" y="1166161"/>
                  <a:pt x="204091" y="1004544"/>
                  <a:pt x="62924" y="848864"/>
                </a:cubicBezTo>
                <a:lnTo>
                  <a:pt x="719" y="780413"/>
                </a:lnTo>
                <a:lnTo>
                  <a:pt x="719" y="754513"/>
                </a:lnTo>
                <a:lnTo>
                  <a:pt x="32538" y="788959"/>
                </a:lnTo>
                <a:cubicBezTo>
                  <a:pt x="96978" y="859089"/>
                  <a:pt x="153627" y="921427"/>
                  <a:pt x="172427" y="939237"/>
                </a:cubicBezTo>
                <a:cubicBezTo>
                  <a:pt x="180343" y="949792"/>
                  <a:pt x="230478" y="939237"/>
                  <a:pt x="248948" y="957708"/>
                </a:cubicBezTo>
                <a:cubicBezTo>
                  <a:pt x="264780" y="976179"/>
                  <a:pt x="241032" y="994649"/>
                  <a:pt x="262141" y="1015758"/>
                </a:cubicBezTo>
                <a:cubicBezTo>
                  <a:pt x="328107" y="1084363"/>
                  <a:pt x="359771" y="1208379"/>
                  <a:pt x="391435" y="1121304"/>
                </a:cubicBezTo>
                <a:cubicBezTo>
                  <a:pt x="494341" y="1266430"/>
                  <a:pt x="404628" y="1071170"/>
                  <a:pt x="370326" y="1036867"/>
                </a:cubicBezTo>
                <a:cubicBezTo>
                  <a:pt x="378242" y="1060615"/>
                  <a:pt x="391435" y="1087002"/>
                  <a:pt x="386158" y="1110749"/>
                </a:cubicBezTo>
                <a:cubicBezTo>
                  <a:pt x="364719" y="1085023"/>
                  <a:pt x="113347" y="778847"/>
                  <a:pt x="18421" y="666351"/>
                </a:cubicBezTo>
                <a:lnTo>
                  <a:pt x="719" y="645518"/>
                </a:lnTo>
                <a:lnTo>
                  <a:pt x="719" y="634973"/>
                </a:lnTo>
                <a:lnTo>
                  <a:pt x="3044" y="636665"/>
                </a:lnTo>
                <a:cubicBezTo>
                  <a:pt x="80281" y="700482"/>
                  <a:pt x="342620" y="1000916"/>
                  <a:pt x="388796" y="1044783"/>
                </a:cubicBezTo>
                <a:cubicBezTo>
                  <a:pt x="380880" y="1028951"/>
                  <a:pt x="330746" y="949792"/>
                  <a:pt x="341301" y="939237"/>
                </a:cubicBezTo>
                <a:cubicBezTo>
                  <a:pt x="370326" y="902297"/>
                  <a:pt x="446845" y="1026313"/>
                  <a:pt x="486425" y="960347"/>
                </a:cubicBezTo>
                <a:cubicBezTo>
                  <a:pt x="496980" y="944515"/>
                  <a:pt x="446845" y="754533"/>
                  <a:pt x="383519" y="854801"/>
                </a:cubicBezTo>
                <a:cubicBezTo>
                  <a:pt x="383519" y="825776"/>
                  <a:pt x="378242" y="757171"/>
                  <a:pt x="378242" y="736062"/>
                </a:cubicBezTo>
                <a:cubicBezTo>
                  <a:pt x="449484" y="738701"/>
                  <a:pt x="578779" y="939237"/>
                  <a:pt x="623635" y="986733"/>
                </a:cubicBezTo>
                <a:cubicBezTo>
                  <a:pt x="657938" y="920767"/>
                  <a:pt x="613081" y="857440"/>
                  <a:pt x="631551" y="783558"/>
                </a:cubicBezTo>
                <a:cubicBezTo>
                  <a:pt x="639468" y="833692"/>
                  <a:pt x="650022" y="886465"/>
                  <a:pt x="657938" y="936599"/>
                </a:cubicBezTo>
                <a:cubicBezTo>
                  <a:pt x="792510" y="860078"/>
                  <a:pt x="784594" y="976179"/>
                  <a:pt x="950823" y="962985"/>
                </a:cubicBezTo>
                <a:cubicBezTo>
                  <a:pt x="961378" y="910212"/>
                  <a:pt x="927081" y="918128"/>
                  <a:pt x="958739" y="857440"/>
                </a:cubicBezTo>
                <a:cubicBezTo>
                  <a:pt x="990403" y="886465"/>
                  <a:pt x="956101" y="881187"/>
                  <a:pt x="995680" y="920767"/>
                </a:cubicBezTo>
                <a:cubicBezTo>
                  <a:pt x="1022067" y="915490"/>
                  <a:pt x="1024705" y="894381"/>
                  <a:pt x="1019428" y="873271"/>
                </a:cubicBezTo>
                <a:cubicBezTo>
                  <a:pt x="1053730" y="904935"/>
                  <a:pt x="1040537" y="815221"/>
                  <a:pt x="1090671" y="849524"/>
                </a:cubicBezTo>
                <a:cubicBezTo>
                  <a:pt x="1019428" y="960347"/>
                  <a:pt x="1085394" y="891742"/>
                  <a:pt x="1122335" y="846885"/>
                </a:cubicBezTo>
                <a:cubicBezTo>
                  <a:pt x="1159276" y="802028"/>
                  <a:pt x="1225242" y="685928"/>
                  <a:pt x="1285931" y="617323"/>
                </a:cubicBezTo>
                <a:close/>
                <a:moveTo>
                  <a:pt x="1415554" y="606109"/>
                </a:moveTo>
                <a:cubicBezTo>
                  <a:pt x="1417863" y="606109"/>
                  <a:pt x="1420502" y="608088"/>
                  <a:pt x="1423141" y="612046"/>
                </a:cubicBezTo>
                <a:cubicBezTo>
                  <a:pt x="1420502" y="619962"/>
                  <a:pt x="1417864" y="619962"/>
                  <a:pt x="1409947" y="612046"/>
                </a:cubicBezTo>
                <a:cubicBezTo>
                  <a:pt x="1411266" y="608088"/>
                  <a:pt x="1413245" y="606109"/>
                  <a:pt x="1415554" y="606109"/>
                </a:cubicBezTo>
                <a:close/>
                <a:moveTo>
                  <a:pt x="1182365" y="602812"/>
                </a:moveTo>
                <a:cubicBezTo>
                  <a:pt x="1185663" y="600173"/>
                  <a:pt x="1190941" y="601492"/>
                  <a:pt x="1198857" y="606769"/>
                </a:cubicBezTo>
                <a:cubicBezTo>
                  <a:pt x="1198857" y="625241"/>
                  <a:pt x="1190941" y="630518"/>
                  <a:pt x="1177747" y="622602"/>
                </a:cubicBezTo>
                <a:cubicBezTo>
                  <a:pt x="1177747" y="612047"/>
                  <a:pt x="1179067" y="605450"/>
                  <a:pt x="1182365" y="602812"/>
                </a:cubicBezTo>
                <a:close/>
                <a:moveTo>
                  <a:pt x="613080" y="598853"/>
                </a:moveTo>
                <a:cubicBezTo>
                  <a:pt x="639467" y="648987"/>
                  <a:pt x="639467" y="733424"/>
                  <a:pt x="634190" y="788835"/>
                </a:cubicBezTo>
                <a:cubicBezTo>
                  <a:pt x="628912" y="767726"/>
                  <a:pt x="626273" y="743978"/>
                  <a:pt x="620996" y="722869"/>
                </a:cubicBezTo>
                <a:cubicBezTo>
                  <a:pt x="602525" y="680651"/>
                  <a:pt x="599886" y="638432"/>
                  <a:pt x="613080" y="598853"/>
                </a:cubicBezTo>
                <a:close/>
                <a:moveTo>
                  <a:pt x="1436663" y="556305"/>
                </a:moveTo>
                <a:cubicBezTo>
                  <a:pt x="1438972" y="555975"/>
                  <a:pt x="1441611" y="557954"/>
                  <a:pt x="1444250" y="561912"/>
                </a:cubicBezTo>
                <a:lnTo>
                  <a:pt x="1442773" y="564083"/>
                </a:lnTo>
                <a:lnTo>
                  <a:pt x="1457443" y="564551"/>
                </a:lnTo>
                <a:cubicBezTo>
                  <a:pt x="1465359" y="580383"/>
                  <a:pt x="1454805" y="590938"/>
                  <a:pt x="1428418" y="596216"/>
                </a:cubicBezTo>
                <a:cubicBezTo>
                  <a:pt x="1424460" y="587310"/>
                  <a:pt x="1423099" y="579889"/>
                  <a:pt x="1424615" y="574369"/>
                </a:cubicBezTo>
                <a:lnTo>
                  <a:pt x="1434238" y="566903"/>
                </a:lnTo>
                <a:lnTo>
                  <a:pt x="1431056" y="564551"/>
                </a:lnTo>
                <a:cubicBezTo>
                  <a:pt x="1432375" y="559274"/>
                  <a:pt x="1434354" y="556635"/>
                  <a:pt x="1436663" y="556305"/>
                </a:cubicBezTo>
                <a:close/>
                <a:moveTo>
                  <a:pt x="290833" y="535526"/>
                </a:moveTo>
                <a:cubicBezTo>
                  <a:pt x="293802" y="535526"/>
                  <a:pt x="296440" y="538165"/>
                  <a:pt x="299079" y="543442"/>
                </a:cubicBezTo>
                <a:cubicBezTo>
                  <a:pt x="293802" y="553996"/>
                  <a:pt x="285886" y="553996"/>
                  <a:pt x="280608" y="543442"/>
                </a:cubicBezTo>
                <a:cubicBezTo>
                  <a:pt x="284566" y="538165"/>
                  <a:pt x="287865" y="535526"/>
                  <a:pt x="290833" y="535526"/>
                </a:cubicBezTo>
                <a:close/>
                <a:moveTo>
                  <a:pt x="1119698" y="514417"/>
                </a:moveTo>
                <a:cubicBezTo>
                  <a:pt x="1169832" y="522333"/>
                  <a:pt x="1180387" y="633156"/>
                  <a:pt x="1151361" y="664819"/>
                </a:cubicBezTo>
                <a:cubicBezTo>
                  <a:pt x="1156639" y="659542"/>
                  <a:pt x="1085395" y="707039"/>
                  <a:pt x="1069563" y="714955"/>
                </a:cubicBezTo>
                <a:cubicBezTo>
                  <a:pt x="1074840" y="699123"/>
                  <a:pt x="1080117" y="680652"/>
                  <a:pt x="1085395" y="662181"/>
                </a:cubicBezTo>
                <a:cubicBezTo>
                  <a:pt x="995680" y="648988"/>
                  <a:pt x="1029983" y="498585"/>
                  <a:pt x="1119698" y="514417"/>
                </a:cubicBezTo>
                <a:close/>
                <a:moveTo>
                  <a:pt x="1781996" y="509139"/>
                </a:moveTo>
                <a:cubicBezTo>
                  <a:pt x="1779357" y="532887"/>
                  <a:pt x="1710753" y="601492"/>
                  <a:pt x="1729223" y="567189"/>
                </a:cubicBezTo>
                <a:cubicBezTo>
                  <a:pt x="1684366" y="614686"/>
                  <a:pt x="1776719" y="514416"/>
                  <a:pt x="1781996" y="509139"/>
                </a:cubicBezTo>
                <a:close/>
                <a:moveTo>
                  <a:pt x="1476573" y="503862"/>
                </a:moveTo>
                <a:cubicBezTo>
                  <a:pt x="1478552" y="503202"/>
                  <a:pt x="1477233" y="509139"/>
                  <a:pt x="1473275" y="522333"/>
                </a:cubicBezTo>
                <a:cubicBezTo>
                  <a:pt x="1457442" y="556635"/>
                  <a:pt x="1454804" y="556635"/>
                  <a:pt x="1460081" y="524971"/>
                </a:cubicBezTo>
                <a:cubicBezTo>
                  <a:pt x="1469317" y="511778"/>
                  <a:pt x="1474594" y="504522"/>
                  <a:pt x="1476573" y="503862"/>
                </a:cubicBezTo>
                <a:close/>
                <a:moveTo>
                  <a:pt x="2307545" y="497770"/>
                </a:moveTo>
                <a:cubicBezTo>
                  <a:pt x="2310673" y="498997"/>
                  <a:pt x="2311704" y="502543"/>
                  <a:pt x="2309725" y="509139"/>
                </a:cubicBezTo>
                <a:cubicBezTo>
                  <a:pt x="2288615" y="527609"/>
                  <a:pt x="2267506" y="543441"/>
                  <a:pt x="2246397" y="561913"/>
                </a:cubicBezTo>
                <a:cubicBezTo>
                  <a:pt x="2160971" y="594236"/>
                  <a:pt x="2285647" y="489184"/>
                  <a:pt x="2307545" y="497770"/>
                </a:cubicBezTo>
                <a:close/>
                <a:moveTo>
                  <a:pt x="1483500" y="488690"/>
                </a:moveTo>
                <a:cubicBezTo>
                  <a:pt x="1485149" y="487370"/>
                  <a:pt x="1487787" y="488030"/>
                  <a:pt x="1491745" y="490668"/>
                </a:cubicBezTo>
                <a:cubicBezTo>
                  <a:pt x="1491745" y="501223"/>
                  <a:pt x="1489107" y="503862"/>
                  <a:pt x="1481191" y="498584"/>
                </a:cubicBezTo>
                <a:cubicBezTo>
                  <a:pt x="1481191" y="493307"/>
                  <a:pt x="1481851" y="490009"/>
                  <a:pt x="1483500" y="488690"/>
                </a:cubicBezTo>
                <a:close/>
                <a:moveTo>
                  <a:pt x="1856786" y="488360"/>
                </a:moveTo>
                <a:cubicBezTo>
                  <a:pt x="1865939" y="487865"/>
                  <a:pt x="1874349" y="499244"/>
                  <a:pt x="1866434" y="509140"/>
                </a:cubicBezTo>
                <a:cubicBezTo>
                  <a:pt x="1858518" y="522333"/>
                  <a:pt x="1837407" y="506500"/>
                  <a:pt x="1847962" y="493307"/>
                </a:cubicBezTo>
                <a:cubicBezTo>
                  <a:pt x="1850601" y="490009"/>
                  <a:pt x="1853735" y="488525"/>
                  <a:pt x="1856786" y="488360"/>
                </a:cubicBezTo>
                <a:close/>
                <a:moveTo>
                  <a:pt x="1663257" y="474837"/>
                </a:moveTo>
                <a:cubicBezTo>
                  <a:pt x="1671173" y="522332"/>
                  <a:pt x="1560349" y="612046"/>
                  <a:pt x="1526047" y="635794"/>
                </a:cubicBezTo>
                <a:cubicBezTo>
                  <a:pt x="1539240" y="614685"/>
                  <a:pt x="1555072" y="593576"/>
                  <a:pt x="1570904" y="572467"/>
                </a:cubicBezTo>
                <a:cubicBezTo>
                  <a:pt x="1599930" y="538164"/>
                  <a:pt x="1628955" y="503862"/>
                  <a:pt x="1663257" y="474837"/>
                </a:cubicBezTo>
                <a:close/>
                <a:moveTo>
                  <a:pt x="720874" y="470564"/>
                </a:moveTo>
                <a:cubicBezTo>
                  <a:pt x="725440" y="469806"/>
                  <a:pt x="730840" y="470219"/>
                  <a:pt x="737107" y="472198"/>
                </a:cubicBezTo>
                <a:cubicBezTo>
                  <a:pt x="755577" y="488030"/>
                  <a:pt x="755577" y="506500"/>
                  <a:pt x="737107" y="522332"/>
                </a:cubicBezTo>
                <a:cubicBezTo>
                  <a:pt x="697857" y="538494"/>
                  <a:pt x="688911" y="475867"/>
                  <a:pt x="720874" y="470564"/>
                </a:cubicBezTo>
                <a:close/>
                <a:moveTo>
                  <a:pt x="811063" y="458964"/>
                </a:moveTo>
                <a:cubicBezTo>
                  <a:pt x="818732" y="460819"/>
                  <a:pt x="824174" y="474177"/>
                  <a:pt x="816258" y="480115"/>
                </a:cubicBezTo>
                <a:cubicBezTo>
                  <a:pt x="805704" y="490669"/>
                  <a:pt x="792510" y="469559"/>
                  <a:pt x="803065" y="461643"/>
                </a:cubicBezTo>
                <a:cubicBezTo>
                  <a:pt x="805703" y="459005"/>
                  <a:pt x="808507" y="458345"/>
                  <a:pt x="811063" y="458964"/>
                </a:cubicBezTo>
                <a:close/>
                <a:moveTo>
                  <a:pt x="1528687" y="429980"/>
                </a:moveTo>
                <a:cubicBezTo>
                  <a:pt x="1531325" y="437896"/>
                  <a:pt x="1528687" y="443173"/>
                  <a:pt x="1523409" y="448451"/>
                </a:cubicBezTo>
                <a:cubicBezTo>
                  <a:pt x="1507576" y="453729"/>
                  <a:pt x="1515492" y="424703"/>
                  <a:pt x="1528687" y="429980"/>
                </a:cubicBezTo>
                <a:close/>
                <a:moveTo>
                  <a:pt x="1433696" y="422064"/>
                </a:moveTo>
                <a:cubicBezTo>
                  <a:pt x="1449528" y="469559"/>
                  <a:pt x="1328149" y="590938"/>
                  <a:pt x="1296486" y="630518"/>
                </a:cubicBezTo>
                <a:cubicBezTo>
                  <a:pt x="1304402" y="612047"/>
                  <a:pt x="1314956" y="593577"/>
                  <a:pt x="1322872" y="575105"/>
                </a:cubicBezTo>
                <a:cubicBezTo>
                  <a:pt x="1362453" y="519694"/>
                  <a:pt x="1370369" y="461643"/>
                  <a:pt x="1433696" y="422064"/>
                </a:cubicBezTo>
                <a:close/>
                <a:moveTo>
                  <a:pt x="948185" y="422064"/>
                </a:moveTo>
                <a:cubicBezTo>
                  <a:pt x="961379" y="429980"/>
                  <a:pt x="966656" y="440534"/>
                  <a:pt x="964017" y="456367"/>
                </a:cubicBezTo>
                <a:cubicBezTo>
                  <a:pt x="934991" y="464283"/>
                  <a:pt x="929719" y="451090"/>
                  <a:pt x="948185" y="422064"/>
                </a:cubicBezTo>
                <a:close/>
                <a:moveTo>
                  <a:pt x="549760" y="406232"/>
                </a:moveTo>
                <a:cubicBezTo>
                  <a:pt x="560315" y="411509"/>
                  <a:pt x="560315" y="419425"/>
                  <a:pt x="549760" y="424702"/>
                </a:cubicBezTo>
                <a:cubicBezTo>
                  <a:pt x="539205" y="419425"/>
                  <a:pt x="539205" y="411509"/>
                  <a:pt x="549760" y="406232"/>
                </a:cubicBezTo>
                <a:close/>
                <a:moveTo>
                  <a:pt x="1296486" y="390400"/>
                </a:moveTo>
                <a:cubicBezTo>
                  <a:pt x="1307041" y="398316"/>
                  <a:pt x="1296486" y="416787"/>
                  <a:pt x="1285932" y="411510"/>
                </a:cubicBezTo>
                <a:cubicBezTo>
                  <a:pt x="1275376" y="406232"/>
                  <a:pt x="1283292" y="385122"/>
                  <a:pt x="1296486" y="390400"/>
                </a:cubicBezTo>
                <a:close/>
                <a:moveTo>
                  <a:pt x="1234477" y="374239"/>
                </a:moveTo>
                <a:cubicBezTo>
                  <a:pt x="1234477" y="373909"/>
                  <a:pt x="1235796" y="379846"/>
                  <a:pt x="1238435" y="393039"/>
                </a:cubicBezTo>
                <a:cubicBezTo>
                  <a:pt x="1235796" y="381165"/>
                  <a:pt x="1234477" y="374569"/>
                  <a:pt x="1234477" y="374239"/>
                </a:cubicBezTo>
                <a:close/>
                <a:moveTo>
                  <a:pt x="1584098" y="348182"/>
                </a:moveTo>
                <a:cubicBezTo>
                  <a:pt x="1573543" y="377207"/>
                  <a:pt x="1557712" y="403593"/>
                  <a:pt x="1533964" y="424703"/>
                </a:cubicBezTo>
                <a:cubicBezTo>
                  <a:pt x="1528687" y="411510"/>
                  <a:pt x="1560350" y="345543"/>
                  <a:pt x="1584098" y="348182"/>
                </a:cubicBezTo>
                <a:close/>
                <a:moveTo>
                  <a:pt x="750287" y="345543"/>
                </a:moveTo>
                <a:cubicBezTo>
                  <a:pt x="797783" y="387761"/>
                  <a:pt x="776673" y="538164"/>
                  <a:pt x="779312" y="588298"/>
                </a:cubicBezTo>
                <a:cubicBezTo>
                  <a:pt x="752926" y="527609"/>
                  <a:pt x="742371" y="403593"/>
                  <a:pt x="750287" y="345543"/>
                </a:cubicBezTo>
                <a:close/>
                <a:moveTo>
                  <a:pt x="1583768" y="327732"/>
                </a:moveTo>
                <a:cubicBezTo>
                  <a:pt x="1585417" y="326413"/>
                  <a:pt x="1588055" y="327072"/>
                  <a:pt x="1592013" y="329711"/>
                </a:cubicBezTo>
                <a:cubicBezTo>
                  <a:pt x="1592013" y="340266"/>
                  <a:pt x="1589375" y="340266"/>
                  <a:pt x="1581459" y="337627"/>
                </a:cubicBezTo>
                <a:cubicBezTo>
                  <a:pt x="1581459" y="332350"/>
                  <a:pt x="1582119" y="329052"/>
                  <a:pt x="1583768" y="327732"/>
                </a:cubicBezTo>
                <a:close/>
                <a:moveTo>
                  <a:pt x="739732" y="279577"/>
                </a:moveTo>
                <a:cubicBezTo>
                  <a:pt x="745010" y="298047"/>
                  <a:pt x="747648" y="316518"/>
                  <a:pt x="752926" y="334988"/>
                </a:cubicBezTo>
                <a:cubicBezTo>
                  <a:pt x="755564" y="337627"/>
                  <a:pt x="726538" y="303325"/>
                  <a:pt x="739732" y="279577"/>
                </a:cubicBezTo>
                <a:close/>
                <a:moveTo>
                  <a:pt x="1305721" y="276609"/>
                </a:moveTo>
                <a:cubicBezTo>
                  <a:pt x="1305721" y="276279"/>
                  <a:pt x="1307041" y="282216"/>
                  <a:pt x="1309679" y="295409"/>
                </a:cubicBezTo>
                <a:cubicBezTo>
                  <a:pt x="1307041" y="283535"/>
                  <a:pt x="1305721" y="276939"/>
                  <a:pt x="1305721" y="276609"/>
                </a:cubicBezTo>
                <a:close/>
                <a:moveTo>
                  <a:pt x="388801" y="271661"/>
                </a:moveTo>
                <a:cubicBezTo>
                  <a:pt x="425743" y="274299"/>
                  <a:pt x="431020" y="329711"/>
                  <a:pt x="404633" y="348182"/>
                </a:cubicBezTo>
                <a:cubicBezTo>
                  <a:pt x="388801" y="327072"/>
                  <a:pt x="388801" y="298047"/>
                  <a:pt x="388801" y="271661"/>
                </a:cubicBezTo>
                <a:close/>
                <a:moveTo>
                  <a:pt x="1626646" y="259581"/>
                </a:moveTo>
                <a:cubicBezTo>
                  <a:pt x="1630604" y="260612"/>
                  <a:pt x="1634892" y="263746"/>
                  <a:pt x="1639509" y="269023"/>
                </a:cubicBezTo>
                <a:cubicBezTo>
                  <a:pt x="1626316" y="279577"/>
                  <a:pt x="1613123" y="292771"/>
                  <a:pt x="1599930" y="305964"/>
                </a:cubicBezTo>
                <a:cubicBezTo>
                  <a:pt x="1605867" y="272321"/>
                  <a:pt x="1614772" y="256489"/>
                  <a:pt x="1626646" y="259581"/>
                </a:cubicBezTo>
                <a:close/>
                <a:moveTo>
                  <a:pt x="1486468" y="226804"/>
                </a:moveTo>
                <a:cubicBezTo>
                  <a:pt x="1533964" y="216249"/>
                  <a:pt x="1555073" y="279577"/>
                  <a:pt x="1510216" y="300687"/>
                </a:cubicBezTo>
                <a:cubicBezTo>
                  <a:pt x="1465359" y="292771"/>
                  <a:pt x="1457443" y="269022"/>
                  <a:pt x="1486468" y="226804"/>
                </a:cubicBezTo>
                <a:close/>
                <a:moveTo>
                  <a:pt x="1821575" y="224166"/>
                </a:moveTo>
                <a:cubicBezTo>
                  <a:pt x="1826853" y="266384"/>
                  <a:pt x="1739777" y="385124"/>
                  <a:pt x="1718668" y="416788"/>
                </a:cubicBezTo>
                <a:cubicBezTo>
                  <a:pt x="1705475" y="427342"/>
                  <a:pt x="1692282" y="435258"/>
                  <a:pt x="1679089" y="445813"/>
                </a:cubicBezTo>
                <a:cubicBezTo>
                  <a:pt x="1639509" y="379846"/>
                  <a:pt x="1750332" y="253191"/>
                  <a:pt x="1821575" y="224166"/>
                </a:cubicBezTo>
                <a:close/>
                <a:moveTo>
                  <a:pt x="1328150" y="210973"/>
                </a:moveTo>
                <a:cubicBezTo>
                  <a:pt x="1336066" y="229443"/>
                  <a:pt x="1330788" y="237360"/>
                  <a:pt x="1312317" y="234721"/>
                </a:cubicBezTo>
                <a:cubicBezTo>
                  <a:pt x="1307040" y="216250"/>
                  <a:pt x="1309678" y="208334"/>
                  <a:pt x="1328150" y="210973"/>
                </a:cubicBezTo>
                <a:close/>
                <a:moveTo>
                  <a:pt x="1800863" y="76556"/>
                </a:moveTo>
                <a:cubicBezTo>
                  <a:pt x="1802734" y="78009"/>
                  <a:pt x="1798157" y="91244"/>
                  <a:pt x="1787273" y="115981"/>
                </a:cubicBezTo>
                <a:cubicBezTo>
                  <a:pt x="1776718" y="168754"/>
                  <a:pt x="1758248" y="187225"/>
                  <a:pt x="1737139" y="168754"/>
                </a:cubicBezTo>
                <a:cubicBezTo>
                  <a:pt x="1776718" y="104437"/>
                  <a:pt x="1797745" y="74134"/>
                  <a:pt x="1800863" y="76556"/>
                </a:cubicBezTo>
                <a:close/>
                <a:moveTo>
                  <a:pt x="2242358" y="8045"/>
                </a:moveTo>
                <a:cubicBezTo>
                  <a:pt x="2249037" y="8787"/>
                  <a:pt x="2254974" y="17692"/>
                  <a:pt x="2249037" y="23629"/>
                </a:cubicBezTo>
                <a:cubicBezTo>
                  <a:pt x="2241121" y="34184"/>
                  <a:pt x="2227927" y="20990"/>
                  <a:pt x="2235844" y="10436"/>
                </a:cubicBezTo>
                <a:cubicBezTo>
                  <a:pt x="2237823" y="8457"/>
                  <a:pt x="2240131" y="7798"/>
                  <a:pt x="2242358" y="8045"/>
                </a:cubicBezTo>
                <a:close/>
                <a:moveTo>
                  <a:pt x="1860372" y="87"/>
                </a:moveTo>
                <a:cubicBezTo>
                  <a:pt x="1861155" y="1036"/>
                  <a:pt x="1856538" y="9776"/>
                  <a:pt x="1842685" y="31545"/>
                </a:cubicBezTo>
                <a:cubicBezTo>
                  <a:pt x="1837407" y="47377"/>
                  <a:pt x="1824214" y="55293"/>
                  <a:pt x="1811021" y="60570"/>
                </a:cubicBezTo>
                <a:cubicBezTo>
                  <a:pt x="1807063" y="64528"/>
                  <a:pt x="1858022" y="-2757"/>
                  <a:pt x="1860372" y="87"/>
                </a:cubicBezTo>
                <a:close/>
              </a:path>
            </a:pathLst>
          </a:custGeom>
          <a:solidFill>
            <a:schemeClr val="bg1"/>
          </a:solidFill>
          <a:ln w="9525" cap="flat">
            <a:noFill/>
            <a:prstDash val="solid"/>
            <a:miter/>
          </a:ln>
        </p:spPr>
        <p:txBody>
          <a:bodyPr wrap="square" rtlCol="0" anchor="ctr">
            <a:noAutofit/>
          </a:bodyPr>
          <a:lstStyle/>
          <a:p>
            <a:endParaRPr lang="en-US"/>
          </a:p>
        </p:txBody>
      </p:sp>
      <p:grpSp>
        <p:nvGrpSpPr>
          <p:cNvPr id="379" name="Group 378">
            <a:extLst>
              <a:ext uri="{FF2B5EF4-FFF2-40B4-BE49-F238E27FC236}">
                <a16:creationId xmlns:a16="http://schemas.microsoft.com/office/drawing/2014/main" id="{981B30B4-AD3E-4088-8A90-A9BF6CD7FB3E}"/>
              </a:ext>
            </a:extLst>
          </p:cNvPr>
          <p:cNvGrpSpPr/>
          <p:nvPr userDrawn="1"/>
        </p:nvGrpSpPr>
        <p:grpSpPr>
          <a:xfrm>
            <a:off x="448683" y="5314328"/>
            <a:ext cx="1035835" cy="1298362"/>
            <a:chOff x="6846896" y="2302630"/>
            <a:chExt cx="2407391" cy="3017534"/>
          </a:xfrm>
          <a:solidFill>
            <a:schemeClr val="tx1">
              <a:lumMod val="85000"/>
              <a:lumOff val="15000"/>
            </a:schemeClr>
          </a:solidFill>
        </p:grpSpPr>
        <p:sp>
          <p:nvSpPr>
            <p:cNvPr id="380" name="Oval 379">
              <a:extLst>
                <a:ext uri="{FF2B5EF4-FFF2-40B4-BE49-F238E27FC236}">
                  <a16:creationId xmlns:a16="http://schemas.microsoft.com/office/drawing/2014/main" id="{7C43FE14-DADE-4E33-8173-07C811DB49F3}"/>
                </a:ext>
              </a:extLst>
            </p:cNvPr>
            <p:cNvSpPr/>
            <p:nvPr/>
          </p:nvSpPr>
          <p:spPr>
            <a:xfrm>
              <a:off x="6858578" y="2310064"/>
              <a:ext cx="2376797" cy="2352598"/>
            </a:xfrm>
            <a:prstGeom prst="ellipse">
              <a:avLst/>
            </a:prstGeom>
            <a:solidFill>
              <a:schemeClr val="bg1"/>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1" name="Freeform: Shape 380">
              <a:extLst>
                <a:ext uri="{FF2B5EF4-FFF2-40B4-BE49-F238E27FC236}">
                  <a16:creationId xmlns:a16="http://schemas.microsoft.com/office/drawing/2014/main" id="{B53E186B-3759-492F-A532-95BDDACB610D}"/>
                </a:ext>
              </a:extLst>
            </p:cNvPr>
            <p:cNvSpPr/>
            <p:nvPr/>
          </p:nvSpPr>
          <p:spPr>
            <a:xfrm>
              <a:off x="7009298" y="5253489"/>
              <a:ext cx="76200" cy="66675"/>
            </a:xfrm>
            <a:custGeom>
              <a:avLst/>
              <a:gdLst>
                <a:gd name="connsiteX0" fmla="*/ 63967 w 76200"/>
                <a:gd name="connsiteY0" fmla="*/ 62413 h 66675"/>
                <a:gd name="connsiteX1" fmla="*/ 8722 w 76200"/>
                <a:gd name="connsiteY1" fmla="*/ 30980 h 66675"/>
                <a:gd name="connsiteX2" fmla="*/ 7769 w 76200"/>
                <a:gd name="connsiteY2" fmla="*/ 22408 h 66675"/>
                <a:gd name="connsiteX3" fmla="*/ 43964 w 76200"/>
                <a:gd name="connsiteY3" fmla="*/ 10978 h 66675"/>
                <a:gd name="connsiteX4" fmla="*/ 71587 w 76200"/>
                <a:gd name="connsiteY4" fmla="*/ 52888 h 66675"/>
                <a:gd name="connsiteX5" fmla="*/ 63967 w 76200"/>
                <a:gd name="connsiteY5" fmla="*/ 62413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200" h="66675">
                  <a:moveTo>
                    <a:pt x="63967" y="62413"/>
                  </a:moveTo>
                  <a:cubicBezTo>
                    <a:pt x="40154" y="61461"/>
                    <a:pt x="23009" y="48126"/>
                    <a:pt x="8722" y="30980"/>
                  </a:cubicBezTo>
                  <a:cubicBezTo>
                    <a:pt x="6817" y="29076"/>
                    <a:pt x="6817" y="25266"/>
                    <a:pt x="7769" y="22408"/>
                  </a:cubicBezTo>
                  <a:cubicBezTo>
                    <a:pt x="10627" y="9073"/>
                    <a:pt x="33487" y="2405"/>
                    <a:pt x="43964" y="10978"/>
                  </a:cubicBezTo>
                  <a:cubicBezTo>
                    <a:pt x="57299" y="22408"/>
                    <a:pt x="67777" y="35743"/>
                    <a:pt x="71587" y="52888"/>
                  </a:cubicBezTo>
                  <a:cubicBezTo>
                    <a:pt x="71587" y="58603"/>
                    <a:pt x="71587" y="63366"/>
                    <a:pt x="63967" y="62413"/>
                  </a:cubicBezTo>
                  <a:close/>
                </a:path>
              </a:pathLst>
            </a:custGeom>
            <a:grpFill/>
            <a:ln w="9525" cap="flat">
              <a:noFill/>
              <a:prstDash val="solid"/>
              <a:miter/>
            </a:ln>
          </p:spPr>
          <p:txBody>
            <a:bodyPr rtlCol="0" anchor="ctr"/>
            <a:lstStyle/>
            <a:p>
              <a:endParaRPr lang="en-US"/>
            </a:p>
          </p:txBody>
        </p:sp>
        <p:sp>
          <p:nvSpPr>
            <p:cNvPr id="382" name="Freeform: Shape 381">
              <a:extLst>
                <a:ext uri="{FF2B5EF4-FFF2-40B4-BE49-F238E27FC236}">
                  <a16:creationId xmlns:a16="http://schemas.microsoft.com/office/drawing/2014/main" id="{CF01CDF6-5A18-413F-B000-72F108EFA69A}"/>
                </a:ext>
              </a:extLst>
            </p:cNvPr>
            <p:cNvSpPr/>
            <p:nvPr/>
          </p:nvSpPr>
          <p:spPr>
            <a:xfrm>
              <a:off x="7163010" y="3086576"/>
              <a:ext cx="533400" cy="219075"/>
            </a:xfrm>
            <a:custGeom>
              <a:avLst/>
              <a:gdLst>
                <a:gd name="connsiteX0" fmla="*/ 82508 w 533400"/>
                <a:gd name="connsiteY0" fmla="*/ 8096 h 219075"/>
                <a:gd name="connsiteX1" fmla="*/ 132990 w 533400"/>
                <a:gd name="connsiteY1" fmla="*/ 54769 h 219075"/>
                <a:gd name="connsiteX2" fmla="*/ 449220 w 533400"/>
                <a:gd name="connsiteY2" fmla="*/ 139541 h 219075"/>
                <a:gd name="connsiteX3" fmla="*/ 516848 w 533400"/>
                <a:gd name="connsiteY3" fmla="*/ 149066 h 219075"/>
                <a:gd name="connsiteX4" fmla="*/ 516848 w 533400"/>
                <a:gd name="connsiteY4" fmla="*/ 216694 h 219075"/>
                <a:gd name="connsiteX5" fmla="*/ 441600 w 533400"/>
                <a:gd name="connsiteY5" fmla="*/ 147161 h 219075"/>
                <a:gd name="connsiteX6" fmla="*/ 129180 w 533400"/>
                <a:gd name="connsiteY6" fmla="*/ 64294 h 219075"/>
                <a:gd name="connsiteX7" fmla="*/ 58695 w 533400"/>
                <a:gd name="connsiteY7" fmla="*/ 85249 h 219075"/>
                <a:gd name="connsiteX8" fmla="*/ 23453 w 533400"/>
                <a:gd name="connsiteY8" fmla="*/ 50006 h 219075"/>
                <a:gd name="connsiteX9" fmla="*/ 56790 w 533400"/>
                <a:gd name="connsiteY9" fmla="*/ 33814 h 219075"/>
                <a:gd name="connsiteX10" fmla="*/ 78698 w 533400"/>
                <a:gd name="connsiteY10" fmla="*/ 7144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3400" h="219075">
                  <a:moveTo>
                    <a:pt x="82508" y="8096"/>
                  </a:moveTo>
                  <a:cubicBezTo>
                    <a:pt x="82508" y="8096"/>
                    <a:pt x="93938" y="52864"/>
                    <a:pt x="132990" y="54769"/>
                  </a:cubicBezTo>
                  <a:cubicBezTo>
                    <a:pt x="172043" y="56674"/>
                    <a:pt x="347303" y="93821"/>
                    <a:pt x="449220" y="139541"/>
                  </a:cubicBezTo>
                  <a:cubicBezTo>
                    <a:pt x="449220" y="139541"/>
                    <a:pt x="488273" y="156686"/>
                    <a:pt x="516848" y="149066"/>
                  </a:cubicBezTo>
                  <a:cubicBezTo>
                    <a:pt x="545423" y="141446"/>
                    <a:pt x="516848" y="216694"/>
                    <a:pt x="516848" y="216694"/>
                  </a:cubicBezTo>
                  <a:cubicBezTo>
                    <a:pt x="516848" y="216694"/>
                    <a:pt x="527325" y="178594"/>
                    <a:pt x="441600" y="147161"/>
                  </a:cubicBezTo>
                  <a:cubicBezTo>
                    <a:pt x="367305" y="118586"/>
                    <a:pt x="278723" y="75724"/>
                    <a:pt x="129180" y="64294"/>
                  </a:cubicBezTo>
                  <a:cubicBezTo>
                    <a:pt x="109178" y="62389"/>
                    <a:pt x="82508" y="70009"/>
                    <a:pt x="58695" y="85249"/>
                  </a:cubicBezTo>
                  <a:cubicBezTo>
                    <a:pt x="-30840" y="141446"/>
                    <a:pt x="23453" y="50006"/>
                    <a:pt x="23453" y="50006"/>
                  </a:cubicBezTo>
                  <a:lnTo>
                    <a:pt x="56790" y="33814"/>
                  </a:lnTo>
                  <a:lnTo>
                    <a:pt x="78698" y="7144"/>
                  </a:lnTo>
                </a:path>
              </a:pathLst>
            </a:custGeom>
            <a:grpFill/>
            <a:ln w="9525" cap="flat">
              <a:noFill/>
              <a:prstDash val="solid"/>
              <a:miter/>
            </a:ln>
          </p:spPr>
          <p:txBody>
            <a:bodyPr rtlCol="0" anchor="ctr"/>
            <a:lstStyle/>
            <a:p>
              <a:endParaRPr lang="en-US"/>
            </a:p>
          </p:txBody>
        </p:sp>
        <p:sp>
          <p:nvSpPr>
            <p:cNvPr id="383" name="Freeform: Shape 382">
              <a:extLst>
                <a:ext uri="{FF2B5EF4-FFF2-40B4-BE49-F238E27FC236}">
                  <a16:creationId xmlns:a16="http://schemas.microsoft.com/office/drawing/2014/main" id="{80D15B99-7E1B-4B26-BCDB-9AC870C2A704}"/>
                </a:ext>
              </a:extLst>
            </p:cNvPr>
            <p:cNvSpPr/>
            <p:nvPr/>
          </p:nvSpPr>
          <p:spPr>
            <a:xfrm>
              <a:off x="8437254" y="3084671"/>
              <a:ext cx="533400" cy="219075"/>
            </a:xfrm>
            <a:custGeom>
              <a:avLst/>
              <a:gdLst>
                <a:gd name="connsiteX0" fmla="*/ 454184 w 533400"/>
                <a:gd name="connsiteY0" fmla="*/ 7144 h 219075"/>
                <a:gd name="connsiteX1" fmla="*/ 403701 w 533400"/>
                <a:gd name="connsiteY1" fmla="*/ 53816 h 219075"/>
                <a:gd name="connsiteX2" fmla="*/ 87471 w 533400"/>
                <a:gd name="connsiteY2" fmla="*/ 138589 h 219075"/>
                <a:gd name="connsiteX3" fmla="*/ 19844 w 533400"/>
                <a:gd name="connsiteY3" fmla="*/ 148114 h 219075"/>
                <a:gd name="connsiteX4" fmla="*/ 19844 w 533400"/>
                <a:gd name="connsiteY4" fmla="*/ 215741 h 219075"/>
                <a:gd name="connsiteX5" fmla="*/ 95091 w 533400"/>
                <a:gd name="connsiteY5" fmla="*/ 146209 h 219075"/>
                <a:gd name="connsiteX6" fmla="*/ 406559 w 533400"/>
                <a:gd name="connsiteY6" fmla="*/ 64294 h 219075"/>
                <a:gd name="connsiteX7" fmla="*/ 477044 w 533400"/>
                <a:gd name="connsiteY7" fmla="*/ 85249 h 219075"/>
                <a:gd name="connsiteX8" fmla="*/ 512286 w 533400"/>
                <a:gd name="connsiteY8" fmla="*/ 50006 h 219075"/>
                <a:gd name="connsiteX9" fmla="*/ 478949 w 533400"/>
                <a:gd name="connsiteY9" fmla="*/ 33814 h 219075"/>
                <a:gd name="connsiteX10" fmla="*/ 457041 w 533400"/>
                <a:gd name="connsiteY10" fmla="*/ 7144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3400" h="219075">
                  <a:moveTo>
                    <a:pt x="454184" y="7144"/>
                  </a:moveTo>
                  <a:cubicBezTo>
                    <a:pt x="454184" y="7144"/>
                    <a:pt x="442754" y="51911"/>
                    <a:pt x="403701" y="53816"/>
                  </a:cubicBezTo>
                  <a:cubicBezTo>
                    <a:pt x="364649" y="55721"/>
                    <a:pt x="189389" y="92869"/>
                    <a:pt x="87471" y="138589"/>
                  </a:cubicBezTo>
                  <a:cubicBezTo>
                    <a:pt x="87471" y="138589"/>
                    <a:pt x="48419" y="155734"/>
                    <a:pt x="19844" y="148114"/>
                  </a:cubicBezTo>
                  <a:cubicBezTo>
                    <a:pt x="-8731" y="140494"/>
                    <a:pt x="19844" y="215741"/>
                    <a:pt x="19844" y="215741"/>
                  </a:cubicBezTo>
                  <a:cubicBezTo>
                    <a:pt x="19844" y="215741"/>
                    <a:pt x="9366" y="177641"/>
                    <a:pt x="95091" y="146209"/>
                  </a:cubicBezTo>
                  <a:cubicBezTo>
                    <a:pt x="169386" y="118586"/>
                    <a:pt x="257969" y="75724"/>
                    <a:pt x="406559" y="64294"/>
                  </a:cubicBezTo>
                  <a:cubicBezTo>
                    <a:pt x="426561" y="62389"/>
                    <a:pt x="453231" y="70009"/>
                    <a:pt x="477044" y="85249"/>
                  </a:cubicBezTo>
                  <a:cubicBezTo>
                    <a:pt x="566579" y="141446"/>
                    <a:pt x="512286" y="50006"/>
                    <a:pt x="512286" y="50006"/>
                  </a:cubicBezTo>
                  <a:lnTo>
                    <a:pt x="478949" y="33814"/>
                  </a:lnTo>
                  <a:lnTo>
                    <a:pt x="457041" y="7144"/>
                  </a:lnTo>
                </a:path>
              </a:pathLst>
            </a:custGeom>
            <a:grpFill/>
            <a:ln w="9525" cap="flat">
              <a:noFill/>
              <a:prstDash val="solid"/>
              <a:miter/>
            </a:ln>
          </p:spPr>
          <p:txBody>
            <a:bodyPr rtlCol="0" anchor="ctr"/>
            <a:lstStyle/>
            <a:p>
              <a:endParaRPr lang="en-US"/>
            </a:p>
          </p:txBody>
        </p:sp>
        <p:sp>
          <p:nvSpPr>
            <p:cNvPr id="384" name="Freeform: Shape 383">
              <a:extLst>
                <a:ext uri="{FF2B5EF4-FFF2-40B4-BE49-F238E27FC236}">
                  <a16:creationId xmlns:a16="http://schemas.microsoft.com/office/drawing/2014/main" id="{AD102F8A-0599-44C4-97EF-4E6D26F37CCA}"/>
                </a:ext>
              </a:extLst>
            </p:cNvPr>
            <p:cNvSpPr/>
            <p:nvPr/>
          </p:nvSpPr>
          <p:spPr>
            <a:xfrm>
              <a:off x="6986914" y="3417981"/>
              <a:ext cx="295275" cy="638175"/>
            </a:xfrm>
            <a:custGeom>
              <a:avLst/>
              <a:gdLst>
                <a:gd name="connsiteX0" fmla="*/ 48101 w 295275"/>
                <a:gd name="connsiteY0" fmla="*/ 46261 h 638175"/>
                <a:gd name="connsiteX1" fmla="*/ 38576 w 295275"/>
                <a:gd name="connsiteY1" fmla="*/ 123413 h 638175"/>
                <a:gd name="connsiteX2" fmla="*/ 177641 w 295275"/>
                <a:gd name="connsiteY2" fmla="*/ 559658 h 638175"/>
                <a:gd name="connsiteX3" fmla="*/ 296704 w 295275"/>
                <a:gd name="connsiteY3" fmla="*/ 633953 h 638175"/>
                <a:gd name="connsiteX4" fmla="*/ 183356 w 295275"/>
                <a:gd name="connsiteY4" fmla="*/ 592043 h 638175"/>
                <a:gd name="connsiteX5" fmla="*/ 120491 w 295275"/>
                <a:gd name="connsiteY5" fmla="*/ 493936 h 638175"/>
                <a:gd name="connsiteX6" fmla="*/ 25241 w 295275"/>
                <a:gd name="connsiteY6" fmla="*/ 98648 h 638175"/>
                <a:gd name="connsiteX7" fmla="*/ 7144 w 295275"/>
                <a:gd name="connsiteY7" fmla="*/ 29116 h 638175"/>
                <a:gd name="connsiteX8" fmla="*/ 29051 w 295275"/>
                <a:gd name="connsiteY8" fmla="*/ 7208 h 638175"/>
                <a:gd name="connsiteX9" fmla="*/ 48101 w 295275"/>
                <a:gd name="connsiteY9" fmla="*/ 46261 h 638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275" h="638175">
                  <a:moveTo>
                    <a:pt x="48101" y="46261"/>
                  </a:moveTo>
                  <a:cubicBezTo>
                    <a:pt x="48101" y="46261"/>
                    <a:pt x="40481" y="56738"/>
                    <a:pt x="38576" y="123413"/>
                  </a:cubicBezTo>
                  <a:cubicBezTo>
                    <a:pt x="37624" y="191041"/>
                    <a:pt x="73819" y="462503"/>
                    <a:pt x="177641" y="559658"/>
                  </a:cubicBezTo>
                  <a:cubicBezTo>
                    <a:pt x="281464" y="656813"/>
                    <a:pt x="296704" y="633953"/>
                    <a:pt x="296704" y="633953"/>
                  </a:cubicBezTo>
                  <a:lnTo>
                    <a:pt x="183356" y="592043"/>
                  </a:lnTo>
                  <a:cubicBezTo>
                    <a:pt x="183356" y="592043"/>
                    <a:pt x="155734" y="556801"/>
                    <a:pt x="120491" y="493936"/>
                  </a:cubicBezTo>
                  <a:cubicBezTo>
                    <a:pt x="63341" y="390113"/>
                    <a:pt x="28099" y="206281"/>
                    <a:pt x="25241" y="98648"/>
                  </a:cubicBezTo>
                  <a:cubicBezTo>
                    <a:pt x="23336" y="-8984"/>
                    <a:pt x="7144" y="29116"/>
                    <a:pt x="7144" y="29116"/>
                  </a:cubicBezTo>
                  <a:cubicBezTo>
                    <a:pt x="7144" y="29116"/>
                    <a:pt x="25241" y="10066"/>
                    <a:pt x="29051" y="7208"/>
                  </a:cubicBezTo>
                  <a:cubicBezTo>
                    <a:pt x="33814" y="5303"/>
                    <a:pt x="48101" y="46261"/>
                    <a:pt x="48101" y="46261"/>
                  </a:cubicBezTo>
                </a:path>
              </a:pathLst>
            </a:custGeom>
            <a:grpFill/>
            <a:ln w="9525" cap="flat">
              <a:noFill/>
              <a:prstDash val="solid"/>
              <a:miter/>
            </a:ln>
          </p:spPr>
          <p:txBody>
            <a:bodyPr rtlCol="0" anchor="ctr"/>
            <a:lstStyle/>
            <a:p>
              <a:endParaRPr lang="en-US"/>
            </a:p>
          </p:txBody>
        </p:sp>
        <p:sp>
          <p:nvSpPr>
            <p:cNvPr id="385" name="Freeform: Shape 384">
              <a:extLst>
                <a:ext uri="{FF2B5EF4-FFF2-40B4-BE49-F238E27FC236}">
                  <a16:creationId xmlns:a16="http://schemas.microsoft.com/office/drawing/2014/main" id="{92EAEFBC-D1CA-4748-9281-BB88178FFC99}"/>
                </a:ext>
              </a:extLst>
            </p:cNvPr>
            <p:cNvSpPr/>
            <p:nvPr/>
          </p:nvSpPr>
          <p:spPr>
            <a:xfrm>
              <a:off x="8836669" y="3403739"/>
              <a:ext cx="295275" cy="638175"/>
            </a:xfrm>
            <a:custGeom>
              <a:avLst/>
              <a:gdLst>
                <a:gd name="connsiteX0" fmla="*/ 243364 w 295275"/>
                <a:gd name="connsiteY0" fmla="*/ 40501 h 638175"/>
                <a:gd name="connsiteX1" fmla="*/ 256699 w 295275"/>
                <a:gd name="connsiteY1" fmla="*/ 111938 h 638175"/>
                <a:gd name="connsiteX2" fmla="*/ 125254 w 295275"/>
                <a:gd name="connsiteY2" fmla="*/ 561518 h 638175"/>
                <a:gd name="connsiteX3" fmla="*/ 7144 w 295275"/>
                <a:gd name="connsiteY3" fmla="*/ 635813 h 638175"/>
                <a:gd name="connsiteX4" fmla="*/ 120491 w 295275"/>
                <a:gd name="connsiteY4" fmla="*/ 592951 h 638175"/>
                <a:gd name="connsiteX5" fmla="*/ 183356 w 295275"/>
                <a:gd name="connsiteY5" fmla="*/ 494843 h 638175"/>
                <a:gd name="connsiteX6" fmla="*/ 270986 w 295275"/>
                <a:gd name="connsiteY6" fmla="*/ 86221 h 638175"/>
                <a:gd name="connsiteX7" fmla="*/ 295751 w 295275"/>
                <a:gd name="connsiteY7" fmla="*/ 29071 h 638175"/>
                <a:gd name="connsiteX8" fmla="*/ 273844 w 295275"/>
                <a:gd name="connsiteY8" fmla="*/ 7163 h 638175"/>
                <a:gd name="connsiteX9" fmla="*/ 243364 w 295275"/>
                <a:gd name="connsiteY9" fmla="*/ 40501 h 638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275" h="638175">
                  <a:moveTo>
                    <a:pt x="243364" y="40501"/>
                  </a:moveTo>
                  <a:cubicBezTo>
                    <a:pt x="243364" y="40501"/>
                    <a:pt x="255746" y="45263"/>
                    <a:pt x="256699" y="111938"/>
                  </a:cubicBezTo>
                  <a:cubicBezTo>
                    <a:pt x="257651" y="179566"/>
                    <a:pt x="229076" y="464363"/>
                    <a:pt x="125254" y="561518"/>
                  </a:cubicBezTo>
                  <a:cubicBezTo>
                    <a:pt x="21431" y="658673"/>
                    <a:pt x="7144" y="635813"/>
                    <a:pt x="7144" y="635813"/>
                  </a:cubicBezTo>
                  <a:lnTo>
                    <a:pt x="120491" y="592951"/>
                  </a:lnTo>
                  <a:cubicBezTo>
                    <a:pt x="120491" y="592951"/>
                    <a:pt x="148114" y="557708"/>
                    <a:pt x="183356" y="494843"/>
                  </a:cubicBezTo>
                  <a:cubicBezTo>
                    <a:pt x="240506" y="391021"/>
                    <a:pt x="268129" y="193853"/>
                    <a:pt x="270986" y="86221"/>
                  </a:cubicBezTo>
                  <a:cubicBezTo>
                    <a:pt x="272891" y="-21412"/>
                    <a:pt x="295751" y="29071"/>
                    <a:pt x="295751" y="29071"/>
                  </a:cubicBezTo>
                  <a:cubicBezTo>
                    <a:pt x="295751" y="29071"/>
                    <a:pt x="277654" y="10021"/>
                    <a:pt x="273844" y="7163"/>
                  </a:cubicBezTo>
                  <a:cubicBezTo>
                    <a:pt x="269081" y="6211"/>
                    <a:pt x="243364" y="40501"/>
                    <a:pt x="243364" y="40501"/>
                  </a:cubicBezTo>
                </a:path>
              </a:pathLst>
            </a:custGeom>
            <a:grpFill/>
            <a:ln w="9525" cap="flat">
              <a:noFill/>
              <a:prstDash val="solid"/>
              <a:miter/>
            </a:ln>
          </p:spPr>
          <p:txBody>
            <a:bodyPr rtlCol="0" anchor="ctr"/>
            <a:lstStyle/>
            <a:p>
              <a:endParaRPr lang="en-US"/>
            </a:p>
          </p:txBody>
        </p:sp>
        <p:sp>
          <p:nvSpPr>
            <p:cNvPr id="386" name="Freeform: Shape 385">
              <a:extLst>
                <a:ext uri="{FF2B5EF4-FFF2-40B4-BE49-F238E27FC236}">
                  <a16:creationId xmlns:a16="http://schemas.microsoft.com/office/drawing/2014/main" id="{444718A5-89F4-4D76-B152-F20E0CA42248}"/>
                </a:ext>
              </a:extLst>
            </p:cNvPr>
            <p:cNvSpPr/>
            <p:nvPr/>
          </p:nvSpPr>
          <p:spPr>
            <a:xfrm>
              <a:off x="7480347" y="3667601"/>
              <a:ext cx="390525" cy="552450"/>
            </a:xfrm>
            <a:custGeom>
              <a:avLst/>
              <a:gdLst>
                <a:gd name="connsiteX0" fmla="*/ 316668 w 390525"/>
                <a:gd name="connsiteY0" fmla="*/ 13811 h 552450"/>
                <a:gd name="connsiteX1" fmla="*/ 304285 w 390525"/>
                <a:gd name="connsiteY1" fmla="*/ 88106 h 552450"/>
                <a:gd name="connsiteX2" fmla="*/ 84258 w 390525"/>
                <a:gd name="connsiteY2" fmla="*/ 420529 h 552450"/>
                <a:gd name="connsiteX3" fmla="*/ 20440 w 390525"/>
                <a:gd name="connsiteY3" fmla="*/ 437674 h 552450"/>
                <a:gd name="connsiteX4" fmla="*/ 90925 w 390525"/>
                <a:gd name="connsiteY4" fmla="*/ 523399 h 552450"/>
                <a:gd name="connsiteX5" fmla="*/ 97593 w 390525"/>
                <a:gd name="connsiteY5" fmla="*/ 550069 h 552450"/>
                <a:gd name="connsiteX6" fmla="*/ 96640 w 390525"/>
                <a:gd name="connsiteY6" fmla="*/ 422434 h 552450"/>
                <a:gd name="connsiteX7" fmla="*/ 314763 w 390525"/>
                <a:gd name="connsiteY7" fmla="*/ 91916 h 552450"/>
                <a:gd name="connsiteX8" fmla="*/ 375723 w 390525"/>
                <a:gd name="connsiteY8" fmla="*/ 48101 h 552450"/>
                <a:gd name="connsiteX9" fmla="*/ 375723 w 390525"/>
                <a:gd name="connsiteY9" fmla="*/ 7144 h 552450"/>
                <a:gd name="connsiteX10" fmla="*/ 316668 w 390525"/>
                <a:gd name="connsiteY10" fmla="*/ 13811 h 55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0525" h="552450">
                  <a:moveTo>
                    <a:pt x="316668" y="13811"/>
                  </a:moveTo>
                  <a:cubicBezTo>
                    <a:pt x="316668" y="13811"/>
                    <a:pt x="332860" y="38576"/>
                    <a:pt x="304285" y="88106"/>
                  </a:cubicBezTo>
                  <a:cubicBezTo>
                    <a:pt x="275710" y="137636"/>
                    <a:pt x="84258" y="420529"/>
                    <a:pt x="84258" y="420529"/>
                  </a:cubicBezTo>
                  <a:cubicBezTo>
                    <a:pt x="84258" y="420529"/>
                    <a:pt x="72828" y="438626"/>
                    <a:pt x="20440" y="437674"/>
                  </a:cubicBezTo>
                  <a:cubicBezTo>
                    <a:pt x="-31947" y="436721"/>
                    <a:pt x="87115" y="517684"/>
                    <a:pt x="90925" y="523399"/>
                  </a:cubicBezTo>
                  <a:cubicBezTo>
                    <a:pt x="95688" y="529114"/>
                    <a:pt x="97593" y="550069"/>
                    <a:pt x="97593" y="550069"/>
                  </a:cubicBezTo>
                  <a:cubicBezTo>
                    <a:pt x="97593" y="550069"/>
                    <a:pt x="76638" y="471011"/>
                    <a:pt x="96640" y="422434"/>
                  </a:cubicBezTo>
                  <a:cubicBezTo>
                    <a:pt x="116643" y="372904"/>
                    <a:pt x="314763" y="91916"/>
                    <a:pt x="314763" y="91916"/>
                  </a:cubicBezTo>
                  <a:cubicBezTo>
                    <a:pt x="314763" y="91916"/>
                    <a:pt x="338575" y="59531"/>
                    <a:pt x="375723" y="48101"/>
                  </a:cubicBezTo>
                  <a:cubicBezTo>
                    <a:pt x="411918" y="36671"/>
                    <a:pt x="375723" y="7144"/>
                    <a:pt x="375723" y="7144"/>
                  </a:cubicBezTo>
                  <a:lnTo>
                    <a:pt x="316668" y="13811"/>
                  </a:lnTo>
                  <a:close/>
                </a:path>
              </a:pathLst>
            </a:custGeom>
            <a:grpFill/>
            <a:ln w="9525" cap="flat">
              <a:noFill/>
              <a:prstDash val="solid"/>
              <a:miter/>
            </a:ln>
          </p:spPr>
          <p:txBody>
            <a:bodyPr rtlCol="0" anchor="ctr"/>
            <a:lstStyle/>
            <a:p>
              <a:endParaRPr lang="en-US"/>
            </a:p>
          </p:txBody>
        </p:sp>
        <p:sp>
          <p:nvSpPr>
            <p:cNvPr id="387" name="Freeform: Shape 386">
              <a:extLst>
                <a:ext uri="{FF2B5EF4-FFF2-40B4-BE49-F238E27FC236}">
                  <a16:creationId xmlns:a16="http://schemas.microsoft.com/office/drawing/2014/main" id="{5A8D6745-6ECD-434F-876A-54F43923B852}"/>
                </a:ext>
              </a:extLst>
            </p:cNvPr>
            <p:cNvSpPr/>
            <p:nvPr/>
          </p:nvSpPr>
          <p:spPr>
            <a:xfrm>
              <a:off x="8236700" y="3652361"/>
              <a:ext cx="390525" cy="552450"/>
            </a:xfrm>
            <a:custGeom>
              <a:avLst/>
              <a:gdLst>
                <a:gd name="connsiteX0" fmla="*/ 82285 w 390525"/>
                <a:gd name="connsiteY0" fmla="*/ 13811 h 552450"/>
                <a:gd name="connsiteX1" fmla="*/ 94668 w 390525"/>
                <a:gd name="connsiteY1" fmla="*/ 88106 h 552450"/>
                <a:gd name="connsiteX2" fmla="*/ 314695 w 390525"/>
                <a:gd name="connsiteY2" fmla="*/ 420529 h 552450"/>
                <a:gd name="connsiteX3" fmla="*/ 378513 w 390525"/>
                <a:gd name="connsiteY3" fmla="*/ 437674 h 552450"/>
                <a:gd name="connsiteX4" fmla="*/ 308028 w 390525"/>
                <a:gd name="connsiteY4" fmla="*/ 523399 h 552450"/>
                <a:gd name="connsiteX5" fmla="*/ 301360 w 390525"/>
                <a:gd name="connsiteY5" fmla="*/ 550069 h 552450"/>
                <a:gd name="connsiteX6" fmla="*/ 302313 w 390525"/>
                <a:gd name="connsiteY6" fmla="*/ 422434 h 552450"/>
                <a:gd name="connsiteX7" fmla="*/ 84190 w 390525"/>
                <a:gd name="connsiteY7" fmla="*/ 91916 h 552450"/>
                <a:gd name="connsiteX8" fmla="*/ 23230 w 390525"/>
                <a:gd name="connsiteY8" fmla="*/ 48101 h 552450"/>
                <a:gd name="connsiteX9" fmla="*/ 23230 w 390525"/>
                <a:gd name="connsiteY9" fmla="*/ 7144 h 552450"/>
                <a:gd name="connsiteX10" fmla="*/ 82285 w 390525"/>
                <a:gd name="connsiteY10" fmla="*/ 13811 h 55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0525" h="552450">
                  <a:moveTo>
                    <a:pt x="82285" y="13811"/>
                  </a:moveTo>
                  <a:cubicBezTo>
                    <a:pt x="82285" y="13811"/>
                    <a:pt x="66093" y="38576"/>
                    <a:pt x="94668" y="88106"/>
                  </a:cubicBezTo>
                  <a:cubicBezTo>
                    <a:pt x="123243" y="137636"/>
                    <a:pt x="314695" y="420529"/>
                    <a:pt x="314695" y="420529"/>
                  </a:cubicBezTo>
                  <a:cubicBezTo>
                    <a:pt x="314695" y="420529"/>
                    <a:pt x="326125" y="438626"/>
                    <a:pt x="378513" y="437674"/>
                  </a:cubicBezTo>
                  <a:cubicBezTo>
                    <a:pt x="430900" y="436721"/>
                    <a:pt x="311838" y="517684"/>
                    <a:pt x="308028" y="523399"/>
                  </a:cubicBezTo>
                  <a:cubicBezTo>
                    <a:pt x="303265" y="529114"/>
                    <a:pt x="301360" y="550069"/>
                    <a:pt x="301360" y="550069"/>
                  </a:cubicBezTo>
                  <a:cubicBezTo>
                    <a:pt x="301360" y="550069"/>
                    <a:pt x="322315" y="471011"/>
                    <a:pt x="302313" y="422434"/>
                  </a:cubicBezTo>
                  <a:cubicBezTo>
                    <a:pt x="282310" y="372904"/>
                    <a:pt x="84190" y="91916"/>
                    <a:pt x="84190" y="91916"/>
                  </a:cubicBezTo>
                  <a:cubicBezTo>
                    <a:pt x="84190" y="91916"/>
                    <a:pt x="60378" y="59531"/>
                    <a:pt x="23230" y="48101"/>
                  </a:cubicBezTo>
                  <a:cubicBezTo>
                    <a:pt x="-12965" y="36671"/>
                    <a:pt x="23230" y="7144"/>
                    <a:pt x="23230" y="7144"/>
                  </a:cubicBezTo>
                  <a:lnTo>
                    <a:pt x="82285" y="13811"/>
                  </a:lnTo>
                  <a:close/>
                </a:path>
              </a:pathLst>
            </a:custGeom>
            <a:grpFill/>
            <a:ln w="9525" cap="flat">
              <a:noFill/>
              <a:prstDash val="solid"/>
              <a:miter/>
            </a:ln>
          </p:spPr>
          <p:txBody>
            <a:bodyPr rtlCol="0" anchor="ctr"/>
            <a:lstStyle/>
            <a:p>
              <a:endParaRPr lang="en-US"/>
            </a:p>
          </p:txBody>
        </p:sp>
        <p:sp>
          <p:nvSpPr>
            <p:cNvPr id="388" name="Freeform: Shape 387">
              <a:extLst>
                <a:ext uri="{FF2B5EF4-FFF2-40B4-BE49-F238E27FC236}">
                  <a16:creationId xmlns:a16="http://schemas.microsoft.com/office/drawing/2014/main" id="{E87765FF-B10D-488D-BAA8-02582595E1B4}"/>
                </a:ext>
              </a:extLst>
            </p:cNvPr>
            <p:cNvSpPr/>
            <p:nvPr/>
          </p:nvSpPr>
          <p:spPr>
            <a:xfrm>
              <a:off x="7773679" y="4406741"/>
              <a:ext cx="600075" cy="95250"/>
            </a:xfrm>
            <a:custGeom>
              <a:avLst/>
              <a:gdLst>
                <a:gd name="connsiteX0" fmla="*/ 7144 w 600075"/>
                <a:gd name="connsiteY0" fmla="*/ 30956 h 95250"/>
                <a:gd name="connsiteX1" fmla="*/ 280511 w 600075"/>
                <a:gd name="connsiteY1" fmla="*/ 89059 h 95250"/>
                <a:gd name="connsiteX2" fmla="*/ 593884 w 600075"/>
                <a:gd name="connsiteY2" fmla="*/ 7144 h 95250"/>
                <a:gd name="connsiteX3" fmla="*/ 588169 w 600075"/>
                <a:gd name="connsiteY3" fmla="*/ 34766 h 95250"/>
                <a:gd name="connsiteX4" fmla="*/ 280511 w 600075"/>
                <a:gd name="connsiteY4" fmla="*/ 94774 h 95250"/>
                <a:gd name="connsiteX5" fmla="*/ 7144 w 600075"/>
                <a:gd name="connsiteY5" fmla="*/ 45244 h 95250"/>
                <a:gd name="connsiteX6" fmla="*/ 7144 w 600075"/>
                <a:gd name="connsiteY6" fmla="*/ 3095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0075" h="95250">
                  <a:moveTo>
                    <a:pt x="7144" y="30956"/>
                  </a:moveTo>
                  <a:cubicBezTo>
                    <a:pt x="7144" y="30956"/>
                    <a:pt x="31909" y="82391"/>
                    <a:pt x="280511" y="89059"/>
                  </a:cubicBezTo>
                  <a:cubicBezTo>
                    <a:pt x="529114" y="95726"/>
                    <a:pt x="593884" y="7144"/>
                    <a:pt x="593884" y="7144"/>
                  </a:cubicBezTo>
                  <a:lnTo>
                    <a:pt x="588169" y="34766"/>
                  </a:lnTo>
                  <a:cubicBezTo>
                    <a:pt x="588169" y="34766"/>
                    <a:pt x="519589" y="99536"/>
                    <a:pt x="280511" y="94774"/>
                  </a:cubicBezTo>
                  <a:cubicBezTo>
                    <a:pt x="52864" y="90011"/>
                    <a:pt x="7144" y="45244"/>
                    <a:pt x="7144" y="45244"/>
                  </a:cubicBezTo>
                  <a:lnTo>
                    <a:pt x="7144" y="30956"/>
                  </a:lnTo>
                  <a:close/>
                </a:path>
              </a:pathLst>
            </a:custGeom>
            <a:grpFill/>
            <a:ln w="9525" cap="flat">
              <a:noFill/>
              <a:prstDash val="solid"/>
              <a:miter/>
            </a:ln>
          </p:spPr>
          <p:txBody>
            <a:bodyPr rtlCol="0" anchor="ctr"/>
            <a:lstStyle/>
            <a:p>
              <a:endParaRPr lang="en-US"/>
            </a:p>
          </p:txBody>
        </p:sp>
        <p:sp>
          <p:nvSpPr>
            <p:cNvPr id="389" name="Freeform: Shape 388">
              <a:extLst>
                <a:ext uri="{FF2B5EF4-FFF2-40B4-BE49-F238E27FC236}">
                  <a16:creationId xmlns:a16="http://schemas.microsoft.com/office/drawing/2014/main" id="{34F4337A-E770-4B68-8B0C-4BE9E18CB948}"/>
                </a:ext>
              </a:extLst>
            </p:cNvPr>
            <p:cNvSpPr/>
            <p:nvPr/>
          </p:nvSpPr>
          <p:spPr>
            <a:xfrm>
              <a:off x="7213609" y="2436971"/>
              <a:ext cx="523875" cy="381000"/>
            </a:xfrm>
            <a:custGeom>
              <a:avLst/>
              <a:gdLst>
                <a:gd name="connsiteX0" fmla="*/ 27146 w 523875"/>
                <a:gd name="connsiteY0" fmla="*/ 362426 h 381000"/>
                <a:gd name="connsiteX1" fmla="*/ 212884 w 523875"/>
                <a:gd name="connsiteY1" fmla="*/ 131921 h 381000"/>
                <a:gd name="connsiteX2" fmla="*/ 516731 w 523875"/>
                <a:gd name="connsiteY2" fmla="*/ 17621 h 381000"/>
                <a:gd name="connsiteX3" fmla="*/ 516731 w 523875"/>
                <a:gd name="connsiteY3" fmla="*/ 7144 h 381000"/>
                <a:gd name="connsiteX4" fmla="*/ 206216 w 523875"/>
                <a:gd name="connsiteY4" fmla="*/ 130969 h 381000"/>
                <a:gd name="connsiteX5" fmla="*/ 7144 w 523875"/>
                <a:gd name="connsiteY5" fmla="*/ 359569 h 381000"/>
                <a:gd name="connsiteX6" fmla="*/ 7144 w 523875"/>
                <a:gd name="connsiteY6" fmla="*/ 383381 h 381000"/>
                <a:gd name="connsiteX7" fmla="*/ 27146 w 523875"/>
                <a:gd name="connsiteY7" fmla="*/ 362426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3875" h="381000">
                  <a:moveTo>
                    <a:pt x="27146" y="362426"/>
                  </a:moveTo>
                  <a:cubicBezTo>
                    <a:pt x="27146" y="362426"/>
                    <a:pt x="72866" y="230029"/>
                    <a:pt x="212884" y="131921"/>
                  </a:cubicBezTo>
                  <a:cubicBezTo>
                    <a:pt x="352901" y="33814"/>
                    <a:pt x="516731" y="17621"/>
                    <a:pt x="516731" y="17621"/>
                  </a:cubicBezTo>
                  <a:lnTo>
                    <a:pt x="516731" y="7144"/>
                  </a:lnTo>
                  <a:cubicBezTo>
                    <a:pt x="516731" y="7144"/>
                    <a:pt x="345281" y="27146"/>
                    <a:pt x="206216" y="130969"/>
                  </a:cubicBezTo>
                  <a:cubicBezTo>
                    <a:pt x="67151" y="235744"/>
                    <a:pt x="7144" y="359569"/>
                    <a:pt x="7144" y="359569"/>
                  </a:cubicBezTo>
                  <a:lnTo>
                    <a:pt x="7144" y="383381"/>
                  </a:lnTo>
                  <a:lnTo>
                    <a:pt x="27146" y="362426"/>
                  </a:lnTo>
                  <a:close/>
                </a:path>
              </a:pathLst>
            </a:custGeom>
            <a:grpFill/>
            <a:ln w="9525" cap="flat">
              <a:noFill/>
              <a:prstDash val="solid"/>
              <a:miter/>
            </a:ln>
          </p:spPr>
          <p:txBody>
            <a:bodyPr rtlCol="0" anchor="ctr"/>
            <a:lstStyle/>
            <a:p>
              <a:endParaRPr lang="en-US"/>
            </a:p>
          </p:txBody>
        </p:sp>
        <p:sp>
          <p:nvSpPr>
            <p:cNvPr id="390" name="Freeform: Shape 389">
              <a:extLst>
                <a:ext uri="{FF2B5EF4-FFF2-40B4-BE49-F238E27FC236}">
                  <a16:creationId xmlns:a16="http://schemas.microsoft.com/office/drawing/2014/main" id="{3EA84EDB-71AA-4B09-9267-E6E5A52601DA}"/>
                </a:ext>
              </a:extLst>
            </p:cNvPr>
            <p:cNvSpPr/>
            <p:nvPr/>
          </p:nvSpPr>
          <p:spPr>
            <a:xfrm>
              <a:off x="8363276" y="2424588"/>
              <a:ext cx="523875" cy="381000"/>
            </a:xfrm>
            <a:custGeom>
              <a:avLst/>
              <a:gdLst>
                <a:gd name="connsiteX0" fmla="*/ 496729 w 523875"/>
                <a:gd name="connsiteY0" fmla="*/ 362426 h 381000"/>
                <a:gd name="connsiteX1" fmla="*/ 310991 w 523875"/>
                <a:gd name="connsiteY1" fmla="*/ 131921 h 381000"/>
                <a:gd name="connsiteX2" fmla="*/ 7144 w 523875"/>
                <a:gd name="connsiteY2" fmla="*/ 17621 h 381000"/>
                <a:gd name="connsiteX3" fmla="*/ 7144 w 523875"/>
                <a:gd name="connsiteY3" fmla="*/ 7144 h 381000"/>
                <a:gd name="connsiteX4" fmla="*/ 317659 w 523875"/>
                <a:gd name="connsiteY4" fmla="*/ 130969 h 381000"/>
                <a:gd name="connsiteX5" fmla="*/ 516731 w 523875"/>
                <a:gd name="connsiteY5" fmla="*/ 359569 h 381000"/>
                <a:gd name="connsiteX6" fmla="*/ 516731 w 523875"/>
                <a:gd name="connsiteY6" fmla="*/ 383381 h 381000"/>
                <a:gd name="connsiteX7" fmla="*/ 496729 w 523875"/>
                <a:gd name="connsiteY7" fmla="*/ 362426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3875" h="381000">
                  <a:moveTo>
                    <a:pt x="496729" y="362426"/>
                  </a:moveTo>
                  <a:cubicBezTo>
                    <a:pt x="496729" y="362426"/>
                    <a:pt x="451009" y="230029"/>
                    <a:pt x="310991" y="131921"/>
                  </a:cubicBezTo>
                  <a:cubicBezTo>
                    <a:pt x="170974" y="33814"/>
                    <a:pt x="7144" y="17621"/>
                    <a:pt x="7144" y="17621"/>
                  </a:cubicBezTo>
                  <a:lnTo>
                    <a:pt x="7144" y="7144"/>
                  </a:lnTo>
                  <a:cubicBezTo>
                    <a:pt x="7144" y="7144"/>
                    <a:pt x="178594" y="27146"/>
                    <a:pt x="317659" y="130969"/>
                  </a:cubicBezTo>
                  <a:cubicBezTo>
                    <a:pt x="456724" y="235744"/>
                    <a:pt x="516731" y="359569"/>
                    <a:pt x="516731" y="359569"/>
                  </a:cubicBezTo>
                  <a:lnTo>
                    <a:pt x="516731" y="383381"/>
                  </a:lnTo>
                  <a:lnTo>
                    <a:pt x="496729" y="362426"/>
                  </a:lnTo>
                  <a:close/>
                </a:path>
              </a:pathLst>
            </a:custGeom>
            <a:grpFill/>
            <a:ln w="9525" cap="flat">
              <a:noFill/>
              <a:prstDash val="solid"/>
              <a:miter/>
            </a:ln>
          </p:spPr>
          <p:txBody>
            <a:bodyPr rtlCol="0" anchor="ctr"/>
            <a:lstStyle/>
            <a:p>
              <a:endParaRPr lang="en-US"/>
            </a:p>
          </p:txBody>
        </p:sp>
        <p:sp>
          <p:nvSpPr>
            <p:cNvPr id="391" name="Freeform: Shape 390">
              <a:extLst>
                <a:ext uri="{FF2B5EF4-FFF2-40B4-BE49-F238E27FC236}">
                  <a16:creationId xmlns:a16="http://schemas.microsoft.com/office/drawing/2014/main" id="{012E4EDC-005E-4749-A46A-BFB0BE363A5D}"/>
                </a:ext>
              </a:extLst>
            </p:cNvPr>
            <p:cNvSpPr/>
            <p:nvPr/>
          </p:nvSpPr>
          <p:spPr>
            <a:xfrm>
              <a:off x="7997180" y="2522696"/>
              <a:ext cx="104775" cy="495300"/>
            </a:xfrm>
            <a:custGeom>
              <a:avLst/>
              <a:gdLst>
                <a:gd name="connsiteX0" fmla="*/ 41770 w 104775"/>
                <a:gd name="connsiteY0" fmla="*/ 30004 h 495300"/>
                <a:gd name="connsiteX1" fmla="*/ 44628 w 104775"/>
                <a:gd name="connsiteY1" fmla="*/ 30956 h 495300"/>
                <a:gd name="connsiteX2" fmla="*/ 69393 w 104775"/>
                <a:gd name="connsiteY2" fmla="*/ 72866 h 495300"/>
                <a:gd name="connsiteX3" fmla="*/ 57963 w 104775"/>
                <a:gd name="connsiteY3" fmla="*/ 428149 h 495300"/>
                <a:gd name="connsiteX4" fmla="*/ 17958 w 104775"/>
                <a:gd name="connsiteY4" fmla="*/ 478631 h 495300"/>
                <a:gd name="connsiteX5" fmla="*/ 65583 w 104775"/>
                <a:gd name="connsiteY5" fmla="*/ 488156 h 495300"/>
                <a:gd name="connsiteX6" fmla="*/ 92253 w 104775"/>
                <a:gd name="connsiteY6" fmla="*/ 474821 h 495300"/>
                <a:gd name="connsiteX7" fmla="*/ 65583 w 104775"/>
                <a:gd name="connsiteY7" fmla="*/ 427196 h 495300"/>
                <a:gd name="connsiteX8" fmla="*/ 77965 w 104775"/>
                <a:gd name="connsiteY8" fmla="*/ 68104 h 495300"/>
                <a:gd name="connsiteX9" fmla="*/ 104635 w 104775"/>
                <a:gd name="connsiteY9" fmla="*/ 13811 h 495300"/>
                <a:gd name="connsiteX10" fmla="*/ 58915 w 104775"/>
                <a:gd name="connsiteY10" fmla="*/ 7144 h 495300"/>
                <a:gd name="connsiteX11" fmla="*/ 41770 w 104775"/>
                <a:gd name="connsiteY11" fmla="*/ 30004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775" h="495300">
                  <a:moveTo>
                    <a:pt x="41770" y="30004"/>
                  </a:moveTo>
                  <a:cubicBezTo>
                    <a:pt x="41770" y="30004"/>
                    <a:pt x="42723" y="30004"/>
                    <a:pt x="44628" y="30956"/>
                  </a:cubicBezTo>
                  <a:cubicBezTo>
                    <a:pt x="51295" y="32861"/>
                    <a:pt x="67488" y="41434"/>
                    <a:pt x="69393" y="72866"/>
                  </a:cubicBezTo>
                  <a:cubicBezTo>
                    <a:pt x="72250" y="113824"/>
                    <a:pt x="57963" y="428149"/>
                    <a:pt x="57963" y="428149"/>
                  </a:cubicBezTo>
                  <a:cubicBezTo>
                    <a:pt x="57963" y="428149"/>
                    <a:pt x="57963" y="460534"/>
                    <a:pt x="17958" y="478631"/>
                  </a:cubicBezTo>
                  <a:cubicBezTo>
                    <a:pt x="-23000" y="495776"/>
                    <a:pt x="65583" y="488156"/>
                    <a:pt x="65583" y="488156"/>
                  </a:cubicBezTo>
                  <a:lnTo>
                    <a:pt x="92253" y="474821"/>
                  </a:lnTo>
                  <a:cubicBezTo>
                    <a:pt x="92253" y="474821"/>
                    <a:pt x="63678" y="445294"/>
                    <a:pt x="65583" y="427196"/>
                  </a:cubicBezTo>
                  <a:cubicBezTo>
                    <a:pt x="67488" y="410051"/>
                    <a:pt x="73203" y="101441"/>
                    <a:pt x="77965" y="68104"/>
                  </a:cubicBezTo>
                  <a:cubicBezTo>
                    <a:pt x="83680" y="21431"/>
                    <a:pt x="104635" y="13811"/>
                    <a:pt x="104635" y="13811"/>
                  </a:cubicBezTo>
                  <a:lnTo>
                    <a:pt x="58915" y="7144"/>
                  </a:lnTo>
                  <a:lnTo>
                    <a:pt x="41770" y="30004"/>
                  </a:lnTo>
                  <a:close/>
                </a:path>
              </a:pathLst>
            </a:custGeom>
            <a:grpFill/>
            <a:ln w="9525" cap="flat">
              <a:noFill/>
              <a:prstDash val="solid"/>
              <a:miter/>
            </a:ln>
          </p:spPr>
          <p:txBody>
            <a:bodyPr rtlCol="0" anchor="ctr"/>
            <a:lstStyle/>
            <a:p>
              <a:endParaRPr lang="en-US"/>
            </a:p>
          </p:txBody>
        </p:sp>
        <p:sp>
          <p:nvSpPr>
            <p:cNvPr id="392" name="Freeform: Shape 391">
              <a:extLst>
                <a:ext uri="{FF2B5EF4-FFF2-40B4-BE49-F238E27FC236}">
                  <a16:creationId xmlns:a16="http://schemas.microsoft.com/office/drawing/2014/main" id="{9AA10048-C1AD-498A-8B8E-E7EAC0248F1C}"/>
                </a:ext>
              </a:extLst>
            </p:cNvPr>
            <p:cNvSpPr/>
            <p:nvPr/>
          </p:nvSpPr>
          <p:spPr>
            <a:xfrm>
              <a:off x="7554604" y="4539138"/>
              <a:ext cx="76200" cy="95250"/>
            </a:xfrm>
            <a:custGeom>
              <a:avLst/>
              <a:gdLst>
                <a:gd name="connsiteX0" fmla="*/ 7144 w 76200"/>
                <a:gd name="connsiteY0" fmla="*/ 13811 h 95250"/>
                <a:gd name="connsiteX1" fmla="*/ 18574 w 76200"/>
                <a:gd name="connsiteY1" fmla="*/ 23336 h 95250"/>
                <a:gd name="connsiteX2" fmla="*/ 71914 w 76200"/>
                <a:gd name="connsiteY2" fmla="*/ 88106 h 95250"/>
                <a:gd name="connsiteX3" fmla="*/ 24289 w 76200"/>
                <a:gd name="connsiteY3" fmla="*/ 21431 h 95250"/>
                <a:gd name="connsiteX4" fmla="*/ 19526 w 76200"/>
                <a:gd name="connsiteY4" fmla="*/ 7144 h 95250"/>
                <a:gd name="connsiteX5" fmla="*/ 7144 w 76200"/>
                <a:gd name="connsiteY5" fmla="*/ 13811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200" h="95250">
                  <a:moveTo>
                    <a:pt x="7144" y="13811"/>
                  </a:moveTo>
                  <a:cubicBezTo>
                    <a:pt x="7144" y="13811"/>
                    <a:pt x="13811" y="16669"/>
                    <a:pt x="18574" y="23336"/>
                  </a:cubicBezTo>
                  <a:cubicBezTo>
                    <a:pt x="23336" y="29051"/>
                    <a:pt x="48101" y="73819"/>
                    <a:pt x="71914" y="88106"/>
                  </a:cubicBezTo>
                  <a:cubicBezTo>
                    <a:pt x="71914" y="88106"/>
                    <a:pt x="40481" y="60484"/>
                    <a:pt x="24289" y="21431"/>
                  </a:cubicBezTo>
                  <a:lnTo>
                    <a:pt x="19526" y="7144"/>
                  </a:lnTo>
                  <a:lnTo>
                    <a:pt x="7144" y="13811"/>
                  </a:lnTo>
                  <a:close/>
                </a:path>
              </a:pathLst>
            </a:custGeom>
            <a:grpFill/>
            <a:ln w="9525" cap="flat">
              <a:noFill/>
              <a:prstDash val="solid"/>
              <a:miter/>
            </a:ln>
          </p:spPr>
          <p:txBody>
            <a:bodyPr rtlCol="0" anchor="ctr"/>
            <a:lstStyle/>
            <a:p>
              <a:endParaRPr lang="en-US"/>
            </a:p>
          </p:txBody>
        </p:sp>
        <p:sp>
          <p:nvSpPr>
            <p:cNvPr id="393" name="Freeform: Shape 392">
              <a:extLst>
                <a:ext uri="{FF2B5EF4-FFF2-40B4-BE49-F238E27FC236}">
                  <a16:creationId xmlns:a16="http://schemas.microsoft.com/office/drawing/2014/main" id="{0D288128-0B08-453F-B092-5F6D8D737B64}"/>
                </a:ext>
              </a:extLst>
            </p:cNvPr>
            <p:cNvSpPr/>
            <p:nvPr/>
          </p:nvSpPr>
          <p:spPr>
            <a:xfrm>
              <a:off x="8489959" y="4535328"/>
              <a:ext cx="76200" cy="95250"/>
            </a:xfrm>
            <a:custGeom>
              <a:avLst/>
              <a:gdLst>
                <a:gd name="connsiteX0" fmla="*/ 71914 w 76200"/>
                <a:gd name="connsiteY0" fmla="*/ 13811 h 95250"/>
                <a:gd name="connsiteX1" fmla="*/ 60484 w 76200"/>
                <a:gd name="connsiteY1" fmla="*/ 23336 h 95250"/>
                <a:gd name="connsiteX2" fmla="*/ 7144 w 76200"/>
                <a:gd name="connsiteY2" fmla="*/ 88106 h 95250"/>
                <a:gd name="connsiteX3" fmla="*/ 54769 w 76200"/>
                <a:gd name="connsiteY3" fmla="*/ 21431 h 95250"/>
                <a:gd name="connsiteX4" fmla="*/ 59531 w 76200"/>
                <a:gd name="connsiteY4" fmla="*/ 7144 h 95250"/>
                <a:gd name="connsiteX5" fmla="*/ 71914 w 76200"/>
                <a:gd name="connsiteY5" fmla="*/ 13811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200" h="95250">
                  <a:moveTo>
                    <a:pt x="71914" y="13811"/>
                  </a:moveTo>
                  <a:cubicBezTo>
                    <a:pt x="71914" y="13811"/>
                    <a:pt x="65246" y="16669"/>
                    <a:pt x="60484" y="23336"/>
                  </a:cubicBezTo>
                  <a:cubicBezTo>
                    <a:pt x="55721" y="29051"/>
                    <a:pt x="30956" y="73819"/>
                    <a:pt x="7144" y="88106"/>
                  </a:cubicBezTo>
                  <a:cubicBezTo>
                    <a:pt x="7144" y="88106"/>
                    <a:pt x="38576" y="60484"/>
                    <a:pt x="54769" y="21431"/>
                  </a:cubicBezTo>
                  <a:lnTo>
                    <a:pt x="59531" y="7144"/>
                  </a:lnTo>
                  <a:lnTo>
                    <a:pt x="71914" y="13811"/>
                  </a:lnTo>
                  <a:close/>
                </a:path>
              </a:pathLst>
            </a:custGeom>
            <a:grpFill/>
            <a:ln w="9525" cap="flat">
              <a:noFill/>
              <a:prstDash val="solid"/>
              <a:miter/>
            </a:ln>
          </p:spPr>
          <p:txBody>
            <a:bodyPr rtlCol="0" anchor="ctr"/>
            <a:lstStyle/>
            <a:p>
              <a:endParaRPr lang="en-US"/>
            </a:p>
          </p:txBody>
        </p:sp>
        <p:sp>
          <p:nvSpPr>
            <p:cNvPr id="394" name="Freeform: Shape 393">
              <a:extLst>
                <a:ext uri="{FF2B5EF4-FFF2-40B4-BE49-F238E27FC236}">
                  <a16:creationId xmlns:a16="http://schemas.microsoft.com/office/drawing/2014/main" id="{A7F919C5-98A9-4086-8481-9B3BE52A816C}"/>
                </a:ext>
              </a:extLst>
            </p:cNvPr>
            <p:cNvSpPr/>
            <p:nvPr/>
          </p:nvSpPr>
          <p:spPr>
            <a:xfrm>
              <a:off x="7075496" y="4203858"/>
              <a:ext cx="114300" cy="57150"/>
            </a:xfrm>
            <a:custGeom>
              <a:avLst/>
              <a:gdLst>
                <a:gd name="connsiteX0" fmla="*/ 109061 w 114300"/>
                <a:gd name="connsiteY0" fmla="*/ 48101 h 57150"/>
                <a:gd name="connsiteX1" fmla="*/ 7144 w 114300"/>
                <a:gd name="connsiteY1" fmla="*/ 7144 h 57150"/>
                <a:gd name="connsiteX2" fmla="*/ 112871 w 114300"/>
                <a:gd name="connsiteY2" fmla="*/ 55721 h 57150"/>
                <a:gd name="connsiteX3" fmla="*/ 109061 w 114300"/>
                <a:gd name="connsiteY3" fmla="*/ 48101 h 57150"/>
              </a:gdLst>
              <a:ahLst/>
              <a:cxnLst>
                <a:cxn ang="0">
                  <a:pos x="connsiteX0" y="connsiteY0"/>
                </a:cxn>
                <a:cxn ang="0">
                  <a:pos x="connsiteX1" y="connsiteY1"/>
                </a:cxn>
                <a:cxn ang="0">
                  <a:pos x="connsiteX2" y="connsiteY2"/>
                </a:cxn>
                <a:cxn ang="0">
                  <a:pos x="connsiteX3" y="connsiteY3"/>
                </a:cxn>
              </a:cxnLst>
              <a:rect l="l" t="t" r="r" b="b"/>
              <a:pathLst>
                <a:path w="114300" h="57150">
                  <a:moveTo>
                    <a:pt x="109061" y="48101"/>
                  </a:moveTo>
                  <a:cubicBezTo>
                    <a:pt x="109061" y="48101"/>
                    <a:pt x="47149" y="47149"/>
                    <a:pt x="7144" y="7144"/>
                  </a:cubicBezTo>
                  <a:cubicBezTo>
                    <a:pt x="7144" y="7144"/>
                    <a:pt x="38576" y="50006"/>
                    <a:pt x="112871" y="55721"/>
                  </a:cubicBezTo>
                  <a:lnTo>
                    <a:pt x="109061" y="48101"/>
                  </a:lnTo>
                  <a:close/>
                </a:path>
              </a:pathLst>
            </a:custGeom>
            <a:grpFill/>
            <a:ln w="9525" cap="flat">
              <a:noFill/>
              <a:prstDash val="solid"/>
              <a:miter/>
            </a:ln>
          </p:spPr>
          <p:txBody>
            <a:bodyPr rtlCol="0" anchor="ctr"/>
            <a:lstStyle/>
            <a:p>
              <a:endParaRPr lang="en-US"/>
            </a:p>
          </p:txBody>
        </p:sp>
        <p:sp>
          <p:nvSpPr>
            <p:cNvPr id="395" name="Freeform: Shape 394">
              <a:extLst>
                <a:ext uri="{FF2B5EF4-FFF2-40B4-BE49-F238E27FC236}">
                  <a16:creationId xmlns:a16="http://schemas.microsoft.com/office/drawing/2014/main" id="{7B0AED30-C0CF-48B9-8876-0ABF1C7A6498}"/>
                </a:ext>
              </a:extLst>
            </p:cNvPr>
            <p:cNvSpPr/>
            <p:nvPr/>
          </p:nvSpPr>
          <p:spPr>
            <a:xfrm>
              <a:off x="8932871" y="4194333"/>
              <a:ext cx="104775" cy="57150"/>
            </a:xfrm>
            <a:custGeom>
              <a:avLst/>
              <a:gdLst>
                <a:gd name="connsiteX0" fmla="*/ 10954 w 104775"/>
                <a:gd name="connsiteY0" fmla="*/ 48101 h 57150"/>
                <a:gd name="connsiteX1" fmla="*/ 97631 w 104775"/>
                <a:gd name="connsiteY1" fmla="*/ 7144 h 57150"/>
                <a:gd name="connsiteX2" fmla="*/ 7144 w 104775"/>
                <a:gd name="connsiteY2" fmla="*/ 55721 h 57150"/>
                <a:gd name="connsiteX3" fmla="*/ 10954 w 104775"/>
                <a:gd name="connsiteY3" fmla="*/ 48101 h 57150"/>
              </a:gdLst>
              <a:ahLst/>
              <a:cxnLst>
                <a:cxn ang="0">
                  <a:pos x="connsiteX0" y="connsiteY0"/>
                </a:cxn>
                <a:cxn ang="0">
                  <a:pos x="connsiteX1" y="connsiteY1"/>
                </a:cxn>
                <a:cxn ang="0">
                  <a:pos x="connsiteX2" y="connsiteY2"/>
                </a:cxn>
                <a:cxn ang="0">
                  <a:pos x="connsiteX3" y="connsiteY3"/>
                </a:cxn>
              </a:cxnLst>
              <a:rect l="l" t="t" r="r" b="b"/>
              <a:pathLst>
                <a:path w="104775" h="57150">
                  <a:moveTo>
                    <a:pt x="10954" y="48101"/>
                  </a:moveTo>
                  <a:cubicBezTo>
                    <a:pt x="10954" y="48101"/>
                    <a:pt x="63341" y="47149"/>
                    <a:pt x="97631" y="7144"/>
                  </a:cubicBezTo>
                  <a:cubicBezTo>
                    <a:pt x="97631" y="7144"/>
                    <a:pt x="70961" y="50006"/>
                    <a:pt x="7144" y="55721"/>
                  </a:cubicBezTo>
                  <a:lnTo>
                    <a:pt x="10954" y="48101"/>
                  </a:lnTo>
                  <a:close/>
                </a:path>
              </a:pathLst>
            </a:custGeom>
            <a:grpFill/>
            <a:ln w="9525" cap="flat">
              <a:noFill/>
              <a:prstDash val="solid"/>
              <a:miter/>
            </a:ln>
          </p:spPr>
          <p:txBody>
            <a:bodyPr rtlCol="0" anchor="ctr"/>
            <a:lstStyle/>
            <a:p>
              <a:endParaRPr lang="en-US"/>
            </a:p>
          </p:txBody>
        </p:sp>
        <p:sp>
          <p:nvSpPr>
            <p:cNvPr id="396" name="Freeform: Shape 395">
              <a:extLst>
                <a:ext uri="{FF2B5EF4-FFF2-40B4-BE49-F238E27FC236}">
                  <a16:creationId xmlns:a16="http://schemas.microsoft.com/office/drawing/2014/main" id="{92F7D5D0-6935-4912-A014-DF0DB6E8595B}"/>
                </a:ext>
              </a:extLst>
            </p:cNvPr>
            <p:cNvSpPr/>
            <p:nvPr/>
          </p:nvSpPr>
          <p:spPr>
            <a:xfrm>
              <a:off x="6846896" y="3349133"/>
              <a:ext cx="66675" cy="95250"/>
            </a:xfrm>
            <a:custGeom>
              <a:avLst/>
              <a:gdLst>
                <a:gd name="connsiteX0" fmla="*/ 59531 w 66675"/>
                <a:gd name="connsiteY0" fmla="*/ 16049 h 95250"/>
                <a:gd name="connsiteX1" fmla="*/ 7144 w 66675"/>
                <a:gd name="connsiteY1" fmla="*/ 93201 h 95250"/>
                <a:gd name="connsiteX2" fmla="*/ 9049 w 66675"/>
                <a:gd name="connsiteY2" fmla="*/ 64626 h 95250"/>
                <a:gd name="connsiteX3" fmla="*/ 59531 w 66675"/>
                <a:gd name="connsiteY3" fmla="*/ 9381 h 95250"/>
                <a:gd name="connsiteX4" fmla="*/ 59531 w 66675"/>
                <a:gd name="connsiteY4" fmla="*/ 16049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 h="95250">
                  <a:moveTo>
                    <a:pt x="59531" y="16049"/>
                  </a:moveTo>
                  <a:cubicBezTo>
                    <a:pt x="59531" y="16049"/>
                    <a:pt x="15716" y="57959"/>
                    <a:pt x="7144" y="93201"/>
                  </a:cubicBezTo>
                  <a:lnTo>
                    <a:pt x="9049" y="64626"/>
                  </a:lnTo>
                  <a:cubicBezTo>
                    <a:pt x="9049" y="64626"/>
                    <a:pt x="42386" y="17001"/>
                    <a:pt x="59531" y="9381"/>
                  </a:cubicBezTo>
                  <a:cubicBezTo>
                    <a:pt x="75724" y="1761"/>
                    <a:pt x="59531" y="16049"/>
                    <a:pt x="59531" y="16049"/>
                  </a:cubicBezTo>
                </a:path>
              </a:pathLst>
            </a:custGeom>
            <a:grpFill/>
            <a:ln w="9525" cap="flat">
              <a:noFill/>
              <a:prstDash val="solid"/>
              <a:miter/>
            </a:ln>
          </p:spPr>
          <p:txBody>
            <a:bodyPr rtlCol="0" anchor="ctr"/>
            <a:lstStyle/>
            <a:p>
              <a:endParaRPr lang="en-US"/>
            </a:p>
          </p:txBody>
        </p:sp>
        <p:sp>
          <p:nvSpPr>
            <p:cNvPr id="397" name="Freeform: Shape 396">
              <a:extLst>
                <a:ext uri="{FF2B5EF4-FFF2-40B4-BE49-F238E27FC236}">
                  <a16:creationId xmlns:a16="http://schemas.microsoft.com/office/drawing/2014/main" id="{7A9A0496-705E-49A1-961D-523680025B37}"/>
                </a:ext>
              </a:extLst>
            </p:cNvPr>
            <p:cNvSpPr/>
            <p:nvPr/>
          </p:nvSpPr>
          <p:spPr>
            <a:xfrm>
              <a:off x="7052818" y="2791301"/>
              <a:ext cx="28575" cy="85725"/>
            </a:xfrm>
            <a:custGeom>
              <a:avLst/>
              <a:gdLst>
                <a:gd name="connsiteX0" fmla="*/ 9820 w 28575"/>
                <a:gd name="connsiteY0" fmla="*/ 82391 h 85725"/>
                <a:gd name="connsiteX1" fmla="*/ 12677 w 28575"/>
                <a:gd name="connsiteY1" fmla="*/ 30004 h 85725"/>
                <a:gd name="connsiteX2" fmla="*/ 28870 w 28575"/>
                <a:gd name="connsiteY2" fmla="*/ 7144 h 85725"/>
                <a:gd name="connsiteX3" fmla="*/ 9820 w 28575"/>
                <a:gd name="connsiteY3" fmla="*/ 82391 h 85725"/>
              </a:gdLst>
              <a:ahLst/>
              <a:cxnLst>
                <a:cxn ang="0">
                  <a:pos x="connsiteX0" y="connsiteY0"/>
                </a:cxn>
                <a:cxn ang="0">
                  <a:pos x="connsiteX1" y="connsiteY1"/>
                </a:cxn>
                <a:cxn ang="0">
                  <a:pos x="connsiteX2" y="connsiteY2"/>
                </a:cxn>
                <a:cxn ang="0">
                  <a:pos x="connsiteX3" y="connsiteY3"/>
                </a:cxn>
              </a:cxnLst>
              <a:rect l="l" t="t" r="r" b="b"/>
              <a:pathLst>
                <a:path w="28575" h="85725">
                  <a:moveTo>
                    <a:pt x="9820" y="82391"/>
                  </a:moveTo>
                  <a:cubicBezTo>
                    <a:pt x="9820" y="82391"/>
                    <a:pt x="2200" y="51911"/>
                    <a:pt x="12677" y="30004"/>
                  </a:cubicBezTo>
                  <a:lnTo>
                    <a:pt x="28870" y="7144"/>
                  </a:lnTo>
                  <a:cubicBezTo>
                    <a:pt x="27917" y="7144"/>
                    <a:pt x="3152" y="51911"/>
                    <a:pt x="9820" y="82391"/>
                  </a:cubicBezTo>
                </a:path>
              </a:pathLst>
            </a:custGeom>
            <a:grpFill/>
            <a:ln w="9525" cap="flat">
              <a:noFill/>
              <a:prstDash val="solid"/>
              <a:miter/>
            </a:ln>
          </p:spPr>
          <p:txBody>
            <a:bodyPr rtlCol="0" anchor="ctr"/>
            <a:lstStyle/>
            <a:p>
              <a:endParaRPr lang="en-US"/>
            </a:p>
          </p:txBody>
        </p:sp>
        <p:sp>
          <p:nvSpPr>
            <p:cNvPr id="398" name="Freeform: Shape 397">
              <a:extLst>
                <a:ext uri="{FF2B5EF4-FFF2-40B4-BE49-F238E27FC236}">
                  <a16:creationId xmlns:a16="http://schemas.microsoft.com/office/drawing/2014/main" id="{122BC1B8-8D9A-4695-9641-D7C2FBB39215}"/>
                </a:ext>
              </a:extLst>
            </p:cNvPr>
            <p:cNvSpPr/>
            <p:nvPr/>
          </p:nvSpPr>
          <p:spPr>
            <a:xfrm>
              <a:off x="9187612" y="3347228"/>
              <a:ext cx="66675" cy="95250"/>
            </a:xfrm>
            <a:custGeom>
              <a:avLst/>
              <a:gdLst>
                <a:gd name="connsiteX0" fmla="*/ 14340 w 66675"/>
                <a:gd name="connsiteY0" fmla="*/ 16049 h 95250"/>
                <a:gd name="connsiteX1" fmla="*/ 66728 w 66675"/>
                <a:gd name="connsiteY1" fmla="*/ 93201 h 95250"/>
                <a:gd name="connsiteX2" fmla="*/ 64823 w 66675"/>
                <a:gd name="connsiteY2" fmla="*/ 64626 h 95250"/>
                <a:gd name="connsiteX3" fmla="*/ 14340 w 66675"/>
                <a:gd name="connsiteY3" fmla="*/ 9381 h 95250"/>
                <a:gd name="connsiteX4" fmla="*/ 14340 w 66675"/>
                <a:gd name="connsiteY4" fmla="*/ 16049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 h="95250">
                  <a:moveTo>
                    <a:pt x="14340" y="16049"/>
                  </a:moveTo>
                  <a:cubicBezTo>
                    <a:pt x="14340" y="16049"/>
                    <a:pt x="58155" y="57959"/>
                    <a:pt x="66728" y="93201"/>
                  </a:cubicBezTo>
                  <a:lnTo>
                    <a:pt x="64823" y="64626"/>
                  </a:lnTo>
                  <a:cubicBezTo>
                    <a:pt x="64823" y="64626"/>
                    <a:pt x="31485" y="17001"/>
                    <a:pt x="14340" y="9381"/>
                  </a:cubicBezTo>
                  <a:cubicBezTo>
                    <a:pt x="-1852" y="1761"/>
                    <a:pt x="14340" y="16049"/>
                    <a:pt x="14340" y="16049"/>
                  </a:cubicBezTo>
                </a:path>
              </a:pathLst>
            </a:custGeom>
            <a:grpFill/>
            <a:ln w="9525" cap="flat">
              <a:noFill/>
              <a:prstDash val="solid"/>
              <a:miter/>
            </a:ln>
          </p:spPr>
          <p:txBody>
            <a:bodyPr rtlCol="0" anchor="ctr"/>
            <a:lstStyle/>
            <a:p>
              <a:endParaRPr lang="en-US"/>
            </a:p>
          </p:txBody>
        </p:sp>
        <p:sp>
          <p:nvSpPr>
            <p:cNvPr id="399" name="Freeform: Shape 398">
              <a:extLst>
                <a:ext uri="{FF2B5EF4-FFF2-40B4-BE49-F238E27FC236}">
                  <a16:creationId xmlns:a16="http://schemas.microsoft.com/office/drawing/2014/main" id="{2E6EC69E-773F-4890-8924-E4FEDDFC45FC}"/>
                </a:ext>
              </a:extLst>
            </p:cNvPr>
            <p:cNvSpPr/>
            <p:nvPr/>
          </p:nvSpPr>
          <p:spPr>
            <a:xfrm>
              <a:off x="9019549" y="2790348"/>
              <a:ext cx="28575" cy="85725"/>
            </a:xfrm>
            <a:custGeom>
              <a:avLst/>
              <a:gdLst>
                <a:gd name="connsiteX0" fmla="*/ 26194 w 28575"/>
                <a:gd name="connsiteY0" fmla="*/ 82391 h 85725"/>
                <a:gd name="connsiteX1" fmla="*/ 23336 w 28575"/>
                <a:gd name="connsiteY1" fmla="*/ 30004 h 85725"/>
                <a:gd name="connsiteX2" fmla="*/ 7144 w 28575"/>
                <a:gd name="connsiteY2" fmla="*/ 7144 h 85725"/>
                <a:gd name="connsiteX3" fmla="*/ 26194 w 28575"/>
                <a:gd name="connsiteY3" fmla="*/ 82391 h 85725"/>
              </a:gdLst>
              <a:ahLst/>
              <a:cxnLst>
                <a:cxn ang="0">
                  <a:pos x="connsiteX0" y="connsiteY0"/>
                </a:cxn>
                <a:cxn ang="0">
                  <a:pos x="connsiteX1" y="connsiteY1"/>
                </a:cxn>
                <a:cxn ang="0">
                  <a:pos x="connsiteX2" y="connsiteY2"/>
                </a:cxn>
                <a:cxn ang="0">
                  <a:pos x="connsiteX3" y="connsiteY3"/>
                </a:cxn>
              </a:cxnLst>
              <a:rect l="l" t="t" r="r" b="b"/>
              <a:pathLst>
                <a:path w="28575" h="85725">
                  <a:moveTo>
                    <a:pt x="26194" y="82391"/>
                  </a:moveTo>
                  <a:cubicBezTo>
                    <a:pt x="26194" y="82391"/>
                    <a:pt x="33814" y="51911"/>
                    <a:pt x="23336" y="30004"/>
                  </a:cubicBezTo>
                  <a:lnTo>
                    <a:pt x="7144" y="7144"/>
                  </a:lnTo>
                  <a:cubicBezTo>
                    <a:pt x="8096" y="7144"/>
                    <a:pt x="32861" y="50959"/>
                    <a:pt x="26194" y="82391"/>
                  </a:cubicBezTo>
                </a:path>
              </a:pathLst>
            </a:custGeom>
            <a:grpFill/>
            <a:ln w="9525" cap="flat">
              <a:noFill/>
              <a:prstDash val="solid"/>
              <a:miter/>
            </a:ln>
          </p:spPr>
          <p:txBody>
            <a:bodyPr rtlCol="0" anchor="ctr"/>
            <a:lstStyle/>
            <a:p>
              <a:endParaRPr lang="en-US"/>
            </a:p>
          </p:txBody>
        </p:sp>
        <p:sp>
          <p:nvSpPr>
            <p:cNvPr id="400" name="Freeform: Shape 399">
              <a:extLst>
                <a:ext uri="{FF2B5EF4-FFF2-40B4-BE49-F238E27FC236}">
                  <a16:creationId xmlns:a16="http://schemas.microsoft.com/office/drawing/2014/main" id="{D91E01CE-8180-4F1A-9C71-24ECA43C02DD}"/>
                </a:ext>
              </a:extLst>
            </p:cNvPr>
            <p:cNvSpPr/>
            <p:nvPr/>
          </p:nvSpPr>
          <p:spPr>
            <a:xfrm>
              <a:off x="7634614" y="2965608"/>
              <a:ext cx="838200" cy="771525"/>
            </a:xfrm>
            <a:custGeom>
              <a:avLst/>
              <a:gdLst>
                <a:gd name="connsiteX0" fmla="*/ 639604 w 838200"/>
                <a:gd name="connsiteY0" fmla="*/ 135731 h 771525"/>
                <a:gd name="connsiteX1" fmla="*/ 421481 w 838200"/>
                <a:gd name="connsiteY1" fmla="*/ 7144 h 771525"/>
                <a:gd name="connsiteX2" fmla="*/ 203359 w 838200"/>
                <a:gd name="connsiteY2" fmla="*/ 135731 h 771525"/>
                <a:gd name="connsiteX3" fmla="*/ 7144 w 838200"/>
                <a:gd name="connsiteY3" fmla="*/ 283369 h 771525"/>
                <a:gd name="connsiteX4" fmla="*/ 80486 w 838200"/>
                <a:gd name="connsiteY4" fmla="*/ 536734 h 771525"/>
                <a:gd name="connsiteX5" fmla="*/ 173831 w 838200"/>
                <a:gd name="connsiteY5" fmla="*/ 753904 h 771525"/>
                <a:gd name="connsiteX6" fmla="*/ 421481 w 838200"/>
                <a:gd name="connsiteY6" fmla="*/ 767239 h 771525"/>
                <a:gd name="connsiteX7" fmla="*/ 669131 w 838200"/>
                <a:gd name="connsiteY7" fmla="*/ 753904 h 771525"/>
                <a:gd name="connsiteX8" fmla="*/ 762476 w 838200"/>
                <a:gd name="connsiteY8" fmla="*/ 536734 h 771525"/>
                <a:gd name="connsiteX9" fmla="*/ 835819 w 838200"/>
                <a:gd name="connsiteY9" fmla="*/ 283369 h 771525"/>
                <a:gd name="connsiteX10" fmla="*/ 639604 w 838200"/>
                <a:gd name="connsiteY10" fmla="*/ 135731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38200" h="771525">
                  <a:moveTo>
                    <a:pt x="639604" y="135731"/>
                  </a:moveTo>
                  <a:cubicBezTo>
                    <a:pt x="559594" y="83344"/>
                    <a:pt x="421481" y="7144"/>
                    <a:pt x="421481" y="7144"/>
                  </a:cubicBezTo>
                  <a:cubicBezTo>
                    <a:pt x="421481" y="7144"/>
                    <a:pt x="283369" y="84296"/>
                    <a:pt x="203359" y="135731"/>
                  </a:cubicBezTo>
                  <a:cubicBezTo>
                    <a:pt x="122396" y="188119"/>
                    <a:pt x="7144" y="283369"/>
                    <a:pt x="7144" y="283369"/>
                  </a:cubicBezTo>
                  <a:cubicBezTo>
                    <a:pt x="7144" y="283369"/>
                    <a:pt x="18574" y="361474"/>
                    <a:pt x="80486" y="536734"/>
                  </a:cubicBezTo>
                  <a:cubicBezTo>
                    <a:pt x="118586" y="646271"/>
                    <a:pt x="173831" y="753904"/>
                    <a:pt x="173831" y="753904"/>
                  </a:cubicBezTo>
                  <a:cubicBezTo>
                    <a:pt x="173831" y="753904"/>
                    <a:pt x="282416" y="767239"/>
                    <a:pt x="421481" y="767239"/>
                  </a:cubicBezTo>
                  <a:cubicBezTo>
                    <a:pt x="544354" y="767239"/>
                    <a:pt x="669131" y="753904"/>
                    <a:pt x="669131" y="753904"/>
                  </a:cubicBezTo>
                  <a:cubicBezTo>
                    <a:pt x="669131" y="753904"/>
                    <a:pt x="724376" y="646271"/>
                    <a:pt x="762476" y="536734"/>
                  </a:cubicBezTo>
                  <a:cubicBezTo>
                    <a:pt x="824389" y="360521"/>
                    <a:pt x="835819" y="283369"/>
                    <a:pt x="835819" y="283369"/>
                  </a:cubicBezTo>
                  <a:cubicBezTo>
                    <a:pt x="835819" y="283369"/>
                    <a:pt x="720566" y="188119"/>
                    <a:pt x="639604" y="135731"/>
                  </a:cubicBezTo>
                </a:path>
              </a:pathLst>
            </a:custGeom>
            <a:grpFill/>
            <a:ln w="9525" cap="flat">
              <a:noFill/>
              <a:prstDash val="solid"/>
              <a:miter/>
            </a:ln>
          </p:spPr>
          <p:txBody>
            <a:bodyPr rtlCol="0" anchor="ctr"/>
            <a:lstStyle/>
            <a:p>
              <a:endParaRPr lang="en-US"/>
            </a:p>
          </p:txBody>
        </p:sp>
        <p:sp>
          <p:nvSpPr>
            <p:cNvPr id="401" name="Freeform: Shape 400">
              <a:extLst>
                <a:ext uri="{FF2B5EF4-FFF2-40B4-BE49-F238E27FC236}">
                  <a16:creationId xmlns:a16="http://schemas.microsoft.com/office/drawing/2014/main" id="{17877603-5AD2-4EB3-9648-58A4A4BCF5A5}"/>
                </a:ext>
              </a:extLst>
            </p:cNvPr>
            <p:cNvSpPr/>
            <p:nvPr/>
          </p:nvSpPr>
          <p:spPr>
            <a:xfrm>
              <a:off x="6892616" y="2763611"/>
              <a:ext cx="371475" cy="742950"/>
            </a:xfrm>
            <a:custGeom>
              <a:avLst/>
              <a:gdLst>
                <a:gd name="connsiteX0" fmla="*/ 171926 w 371475"/>
                <a:gd name="connsiteY0" fmla="*/ 95793 h 742950"/>
                <a:gd name="connsiteX1" fmla="*/ 7144 w 371475"/>
                <a:gd name="connsiteY1" fmla="*/ 599666 h 742950"/>
                <a:gd name="connsiteX2" fmla="*/ 124301 w 371475"/>
                <a:gd name="connsiteY2" fmla="*/ 737778 h 742950"/>
                <a:gd name="connsiteX3" fmla="*/ 372904 w 371475"/>
                <a:gd name="connsiteY3" fmla="*/ 378686 h 742950"/>
                <a:gd name="connsiteX4" fmla="*/ 359569 w 371475"/>
                <a:gd name="connsiteY4" fmla="*/ 7211 h 742950"/>
                <a:gd name="connsiteX5" fmla="*/ 171926 w 371475"/>
                <a:gd name="connsiteY5" fmla="*/ 95793 h 74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475" h="742950">
                  <a:moveTo>
                    <a:pt x="171926" y="95793"/>
                  </a:moveTo>
                  <a:cubicBezTo>
                    <a:pt x="171926" y="95793"/>
                    <a:pt x="9049" y="348206"/>
                    <a:pt x="7144" y="599666"/>
                  </a:cubicBezTo>
                  <a:cubicBezTo>
                    <a:pt x="7144" y="599666"/>
                    <a:pt x="40481" y="712061"/>
                    <a:pt x="124301" y="737778"/>
                  </a:cubicBezTo>
                  <a:cubicBezTo>
                    <a:pt x="124301" y="737778"/>
                    <a:pt x="251936" y="452981"/>
                    <a:pt x="372904" y="378686"/>
                  </a:cubicBezTo>
                  <a:cubicBezTo>
                    <a:pt x="372904" y="378686"/>
                    <a:pt x="304324" y="175803"/>
                    <a:pt x="359569" y="7211"/>
                  </a:cubicBezTo>
                  <a:cubicBezTo>
                    <a:pt x="359569" y="7211"/>
                    <a:pt x="281464" y="1496"/>
                    <a:pt x="171926" y="95793"/>
                  </a:cubicBezTo>
                </a:path>
              </a:pathLst>
            </a:custGeom>
            <a:grpFill/>
            <a:ln w="9525" cap="flat">
              <a:noFill/>
              <a:prstDash val="solid"/>
              <a:miter/>
            </a:ln>
          </p:spPr>
          <p:txBody>
            <a:bodyPr rtlCol="0" anchor="ctr"/>
            <a:lstStyle/>
            <a:p>
              <a:endParaRPr lang="en-US"/>
            </a:p>
          </p:txBody>
        </p:sp>
        <p:sp>
          <p:nvSpPr>
            <p:cNvPr id="402" name="Freeform: Shape 401">
              <a:extLst>
                <a:ext uri="{FF2B5EF4-FFF2-40B4-BE49-F238E27FC236}">
                  <a16:creationId xmlns:a16="http://schemas.microsoft.com/office/drawing/2014/main" id="{EF0AEECD-A51D-4F4C-ACAD-CD20A9E9AF6A}"/>
                </a:ext>
              </a:extLst>
            </p:cNvPr>
            <p:cNvSpPr/>
            <p:nvPr/>
          </p:nvSpPr>
          <p:spPr>
            <a:xfrm>
              <a:off x="8837621" y="2763611"/>
              <a:ext cx="371475" cy="742950"/>
            </a:xfrm>
            <a:custGeom>
              <a:avLst/>
              <a:gdLst>
                <a:gd name="connsiteX0" fmla="*/ 208121 w 371475"/>
                <a:gd name="connsiteY0" fmla="*/ 95793 h 742950"/>
                <a:gd name="connsiteX1" fmla="*/ 372904 w 371475"/>
                <a:gd name="connsiteY1" fmla="*/ 599666 h 742950"/>
                <a:gd name="connsiteX2" fmla="*/ 255746 w 371475"/>
                <a:gd name="connsiteY2" fmla="*/ 737778 h 742950"/>
                <a:gd name="connsiteX3" fmla="*/ 7144 w 371475"/>
                <a:gd name="connsiteY3" fmla="*/ 378686 h 742950"/>
                <a:gd name="connsiteX4" fmla="*/ 20479 w 371475"/>
                <a:gd name="connsiteY4" fmla="*/ 7211 h 742950"/>
                <a:gd name="connsiteX5" fmla="*/ 208121 w 371475"/>
                <a:gd name="connsiteY5" fmla="*/ 95793 h 74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475" h="742950">
                  <a:moveTo>
                    <a:pt x="208121" y="95793"/>
                  </a:moveTo>
                  <a:cubicBezTo>
                    <a:pt x="208121" y="95793"/>
                    <a:pt x="370999" y="348206"/>
                    <a:pt x="372904" y="599666"/>
                  </a:cubicBezTo>
                  <a:cubicBezTo>
                    <a:pt x="372904" y="599666"/>
                    <a:pt x="339566" y="712061"/>
                    <a:pt x="255746" y="737778"/>
                  </a:cubicBezTo>
                  <a:cubicBezTo>
                    <a:pt x="255746" y="737778"/>
                    <a:pt x="128111" y="452981"/>
                    <a:pt x="7144" y="378686"/>
                  </a:cubicBezTo>
                  <a:cubicBezTo>
                    <a:pt x="7144" y="378686"/>
                    <a:pt x="75724" y="175803"/>
                    <a:pt x="20479" y="7211"/>
                  </a:cubicBezTo>
                  <a:cubicBezTo>
                    <a:pt x="20479" y="7211"/>
                    <a:pt x="98584" y="1496"/>
                    <a:pt x="208121" y="95793"/>
                  </a:cubicBezTo>
                </a:path>
              </a:pathLst>
            </a:custGeom>
            <a:grpFill/>
            <a:ln w="9525" cap="flat">
              <a:noFill/>
              <a:prstDash val="solid"/>
              <a:miter/>
            </a:ln>
          </p:spPr>
          <p:txBody>
            <a:bodyPr rtlCol="0" anchor="ctr"/>
            <a:lstStyle/>
            <a:p>
              <a:endParaRPr lang="en-US" dirty="0"/>
            </a:p>
          </p:txBody>
        </p:sp>
        <p:sp>
          <p:nvSpPr>
            <p:cNvPr id="403" name="Freeform: Shape 402">
              <a:extLst>
                <a:ext uri="{FF2B5EF4-FFF2-40B4-BE49-F238E27FC236}">
                  <a16:creationId xmlns:a16="http://schemas.microsoft.com/office/drawing/2014/main" id="{A9FF6D04-A2EB-4334-8F37-DDA941623956}"/>
                </a:ext>
              </a:extLst>
            </p:cNvPr>
            <p:cNvSpPr/>
            <p:nvPr/>
          </p:nvSpPr>
          <p:spPr>
            <a:xfrm>
              <a:off x="7670809" y="2302630"/>
              <a:ext cx="781050" cy="266700"/>
            </a:xfrm>
            <a:custGeom>
              <a:avLst/>
              <a:gdLst>
                <a:gd name="connsiteX0" fmla="*/ 101441 w 781050"/>
                <a:gd name="connsiteY0" fmla="*/ 45282 h 266700"/>
                <a:gd name="connsiteX1" fmla="*/ 630079 w 781050"/>
                <a:gd name="connsiteY1" fmla="*/ 35757 h 266700"/>
                <a:gd name="connsiteX2" fmla="*/ 775811 w 781050"/>
                <a:gd name="connsiteY2" fmla="*/ 148152 h 266700"/>
                <a:gd name="connsiteX3" fmla="*/ 398621 w 781050"/>
                <a:gd name="connsiteY3" fmla="*/ 265310 h 266700"/>
                <a:gd name="connsiteX4" fmla="*/ 7144 w 781050"/>
                <a:gd name="connsiteY4" fmla="*/ 161487 h 266700"/>
                <a:gd name="connsiteX5" fmla="*/ 101441 w 781050"/>
                <a:gd name="connsiteY5" fmla="*/ 45282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1050" h="266700">
                  <a:moveTo>
                    <a:pt x="101441" y="45282"/>
                  </a:moveTo>
                  <a:cubicBezTo>
                    <a:pt x="101441" y="45282"/>
                    <a:pt x="358616" y="-33775"/>
                    <a:pt x="630079" y="35757"/>
                  </a:cubicBezTo>
                  <a:cubicBezTo>
                    <a:pt x="630079" y="35757"/>
                    <a:pt x="729139" y="71000"/>
                    <a:pt x="775811" y="148152"/>
                  </a:cubicBezTo>
                  <a:cubicBezTo>
                    <a:pt x="775811" y="148152"/>
                    <a:pt x="531971" y="178632"/>
                    <a:pt x="398621" y="265310"/>
                  </a:cubicBezTo>
                  <a:cubicBezTo>
                    <a:pt x="398621" y="265310"/>
                    <a:pt x="220504" y="158630"/>
                    <a:pt x="7144" y="161487"/>
                  </a:cubicBezTo>
                  <a:cubicBezTo>
                    <a:pt x="7144" y="162440"/>
                    <a:pt x="16669" y="103385"/>
                    <a:pt x="101441" y="45282"/>
                  </a:cubicBezTo>
                </a:path>
              </a:pathLst>
            </a:custGeom>
            <a:grpFill/>
            <a:ln w="9525" cap="flat">
              <a:noFill/>
              <a:prstDash val="solid"/>
              <a:miter/>
            </a:ln>
          </p:spPr>
          <p:txBody>
            <a:bodyPr rtlCol="0" anchor="ctr"/>
            <a:lstStyle/>
            <a:p>
              <a:endParaRPr lang="en-US"/>
            </a:p>
          </p:txBody>
        </p:sp>
        <p:sp>
          <p:nvSpPr>
            <p:cNvPr id="404" name="Freeform: Shape 403">
              <a:extLst>
                <a:ext uri="{FF2B5EF4-FFF2-40B4-BE49-F238E27FC236}">
                  <a16:creationId xmlns:a16="http://schemas.microsoft.com/office/drawing/2014/main" id="{C7B464D2-4A66-4AC9-BCF0-4C3E3DFDFB30}"/>
                </a:ext>
              </a:extLst>
            </p:cNvPr>
            <p:cNvSpPr/>
            <p:nvPr/>
          </p:nvSpPr>
          <p:spPr>
            <a:xfrm>
              <a:off x="7143099" y="3983831"/>
              <a:ext cx="676275" cy="581025"/>
            </a:xfrm>
            <a:custGeom>
              <a:avLst/>
              <a:gdLst>
                <a:gd name="connsiteX0" fmla="*/ 25266 w 676275"/>
                <a:gd name="connsiteY0" fmla="*/ 7144 h 581025"/>
                <a:gd name="connsiteX1" fmla="*/ 38601 w 676275"/>
                <a:gd name="connsiteY1" fmla="*/ 274796 h 581025"/>
                <a:gd name="connsiteX2" fmla="*/ 435793 w 676275"/>
                <a:gd name="connsiteY2" fmla="*/ 582454 h 581025"/>
                <a:gd name="connsiteX3" fmla="*/ 669156 w 676275"/>
                <a:gd name="connsiteY3" fmla="*/ 475774 h 581025"/>
                <a:gd name="connsiteX4" fmla="*/ 424363 w 676275"/>
                <a:gd name="connsiteY4" fmla="*/ 116681 h 581025"/>
                <a:gd name="connsiteX5" fmla="*/ 25266 w 676275"/>
                <a:gd name="connsiteY5" fmla="*/ 7144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6275" h="581025">
                  <a:moveTo>
                    <a:pt x="25266" y="7144"/>
                  </a:moveTo>
                  <a:cubicBezTo>
                    <a:pt x="25266" y="7144"/>
                    <a:pt x="-23312" y="113824"/>
                    <a:pt x="38601" y="274796"/>
                  </a:cubicBezTo>
                  <a:cubicBezTo>
                    <a:pt x="38601" y="274796"/>
                    <a:pt x="148138" y="465296"/>
                    <a:pt x="435793" y="582454"/>
                  </a:cubicBezTo>
                  <a:cubicBezTo>
                    <a:pt x="435793" y="582454"/>
                    <a:pt x="585336" y="569119"/>
                    <a:pt x="669156" y="475774"/>
                  </a:cubicBezTo>
                  <a:cubicBezTo>
                    <a:pt x="669156" y="475774"/>
                    <a:pt x="431983" y="238601"/>
                    <a:pt x="424363" y="116681"/>
                  </a:cubicBezTo>
                  <a:cubicBezTo>
                    <a:pt x="424363" y="116681"/>
                    <a:pt x="247198" y="131921"/>
                    <a:pt x="25266" y="7144"/>
                  </a:cubicBezTo>
                </a:path>
              </a:pathLst>
            </a:custGeom>
            <a:grpFill/>
            <a:ln w="9525" cap="flat">
              <a:noFill/>
              <a:prstDash val="solid"/>
              <a:miter/>
            </a:ln>
          </p:spPr>
          <p:txBody>
            <a:bodyPr rtlCol="0" anchor="ctr"/>
            <a:lstStyle/>
            <a:p>
              <a:endParaRPr lang="en-US"/>
            </a:p>
          </p:txBody>
        </p:sp>
        <p:sp>
          <p:nvSpPr>
            <p:cNvPr id="405" name="Freeform: Shape 404">
              <a:extLst>
                <a:ext uri="{FF2B5EF4-FFF2-40B4-BE49-F238E27FC236}">
                  <a16:creationId xmlns:a16="http://schemas.microsoft.com/office/drawing/2014/main" id="{CC1C3010-6A1F-4BE0-ABE9-C3E2CED8FCAE}"/>
                </a:ext>
              </a:extLst>
            </p:cNvPr>
            <p:cNvSpPr/>
            <p:nvPr/>
          </p:nvSpPr>
          <p:spPr>
            <a:xfrm>
              <a:off x="8308984" y="3973353"/>
              <a:ext cx="676275" cy="581025"/>
            </a:xfrm>
            <a:custGeom>
              <a:avLst/>
              <a:gdLst>
                <a:gd name="connsiteX0" fmla="*/ 651034 w 676275"/>
                <a:gd name="connsiteY0" fmla="*/ 7144 h 581025"/>
                <a:gd name="connsiteX1" fmla="*/ 637699 w 676275"/>
                <a:gd name="connsiteY1" fmla="*/ 274796 h 581025"/>
                <a:gd name="connsiteX2" fmla="*/ 240506 w 676275"/>
                <a:gd name="connsiteY2" fmla="*/ 582454 h 581025"/>
                <a:gd name="connsiteX3" fmla="*/ 7144 w 676275"/>
                <a:gd name="connsiteY3" fmla="*/ 475774 h 581025"/>
                <a:gd name="connsiteX4" fmla="*/ 251936 w 676275"/>
                <a:gd name="connsiteY4" fmla="*/ 116681 h 581025"/>
                <a:gd name="connsiteX5" fmla="*/ 651034 w 676275"/>
                <a:gd name="connsiteY5" fmla="*/ 7144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6275" h="581025">
                  <a:moveTo>
                    <a:pt x="651034" y="7144"/>
                  </a:moveTo>
                  <a:cubicBezTo>
                    <a:pt x="651034" y="7144"/>
                    <a:pt x="699611" y="113824"/>
                    <a:pt x="637699" y="274796"/>
                  </a:cubicBezTo>
                  <a:cubicBezTo>
                    <a:pt x="637699" y="274796"/>
                    <a:pt x="528161" y="465296"/>
                    <a:pt x="240506" y="582454"/>
                  </a:cubicBezTo>
                  <a:cubicBezTo>
                    <a:pt x="240506" y="582454"/>
                    <a:pt x="90964" y="569119"/>
                    <a:pt x="7144" y="475774"/>
                  </a:cubicBezTo>
                  <a:cubicBezTo>
                    <a:pt x="7144" y="475774"/>
                    <a:pt x="244316" y="238601"/>
                    <a:pt x="251936" y="116681"/>
                  </a:cubicBezTo>
                  <a:cubicBezTo>
                    <a:pt x="251936" y="116681"/>
                    <a:pt x="429101" y="131921"/>
                    <a:pt x="651034" y="7144"/>
                  </a:cubicBezTo>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22002166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4D1A88-D707-4343-959B-E309AAB6B449}" type="datetimeFigureOut">
              <a:rPr lang="en-GB" smtClean="0"/>
              <a:pPr/>
              <a:t>15/01/2026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1D70D8-27EC-4EE1-89C9-3F1F85AC3682}" type="slidenum">
              <a:rPr lang="en-GB" smtClean="0"/>
              <a:pPr/>
              <a:t>‹#›</a:t>
            </a:fld>
            <a:endParaRPr lang="en-GB"/>
          </a:p>
        </p:txBody>
      </p:sp>
    </p:spTree>
    <p:extLst>
      <p:ext uri="{BB962C8B-B14F-4D97-AF65-F5344CB8AC3E}">
        <p14:creationId xmlns:p14="http://schemas.microsoft.com/office/powerpoint/2010/main" val="2350468388"/>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www.football4community.co.uk/" TargetMode="External"/><Relationship Id="rId3" Type="http://schemas.openxmlformats.org/officeDocument/2006/relationships/hyperlink" Target="http://www.goalsforpeace.com/" TargetMode="External"/><Relationship Id="rId7"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hyperlink" Target="http://www.polity.co.uk/ccr/authors/woodhouse.asp" TargetMode="External"/><Relationship Id="rId10" Type="http://schemas.openxmlformats.org/officeDocument/2006/relationships/image" Target="../media/image5.png"/><Relationship Id="rId4" Type="http://schemas.openxmlformats.org/officeDocument/2006/relationships/image" Target="../media/image1.jpeg"/><Relationship Id="rId9"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7.jpeg"/><Relationship Id="rId3" Type="http://schemas.openxmlformats.org/officeDocument/2006/relationships/image" Target="../media/image11.jpeg"/><Relationship Id="rId7" Type="http://schemas.openxmlformats.org/officeDocument/2006/relationships/hyperlink" Target="../../../Documents/Sport%20Peace%20and%20CR/British%20Council%20Truce/Friend%20or%20Foe%20game-Mobile%20(1).mp4" TargetMode="External"/><Relationship Id="rId12" Type="http://schemas.openxmlformats.org/officeDocument/2006/relationships/hyperlink" Target="https://www.youtube.com/watch?v=tK18ZXcKg8I" TargetMode="External"/><Relationship Id="rId2" Type="http://schemas.openxmlformats.org/officeDocument/2006/relationships/hyperlink" Target="https://www.youtube.com/watch?v=Y-LJW9E2mo4" TargetMode="External"/><Relationship Id="rId16" Type="http://schemas.openxmlformats.org/officeDocument/2006/relationships/image" Target="../media/image18.png"/><Relationship Id="rId1" Type="http://schemas.openxmlformats.org/officeDocument/2006/relationships/slideLayout" Target="../slideLayouts/slideLayout12.xml"/><Relationship Id="rId6" Type="http://schemas.openxmlformats.org/officeDocument/2006/relationships/image" Target="../media/image13.jpeg"/><Relationship Id="rId11" Type="http://schemas.openxmlformats.org/officeDocument/2006/relationships/image" Target="../media/image16.png"/><Relationship Id="rId5" Type="http://schemas.openxmlformats.org/officeDocument/2006/relationships/image" Target="../media/image12.png"/><Relationship Id="rId15" Type="http://schemas.openxmlformats.org/officeDocument/2006/relationships/hyperlink" Target="https://www.youtube.com/watch?v=ZSjVsunBnMY" TargetMode="External"/><Relationship Id="rId10" Type="http://schemas.openxmlformats.org/officeDocument/2006/relationships/image" Target="../media/image15.png"/><Relationship Id="rId4" Type="http://schemas.openxmlformats.org/officeDocument/2006/relationships/hyperlink" Target="http://www.streetfootballworld.org/football3/" TargetMode="External"/><Relationship Id="rId9" Type="http://schemas.openxmlformats.org/officeDocument/2006/relationships/hyperlink" Target="https://www.common-goal.org/" TargetMode="External"/><Relationship Id="rId14" Type="http://schemas.openxmlformats.org/officeDocument/2006/relationships/hyperlink" Target="http://www.allwhitebackground.com/mo-salah-wallpapers.html"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hyperlink" Target="https://www.youtube.com/watch?v=tK18ZXcKg8I" TargetMode="External"/><Relationship Id="rId1" Type="http://schemas.openxmlformats.org/officeDocument/2006/relationships/slideLayout" Target="../slideLayouts/slideLayout7.xml"/><Relationship Id="rId6" Type="http://schemas.openxmlformats.org/officeDocument/2006/relationships/image" Target="../media/image20.jpg"/><Relationship Id="rId5" Type="http://schemas.openxmlformats.org/officeDocument/2006/relationships/hyperlink" Target="https://creativecommons.org/licenses/by-nc/3.0/" TargetMode="External"/><Relationship Id="rId4" Type="http://schemas.openxmlformats.org/officeDocument/2006/relationships/hyperlink" Target="http://www.allwhitebackground.com/mo-salah-wallpapers.html"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www.footballplus.org/thailand/" TargetMode="Externa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83536" y="1041755"/>
            <a:ext cx="8763746" cy="3972301"/>
          </a:xfrm>
        </p:spPr>
        <p:txBody>
          <a:bodyPr>
            <a:normAutofit fontScale="90000"/>
          </a:bodyPr>
          <a:lstStyle/>
          <a:p>
            <a:br>
              <a:rPr lang="en-GB" sz="3200" dirty="0">
                <a:latin typeface="Goudy Old Style" panose="02020502050305020303" pitchFamily="18" charset="0"/>
              </a:rPr>
            </a:br>
            <a:br>
              <a:rPr lang="en-GB" sz="3200" dirty="0">
                <a:latin typeface="Goudy Old Style" panose="02020502050305020303" pitchFamily="18" charset="0"/>
              </a:rPr>
            </a:br>
            <a:r>
              <a:rPr lang="en-GB" sz="4400" dirty="0"/>
              <a:t>More than a game – football for community development and conflict resolution </a:t>
            </a:r>
            <a:br>
              <a:rPr lang="en-GB" sz="4400" dirty="0"/>
            </a:br>
            <a:br>
              <a:rPr lang="en-GB" sz="4400" dirty="0"/>
            </a:br>
            <a:r>
              <a:rPr lang="en-GB" sz="2700" dirty="0"/>
              <a:t>Presentation to King </a:t>
            </a:r>
            <a:r>
              <a:rPr lang="en-GB" sz="2700" dirty="0" err="1"/>
              <a:t>Prajadipok</a:t>
            </a:r>
            <a:r>
              <a:rPr lang="en-GB" sz="2700" dirty="0"/>
              <a:t> Institute, Bangkok </a:t>
            </a:r>
            <a:br>
              <a:rPr lang="en-GB" sz="2700" dirty="0"/>
            </a:br>
            <a:br>
              <a:rPr lang="en-GB" sz="2700" dirty="0"/>
            </a:br>
            <a:r>
              <a:rPr lang="en-GB" sz="2700" dirty="0"/>
              <a:t>Professor Tom Woodhouse and Professor </a:t>
            </a:r>
            <a:r>
              <a:rPr lang="en-GB" sz="2700" dirty="0" err="1"/>
              <a:t>Surichai</a:t>
            </a:r>
            <a:r>
              <a:rPr lang="en-GB" sz="2700" dirty="0"/>
              <a:t> Wungaeo</a:t>
            </a:r>
            <a:br>
              <a:rPr lang="en-GB" sz="2700" dirty="0"/>
            </a:br>
            <a:br>
              <a:rPr lang="en-GB" dirty="0"/>
            </a:br>
            <a:endParaRPr lang="en-GB" sz="4000" dirty="0">
              <a:latin typeface="Palatino Linotype" panose="02040502050505030304" pitchFamily="18" charset="0"/>
            </a:endParaRPr>
          </a:p>
        </p:txBody>
      </p:sp>
      <p:sp>
        <p:nvSpPr>
          <p:cNvPr id="3" name="Subtitle 2"/>
          <p:cNvSpPr>
            <a:spLocks noGrp="1"/>
          </p:cNvSpPr>
          <p:nvPr>
            <p:ph type="subTitle" idx="1"/>
          </p:nvPr>
        </p:nvSpPr>
        <p:spPr>
          <a:xfrm>
            <a:off x="1524000" y="4756934"/>
            <a:ext cx="9144000" cy="1205983"/>
          </a:xfrm>
        </p:spPr>
        <p:txBody>
          <a:bodyPr>
            <a:normAutofit/>
          </a:bodyPr>
          <a:lstStyle/>
          <a:p>
            <a:endParaRPr lang="en-GB" dirty="0">
              <a:latin typeface="Goudy Old Style" panose="02020502050305020303" pitchFamily="18" charset="0"/>
            </a:endParaRPr>
          </a:p>
        </p:txBody>
      </p:sp>
      <p:pic>
        <p:nvPicPr>
          <p:cNvPr id="5" name="Picture 4">
            <a:hlinkClick r:id="rId3"/>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56332" y="4205834"/>
            <a:ext cx="1721615" cy="2308179"/>
          </a:xfrm>
          <a:prstGeom prst="rect">
            <a:avLst/>
          </a:prstGeom>
        </p:spPr>
      </p:pic>
      <p:pic>
        <p:nvPicPr>
          <p:cNvPr id="10" name="Picture 2">
            <a:hlinkClick r:id="rId5"/>
            <a:extLst>
              <a:ext uri="{FF2B5EF4-FFF2-40B4-BE49-F238E27FC236}">
                <a16:creationId xmlns:a16="http://schemas.microsoft.com/office/drawing/2014/main" id="{83D64BB6-EEE2-432E-9111-E0F9BEA7A4B9}"/>
              </a:ext>
            </a:extLst>
          </p:cNvPr>
          <p:cNvPicPr>
            <a:picLocks noChangeAspect="1" noChangeArrowheads="1"/>
          </p:cNvPicPr>
          <p:nvPr/>
        </p:nvPicPr>
        <p:blipFill>
          <a:blip r:embed="rId6"/>
          <a:srcRect/>
          <a:stretch>
            <a:fillRect/>
          </a:stretch>
        </p:blipFill>
        <p:spPr bwMode="auto">
          <a:xfrm>
            <a:off x="305295" y="4225559"/>
            <a:ext cx="1988752" cy="2268731"/>
          </a:xfrm>
          <a:prstGeom prst="rect">
            <a:avLst/>
          </a:prstGeom>
          <a:noFill/>
          <a:ln w="9525">
            <a:noFill/>
            <a:miter lim="800000"/>
            <a:headEnd/>
            <a:tailEnd/>
          </a:ln>
        </p:spPr>
      </p:pic>
      <p:pic>
        <p:nvPicPr>
          <p:cNvPr id="11" name="Picture 2" descr="A person riding on the back of a bicycle&#10;&#10;Description automatically generated">
            <a:extLst>
              <a:ext uri="{FF2B5EF4-FFF2-40B4-BE49-F238E27FC236}">
                <a16:creationId xmlns:a16="http://schemas.microsoft.com/office/drawing/2014/main" id="{2CF70EF5-6F23-4603-BA24-0D81C2ED93AC}"/>
              </a:ext>
            </a:extLst>
          </p:cNvPr>
          <p:cNvPicPr>
            <a:picLocks noChangeAspect="1" noChangeArrowheads="1"/>
          </p:cNvPicPr>
          <p:nvPr/>
        </p:nvPicPr>
        <p:blipFill>
          <a:blip r:embed="rId7"/>
          <a:srcRect/>
          <a:stretch>
            <a:fillRect/>
          </a:stretch>
        </p:blipFill>
        <p:spPr bwMode="auto">
          <a:xfrm>
            <a:off x="2913189" y="4230814"/>
            <a:ext cx="2110568" cy="2263476"/>
          </a:xfrm>
          <a:prstGeom prst="rect">
            <a:avLst/>
          </a:prstGeom>
          <a:noFill/>
          <a:ln w="9525">
            <a:noFill/>
            <a:miter lim="800000"/>
            <a:headEnd/>
            <a:tailEnd/>
          </a:ln>
          <a:effectLst>
            <a:softEdge rad="0"/>
          </a:effectLst>
        </p:spPr>
      </p:pic>
      <p:pic>
        <p:nvPicPr>
          <p:cNvPr id="12" name="Picture 11" descr="A picture containing text, ceramic ware, porcelain&#10;&#10;Description automatically generated">
            <a:hlinkClick r:id="rId8"/>
            <a:extLst>
              <a:ext uri="{FF2B5EF4-FFF2-40B4-BE49-F238E27FC236}">
                <a16:creationId xmlns:a16="http://schemas.microsoft.com/office/drawing/2014/main" id="{3357F850-57A1-4CD0-AD4E-26D9EB2D6E7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834048" y="4205834"/>
            <a:ext cx="2274119" cy="2214019"/>
          </a:xfrm>
          <a:prstGeom prst="rect">
            <a:avLst/>
          </a:prstGeom>
          <a:effectLst>
            <a:softEdge rad="127000"/>
          </a:effectLst>
        </p:spPr>
      </p:pic>
      <p:pic>
        <p:nvPicPr>
          <p:cNvPr id="13" name="Picture 12">
            <a:extLst>
              <a:ext uri="{FF2B5EF4-FFF2-40B4-BE49-F238E27FC236}">
                <a16:creationId xmlns:a16="http://schemas.microsoft.com/office/drawing/2014/main" id="{806B8E73-554D-441D-B3DA-DB2B66F2D766}"/>
              </a:ext>
            </a:extLst>
          </p:cNvPr>
          <p:cNvPicPr>
            <a:picLocks noChangeAspect="1"/>
          </p:cNvPicPr>
          <p:nvPr/>
        </p:nvPicPr>
        <p:blipFill>
          <a:blip r:embed="rId10"/>
          <a:stretch>
            <a:fillRect/>
          </a:stretch>
        </p:blipFill>
        <p:spPr>
          <a:xfrm>
            <a:off x="7584161" y="4205835"/>
            <a:ext cx="1985490" cy="2288456"/>
          </a:xfrm>
          <a:prstGeom prst="rect">
            <a:avLst/>
          </a:prstGeom>
        </p:spPr>
      </p:pic>
    </p:spTree>
    <p:extLst>
      <p:ext uri="{BB962C8B-B14F-4D97-AF65-F5344CB8AC3E}">
        <p14:creationId xmlns:p14="http://schemas.microsoft.com/office/powerpoint/2010/main" val="572985121"/>
      </p:ext>
    </p:extLst>
  </p:cSld>
  <p:clrMapOvr>
    <a:masterClrMapping/>
  </p:clrMapOvr>
  <mc:AlternateContent xmlns:mc="http://schemas.openxmlformats.org/markup-compatibility/2006" xmlns:p14="http://schemas.microsoft.com/office/powerpoint/2010/main">
    <mc:Choice Requires="p14">
      <p:transition spd="slow" p14:dur="2000" advTm="36267"/>
    </mc:Choice>
    <mc:Fallback xmlns="">
      <p:transition spd="slow" advTm="36267"/>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8562" y="0"/>
            <a:ext cx="8023635" cy="6186309"/>
          </a:xfrm>
          <a:prstGeom prst="rect">
            <a:avLst/>
          </a:prstGeom>
        </p:spPr>
        <p:txBody>
          <a:bodyPr wrap="square">
            <a:spAutoFit/>
          </a:bodyPr>
          <a:lstStyle/>
          <a:p>
            <a:r>
              <a:rPr lang="en-GB" dirty="0"/>
              <a:t>Negatives - Social Dividers</a:t>
            </a:r>
          </a:p>
          <a:p>
            <a:endParaRPr lang="en-GB" dirty="0"/>
          </a:p>
          <a:p>
            <a:r>
              <a:rPr lang="en-GB" dirty="0"/>
              <a:t>Gang violence (hooliganism) around some of the big games</a:t>
            </a:r>
          </a:p>
          <a:p>
            <a:endParaRPr lang="en-GB" dirty="0"/>
          </a:p>
          <a:p>
            <a:r>
              <a:rPr lang="en-GB" dirty="0"/>
              <a:t>Aggressive male centered inter-communal rivalry </a:t>
            </a:r>
          </a:p>
          <a:p>
            <a:endParaRPr lang="en-GB" dirty="0"/>
          </a:p>
          <a:p>
            <a:r>
              <a:rPr lang="en-GB" dirty="0"/>
              <a:t>Proxy civil wars? Real Madrid Barcelona, Glasgow Rangers Glasgow Celtic Scotland … Wars of the Roses, Leeds Manchester United …</a:t>
            </a:r>
          </a:p>
          <a:p>
            <a:endParaRPr lang="en-GB" dirty="0"/>
          </a:p>
          <a:p>
            <a:r>
              <a:rPr lang="en-GB" dirty="0"/>
              <a:t>Corruption – fixing of match results by betting syndicates </a:t>
            </a:r>
          </a:p>
          <a:p>
            <a:endParaRPr lang="en-GB" dirty="0"/>
          </a:p>
          <a:p>
            <a:r>
              <a:rPr lang="en-GB" dirty="0"/>
              <a:t>Gross overpayment of  elite players – very questionable in recession/crisis/COVID</a:t>
            </a:r>
          </a:p>
          <a:p>
            <a:endParaRPr lang="en-GB" dirty="0"/>
          </a:p>
          <a:p>
            <a:r>
              <a:rPr lang="en-GB" dirty="0"/>
              <a:t>Corporate control - Ownership taken away from the locality by billionaire individuals and corporations – </a:t>
            </a:r>
          </a:p>
          <a:p>
            <a:endParaRPr lang="en-GB" dirty="0"/>
          </a:p>
          <a:p>
            <a:r>
              <a:rPr lang="en-GB" dirty="0"/>
              <a:t>European Super League – breaking club community connection</a:t>
            </a:r>
          </a:p>
          <a:p>
            <a:endParaRPr lang="en-GB" dirty="0"/>
          </a:p>
          <a:p>
            <a:r>
              <a:rPr lang="en-GB" dirty="0"/>
              <a:t>Debt levels high - £3 billion in EPL and La Liga</a:t>
            </a:r>
          </a:p>
          <a:p>
            <a:endParaRPr lang="en-GB" dirty="0"/>
          </a:p>
          <a:p>
            <a:r>
              <a:rPr lang="en-GB" dirty="0"/>
              <a:t>Not enough money generated at the top reaches the communities.</a:t>
            </a:r>
          </a:p>
        </p:txBody>
      </p:sp>
      <p:pic>
        <p:nvPicPr>
          <p:cNvPr id="3" name="Picture 2">
            <a:extLst>
              <a:ext uri="{FF2B5EF4-FFF2-40B4-BE49-F238E27FC236}">
                <a16:creationId xmlns:a16="http://schemas.microsoft.com/office/drawing/2014/main" id="{CDC4624D-DADE-4858-BBB9-2BEA1E074F6F}"/>
              </a:ext>
            </a:extLst>
          </p:cNvPr>
          <p:cNvPicPr>
            <a:picLocks noChangeAspect="1"/>
          </p:cNvPicPr>
          <p:nvPr/>
        </p:nvPicPr>
        <p:blipFill>
          <a:blip r:embed="rId2"/>
          <a:stretch>
            <a:fillRect/>
          </a:stretch>
        </p:blipFill>
        <p:spPr>
          <a:xfrm>
            <a:off x="8346333" y="1436875"/>
            <a:ext cx="3647873" cy="3984250"/>
          </a:xfrm>
          <a:prstGeom prst="rect">
            <a:avLst/>
          </a:prstGeom>
        </p:spPr>
      </p:pic>
    </p:spTree>
    <p:extLst>
      <p:ext uri="{BB962C8B-B14F-4D97-AF65-F5344CB8AC3E}">
        <p14:creationId xmlns:p14="http://schemas.microsoft.com/office/powerpoint/2010/main" val="28416241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2103" y="784811"/>
            <a:ext cx="7052552" cy="6186309"/>
          </a:xfrm>
          <a:prstGeom prst="rect">
            <a:avLst/>
          </a:prstGeom>
        </p:spPr>
        <p:txBody>
          <a:bodyPr wrap="square">
            <a:spAutoFit/>
          </a:bodyPr>
          <a:lstStyle/>
          <a:p>
            <a:r>
              <a:rPr lang="en-GB"/>
              <a:t>POSITIVES  Social connectors and bonding power – the UN calls this ‘convening power – the power to bring large groups of people together in sporting mega events</a:t>
            </a:r>
          </a:p>
          <a:p>
            <a:endParaRPr lang="en-GB"/>
          </a:p>
          <a:p>
            <a:r>
              <a:rPr lang="en-GB"/>
              <a:t>Powerful identification with place </a:t>
            </a:r>
          </a:p>
          <a:p>
            <a:endParaRPr lang="en-GB"/>
          </a:p>
          <a:p>
            <a:r>
              <a:rPr lang="en-GB"/>
              <a:t>Ability to promote inclusion and sense of belonging and identity</a:t>
            </a:r>
          </a:p>
          <a:p>
            <a:endParaRPr lang="en-GB"/>
          </a:p>
          <a:p>
            <a:r>
              <a:rPr lang="en-GB"/>
              <a:t>Ability to use economic power  and resources to facilitate community development and social cohesion</a:t>
            </a:r>
          </a:p>
          <a:p>
            <a:endParaRPr lang="en-GB"/>
          </a:p>
          <a:p>
            <a:r>
              <a:rPr lang="en-GB"/>
              <a:t>Ability to bond people to the club and the community and to counter marginalisation</a:t>
            </a:r>
          </a:p>
          <a:p>
            <a:endParaRPr lang="en-GB"/>
          </a:p>
          <a:p>
            <a:r>
              <a:rPr lang="en-GB"/>
              <a:t>EPL and EFL -  92 clubs all with Community Foundations</a:t>
            </a:r>
          </a:p>
          <a:p>
            <a:endParaRPr lang="en-GB"/>
          </a:p>
          <a:p>
            <a:r>
              <a:rPr lang="en-GB" sz="1800">
                <a:effectLst/>
                <a:latin typeface="Calibri" panose="020F0502020204030204" pitchFamily="34" charset="0"/>
                <a:ea typeface="Calibri" panose="020F0502020204030204" pitchFamily="34" charset="0"/>
              </a:rPr>
              <a:t>Spanish clubs are amongst the most socially responsible in Europe. </a:t>
            </a:r>
            <a:r>
              <a:rPr lang="en-GB" sz="1800">
                <a:effectLst/>
                <a:latin typeface="Calibri" panose="020F0502020204030204" pitchFamily="34" charset="0"/>
                <a:ea typeface="Calibri" panose="020F0502020204030204" pitchFamily="34" charset="0"/>
                <a:cs typeface="Calibri" panose="020F0502020204030204" pitchFamily="34" charset="0"/>
              </a:rPr>
              <a:t>Spain’s la Liga (29.49%) scores sixth in the responsiball ranking table led by Denmark’s Superliga (46.88%)  and England’s Premier League (41.01%) </a:t>
            </a:r>
            <a:r>
              <a:rPr lang="ca-ES" sz="1800">
                <a:effectLst/>
                <a:latin typeface="Calibri" panose="020F0502020204030204" pitchFamily="34" charset="0"/>
                <a:ea typeface="Calibri" panose="020F0502020204030204" pitchFamily="34" charset="0"/>
                <a:cs typeface="Calibri" panose="020F0502020204030204" pitchFamily="34" charset="0"/>
              </a:rPr>
              <a:t>Responsiball is an initiative funded by Schwery Consulting, see </a:t>
            </a:r>
            <a:r>
              <a:rPr lang="en-GB" sz="1800">
                <a:effectLst/>
                <a:latin typeface="Calibri" panose="020F0502020204030204" pitchFamily="34" charset="0"/>
                <a:ea typeface="Calibri" panose="020F0502020204030204" pitchFamily="34" charset="0"/>
                <a:cs typeface="Calibri" panose="020F0502020204030204" pitchFamily="34" charset="0"/>
              </a:rPr>
              <a:t>http://responsiball.org/ranking/</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pic>
        <p:nvPicPr>
          <p:cNvPr id="3" name="Picture 2">
            <a:extLst>
              <a:ext uri="{FF2B5EF4-FFF2-40B4-BE49-F238E27FC236}">
                <a16:creationId xmlns:a16="http://schemas.microsoft.com/office/drawing/2014/main" id="{8C13510F-126D-4CC6-9B96-F3E9C566E7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34655" y="1579752"/>
            <a:ext cx="4658562" cy="4237387"/>
          </a:xfrm>
          <a:prstGeom prst="rect">
            <a:avLst/>
          </a:prstGeom>
        </p:spPr>
      </p:pic>
    </p:spTree>
    <p:extLst>
      <p:ext uri="{BB962C8B-B14F-4D97-AF65-F5344CB8AC3E}">
        <p14:creationId xmlns:p14="http://schemas.microsoft.com/office/powerpoint/2010/main" val="27292175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TextBox 83">
            <a:extLst>
              <a:ext uri="{FF2B5EF4-FFF2-40B4-BE49-F238E27FC236}">
                <a16:creationId xmlns:a16="http://schemas.microsoft.com/office/drawing/2014/main" id="{09F3798D-66C8-4F6F-8A13-2E79BDE5A183}"/>
              </a:ext>
            </a:extLst>
          </p:cNvPr>
          <p:cNvSpPr txBox="1"/>
          <p:nvPr/>
        </p:nvSpPr>
        <p:spPr>
          <a:xfrm>
            <a:off x="1906622" y="724247"/>
            <a:ext cx="4574472" cy="6658298"/>
          </a:xfrm>
          <a:prstGeom prst="rect">
            <a:avLst/>
          </a:prstGeom>
          <a:noFill/>
        </p:spPr>
        <p:txBody>
          <a:bodyPr wrap="square" rtlCol="0" anchor="ctr">
            <a:spAutoFit/>
          </a:bodyPr>
          <a:lstStyle/>
          <a:p>
            <a:pPr algn="ctr"/>
            <a:endParaRPr lang="en-GB" altLang="en-US" sz="2400" dirty="0"/>
          </a:p>
          <a:p>
            <a:pPr algn="ctr"/>
            <a:r>
              <a:rPr lang="en-GB" altLang="en-US" sz="2400" dirty="0"/>
              <a:t>October 1863 in London  – Foundation of the English FA and Rules of the Game defined. These rules still unify the game globally</a:t>
            </a:r>
          </a:p>
          <a:p>
            <a:pPr algn="ctr"/>
            <a:r>
              <a:rPr lang="en-GB" altLang="en-US" sz="2400" dirty="0"/>
              <a:t>     </a:t>
            </a:r>
          </a:p>
          <a:p>
            <a:pPr algn="ctr"/>
            <a:r>
              <a:rPr lang="en-GB" altLang="en-US" sz="2400" dirty="0"/>
              <a:t>265 million people play the worldwide</a:t>
            </a:r>
          </a:p>
          <a:p>
            <a:pPr algn="ctr"/>
            <a:endParaRPr lang="en-GB" sz="2400" b="0" i="0" dirty="0">
              <a:effectLst/>
              <a:latin typeface="Volte Rounded"/>
            </a:endParaRPr>
          </a:p>
          <a:p>
            <a:pPr algn="ctr"/>
            <a:r>
              <a:rPr lang="en-GB" sz="2400" b="0" i="0" dirty="0">
                <a:effectLst/>
                <a:latin typeface="Volte Rounded"/>
              </a:rPr>
              <a:t>With more than three billion fans, football is the largest social phenomenon on the planet. No other sport boasts such wealth. Or such reach. Or such cultural significance</a:t>
            </a:r>
            <a:r>
              <a:rPr lang="en-GB" sz="2400" b="0" i="0" dirty="0">
                <a:solidFill>
                  <a:srgbClr val="000000"/>
                </a:solidFill>
                <a:effectLst/>
                <a:latin typeface="Volte Rounded"/>
              </a:rPr>
              <a:t>.</a:t>
            </a:r>
          </a:p>
          <a:p>
            <a:pPr algn="ctr"/>
            <a:endParaRPr lang="en-GB" altLang="en-US" sz="2400" dirty="0">
              <a:solidFill>
                <a:schemeClr val="bg1"/>
              </a:solidFill>
            </a:endParaRPr>
          </a:p>
          <a:p>
            <a:pPr algn="ctr"/>
            <a:r>
              <a:rPr lang="en-US" altLang="ko-KR" sz="1867" dirty="0">
                <a:solidFill>
                  <a:schemeClr val="bg1"/>
                </a:solidFill>
                <a:cs typeface="Arial" pitchFamily="34" charset="0"/>
              </a:rPr>
              <a:t>.</a:t>
            </a:r>
            <a:endParaRPr lang="ko-KR" altLang="en-US" sz="1867" dirty="0">
              <a:solidFill>
                <a:schemeClr val="bg1"/>
              </a:solidFill>
              <a:cs typeface="Arial" pitchFamily="34" charset="0"/>
            </a:endParaRPr>
          </a:p>
        </p:txBody>
      </p:sp>
      <p:sp>
        <p:nvSpPr>
          <p:cNvPr id="4" name="Text Placeholder 3">
            <a:extLst>
              <a:ext uri="{FF2B5EF4-FFF2-40B4-BE49-F238E27FC236}">
                <a16:creationId xmlns:a16="http://schemas.microsoft.com/office/drawing/2014/main" id="{700FAC03-287E-492C-934E-155FD3011322}"/>
              </a:ext>
            </a:extLst>
          </p:cNvPr>
          <p:cNvSpPr>
            <a:spLocks noGrp="1"/>
          </p:cNvSpPr>
          <p:nvPr>
            <p:ph type="body" sz="quarter" idx="10"/>
          </p:nvPr>
        </p:nvSpPr>
        <p:spPr>
          <a:xfrm>
            <a:off x="1993966" y="0"/>
            <a:ext cx="10268396" cy="724247"/>
          </a:xfrm>
        </p:spPr>
        <p:txBody>
          <a:bodyPr/>
          <a:lstStyle/>
          <a:p>
            <a:r>
              <a:rPr lang="en-GB" sz="4000" dirty="0"/>
              <a:t>Convening Power</a:t>
            </a:r>
          </a:p>
        </p:txBody>
      </p:sp>
      <p:sp>
        <p:nvSpPr>
          <p:cNvPr id="9" name="TextBox 8">
            <a:extLst>
              <a:ext uri="{FF2B5EF4-FFF2-40B4-BE49-F238E27FC236}">
                <a16:creationId xmlns:a16="http://schemas.microsoft.com/office/drawing/2014/main" id="{E6F32C01-F77F-486B-B557-67BD92748A9C}"/>
              </a:ext>
            </a:extLst>
          </p:cNvPr>
          <p:cNvSpPr txBox="1"/>
          <p:nvPr/>
        </p:nvSpPr>
        <p:spPr>
          <a:xfrm>
            <a:off x="7501371" y="4171950"/>
            <a:ext cx="3736569" cy="2308324"/>
          </a:xfrm>
          <a:prstGeom prst="rect">
            <a:avLst/>
          </a:prstGeom>
          <a:noFill/>
        </p:spPr>
        <p:txBody>
          <a:bodyPr wrap="square" rtlCol="0">
            <a:spAutoFit/>
          </a:bodyPr>
          <a:lstStyle/>
          <a:p>
            <a:r>
              <a:rPr lang="en-GB" sz="2400" b="0" i="0" dirty="0">
                <a:solidFill>
                  <a:srgbClr val="121212"/>
                </a:solidFill>
                <a:effectLst/>
                <a:latin typeface="GuardianTextEgyptian"/>
              </a:rPr>
              <a:t>David Goldblatt argues in </a:t>
            </a:r>
            <a:r>
              <a:rPr lang="en-GB" sz="2400" b="0" i="1" dirty="0">
                <a:solidFill>
                  <a:srgbClr val="121212"/>
                </a:solidFill>
                <a:effectLst/>
                <a:latin typeface="GuardianTextEgyptian"/>
              </a:rPr>
              <a:t>The Age of Football</a:t>
            </a:r>
            <a:r>
              <a:rPr lang="en-GB" sz="2400" b="0" i="0" dirty="0">
                <a:solidFill>
                  <a:srgbClr val="121212"/>
                </a:solidFill>
                <a:effectLst/>
                <a:latin typeface="GuardianTextEgyptian"/>
              </a:rPr>
              <a:t> that the modern game is the most pervasive and universal cultural mode that has ever existed </a:t>
            </a:r>
            <a:endParaRPr lang="en-GB" sz="2400" dirty="0"/>
          </a:p>
        </p:txBody>
      </p:sp>
      <p:pic>
        <p:nvPicPr>
          <p:cNvPr id="8" name="Picture 7" descr="Text, whiteboard&#10;&#10;Description automatically generated">
            <a:extLst>
              <a:ext uri="{FF2B5EF4-FFF2-40B4-BE49-F238E27FC236}">
                <a16:creationId xmlns:a16="http://schemas.microsoft.com/office/drawing/2014/main" id="{E346396D-D80E-4A9F-B7A0-61949D416A0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51815" y="967439"/>
            <a:ext cx="2589164" cy="3133411"/>
          </a:xfrm>
          <a:prstGeom prst="rect">
            <a:avLst/>
          </a:prstGeom>
        </p:spPr>
      </p:pic>
    </p:spTree>
    <p:extLst>
      <p:ext uri="{BB962C8B-B14F-4D97-AF65-F5344CB8AC3E}">
        <p14:creationId xmlns:p14="http://schemas.microsoft.com/office/powerpoint/2010/main" val="41645479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03634" y="1068608"/>
            <a:ext cx="3479260" cy="4801314"/>
          </a:xfrm>
          <a:prstGeom prst="rect">
            <a:avLst/>
          </a:prstGeom>
        </p:spPr>
        <p:txBody>
          <a:bodyPr wrap="square">
            <a:spAutoFit/>
          </a:bodyPr>
          <a:lstStyle/>
          <a:p>
            <a:r>
              <a:rPr lang="en-GB" dirty="0"/>
              <a:t>Football is potentially more powerful as a peacebuilding mechanism than we have recognised:  </a:t>
            </a:r>
          </a:p>
          <a:p>
            <a:endParaRPr lang="en-GB" dirty="0"/>
          </a:p>
          <a:p>
            <a:r>
              <a:rPr lang="en-GB" dirty="0"/>
              <a:t>it can help strengthen BONDING within communities </a:t>
            </a:r>
          </a:p>
          <a:p>
            <a:endParaRPr lang="en-GB" dirty="0"/>
          </a:p>
          <a:p>
            <a:r>
              <a:rPr lang="en-GB" dirty="0"/>
              <a:t>and BRIDGING between communities in conflict.</a:t>
            </a:r>
          </a:p>
          <a:p>
            <a:endParaRPr lang="en-GB" dirty="0"/>
          </a:p>
          <a:p>
            <a:r>
              <a:rPr lang="en-GB" dirty="0"/>
              <a:t>We emphasise the negatives too much</a:t>
            </a:r>
          </a:p>
          <a:p>
            <a:endParaRPr lang="en-GB" dirty="0"/>
          </a:p>
          <a:p>
            <a:r>
              <a:rPr lang="en-GB" dirty="0"/>
              <a:t>We can address the negatives and accentuate  and learn from the positives</a:t>
            </a:r>
          </a:p>
        </p:txBody>
      </p:sp>
      <p:sp>
        <p:nvSpPr>
          <p:cNvPr id="4" name="TextBox 3">
            <a:extLst>
              <a:ext uri="{FF2B5EF4-FFF2-40B4-BE49-F238E27FC236}">
                <a16:creationId xmlns:a16="http://schemas.microsoft.com/office/drawing/2014/main" id="{FA7DADAA-8F62-42BF-B3ED-64B93223631C}"/>
              </a:ext>
            </a:extLst>
          </p:cNvPr>
          <p:cNvSpPr txBox="1"/>
          <p:nvPr/>
        </p:nvSpPr>
        <p:spPr>
          <a:xfrm>
            <a:off x="6870159" y="1942822"/>
            <a:ext cx="6094378" cy="3108543"/>
          </a:xfrm>
          <a:prstGeom prst="rect">
            <a:avLst/>
          </a:prstGeom>
          <a:noFill/>
        </p:spPr>
        <p:txBody>
          <a:bodyPr wrap="square">
            <a:spAutoFit/>
          </a:bodyPr>
          <a:lstStyle/>
          <a:p>
            <a:r>
              <a:rPr lang="en-GB" sz="2800" dirty="0"/>
              <a:t>BONDING </a:t>
            </a:r>
          </a:p>
          <a:p>
            <a:r>
              <a:rPr lang="en-GB" sz="2800" dirty="0"/>
              <a:t>        +</a:t>
            </a:r>
          </a:p>
          <a:p>
            <a:r>
              <a:rPr lang="en-GB" sz="2800" dirty="0"/>
              <a:t>BRIDGING</a:t>
            </a:r>
          </a:p>
          <a:p>
            <a:r>
              <a:rPr lang="en-GB" sz="2800" dirty="0"/>
              <a:t>        +</a:t>
            </a:r>
          </a:p>
          <a:p>
            <a:r>
              <a:rPr lang="en-GB" sz="2800" dirty="0"/>
              <a:t>SYSTEMIC PEACEBUILIDING</a:t>
            </a:r>
          </a:p>
          <a:p>
            <a:endParaRPr lang="en-GB" sz="2800" dirty="0"/>
          </a:p>
          <a:p>
            <a:r>
              <a:rPr lang="en-GB" sz="2800" dirty="0"/>
              <a:t>= POSITIVE PEACE </a:t>
            </a:r>
          </a:p>
        </p:txBody>
      </p:sp>
      <p:sp>
        <p:nvSpPr>
          <p:cNvPr id="5" name="Right Arrow 2">
            <a:extLst>
              <a:ext uri="{FF2B5EF4-FFF2-40B4-BE49-F238E27FC236}">
                <a16:creationId xmlns:a16="http://schemas.microsoft.com/office/drawing/2014/main" id="{348EC885-36A1-44EC-B110-91544345627B}"/>
              </a:ext>
            </a:extLst>
          </p:cNvPr>
          <p:cNvSpPr/>
          <p:nvPr/>
        </p:nvSpPr>
        <p:spPr>
          <a:xfrm>
            <a:off x="5021666" y="2895070"/>
            <a:ext cx="1519518" cy="7126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ight Arrow 2">
            <a:extLst>
              <a:ext uri="{FF2B5EF4-FFF2-40B4-BE49-F238E27FC236}">
                <a16:creationId xmlns:a16="http://schemas.microsoft.com/office/drawing/2014/main" id="{E666F9DE-6EC9-454C-85A2-7CC39D4E7423}"/>
              </a:ext>
            </a:extLst>
          </p:cNvPr>
          <p:cNvSpPr/>
          <p:nvPr/>
        </p:nvSpPr>
        <p:spPr>
          <a:xfrm>
            <a:off x="5021666" y="1845013"/>
            <a:ext cx="1519518" cy="7126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ight Arrow 3">
            <a:extLst>
              <a:ext uri="{FF2B5EF4-FFF2-40B4-BE49-F238E27FC236}">
                <a16:creationId xmlns:a16="http://schemas.microsoft.com/office/drawing/2014/main" id="{99AC4A6E-FB3F-4DF6-8AE6-E1FB2FF57106}"/>
              </a:ext>
            </a:extLst>
          </p:cNvPr>
          <p:cNvSpPr/>
          <p:nvPr/>
        </p:nvSpPr>
        <p:spPr>
          <a:xfrm>
            <a:off x="5102728" y="3872467"/>
            <a:ext cx="1519518" cy="5244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235915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578E0B5C-11AA-4432-88B7-B0240D940658}"/>
              </a:ext>
            </a:extLst>
          </p:cNvPr>
          <p:cNvSpPr>
            <a:spLocks noGrp="1"/>
          </p:cNvSpPr>
          <p:nvPr>
            <p:ph type="body" sz="quarter" idx="10"/>
          </p:nvPr>
        </p:nvSpPr>
        <p:spPr>
          <a:xfrm>
            <a:off x="2330967" y="175740"/>
            <a:ext cx="9292606" cy="724247"/>
          </a:xfrm>
        </p:spPr>
        <p:txBody>
          <a:bodyPr>
            <a:normAutofit fontScale="40000" lnSpcReduction="20000"/>
          </a:bodyPr>
          <a:lstStyle/>
          <a:p>
            <a:br>
              <a:rPr lang="en-GB" sz="4000" dirty="0"/>
            </a:br>
            <a:r>
              <a:rPr lang="en-GB" sz="5400" b="1" dirty="0"/>
              <a:t>Connecting Sport/Football with the Values of Positive Peace</a:t>
            </a:r>
          </a:p>
        </p:txBody>
      </p:sp>
      <p:sp>
        <p:nvSpPr>
          <p:cNvPr id="2" name="Title 1">
            <a:extLst>
              <a:ext uri="{FF2B5EF4-FFF2-40B4-BE49-F238E27FC236}">
                <a16:creationId xmlns:a16="http://schemas.microsoft.com/office/drawing/2014/main" id="{BFECD02E-1B58-414F-B4B1-1668B3B1EED8}"/>
              </a:ext>
            </a:extLst>
          </p:cNvPr>
          <p:cNvSpPr>
            <a:spLocks noGrp="1"/>
          </p:cNvSpPr>
          <p:nvPr>
            <p:ph type="title" idx="4294967295"/>
          </p:nvPr>
        </p:nvSpPr>
        <p:spPr>
          <a:xfrm>
            <a:off x="0" y="0"/>
            <a:ext cx="0" cy="0"/>
          </a:xfrm>
        </p:spPr>
        <p:txBody>
          <a:bodyPr>
            <a:normAutofit fontScale="90000"/>
          </a:bodyPr>
          <a:lstStyle/>
          <a:p>
            <a:pPr algn="ctr"/>
            <a:br>
              <a:rPr lang="en-US" cap="small" dirty="0"/>
            </a:br>
            <a:br>
              <a:rPr lang="en-US" sz="6000" cap="small" dirty="0"/>
            </a:br>
            <a:br>
              <a:rPr lang="en-GB" sz="6000" dirty="0"/>
            </a:br>
            <a:r>
              <a:rPr lang="en-US" sz="6000" cap="small" dirty="0"/>
              <a:t> </a:t>
            </a:r>
            <a:br>
              <a:rPr lang="en-GB" dirty="0"/>
            </a:br>
            <a:r>
              <a:rPr lang="en-GB" dirty="0"/>
              <a:t> </a:t>
            </a:r>
          </a:p>
        </p:txBody>
      </p:sp>
      <p:pic>
        <p:nvPicPr>
          <p:cNvPr id="9" name="Picture 2" descr="Related image">
            <a:extLst>
              <a:ext uri="{FF2B5EF4-FFF2-40B4-BE49-F238E27FC236}">
                <a16:creationId xmlns:a16="http://schemas.microsoft.com/office/drawing/2014/main" id="{9666A63A-A762-465A-91F9-73C3D8457DC5}"/>
              </a:ext>
            </a:extLst>
          </p:cNvPr>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tretch>
            <a:fillRect/>
          </a:stretch>
        </p:blipFill>
        <p:spPr bwMode="auto">
          <a:xfrm>
            <a:off x="6977270" y="1174509"/>
            <a:ext cx="4070350" cy="397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a:extLst>
              <a:ext uri="{FF2B5EF4-FFF2-40B4-BE49-F238E27FC236}">
                <a16:creationId xmlns:a16="http://schemas.microsoft.com/office/drawing/2014/main" id="{3D64B3F3-2052-4154-928D-43A2055E5AF0}"/>
              </a:ext>
            </a:extLst>
          </p:cNvPr>
          <p:cNvSpPr txBox="1"/>
          <p:nvPr/>
        </p:nvSpPr>
        <p:spPr>
          <a:xfrm>
            <a:off x="2570555" y="2210863"/>
            <a:ext cx="4320440" cy="2677656"/>
          </a:xfrm>
          <a:prstGeom prst="rect">
            <a:avLst/>
          </a:prstGeom>
          <a:noFill/>
        </p:spPr>
        <p:txBody>
          <a:bodyPr wrap="square">
            <a:spAutoFit/>
          </a:bodyPr>
          <a:lstStyle/>
          <a:p>
            <a:r>
              <a:rPr lang="en-GB" sz="2800" b="1" dirty="0"/>
              <a:t>Positive peace</a:t>
            </a:r>
            <a:r>
              <a:rPr lang="en-GB" sz="2800" dirty="0"/>
              <a:t> -  the attitudes, institutions and structures that create the optimum environment for human potential to flourish</a:t>
            </a:r>
          </a:p>
        </p:txBody>
      </p:sp>
    </p:spTree>
    <p:extLst>
      <p:ext uri="{BB962C8B-B14F-4D97-AF65-F5344CB8AC3E}">
        <p14:creationId xmlns:p14="http://schemas.microsoft.com/office/powerpoint/2010/main" val="20444128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E86455-F7BE-4AD2-B16E-F91FFBA39AF4}"/>
              </a:ext>
            </a:extLst>
          </p:cNvPr>
          <p:cNvSpPr>
            <a:spLocks noGrp="1"/>
          </p:cNvSpPr>
          <p:nvPr>
            <p:ph type="body" sz="quarter" idx="10"/>
          </p:nvPr>
        </p:nvSpPr>
        <p:spPr>
          <a:xfrm>
            <a:off x="2733473" y="241351"/>
            <a:ext cx="9653081" cy="1007926"/>
          </a:xfrm>
          <a:prstGeom prst="rect">
            <a:avLst/>
          </a:prstGeom>
        </p:spPr>
        <p:txBody>
          <a:bodyPr>
            <a:normAutofit fontScale="25000" lnSpcReduction="20000"/>
          </a:bodyPr>
          <a:lstStyle/>
          <a:p>
            <a:endParaRPr lang="en-GB" sz="3200" dirty="0"/>
          </a:p>
          <a:p>
            <a:endParaRPr lang="en-GB" sz="9600" dirty="0"/>
          </a:p>
          <a:p>
            <a:endParaRPr lang="en-GB" sz="9600" dirty="0"/>
          </a:p>
          <a:p>
            <a:endParaRPr lang="en-GB" sz="9600" dirty="0"/>
          </a:p>
          <a:p>
            <a:r>
              <a:rPr lang="en-GB" sz="9600" dirty="0"/>
              <a:t>Systemic Peacebuilding through Football – the Four Spaces Model - </a:t>
            </a:r>
            <a:r>
              <a:rPr lang="en-US" altLang="en-US" sz="9600" dirty="0"/>
              <a:t>The relationships which produce peace or violence are formed in four “spaces”</a:t>
            </a:r>
          </a:p>
          <a:p>
            <a:endParaRPr lang="en-US" altLang="en-US" sz="9600" dirty="0"/>
          </a:p>
          <a:p>
            <a:r>
              <a:rPr lang="en-US" altLang="en-US" sz="9600" dirty="0"/>
              <a:t>            </a:t>
            </a:r>
            <a:r>
              <a:rPr lang="en-US" altLang="en-US" sz="11200" dirty="0"/>
              <a:t> </a:t>
            </a:r>
          </a:p>
          <a:p>
            <a:endParaRPr lang="en-GB" sz="9600" dirty="0"/>
          </a:p>
        </p:txBody>
      </p:sp>
      <p:pic>
        <p:nvPicPr>
          <p:cNvPr id="3" name="Picture 2">
            <a:extLst>
              <a:ext uri="{FF2B5EF4-FFF2-40B4-BE49-F238E27FC236}">
                <a16:creationId xmlns:a16="http://schemas.microsoft.com/office/drawing/2014/main" id="{7BCD60EF-DA73-4277-9AF5-6B61A6C046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0042" y="1609495"/>
            <a:ext cx="871369" cy="970076"/>
          </a:xfrm>
          <a:prstGeom prst="rect">
            <a:avLst/>
          </a:prstGeom>
        </p:spPr>
      </p:pic>
      <p:pic>
        <p:nvPicPr>
          <p:cNvPr id="5" name="Picture 4">
            <a:extLst>
              <a:ext uri="{FF2B5EF4-FFF2-40B4-BE49-F238E27FC236}">
                <a16:creationId xmlns:a16="http://schemas.microsoft.com/office/drawing/2014/main" id="{776CFC14-234C-4AA5-9A23-0C3F9E4D48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0042" y="2925911"/>
            <a:ext cx="871368" cy="970076"/>
          </a:xfrm>
          <a:prstGeom prst="rect">
            <a:avLst/>
          </a:prstGeom>
        </p:spPr>
      </p:pic>
      <p:sp>
        <p:nvSpPr>
          <p:cNvPr id="7" name="TextBox 6">
            <a:extLst>
              <a:ext uri="{FF2B5EF4-FFF2-40B4-BE49-F238E27FC236}">
                <a16:creationId xmlns:a16="http://schemas.microsoft.com/office/drawing/2014/main" id="{6BF3678B-5E01-49AD-920D-D67A85FC4A30}"/>
              </a:ext>
            </a:extLst>
          </p:cNvPr>
          <p:cNvSpPr txBox="1"/>
          <p:nvPr/>
        </p:nvSpPr>
        <p:spPr>
          <a:xfrm>
            <a:off x="3040829" y="2886751"/>
            <a:ext cx="6110342" cy="1126462"/>
          </a:xfrm>
          <a:prstGeom prst="rect">
            <a:avLst/>
          </a:prstGeom>
          <a:noFill/>
        </p:spPr>
        <p:txBody>
          <a:bodyPr wrap="square">
            <a:spAutoFit/>
          </a:bodyPr>
          <a:lstStyle/>
          <a:p>
            <a:pPr lvl="2">
              <a:lnSpc>
                <a:spcPct val="80000"/>
              </a:lnSpc>
            </a:pPr>
            <a:r>
              <a:rPr lang="en-US" altLang="en-US" sz="2800" dirty="0">
                <a:solidFill>
                  <a:schemeClr val="tx1">
                    <a:lumMod val="85000"/>
                    <a:lumOff val="15000"/>
                  </a:schemeClr>
                </a:solidFill>
                <a:latin typeface="+mj-lt"/>
                <a:cs typeface="Arial" pitchFamily="34" charset="0"/>
              </a:rPr>
              <a:t>2 The social space - culture, politics, economy</a:t>
            </a:r>
          </a:p>
          <a:p>
            <a:pPr lvl="2">
              <a:lnSpc>
                <a:spcPct val="80000"/>
              </a:lnSpc>
            </a:pPr>
            <a:r>
              <a:rPr lang="en-US" altLang="en-US" sz="2800" dirty="0">
                <a:solidFill>
                  <a:schemeClr val="tx1">
                    <a:lumMod val="85000"/>
                    <a:lumOff val="15000"/>
                  </a:schemeClr>
                </a:solidFill>
                <a:latin typeface="+mj-lt"/>
                <a:cs typeface="Arial" pitchFamily="34" charset="0"/>
              </a:rPr>
              <a:t> </a:t>
            </a:r>
          </a:p>
        </p:txBody>
      </p:sp>
      <p:pic>
        <p:nvPicPr>
          <p:cNvPr id="8" name="Picture 7">
            <a:extLst>
              <a:ext uri="{FF2B5EF4-FFF2-40B4-BE49-F238E27FC236}">
                <a16:creationId xmlns:a16="http://schemas.microsoft.com/office/drawing/2014/main" id="{5A838FE8-43A1-47AF-85BF-00F4086F17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0043" y="4203167"/>
            <a:ext cx="871367" cy="866486"/>
          </a:xfrm>
          <a:prstGeom prst="rect">
            <a:avLst/>
          </a:prstGeom>
        </p:spPr>
      </p:pic>
      <p:sp>
        <p:nvSpPr>
          <p:cNvPr id="216" name="TextBox 215">
            <a:extLst>
              <a:ext uri="{FF2B5EF4-FFF2-40B4-BE49-F238E27FC236}">
                <a16:creationId xmlns:a16="http://schemas.microsoft.com/office/drawing/2014/main" id="{37F6214D-9714-4F75-8E09-A23519972224}"/>
              </a:ext>
            </a:extLst>
          </p:cNvPr>
          <p:cNvSpPr txBox="1"/>
          <p:nvPr/>
        </p:nvSpPr>
        <p:spPr>
          <a:xfrm>
            <a:off x="3040829" y="4114765"/>
            <a:ext cx="6110342" cy="781752"/>
          </a:xfrm>
          <a:prstGeom prst="rect">
            <a:avLst/>
          </a:prstGeom>
          <a:noFill/>
        </p:spPr>
        <p:txBody>
          <a:bodyPr wrap="square">
            <a:spAutoFit/>
          </a:bodyPr>
          <a:lstStyle>
            <a:defPPr>
              <a:defRPr lang="en-US"/>
            </a:defPPr>
            <a:lvl3pPr lvl="2">
              <a:lnSpc>
                <a:spcPct val="80000"/>
              </a:lnSpc>
            </a:lvl3pPr>
          </a:lstStyle>
          <a:p>
            <a:pPr lvl="2"/>
            <a:r>
              <a:rPr lang="en-US" altLang="en-US" sz="2800" dirty="0">
                <a:solidFill>
                  <a:schemeClr val="tx1">
                    <a:lumMod val="85000"/>
                    <a:lumOff val="15000"/>
                  </a:schemeClr>
                </a:solidFill>
                <a:latin typeface="+mj-lt"/>
                <a:cs typeface="Arial" pitchFamily="34" charset="0"/>
              </a:rPr>
              <a:t>3 Personal relationships (the human space)</a:t>
            </a:r>
          </a:p>
        </p:txBody>
      </p:sp>
      <p:pic>
        <p:nvPicPr>
          <p:cNvPr id="223" name="Picture 222">
            <a:extLst>
              <a:ext uri="{FF2B5EF4-FFF2-40B4-BE49-F238E27FC236}">
                <a16:creationId xmlns:a16="http://schemas.microsoft.com/office/drawing/2014/main" id="{47268770-3F88-4A1A-9792-51EF50EFCC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0042" y="5505133"/>
            <a:ext cx="871368" cy="970076"/>
          </a:xfrm>
          <a:prstGeom prst="rect">
            <a:avLst/>
          </a:prstGeom>
        </p:spPr>
      </p:pic>
      <p:sp>
        <p:nvSpPr>
          <p:cNvPr id="224" name="TextBox 223">
            <a:extLst>
              <a:ext uri="{FF2B5EF4-FFF2-40B4-BE49-F238E27FC236}">
                <a16:creationId xmlns:a16="http://schemas.microsoft.com/office/drawing/2014/main" id="{E793448A-ADA5-470C-8315-C5717C1E2BD2}"/>
              </a:ext>
            </a:extLst>
          </p:cNvPr>
          <p:cNvSpPr txBox="1"/>
          <p:nvPr/>
        </p:nvSpPr>
        <p:spPr>
          <a:xfrm>
            <a:off x="4092913" y="5231995"/>
            <a:ext cx="6109854" cy="954107"/>
          </a:xfrm>
          <a:prstGeom prst="rect">
            <a:avLst/>
          </a:prstGeom>
          <a:noFill/>
        </p:spPr>
        <p:txBody>
          <a:bodyPr wrap="square">
            <a:spAutoFit/>
          </a:bodyPr>
          <a:lstStyle/>
          <a:p>
            <a:r>
              <a:rPr lang="en-US" altLang="en-US" sz="2800" dirty="0">
                <a:solidFill>
                  <a:schemeClr val="tx1">
                    <a:lumMod val="85000"/>
                    <a:lumOff val="15000"/>
                  </a:schemeClr>
                </a:solidFill>
                <a:latin typeface="+mj-lt"/>
                <a:cs typeface="Arial" pitchFamily="34" charset="0"/>
              </a:rPr>
              <a:t>4 The ecological space - the relationship of people to the planet </a:t>
            </a:r>
            <a:endParaRPr lang="en-GB" sz="2800" dirty="0">
              <a:solidFill>
                <a:schemeClr val="tx1">
                  <a:lumMod val="85000"/>
                  <a:lumOff val="15000"/>
                </a:schemeClr>
              </a:solidFill>
              <a:latin typeface="+mj-lt"/>
              <a:cs typeface="Arial" pitchFamily="34" charset="0"/>
            </a:endParaRPr>
          </a:p>
        </p:txBody>
      </p:sp>
      <p:sp>
        <p:nvSpPr>
          <p:cNvPr id="11" name="TextBox 10">
            <a:extLst>
              <a:ext uri="{FF2B5EF4-FFF2-40B4-BE49-F238E27FC236}">
                <a16:creationId xmlns:a16="http://schemas.microsoft.com/office/drawing/2014/main" id="{826DBA37-8FEF-489F-9CE8-31CB04AB0663}"/>
              </a:ext>
            </a:extLst>
          </p:cNvPr>
          <p:cNvSpPr txBox="1"/>
          <p:nvPr/>
        </p:nvSpPr>
        <p:spPr>
          <a:xfrm>
            <a:off x="3040829" y="1576186"/>
            <a:ext cx="6110342" cy="1126462"/>
          </a:xfrm>
          <a:prstGeom prst="rect">
            <a:avLst/>
          </a:prstGeom>
          <a:noFill/>
        </p:spPr>
        <p:txBody>
          <a:bodyPr wrap="square">
            <a:spAutoFit/>
          </a:bodyPr>
          <a:lstStyle/>
          <a:p>
            <a:pPr lvl="2">
              <a:lnSpc>
                <a:spcPct val="80000"/>
              </a:lnSpc>
            </a:pPr>
            <a:r>
              <a:rPr lang="en-US" altLang="en-US" sz="2800" dirty="0">
                <a:solidFill>
                  <a:schemeClr val="tx1">
                    <a:lumMod val="85000"/>
                    <a:lumOff val="15000"/>
                  </a:schemeClr>
                </a:solidFill>
                <a:latin typeface="+mj-lt"/>
                <a:cs typeface="Arial" pitchFamily="34" charset="0"/>
              </a:rPr>
              <a:t>1 The global space – international politics</a:t>
            </a:r>
          </a:p>
          <a:p>
            <a:pPr lvl="2">
              <a:lnSpc>
                <a:spcPct val="80000"/>
              </a:lnSpc>
            </a:pPr>
            <a:r>
              <a:rPr lang="en-US" altLang="en-US" sz="2800" dirty="0">
                <a:solidFill>
                  <a:schemeClr val="tx1">
                    <a:lumMod val="85000"/>
                    <a:lumOff val="15000"/>
                  </a:schemeClr>
                </a:solidFill>
                <a:latin typeface="+mj-lt"/>
                <a:cs typeface="Arial" pitchFamily="34" charset="0"/>
              </a:rPr>
              <a:t> </a:t>
            </a:r>
          </a:p>
        </p:txBody>
      </p:sp>
    </p:spTree>
    <p:extLst>
      <p:ext uri="{BB962C8B-B14F-4D97-AF65-F5344CB8AC3E}">
        <p14:creationId xmlns:p14="http://schemas.microsoft.com/office/powerpoint/2010/main" val="42531469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CC41E6A-FADE-48F4-8526-7C4E590376A7}"/>
              </a:ext>
            </a:extLst>
          </p:cNvPr>
          <p:cNvSpPr>
            <a:spLocks noGrp="1"/>
          </p:cNvSpPr>
          <p:nvPr>
            <p:ph type="body" sz="quarter" idx="10"/>
          </p:nvPr>
        </p:nvSpPr>
        <p:spPr/>
        <p:txBody>
          <a:bodyPr>
            <a:normAutofit fontScale="92500" lnSpcReduction="10000"/>
          </a:bodyPr>
          <a:lstStyle/>
          <a:p>
            <a:endParaRPr lang="en-GB"/>
          </a:p>
        </p:txBody>
      </p:sp>
      <p:sp>
        <p:nvSpPr>
          <p:cNvPr id="4" name="TextBox 3">
            <a:extLst>
              <a:ext uri="{FF2B5EF4-FFF2-40B4-BE49-F238E27FC236}">
                <a16:creationId xmlns:a16="http://schemas.microsoft.com/office/drawing/2014/main" id="{6954267A-6581-4677-845C-01923273AAF6}"/>
              </a:ext>
            </a:extLst>
          </p:cNvPr>
          <p:cNvSpPr txBox="1"/>
          <p:nvPr/>
        </p:nvSpPr>
        <p:spPr>
          <a:xfrm>
            <a:off x="2899394" y="304793"/>
            <a:ext cx="6127422" cy="880241"/>
          </a:xfrm>
          <a:prstGeom prst="rect">
            <a:avLst/>
          </a:prstGeom>
          <a:noFill/>
        </p:spPr>
        <p:txBody>
          <a:bodyPr wrap="square">
            <a:spAutoFit/>
          </a:bodyPr>
          <a:lstStyle/>
          <a:p>
            <a:pPr lvl="2">
              <a:lnSpc>
                <a:spcPct val="80000"/>
              </a:lnSpc>
            </a:pPr>
            <a:r>
              <a:rPr lang="en-US" altLang="en-US" sz="3200" dirty="0">
                <a:solidFill>
                  <a:schemeClr val="tx1">
                    <a:lumMod val="85000"/>
                    <a:lumOff val="15000"/>
                  </a:schemeClr>
                </a:solidFill>
                <a:latin typeface="+mj-lt"/>
                <a:cs typeface="Arial" pitchFamily="34" charset="0"/>
              </a:rPr>
              <a:t>2 The social space - culture, politics, economy</a:t>
            </a:r>
          </a:p>
        </p:txBody>
      </p:sp>
      <p:pic>
        <p:nvPicPr>
          <p:cNvPr id="6" name="Picture 8">
            <a:hlinkClick r:id="rId2"/>
            <a:extLst>
              <a:ext uri="{FF2B5EF4-FFF2-40B4-BE49-F238E27FC236}">
                <a16:creationId xmlns:a16="http://schemas.microsoft.com/office/drawing/2014/main" id="{6EC87830-638A-45C4-A33B-7C9E32BF75A1}"/>
              </a:ext>
            </a:extLst>
          </p:cNvPr>
          <p:cNvPicPr preferRelativeResize="0">
            <a:picLocks noChangeArrowheads="1"/>
          </p:cNvPicPr>
          <p:nvPr/>
        </p:nvPicPr>
        <p:blipFill>
          <a:blip r:embed="rId3" cstate="print"/>
          <a:srcRect/>
          <a:stretch>
            <a:fillRect/>
          </a:stretch>
        </p:blipFill>
        <p:spPr bwMode="auto">
          <a:xfrm>
            <a:off x="2899394" y="1641466"/>
            <a:ext cx="1980000" cy="1260000"/>
          </a:xfrm>
          <a:prstGeom prst="rect">
            <a:avLst/>
          </a:prstGeom>
          <a:noFill/>
          <a:ln w="9525">
            <a:noFill/>
            <a:miter lim="800000"/>
            <a:headEnd/>
            <a:tailEnd/>
          </a:ln>
        </p:spPr>
      </p:pic>
      <p:pic>
        <p:nvPicPr>
          <p:cNvPr id="7" name="Picture 15">
            <a:hlinkClick r:id="rId4"/>
            <a:extLst>
              <a:ext uri="{FF2B5EF4-FFF2-40B4-BE49-F238E27FC236}">
                <a16:creationId xmlns:a16="http://schemas.microsoft.com/office/drawing/2014/main" id="{BC31B27F-8DF1-41AD-B2B6-AF656FDBACB1}"/>
              </a:ext>
            </a:extLst>
          </p:cNvPr>
          <p:cNvPicPr preferRelativeResize="0">
            <a:picLocks noChangeArrowheads="1"/>
          </p:cNvPicPr>
          <p:nvPr/>
        </p:nvPicPr>
        <p:blipFill>
          <a:blip r:embed="rId5"/>
          <a:srcRect/>
          <a:stretch>
            <a:fillRect/>
          </a:stretch>
        </p:blipFill>
        <p:spPr bwMode="auto">
          <a:xfrm>
            <a:off x="6212443" y="1329868"/>
            <a:ext cx="1980000" cy="1260000"/>
          </a:xfrm>
          <a:prstGeom prst="rect">
            <a:avLst/>
          </a:prstGeom>
          <a:noFill/>
          <a:ln w="9525">
            <a:noFill/>
            <a:miter lim="800000"/>
            <a:headEnd/>
            <a:tailEnd/>
          </a:ln>
        </p:spPr>
      </p:pic>
      <p:pic>
        <p:nvPicPr>
          <p:cNvPr id="8" name="Picture 4">
            <a:extLst>
              <a:ext uri="{FF2B5EF4-FFF2-40B4-BE49-F238E27FC236}">
                <a16:creationId xmlns:a16="http://schemas.microsoft.com/office/drawing/2014/main" id="{901EBA9B-D077-4CA7-AB23-885EC5D64477}"/>
              </a:ext>
            </a:extLst>
          </p:cNvPr>
          <p:cNvPicPr preferRelativeResize="0">
            <a:picLocks noChangeArrowheads="1"/>
          </p:cNvPicPr>
          <p:nvPr/>
        </p:nvPicPr>
        <p:blipFill>
          <a:blip r:embed="rId6"/>
          <a:srcRect/>
          <a:stretch>
            <a:fillRect/>
          </a:stretch>
        </p:blipFill>
        <p:spPr bwMode="auto">
          <a:xfrm>
            <a:off x="3132693" y="3347985"/>
            <a:ext cx="1809191" cy="1119917"/>
          </a:xfrm>
          <a:prstGeom prst="rect">
            <a:avLst/>
          </a:prstGeom>
          <a:noFill/>
          <a:ln w="9525">
            <a:noFill/>
            <a:miter lim="800000"/>
            <a:headEnd/>
            <a:tailEnd/>
          </a:ln>
        </p:spPr>
      </p:pic>
      <p:pic>
        <p:nvPicPr>
          <p:cNvPr id="10" name="Picture 11">
            <a:hlinkClick r:id="rId7" action="ppaction://hlinkfile"/>
            <a:extLst>
              <a:ext uri="{FF2B5EF4-FFF2-40B4-BE49-F238E27FC236}">
                <a16:creationId xmlns:a16="http://schemas.microsoft.com/office/drawing/2014/main" id="{B41C103D-9913-4372-A592-BE142D07F120}"/>
              </a:ext>
            </a:extLst>
          </p:cNvPr>
          <p:cNvPicPr preferRelativeResize="0">
            <a:picLocks noChangeArrowheads="1"/>
          </p:cNvPicPr>
          <p:nvPr/>
        </p:nvPicPr>
        <p:blipFill>
          <a:blip r:embed="rId8" cstate="print"/>
          <a:srcRect/>
          <a:stretch>
            <a:fillRect/>
          </a:stretch>
        </p:blipFill>
        <p:spPr bwMode="auto">
          <a:xfrm>
            <a:off x="6314872" y="3408248"/>
            <a:ext cx="1692037" cy="1051013"/>
          </a:xfrm>
          <a:prstGeom prst="rect">
            <a:avLst/>
          </a:prstGeom>
          <a:noFill/>
          <a:ln w="9525">
            <a:noFill/>
            <a:miter lim="800000"/>
            <a:headEnd/>
            <a:tailEnd/>
          </a:ln>
        </p:spPr>
      </p:pic>
      <p:pic>
        <p:nvPicPr>
          <p:cNvPr id="11" name="Picture 22">
            <a:hlinkClick r:id="rId9"/>
            <a:extLst>
              <a:ext uri="{FF2B5EF4-FFF2-40B4-BE49-F238E27FC236}">
                <a16:creationId xmlns:a16="http://schemas.microsoft.com/office/drawing/2014/main" id="{D262D8FE-018D-400D-BEE1-DCA2657830C6}"/>
              </a:ext>
            </a:extLst>
          </p:cNvPr>
          <p:cNvPicPr preferRelativeResize="0">
            <a:picLocks noChangeArrowheads="1"/>
          </p:cNvPicPr>
          <p:nvPr/>
        </p:nvPicPr>
        <p:blipFill>
          <a:blip r:embed="rId10"/>
          <a:srcRect/>
          <a:stretch>
            <a:fillRect/>
          </a:stretch>
        </p:blipFill>
        <p:spPr bwMode="auto">
          <a:xfrm>
            <a:off x="6386909" y="4729286"/>
            <a:ext cx="1620000" cy="1440000"/>
          </a:xfrm>
          <a:prstGeom prst="rect">
            <a:avLst/>
          </a:prstGeom>
          <a:noFill/>
          <a:ln w="9525">
            <a:noFill/>
            <a:miter lim="800000"/>
            <a:headEnd/>
            <a:tailEnd/>
          </a:ln>
        </p:spPr>
      </p:pic>
      <p:pic>
        <p:nvPicPr>
          <p:cNvPr id="12" name="Picture 11">
            <a:extLst>
              <a:ext uri="{FF2B5EF4-FFF2-40B4-BE49-F238E27FC236}">
                <a16:creationId xmlns:a16="http://schemas.microsoft.com/office/drawing/2014/main" id="{430B0125-72EB-4AD3-8CBD-C9BD44B0FFEA}"/>
              </a:ext>
            </a:extLst>
          </p:cNvPr>
          <p:cNvPicPr preferRelativeResize="0">
            <a:picLocks noChangeArrowheads="1"/>
          </p:cNvPicPr>
          <p:nvPr/>
        </p:nvPicPr>
        <p:blipFill>
          <a:blip r:embed="rId11"/>
          <a:srcRect/>
          <a:stretch>
            <a:fillRect/>
          </a:stretch>
        </p:blipFill>
        <p:spPr bwMode="auto">
          <a:xfrm>
            <a:off x="3058259" y="5264530"/>
            <a:ext cx="1501360" cy="915572"/>
          </a:xfrm>
          <a:prstGeom prst="rect">
            <a:avLst/>
          </a:prstGeom>
          <a:noFill/>
          <a:ln w="9525">
            <a:noFill/>
            <a:miter lim="800000"/>
            <a:headEnd/>
            <a:tailEnd/>
          </a:ln>
        </p:spPr>
      </p:pic>
      <p:pic>
        <p:nvPicPr>
          <p:cNvPr id="13" name="Picture 12" descr="A picture containing text, red&#10;&#10;Description automatically generated">
            <a:hlinkClick r:id="rId12"/>
            <a:extLst>
              <a:ext uri="{FF2B5EF4-FFF2-40B4-BE49-F238E27FC236}">
                <a16:creationId xmlns:a16="http://schemas.microsoft.com/office/drawing/2014/main" id="{34EC7B14-11A4-4DA7-AD40-FEEEB2E0AE5A}"/>
              </a:ext>
            </a:extLst>
          </p:cNvPr>
          <p:cNvPicPr>
            <a:picLocks noChangeAspect="1"/>
          </p:cNvPicPr>
          <p:nvPr/>
        </p:nvPicPr>
        <p:blipFill rotWithShape="1">
          <a:blip r:embed="rId13" cstate="print">
            <a:extLst>
              <a:ext uri="{28A0092B-C50C-407E-A947-70E740481C1C}">
                <a14:useLocalDpi xmlns:a14="http://schemas.microsoft.com/office/drawing/2010/main" val="0"/>
              </a:ext>
              <a:ext uri="{837473B0-CC2E-450A-ABE3-18F120FF3D39}">
                <a1611:picAttrSrcUrl xmlns:a1611="http://schemas.microsoft.com/office/drawing/2016/11/main" r:id="rId14"/>
              </a:ext>
            </a:extLst>
          </a:blip>
          <a:srcRect l="7527" r="-1" b="-1"/>
          <a:stretch/>
        </p:blipFill>
        <p:spPr>
          <a:xfrm>
            <a:off x="9292606" y="1055100"/>
            <a:ext cx="1344051" cy="1585465"/>
          </a:xfrm>
          <a:prstGeom prst="rect">
            <a:avLst/>
          </a:prstGeom>
        </p:spPr>
      </p:pic>
      <p:pic>
        <p:nvPicPr>
          <p:cNvPr id="14" name="Picture 2">
            <a:hlinkClick r:id="rId15"/>
            <a:extLst>
              <a:ext uri="{FF2B5EF4-FFF2-40B4-BE49-F238E27FC236}">
                <a16:creationId xmlns:a16="http://schemas.microsoft.com/office/drawing/2014/main" id="{82B304BA-AA21-4B48-9B34-0CFC91BABF6A}"/>
              </a:ext>
            </a:extLst>
          </p:cNvPr>
          <p:cNvPicPr>
            <a:picLocks noChangeAspect="1" noChangeArrowheads="1"/>
          </p:cNvPicPr>
          <p:nvPr/>
        </p:nvPicPr>
        <p:blipFill>
          <a:blip r:embed="rId16"/>
          <a:srcRect/>
          <a:stretch>
            <a:fillRect/>
          </a:stretch>
        </p:blipFill>
        <p:spPr bwMode="auto">
          <a:xfrm>
            <a:off x="8737296" y="4779689"/>
            <a:ext cx="2571750" cy="1214438"/>
          </a:xfrm>
          <a:prstGeom prst="rect">
            <a:avLst/>
          </a:prstGeom>
          <a:noFill/>
          <a:ln w="9525">
            <a:noFill/>
            <a:miter lim="800000"/>
            <a:headEnd/>
            <a:tailEnd/>
          </a:ln>
        </p:spPr>
      </p:pic>
      <p:sp>
        <p:nvSpPr>
          <p:cNvPr id="16" name="TextBox 15">
            <a:extLst>
              <a:ext uri="{FF2B5EF4-FFF2-40B4-BE49-F238E27FC236}">
                <a16:creationId xmlns:a16="http://schemas.microsoft.com/office/drawing/2014/main" id="{BF593CB3-595F-4DD4-BB7C-0C699A09CBC9}"/>
              </a:ext>
            </a:extLst>
          </p:cNvPr>
          <p:cNvSpPr txBox="1"/>
          <p:nvPr/>
        </p:nvSpPr>
        <p:spPr>
          <a:xfrm>
            <a:off x="2844854" y="2935331"/>
            <a:ext cx="6126480" cy="369332"/>
          </a:xfrm>
          <a:prstGeom prst="rect">
            <a:avLst/>
          </a:prstGeom>
          <a:noFill/>
        </p:spPr>
        <p:txBody>
          <a:bodyPr wrap="square">
            <a:spAutoFit/>
          </a:bodyPr>
          <a:lstStyle/>
          <a:p>
            <a:pPr>
              <a:defRPr/>
            </a:pPr>
            <a:r>
              <a:rPr lang="en-GB" sz="1800" dirty="0"/>
              <a:t>Power of the game to reach into  all communities </a:t>
            </a:r>
          </a:p>
        </p:txBody>
      </p:sp>
      <p:sp>
        <p:nvSpPr>
          <p:cNvPr id="18" name="TextBox 17">
            <a:extLst>
              <a:ext uri="{FF2B5EF4-FFF2-40B4-BE49-F238E27FC236}">
                <a16:creationId xmlns:a16="http://schemas.microsoft.com/office/drawing/2014/main" id="{B4B3F834-9568-4116-8B90-D87590CFEFC7}"/>
              </a:ext>
            </a:extLst>
          </p:cNvPr>
          <p:cNvSpPr txBox="1"/>
          <p:nvPr/>
        </p:nvSpPr>
        <p:spPr>
          <a:xfrm>
            <a:off x="2732329" y="4494364"/>
            <a:ext cx="6126480" cy="369332"/>
          </a:xfrm>
          <a:prstGeom prst="rect">
            <a:avLst/>
          </a:prstGeom>
          <a:noFill/>
        </p:spPr>
        <p:txBody>
          <a:bodyPr wrap="square">
            <a:spAutoFit/>
          </a:bodyPr>
          <a:lstStyle/>
          <a:p>
            <a:r>
              <a:rPr lang="en-GB" sz="1800" dirty="0"/>
              <a:t>Powerful identification with place </a:t>
            </a:r>
            <a:endParaRPr lang="en-GB" dirty="0"/>
          </a:p>
        </p:txBody>
      </p:sp>
      <p:sp>
        <p:nvSpPr>
          <p:cNvPr id="20" name="TextBox 19">
            <a:extLst>
              <a:ext uri="{FF2B5EF4-FFF2-40B4-BE49-F238E27FC236}">
                <a16:creationId xmlns:a16="http://schemas.microsoft.com/office/drawing/2014/main" id="{9EA219D3-1698-449B-90D6-47E89B8C7286}"/>
              </a:ext>
            </a:extLst>
          </p:cNvPr>
          <p:cNvSpPr txBox="1"/>
          <p:nvPr/>
        </p:nvSpPr>
        <p:spPr>
          <a:xfrm>
            <a:off x="8302710" y="3138163"/>
            <a:ext cx="3641051" cy="646331"/>
          </a:xfrm>
          <a:prstGeom prst="rect">
            <a:avLst/>
          </a:prstGeom>
          <a:noFill/>
        </p:spPr>
        <p:txBody>
          <a:bodyPr wrap="square">
            <a:spAutoFit/>
          </a:bodyPr>
          <a:lstStyle/>
          <a:p>
            <a:pPr>
              <a:defRPr/>
            </a:pPr>
            <a:r>
              <a:rPr lang="en-GB" dirty="0"/>
              <a:t>Ability </a:t>
            </a:r>
            <a:r>
              <a:rPr lang="en-GB" sz="1800" dirty="0"/>
              <a:t>to promote inclusion and sense of belonging and identity</a:t>
            </a:r>
          </a:p>
        </p:txBody>
      </p:sp>
      <p:sp>
        <p:nvSpPr>
          <p:cNvPr id="22" name="TextBox 21">
            <a:extLst>
              <a:ext uri="{FF2B5EF4-FFF2-40B4-BE49-F238E27FC236}">
                <a16:creationId xmlns:a16="http://schemas.microsoft.com/office/drawing/2014/main" id="{B1D18081-2455-45DC-BF1F-8BA1729D5F7F}"/>
              </a:ext>
            </a:extLst>
          </p:cNvPr>
          <p:cNvSpPr txBox="1"/>
          <p:nvPr/>
        </p:nvSpPr>
        <p:spPr>
          <a:xfrm>
            <a:off x="5935004" y="6136655"/>
            <a:ext cx="6127422" cy="677108"/>
          </a:xfrm>
          <a:prstGeom prst="rect">
            <a:avLst/>
          </a:prstGeom>
          <a:noFill/>
        </p:spPr>
        <p:txBody>
          <a:bodyPr wrap="square">
            <a:spAutoFit/>
          </a:bodyPr>
          <a:lstStyle/>
          <a:p>
            <a:r>
              <a:rPr lang="en-GB" sz="1800" dirty="0"/>
              <a:t>Potential to use economic power  and resources to facilitate community development and social </a:t>
            </a:r>
            <a:r>
              <a:rPr lang="en-GB" sz="2000" dirty="0"/>
              <a:t>cohesion</a:t>
            </a:r>
            <a:endParaRPr lang="en-GB" dirty="0"/>
          </a:p>
        </p:txBody>
      </p:sp>
    </p:spTree>
    <p:extLst>
      <p:ext uri="{BB962C8B-B14F-4D97-AF65-F5344CB8AC3E}">
        <p14:creationId xmlns:p14="http://schemas.microsoft.com/office/powerpoint/2010/main" val="13296438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ext, red&#10;&#10;Description automatically generated">
            <a:hlinkClick r:id="rId2"/>
            <a:extLst>
              <a:ext uri="{FF2B5EF4-FFF2-40B4-BE49-F238E27FC236}">
                <a16:creationId xmlns:a16="http://schemas.microsoft.com/office/drawing/2014/main" id="{5F7616F7-6217-4A34-9A95-1043B10085BF}"/>
              </a:ext>
            </a:extLst>
          </p:cNvPr>
          <p:cNvPicPr>
            <a:picLocks noChangeAspect="1"/>
          </p:cNvPicPr>
          <p:nvPr/>
        </p:nvPicPr>
        <p:blipFill rotWithShape="1">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7527" r="-1" b="-1"/>
          <a:stretch/>
        </p:blipFill>
        <p:spPr>
          <a:xfrm>
            <a:off x="6450469" y="2131505"/>
            <a:ext cx="5546955" cy="3749040"/>
          </a:xfrm>
          <a:prstGeom prst="rect">
            <a:avLst/>
          </a:prstGeom>
        </p:spPr>
      </p:pic>
      <p:sp>
        <p:nvSpPr>
          <p:cNvPr id="3" name="TextBox 2">
            <a:extLst>
              <a:ext uri="{FF2B5EF4-FFF2-40B4-BE49-F238E27FC236}">
                <a16:creationId xmlns:a16="http://schemas.microsoft.com/office/drawing/2014/main" id="{8F434FB5-AEF3-473B-A3C5-0C150E84D691}"/>
              </a:ext>
            </a:extLst>
          </p:cNvPr>
          <p:cNvSpPr txBox="1"/>
          <p:nvPr/>
        </p:nvSpPr>
        <p:spPr>
          <a:xfrm>
            <a:off x="9223947" y="3905998"/>
            <a:ext cx="2574744"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4" tooltip="http://www.allwhitebackground.com/mo-salah-wallpapers.html">
                  <a:extLst>
                    <a:ext uri="{A12FA001-AC4F-418D-AE19-62706E023703}">
                      <ahyp:hlinkClr xmlns:ahyp="http://schemas.microsoft.com/office/drawing/2018/hyperlinkcolor" val="tx"/>
                    </a:ext>
                  </a:extLst>
                </a:hlinkClick>
              </a:rPr>
              <a:t>This Photo</a:t>
            </a:r>
            <a:r>
              <a:rPr lang="en-GB" sz="700">
                <a:solidFill>
                  <a:srgbClr val="FFFFFF"/>
                </a:solidFill>
              </a:rPr>
              <a:t> by Unknown Author is licensed under </a:t>
            </a:r>
            <a:r>
              <a:rPr lang="en-GB" sz="700">
                <a:solidFill>
                  <a:srgbClr val="FFFFFF"/>
                </a:solidFill>
                <a:hlinkClick r:id="rId5" tooltip="https://creativecommons.org/licenses/by-nc/3.0/">
                  <a:extLst>
                    <a:ext uri="{A12FA001-AC4F-418D-AE19-62706E023703}">
                      <ahyp:hlinkClr xmlns:ahyp="http://schemas.microsoft.com/office/drawing/2018/hyperlinkcolor" val="tx"/>
                    </a:ext>
                  </a:extLst>
                </a:hlinkClick>
              </a:rPr>
              <a:t>CC BY-NC</a:t>
            </a:r>
            <a:endParaRPr lang="en-GB" sz="700">
              <a:solidFill>
                <a:srgbClr val="FFFFFF"/>
              </a:solidFill>
            </a:endParaRPr>
          </a:p>
        </p:txBody>
      </p:sp>
      <p:sp>
        <p:nvSpPr>
          <p:cNvPr id="4" name="TextBox 3">
            <a:extLst>
              <a:ext uri="{FF2B5EF4-FFF2-40B4-BE49-F238E27FC236}">
                <a16:creationId xmlns:a16="http://schemas.microsoft.com/office/drawing/2014/main" id="{F665EAD8-3254-4556-BDD1-AF6077E67EEE}"/>
              </a:ext>
            </a:extLst>
          </p:cNvPr>
          <p:cNvSpPr txBox="1"/>
          <p:nvPr/>
        </p:nvSpPr>
        <p:spPr>
          <a:xfrm>
            <a:off x="2558374" y="848458"/>
            <a:ext cx="7675124" cy="646331"/>
          </a:xfrm>
          <a:prstGeom prst="rect">
            <a:avLst/>
          </a:prstGeom>
          <a:noFill/>
        </p:spPr>
        <p:txBody>
          <a:bodyPr wrap="square" rtlCol="0">
            <a:spAutoFit/>
          </a:bodyPr>
          <a:lstStyle/>
          <a:p>
            <a:r>
              <a:rPr lang="en-GB"/>
              <a:t>Liverpool FC  and Mohammad Salah – Countering Islamophobia and Racism – Case Study in English Premier League</a:t>
            </a:r>
            <a:endParaRPr lang="en-GB" dirty="0"/>
          </a:p>
        </p:txBody>
      </p:sp>
      <p:pic>
        <p:nvPicPr>
          <p:cNvPr id="8" name="Picture 7" descr="A group of people holding a banner&#10;&#10;Description automatically generated with medium confidence">
            <a:extLst>
              <a:ext uri="{FF2B5EF4-FFF2-40B4-BE49-F238E27FC236}">
                <a16:creationId xmlns:a16="http://schemas.microsoft.com/office/drawing/2014/main" id="{BAFB6768-85D9-40F1-A7F8-A3F9B86CD1FC}"/>
              </a:ext>
            </a:extLst>
          </p:cNvPr>
          <p:cNvPicPr>
            <a:picLocks noChangeAspect="1"/>
          </p:cNvPicPr>
          <p:nvPr/>
        </p:nvPicPr>
        <p:blipFill rotWithShape="1">
          <a:blip r:embed="rId6">
            <a:extLst>
              <a:ext uri="{28A0092B-C50C-407E-A947-70E740481C1C}">
                <a14:useLocalDpi xmlns:a14="http://schemas.microsoft.com/office/drawing/2010/main" val="0"/>
              </a:ext>
            </a:extLst>
          </a:blip>
          <a:srcRect r="1321" b="2"/>
          <a:stretch/>
        </p:blipFill>
        <p:spPr>
          <a:xfrm>
            <a:off x="393309" y="2131505"/>
            <a:ext cx="5559480" cy="3749040"/>
          </a:xfrm>
          <a:prstGeom prst="rect">
            <a:avLst/>
          </a:prstGeom>
        </p:spPr>
      </p:pic>
    </p:spTree>
    <p:extLst>
      <p:ext uri="{BB962C8B-B14F-4D97-AF65-F5344CB8AC3E}">
        <p14:creationId xmlns:p14="http://schemas.microsoft.com/office/powerpoint/2010/main" val="31035399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10;&#10;Description automatically generated">
            <a:extLst>
              <a:ext uri="{FF2B5EF4-FFF2-40B4-BE49-F238E27FC236}">
                <a16:creationId xmlns:a16="http://schemas.microsoft.com/office/drawing/2014/main" id="{D0683BC0-BCA1-47BF-9167-0C6FFDB298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5079" y="1125415"/>
            <a:ext cx="5550985" cy="5154697"/>
          </a:xfrm>
          <a:prstGeom prst="rect">
            <a:avLst/>
          </a:prstGeom>
        </p:spPr>
      </p:pic>
      <p:pic>
        <p:nvPicPr>
          <p:cNvPr id="4" name="Picture 3" descr="Chart, sunburst chart&#10;&#10;Description automatically generated">
            <a:extLst>
              <a:ext uri="{FF2B5EF4-FFF2-40B4-BE49-F238E27FC236}">
                <a16:creationId xmlns:a16="http://schemas.microsoft.com/office/drawing/2014/main" id="{9B3686A0-DF52-46BA-A071-3009E31C23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336323"/>
            <a:ext cx="5850921" cy="4901813"/>
          </a:xfrm>
          <a:prstGeom prst="rect">
            <a:avLst/>
          </a:prstGeom>
        </p:spPr>
      </p:pic>
      <p:sp>
        <p:nvSpPr>
          <p:cNvPr id="5" name="TextBox 4">
            <a:extLst>
              <a:ext uri="{FF2B5EF4-FFF2-40B4-BE49-F238E27FC236}">
                <a16:creationId xmlns:a16="http://schemas.microsoft.com/office/drawing/2014/main" id="{9E3EFA1A-6E52-49D2-8C2C-11087EC91EEA}"/>
              </a:ext>
            </a:extLst>
          </p:cNvPr>
          <p:cNvSpPr txBox="1"/>
          <p:nvPr/>
        </p:nvSpPr>
        <p:spPr>
          <a:xfrm>
            <a:off x="842227" y="525025"/>
            <a:ext cx="4953837" cy="707886"/>
          </a:xfrm>
          <a:prstGeom prst="rect">
            <a:avLst/>
          </a:prstGeom>
          <a:noFill/>
        </p:spPr>
        <p:txBody>
          <a:bodyPr wrap="square" rtlCol="0">
            <a:spAutoFit/>
          </a:bodyPr>
          <a:lstStyle/>
          <a:p>
            <a:r>
              <a:rPr lang="en-GB" sz="4000" dirty="0"/>
              <a:t>             SDGs</a:t>
            </a:r>
            <a:r>
              <a:rPr lang="en-GB" dirty="0"/>
              <a:t> </a:t>
            </a:r>
          </a:p>
        </p:txBody>
      </p:sp>
      <p:sp>
        <p:nvSpPr>
          <p:cNvPr id="6" name="TextBox 5">
            <a:extLst>
              <a:ext uri="{FF2B5EF4-FFF2-40B4-BE49-F238E27FC236}">
                <a16:creationId xmlns:a16="http://schemas.microsoft.com/office/drawing/2014/main" id="{E9105471-214E-4409-8DDF-893829E6DA6A}"/>
              </a:ext>
            </a:extLst>
          </p:cNvPr>
          <p:cNvSpPr txBox="1"/>
          <p:nvPr/>
        </p:nvSpPr>
        <p:spPr>
          <a:xfrm>
            <a:off x="6231367" y="296929"/>
            <a:ext cx="5580185" cy="830997"/>
          </a:xfrm>
          <a:prstGeom prst="rect">
            <a:avLst/>
          </a:prstGeom>
          <a:noFill/>
        </p:spPr>
        <p:txBody>
          <a:bodyPr wrap="square" rtlCol="0">
            <a:spAutoFit/>
          </a:bodyPr>
          <a:lstStyle/>
          <a:p>
            <a:r>
              <a:rPr lang="en-GB" sz="2400" b="1" dirty="0"/>
              <a:t>FOOTBALL SUPPORTING SDGs: Case Study 1 FC BARCELONA Spain</a:t>
            </a:r>
          </a:p>
        </p:txBody>
      </p:sp>
    </p:spTree>
    <p:extLst>
      <p:ext uri="{BB962C8B-B14F-4D97-AF65-F5344CB8AC3E}">
        <p14:creationId xmlns:p14="http://schemas.microsoft.com/office/powerpoint/2010/main" val="21022758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B992DC4-3D59-4523-9F40-FB466AF5F671}"/>
              </a:ext>
            </a:extLst>
          </p:cNvPr>
          <p:cNvSpPr txBox="1"/>
          <p:nvPr/>
        </p:nvSpPr>
        <p:spPr>
          <a:xfrm>
            <a:off x="6360607" y="107854"/>
            <a:ext cx="5218444" cy="984885"/>
          </a:xfrm>
          <a:prstGeom prst="rect">
            <a:avLst/>
          </a:prstGeom>
          <a:noFill/>
        </p:spPr>
        <p:txBody>
          <a:bodyPr wrap="square" rtlCol="0">
            <a:spAutoFit/>
          </a:bodyPr>
          <a:lstStyle/>
          <a:p>
            <a:r>
              <a:rPr lang="en-GB" sz="2000" b="1" dirty="0"/>
              <a:t>FOOTBALL SUPPORTING SDGs  - Case Study 2  English Premier League</a:t>
            </a:r>
          </a:p>
          <a:p>
            <a:endParaRPr lang="en-GB" dirty="0"/>
          </a:p>
        </p:txBody>
      </p:sp>
      <p:graphicFrame>
        <p:nvGraphicFramePr>
          <p:cNvPr id="4" name="Table 3">
            <a:extLst>
              <a:ext uri="{FF2B5EF4-FFF2-40B4-BE49-F238E27FC236}">
                <a16:creationId xmlns:a16="http://schemas.microsoft.com/office/drawing/2014/main" id="{8B4F9267-2753-461E-AB03-19E53D0F6790}"/>
              </a:ext>
            </a:extLst>
          </p:cNvPr>
          <p:cNvGraphicFramePr>
            <a:graphicFrameLocks noGrp="1"/>
          </p:cNvGraphicFramePr>
          <p:nvPr>
            <p:extLst>
              <p:ext uri="{D42A27DB-BD31-4B8C-83A1-F6EECF244321}">
                <p14:modId xmlns:p14="http://schemas.microsoft.com/office/powerpoint/2010/main" val="3827369978"/>
              </p:ext>
            </p:extLst>
          </p:nvPr>
        </p:nvGraphicFramePr>
        <p:xfrm>
          <a:off x="703383" y="1124392"/>
          <a:ext cx="4521760" cy="5498244"/>
        </p:xfrm>
        <a:graphic>
          <a:graphicData uri="http://schemas.openxmlformats.org/drawingml/2006/table">
            <a:tbl>
              <a:tblPr>
                <a:tableStyleId>{5C22544A-7EE6-4342-B048-85BDC9FD1C3A}</a:tableStyleId>
              </a:tblPr>
              <a:tblGrid>
                <a:gridCol w="4521760">
                  <a:extLst>
                    <a:ext uri="{9D8B030D-6E8A-4147-A177-3AD203B41FA5}">
                      <a16:colId xmlns:a16="http://schemas.microsoft.com/office/drawing/2014/main" val="3120288082"/>
                    </a:ext>
                  </a:extLst>
                </a:gridCol>
              </a:tblGrid>
              <a:tr h="42298">
                <a:tc>
                  <a:txBody>
                    <a:bodyPr/>
                    <a:lstStyle/>
                    <a:p>
                      <a:pPr algn="ctr" fontAlgn="b"/>
                      <a:r>
                        <a:rPr lang="en-GB" sz="300" u="none" strike="noStrike">
                          <a:effectLst/>
                        </a:rPr>
                        <a:t>Clubs</a:t>
                      </a:r>
                      <a:endParaRPr lang="en-GB" sz="3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788816277"/>
                  </a:ext>
                </a:extLst>
              </a:tr>
              <a:tr h="236750">
                <a:tc>
                  <a:txBody>
                    <a:bodyPr/>
                    <a:lstStyle/>
                    <a:p>
                      <a:pPr algn="l" fontAlgn="ctr"/>
                      <a:r>
                        <a:rPr lang="en-GB" sz="1600" u="none" strike="noStrike" dirty="0">
                          <a:effectLst/>
                        </a:rPr>
                        <a:t>Arsenal FC                 </a:t>
                      </a:r>
                      <a:r>
                        <a:rPr lang="en-GB" sz="1600" b="1" u="none" strike="noStrike" dirty="0">
                          <a:effectLst/>
                        </a:rPr>
                        <a:t>1, 3, 4, 5, 10,  11, 17                    </a:t>
                      </a:r>
                      <a:endParaRPr lang="en-GB" sz="16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2257272460"/>
                  </a:ext>
                </a:extLst>
              </a:tr>
              <a:tr h="236750">
                <a:tc>
                  <a:txBody>
                    <a:bodyPr/>
                    <a:lstStyle/>
                    <a:p>
                      <a:pPr algn="l" fontAlgn="ctr"/>
                      <a:r>
                        <a:rPr lang="en-GB" sz="1600" u="none" strike="noStrike" dirty="0">
                          <a:effectLst/>
                        </a:rPr>
                        <a:t>Aston Villa                 </a:t>
                      </a:r>
                      <a:r>
                        <a:rPr lang="en-GB" sz="1600" b="1" u="none" strike="noStrike" dirty="0">
                          <a:effectLst/>
                        </a:rPr>
                        <a:t>1, 3, 4, 8,10, 11</a:t>
                      </a:r>
                      <a:endParaRPr lang="en-GB" sz="16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776285534"/>
                  </a:ext>
                </a:extLst>
              </a:tr>
              <a:tr h="198938">
                <a:tc>
                  <a:txBody>
                    <a:bodyPr/>
                    <a:lstStyle/>
                    <a:p>
                      <a:pPr algn="l" fontAlgn="ctr"/>
                      <a:r>
                        <a:rPr lang="en-GB" sz="1600" u="none" strike="noStrike" dirty="0">
                          <a:effectLst/>
                        </a:rPr>
                        <a:t>Brighton                     </a:t>
                      </a:r>
                      <a:r>
                        <a:rPr lang="en-GB" sz="1600" b="1" i="0" u="none" strike="noStrike" dirty="0">
                          <a:solidFill>
                            <a:srgbClr val="000000"/>
                          </a:solidFill>
                          <a:effectLst/>
                          <a:latin typeface="Calibri" panose="020F0502020204030204" pitchFamily="34" charset="0"/>
                        </a:rPr>
                        <a:t>3, 4, 5, 10, 11</a:t>
                      </a:r>
                      <a:endParaRPr lang="en-GB" sz="1600" u="none" strike="noStrike" dirty="0">
                        <a:effectLst/>
                      </a:endParaRPr>
                    </a:p>
                  </a:txBody>
                  <a:tcPr marL="0" marR="0" marT="0" marB="0" anchor="ctr"/>
                </a:tc>
                <a:extLst>
                  <a:ext uri="{0D108BD9-81ED-4DB2-BD59-A6C34878D82A}">
                    <a16:rowId xmlns:a16="http://schemas.microsoft.com/office/drawing/2014/main" val="3276449936"/>
                  </a:ext>
                </a:extLst>
              </a:tr>
              <a:tr h="236750">
                <a:tc>
                  <a:txBody>
                    <a:bodyPr/>
                    <a:lstStyle/>
                    <a:p>
                      <a:pPr algn="l" fontAlgn="ctr"/>
                      <a:r>
                        <a:rPr lang="en-GB" sz="1600" u="none" strike="noStrike" dirty="0">
                          <a:effectLst/>
                        </a:rPr>
                        <a:t>Burnley                       </a:t>
                      </a:r>
                      <a:r>
                        <a:rPr lang="en-GB" sz="1600" b="1" u="none" strike="noStrike" dirty="0">
                          <a:effectLst/>
                        </a:rPr>
                        <a:t>3, 4, 5, 10, 16, 17</a:t>
                      </a:r>
                      <a:endParaRPr lang="en-GB" sz="16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3806738139"/>
                  </a:ext>
                </a:extLst>
              </a:tr>
              <a:tr h="236750">
                <a:tc>
                  <a:txBody>
                    <a:bodyPr/>
                    <a:lstStyle/>
                    <a:p>
                      <a:pPr algn="l" fontAlgn="ctr"/>
                      <a:r>
                        <a:rPr lang="en-GB" sz="1600" u="none" strike="noStrike" dirty="0">
                          <a:effectLst/>
                        </a:rPr>
                        <a:t>Chelsea                       </a:t>
                      </a:r>
                      <a:r>
                        <a:rPr lang="en-GB" sz="1600" b="1" u="none" strike="noStrike" dirty="0">
                          <a:effectLst/>
                        </a:rPr>
                        <a:t>4, 5, 8, 10, 11, 16, 17</a:t>
                      </a:r>
                      <a:endParaRPr lang="en-GB" sz="16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3514368717"/>
                  </a:ext>
                </a:extLst>
              </a:tr>
              <a:tr h="544806">
                <a:tc>
                  <a:txBody>
                    <a:bodyPr/>
                    <a:lstStyle/>
                    <a:p>
                      <a:pPr algn="l" fontAlgn="ctr"/>
                      <a:r>
                        <a:rPr lang="en-GB" sz="1600" u="none" strike="noStrike" dirty="0">
                          <a:effectLst/>
                        </a:rPr>
                        <a:t>Crystal Palace            </a:t>
                      </a:r>
                      <a:r>
                        <a:rPr lang="en-GB" sz="1600" b="1" u="none" strike="noStrike" dirty="0">
                          <a:effectLst/>
                        </a:rPr>
                        <a:t>3, 4, 8, 10, 11,16</a:t>
                      </a:r>
                      <a:endParaRPr lang="en-GB" sz="16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4115965052"/>
                  </a:ext>
                </a:extLst>
              </a:tr>
              <a:tr h="236750">
                <a:tc>
                  <a:txBody>
                    <a:bodyPr/>
                    <a:lstStyle/>
                    <a:p>
                      <a:pPr algn="l" fontAlgn="ctr"/>
                      <a:r>
                        <a:rPr lang="en-GB" sz="1600" u="none" strike="noStrike" dirty="0">
                          <a:effectLst/>
                        </a:rPr>
                        <a:t>Everton                       </a:t>
                      </a:r>
                      <a:r>
                        <a:rPr lang="en-GB" sz="1600" b="1" u="none" strike="noStrike" dirty="0">
                          <a:effectLst/>
                        </a:rPr>
                        <a:t>1,3,4,8, 11, 16, 17</a:t>
                      </a:r>
                      <a:endParaRPr lang="en-GB" sz="16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17622904"/>
                  </a:ext>
                </a:extLst>
              </a:tr>
              <a:tr h="236750">
                <a:tc>
                  <a:txBody>
                    <a:bodyPr/>
                    <a:lstStyle/>
                    <a:p>
                      <a:pPr algn="l" fontAlgn="ctr"/>
                      <a:r>
                        <a:rPr lang="en-GB" sz="1600" u="none" strike="noStrike" dirty="0">
                          <a:effectLst/>
                        </a:rPr>
                        <a:t>Fulham                        </a:t>
                      </a:r>
                      <a:r>
                        <a:rPr lang="en-GB" sz="1600" b="1" u="none" strike="noStrike" dirty="0">
                          <a:effectLst/>
                        </a:rPr>
                        <a:t>3, 4, 8, 10, 11</a:t>
                      </a:r>
                      <a:endParaRPr lang="en-GB" sz="16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2138103160"/>
                  </a:ext>
                </a:extLst>
              </a:tr>
              <a:tr h="236750">
                <a:tc>
                  <a:txBody>
                    <a:bodyPr/>
                    <a:lstStyle/>
                    <a:p>
                      <a:pPr algn="l" fontAlgn="ctr"/>
                      <a:r>
                        <a:rPr lang="en-GB" sz="1600" u="none" strike="noStrike" dirty="0">
                          <a:effectLst/>
                        </a:rPr>
                        <a:t>Leeds United              </a:t>
                      </a:r>
                      <a:r>
                        <a:rPr lang="en-GB" sz="1600" b="1" u="none" strike="noStrike" dirty="0">
                          <a:effectLst/>
                        </a:rPr>
                        <a:t>3, 4, 8, 10, 11</a:t>
                      </a:r>
                      <a:endParaRPr lang="en-GB" sz="16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204479657"/>
                  </a:ext>
                </a:extLst>
              </a:tr>
              <a:tr h="236750">
                <a:tc>
                  <a:txBody>
                    <a:bodyPr/>
                    <a:lstStyle/>
                    <a:p>
                      <a:pPr algn="l" fontAlgn="ctr"/>
                      <a:r>
                        <a:rPr lang="en-GB" sz="1600" u="none" strike="noStrike" dirty="0">
                          <a:effectLst/>
                        </a:rPr>
                        <a:t>Leicester                      </a:t>
                      </a:r>
                      <a:r>
                        <a:rPr lang="en-GB" sz="1600" b="1" u="none" strike="noStrike" dirty="0">
                          <a:effectLst/>
                        </a:rPr>
                        <a:t>11</a:t>
                      </a:r>
                      <a:endParaRPr lang="en-GB" sz="16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3844520044"/>
                  </a:ext>
                </a:extLst>
              </a:tr>
              <a:tr h="254041">
                <a:tc>
                  <a:txBody>
                    <a:bodyPr/>
                    <a:lstStyle/>
                    <a:p>
                      <a:pPr algn="l" fontAlgn="ctr"/>
                      <a:r>
                        <a:rPr lang="en-GB" sz="1600" u="none" strike="noStrike" dirty="0">
                          <a:effectLst/>
                        </a:rPr>
                        <a:t>Liverpool FC               </a:t>
                      </a:r>
                      <a:r>
                        <a:rPr lang="en-GB" sz="1600" b="1" u="none" strike="noStrike" dirty="0">
                          <a:effectLst/>
                        </a:rPr>
                        <a:t>1, 3, 4, 5, 8, 10, 16, 17</a:t>
                      </a:r>
                      <a:endParaRPr lang="en-GB" sz="16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3496173150"/>
                  </a:ext>
                </a:extLst>
              </a:tr>
              <a:tr h="236750">
                <a:tc>
                  <a:txBody>
                    <a:bodyPr/>
                    <a:lstStyle/>
                    <a:p>
                      <a:pPr algn="l" fontAlgn="ctr"/>
                      <a:r>
                        <a:rPr lang="en-GB" sz="1600" u="none" strike="noStrike" dirty="0">
                          <a:effectLst/>
                        </a:rPr>
                        <a:t>Manchester City         </a:t>
                      </a:r>
                      <a:r>
                        <a:rPr lang="en-GB" sz="1600" b="1" u="none" strike="noStrike" dirty="0">
                          <a:effectLst/>
                        </a:rPr>
                        <a:t>3, 4, 5, 8, 10, 11, 16, 17</a:t>
                      </a:r>
                      <a:endParaRPr lang="en-GB" sz="16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2650641620"/>
                  </a:ext>
                </a:extLst>
              </a:tr>
              <a:tr h="247770">
                <a:tc>
                  <a:txBody>
                    <a:bodyPr/>
                    <a:lstStyle/>
                    <a:p>
                      <a:pPr algn="l" fontAlgn="ctr"/>
                      <a:r>
                        <a:rPr lang="en-GB" sz="1600" u="none" strike="noStrike" dirty="0">
                          <a:effectLst/>
                        </a:rPr>
                        <a:t>Manchester United    </a:t>
                      </a:r>
                      <a:r>
                        <a:rPr lang="en-GB" sz="1600" b="1" u="none" strike="noStrike" dirty="0">
                          <a:effectLst/>
                        </a:rPr>
                        <a:t>1, 3, 4, 5, 8, 10, 11, 17</a:t>
                      </a:r>
                      <a:endParaRPr lang="en-GB" sz="16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3120325457"/>
                  </a:ext>
                </a:extLst>
              </a:tr>
              <a:tr h="236750">
                <a:tc>
                  <a:txBody>
                    <a:bodyPr/>
                    <a:lstStyle/>
                    <a:p>
                      <a:pPr algn="l" fontAlgn="ctr"/>
                      <a:r>
                        <a:rPr lang="en-GB" sz="1600" u="none" strike="noStrike" dirty="0">
                          <a:effectLst/>
                        </a:rPr>
                        <a:t>Newcastle United      </a:t>
                      </a:r>
                      <a:r>
                        <a:rPr lang="en-GB" sz="1600" b="1" u="none" strike="noStrike" dirty="0">
                          <a:effectLst/>
                        </a:rPr>
                        <a:t>3, 4, 5, 8, 10, 11, 16</a:t>
                      </a:r>
                      <a:endParaRPr lang="en-GB" sz="16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3442226695"/>
                  </a:ext>
                </a:extLst>
              </a:tr>
              <a:tr h="236750">
                <a:tc>
                  <a:txBody>
                    <a:bodyPr/>
                    <a:lstStyle/>
                    <a:p>
                      <a:pPr algn="l" fontAlgn="ctr"/>
                      <a:r>
                        <a:rPr lang="en-GB" sz="1600" u="none" strike="noStrike">
                          <a:effectLst/>
                        </a:rPr>
                        <a:t>Sheffield </a:t>
                      </a:r>
                      <a:r>
                        <a:rPr lang="en-GB" sz="1600" u="none" strike="noStrike" dirty="0">
                          <a:effectLst/>
                        </a:rPr>
                        <a:t>United          </a:t>
                      </a:r>
                      <a:r>
                        <a:rPr lang="en-GB" sz="1600" b="1" u="none" strike="noStrike" dirty="0">
                          <a:effectLst/>
                        </a:rPr>
                        <a:t>3, 4, 8, 10, 11, 16</a:t>
                      </a:r>
                      <a:endParaRPr lang="en-GB" sz="16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6754794"/>
                  </a:ext>
                </a:extLst>
              </a:tr>
              <a:tr h="303398">
                <a:tc>
                  <a:txBody>
                    <a:bodyPr/>
                    <a:lstStyle/>
                    <a:p>
                      <a:pPr algn="l" fontAlgn="ctr"/>
                      <a:r>
                        <a:rPr lang="en-GB" sz="1600" u="none" strike="noStrike" dirty="0">
                          <a:effectLst/>
                        </a:rPr>
                        <a:t>Southampton              </a:t>
                      </a:r>
                      <a:r>
                        <a:rPr lang="en-GB" sz="1600" b="1" u="none" strike="noStrike" dirty="0">
                          <a:effectLst/>
                        </a:rPr>
                        <a:t>3, 4, 8, 10, 11      </a:t>
                      </a:r>
                      <a:endParaRPr lang="en-GB" sz="16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4208125411"/>
                  </a:ext>
                </a:extLst>
              </a:tr>
              <a:tr h="236750">
                <a:tc>
                  <a:txBody>
                    <a:bodyPr/>
                    <a:lstStyle/>
                    <a:p>
                      <a:pPr algn="l" fontAlgn="ctr"/>
                      <a:r>
                        <a:rPr lang="en-GB" sz="1600" u="none" strike="noStrike" dirty="0">
                          <a:effectLst/>
                        </a:rPr>
                        <a:t>Tottenham Hotspur    </a:t>
                      </a:r>
                      <a:r>
                        <a:rPr lang="en-GB" sz="1600" b="1" u="none" strike="noStrike" dirty="0">
                          <a:effectLst/>
                        </a:rPr>
                        <a:t>3, 4, 8, 10, 11, 17</a:t>
                      </a:r>
                      <a:endParaRPr lang="en-GB" sz="16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3816005122"/>
                  </a:ext>
                </a:extLst>
              </a:tr>
              <a:tr h="236750">
                <a:tc>
                  <a:txBody>
                    <a:bodyPr/>
                    <a:lstStyle/>
                    <a:p>
                      <a:pPr algn="l" fontAlgn="ctr"/>
                      <a:r>
                        <a:rPr lang="en-GB" sz="1600" u="none" strike="noStrike" dirty="0">
                          <a:effectLst/>
                        </a:rPr>
                        <a:t>West Bromwich Albion  </a:t>
                      </a:r>
                      <a:r>
                        <a:rPr lang="en-GB" sz="1600" b="1" u="none" strike="noStrike" dirty="0">
                          <a:effectLst/>
                        </a:rPr>
                        <a:t>3, 4, 8, 10, 11</a:t>
                      </a:r>
                      <a:endParaRPr lang="en-GB" sz="16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539667693"/>
                  </a:ext>
                </a:extLst>
              </a:tr>
              <a:tr h="444909">
                <a:tc>
                  <a:txBody>
                    <a:bodyPr/>
                    <a:lstStyle/>
                    <a:p>
                      <a:pPr algn="l" fontAlgn="ctr"/>
                      <a:r>
                        <a:rPr lang="en-GB" sz="1600" u="none" strike="noStrike" dirty="0">
                          <a:effectLst/>
                        </a:rPr>
                        <a:t>West Ham United            </a:t>
                      </a:r>
                      <a:r>
                        <a:rPr lang="en-GB" sz="1600" b="1" u="none" strike="noStrike" dirty="0">
                          <a:effectLst/>
                        </a:rPr>
                        <a:t>1, 3, 4, 7, 10, 11, 16</a:t>
                      </a:r>
                      <a:endParaRPr lang="en-GB" sz="16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2444489036"/>
                  </a:ext>
                </a:extLst>
              </a:tr>
              <a:tr h="236750">
                <a:tc>
                  <a:txBody>
                    <a:bodyPr/>
                    <a:lstStyle/>
                    <a:p>
                      <a:pPr algn="l" fontAlgn="ctr"/>
                      <a:r>
                        <a:rPr lang="en-GB" sz="1600" u="none" strike="noStrike" dirty="0">
                          <a:effectLst/>
                        </a:rPr>
                        <a:t>Wolverhampton Wanderers  3, 4, 8, 1</a:t>
                      </a:r>
                      <a:endParaRPr lang="en-GB" sz="16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2505881228"/>
                  </a:ext>
                </a:extLst>
              </a:tr>
            </a:tbl>
          </a:graphicData>
        </a:graphic>
      </p:graphicFrame>
      <p:sp>
        <p:nvSpPr>
          <p:cNvPr id="5" name="TextBox 4">
            <a:extLst>
              <a:ext uri="{FF2B5EF4-FFF2-40B4-BE49-F238E27FC236}">
                <a16:creationId xmlns:a16="http://schemas.microsoft.com/office/drawing/2014/main" id="{EAE1B93C-1DE3-46C1-93BB-3F5C98D3B391}"/>
              </a:ext>
            </a:extLst>
          </p:cNvPr>
          <p:cNvSpPr txBox="1"/>
          <p:nvPr/>
        </p:nvSpPr>
        <p:spPr>
          <a:xfrm>
            <a:off x="612949" y="477186"/>
            <a:ext cx="4612194" cy="369332"/>
          </a:xfrm>
          <a:prstGeom prst="rect">
            <a:avLst/>
          </a:prstGeom>
          <a:noFill/>
        </p:spPr>
        <p:txBody>
          <a:bodyPr wrap="square" rtlCol="0">
            <a:spAutoFit/>
          </a:bodyPr>
          <a:lstStyle/>
          <a:p>
            <a:r>
              <a:rPr lang="en-GB" dirty="0"/>
              <a:t>CLUBS                SDG Goals  Addressed</a:t>
            </a:r>
          </a:p>
        </p:txBody>
      </p:sp>
      <p:sp>
        <p:nvSpPr>
          <p:cNvPr id="6" name="TextBox 5">
            <a:extLst>
              <a:ext uri="{FF2B5EF4-FFF2-40B4-BE49-F238E27FC236}">
                <a16:creationId xmlns:a16="http://schemas.microsoft.com/office/drawing/2014/main" id="{7C60D6BF-602E-47FB-9545-35666542DB5D}"/>
              </a:ext>
            </a:extLst>
          </p:cNvPr>
          <p:cNvSpPr txBox="1"/>
          <p:nvPr/>
        </p:nvSpPr>
        <p:spPr>
          <a:xfrm>
            <a:off x="5657222" y="1821322"/>
            <a:ext cx="6412524" cy="4801314"/>
          </a:xfrm>
          <a:prstGeom prst="rect">
            <a:avLst/>
          </a:prstGeom>
          <a:noFill/>
        </p:spPr>
        <p:txBody>
          <a:bodyPr wrap="square" rtlCol="0">
            <a:spAutoFit/>
          </a:bodyPr>
          <a:lstStyle/>
          <a:p>
            <a:r>
              <a:rPr lang="en-GB" dirty="0"/>
              <a:t>1: NO POVERTY       6</a:t>
            </a:r>
          </a:p>
          <a:p>
            <a:r>
              <a:rPr lang="en-GB" dirty="0"/>
              <a:t>2: ZERO HUNGER    0				</a:t>
            </a:r>
          </a:p>
          <a:p>
            <a:r>
              <a:rPr lang="en-GB" dirty="0"/>
              <a:t>3: HEALTH &amp; WELLBEING   18</a:t>
            </a:r>
          </a:p>
          <a:p>
            <a:r>
              <a:rPr lang="en-GB" dirty="0"/>
              <a:t>4: QUALITY EDUCATION     19</a:t>
            </a:r>
          </a:p>
          <a:p>
            <a:r>
              <a:rPr lang="en-GB" dirty="0"/>
              <a:t>5: GENDER EQUALITY            7</a:t>
            </a:r>
          </a:p>
          <a:p>
            <a:r>
              <a:rPr lang="en-GB" dirty="0"/>
              <a:t>6: CLEAN WATER &amp; SANITATION   0</a:t>
            </a:r>
          </a:p>
          <a:p>
            <a:r>
              <a:rPr lang="en-GB" dirty="0"/>
              <a:t>7: AFFORDABLE CLEAN ENERGY   1</a:t>
            </a:r>
          </a:p>
          <a:p>
            <a:r>
              <a:rPr lang="en-GB" dirty="0"/>
              <a:t>8: DECENT WORK &amp; ECONOMIC GROWTH 15</a:t>
            </a:r>
          </a:p>
          <a:p>
            <a:r>
              <a:rPr lang="en-GB" dirty="0"/>
              <a:t>9: INDUSTRY INNOVATION INFRASTRUCTURE  0</a:t>
            </a:r>
          </a:p>
          <a:p>
            <a:r>
              <a:rPr lang="en-GB" dirty="0"/>
              <a:t>10: REDUCED INEQUALITIES 17</a:t>
            </a:r>
          </a:p>
          <a:p>
            <a:r>
              <a:rPr lang="en-GB" dirty="0"/>
              <a:t>11: SUSTAINABLE CITIES AND COMMUNITIES 15</a:t>
            </a:r>
          </a:p>
          <a:p>
            <a:r>
              <a:rPr lang="en-GB" dirty="0"/>
              <a:t>12: RESPONSIBLE PRODUCTION &amp; CONSUMPTION 0</a:t>
            </a:r>
          </a:p>
          <a:p>
            <a:r>
              <a:rPr lang="en-GB" dirty="0"/>
              <a:t>13: CLIMATE ACTION 0</a:t>
            </a:r>
          </a:p>
          <a:p>
            <a:r>
              <a:rPr lang="en-GB" dirty="0"/>
              <a:t>14: LIFE BELOW WATER 0</a:t>
            </a:r>
          </a:p>
          <a:p>
            <a:r>
              <a:rPr lang="en-GB" dirty="0"/>
              <a:t>15: LIFE ON LAND 0</a:t>
            </a:r>
          </a:p>
          <a:p>
            <a:r>
              <a:rPr lang="en-GB" dirty="0"/>
              <a:t>16: PEACE JUSTICE STRONG INSTITUTIONS 9</a:t>
            </a:r>
          </a:p>
          <a:p>
            <a:r>
              <a:rPr lang="en-GB" dirty="0"/>
              <a:t>17: PARTNERSHIPS FOR THE GOALS 8</a:t>
            </a:r>
          </a:p>
        </p:txBody>
      </p:sp>
      <p:sp>
        <p:nvSpPr>
          <p:cNvPr id="7" name="TextBox 6">
            <a:extLst>
              <a:ext uri="{FF2B5EF4-FFF2-40B4-BE49-F238E27FC236}">
                <a16:creationId xmlns:a16="http://schemas.microsoft.com/office/drawing/2014/main" id="{597A4E64-B38F-4871-A254-C474ACD0727D}"/>
              </a:ext>
            </a:extLst>
          </p:cNvPr>
          <p:cNvSpPr txBox="1"/>
          <p:nvPr/>
        </p:nvSpPr>
        <p:spPr>
          <a:xfrm>
            <a:off x="6270171" y="1156045"/>
            <a:ext cx="5647174" cy="369332"/>
          </a:xfrm>
          <a:prstGeom prst="rect">
            <a:avLst/>
          </a:prstGeom>
          <a:noFill/>
        </p:spPr>
        <p:txBody>
          <a:bodyPr wrap="square" rtlCol="0">
            <a:spAutoFit/>
          </a:bodyPr>
          <a:lstStyle/>
          <a:p>
            <a:r>
              <a:rPr lang="en-GB" dirty="0"/>
              <a:t>Number of clubs addressing each goal </a:t>
            </a:r>
          </a:p>
        </p:txBody>
      </p:sp>
    </p:spTree>
    <p:extLst>
      <p:ext uri="{BB962C8B-B14F-4D97-AF65-F5344CB8AC3E}">
        <p14:creationId xmlns:p14="http://schemas.microsoft.com/office/powerpoint/2010/main" val="15939945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95CCBA0-DE87-4B83-9B7E-635DA660C0B7}"/>
              </a:ext>
            </a:extLst>
          </p:cNvPr>
          <p:cNvSpPr>
            <a:spLocks noGrp="1"/>
          </p:cNvSpPr>
          <p:nvPr>
            <p:ph type="body" sz="quarter" idx="10"/>
          </p:nvPr>
        </p:nvSpPr>
        <p:spPr>
          <a:xfrm>
            <a:off x="2522322" y="392218"/>
            <a:ext cx="9292606" cy="1342314"/>
          </a:xfrm>
        </p:spPr>
        <p:txBody>
          <a:bodyPr>
            <a:normAutofit fontScale="92500" lnSpcReduction="10000"/>
          </a:bodyPr>
          <a:lstStyle/>
          <a:p>
            <a:r>
              <a:rPr lang="en-GB" sz="3200" dirty="0"/>
              <a:t>3. The personal space – human relationships – values based football</a:t>
            </a:r>
          </a:p>
          <a:p>
            <a:r>
              <a:rPr lang="en-GB" sz="3200" dirty="0"/>
              <a:t>Barcelona Foundation Case Study</a:t>
            </a:r>
          </a:p>
        </p:txBody>
      </p:sp>
      <p:sp>
        <p:nvSpPr>
          <p:cNvPr id="6" name="TextBox 5">
            <a:extLst>
              <a:ext uri="{FF2B5EF4-FFF2-40B4-BE49-F238E27FC236}">
                <a16:creationId xmlns:a16="http://schemas.microsoft.com/office/drawing/2014/main" id="{4480AEF3-760D-4B6A-8ED2-E4D4FE881D88}"/>
              </a:ext>
            </a:extLst>
          </p:cNvPr>
          <p:cNvSpPr txBox="1"/>
          <p:nvPr/>
        </p:nvSpPr>
        <p:spPr>
          <a:xfrm>
            <a:off x="1906572" y="2069304"/>
            <a:ext cx="5143500" cy="3416320"/>
          </a:xfrm>
          <a:prstGeom prst="rect">
            <a:avLst/>
          </a:prstGeom>
          <a:noFill/>
        </p:spPr>
        <p:txBody>
          <a:bodyPr wrap="square">
            <a:spAutoFit/>
          </a:bodyPr>
          <a:lstStyle/>
          <a:p>
            <a:r>
              <a:rPr lang="en-GB" dirty="0"/>
              <a:t>Club embedded in the history of the city of Barcelona and Catalonia</a:t>
            </a:r>
          </a:p>
          <a:p>
            <a:r>
              <a:rPr lang="en-GB" dirty="0"/>
              <a:t>Focal point for symbolic resistance to fascism and the dictatorship of Franco</a:t>
            </a:r>
          </a:p>
          <a:p>
            <a:r>
              <a:rPr lang="en-GB" dirty="0"/>
              <a:t> 2006 - The </a:t>
            </a:r>
            <a:r>
              <a:rPr lang="en-GB" dirty="0" err="1"/>
              <a:t>Fundació</a:t>
            </a:r>
            <a:r>
              <a:rPr lang="en-GB" dirty="0"/>
              <a:t> and FC Barcelona signed a global alliance with </a:t>
            </a:r>
            <a:r>
              <a:rPr lang="en-GB" dirty="0" err="1"/>
              <a:t>Unicef</a:t>
            </a:r>
            <a:r>
              <a:rPr lang="en-GB" dirty="0"/>
              <a:t> in order to make a contribution over five years to the Millennium Development Goals (MDGs), to support the United Nations Organisation’s humanitarian aid projects around the world, and currently 2030 Agenda for Sustainable Development – the Sustainable Development Goals</a:t>
            </a:r>
          </a:p>
        </p:txBody>
      </p:sp>
      <p:pic>
        <p:nvPicPr>
          <p:cNvPr id="7" name="Picture 2">
            <a:extLst>
              <a:ext uri="{FF2B5EF4-FFF2-40B4-BE49-F238E27FC236}">
                <a16:creationId xmlns:a16="http://schemas.microsoft.com/office/drawing/2014/main" id="{8EF23813-8305-4574-ACC3-BFDA9EDC3ACC}"/>
              </a:ext>
            </a:extLst>
          </p:cNvPr>
          <p:cNvPicPr>
            <a:picLocks noChangeAspect="1" noChangeArrowheads="1"/>
          </p:cNvPicPr>
          <p:nvPr/>
        </p:nvPicPr>
        <p:blipFill>
          <a:blip r:embed="rId2"/>
          <a:srcRect/>
          <a:stretch>
            <a:fillRect/>
          </a:stretch>
        </p:blipFill>
        <p:spPr bwMode="auto">
          <a:xfrm>
            <a:off x="3825908" y="5485624"/>
            <a:ext cx="5143500" cy="1214438"/>
          </a:xfrm>
          <a:prstGeom prst="rect">
            <a:avLst/>
          </a:prstGeom>
          <a:noFill/>
          <a:ln w="9525">
            <a:noFill/>
            <a:miter lim="800000"/>
            <a:headEnd/>
            <a:tailEnd/>
          </a:ln>
        </p:spPr>
      </p:pic>
      <p:sp>
        <p:nvSpPr>
          <p:cNvPr id="9" name="TextBox 8">
            <a:extLst>
              <a:ext uri="{FF2B5EF4-FFF2-40B4-BE49-F238E27FC236}">
                <a16:creationId xmlns:a16="http://schemas.microsoft.com/office/drawing/2014/main" id="{C6D46B78-FA9B-4D77-9E78-962FDE67710F}"/>
              </a:ext>
            </a:extLst>
          </p:cNvPr>
          <p:cNvSpPr txBox="1"/>
          <p:nvPr/>
        </p:nvSpPr>
        <p:spPr>
          <a:xfrm>
            <a:off x="7466029" y="2234153"/>
            <a:ext cx="3289955" cy="3139321"/>
          </a:xfrm>
          <a:prstGeom prst="rect">
            <a:avLst/>
          </a:prstGeom>
          <a:noFill/>
        </p:spPr>
        <p:txBody>
          <a:bodyPr wrap="square" rtlCol="0">
            <a:spAutoFit/>
          </a:bodyPr>
          <a:lstStyle/>
          <a:p>
            <a:r>
              <a:rPr lang="en-GB" dirty="0"/>
              <a:t>FIVE VALUES GUIDE THE APPRPROACH OF THE FOUNDATION AND OF THE CLUB</a:t>
            </a:r>
          </a:p>
          <a:p>
            <a:endParaRPr lang="en-GB" dirty="0"/>
          </a:p>
          <a:p>
            <a:pPr algn="ctr"/>
            <a:r>
              <a:rPr lang="en-GB" b="1" dirty="0"/>
              <a:t>TEAM WORK</a:t>
            </a:r>
          </a:p>
          <a:p>
            <a:pPr algn="ctr"/>
            <a:r>
              <a:rPr lang="en-GB" b="1" dirty="0"/>
              <a:t>RESPECT</a:t>
            </a:r>
          </a:p>
          <a:p>
            <a:pPr algn="ctr"/>
            <a:r>
              <a:rPr lang="en-GB" b="1" dirty="0"/>
              <a:t>EFFORT</a:t>
            </a:r>
          </a:p>
          <a:p>
            <a:pPr algn="ctr"/>
            <a:r>
              <a:rPr lang="en-GB" b="1" dirty="0"/>
              <a:t>AMBITION</a:t>
            </a:r>
          </a:p>
          <a:p>
            <a:pPr algn="ctr"/>
            <a:r>
              <a:rPr lang="en-GB" b="1" dirty="0"/>
              <a:t>HUMILITY</a:t>
            </a:r>
          </a:p>
          <a:p>
            <a:endParaRPr lang="en-GB" dirty="0"/>
          </a:p>
        </p:txBody>
      </p:sp>
    </p:spTree>
    <p:extLst>
      <p:ext uri="{BB962C8B-B14F-4D97-AF65-F5344CB8AC3E}">
        <p14:creationId xmlns:p14="http://schemas.microsoft.com/office/powerpoint/2010/main" val="21224044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9119963-9799-4D6E-BB4D-8DDDDEBF5680}"/>
              </a:ext>
            </a:extLst>
          </p:cNvPr>
          <p:cNvSpPr>
            <a:spLocks noGrp="1"/>
          </p:cNvSpPr>
          <p:nvPr>
            <p:ph type="body" sz="quarter" idx="10"/>
          </p:nvPr>
        </p:nvSpPr>
        <p:spPr/>
        <p:txBody>
          <a:bodyPr>
            <a:normAutofit fontScale="55000" lnSpcReduction="20000"/>
          </a:bodyPr>
          <a:lstStyle/>
          <a:p>
            <a:r>
              <a:rPr lang="en-GB" dirty="0"/>
              <a:t>Discussion – how does this apply to Thailand</a:t>
            </a:r>
          </a:p>
        </p:txBody>
      </p:sp>
      <p:sp>
        <p:nvSpPr>
          <p:cNvPr id="4" name="TextBox 3">
            <a:extLst>
              <a:ext uri="{FF2B5EF4-FFF2-40B4-BE49-F238E27FC236}">
                <a16:creationId xmlns:a16="http://schemas.microsoft.com/office/drawing/2014/main" id="{B167B8A2-3D47-491B-9EA7-61DE4E173AED}"/>
              </a:ext>
            </a:extLst>
          </p:cNvPr>
          <p:cNvSpPr txBox="1"/>
          <p:nvPr/>
        </p:nvSpPr>
        <p:spPr>
          <a:xfrm>
            <a:off x="3155182" y="1577591"/>
            <a:ext cx="7686989" cy="5355312"/>
          </a:xfrm>
          <a:prstGeom prst="rect">
            <a:avLst/>
          </a:prstGeom>
          <a:noFill/>
        </p:spPr>
        <p:txBody>
          <a:bodyPr wrap="square" rtlCol="0">
            <a:spAutoFit/>
          </a:bodyPr>
          <a:lstStyle/>
          <a:p>
            <a:pPr marL="228600" algn="l"/>
            <a:r>
              <a:rPr lang="en-GB" b="0" i="0" dirty="0">
                <a:solidFill>
                  <a:srgbClr val="222222"/>
                </a:solidFill>
                <a:effectLst/>
                <a:latin typeface="Arial" panose="020B0604020202020204" pitchFamily="34" charset="0"/>
              </a:rPr>
              <a:t>Thailand has  collective experiences of the “positive” role of football, </a:t>
            </a:r>
          </a:p>
          <a:p>
            <a:pPr marL="228600" algn="l"/>
            <a:endParaRPr lang="en-GB" dirty="0">
              <a:solidFill>
                <a:srgbClr val="222222"/>
              </a:solidFill>
              <a:latin typeface="Arial" panose="020B0604020202020204" pitchFamily="34" charset="0"/>
            </a:endParaRPr>
          </a:p>
          <a:p>
            <a:pPr marL="228600" algn="l"/>
            <a:r>
              <a:rPr lang="en-GB" b="0" i="0" dirty="0">
                <a:solidFill>
                  <a:srgbClr val="222222"/>
                </a:solidFill>
                <a:effectLst/>
                <a:latin typeface="Arial" panose="020B0604020202020204" pitchFamily="34" charset="0"/>
              </a:rPr>
              <a:t>The case of 13 Wild Boars – the football team rescued from the cave</a:t>
            </a:r>
          </a:p>
          <a:p>
            <a:pPr marL="228600" algn="l"/>
            <a:endParaRPr lang="en-GB" b="0" i="0" dirty="0">
              <a:solidFill>
                <a:srgbClr val="222222"/>
              </a:solidFill>
              <a:effectLst/>
              <a:latin typeface="Arial" panose="020B0604020202020204" pitchFamily="34" charset="0"/>
            </a:endParaRPr>
          </a:p>
          <a:p>
            <a:pPr marL="228600" algn="l"/>
            <a:r>
              <a:rPr lang="en-GB" dirty="0">
                <a:solidFill>
                  <a:srgbClr val="222222"/>
                </a:solidFill>
                <a:latin typeface="Arial" panose="020B0604020202020204" pitchFamily="34" charset="0"/>
              </a:rPr>
              <a:t>Regionally, the 2002 World Cup, co- hosted by Japan and K</a:t>
            </a:r>
            <a:r>
              <a:rPr lang="en-GB" b="0" i="0" dirty="0">
                <a:solidFill>
                  <a:srgbClr val="222222"/>
                </a:solidFill>
                <a:effectLst/>
                <a:latin typeface="Arial" panose="020B0604020202020204" pitchFamily="34" charset="0"/>
              </a:rPr>
              <a:t>orea-  a very unique event</a:t>
            </a:r>
          </a:p>
          <a:p>
            <a:pPr marL="228600" algn="l"/>
            <a:endParaRPr lang="en-GB" b="0" i="0" dirty="0">
              <a:solidFill>
                <a:srgbClr val="222222"/>
              </a:solidFill>
              <a:effectLst/>
              <a:latin typeface="Arial" panose="020B0604020202020204" pitchFamily="34" charset="0"/>
            </a:endParaRPr>
          </a:p>
          <a:p>
            <a:pPr marL="228600" algn="l"/>
            <a:r>
              <a:rPr lang="en-GB" dirty="0">
                <a:solidFill>
                  <a:srgbClr val="222222"/>
                </a:solidFill>
                <a:latin typeface="Arial" panose="020B0604020202020204" pitchFamily="34" charset="0"/>
              </a:rPr>
              <a:t>The ASEAN </a:t>
            </a:r>
            <a:r>
              <a:rPr lang="en-GB" b="0" i="0" dirty="0">
                <a:solidFill>
                  <a:srgbClr val="222222"/>
                </a:solidFill>
                <a:effectLst/>
                <a:latin typeface="Arial" panose="020B0604020202020204" pitchFamily="34" charset="0"/>
              </a:rPr>
              <a:t>bid for the 2034 World Cup</a:t>
            </a:r>
          </a:p>
          <a:p>
            <a:pPr marL="228600" algn="l"/>
            <a:endParaRPr lang="en-GB" dirty="0">
              <a:solidFill>
                <a:srgbClr val="222222"/>
              </a:solidFill>
              <a:latin typeface="Arial" panose="020B0604020202020204" pitchFamily="34" charset="0"/>
            </a:endParaRPr>
          </a:p>
          <a:p>
            <a:pPr marL="228600"/>
            <a:r>
              <a:rPr lang="en-GB" b="0" i="0" dirty="0">
                <a:solidFill>
                  <a:srgbClr val="222222"/>
                </a:solidFill>
                <a:effectLst/>
                <a:latin typeface="Arial" panose="020B0604020202020204" pitchFamily="34" charset="0"/>
              </a:rPr>
              <a:t>The existence of organise</a:t>
            </a:r>
            <a:r>
              <a:rPr lang="en-GB" dirty="0">
                <a:solidFill>
                  <a:srgbClr val="222222"/>
                </a:solidFill>
                <a:latin typeface="Arial" panose="020B0604020202020204" pitchFamily="34" charset="0"/>
              </a:rPr>
              <a:t>d football </a:t>
            </a:r>
            <a:r>
              <a:rPr lang="en-GB" b="0" i="0" dirty="0">
                <a:solidFill>
                  <a:srgbClr val="222222"/>
                </a:solidFill>
                <a:effectLst/>
                <a:latin typeface="Arial" panose="020B0604020202020204" pitchFamily="34" charset="0"/>
              </a:rPr>
              <a:t>in most of the 77 provinces of Thailand – football is the most popular sport in Thailand. Thai FA founded by King Rama VI in 1916 and Thailand has been a member of FIFA since 1925</a:t>
            </a:r>
          </a:p>
          <a:p>
            <a:pPr marL="228600" algn="l"/>
            <a:endParaRPr lang="en-GB" b="0" i="0" dirty="0">
              <a:solidFill>
                <a:srgbClr val="222222"/>
              </a:solidFill>
              <a:effectLst/>
              <a:latin typeface="Arial" panose="020B0604020202020204" pitchFamily="34" charset="0"/>
            </a:endParaRPr>
          </a:p>
          <a:p>
            <a:pPr marL="228600" algn="l"/>
            <a:r>
              <a:rPr lang="en-GB" dirty="0">
                <a:solidFill>
                  <a:srgbClr val="222222"/>
                </a:solidFill>
                <a:latin typeface="Arial" panose="020B0604020202020204" pitchFamily="34" charset="0"/>
              </a:rPr>
              <a:t>The general widespread popularity of f</a:t>
            </a:r>
            <a:r>
              <a:rPr lang="en-GB" b="0" i="0" dirty="0">
                <a:solidFill>
                  <a:srgbClr val="222222"/>
                </a:solidFill>
                <a:effectLst/>
                <a:latin typeface="Arial" panose="020B0604020202020204" pitchFamily="34" charset="0"/>
              </a:rPr>
              <a:t>ootball among young people  in Thailand and in the Deep South provinces. See the programmes of </a:t>
            </a:r>
            <a:r>
              <a:rPr lang="en-GB" b="0" i="0" dirty="0" err="1">
                <a:solidFill>
                  <a:srgbClr val="222222"/>
                </a:solidFill>
                <a:effectLst/>
                <a:latin typeface="Arial" panose="020B0604020202020204" pitchFamily="34" charset="0"/>
              </a:rPr>
              <a:t>FootballPlus</a:t>
            </a:r>
            <a:r>
              <a:rPr lang="en-GB" b="0" i="0" dirty="0">
                <a:solidFill>
                  <a:srgbClr val="222222"/>
                </a:solidFill>
                <a:effectLst/>
                <a:latin typeface="Arial" panose="020B0604020202020204" pitchFamily="34" charset="0"/>
              </a:rPr>
              <a:t> teaching values based training in Pattani </a:t>
            </a:r>
          </a:p>
          <a:p>
            <a:pPr marL="228600" algn="l"/>
            <a:endParaRPr lang="en-GB" dirty="0">
              <a:solidFill>
                <a:srgbClr val="222222"/>
              </a:solidFill>
              <a:latin typeface="Arial" panose="020B0604020202020204" pitchFamily="34" charset="0"/>
            </a:endParaRPr>
          </a:p>
          <a:p>
            <a:endParaRPr lang="en-GB" dirty="0"/>
          </a:p>
        </p:txBody>
      </p:sp>
      <p:pic>
        <p:nvPicPr>
          <p:cNvPr id="6" name="Picture 5" descr="Logo&#10;&#10;Description automatically generated">
            <a:hlinkClick r:id="rId2"/>
            <a:extLst>
              <a:ext uri="{FF2B5EF4-FFF2-40B4-BE49-F238E27FC236}">
                <a16:creationId xmlns:a16="http://schemas.microsoft.com/office/drawing/2014/main" id="{812F5152-BA57-4C89-AF34-60EDC94DBE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972" y="1185705"/>
            <a:ext cx="2896342" cy="3336175"/>
          </a:xfrm>
          <a:prstGeom prst="rect">
            <a:avLst/>
          </a:prstGeom>
        </p:spPr>
      </p:pic>
    </p:spTree>
    <p:extLst>
      <p:ext uri="{BB962C8B-B14F-4D97-AF65-F5344CB8AC3E}">
        <p14:creationId xmlns:p14="http://schemas.microsoft.com/office/powerpoint/2010/main" val="214943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81779DE-6E1C-40F2-AE37-E15625DE476B}"/>
              </a:ext>
            </a:extLst>
          </p:cNvPr>
          <p:cNvSpPr txBox="1"/>
          <p:nvPr/>
        </p:nvSpPr>
        <p:spPr>
          <a:xfrm>
            <a:off x="1245996" y="612949"/>
            <a:ext cx="9756949" cy="12003286"/>
          </a:xfrm>
          <a:prstGeom prst="rect">
            <a:avLst/>
          </a:prstGeom>
          <a:noFill/>
        </p:spPr>
        <p:txBody>
          <a:bodyPr wrap="square" rtlCol="0">
            <a:spAutoFit/>
          </a:bodyPr>
          <a:lstStyle/>
          <a:p>
            <a:r>
              <a:rPr lang="en-GB" dirty="0"/>
              <a:t>Total Number for Each </a:t>
            </a:r>
            <a:r>
              <a:rPr lang="en-GB"/>
              <a:t>Goal -   all </a:t>
            </a:r>
            <a:r>
              <a:rPr lang="en-GB" dirty="0"/>
              <a:t>clubs</a:t>
            </a:r>
          </a:p>
          <a:p>
            <a:endParaRPr lang="en-GB" dirty="0"/>
          </a:p>
          <a:p>
            <a:r>
              <a:rPr lang="en-GB" dirty="0"/>
              <a:t>4: QUALITY EDUCATION     				19</a:t>
            </a:r>
          </a:p>
          <a:p>
            <a:r>
              <a:rPr lang="en-GB" dirty="0"/>
              <a:t>3: HEALTH &amp; WELLBEING   				18</a:t>
            </a:r>
          </a:p>
          <a:p>
            <a:r>
              <a:rPr lang="en-GB" dirty="0"/>
              <a:t>10: REDUCED INEQUALITIES 				17</a:t>
            </a:r>
          </a:p>
          <a:p>
            <a:r>
              <a:rPr lang="en-GB" dirty="0"/>
              <a:t>8: DECENT WORK &amp; ECONOMIC GROWTH 		15</a:t>
            </a:r>
          </a:p>
          <a:p>
            <a:r>
              <a:rPr lang="en-GB" dirty="0"/>
              <a:t>11: SUSTAINABLE CITIES AND COMMUNITIES        	15</a:t>
            </a:r>
          </a:p>
          <a:p>
            <a:r>
              <a:rPr lang="en-GB" dirty="0"/>
              <a:t>16: PEACE JUSTICE STRONG INSTITUTIONS               	 9</a:t>
            </a:r>
          </a:p>
          <a:p>
            <a:r>
              <a:rPr lang="en-GB" dirty="0"/>
              <a:t>17: PARTNERSHIPS FOR THE GOALS                             	 8</a:t>
            </a:r>
          </a:p>
          <a:p>
            <a:r>
              <a:rPr lang="en-GB" dirty="0"/>
              <a:t>5: GENDER EQUALITY                                                        	 7</a:t>
            </a:r>
          </a:p>
          <a:p>
            <a:r>
              <a:rPr lang="en-GB" dirty="0"/>
              <a:t>1: NO POVERTY                                                                    	 6</a:t>
            </a:r>
          </a:p>
          <a:p>
            <a:r>
              <a:rPr lang="en-GB" dirty="0"/>
              <a:t>7: AFFORDABLE CLEAN ENERGY                                   	 1</a:t>
            </a:r>
          </a:p>
          <a:p>
            <a:r>
              <a:rPr lang="en-GB" dirty="0"/>
              <a:t>2: ZERO HUNGER                                                                 	 0</a:t>
            </a:r>
          </a:p>
          <a:p>
            <a:r>
              <a:rPr lang="en-GB" dirty="0"/>
              <a:t>6: CLEAN WATER &amp; SANITATION                                    	 0</a:t>
            </a:r>
          </a:p>
          <a:p>
            <a:r>
              <a:rPr lang="en-GB" dirty="0"/>
              <a:t>9: INDUSTRY INNOVATION INFRASTRUCTURE          	 0</a:t>
            </a:r>
          </a:p>
          <a:p>
            <a:r>
              <a:rPr lang="en-GB" dirty="0"/>
              <a:t>12: RESPONSIBLE PRODUCTION &amp; CONSUMPTION   	 0</a:t>
            </a:r>
          </a:p>
          <a:p>
            <a:r>
              <a:rPr lang="en-GB" dirty="0"/>
              <a:t>13: CLIMATE ACTION                                                           	 0</a:t>
            </a:r>
          </a:p>
          <a:p>
            <a:r>
              <a:rPr lang="en-GB" dirty="0"/>
              <a:t>14: LIFE BELOW WATER                                                        	 0</a:t>
            </a:r>
          </a:p>
          <a:p>
            <a:r>
              <a:rPr lang="en-GB" dirty="0"/>
              <a:t>15: LIFE ON LAND 					 0</a:t>
            </a:r>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41949015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0B3A5D6-8310-4AB5-BC62-389BF71D6F4F}"/>
              </a:ext>
            </a:extLst>
          </p:cNvPr>
          <p:cNvSpPr txBox="1"/>
          <p:nvPr/>
        </p:nvSpPr>
        <p:spPr>
          <a:xfrm>
            <a:off x="2451371" y="252919"/>
            <a:ext cx="6138153" cy="369332"/>
          </a:xfrm>
          <a:prstGeom prst="rect">
            <a:avLst/>
          </a:prstGeom>
          <a:noFill/>
        </p:spPr>
        <p:txBody>
          <a:bodyPr wrap="square" rtlCol="0">
            <a:spAutoFit/>
          </a:bodyPr>
          <a:lstStyle/>
          <a:p>
            <a:r>
              <a:rPr lang="en-GB" dirty="0"/>
              <a:t>                                   Group Discussion</a:t>
            </a:r>
          </a:p>
        </p:txBody>
      </p:sp>
      <p:sp>
        <p:nvSpPr>
          <p:cNvPr id="3" name="TextBox 2">
            <a:extLst>
              <a:ext uri="{FF2B5EF4-FFF2-40B4-BE49-F238E27FC236}">
                <a16:creationId xmlns:a16="http://schemas.microsoft.com/office/drawing/2014/main" id="{BA269CD1-65C3-46E5-96D0-B3878BEAF516}"/>
              </a:ext>
            </a:extLst>
          </p:cNvPr>
          <p:cNvSpPr txBox="1"/>
          <p:nvPr/>
        </p:nvSpPr>
        <p:spPr>
          <a:xfrm>
            <a:off x="554477" y="875489"/>
            <a:ext cx="10690698" cy="6463308"/>
          </a:xfrm>
          <a:prstGeom prst="rect">
            <a:avLst/>
          </a:prstGeom>
          <a:noFill/>
        </p:spPr>
        <p:txBody>
          <a:bodyPr wrap="square" rtlCol="0">
            <a:spAutoFit/>
          </a:bodyPr>
          <a:lstStyle/>
          <a:p>
            <a:r>
              <a:rPr lang="en-GB" sz="1800" b="0" i="0" u="none" strike="noStrike" dirty="0">
                <a:solidFill>
                  <a:srgbClr val="000000"/>
                </a:solidFill>
                <a:effectLst/>
                <a:latin typeface="Calibri" panose="020F0502020204030204" pitchFamily="34" charset="0"/>
              </a:rPr>
              <a:t>Social inclusi</a:t>
            </a:r>
            <a:r>
              <a:rPr lang="en-GB" dirty="0">
                <a:solidFill>
                  <a:srgbClr val="000000"/>
                </a:solidFill>
                <a:latin typeface="Calibri" panose="020F0502020204030204" pitchFamily="34" charset="0"/>
              </a:rPr>
              <a:t>on, diversity, equality</a:t>
            </a:r>
            <a:endParaRPr lang="en-GB" sz="1800" b="0" i="0" u="none" strike="noStrike" dirty="0">
              <a:solidFill>
                <a:srgbClr val="000000"/>
              </a:solidFill>
              <a:effectLst/>
              <a:latin typeface="Calibri" panose="020F0502020204030204" pitchFamily="34" charset="0"/>
            </a:endParaRPr>
          </a:p>
          <a:p>
            <a:r>
              <a:rPr lang="en-GB" dirty="0">
                <a:solidFill>
                  <a:srgbClr val="000000"/>
                </a:solidFill>
                <a:latin typeface="Calibri" panose="020F0502020204030204" pitchFamily="34" charset="0"/>
              </a:rPr>
              <a:t>Gender equality </a:t>
            </a:r>
          </a:p>
          <a:p>
            <a:r>
              <a:rPr lang="en-GB" dirty="0">
                <a:solidFill>
                  <a:srgbClr val="000000"/>
                </a:solidFill>
                <a:latin typeface="Calibri" panose="020F0502020204030204" pitchFamily="34" charset="0"/>
              </a:rPr>
              <a:t>LGBTQ+ issues</a:t>
            </a:r>
          </a:p>
          <a:p>
            <a:r>
              <a:rPr lang="en-GB" dirty="0">
                <a:solidFill>
                  <a:srgbClr val="000000"/>
                </a:solidFill>
                <a:latin typeface="Calibri" panose="020F0502020204030204" pitchFamily="34" charset="0"/>
              </a:rPr>
              <a:t>Refugees Asylum Seekers IDPs</a:t>
            </a:r>
          </a:p>
          <a:p>
            <a:r>
              <a:rPr lang="en-GB" dirty="0">
                <a:solidFill>
                  <a:srgbClr val="000000"/>
                </a:solidFill>
                <a:latin typeface="Calibri" panose="020F0502020204030204" pitchFamily="34" charset="0"/>
              </a:rPr>
              <a:t>Child trafficking through football</a:t>
            </a:r>
          </a:p>
          <a:p>
            <a:r>
              <a:rPr lang="en-GB" sz="1800" b="0" i="0" u="none" strike="noStrike" dirty="0">
                <a:solidFill>
                  <a:srgbClr val="000000"/>
                </a:solidFill>
                <a:effectLst/>
                <a:latin typeface="Calibri" panose="020F0502020204030204" pitchFamily="34" charset="0"/>
              </a:rPr>
              <a:t>Environment Climate Change</a:t>
            </a:r>
            <a:r>
              <a:rPr lang="en-GB" dirty="0"/>
              <a:t> </a:t>
            </a:r>
            <a:endParaRPr lang="en-GB" dirty="0">
              <a:solidFill>
                <a:srgbClr val="000000"/>
              </a:solidFill>
              <a:latin typeface="Calibri" panose="020F0502020204030204" pitchFamily="34" charset="0"/>
            </a:endParaRPr>
          </a:p>
          <a:p>
            <a:r>
              <a:rPr lang="en-GB" sz="1800" b="0" i="0" u="none" strike="noStrike" dirty="0">
                <a:solidFill>
                  <a:srgbClr val="000000"/>
                </a:solidFill>
                <a:effectLst/>
                <a:latin typeface="Calibri" panose="020F0502020204030204" pitchFamily="34" charset="0"/>
              </a:rPr>
              <a:t>Training in Conflict Resolution</a:t>
            </a:r>
            <a:r>
              <a:rPr lang="en-GB" dirty="0"/>
              <a:t> Skills (preventing conflict)</a:t>
            </a:r>
          </a:p>
          <a:p>
            <a:r>
              <a:rPr lang="en-GB" dirty="0"/>
              <a:t>Training is skills for positive peacebuilding (building peace)</a:t>
            </a:r>
          </a:p>
          <a:p>
            <a:r>
              <a:rPr lang="en-GB" sz="1800" b="0" i="0" u="none" strike="noStrike" dirty="0">
                <a:solidFill>
                  <a:srgbClr val="000000"/>
                </a:solidFill>
                <a:effectLst/>
                <a:latin typeface="Calibri" panose="020F0502020204030204" pitchFamily="34" charset="0"/>
              </a:rPr>
              <a:t>Tackling Poverty Inequality Deprivation</a:t>
            </a:r>
            <a:r>
              <a:rPr lang="en-GB" dirty="0"/>
              <a:t> </a:t>
            </a:r>
          </a:p>
          <a:p>
            <a:r>
              <a:rPr lang="en-GB" sz="1800" b="0" i="0" u="none" strike="noStrike" dirty="0">
                <a:solidFill>
                  <a:srgbClr val="000000"/>
                </a:solidFill>
                <a:effectLst/>
                <a:latin typeface="Calibri" panose="020F0502020204030204" pitchFamily="34" charset="0"/>
              </a:rPr>
              <a:t>Anti racism</a:t>
            </a:r>
            <a:r>
              <a:rPr lang="en-GB" dirty="0"/>
              <a:t> and inclusion of ethnic minorities</a:t>
            </a:r>
            <a:endParaRPr lang="en-GB" dirty="0">
              <a:solidFill>
                <a:srgbClr val="000000"/>
              </a:solidFill>
              <a:latin typeface="Calibri" panose="020F0502020204030204" pitchFamily="34" charset="0"/>
            </a:endParaRPr>
          </a:p>
          <a:p>
            <a:r>
              <a:rPr lang="en-GB" sz="1800" b="0" i="0" u="none" strike="noStrike" dirty="0">
                <a:solidFill>
                  <a:srgbClr val="000000"/>
                </a:solidFill>
                <a:effectLst/>
                <a:latin typeface="Calibri" panose="020F0502020204030204" pitchFamily="34" charset="0"/>
              </a:rPr>
              <a:t>Religious discrimination</a:t>
            </a:r>
            <a:r>
              <a:rPr lang="en-GB" dirty="0"/>
              <a:t> </a:t>
            </a:r>
          </a:p>
          <a:p>
            <a:r>
              <a:rPr lang="en-GB" dirty="0">
                <a:solidFill>
                  <a:srgbClr val="000000"/>
                </a:solidFill>
                <a:latin typeface="Calibri" panose="020F0502020204030204" pitchFamily="34" charset="0"/>
              </a:rPr>
              <a:t>Gang formation, youth offending, knife crime</a:t>
            </a:r>
          </a:p>
          <a:p>
            <a:r>
              <a:rPr lang="en-GB" dirty="0">
                <a:solidFill>
                  <a:srgbClr val="000000"/>
                </a:solidFill>
                <a:latin typeface="Calibri" panose="020F0502020204030204" pitchFamily="34" charset="0"/>
              </a:rPr>
              <a:t>Training in Positive Peace</a:t>
            </a:r>
          </a:p>
          <a:p>
            <a:r>
              <a:rPr lang="en-GB" dirty="0">
                <a:solidFill>
                  <a:srgbClr val="000000"/>
                </a:solidFill>
                <a:latin typeface="Calibri" panose="020F0502020204030204" pitchFamily="34" charset="0"/>
              </a:rPr>
              <a:t>Disability rights </a:t>
            </a:r>
          </a:p>
          <a:p>
            <a:r>
              <a:rPr lang="en-GB" dirty="0">
                <a:solidFill>
                  <a:srgbClr val="000000"/>
                </a:solidFill>
                <a:latin typeface="Calibri" panose="020F0502020204030204" pitchFamily="34" charset="0"/>
              </a:rPr>
              <a:t>Racism and abuse in social media</a:t>
            </a:r>
          </a:p>
          <a:p>
            <a:r>
              <a:rPr lang="en-GB" dirty="0">
                <a:solidFill>
                  <a:srgbClr val="000000"/>
                </a:solidFill>
                <a:latin typeface="Calibri" panose="020F0502020204030204" pitchFamily="34" charset="0"/>
              </a:rPr>
              <a:t>Vulnerable children and bullying</a:t>
            </a:r>
          </a:p>
          <a:p>
            <a:r>
              <a:rPr lang="en-GB" dirty="0">
                <a:solidFill>
                  <a:srgbClr val="000000"/>
                </a:solidFill>
                <a:latin typeface="Calibri" panose="020F0502020204030204" pitchFamily="34" charset="0"/>
              </a:rPr>
              <a:t>Fan inclusion in club governance</a:t>
            </a:r>
          </a:p>
          <a:p>
            <a:r>
              <a:rPr lang="en-GB" dirty="0">
                <a:solidFill>
                  <a:srgbClr val="000000"/>
                </a:solidFill>
                <a:latin typeface="Calibri" panose="020F0502020204030204" pitchFamily="34" charset="0"/>
              </a:rPr>
              <a:t>International outreach and support for UN SDGs</a:t>
            </a:r>
          </a:p>
          <a:p>
            <a:r>
              <a:rPr lang="en-GB" dirty="0">
                <a:solidFill>
                  <a:srgbClr val="000000"/>
                </a:solidFill>
                <a:latin typeface="Calibri" panose="020F0502020204030204" pitchFamily="34" charset="0"/>
              </a:rPr>
              <a:t>Training in skills for employment</a:t>
            </a:r>
          </a:p>
          <a:p>
            <a:r>
              <a:rPr lang="en-GB" dirty="0">
                <a:solidFill>
                  <a:srgbClr val="000000"/>
                </a:solidFill>
                <a:latin typeface="Calibri" panose="020F0502020204030204" pitchFamily="34" charset="0"/>
              </a:rPr>
              <a:t>Mental health and well-being</a:t>
            </a:r>
          </a:p>
          <a:p>
            <a:r>
              <a:rPr lang="en-GB" dirty="0">
                <a:solidFill>
                  <a:srgbClr val="000000"/>
                </a:solidFill>
                <a:latin typeface="Calibri" panose="020F0502020204030204" pitchFamily="34" charset="0"/>
              </a:rPr>
              <a:t>Physical fitness</a:t>
            </a:r>
          </a:p>
          <a:p>
            <a:endParaRPr lang="en-GB" dirty="0">
              <a:solidFill>
                <a:srgbClr val="000000"/>
              </a:solidFill>
              <a:latin typeface="Calibri" panose="020F0502020204030204" pitchFamily="34" charset="0"/>
            </a:endParaRPr>
          </a:p>
          <a:p>
            <a:endParaRPr lang="en-GB" dirty="0"/>
          </a:p>
        </p:txBody>
      </p:sp>
      <p:sp>
        <p:nvSpPr>
          <p:cNvPr id="5" name="TextBox 4">
            <a:extLst>
              <a:ext uri="{FF2B5EF4-FFF2-40B4-BE49-F238E27FC236}">
                <a16:creationId xmlns:a16="http://schemas.microsoft.com/office/drawing/2014/main" id="{4F20EF3E-467C-43E1-9D8B-A2F1F935EC0E}"/>
              </a:ext>
            </a:extLst>
          </p:cNvPr>
          <p:cNvSpPr txBox="1"/>
          <p:nvPr/>
        </p:nvSpPr>
        <p:spPr>
          <a:xfrm>
            <a:off x="7286017" y="875489"/>
            <a:ext cx="4075890" cy="6740307"/>
          </a:xfrm>
          <a:prstGeom prst="rect">
            <a:avLst/>
          </a:prstGeom>
          <a:noFill/>
        </p:spPr>
        <p:txBody>
          <a:bodyPr wrap="square" rtlCol="0">
            <a:spAutoFit/>
          </a:bodyPr>
          <a:lstStyle/>
          <a:p>
            <a:r>
              <a:rPr lang="en-GB" dirty="0"/>
              <a:t>Choose  FIVE of the projects in the list on the left which you would prioritise if you were placed in charge a major Sports Foundation in Bangkok. You can add to and choose topics not on the list if you wish. </a:t>
            </a:r>
          </a:p>
          <a:p>
            <a:endParaRPr lang="en-GB" dirty="0"/>
          </a:p>
          <a:p>
            <a:r>
              <a:rPr lang="en-GB" dirty="0"/>
              <a:t>In feedback, explain which you selected, and, briefly, why.</a:t>
            </a:r>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19368686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E559D998-AB6C-46E1-B394-118E9A1E2D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C9F0A0F8-AB68-B23B-FF47-0C72BD73444A}"/>
              </a:ext>
            </a:extLst>
          </p:cNvPr>
          <p:cNvPicPr>
            <a:picLocks noChangeAspect="1"/>
          </p:cNvPicPr>
          <p:nvPr/>
        </p:nvPicPr>
        <p:blipFill>
          <a:blip r:embed="rId3">
            <a:extLst>
              <a:ext uri="{28A0092B-C50C-407E-A947-70E740481C1C}">
                <a14:useLocalDpi xmlns:a14="http://schemas.microsoft.com/office/drawing/2010/main" val="0"/>
              </a:ext>
            </a:extLst>
          </a:blip>
          <a:srcRect b="17408"/>
          <a:stretch>
            <a:fillRect/>
          </a:stretch>
        </p:blipFill>
        <p:spPr>
          <a:xfrm>
            <a:off x="20" y="1"/>
            <a:ext cx="12191980" cy="6721475"/>
          </a:xfrm>
          <a:custGeom>
            <a:avLst/>
            <a:gdLst/>
            <a:ahLst/>
            <a:cxnLst/>
            <a:rect l="l" t="t" r="r" b="b"/>
            <a:pathLst>
              <a:path w="12192000" h="6721475">
                <a:moveTo>
                  <a:pt x="4721175" y="5742856"/>
                </a:moveTo>
                <a:lnTo>
                  <a:pt x="4722110" y="5743067"/>
                </a:lnTo>
                <a:cubicBezTo>
                  <a:pt x="4721144" y="5743709"/>
                  <a:pt x="4718265" y="5744315"/>
                  <a:pt x="4717201" y="5744338"/>
                </a:cubicBezTo>
                <a:close/>
                <a:moveTo>
                  <a:pt x="0" y="0"/>
                </a:moveTo>
                <a:lnTo>
                  <a:pt x="12192000" y="0"/>
                </a:lnTo>
                <a:lnTo>
                  <a:pt x="12192000" y="834942"/>
                </a:lnTo>
                <a:lnTo>
                  <a:pt x="12192000" y="2274073"/>
                </a:lnTo>
                <a:lnTo>
                  <a:pt x="12192000" y="6586253"/>
                </a:lnTo>
                <a:lnTo>
                  <a:pt x="12140861" y="6605451"/>
                </a:lnTo>
                <a:cubicBezTo>
                  <a:pt x="12126657" y="6607665"/>
                  <a:pt x="12093590" y="6662867"/>
                  <a:pt x="12080162" y="6661300"/>
                </a:cubicBezTo>
                <a:cubicBezTo>
                  <a:pt x="11978189" y="6685453"/>
                  <a:pt x="11967362" y="6708506"/>
                  <a:pt x="11917886" y="6696520"/>
                </a:cubicBezTo>
                <a:cubicBezTo>
                  <a:pt x="11872780" y="6694805"/>
                  <a:pt x="11928862" y="6731720"/>
                  <a:pt x="11894611" y="6718680"/>
                </a:cubicBezTo>
                <a:cubicBezTo>
                  <a:pt x="11860360" y="6705640"/>
                  <a:pt x="11736092" y="6642174"/>
                  <a:pt x="11712380" y="6618279"/>
                </a:cubicBezTo>
                <a:cubicBezTo>
                  <a:pt x="11688668" y="6594384"/>
                  <a:pt x="11627913" y="6617875"/>
                  <a:pt x="11585367" y="6575313"/>
                </a:cubicBezTo>
                <a:lnTo>
                  <a:pt x="11516471" y="6498621"/>
                </a:lnTo>
                <a:cubicBezTo>
                  <a:pt x="11468275" y="6496789"/>
                  <a:pt x="11507336" y="6461535"/>
                  <a:pt x="11462693" y="6445069"/>
                </a:cubicBezTo>
                <a:cubicBezTo>
                  <a:pt x="11417568" y="6443442"/>
                  <a:pt x="11408022" y="6391555"/>
                  <a:pt x="11369713" y="6383596"/>
                </a:cubicBezTo>
                <a:cubicBezTo>
                  <a:pt x="11354318" y="6389646"/>
                  <a:pt x="11288329" y="6334752"/>
                  <a:pt x="11273970" y="6323928"/>
                </a:cubicBezTo>
                <a:cubicBezTo>
                  <a:pt x="11231914" y="6325320"/>
                  <a:pt x="11221974" y="6315486"/>
                  <a:pt x="11195085" y="6302909"/>
                </a:cubicBezTo>
                <a:cubicBezTo>
                  <a:pt x="11164087" y="6332691"/>
                  <a:pt x="11171650" y="6306732"/>
                  <a:pt x="11143409" y="6303556"/>
                </a:cubicBezTo>
                <a:cubicBezTo>
                  <a:pt x="11125907" y="6299917"/>
                  <a:pt x="11102604" y="6295777"/>
                  <a:pt x="11085936" y="6294307"/>
                </a:cubicBezTo>
                <a:cubicBezTo>
                  <a:pt x="11057494" y="6294603"/>
                  <a:pt x="11029907" y="6276438"/>
                  <a:pt x="11030954" y="6291426"/>
                </a:cubicBezTo>
                <a:cubicBezTo>
                  <a:pt x="11007785" y="6293943"/>
                  <a:pt x="10982006" y="6298120"/>
                  <a:pt x="10951061" y="6296182"/>
                </a:cubicBezTo>
                <a:cubicBezTo>
                  <a:pt x="10885366" y="6259348"/>
                  <a:pt x="10915289" y="6295910"/>
                  <a:pt x="10857722" y="6283099"/>
                </a:cubicBezTo>
                <a:cubicBezTo>
                  <a:pt x="10806647" y="6270732"/>
                  <a:pt x="10707076" y="6237654"/>
                  <a:pt x="10644617" y="6221981"/>
                </a:cubicBezTo>
                <a:cubicBezTo>
                  <a:pt x="10616447" y="6217166"/>
                  <a:pt x="10558604" y="6206555"/>
                  <a:pt x="10519278" y="6201735"/>
                </a:cubicBezTo>
                <a:cubicBezTo>
                  <a:pt x="10495462" y="6203254"/>
                  <a:pt x="10473831" y="6189810"/>
                  <a:pt x="10445982" y="6199677"/>
                </a:cubicBezTo>
                <a:cubicBezTo>
                  <a:pt x="10436537" y="6203715"/>
                  <a:pt x="10409282" y="6202908"/>
                  <a:pt x="10383866" y="6195830"/>
                </a:cubicBezTo>
                <a:cubicBezTo>
                  <a:pt x="10374828" y="6204037"/>
                  <a:pt x="10347865" y="6195374"/>
                  <a:pt x="10336853" y="6195219"/>
                </a:cubicBezTo>
                <a:cubicBezTo>
                  <a:pt x="10323587" y="6201929"/>
                  <a:pt x="10274742" y="6192863"/>
                  <a:pt x="10261099" y="6185468"/>
                </a:cubicBezTo>
                <a:lnTo>
                  <a:pt x="10126498" y="6173953"/>
                </a:lnTo>
                <a:lnTo>
                  <a:pt x="10082167" y="6171858"/>
                </a:lnTo>
                <a:cubicBezTo>
                  <a:pt x="10074568" y="6173927"/>
                  <a:pt x="10046861" y="6172599"/>
                  <a:pt x="10039238" y="6173522"/>
                </a:cubicBezTo>
                <a:cubicBezTo>
                  <a:pt x="9998459" y="6163421"/>
                  <a:pt x="9984395" y="6162931"/>
                  <a:pt x="9960017" y="6158007"/>
                </a:cubicBezTo>
                <a:cubicBezTo>
                  <a:pt x="9918981" y="6157865"/>
                  <a:pt x="9888742" y="6161064"/>
                  <a:pt x="9847790" y="6151239"/>
                </a:cubicBezTo>
                <a:lnTo>
                  <a:pt x="9728307" y="6131032"/>
                </a:lnTo>
                <a:cubicBezTo>
                  <a:pt x="9675057" y="6140618"/>
                  <a:pt x="9602036" y="6132224"/>
                  <a:pt x="9584505" y="6119612"/>
                </a:cubicBezTo>
                <a:cubicBezTo>
                  <a:pt x="9518953" y="6105336"/>
                  <a:pt x="9415430" y="6079210"/>
                  <a:pt x="9343050" y="6073910"/>
                </a:cubicBezTo>
                <a:lnTo>
                  <a:pt x="9231368" y="6022005"/>
                </a:lnTo>
                <a:lnTo>
                  <a:pt x="9194808" y="6011926"/>
                </a:lnTo>
                <a:lnTo>
                  <a:pt x="9189244" y="6002687"/>
                </a:lnTo>
                <a:lnTo>
                  <a:pt x="9151230" y="5991485"/>
                </a:lnTo>
                <a:lnTo>
                  <a:pt x="9150208" y="5992550"/>
                </a:lnTo>
                <a:cubicBezTo>
                  <a:pt x="9147046" y="5994681"/>
                  <a:pt x="9143082" y="5995773"/>
                  <a:pt x="9137316" y="5994719"/>
                </a:cubicBezTo>
                <a:cubicBezTo>
                  <a:pt x="9138863" y="6014203"/>
                  <a:pt x="9130953" y="6000914"/>
                  <a:pt x="9113810" y="5996085"/>
                </a:cubicBezTo>
                <a:cubicBezTo>
                  <a:pt x="9112389" y="6025268"/>
                  <a:pt x="9068115" y="5990834"/>
                  <a:pt x="9053451" y="6004399"/>
                </a:cubicBezTo>
                <a:lnTo>
                  <a:pt x="9005484" y="6001114"/>
                </a:lnTo>
                <a:lnTo>
                  <a:pt x="9005199" y="6001354"/>
                </a:lnTo>
                <a:cubicBezTo>
                  <a:pt x="9003144" y="6001574"/>
                  <a:pt x="9000325" y="6001246"/>
                  <a:pt x="8996230" y="6000143"/>
                </a:cubicBezTo>
                <a:lnTo>
                  <a:pt x="8990392" y="5998082"/>
                </a:lnTo>
                <a:lnTo>
                  <a:pt x="8974335" y="5994856"/>
                </a:lnTo>
                <a:lnTo>
                  <a:pt x="8968009" y="5995556"/>
                </a:lnTo>
                <a:lnTo>
                  <a:pt x="8963046" y="5997781"/>
                </a:lnTo>
                <a:cubicBezTo>
                  <a:pt x="8954691" y="5989830"/>
                  <a:pt x="8955518" y="5980882"/>
                  <a:pt x="8928986" y="6000969"/>
                </a:cubicBezTo>
                <a:cubicBezTo>
                  <a:pt x="8898032" y="5999949"/>
                  <a:pt x="8789301" y="5985294"/>
                  <a:pt x="8752442" y="5981737"/>
                </a:cubicBezTo>
                <a:cubicBezTo>
                  <a:pt x="8719820" y="5971017"/>
                  <a:pt x="8748195" y="5984678"/>
                  <a:pt x="8707845" y="5979636"/>
                </a:cubicBezTo>
                <a:cubicBezTo>
                  <a:pt x="8671607" y="5960101"/>
                  <a:pt x="8639143" y="5976541"/>
                  <a:pt x="8596069" y="5971064"/>
                </a:cubicBezTo>
                <a:lnTo>
                  <a:pt x="8525228" y="5985906"/>
                </a:lnTo>
                <a:lnTo>
                  <a:pt x="8510981" y="5979991"/>
                </a:lnTo>
                <a:lnTo>
                  <a:pt x="8506165" y="5976990"/>
                </a:lnTo>
                <a:cubicBezTo>
                  <a:pt x="8502647" y="5975213"/>
                  <a:pt x="8500046" y="5974402"/>
                  <a:pt x="8497966" y="5974252"/>
                </a:cubicBezTo>
                <a:lnTo>
                  <a:pt x="8497592" y="5974431"/>
                </a:lnTo>
                <a:lnTo>
                  <a:pt x="8490247" y="5971381"/>
                </a:lnTo>
                <a:lnTo>
                  <a:pt x="8367180" y="5957339"/>
                </a:lnTo>
                <a:cubicBezTo>
                  <a:pt x="8362022" y="5955314"/>
                  <a:pt x="8357731" y="5955662"/>
                  <a:pt x="8353797" y="5957145"/>
                </a:cubicBezTo>
                <a:lnTo>
                  <a:pt x="8352370" y="5957985"/>
                </a:lnTo>
                <a:lnTo>
                  <a:pt x="8320102" y="5940567"/>
                </a:lnTo>
                <a:lnTo>
                  <a:pt x="8314430" y="5940241"/>
                </a:lnTo>
                <a:lnTo>
                  <a:pt x="8295171" y="5926346"/>
                </a:lnTo>
                <a:lnTo>
                  <a:pt x="8284274" y="5920523"/>
                </a:lnTo>
                <a:lnTo>
                  <a:pt x="8283147" y="5916080"/>
                </a:lnTo>
                <a:cubicBezTo>
                  <a:pt x="8280843" y="5912835"/>
                  <a:pt x="8276149" y="5910187"/>
                  <a:pt x="8266073" y="5908905"/>
                </a:cubicBezTo>
                <a:lnTo>
                  <a:pt x="8263374" y="5909135"/>
                </a:lnTo>
                <a:lnTo>
                  <a:pt x="8252031" y="5899292"/>
                </a:lnTo>
                <a:cubicBezTo>
                  <a:pt x="8248857" y="5895442"/>
                  <a:pt x="8246645" y="5891160"/>
                  <a:pt x="8245832" y="5886300"/>
                </a:cubicBezTo>
                <a:cubicBezTo>
                  <a:pt x="8181825" y="5889207"/>
                  <a:pt x="8147128" y="5855085"/>
                  <a:pt x="8090269" y="5840139"/>
                </a:cubicBezTo>
                <a:cubicBezTo>
                  <a:pt x="8025465" y="5816997"/>
                  <a:pt x="7967068" y="5795761"/>
                  <a:pt x="7905405" y="5798166"/>
                </a:cubicBezTo>
                <a:cubicBezTo>
                  <a:pt x="7835117" y="5783254"/>
                  <a:pt x="7780963" y="5781023"/>
                  <a:pt x="7718742" y="5772451"/>
                </a:cubicBezTo>
                <a:lnTo>
                  <a:pt x="7614344" y="5775922"/>
                </a:lnTo>
                <a:lnTo>
                  <a:pt x="7527540" y="5770094"/>
                </a:lnTo>
                <a:lnTo>
                  <a:pt x="7519568" y="5767541"/>
                </a:lnTo>
                <a:cubicBezTo>
                  <a:pt x="7513990" y="5766202"/>
                  <a:pt x="7510170" y="5765852"/>
                  <a:pt x="7507409" y="5766206"/>
                </a:cubicBezTo>
                <a:lnTo>
                  <a:pt x="7507037" y="5766533"/>
                </a:lnTo>
                <a:lnTo>
                  <a:pt x="7495792" y="5764581"/>
                </a:lnTo>
                <a:cubicBezTo>
                  <a:pt x="7476983" y="5760463"/>
                  <a:pt x="7422525" y="5777879"/>
                  <a:pt x="7405388" y="5772686"/>
                </a:cubicBezTo>
                <a:cubicBezTo>
                  <a:pt x="7374786" y="5775636"/>
                  <a:pt x="7333987" y="5776741"/>
                  <a:pt x="7312177" y="5782281"/>
                </a:cubicBezTo>
                <a:lnTo>
                  <a:pt x="7310850" y="5783723"/>
                </a:lnTo>
                <a:lnTo>
                  <a:pt x="7218557" y="5758474"/>
                </a:lnTo>
                <a:lnTo>
                  <a:pt x="7201099" y="5753924"/>
                </a:lnTo>
                <a:lnTo>
                  <a:pt x="7197001" y="5748566"/>
                </a:lnTo>
                <a:cubicBezTo>
                  <a:pt x="7192109" y="5745043"/>
                  <a:pt x="7184503" y="5742904"/>
                  <a:pt x="7170805" y="5743918"/>
                </a:cubicBezTo>
                <a:lnTo>
                  <a:pt x="7096985" y="5731690"/>
                </a:lnTo>
                <a:cubicBezTo>
                  <a:pt x="7061145" y="5730712"/>
                  <a:pt x="7050186" y="5729735"/>
                  <a:pt x="7018493" y="5732064"/>
                </a:cubicBezTo>
                <a:cubicBezTo>
                  <a:pt x="6937525" y="5721126"/>
                  <a:pt x="6943642" y="5696960"/>
                  <a:pt x="6904143" y="5702558"/>
                </a:cubicBezTo>
                <a:cubicBezTo>
                  <a:pt x="6871919" y="5707766"/>
                  <a:pt x="6787986" y="5688692"/>
                  <a:pt x="6708219" y="5674603"/>
                </a:cubicBezTo>
                <a:cubicBezTo>
                  <a:pt x="6649103" y="5665148"/>
                  <a:pt x="6628103" y="5651047"/>
                  <a:pt x="6549452" y="5645827"/>
                </a:cubicBezTo>
                <a:cubicBezTo>
                  <a:pt x="6472151" y="5601737"/>
                  <a:pt x="6409693" y="5625460"/>
                  <a:pt x="6317557" y="5599027"/>
                </a:cubicBezTo>
                <a:cubicBezTo>
                  <a:pt x="6297548" y="5583505"/>
                  <a:pt x="6209289" y="5600698"/>
                  <a:pt x="6168671" y="5596940"/>
                </a:cubicBezTo>
                <a:cubicBezTo>
                  <a:pt x="6128053" y="5593182"/>
                  <a:pt x="6090537" y="5579634"/>
                  <a:pt x="6073845" y="5576478"/>
                </a:cubicBezTo>
                <a:lnTo>
                  <a:pt x="6068527" y="5578015"/>
                </a:lnTo>
                <a:lnTo>
                  <a:pt x="6048635" y="5577332"/>
                </a:lnTo>
                <a:lnTo>
                  <a:pt x="6041280" y="5585681"/>
                </a:lnTo>
                <a:lnTo>
                  <a:pt x="6010089" y="5590774"/>
                </a:lnTo>
                <a:cubicBezTo>
                  <a:pt x="5998678" y="5591361"/>
                  <a:pt x="5970125" y="5590448"/>
                  <a:pt x="5957374" y="5587130"/>
                </a:cubicBezTo>
                <a:lnTo>
                  <a:pt x="5758917" y="5571438"/>
                </a:lnTo>
                <a:lnTo>
                  <a:pt x="5626958" y="5570415"/>
                </a:lnTo>
                <a:lnTo>
                  <a:pt x="5470904" y="5584435"/>
                </a:lnTo>
                <a:cubicBezTo>
                  <a:pt x="5478132" y="5597463"/>
                  <a:pt x="5439008" y="5583397"/>
                  <a:pt x="5432758" y="5595688"/>
                </a:cubicBezTo>
                <a:cubicBezTo>
                  <a:pt x="5429367" y="5605720"/>
                  <a:pt x="5391826" y="5610404"/>
                  <a:pt x="5381665" y="5613390"/>
                </a:cubicBezTo>
                <a:lnTo>
                  <a:pt x="5261761" y="5633807"/>
                </a:lnTo>
                <a:cubicBezTo>
                  <a:pt x="5251596" y="5633991"/>
                  <a:pt x="5230549" y="5642301"/>
                  <a:pt x="5222961" y="5644931"/>
                </a:cubicBezTo>
                <a:lnTo>
                  <a:pt x="5174658" y="5647921"/>
                </a:lnTo>
                <a:lnTo>
                  <a:pt x="5156553" y="5655144"/>
                </a:lnTo>
                <a:lnTo>
                  <a:pt x="5142596" y="5658544"/>
                </a:lnTo>
                <a:lnTo>
                  <a:pt x="5139595" y="5660645"/>
                </a:lnTo>
                <a:cubicBezTo>
                  <a:pt x="5133875" y="5664685"/>
                  <a:pt x="5128077" y="5668496"/>
                  <a:pt x="5121657" y="5671498"/>
                </a:cubicBezTo>
                <a:cubicBezTo>
                  <a:pt x="5108318" y="5642879"/>
                  <a:pt x="5064854" y="5692315"/>
                  <a:pt x="5065789" y="5664927"/>
                </a:cubicBezTo>
                <a:cubicBezTo>
                  <a:pt x="5028194" y="5676443"/>
                  <a:pt x="5038945" y="5647354"/>
                  <a:pt x="5011512" y="5681308"/>
                </a:cubicBezTo>
                <a:cubicBezTo>
                  <a:pt x="4937025" y="5680925"/>
                  <a:pt x="4916355" y="5667918"/>
                  <a:pt x="4840439" y="5705325"/>
                </a:cubicBezTo>
                <a:cubicBezTo>
                  <a:pt x="4806741" y="5721967"/>
                  <a:pt x="4784108" y="5733113"/>
                  <a:pt x="4762445" y="5733093"/>
                </a:cubicBezTo>
                <a:cubicBezTo>
                  <a:pt x="4741324" y="5737594"/>
                  <a:pt x="4729483" y="5740416"/>
                  <a:pt x="4723183" y="5742108"/>
                </a:cubicBezTo>
                <a:lnTo>
                  <a:pt x="4721175" y="5742856"/>
                </a:lnTo>
                <a:lnTo>
                  <a:pt x="4715526" y="5741581"/>
                </a:lnTo>
                <a:cubicBezTo>
                  <a:pt x="4680149" y="5748537"/>
                  <a:pt x="4524746" y="5749345"/>
                  <a:pt x="4515811" y="5751483"/>
                </a:cubicBezTo>
                <a:cubicBezTo>
                  <a:pt x="4457821" y="5764595"/>
                  <a:pt x="4462660" y="5765336"/>
                  <a:pt x="4428540" y="5762134"/>
                </a:cubicBezTo>
                <a:cubicBezTo>
                  <a:pt x="4423305" y="5758763"/>
                  <a:pt x="4368975" y="5765057"/>
                  <a:pt x="4362874" y="5763480"/>
                </a:cubicBezTo>
                <a:lnTo>
                  <a:pt x="4316963" y="5756865"/>
                </a:lnTo>
                <a:lnTo>
                  <a:pt x="4315109" y="5758206"/>
                </a:lnTo>
                <a:cubicBezTo>
                  <a:pt x="4306124" y="5761577"/>
                  <a:pt x="4299996" y="5761576"/>
                  <a:pt x="4295141" y="5760085"/>
                </a:cubicBezTo>
                <a:lnTo>
                  <a:pt x="4290061" y="5757168"/>
                </a:lnTo>
                <a:lnTo>
                  <a:pt x="4276140" y="5757414"/>
                </a:lnTo>
                <a:lnTo>
                  <a:pt x="4248115" y="5755090"/>
                </a:lnTo>
                <a:lnTo>
                  <a:pt x="4202048" y="5757885"/>
                </a:lnTo>
                <a:cubicBezTo>
                  <a:pt x="4201946" y="5758305"/>
                  <a:pt x="4201844" y="5758724"/>
                  <a:pt x="4201744" y="5759144"/>
                </a:cubicBezTo>
                <a:cubicBezTo>
                  <a:pt x="4200117" y="5761981"/>
                  <a:pt x="4197141" y="5764100"/>
                  <a:pt x="4191246" y="5764778"/>
                </a:cubicBezTo>
                <a:cubicBezTo>
                  <a:pt x="4204214" y="5782067"/>
                  <a:pt x="4161275" y="5780172"/>
                  <a:pt x="4142743" y="5780643"/>
                </a:cubicBezTo>
                <a:cubicBezTo>
                  <a:pt x="4124718" y="5787709"/>
                  <a:pt x="4099100" y="5801289"/>
                  <a:pt x="4083095" y="5807176"/>
                </a:cubicBezTo>
                <a:lnTo>
                  <a:pt x="4074544" y="5808011"/>
                </a:lnTo>
                <a:cubicBezTo>
                  <a:pt x="4074505" y="5808112"/>
                  <a:pt x="4074464" y="5808211"/>
                  <a:pt x="4074425" y="5808310"/>
                </a:cubicBezTo>
                <a:cubicBezTo>
                  <a:pt x="4072679" y="5809094"/>
                  <a:pt x="4069907" y="5809595"/>
                  <a:pt x="4065508" y="5809754"/>
                </a:cubicBezTo>
                <a:lnTo>
                  <a:pt x="4058952" y="5809536"/>
                </a:lnTo>
                <a:lnTo>
                  <a:pt x="4042362" y="5811157"/>
                </a:lnTo>
                <a:lnTo>
                  <a:pt x="4036994" y="5813591"/>
                </a:lnTo>
                <a:lnTo>
                  <a:pt x="4035361" y="5817258"/>
                </a:lnTo>
                <a:lnTo>
                  <a:pt x="4033776" y="5817023"/>
                </a:lnTo>
                <a:cubicBezTo>
                  <a:pt x="4021425" y="5812159"/>
                  <a:pt x="4016875" y="5803783"/>
                  <a:pt x="4004536" y="5829591"/>
                </a:cubicBezTo>
                <a:cubicBezTo>
                  <a:pt x="3976668" y="5822526"/>
                  <a:pt x="3972978" y="5837855"/>
                  <a:pt x="3936844" y="5847048"/>
                </a:cubicBezTo>
                <a:cubicBezTo>
                  <a:pt x="3920507" y="5839324"/>
                  <a:pt x="3908536" y="5844013"/>
                  <a:pt x="3897273" y="5852703"/>
                </a:cubicBezTo>
                <a:cubicBezTo>
                  <a:pt x="3861093" y="5852207"/>
                  <a:pt x="3829629" y="5866077"/>
                  <a:pt x="3789758" y="5872941"/>
                </a:cubicBezTo>
                <a:cubicBezTo>
                  <a:pt x="3741008" y="5887647"/>
                  <a:pt x="3725130" y="5889624"/>
                  <a:pt x="3682511" y="5896864"/>
                </a:cubicBezTo>
                <a:lnTo>
                  <a:pt x="3610033" y="5929135"/>
                </a:lnTo>
                <a:lnTo>
                  <a:pt x="3603853" y="5927773"/>
                </a:lnTo>
                <a:cubicBezTo>
                  <a:pt x="3599581" y="5927154"/>
                  <a:pt x="3596727" y="5927154"/>
                  <a:pt x="3594734" y="5927609"/>
                </a:cubicBezTo>
                <a:lnTo>
                  <a:pt x="3594499" y="5927878"/>
                </a:lnTo>
                <a:lnTo>
                  <a:pt x="3585976" y="5927188"/>
                </a:lnTo>
                <a:cubicBezTo>
                  <a:pt x="3571624" y="5925397"/>
                  <a:pt x="3549390" y="5939596"/>
                  <a:pt x="3536133" y="5936887"/>
                </a:cubicBezTo>
                <a:cubicBezTo>
                  <a:pt x="3513941" y="5941183"/>
                  <a:pt x="3488623" y="5934918"/>
                  <a:pt x="3473221" y="5940548"/>
                </a:cubicBezTo>
                <a:lnTo>
                  <a:pt x="3400726" y="5952596"/>
                </a:lnTo>
                <a:lnTo>
                  <a:pt x="3375936" y="5941189"/>
                </a:lnTo>
                <a:lnTo>
                  <a:pt x="3348220" y="5944802"/>
                </a:lnTo>
                <a:cubicBezTo>
                  <a:pt x="3337207" y="5945475"/>
                  <a:pt x="3327055" y="5946237"/>
                  <a:pt x="3319640" y="5949737"/>
                </a:cubicBezTo>
                <a:lnTo>
                  <a:pt x="3248530" y="5968289"/>
                </a:lnTo>
                <a:lnTo>
                  <a:pt x="3210309" y="5954736"/>
                </a:lnTo>
                <a:cubicBezTo>
                  <a:pt x="3206089" y="5952812"/>
                  <a:pt x="3200153" y="5952268"/>
                  <a:pt x="3190376" y="5954857"/>
                </a:cubicBezTo>
                <a:lnTo>
                  <a:pt x="3188146" y="5956038"/>
                </a:lnTo>
                <a:cubicBezTo>
                  <a:pt x="3182626" y="5954058"/>
                  <a:pt x="3141857" y="5956624"/>
                  <a:pt x="3108597" y="5957358"/>
                </a:cubicBezTo>
                <a:cubicBezTo>
                  <a:pt x="3055969" y="5959784"/>
                  <a:pt x="3048941" y="5952417"/>
                  <a:pt x="2988585" y="5960444"/>
                </a:cubicBezTo>
                <a:cubicBezTo>
                  <a:pt x="2928854" y="5964632"/>
                  <a:pt x="2917952" y="5959591"/>
                  <a:pt x="2876541" y="5967961"/>
                </a:cubicBezTo>
                <a:lnTo>
                  <a:pt x="2626865" y="5968713"/>
                </a:lnTo>
                <a:cubicBezTo>
                  <a:pt x="2562349" y="5946800"/>
                  <a:pt x="2563423" y="5977398"/>
                  <a:pt x="2491423" y="5970428"/>
                </a:cubicBezTo>
                <a:cubicBezTo>
                  <a:pt x="2433092" y="6035904"/>
                  <a:pt x="2455710" y="5995425"/>
                  <a:pt x="2415618" y="6003657"/>
                </a:cubicBezTo>
                <a:lnTo>
                  <a:pt x="2290099" y="6001093"/>
                </a:lnTo>
                <a:cubicBezTo>
                  <a:pt x="2257058" y="5987464"/>
                  <a:pt x="2202459" y="6022632"/>
                  <a:pt x="2161715" y="6004244"/>
                </a:cubicBezTo>
                <a:cubicBezTo>
                  <a:pt x="2122715" y="6007244"/>
                  <a:pt x="2080451" y="6015292"/>
                  <a:pt x="2056090" y="6019086"/>
                </a:cubicBezTo>
                <a:cubicBezTo>
                  <a:pt x="2019829" y="6026050"/>
                  <a:pt x="1978840" y="6038739"/>
                  <a:pt x="1944154" y="6046026"/>
                </a:cubicBezTo>
                <a:cubicBezTo>
                  <a:pt x="1925868" y="6034021"/>
                  <a:pt x="1896028" y="6059125"/>
                  <a:pt x="1847969" y="6062810"/>
                </a:cubicBezTo>
                <a:cubicBezTo>
                  <a:pt x="1827978" y="6048913"/>
                  <a:pt x="1815571" y="6065486"/>
                  <a:pt x="1777084" y="6047209"/>
                </a:cubicBezTo>
                <a:cubicBezTo>
                  <a:pt x="1775440" y="6049158"/>
                  <a:pt x="1773398" y="6050977"/>
                  <a:pt x="1771026" y="6052610"/>
                </a:cubicBezTo>
                <a:cubicBezTo>
                  <a:pt x="1757252" y="6062088"/>
                  <a:pt x="1735529" y="6063344"/>
                  <a:pt x="1722510" y="6055412"/>
                </a:cubicBezTo>
                <a:cubicBezTo>
                  <a:pt x="1691780" y="6043382"/>
                  <a:pt x="1662322" y="6038247"/>
                  <a:pt x="1633942" y="6035716"/>
                </a:cubicBezTo>
                <a:lnTo>
                  <a:pt x="1586146" y="6045126"/>
                </a:lnTo>
                <a:cubicBezTo>
                  <a:pt x="1567949" y="6050358"/>
                  <a:pt x="1545901" y="6061305"/>
                  <a:pt x="1524749" y="6067115"/>
                </a:cubicBezTo>
                <a:cubicBezTo>
                  <a:pt x="1502587" y="6070337"/>
                  <a:pt x="1478014" y="6065935"/>
                  <a:pt x="1459243" y="6079986"/>
                </a:cubicBezTo>
                <a:cubicBezTo>
                  <a:pt x="1421475" y="6095139"/>
                  <a:pt x="1374525" y="6079162"/>
                  <a:pt x="1349458" y="6115647"/>
                </a:cubicBezTo>
                <a:cubicBezTo>
                  <a:pt x="1273277" y="6137331"/>
                  <a:pt x="1121513" y="6171202"/>
                  <a:pt x="1009213" y="6196169"/>
                </a:cubicBezTo>
                <a:cubicBezTo>
                  <a:pt x="939017" y="6208471"/>
                  <a:pt x="866896" y="6205091"/>
                  <a:pt x="808573" y="6211966"/>
                </a:cubicBezTo>
                <a:cubicBezTo>
                  <a:pt x="802824" y="6209126"/>
                  <a:pt x="726017" y="6232905"/>
                  <a:pt x="719550" y="6231933"/>
                </a:cubicBezTo>
                <a:lnTo>
                  <a:pt x="698796" y="6232599"/>
                </a:lnTo>
                <a:cubicBezTo>
                  <a:pt x="689834" y="6236836"/>
                  <a:pt x="683493" y="6237437"/>
                  <a:pt x="678328" y="6236429"/>
                </a:cubicBezTo>
                <a:lnTo>
                  <a:pt x="672785" y="6234027"/>
                </a:lnTo>
                <a:lnTo>
                  <a:pt x="658407" y="6235638"/>
                </a:lnTo>
                <a:lnTo>
                  <a:pt x="629186" y="6236074"/>
                </a:lnTo>
                <a:lnTo>
                  <a:pt x="624559" y="6238724"/>
                </a:lnTo>
                <a:lnTo>
                  <a:pt x="581799" y="6243380"/>
                </a:lnTo>
                <a:cubicBezTo>
                  <a:pt x="581737" y="6243807"/>
                  <a:pt x="581672" y="6244236"/>
                  <a:pt x="581609" y="6244664"/>
                </a:cubicBezTo>
                <a:cubicBezTo>
                  <a:pt x="580205" y="6247646"/>
                  <a:pt x="577332" y="6250048"/>
                  <a:pt x="571300" y="6251300"/>
                </a:cubicBezTo>
                <a:cubicBezTo>
                  <a:pt x="551624" y="6261209"/>
                  <a:pt x="484500" y="6294596"/>
                  <a:pt x="463550" y="6304115"/>
                </a:cubicBezTo>
                <a:cubicBezTo>
                  <a:pt x="453137" y="6305662"/>
                  <a:pt x="449732" y="6307620"/>
                  <a:pt x="445607" y="6308407"/>
                </a:cubicBezTo>
                <a:lnTo>
                  <a:pt x="438800" y="6308835"/>
                </a:lnTo>
                <a:cubicBezTo>
                  <a:pt x="417223" y="6317125"/>
                  <a:pt x="343313" y="6348349"/>
                  <a:pt x="316139" y="6358155"/>
                </a:cubicBezTo>
                <a:cubicBezTo>
                  <a:pt x="298482" y="6352074"/>
                  <a:pt x="286557" y="6357914"/>
                  <a:pt x="275749" y="6367668"/>
                </a:cubicBezTo>
                <a:cubicBezTo>
                  <a:pt x="238275" y="6370726"/>
                  <a:pt x="207077" y="6387621"/>
                  <a:pt x="166497" y="6398366"/>
                </a:cubicBezTo>
                <a:lnTo>
                  <a:pt x="1" y="6464830"/>
                </a:lnTo>
                <a:lnTo>
                  <a:pt x="1" y="2274073"/>
                </a:lnTo>
                <a:lnTo>
                  <a:pt x="0" y="2274073"/>
                </a:lnTo>
                <a:close/>
              </a:path>
            </a:pathLst>
          </a:custGeom>
        </p:spPr>
      </p:pic>
    </p:spTree>
    <p:extLst>
      <p:ext uri="{BB962C8B-B14F-4D97-AF65-F5344CB8AC3E}">
        <p14:creationId xmlns:p14="http://schemas.microsoft.com/office/powerpoint/2010/main" val="26172447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Palatino Linotyp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1527</TotalTime>
  <Words>1899</Words>
  <Application>Microsoft Office PowerPoint</Application>
  <PresentationFormat>Widescreen</PresentationFormat>
  <Paragraphs>236</Paragraphs>
  <Slides>16</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Arial</vt:lpstr>
      <vt:lpstr>Calibri</vt:lpstr>
      <vt:lpstr>Century Gothic</vt:lpstr>
      <vt:lpstr>Goudy Old Style</vt:lpstr>
      <vt:lpstr>GuardianTextEgyptian</vt:lpstr>
      <vt:lpstr>Palatino Linotype</vt:lpstr>
      <vt:lpstr>Volte Rounded</vt:lpstr>
      <vt:lpstr>Office Theme</vt:lpstr>
      <vt:lpstr>  More than a game – football for community development and conflict resolution   Presentation to King Prajadipok Institute, Bangkok   Professor Tom Woodhouse and Professor Surichai Wungaeo  </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Celebrating 150 Years More than a Game?  Football, Community and International Relations</dc:title>
  <dc:creator>Tom Woodhouse</dc:creator>
  <cp:lastModifiedBy>Tom Woodhouse</cp:lastModifiedBy>
  <cp:revision>89</cp:revision>
  <cp:lastPrinted>2021-05-13T16:23:10Z</cp:lastPrinted>
  <dcterms:created xsi:type="dcterms:W3CDTF">2015-04-07T10:15:11Z</dcterms:created>
  <dcterms:modified xsi:type="dcterms:W3CDTF">2026-01-15T12:20:45Z</dcterms:modified>
</cp:coreProperties>
</file>