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14630400"/>
  <p:notesSz cx="146304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4630400"/>
          </a:xfrm>
          <a:prstGeom prst="rect">
            <a:avLst/>
          </a:prstGeom>
          <a:solidFill>
            <a:srgbClr val="B1DDE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1293" y="1491139"/>
            <a:ext cx="9430822" cy="1178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9250"/>
              </a:lnSpc>
              <a:buNone/>
            </a:pPr>
            <a:r>
              <a:rPr lang="en-US" sz="740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ברוכים הבאים למסע!</a:t>
            </a:r>
            <a:endParaRPr lang="en-US" sz="7400" dirty="0"/>
          </a:p>
        </p:txBody>
      </p:sp>
      <p:sp>
        <p:nvSpPr>
          <p:cNvPr id="3" name="Text 1"/>
          <p:cNvSpPr/>
          <p:nvPr/>
        </p:nvSpPr>
        <p:spPr>
          <a:xfrm>
            <a:off x="1518285" y="3754517"/>
            <a:ext cx="11593830" cy="2603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6800"/>
              </a:lnSpc>
              <a:buNone/>
            </a:pPr>
            <a:r>
              <a:rPr lang="en-US" sz="425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במסע הזה נבין איך עם ישראל הגיע למצרים. נתחיל מאברהם אבינו ונגיע עד הרגע שבו מתחיל חומש שמות.</a:t>
            </a:r>
            <a:endParaRPr lang="en-US" sz="4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8285" y="6967657"/>
            <a:ext cx="11593830" cy="63238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17518" y="1152882"/>
            <a:ext cx="4739045" cy="592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מה למדנו?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1173837" y="2290167"/>
            <a:ext cx="12282726" cy="1064657"/>
          </a:xfrm>
          <a:prstGeom prst="roundRect">
            <a:avLst>
              <a:gd name="adj" fmla="val 10750"/>
            </a:avLst>
          </a:prstGeom>
          <a:solidFill>
            <a:srgbClr val="B1DDE8"/>
          </a:solidFill>
          <a:ln w="30480">
            <a:solidFill>
              <a:srgbClr val="7EBAC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476732" y="2593062"/>
            <a:ext cx="11676936" cy="458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✅</a:t>
            </a:r>
            <a:pPr rtl="1" algn="r" indent="0" mar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 הבטחה לאברהם</a:t>
            </a:r>
            <a:endParaRPr lang="en-US" sz="2100" dirty="0"/>
          </a:p>
        </p:txBody>
      </p:sp>
      <p:sp>
        <p:nvSpPr>
          <p:cNvPr id="5" name="Shape 3"/>
          <p:cNvSpPr/>
          <p:nvPr/>
        </p:nvSpPr>
        <p:spPr>
          <a:xfrm>
            <a:off x="1173837" y="3627239"/>
            <a:ext cx="12282726" cy="1064657"/>
          </a:xfrm>
          <a:prstGeom prst="roundRect">
            <a:avLst>
              <a:gd name="adj" fmla="val 10750"/>
            </a:avLst>
          </a:prstGeom>
          <a:solidFill>
            <a:srgbClr val="B1DDE8"/>
          </a:solidFill>
          <a:ln w="30480">
            <a:solidFill>
              <a:srgbClr val="7EBAC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476732" y="3930134"/>
            <a:ext cx="11676936" cy="458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✅</a:t>
            </a:r>
            <a:pPr rtl="1" algn="r" indent="0" mar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 יוסף נשלח למצרים בהשגחה פרטית</a:t>
            </a:r>
            <a:endParaRPr lang="en-US" sz="2100" dirty="0"/>
          </a:p>
        </p:txBody>
      </p:sp>
      <p:sp>
        <p:nvSpPr>
          <p:cNvPr id="7" name="Shape 5"/>
          <p:cNvSpPr/>
          <p:nvPr/>
        </p:nvSpPr>
        <p:spPr>
          <a:xfrm>
            <a:off x="1173837" y="4964311"/>
            <a:ext cx="12282726" cy="1064657"/>
          </a:xfrm>
          <a:prstGeom prst="roundRect">
            <a:avLst>
              <a:gd name="adj" fmla="val 10750"/>
            </a:avLst>
          </a:prstGeom>
          <a:solidFill>
            <a:srgbClr val="B1DDE8"/>
          </a:solidFill>
          <a:ln w="30480">
            <a:solidFill>
              <a:srgbClr val="7EBAC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476732" y="5267206"/>
            <a:ext cx="11676936" cy="458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✅</a:t>
            </a:r>
            <a:pPr rtl="1" algn="r" indent="0" mar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 יוסף נהיה משנה למלך</a:t>
            </a:r>
            <a:endParaRPr lang="en-US" sz="2100" dirty="0"/>
          </a:p>
        </p:txBody>
      </p:sp>
      <p:sp>
        <p:nvSpPr>
          <p:cNvPr id="9" name="Shape 7"/>
          <p:cNvSpPr/>
          <p:nvPr/>
        </p:nvSpPr>
        <p:spPr>
          <a:xfrm>
            <a:off x="1173837" y="6301383"/>
            <a:ext cx="12282726" cy="1064657"/>
          </a:xfrm>
          <a:prstGeom prst="roundRect">
            <a:avLst>
              <a:gd name="adj" fmla="val 10750"/>
            </a:avLst>
          </a:prstGeom>
          <a:solidFill>
            <a:srgbClr val="B1DDE8"/>
          </a:solidFill>
          <a:ln w="30480">
            <a:solidFill>
              <a:srgbClr val="7EBAC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476732" y="6604278"/>
            <a:ext cx="11676936" cy="458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✅</a:t>
            </a:r>
            <a:pPr rtl="1" algn="r" indent="0" mar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 כל המשפחה יורדת למצרים – וכך מתחיל הסיפור של חומש שמות</a:t>
            </a:r>
            <a:endParaRPr lang="en-US" sz="21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837" y="7672507"/>
            <a:ext cx="12282726" cy="66996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1293" y="1491139"/>
            <a:ext cx="9430822" cy="1178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9250"/>
              </a:lnSpc>
              <a:buNone/>
            </a:pPr>
            <a:r>
              <a:rPr lang="en-US" sz="740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השם מבטיח לאברהם:</a:t>
            </a:r>
            <a:endParaRPr lang="en-US" sz="7400" dirty="0"/>
          </a:p>
        </p:txBody>
      </p:sp>
      <p:sp>
        <p:nvSpPr>
          <p:cNvPr id="3" name="Text 1"/>
          <p:cNvSpPr/>
          <p:nvPr/>
        </p:nvSpPr>
        <p:spPr>
          <a:xfrm>
            <a:off x="1518285" y="3754517"/>
            <a:ext cx="11593830" cy="2603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6800"/>
              </a:lnSpc>
              <a:buNone/>
            </a:pPr>
            <a:r>
              <a:rPr lang="en-US" sz="425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"גר יהיה זרעך בארץ לא להם..." עם ישראל יעבור תקופה קשה – אבל בסוף יצא לחירות ויהפוך לעם גדול.</a:t>
            </a:r>
            <a:endParaRPr lang="en-US" sz="4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8285" y="6967657"/>
            <a:ext cx="11593830" cy="63238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59004" y="1985010"/>
            <a:ext cx="9623822" cy="1021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8000"/>
              </a:lnSpc>
              <a:buNone/>
            </a:pPr>
            <a:r>
              <a:rPr lang="en-US" sz="640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ההמשך: יצחק, ואחריו יעקב</a:t>
            </a:r>
            <a:endParaRPr lang="en-US" sz="6400" dirty="0"/>
          </a:p>
        </p:txBody>
      </p:sp>
      <p:sp>
        <p:nvSpPr>
          <p:cNvPr id="3" name="Text 1"/>
          <p:cNvSpPr/>
          <p:nvPr/>
        </p:nvSpPr>
        <p:spPr>
          <a:xfrm>
            <a:off x="1547574" y="3945850"/>
            <a:ext cx="11535251" cy="1879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7350"/>
              </a:lnSpc>
              <a:buNone/>
            </a:pPr>
            <a:r>
              <a:rPr lang="en-US" sz="460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אברהם הוליד את יצחק. יצחק הוליד את יעקב. יעקב – הוא אבא של 12 השבטים!</a:t>
            </a:r>
            <a:endParaRPr lang="en-US" sz="46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574" y="6353413"/>
            <a:ext cx="11535251" cy="62918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70315" y="1820585"/>
            <a:ext cx="9612511" cy="120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9450"/>
              </a:lnSpc>
              <a:buNone/>
            </a:pPr>
            <a:r>
              <a:rPr lang="en-US" sz="755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החלומות של יוסף</a:t>
            </a:r>
            <a:endParaRPr lang="en-US" sz="7550" dirty="0"/>
          </a:p>
        </p:txBody>
      </p:sp>
      <p:sp>
        <p:nvSpPr>
          <p:cNvPr id="3" name="Text 1"/>
          <p:cNvSpPr/>
          <p:nvPr/>
        </p:nvSpPr>
        <p:spPr>
          <a:xfrm>
            <a:off x="1547574" y="4127540"/>
            <a:ext cx="11535251" cy="1768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6950"/>
              </a:lnSpc>
              <a:buNone/>
            </a:pPr>
            <a:r>
              <a:rPr lang="en-US" sz="435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יוסף חולם שהוא יהיה שליט, והאחים מקנאים בו מאוד...</a:t>
            </a:r>
            <a:endParaRPr lang="en-US" sz="4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574" y="6517838"/>
            <a:ext cx="11535251" cy="62918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88066" y="986314"/>
            <a:ext cx="6238042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האחים מכרו את יוסף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1004292" y="2483287"/>
            <a:ext cx="12621816" cy="1147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4500"/>
              </a:lnSpc>
              <a:buNone/>
            </a:pPr>
            <a:r>
              <a:rPr lang="en-US" sz="280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האחים כועסים עליו – וזורקים אותו לבור. אחר כך מוכרים אותו לסוחרים, והוא נלקח למצרים!</a:t>
            </a:r>
            <a:endParaRPr lang="en-US" sz="2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4292" y="4034552"/>
            <a:ext cx="12621816" cy="12621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1293" y="1491139"/>
            <a:ext cx="9430822" cy="1178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9250"/>
              </a:lnSpc>
              <a:buNone/>
            </a:pPr>
            <a:r>
              <a:rPr lang="en-US" sz="740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יוסף נעשה משנה למלך</a:t>
            </a:r>
            <a:endParaRPr lang="en-US" sz="7400" dirty="0"/>
          </a:p>
        </p:txBody>
      </p:sp>
      <p:sp>
        <p:nvSpPr>
          <p:cNvPr id="3" name="Text 1"/>
          <p:cNvSpPr/>
          <p:nvPr/>
        </p:nvSpPr>
        <p:spPr>
          <a:xfrm>
            <a:off x="1518285" y="3754517"/>
            <a:ext cx="11593830" cy="2603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6800"/>
              </a:lnSpc>
              <a:buNone/>
            </a:pPr>
            <a:r>
              <a:rPr lang="en-US" sz="425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למרות הקשיים – יוסף מצליח! הוא פותר את חלומות פרעה ונעשה האיש הכי חשוב במצרים אחרי המלך.</a:t>
            </a:r>
            <a:endParaRPr lang="en-US" sz="4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8285" y="6967657"/>
            <a:ext cx="11593830" cy="63238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1293" y="1491139"/>
            <a:ext cx="9430822" cy="1178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9250"/>
              </a:lnSpc>
              <a:buNone/>
            </a:pPr>
            <a:r>
              <a:rPr lang="en-US" sz="740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רעב בארץ</a:t>
            </a:r>
            <a:endParaRPr lang="en-US" sz="7400" dirty="0"/>
          </a:p>
        </p:txBody>
      </p:sp>
      <p:sp>
        <p:nvSpPr>
          <p:cNvPr id="3" name="Text 1"/>
          <p:cNvSpPr/>
          <p:nvPr/>
        </p:nvSpPr>
        <p:spPr>
          <a:xfrm>
            <a:off x="1518285" y="3754517"/>
            <a:ext cx="11593830" cy="2603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6800"/>
              </a:lnSpc>
              <a:buNone/>
            </a:pPr>
            <a:r>
              <a:rPr lang="en-US" sz="425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בארץ כנען יש רעב. יעקב שולח את הבנים למצרים לקנות אוכל. הם לא יודעים – שהאח שלהם, יוסף, הוא השליט!</a:t>
            </a:r>
            <a:endParaRPr lang="en-US" sz="4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8285" y="6967657"/>
            <a:ext cx="11593830" cy="63238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1293" y="1491139"/>
            <a:ext cx="9430822" cy="1178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9250"/>
              </a:lnSpc>
              <a:buNone/>
            </a:pPr>
            <a:r>
              <a:rPr lang="en-US" sz="740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"אני יוסף!"</a:t>
            </a:r>
            <a:endParaRPr lang="en-US" sz="7400" dirty="0"/>
          </a:p>
        </p:txBody>
      </p:sp>
      <p:sp>
        <p:nvSpPr>
          <p:cNvPr id="3" name="Text 1"/>
          <p:cNvSpPr/>
          <p:nvPr/>
        </p:nvSpPr>
        <p:spPr>
          <a:xfrm>
            <a:off x="1518285" y="3754517"/>
            <a:ext cx="11593830" cy="2603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6800"/>
              </a:lnSpc>
              <a:buNone/>
            </a:pPr>
            <a:r>
              <a:rPr lang="en-US" sz="425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יוסף מתגלה לאחיו. הוא לא נוקם – אלא סולח להם באהבה. הוא מזמין את כל המשפחה לבוא למצרים.</a:t>
            </a:r>
            <a:endParaRPr lang="en-US" sz="4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8285" y="6967657"/>
            <a:ext cx="11593830" cy="63238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97154" y="1820585"/>
            <a:ext cx="11085671" cy="120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9450"/>
              </a:lnSpc>
              <a:buNone/>
            </a:pPr>
            <a:r>
              <a:rPr lang="en-US" sz="7550" b="1" dirty="0">
                <a:solidFill>
                  <a:srgbClr val="1B1B27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כל המשפחה יורדת למצרים</a:t>
            </a:r>
            <a:endParaRPr lang="en-US" sz="7550" dirty="0"/>
          </a:p>
        </p:txBody>
      </p:sp>
      <p:sp>
        <p:nvSpPr>
          <p:cNvPr id="3" name="Text 1"/>
          <p:cNvSpPr/>
          <p:nvPr/>
        </p:nvSpPr>
        <p:spPr>
          <a:xfrm>
            <a:off x="1547574" y="4127540"/>
            <a:ext cx="11535251" cy="1768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6950"/>
              </a:lnSpc>
              <a:buNone/>
            </a:pPr>
            <a:r>
              <a:rPr lang="en-US" sz="4350" b="1" dirty="0">
                <a:solidFill>
                  <a:srgbClr val="404155"/>
                </a:solidFill>
                <a:latin typeface="גדול ויפה Bold" pitchFamily="34" charset="0"/>
                <a:ea typeface="גדול ויפה Bold" pitchFamily="34" charset="-122"/>
                <a:cs typeface="גדול ויפה Bold" pitchFamily="34" charset="-120"/>
              </a:rPr>
              <a:t>יעקב וכל ילדיו ובני משפחתם – 70 נפש – יורדים לגור בארץ גושן.</a:t>
            </a:r>
            <a:endParaRPr lang="en-US" sz="4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574" y="6517838"/>
            <a:ext cx="11535251" cy="62918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2025-09-02T15:45:03Z</dcterms:created>
  <dcterms:modified xsi:type="dcterms:W3CDTF">2025-09-02T15:45:03Z</dcterms:modified>
</cp:coreProperties>
</file>