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0" r:id="rId4"/>
    <p:sldMasterId id="2147483798" r:id="rId5"/>
  </p:sldMasterIdLst>
  <p:notesMasterIdLst>
    <p:notesMasterId r:id="rId15"/>
  </p:notesMasterIdLst>
  <p:handoutMasterIdLst>
    <p:handoutMasterId r:id="rId16"/>
  </p:handoutMasterIdLst>
  <p:sldIdLst>
    <p:sldId id="761" r:id="rId6"/>
    <p:sldId id="836" r:id="rId7"/>
    <p:sldId id="837" r:id="rId8"/>
    <p:sldId id="838" r:id="rId9"/>
    <p:sldId id="839" r:id="rId10"/>
    <p:sldId id="825" r:id="rId11"/>
    <p:sldId id="850" r:id="rId12"/>
    <p:sldId id="849" r:id="rId13"/>
    <p:sldId id="848" r:id="rId14"/>
  </p:sldIdLst>
  <p:sldSz cx="9144000" cy="5143500" type="screen16x9"/>
  <p:notesSz cx="6669088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F5638C8-4B25-4284-BBF8-207C2811545C}">
          <p14:sldIdLst>
            <p14:sldId id="761"/>
            <p14:sldId id="836"/>
            <p14:sldId id="837"/>
            <p14:sldId id="838"/>
            <p14:sldId id="839"/>
            <p14:sldId id="825"/>
            <p14:sldId id="850"/>
            <p14:sldId id="849"/>
            <p14:sldId id="84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822" userDrawn="1">
          <p15:clr>
            <a:srgbClr val="A4A3A4"/>
          </p15:clr>
        </p15:guide>
        <p15:guide id="3" orient="horz" pos="102" userDrawn="1">
          <p15:clr>
            <a:srgbClr val="A4A3A4"/>
          </p15:clr>
        </p15:guide>
        <p15:guide id="5" pos="748" userDrawn="1">
          <p15:clr>
            <a:srgbClr val="A4A3A4"/>
          </p15:clr>
        </p15:guide>
        <p15:guide id="8" pos="5488" userDrawn="1">
          <p15:clr>
            <a:srgbClr val="A4A3A4"/>
          </p15:clr>
        </p15:guide>
        <p15:guide id="9" pos="55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5F3F41E-9277-8254-10A6-C736B329B0D0}" name="Feher, Laszlo [JACHU]" initials="FL[" userId="S::lfeher@its.jnj.com::cdd8b5f6-518d-49b5-9ed9-a0cda63b7987" providerId="AD"/>
  <p188:author id="{22E8CD33-5B75-F859-6261-3D6B9B091295}" name="Tahira Rashid" initials="TR" userId="S::TahiraRashid@OpenHealthGroup.com::7765bf1f-e34f-462a-9849-21757283d0d6" providerId="AD"/>
  <p188:author id="{D4558E63-2982-32EF-09D2-C5D040887E29}" name="Alzbeta Jamieson" initials="AJ" userId="S::AlzbetaJamieson@OpenHealthGroup.com::87a38461-2f21-400c-b527-e90d453afe4b" providerId="AD"/>
  <p188:author id="{DED66C64-2C35-01D3-ED23-0E60D32A5BEE}" name="Heather Summerson" initials="HS" userId="S::HeatherSummerson@openhealthgroup.com::50f101f6-fa25-4254-b53b-1cf09532b1d6" providerId="AD"/>
  <p188:author id="{256F6574-0963-B121-FF64-AA01D29A6FFC}" name="Victoria Seeney" initials="VS" userId="S::VictoriaSeeney@openhealthgroup.com::1a717fd3-9aa2-41ee-bda3-60b4e76564b7" providerId="AD"/>
  <p188:author id="{FA7AD08F-C203-C5B0-41A1-C9041FA21735}" name="Giron, Cesar Giovanni [JACFR]" initials="GCG[" userId="S::cgiron1@its.jnj.com::de3eae9d-fc02-48fd-bae6-23fa943394cc" providerId="AD"/>
  <p188:author id="{6BEAEF9C-2B11-AAB8-482B-110AE2CD25E2}" name="Biowrite" initials="B" userId="Biowrite" providerId="None"/>
  <p188:author id="{A47671A8-9D5D-5AFD-A5B7-80AA5BAE5910}" name="Alice Pitfield" initials="AP" userId="Alice Pitfield" providerId="None"/>
  <p188:author id="{1B4B14CB-343B-36E1-A11D-EEAE90343C36}" name="Victoria Seeney" initials="VS" userId="S::victoriaseeney@openhealthgroup.com::1a717fd3-9aa2-41ee-bda3-60b4e76564b7" providerId="AD"/>
  <p188:author id="{5A47BBD6-E061-B1B6-24CC-4FFF07E1FD9B}" name="Veronique Buchanan" initials="VB" userId="Veronique Buchanan" providerId="None"/>
  <p188:author id="{6C2CCDD6-C011-3DA7-645E-239C421DE23F}" name="Emily Glass" initials="EG" userId="S::EmilyGlass@openhealthgroup.com::b39595c5-068b-4fbc-9a38-fccbc7a60ecd" providerId="AD"/>
  <p188:author id="{BC04DFED-5B63-907D-2748-0F97C6D3E4B1}" name="Sophie Albon" initials="SA" userId="Sophie Albon" providerId="None"/>
  <p188:author id="{E94806F5-F1DD-79F5-3D8D-85F6927CF9C2}" name="Author" initials="CP" userId="Author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rgmans, Paul [JRDNL]" initials="BP[" lastIdx="18" clrIdx="0">
    <p:extLst>
      <p:ext uri="{19B8F6BF-5375-455C-9EA6-DF929625EA0E}">
        <p15:presenceInfo xmlns:p15="http://schemas.microsoft.com/office/powerpoint/2012/main" userId="S-1-5-21-2335664087-1377083882-2996952026-132071" providerId="AD"/>
      </p:ext>
    </p:extLst>
  </p:cmAuthor>
  <p:cmAuthor id="2" name="Pungor, Katalin [JACDE]" initials="PK[" lastIdx="38" clrIdx="1">
    <p:extLst>
      <p:ext uri="{19B8F6BF-5375-455C-9EA6-DF929625EA0E}">
        <p15:presenceInfo xmlns:p15="http://schemas.microsoft.com/office/powerpoint/2012/main" userId="S-1-5-21-2335664087-1377083882-2996952026-295358" providerId="AD"/>
      </p:ext>
    </p:extLst>
  </p:cmAuthor>
  <p:cmAuthor id="3" name="MedErgy" initials="MedErgy" lastIdx="5" clrIdx="2">
    <p:extLst>
      <p:ext uri="{19B8F6BF-5375-455C-9EA6-DF929625EA0E}">
        <p15:presenceInfo xmlns:p15="http://schemas.microsoft.com/office/powerpoint/2012/main" userId="MedErgy" providerId="None"/>
      </p:ext>
    </p:extLst>
  </p:cmAuthor>
  <p:cmAuthor id="4" name="Wooller, Annette [JACGB]" initials="WA[" lastIdx="3" clrIdx="3">
    <p:extLst>
      <p:ext uri="{19B8F6BF-5375-455C-9EA6-DF929625EA0E}">
        <p15:presenceInfo xmlns:p15="http://schemas.microsoft.com/office/powerpoint/2012/main" userId="S-1-5-21-2335664087-1377083882-2996952026-157557" providerId="AD"/>
      </p:ext>
    </p:extLst>
  </p:cmAuthor>
  <p:cmAuthor id="5" name="Michelle Preston" initials="MP" lastIdx="1" clrIdx="4">
    <p:extLst>
      <p:ext uri="{19B8F6BF-5375-455C-9EA6-DF929625EA0E}">
        <p15:presenceInfo xmlns:p15="http://schemas.microsoft.com/office/powerpoint/2012/main" userId="d7c55133fbf75411" providerId="Windows Live"/>
      </p:ext>
    </p:extLst>
  </p:cmAuthor>
  <p:cmAuthor id="6" name="Wooller, Annette [JACGB]" initials="WA[ [2]" lastIdx="122" clrIdx="5">
    <p:extLst>
      <p:ext uri="{19B8F6BF-5375-455C-9EA6-DF929625EA0E}">
        <p15:presenceInfo xmlns:p15="http://schemas.microsoft.com/office/powerpoint/2012/main" userId="S::AWooller@its.jnj.com::64053e8b-08bf-48a6-9544-57f585ca8881" providerId="AD"/>
      </p:ext>
    </p:extLst>
  </p:cmAuthor>
  <p:cmAuthor id="7" name="Pungor, Katalin [JACDE]" initials="PK[ [2]" lastIdx="94" clrIdx="6">
    <p:extLst>
      <p:ext uri="{19B8F6BF-5375-455C-9EA6-DF929625EA0E}">
        <p15:presenceInfo xmlns:p15="http://schemas.microsoft.com/office/powerpoint/2012/main" userId="S::kpungor@its.jnj.com::325600d8-8876-44db-8b61-961f5330ab08" providerId="AD"/>
      </p:ext>
    </p:extLst>
  </p:cmAuthor>
  <p:cmAuthor id="8" name="Bergmans, Paul [JRDNL]" initials="BP[ [2]" lastIdx="5" clrIdx="7">
    <p:extLst>
      <p:ext uri="{19B8F6BF-5375-455C-9EA6-DF929625EA0E}">
        <p15:presenceInfo xmlns:p15="http://schemas.microsoft.com/office/powerpoint/2012/main" userId="S::pbergman@its.jnj.com::1c79a702-3c21-4a92-b149-049c953ee0bc" providerId="AD"/>
      </p:ext>
    </p:extLst>
  </p:cmAuthor>
  <p:cmAuthor id="9" name="Zoe Evans" initials="ZE" lastIdx="56" clrIdx="8">
    <p:extLst>
      <p:ext uri="{19B8F6BF-5375-455C-9EA6-DF929625EA0E}">
        <p15:presenceInfo xmlns:p15="http://schemas.microsoft.com/office/powerpoint/2012/main" userId="S::ZoeEvans@openhealthgroup.com::da1ae02e-1995-4a23-a71f-ccad58f6376f" providerId="AD"/>
      </p:ext>
    </p:extLst>
  </p:cmAuthor>
  <p:cmAuthor id="10" name="Veronique Buchanan" initials="VB" lastIdx="30" clrIdx="9">
    <p:extLst>
      <p:ext uri="{19B8F6BF-5375-455C-9EA6-DF929625EA0E}">
        <p15:presenceInfo xmlns:p15="http://schemas.microsoft.com/office/powerpoint/2012/main" userId="S::VeroniqueBuchanan@OpenHealthGroup.com::d4bb715c-5f7e-4fbe-a3fc-71a4cb709c68" providerId="AD"/>
      </p:ext>
    </p:extLst>
  </p:cmAuthor>
  <p:cmAuthor id="11" name="Emma Richards" initials="ER" lastIdx="25" clrIdx="10">
    <p:extLst>
      <p:ext uri="{19B8F6BF-5375-455C-9EA6-DF929625EA0E}">
        <p15:presenceInfo xmlns:p15="http://schemas.microsoft.com/office/powerpoint/2012/main" userId="S::EmmaRichards@OpenHealthGroup.com::3b1a53ea-0ffd-4308-9e25-442f260245d4" providerId="AD"/>
      </p:ext>
    </p:extLst>
  </p:cmAuthor>
  <p:cmAuthor id="12" name="Eleanor Star" initials="ES" lastIdx="38" clrIdx="11">
    <p:extLst>
      <p:ext uri="{19B8F6BF-5375-455C-9EA6-DF929625EA0E}">
        <p15:presenceInfo xmlns:p15="http://schemas.microsoft.com/office/powerpoint/2012/main" userId="Eleanor Star" providerId="None"/>
      </p:ext>
    </p:extLst>
  </p:cmAuthor>
  <p:cmAuthor id="13" name="Veronique Buchanan" initials="VB [2]" lastIdx="60" clrIdx="12">
    <p:extLst>
      <p:ext uri="{19B8F6BF-5375-455C-9EA6-DF929625EA0E}">
        <p15:presenceInfo xmlns:p15="http://schemas.microsoft.com/office/powerpoint/2012/main" userId="Veronique Buchanan" providerId="None"/>
      </p:ext>
    </p:extLst>
  </p:cmAuthor>
  <p:cmAuthor id="14" name="Garcia Dorado, Marta [JACES]" initials="GDM[" lastIdx="7" clrIdx="13">
    <p:extLst>
      <p:ext uri="{19B8F6BF-5375-455C-9EA6-DF929625EA0E}">
        <p15:presenceInfo xmlns:p15="http://schemas.microsoft.com/office/powerpoint/2012/main" userId="S::mgarcia5@its.jnj.com::dc08a9a5-1976-4d53-adeb-4a3470d409c6" providerId="AD"/>
      </p:ext>
    </p:extLst>
  </p:cmAuthor>
  <p:cmAuthor id="15" name="Alzbeta Jamieson" initials="AJ" lastIdx="11" clrIdx="14">
    <p:extLst>
      <p:ext uri="{19B8F6BF-5375-455C-9EA6-DF929625EA0E}">
        <p15:presenceInfo xmlns:p15="http://schemas.microsoft.com/office/powerpoint/2012/main" userId="S::AlzbetaJamieson@OpenHealthGroup.com::87a38461-2f21-400c-b527-e90d453afe4b" providerId="AD"/>
      </p:ext>
    </p:extLst>
  </p:cmAuthor>
  <p:cmAuthor id="16" name="Tahira Rashid" initials="TR" lastIdx="95" clrIdx="15">
    <p:extLst>
      <p:ext uri="{19B8F6BF-5375-455C-9EA6-DF929625EA0E}">
        <p15:presenceInfo xmlns:p15="http://schemas.microsoft.com/office/powerpoint/2012/main" userId="S::TahiraRashid@OpenHealthGroup.com::7765bf1f-e34f-462a-9849-21757283d0d6" providerId="AD"/>
      </p:ext>
    </p:extLst>
  </p:cmAuthor>
  <p:cmAuthor id="17" name="Alice Pitfield" initials="AP" lastIdx="54" clrIdx="16">
    <p:extLst>
      <p:ext uri="{19B8F6BF-5375-455C-9EA6-DF929625EA0E}">
        <p15:presenceInfo xmlns:p15="http://schemas.microsoft.com/office/powerpoint/2012/main" userId="Alice Pitfield" providerId="None"/>
      </p:ext>
    </p:extLst>
  </p:cmAuthor>
  <p:cmAuthor id="18" name="Antunes, Jose [JACPT]" initials="AJ[" lastIdx="18" clrIdx="17">
    <p:extLst>
      <p:ext uri="{19B8F6BF-5375-455C-9EA6-DF929625EA0E}">
        <p15:presenceInfo xmlns:p15="http://schemas.microsoft.com/office/powerpoint/2012/main" userId="S::jantune1@its.jnj.com::644d0c3c-d28d-4e06-a8fc-1cb0ecd96275" providerId="AD"/>
      </p:ext>
    </p:extLst>
  </p:cmAuthor>
  <p:cmAuthor id="19" name="Atikah Haneef" initials="AH" lastIdx="21" clrIdx="18">
    <p:extLst>
      <p:ext uri="{19B8F6BF-5375-455C-9EA6-DF929625EA0E}">
        <p15:presenceInfo xmlns:p15="http://schemas.microsoft.com/office/powerpoint/2012/main" userId="S::AtikahHaneef@openhealthgroup.com::7ff3f533-cbc2-441c-afe9-fef41f9fb842" providerId="AD"/>
      </p:ext>
    </p:extLst>
  </p:cmAuthor>
  <p:cmAuthor id="20" name="Theo Combes" initials="TC" lastIdx="15" clrIdx="19">
    <p:extLst>
      <p:ext uri="{19B8F6BF-5375-455C-9EA6-DF929625EA0E}">
        <p15:presenceInfo xmlns:p15="http://schemas.microsoft.com/office/powerpoint/2012/main" userId="S::TheoCombes@openhealthgroup.com::ac7db790-bab1-4284-b08f-e132c114a677" providerId="AD"/>
      </p:ext>
    </p:extLst>
  </p:cmAuthor>
  <p:cmAuthor id="21" name="Ciara Gartshore" initials="CG" lastIdx="51" clrIdx="20">
    <p:extLst>
      <p:ext uri="{19B8F6BF-5375-455C-9EA6-DF929625EA0E}">
        <p15:presenceInfo xmlns:p15="http://schemas.microsoft.com/office/powerpoint/2012/main" userId="S::CiaraGartshore@openhealthgroup.com::002a799f-ca39-4a08-9fd1-42db0c0bc69e" providerId="AD"/>
      </p:ext>
    </p:extLst>
  </p:cmAuthor>
  <p:cmAuthor id="22" name="Emily Glass" initials="EG" lastIdx="60" clrIdx="21">
    <p:extLst>
      <p:ext uri="{19B8F6BF-5375-455C-9EA6-DF929625EA0E}">
        <p15:presenceInfo xmlns:p15="http://schemas.microsoft.com/office/powerpoint/2012/main" userId="S::EmilyGlass@openhealthgroup.com::b39595c5-068b-4fbc-9a38-fccbc7a60ecd" providerId="AD"/>
      </p:ext>
    </p:extLst>
  </p:cmAuthor>
  <p:cmAuthor id="23" name="Giron, Cesar Giovanni [JACFR]" initials="GCG[" lastIdx="14" clrIdx="22">
    <p:extLst>
      <p:ext uri="{19B8F6BF-5375-455C-9EA6-DF929625EA0E}">
        <p15:presenceInfo xmlns:p15="http://schemas.microsoft.com/office/powerpoint/2012/main" userId="S::cgiron1@its.jnj.com::de3eae9d-fc02-48fd-bae6-23fa943394c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66"/>
    <a:srgbClr val="B50B95"/>
    <a:srgbClr val="9F5FCF"/>
    <a:srgbClr val="FF0000"/>
    <a:srgbClr val="003479"/>
    <a:srgbClr val="E7E8EC"/>
    <a:srgbClr val="CBCDD7"/>
    <a:srgbClr val="333333"/>
    <a:srgbClr val="595959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325" autoAdjust="0"/>
    <p:restoredTop sz="96357" autoAdjust="0"/>
  </p:normalViewPr>
  <p:slideViewPr>
    <p:cSldViewPr snapToGrid="0" showGuides="1">
      <p:cViewPr varScale="1">
        <p:scale>
          <a:sx n="150" d="100"/>
          <a:sy n="150" d="100"/>
        </p:scale>
        <p:origin x="378" y="138"/>
      </p:cViewPr>
      <p:guideLst>
        <p:guide orient="horz" pos="2822"/>
        <p:guide orient="horz" pos="102"/>
        <p:guide pos="748"/>
        <p:guide pos="5488"/>
        <p:guide pos="5556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 showGuides="1">
      <p:cViewPr varScale="1">
        <p:scale>
          <a:sx n="77" d="100"/>
          <a:sy n="77" d="100"/>
        </p:scale>
        <p:origin x="4032" y="114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23" Type="http://schemas.microsoft.com/office/2018/10/relationships/authors" Target="authors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senbayeva, Assel [JACKZ]" userId="aa4b456c-1290-4ff8-ae27-c36fb7a4059f" providerId="ADAL" clId="{660CB52F-3197-4AB3-A503-D77861A5E19C}"/>
    <pc:docChg chg="undo custSel addSld delSld modSld modSection">
      <pc:chgData name="Sarsenbayeva, Assel [JACKZ]" userId="aa4b456c-1290-4ff8-ae27-c36fb7a4059f" providerId="ADAL" clId="{660CB52F-3197-4AB3-A503-D77861A5E19C}" dt="2024-02-13T03:05:58.977" v="1678" actId="6549"/>
      <pc:docMkLst>
        <pc:docMk/>
      </pc:docMkLst>
      <pc:sldChg chg="modSp mod">
        <pc:chgData name="Sarsenbayeva, Assel [JACKZ]" userId="aa4b456c-1290-4ff8-ae27-c36fb7a4059f" providerId="ADAL" clId="{660CB52F-3197-4AB3-A503-D77861A5E19C}" dt="2024-02-12T02:00:14.157" v="31" actId="6549"/>
        <pc:sldMkLst>
          <pc:docMk/>
          <pc:sldMk cId="1855777921" sldId="761"/>
        </pc:sldMkLst>
        <pc:spChg chg="mod">
          <ac:chgData name="Sarsenbayeva, Assel [JACKZ]" userId="aa4b456c-1290-4ff8-ae27-c36fb7a4059f" providerId="ADAL" clId="{660CB52F-3197-4AB3-A503-D77861A5E19C}" dt="2024-02-12T01:57:50.774" v="0"/>
          <ac:spMkLst>
            <pc:docMk/>
            <pc:sldMk cId="1855777921" sldId="761"/>
            <ac:spMk id="2" creationId="{8E43CFC1-920D-654B-8693-647D3F2AA577}"/>
          </ac:spMkLst>
        </pc:spChg>
        <pc:spChg chg="mod">
          <ac:chgData name="Sarsenbayeva, Assel [JACKZ]" userId="aa4b456c-1290-4ff8-ae27-c36fb7a4059f" providerId="ADAL" clId="{660CB52F-3197-4AB3-A503-D77861A5E19C}" dt="2024-02-12T01:59:59.667" v="17" actId="6549"/>
          <ac:spMkLst>
            <pc:docMk/>
            <pc:sldMk cId="1855777921" sldId="761"/>
            <ac:spMk id="4" creationId="{CD36F076-2968-4D49-AEC8-25D933DC7CC5}"/>
          </ac:spMkLst>
        </pc:spChg>
        <pc:spChg chg="mod">
          <ac:chgData name="Sarsenbayeva, Assel [JACKZ]" userId="aa4b456c-1290-4ff8-ae27-c36fb7a4059f" providerId="ADAL" clId="{660CB52F-3197-4AB3-A503-D77861A5E19C}" dt="2024-02-12T02:00:14.157" v="31" actId="6549"/>
          <ac:spMkLst>
            <pc:docMk/>
            <pc:sldMk cId="1855777921" sldId="761"/>
            <ac:spMk id="5" creationId="{0FCB74E7-B196-4F8D-9EC0-06B605CC054E}"/>
          </ac:spMkLst>
        </pc:spChg>
      </pc:sldChg>
      <pc:sldChg chg="addSp delSp modSp mod">
        <pc:chgData name="Sarsenbayeva, Assel [JACKZ]" userId="aa4b456c-1290-4ff8-ae27-c36fb7a4059f" providerId="ADAL" clId="{660CB52F-3197-4AB3-A503-D77861A5E19C}" dt="2024-02-13T03:05:40.893" v="1676" actId="20577"/>
        <pc:sldMkLst>
          <pc:docMk/>
          <pc:sldMk cId="1615356023" sldId="825"/>
        </pc:sldMkLst>
        <pc:spChg chg="mod">
          <ac:chgData name="Sarsenbayeva, Assel [JACKZ]" userId="aa4b456c-1290-4ff8-ae27-c36fb7a4059f" providerId="ADAL" clId="{660CB52F-3197-4AB3-A503-D77861A5E19C}" dt="2024-02-12T07:26:36.526" v="1107" actId="1035"/>
          <ac:spMkLst>
            <pc:docMk/>
            <pc:sldMk cId="1615356023" sldId="825"/>
            <ac:spMk id="3" creationId="{E5CCAAB5-2D1B-4C07-8260-A1E440D56A77}"/>
          </ac:spMkLst>
        </pc:spChg>
        <pc:spChg chg="mod">
          <ac:chgData name="Sarsenbayeva, Assel [JACKZ]" userId="aa4b456c-1290-4ff8-ae27-c36fb7a4059f" providerId="ADAL" clId="{660CB52F-3197-4AB3-A503-D77861A5E19C}" dt="2024-02-12T07:26:36.526" v="1107" actId="1035"/>
          <ac:spMkLst>
            <pc:docMk/>
            <pc:sldMk cId="1615356023" sldId="825"/>
            <ac:spMk id="4" creationId="{EFC6E41C-D2B3-4E95-B0F6-187CA8DF84E9}"/>
          </ac:spMkLst>
        </pc:spChg>
        <pc:spChg chg="mod">
          <ac:chgData name="Sarsenbayeva, Assel [JACKZ]" userId="aa4b456c-1290-4ff8-ae27-c36fb7a4059f" providerId="ADAL" clId="{660CB52F-3197-4AB3-A503-D77861A5E19C}" dt="2024-02-12T16:07:23.754" v="1345" actId="20577"/>
          <ac:spMkLst>
            <pc:docMk/>
            <pc:sldMk cId="1615356023" sldId="825"/>
            <ac:spMk id="5" creationId="{77FD63F6-8D79-41FB-A0BD-FA17B4BEC5F0}"/>
          </ac:spMkLst>
        </pc:spChg>
        <pc:spChg chg="mod">
          <ac:chgData name="Sarsenbayeva, Assel [JACKZ]" userId="aa4b456c-1290-4ff8-ae27-c36fb7a4059f" providerId="ADAL" clId="{660CB52F-3197-4AB3-A503-D77861A5E19C}" dt="2024-02-13T03:05:40.893" v="1676" actId="20577"/>
          <ac:spMkLst>
            <pc:docMk/>
            <pc:sldMk cId="1615356023" sldId="825"/>
            <ac:spMk id="7" creationId="{AB40E342-E479-4C49-AC04-42D073F31743}"/>
          </ac:spMkLst>
        </pc:spChg>
        <pc:spChg chg="mod">
          <ac:chgData name="Sarsenbayeva, Assel [JACKZ]" userId="aa4b456c-1290-4ff8-ae27-c36fb7a4059f" providerId="ADAL" clId="{660CB52F-3197-4AB3-A503-D77861A5E19C}" dt="2024-02-12T07:26:36.526" v="1107" actId="1035"/>
          <ac:spMkLst>
            <pc:docMk/>
            <pc:sldMk cId="1615356023" sldId="825"/>
            <ac:spMk id="8" creationId="{00CC6608-DC68-4D77-AB04-D0C8CBC432FD}"/>
          </ac:spMkLst>
        </pc:spChg>
        <pc:spChg chg="mod">
          <ac:chgData name="Sarsenbayeva, Assel [JACKZ]" userId="aa4b456c-1290-4ff8-ae27-c36fb7a4059f" providerId="ADAL" clId="{660CB52F-3197-4AB3-A503-D77861A5E19C}" dt="2024-02-12T07:26:36.526" v="1107" actId="1035"/>
          <ac:spMkLst>
            <pc:docMk/>
            <pc:sldMk cId="1615356023" sldId="825"/>
            <ac:spMk id="9" creationId="{14218066-47CA-41DB-8B32-64AA5B62CB60}"/>
          </ac:spMkLst>
        </pc:spChg>
        <pc:spChg chg="mod">
          <ac:chgData name="Sarsenbayeva, Assel [JACKZ]" userId="aa4b456c-1290-4ff8-ae27-c36fb7a4059f" providerId="ADAL" clId="{660CB52F-3197-4AB3-A503-D77861A5E19C}" dt="2024-02-12T07:26:36.526" v="1107" actId="1035"/>
          <ac:spMkLst>
            <pc:docMk/>
            <pc:sldMk cId="1615356023" sldId="825"/>
            <ac:spMk id="11" creationId="{FA89CB6D-E93F-420E-86A1-9232027BE80F}"/>
          </ac:spMkLst>
        </pc:spChg>
        <pc:graphicFrameChg chg="add mod modGraphic">
          <ac:chgData name="Sarsenbayeva, Assel [JACKZ]" userId="aa4b456c-1290-4ff8-ae27-c36fb7a4059f" providerId="ADAL" clId="{660CB52F-3197-4AB3-A503-D77861A5E19C}" dt="2024-02-12T07:26:45.260" v="1111" actId="1035"/>
          <ac:graphicFrameMkLst>
            <pc:docMk/>
            <pc:sldMk cId="1615356023" sldId="825"/>
            <ac:graphicFrameMk id="10" creationId="{A00E172F-3682-459B-B24B-86A54E487BA1}"/>
          </ac:graphicFrameMkLst>
        </pc:graphicFrameChg>
        <pc:graphicFrameChg chg="del">
          <ac:chgData name="Sarsenbayeva, Assel [JACKZ]" userId="aa4b456c-1290-4ff8-ae27-c36fb7a4059f" providerId="ADAL" clId="{660CB52F-3197-4AB3-A503-D77861A5E19C}" dt="2024-02-12T07:10:32.044" v="956" actId="478"/>
          <ac:graphicFrameMkLst>
            <pc:docMk/>
            <pc:sldMk cId="1615356023" sldId="825"/>
            <ac:graphicFrameMk id="16" creationId="{F8075579-F0CE-4561-A9FD-3385CA8F8567}"/>
          </ac:graphicFrameMkLst>
        </pc:graphicFrameChg>
        <pc:picChg chg="add mod">
          <ac:chgData name="Sarsenbayeva, Assel [JACKZ]" userId="aa4b456c-1290-4ff8-ae27-c36fb7a4059f" providerId="ADAL" clId="{660CB52F-3197-4AB3-A503-D77861A5E19C}" dt="2024-02-12T07:26:36.526" v="1107" actId="1035"/>
          <ac:picMkLst>
            <pc:docMk/>
            <pc:sldMk cId="1615356023" sldId="825"/>
            <ac:picMk id="6" creationId="{B5A5E89B-63E0-9B83-711A-1508E0B15461}"/>
          </ac:picMkLst>
        </pc:picChg>
        <pc:picChg chg="mod">
          <ac:chgData name="Sarsenbayeva, Assel [JACKZ]" userId="aa4b456c-1290-4ff8-ae27-c36fb7a4059f" providerId="ADAL" clId="{660CB52F-3197-4AB3-A503-D77861A5E19C}" dt="2024-02-12T07:26:36.526" v="1107" actId="1035"/>
          <ac:picMkLst>
            <pc:docMk/>
            <pc:sldMk cId="1615356023" sldId="825"/>
            <ac:picMk id="12" creationId="{F178838C-9C96-4C8F-AB81-4C6F368640BE}"/>
          </ac:picMkLst>
        </pc:picChg>
        <pc:picChg chg="mod">
          <ac:chgData name="Sarsenbayeva, Assel [JACKZ]" userId="aa4b456c-1290-4ff8-ae27-c36fb7a4059f" providerId="ADAL" clId="{660CB52F-3197-4AB3-A503-D77861A5E19C}" dt="2024-02-12T07:26:36.526" v="1107" actId="1035"/>
          <ac:picMkLst>
            <pc:docMk/>
            <pc:sldMk cId="1615356023" sldId="825"/>
            <ac:picMk id="15" creationId="{C182C0AE-81E5-4C01-91B6-152FC0236BEC}"/>
          </ac:picMkLst>
        </pc:picChg>
        <pc:picChg chg="del mod">
          <ac:chgData name="Sarsenbayeva, Assel [JACKZ]" userId="aa4b456c-1290-4ff8-ae27-c36fb7a4059f" providerId="ADAL" clId="{660CB52F-3197-4AB3-A503-D77861A5E19C}" dt="2024-02-12T07:02:02.636" v="948" actId="478"/>
          <ac:picMkLst>
            <pc:docMk/>
            <pc:sldMk cId="1615356023" sldId="825"/>
            <ac:picMk id="17" creationId="{69B458FC-51EA-40D5-A7B9-82415458A426}"/>
          </ac:picMkLst>
        </pc:picChg>
      </pc:sldChg>
      <pc:sldChg chg="delSp modSp mod">
        <pc:chgData name="Sarsenbayeva, Assel [JACKZ]" userId="aa4b456c-1290-4ff8-ae27-c36fb7a4059f" providerId="ADAL" clId="{660CB52F-3197-4AB3-A503-D77861A5E19C}" dt="2024-02-13T03:04:49.198" v="1645" actId="6549"/>
        <pc:sldMkLst>
          <pc:docMk/>
          <pc:sldMk cId="2916979713" sldId="836"/>
        </pc:sldMkLst>
        <pc:spChg chg="mod">
          <ac:chgData name="Sarsenbayeva, Assel [JACKZ]" userId="aa4b456c-1290-4ff8-ae27-c36fb7a4059f" providerId="ADAL" clId="{660CB52F-3197-4AB3-A503-D77861A5E19C}" dt="2024-02-12T04:37:19.834" v="669" actId="20577"/>
          <ac:spMkLst>
            <pc:docMk/>
            <pc:sldMk cId="2916979713" sldId="836"/>
            <ac:spMk id="5" creationId="{77FD63F6-8D79-41FB-A0BD-FA17B4BEC5F0}"/>
          </ac:spMkLst>
        </pc:spChg>
        <pc:spChg chg="mod">
          <ac:chgData name="Sarsenbayeva, Assel [JACKZ]" userId="aa4b456c-1290-4ff8-ae27-c36fb7a4059f" providerId="ADAL" clId="{660CB52F-3197-4AB3-A503-D77861A5E19C}" dt="2024-02-13T03:04:49.198" v="1645" actId="6549"/>
          <ac:spMkLst>
            <pc:docMk/>
            <pc:sldMk cId="2916979713" sldId="836"/>
            <ac:spMk id="7" creationId="{AB40E342-E479-4C49-AC04-42D073F31743}"/>
          </ac:spMkLst>
        </pc:spChg>
        <pc:spChg chg="del">
          <ac:chgData name="Sarsenbayeva, Assel [JACKZ]" userId="aa4b456c-1290-4ff8-ae27-c36fb7a4059f" providerId="ADAL" clId="{660CB52F-3197-4AB3-A503-D77861A5E19C}" dt="2024-02-12T02:19:12.979" v="214" actId="478"/>
          <ac:spMkLst>
            <pc:docMk/>
            <pc:sldMk cId="2916979713" sldId="836"/>
            <ac:spMk id="9" creationId="{7F99193C-0B91-4E3A-9E92-82AA2BB54BB7}"/>
          </ac:spMkLst>
        </pc:spChg>
        <pc:spChg chg="mod">
          <ac:chgData name="Sarsenbayeva, Assel [JACKZ]" userId="aa4b456c-1290-4ff8-ae27-c36fb7a4059f" providerId="ADAL" clId="{660CB52F-3197-4AB3-A503-D77861A5E19C}" dt="2024-02-12T04:39:23.722" v="728" actId="20577"/>
          <ac:spMkLst>
            <pc:docMk/>
            <pc:sldMk cId="2916979713" sldId="836"/>
            <ac:spMk id="20" creationId="{783201F0-461C-4F62-A7E0-35EEDA96BD9A}"/>
          </ac:spMkLst>
        </pc:spChg>
        <pc:spChg chg="del">
          <ac:chgData name="Sarsenbayeva, Assel [JACKZ]" userId="aa4b456c-1290-4ff8-ae27-c36fb7a4059f" providerId="ADAL" clId="{660CB52F-3197-4AB3-A503-D77861A5E19C}" dt="2024-02-12T02:20:47.234" v="216" actId="478"/>
          <ac:spMkLst>
            <pc:docMk/>
            <pc:sldMk cId="2916979713" sldId="836"/>
            <ac:spMk id="21" creationId="{670CC992-A7CB-4856-AA64-51A9EDC2E71C}"/>
          </ac:spMkLst>
        </pc:spChg>
        <pc:spChg chg="del">
          <ac:chgData name="Sarsenbayeva, Assel [JACKZ]" userId="aa4b456c-1290-4ff8-ae27-c36fb7a4059f" providerId="ADAL" clId="{660CB52F-3197-4AB3-A503-D77861A5E19C}" dt="2024-02-12T02:19:17.501" v="215" actId="478"/>
          <ac:spMkLst>
            <pc:docMk/>
            <pc:sldMk cId="2916979713" sldId="836"/>
            <ac:spMk id="23" creationId="{17EA5C1B-56BB-4FBB-9E68-0E4E77A26712}"/>
          </ac:spMkLst>
        </pc:spChg>
        <pc:spChg chg="del">
          <ac:chgData name="Sarsenbayeva, Assel [JACKZ]" userId="aa4b456c-1290-4ff8-ae27-c36fb7a4059f" providerId="ADAL" clId="{660CB52F-3197-4AB3-A503-D77861A5E19C}" dt="2024-02-12T02:19:17.501" v="215" actId="478"/>
          <ac:spMkLst>
            <pc:docMk/>
            <pc:sldMk cId="2916979713" sldId="836"/>
            <ac:spMk id="26" creationId="{1ECE0F76-D638-4A28-A902-DF4603C76587}"/>
          </ac:spMkLst>
        </pc:spChg>
        <pc:spChg chg="del">
          <ac:chgData name="Sarsenbayeva, Assel [JACKZ]" userId="aa4b456c-1290-4ff8-ae27-c36fb7a4059f" providerId="ADAL" clId="{660CB52F-3197-4AB3-A503-D77861A5E19C}" dt="2024-02-12T02:19:17.501" v="215" actId="478"/>
          <ac:spMkLst>
            <pc:docMk/>
            <pc:sldMk cId="2916979713" sldId="836"/>
            <ac:spMk id="28" creationId="{623314C0-D321-4AF2-872A-AD1C6B422D4D}"/>
          </ac:spMkLst>
        </pc:spChg>
        <pc:spChg chg="del">
          <ac:chgData name="Sarsenbayeva, Assel [JACKZ]" userId="aa4b456c-1290-4ff8-ae27-c36fb7a4059f" providerId="ADAL" clId="{660CB52F-3197-4AB3-A503-D77861A5E19C}" dt="2024-02-12T02:19:17.501" v="215" actId="478"/>
          <ac:spMkLst>
            <pc:docMk/>
            <pc:sldMk cId="2916979713" sldId="836"/>
            <ac:spMk id="29" creationId="{C1EA35AB-39FF-4429-8D7D-B0B991CB0F8A}"/>
          </ac:spMkLst>
        </pc:spChg>
        <pc:grpChg chg="mod ord">
          <ac:chgData name="Sarsenbayeva, Assel [JACKZ]" userId="aa4b456c-1290-4ff8-ae27-c36fb7a4059f" providerId="ADAL" clId="{660CB52F-3197-4AB3-A503-D77861A5E19C}" dt="2024-02-12T04:38:35.702" v="685" actId="1076"/>
          <ac:grpSpMkLst>
            <pc:docMk/>
            <pc:sldMk cId="2916979713" sldId="836"/>
            <ac:grpSpMk id="13" creationId="{A24347D7-9EB6-4664-A99D-8D0BDEB65383}"/>
          </ac:grpSpMkLst>
        </pc:grpChg>
        <pc:graphicFrameChg chg="del">
          <ac:chgData name="Sarsenbayeva, Assel [JACKZ]" userId="aa4b456c-1290-4ff8-ae27-c36fb7a4059f" providerId="ADAL" clId="{660CB52F-3197-4AB3-A503-D77861A5E19C}" dt="2024-02-12T02:19:17.501" v="215" actId="478"/>
          <ac:graphicFrameMkLst>
            <pc:docMk/>
            <pc:sldMk cId="2916979713" sldId="836"/>
            <ac:graphicFrameMk id="24" creationId="{7FF7BAC1-3485-4BDC-94A7-21CB5B8634D3}"/>
          </ac:graphicFrameMkLst>
        </pc:graphicFrameChg>
        <pc:graphicFrameChg chg="del">
          <ac:chgData name="Sarsenbayeva, Assel [JACKZ]" userId="aa4b456c-1290-4ff8-ae27-c36fb7a4059f" providerId="ADAL" clId="{660CB52F-3197-4AB3-A503-D77861A5E19C}" dt="2024-02-12T02:19:17.501" v="215" actId="478"/>
          <ac:graphicFrameMkLst>
            <pc:docMk/>
            <pc:sldMk cId="2916979713" sldId="836"/>
            <ac:graphicFrameMk id="27" creationId="{81470A30-F002-429E-9D1D-07E061A928EC}"/>
          </ac:graphicFrameMkLst>
        </pc:graphicFrameChg>
        <pc:picChg chg="del">
          <ac:chgData name="Sarsenbayeva, Assel [JACKZ]" userId="aa4b456c-1290-4ff8-ae27-c36fb7a4059f" providerId="ADAL" clId="{660CB52F-3197-4AB3-A503-D77861A5E19C}" dt="2024-02-12T02:19:17.501" v="215" actId="478"/>
          <ac:picMkLst>
            <pc:docMk/>
            <pc:sldMk cId="2916979713" sldId="836"/>
            <ac:picMk id="32" creationId="{1A81E39E-BDCF-449B-A182-F30C5DD7FC2A}"/>
          </ac:picMkLst>
        </pc:picChg>
        <pc:picChg chg="del">
          <ac:chgData name="Sarsenbayeva, Assel [JACKZ]" userId="aa4b456c-1290-4ff8-ae27-c36fb7a4059f" providerId="ADAL" clId="{660CB52F-3197-4AB3-A503-D77861A5E19C}" dt="2024-02-12T02:19:17.501" v="215" actId="478"/>
          <ac:picMkLst>
            <pc:docMk/>
            <pc:sldMk cId="2916979713" sldId="836"/>
            <ac:picMk id="35" creationId="{6F7DD6E5-60C1-47FF-A3EF-EF96305D78E1}"/>
          </ac:picMkLst>
        </pc:picChg>
        <pc:picChg chg="del">
          <ac:chgData name="Sarsenbayeva, Assel [JACKZ]" userId="aa4b456c-1290-4ff8-ae27-c36fb7a4059f" providerId="ADAL" clId="{660CB52F-3197-4AB3-A503-D77861A5E19C}" dt="2024-02-12T02:19:17.501" v="215" actId="478"/>
          <ac:picMkLst>
            <pc:docMk/>
            <pc:sldMk cId="2916979713" sldId="836"/>
            <ac:picMk id="36" creationId="{359CE228-5B94-4929-8316-9FBAA10E2D00}"/>
          </ac:picMkLst>
        </pc:picChg>
        <pc:picChg chg="del">
          <ac:chgData name="Sarsenbayeva, Assel [JACKZ]" userId="aa4b456c-1290-4ff8-ae27-c36fb7a4059f" providerId="ADAL" clId="{660CB52F-3197-4AB3-A503-D77861A5E19C}" dt="2024-02-12T02:19:17.501" v="215" actId="478"/>
          <ac:picMkLst>
            <pc:docMk/>
            <pc:sldMk cId="2916979713" sldId="836"/>
            <ac:picMk id="1026" creationId="{0EC562A7-FE66-4B5D-9408-625921C6969F}"/>
          </ac:picMkLst>
        </pc:picChg>
      </pc:sldChg>
      <pc:sldChg chg="addSp delSp modSp mod">
        <pc:chgData name="Sarsenbayeva, Assel [JACKZ]" userId="aa4b456c-1290-4ff8-ae27-c36fb7a4059f" providerId="ADAL" clId="{660CB52F-3197-4AB3-A503-D77861A5E19C}" dt="2024-02-13T03:04:44.210" v="1644" actId="6549"/>
        <pc:sldMkLst>
          <pc:docMk/>
          <pc:sldMk cId="3545101884" sldId="837"/>
        </pc:sldMkLst>
        <pc:spChg chg="add mod">
          <ac:chgData name="Sarsenbayeva, Assel [JACKZ]" userId="aa4b456c-1290-4ff8-ae27-c36fb7a4059f" providerId="ADAL" clId="{660CB52F-3197-4AB3-A503-D77861A5E19C}" dt="2024-02-12T04:45:04.931" v="816" actId="20577"/>
          <ac:spMkLst>
            <pc:docMk/>
            <pc:sldMk cId="3545101884" sldId="837"/>
            <ac:spMk id="3" creationId="{AB00E8E9-3908-390B-E588-A677AA75E027}"/>
          </ac:spMkLst>
        </pc:spChg>
        <pc:spChg chg="mod">
          <ac:chgData name="Sarsenbayeva, Assel [JACKZ]" userId="aa4b456c-1290-4ff8-ae27-c36fb7a4059f" providerId="ADAL" clId="{660CB52F-3197-4AB3-A503-D77861A5E19C}" dt="2024-02-13T02:20:33.907" v="1489" actId="20577"/>
          <ac:spMkLst>
            <pc:docMk/>
            <pc:sldMk cId="3545101884" sldId="837"/>
            <ac:spMk id="5" creationId="{77FD63F6-8D79-41FB-A0BD-FA17B4BEC5F0}"/>
          </ac:spMkLst>
        </pc:spChg>
        <pc:spChg chg="add del mod">
          <ac:chgData name="Sarsenbayeva, Assel [JACKZ]" userId="aa4b456c-1290-4ff8-ae27-c36fb7a4059f" providerId="ADAL" clId="{660CB52F-3197-4AB3-A503-D77861A5E19C}" dt="2024-02-13T03:02:43.889" v="1583" actId="478"/>
          <ac:spMkLst>
            <pc:docMk/>
            <pc:sldMk cId="3545101884" sldId="837"/>
            <ac:spMk id="6" creationId="{6751BF8C-F069-5FF4-A9CC-3E996D7B77F4}"/>
          </ac:spMkLst>
        </pc:spChg>
        <pc:spChg chg="del mod">
          <ac:chgData name="Sarsenbayeva, Assel [JACKZ]" userId="aa4b456c-1290-4ff8-ae27-c36fb7a4059f" providerId="ADAL" clId="{660CB52F-3197-4AB3-A503-D77861A5E19C}" dt="2024-02-13T03:02:39.227" v="1582" actId="478"/>
          <ac:spMkLst>
            <pc:docMk/>
            <pc:sldMk cId="3545101884" sldId="837"/>
            <ac:spMk id="7" creationId="{AB40E342-E479-4C49-AC04-42D073F31743}"/>
          </ac:spMkLst>
        </pc:spChg>
        <pc:spChg chg="mod">
          <ac:chgData name="Sarsenbayeva, Assel [JACKZ]" userId="aa4b456c-1290-4ff8-ae27-c36fb7a4059f" providerId="ADAL" clId="{660CB52F-3197-4AB3-A503-D77861A5E19C}" dt="2024-02-12T04:39:53.762" v="733" actId="14100"/>
          <ac:spMkLst>
            <pc:docMk/>
            <pc:sldMk cId="3545101884" sldId="837"/>
            <ac:spMk id="8" creationId="{32397533-8799-4091-A81A-FB3A67F1FC70}"/>
          </ac:spMkLst>
        </pc:spChg>
        <pc:spChg chg="add del mod">
          <ac:chgData name="Sarsenbayeva, Assel [JACKZ]" userId="aa4b456c-1290-4ff8-ae27-c36fb7a4059f" providerId="ADAL" clId="{660CB52F-3197-4AB3-A503-D77861A5E19C}" dt="2024-02-12T02:36:37.709" v="437" actId="478"/>
          <ac:spMkLst>
            <pc:docMk/>
            <pc:sldMk cId="3545101884" sldId="837"/>
            <ac:spMk id="9" creationId="{375ACAF4-9297-4D03-AF40-4A57B3D77855}"/>
          </ac:spMkLst>
        </pc:spChg>
        <pc:spChg chg="add mod">
          <ac:chgData name="Sarsenbayeva, Assel [JACKZ]" userId="aa4b456c-1290-4ff8-ae27-c36fb7a4059f" providerId="ADAL" clId="{660CB52F-3197-4AB3-A503-D77861A5E19C}" dt="2024-02-13T03:04:44.210" v="1644" actId="6549"/>
          <ac:spMkLst>
            <pc:docMk/>
            <pc:sldMk cId="3545101884" sldId="837"/>
            <ac:spMk id="9" creationId="{A4636E8F-8D7A-B63A-F811-B2085C52178C}"/>
          </ac:spMkLst>
        </pc:spChg>
        <pc:spChg chg="mod">
          <ac:chgData name="Sarsenbayeva, Assel [JACKZ]" userId="aa4b456c-1290-4ff8-ae27-c36fb7a4059f" providerId="ADAL" clId="{660CB52F-3197-4AB3-A503-D77861A5E19C}" dt="2024-02-12T04:44:48.352" v="803" actId="1076"/>
          <ac:spMkLst>
            <pc:docMk/>
            <pc:sldMk cId="3545101884" sldId="837"/>
            <ac:spMk id="10" creationId="{A97802A7-4390-413D-9B4A-C0997816F194}"/>
          </ac:spMkLst>
        </pc:spChg>
        <pc:spChg chg="mod">
          <ac:chgData name="Sarsenbayeva, Assel [JACKZ]" userId="aa4b456c-1290-4ff8-ae27-c36fb7a4059f" providerId="ADAL" clId="{660CB52F-3197-4AB3-A503-D77861A5E19C}" dt="2024-02-12T04:40:27.082" v="741" actId="1076"/>
          <ac:spMkLst>
            <pc:docMk/>
            <pc:sldMk cId="3545101884" sldId="837"/>
            <ac:spMk id="12" creationId="{97149523-5933-4878-9469-9E9B4B33A53D}"/>
          </ac:spMkLst>
        </pc:spChg>
        <pc:picChg chg="mod">
          <ac:chgData name="Sarsenbayeva, Assel [JACKZ]" userId="aa4b456c-1290-4ff8-ae27-c36fb7a4059f" providerId="ADAL" clId="{660CB52F-3197-4AB3-A503-D77861A5E19C}" dt="2024-02-12T04:40:18.602" v="739" actId="1076"/>
          <ac:picMkLst>
            <pc:docMk/>
            <pc:sldMk cId="3545101884" sldId="837"/>
            <ac:picMk id="11" creationId="{46F500A7-54B3-4C84-B83A-BDC8D8DCF321}"/>
          </ac:picMkLst>
        </pc:picChg>
      </pc:sldChg>
      <pc:sldChg chg="delSp modSp mod">
        <pc:chgData name="Sarsenbayeva, Assel [JACKZ]" userId="aa4b456c-1290-4ff8-ae27-c36fb7a4059f" providerId="ADAL" clId="{660CB52F-3197-4AB3-A503-D77861A5E19C}" dt="2024-02-13T03:04:40.493" v="1643" actId="20577"/>
        <pc:sldMkLst>
          <pc:docMk/>
          <pc:sldMk cId="1450088146" sldId="838"/>
        </pc:sldMkLst>
        <pc:spChg chg="mod">
          <ac:chgData name="Sarsenbayeva, Assel [JACKZ]" userId="aa4b456c-1290-4ff8-ae27-c36fb7a4059f" providerId="ADAL" clId="{660CB52F-3197-4AB3-A503-D77861A5E19C}" dt="2024-02-13T02:20:29.812" v="1488" actId="20577"/>
          <ac:spMkLst>
            <pc:docMk/>
            <pc:sldMk cId="1450088146" sldId="838"/>
            <ac:spMk id="5" creationId="{77FD63F6-8D79-41FB-A0BD-FA17B4BEC5F0}"/>
          </ac:spMkLst>
        </pc:spChg>
        <pc:spChg chg="mod">
          <ac:chgData name="Sarsenbayeva, Assel [JACKZ]" userId="aa4b456c-1290-4ff8-ae27-c36fb7a4059f" providerId="ADAL" clId="{660CB52F-3197-4AB3-A503-D77861A5E19C}" dt="2024-02-13T03:04:40.493" v="1643" actId="20577"/>
          <ac:spMkLst>
            <pc:docMk/>
            <pc:sldMk cId="1450088146" sldId="838"/>
            <ac:spMk id="7" creationId="{AB40E342-E479-4C49-AC04-42D073F31743}"/>
          </ac:spMkLst>
        </pc:spChg>
        <pc:spChg chg="mod">
          <ac:chgData name="Sarsenbayeva, Assel [JACKZ]" userId="aa4b456c-1290-4ff8-ae27-c36fb7a4059f" providerId="ADAL" clId="{660CB52F-3197-4AB3-A503-D77861A5E19C}" dt="2024-02-12T02:29:02.854" v="361" actId="14100"/>
          <ac:spMkLst>
            <pc:docMk/>
            <pc:sldMk cId="1450088146" sldId="838"/>
            <ac:spMk id="9" creationId="{46A9D014-80FC-450C-8480-662DF5C093C5}"/>
          </ac:spMkLst>
        </pc:spChg>
        <pc:spChg chg="mod">
          <ac:chgData name="Sarsenbayeva, Assel [JACKZ]" userId="aa4b456c-1290-4ff8-ae27-c36fb7a4059f" providerId="ADAL" clId="{660CB52F-3197-4AB3-A503-D77861A5E19C}" dt="2024-02-12T02:29:11.565" v="379" actId="1036"/>
          <ac:spMkLst>
            <pc:docMk/>
            <pc:sldMk cId="1450088146" sldId="838"/>
            <ac:spMk id="15" creationId="{FA942A8C-59BD-4CD0-9974-40B954A04921}"/>
          </ac:spMkLst>
        </pc:spChg>
        <pc:spChg chg="mod">
          <ac:chgData name="Sarsenbayeva, Assel [JACKZ]" userId="aa4b456c-1290-4ff8-ae27-c36fb7a4059f" providerId="ADAL" clId="{660CB52F-3197-4AB3-A503-D77861A5E19C}" dt="2024-02-12T02:29:19.803" v="401" actId="1035"/>
          <ac:spMkLst>
            <pc:docMk/>
            <pc:sldMk cId="1450088146" sldId="838"/>
            <ac:spMk id="19" creationId="{7F1D0797-3AC3-48C7-8D8B-FC4814C0DFFE}"/>
          </ac:spMkLst>
        </pc:spChg>
        <pc:spChg chg="del">
          <ac:chgData name="Sarsenbayeva, Assel [JACKZ]" userId="aa4b456c-1290-4ff8-ae27-c36fb7a4059f" providerId="ADAL" clId="{660CB52F-3197-4AB3-A503-D77861A5E19C}" dt="2024-02-12T02:16:32.830" v="185" actId="478"/>
          <ac:spMkLst>
            <pc:docMk/>
            <pc:sldMk cId="1450088146" sldId="838"/>
            <ac:spMk id="20" creationId="{6E1E6F11-C3CB-482C-905F-8D3AFE54DE33}"/>
          </ac:spMkLst>
        </pc:spChg>
        <pc:grpChg chg="mod">
          <ac:chgData name="Sarsenbayeva, Assel [JACKZ]" userId="aa4b456c-1290-4ff8-ae27-c36fb7a4059f" providerId="ADAL" clId="{660CB52F-3197-4AB3-A503-D77861A5E19C}" dt="2024-02-12T02:29:19.803" v="401" actId="1035"/>
          <ac:grpSpMkLst>
            <pc:docMk/>
            <pc:sldMk cId="1450088146" sldId="838"/>
            <ac:grpSpMk id="33" creationId="{59C8F5F3-C3C8-4246-8BE5-4678D6D60C5E}"/>
          </ac:grpSpMkLst>
        </pc:grpChg>
        <pc:grpChg chg="del">
          <ac:chgData name="Sarsenbayeva, Assel [JACKZ]" userId="aa4b456c-1290-4ff8-ae27-c36fb7a4059f" providerId="ADAL" clId="{660CB52F-3197-4AB3-A503-D77861A5E19C}" dt="2024-02-12T02:16:33.614" v="186" actId="478"/>
          <ac:grpSpMkLst>
            <pc:docMk/>
            <pc:sldMk cId="1450088146" sldId="838"/>
            <ac:grpSpMk id="34" creationId="{C025F879-1054-4BFE-B4BF-423126ABC543}"/>
          </ac:grpSpMkLst>
        </pc:grpChg>
        <pc:grpChg chg="mod">
          <ac:chgData name="Sarsenbayeva, Assel [JACKZ]" userId="aa4b456c-1290-4ff8-ae27-c36fb7a4059f" providerId="ADAL" clId="{660CB52F-3197-4AB3-A503-D77861A5E19C}" dt="2024-02-12T02:29:11.565" v="379" actId="1036"/>
          <ac:grpSpMkLst>
            <pc:docMk/>
            <pc:sldMk cId="1450088146" sldId="838"/>
            <ac:grpSpMk id="37" creationId="{86A44545-69FF-4374-A1C8-31BAC23CBA9D}"/>
          </ac:grpSpMkLst>
        </pc:grpChg>
      </pc:sldChg>
      <pc:sldChg chg="addSp delSp modSp mod">
        <pc:chgData name="Sarsenbayeva, Assel [JACKZ]" userId="aa4b456c-1290-4ff8-ae27-c36fb7a4059f" providerId="ADAL" clId="{660CB52F-3197-4AB3-A503-D77861A5E19C}" dt="2024-02-13T03:04:35.149" v="1641" actId="20577"/>
        <pc:sldMkLst>
          <pc:docMk/>
          <pc:sldMk cId="3936532507" sldId="839"/>
        </pc:sldMkLst>
        <pc:spChg chg="mod">
          <ac:chgData name="Sarsenbayeva, Assel [JACKZ]" userId="aa4b456c-1290-4ff8-ae27-c36fb7a4059f" providerId="ADAL" clId="{660CB52F-3197-4AB3-A503-D77861A5E19C}" dt="2024-02-12T04:12:27.900" v="477" actId="20577"/>
          <ac:spMkLst>
            <pc:docMk/>
            <pc:sldMk cId="3936532507" sldId="839"/>
            <ac:spMk id="2" creationId="{683D1D1D-B9D0-4F1D-9249-3A43E99F9CAD}"/>
          </ac:spMkLst>
        </pc:spChg>
        <pc:spChg chg="mod">
          <ac:chgData name="Sarsenbayeva, Assel [JACKZ]" userId="aa4b456c-1290-4ff8-ae27-c36fb7a4059f" providerId="ADAL" clId="{660CB52F-3197-4AB3-A503-D77861A5E19C}" dt="2024-02-13T03:04:35.149" v="1641" actId="20577"/>
          <ac:spMkLst>
            <pc:docMk/>
            <pc:sldMk cId="3936532507" sldId="839"/>
            <ac:spMk id="6" creationId="{1EC1B5BD-583E-4993-A570-EB890E3EA01A}"/>
          </ac:spMkLst>
        </pc:spChg>
        <pc:spChg chg="add mod">
          <ac:chgData name="Sarsenbayeva, Assel [JACKZ]" userId="aa4b456c-1290-4ff8-ae27-c36fb7a4059f" providerId="ADAL" clId="{660CB52F-3197-4AB3-A503-D77861A5E19C}" dt="2024-02-12T04:23:22.404" v="593" actId="1036"/>
          <ac:spMkLst>
            <pc:docMk/>
            <pc:sldMk cId="3936532507" sldId="839"/>
            <ac:spMk id="15" creationId="{9CB90341-46E3-94A5-5288-5231068EE999}"/>
          </ac:spMkLst>
        </pc:spChg>
        <pc:spChg chg="add mod">
          <ac:chgData name="Sarsenbayeva, Assel [JACKZ]" userId="aa4b456c-1290-4ff8-ae27-c36fb7a4059f" providerId="ADAL" clId="{660CB52F-3197-4AB3-A503-D77861A5E19C}" dt="2024-02-12T04:27:52.574" v="605" actId="14100"/>
          <ac:spMkLst>
            <pc:docMk/>
            <pc:sldMk cId="3936532507" sldId="839"/>
            <ac:spMk id="16" creationId="{E9D55BD8-C144-80B0-0ABB-05BF21508655}"/>
          </ac:spMkLst>
        </pc:spChg>
        <pc:spChg chg="add mod">
          <ac:chgData name="Sarsenbayeva, Assel [JACKZ]" userId="aa4b456c-1290-4ff8-ae27-c36fb7a4059f" providerId="ADAL" clId="{660CB52F-3197-4AB3-A503-D77861A5E19C}" dt="2024-02-12T04:23:22.404" v="593" actId="1036"/>
          <ac:spMkLst>
            <pc:docMk/>
            <pc:sldMk cId="3936532507" sldId="839"/>
            <ac:spMk id="17" creationId="{6B30C749-F4A7-A04D-2D70-C9C0ADE5972B}"/>
          </ac:spMkLst>
        </pc:spChg>
        <pc:spChg chg="del">
          <ac:chgData name="Sarsenbayeva, Assel [JACKZ]" userId="aa4b456c-1290-4ff8-ae27-c36fb7a4059f" providerId="ADAL" clId="{660CB52F-3197-4AB3-A503-D77861A5E19C}" dt="2024-02-12T04:12:33.879" v="478" actId="478"/>
          <ac:spMkLst>
            <pc:docMk/>
            <pc:sldMk cId="3936532507" sldId="839"/>
            <ac:spMk id="18" creationId="{7DB236E3-DDD0-4F8B-BC4C-5DAEE85649FA}"/>
          </ac:spMkLst>
        </pc:spChg>
        <pc:spChg chg="mod">
          <ac:chgData name="Sarsenbayeva, Assel [JACKZ]" userId="aa4b456c-1290-4ff8-ae27-c36fb7a4059f" providerId="ADAL" clId="{660CB52F-3197-4AB3-A503-D77861A5E19C}" dt="2024-02-12T04:23:29.338" v="604" actId="1035"/>
          <ac:spMkLst>
            <pc:docMk/>
            <pc:sldMk cId="3936532507" sldId="839"/>
            <ac:spMk id="20" creationId="{018BBE86-5C70-4008-92D1-2C131F8C6171}"/>
          </ac:spMkLst>
        </pc:spChg>
        <pc:spChg chg="del">
          <ac:chgData name="Sarsenbayeva, Assel [JACKZ]" userId="aa4b456c-1290-4ff8-ae27-c36fb7a4059f" providerId="ADAL" clId="{660CB52F-3197-4AB3-A503-D77861A5E19C}" dt="2024-02-12T04:12:38.958" v="479" actId="478"/>
          <ac:spMkLst>
            <pc:docMk/>
            <pc:sldMk cId="3936532507" sldId="839"/>
            <ac:spMk id="23" creationId="{CDE2B150-9703-4796-833C-047F8A6BF6E4}"/>
          </ac:spMkLst>
        </pc:spChg>
        <pc:spChg chg="del">
          <ac:chgData name="Sarsenbayeva, Assel [JACKZ]" userId="aa4b456c-1290-4ff8-ae27-c36fb7a4059f" providerId="ADAL" clId="{660CB52F-3197-4AB3-A503-D77861A5E19C}" dt="2024-02-12T04:12:38.958" v="479" actId="478"/>
          <ac:spMkLst>
            <pc:docMk/>
            <pc:sldMk cId="3936532507" sldId="839"/>
            <ac:spMk id="24" creationId="{157D9E9C-4EEE-4DCE-8449-75E8C0F706DF}"/>
          </ac:spMkLst>
        </pc:spChg>
        <pc:spChg chg="add mod">
          <ac:chgData name="Sarsenbayeva, Assel [JACKZ]" userId="aa4b456c-1290-4ff8-ae27-c36fb7a4059f" providerId="ADAL" clId="{660CB52F-3197-4AB3-A503-D77861A5E19C}" dt="2024-02-12T04:23:22.404" v="593" actId="1036"/>
          <ac:spMkLst>
            <pc:docMk/>
            <pc:sldMk cId="3936532507" sldId="839"/>
            <ac:spMk id="27" creationId="{CDC961A1-0BA2-F100-BAB5-81B5422D3960}"/>
          </ac:spMkLst>
        </pc:spChg>
        <pc:spChg chg="add mod">
          <ac:chgData name="Sarsenbayeva, Assel [JACKZ]" userId="aa4b456c-1290-4ff8-ae27-c36fb7a4059f" providerId="ADAL" clId="{660CB52F-3197-4AB3-A503-D77861A5E19C}" dt="2024-02-12T06:53:57.195" v="874" actId="20577"/>
          <ac:spMkLst>
            <pc:docMk/>
            <pc:sldMk cId="3936532507" sldId="839"/>
            <ac:spMk id="28" creationId="{79D3F9D3-9EEC-E664-490B-9BA594358351}"/>
          </ac:spMkLst>
        </pc:spChg>
        <pc:spChg chg="add mod">
          <ac:chgData name="Sarsenbayeva, Assel [JACKZ]" userId="aa4b456c-1290-4ff8-ae27-c36fb7a4059f" providerId="ADAL" clId="{660CB52F-3197-4AB3-A503-D77861A5E19C}" dt="2024-02-12T04:23:22.404" v="593" actId="1036"/>
          <ac:spMkLst>
            <pc:docMk/>
            <pc:sldMk cId="3936532507" sldId="839"/>
            <ac:spMk id="34" creationId="{280DB854-6B56-DDB3-36C8-823DE25D8D7C}"/>
          </ac:spMkLst>
        </pc:spChg>
        <pc:spChg chg="add mod">
          <ac:chgData name="Sarsenbayeva, Assel [JACKZ]" userId="aa4b456c-1290-4ff8-ae27-c36fb7a4059f" providerId="ADAL" clId="{660CB52F-3197-4AB3-A503-D77861A5E19C}" dt="2024-02-12T04:23:22.404" v="593" actId="1036"/>
          <ac:spMkLst>
            <pc:docMk/>
            <pc:sldMk cId="3936532507" sldId="839"/>
            <ac:spMk id="35" creationId="{0D1ED926-BC64-BD15-844F-B15AE40A9963}"/>
          </ac:spMkLst>
        </pc:spChg>
        <pc:spChg chg="add mod">
          <ac:chgData name="Sarsenbayeva, Assel [JACKZ]" userId="aa4b456c-1290-4ff8-ae27-c36fb7a4059f" providerId="ADAL" clId="{660CB52F-3197-4AB3-A503-D77861A5E19C}" dt="2024-02-12T05:11:50.797" v="824" actId="6549"/>
          <ac:spMkLst>
            <pc:docMk/>
            <pc:sldMk cId="3936532507" sldId="839"/>
            <ac:spMk id="37" creationId="{475D3B07-5B62-9F7B-2941-25682AD5F063}"/>
          </ac:spMkLst>
        </pc:spChg>
        <pc:grpChg chg="del">
          <ac:chgData name="Sarsenbayeva, Assel [JACKZ]" userId="aa4b456c-1290-4ff8-ae27-c36fb7a4059f" providerId="ADAL" clId="{660CB52F-3197-4AB3-A503-D77861A5E19C}" dt="2024-02-12T04:12:38.958" v="479" actId="478"/>
          <ac:grpSpMkLst>
            <pc:docMk/>
            <pc:sldMk cId="3936532507" sldId="839"/>
            <ac:grpSpMk id="8" creationId="{FD7852DE-33B3-4B60-88BC-776C593FA5AE}"/>
          </ac:grpSpMkLst>
        </pc:grpChg>
        <pc:grpChg chg="del">
          <ac:chgData name="Sarsenbayeva, Assel [JACKZ]" userId="aa4b456c-1290-4ff8-ae27-c36fb7a4059f" providerId="ADAL" clId="{660CB52F-3197-4AB3-A503-D77861A5E19C}" dt="2024-02-12T04:12:38.958" v="479" actId="478"/>
          <ac:grpSpMkLst>
            <pc:docMk/>
            <pc:sldMk cId="3936532507" sldId="839"/>
            <ac:grpSpMk id="9" creationId="{95EDAB65-F765-4B4C-B9E7-689FC9B8108E}"/>
          </ac:grpSpMkLst>
        </pc:grpChg>
        <pc:picChg chg="add del mod">
          <ac:chgData name="Sarsenbayeva, Assel [JACKZ]" userId="aa4b456c-1290-4ff8-ae27-c36fb7a4059f" providerId="ADAL" clId="{660CB52F-3197-4AB3-A503-D77861A5E19C}" dt="2024-02-12T04:12:56.133" v="483"/>
          <ac:picMkLst>
            <pc:docMk/>
            <pc:sldMk cId="3936532507" sldId="839"/>
            <ac:picMk id="5" creationId="{AFCC508C-11BA-2E45-EAB0-8F1C5E516B30}"/>
          </ac:picMkLst>
        </pc:picChg>
        <pc:picChg chg="add del mod">
          <ac:chgData name="Sarsenbayeva, Assel [JACKZ]" userId="aa4b456c-1290-4ff8-ae27-c36fb7a4059f" providerId="ADAL" clId="{660CB52F-3197-4AB3-A503-D77861A5E19C}" dt="2024-02-12T04:12:59.821" v="485" actId="478"/>
          <ac:picMkLst>
            <pc:docMk/>
            <pc:sldMk cId="3936532507" sldId="839"/>
            <ac:picMk id="11" creationId="{E4C3F4F9-30A2-FD17-3EA6-5485A77D3BB6}"/>
          </ac:picMkLst>
        </pc:picChg>
        <pc:picChg chg="add del mod">
          <ac:chgData name="Sarsenbayeva, Assel [JACKZ]" userId="aa4b456c-1290-4ff8-ae27-c36fb7a4059f" providerId="ADAL" clId="{660CB52F-3197-4AB3-A503-D77861A5E19C}" dt="2024-02-12T04:14:16.549" v="487" actId="478"/>
          <ac:picMkLst>
            <pc:docMk/>
            <pc:sldMk cId="3936532507" sldId="839"/>
            <ac:picMk id="14" creationId="{68EA9070-F5E1-811B-3498-24E363D158AB}"/>
          </ac:picMkLst>
        </pc:picChg>
        <pc:picChg chg="mod">
          <ac:chgData name="Sarsenbayeva, Assel [JACKZ]" userId="aa4b456c-1290-4ff8-ae27-c36fb7a4059f" providerId="ADAL" clId="{660CB52F-3197-4AB3-A503-D77861A5E19C}" dt="2024-02-12T04:23:29.338" v="604" actId="1035"/>
          <ac:picMkLst>
            <pc:docMk/>
            <pc:sldMk cId="3936532507" sldId="839"/>
            <ac:picMk id="22" creationId="{4BE08C36-4648-4FF8-A5FF-FDF49464B423}"/>
          </ac:picMkLst>
        </pc:picChg>
        <pc:cxnChg chg="add del mod">
          <ac:chgData name="Sarsenbayeva, Assel [JACKZ]" userId="aa4b456c-1290-4ff8-ae27-c36fb7a4059f" providerId="ADAL" clId="{660CB52F-3197-4AB3-A503-D77861A5E19C}" dt="2024-02-12T04:19:47.830" v="547" actId="478"/>
          <ac:cxnSpMkLst>
            <pc:docMk/>
            <pc:sldMk cId="3936532507" sldId="839"/>
            <ac:cxnSpMk id="21" creationId="{8F26384B-2F89-79E9-C37C-A6C70FE1E8D8}"/>
          </ac:cxnSpMkLst>
        </pc:cxnChg>
        <pc:cxnChg chg="add del mod">
          <ac:chgData name="Sarsenbayeva, Assel [JACKZ]" userId="aa4b456c-1290-4ff8-ae27-c36fb7a4059f" providerId="ADAL" clId="{660CB52F-3197-4AB3-A503-D77861A5E19C}" dt="2024-02-12T04:19:47.830" v="547" actId="478"/>
          <ac:cxnSpMkLst>
            <pc:docMk/>
            <pc:sldMk cId="3936532507" sldId="839"/>
            <ac:cxnSpMk id="25" creationId="{78CD54ED-6FBA-E997-0A07-8DE5E1D865C3}"/>
          </ac:cxnSpMkLst>
        </pc:cxnChg>
        <pc:cxnChg chg="add mod">
          <ac:chgData name="Sarsenbayeva, Assel [JACKZ]" userId="aa4b456c-1290-4ff8-ae27-c36fb7a4059f" providerId="ADAL" clId="{660CB52F-3197-4AB3-A503-D77861A5E19C}" dt="2024-02-12T04:23:22.404" v="593" actId="1036"/>
          <ac:cxnSpMkLst>
            <pc:docMk/>
            <pc:sldMk cId="3936532507" sldId="839"/>
            <ac:cxnSpMk id="30" creationId="{244F7C17-EEF9-DB09-434C-4B815CA1E20C}"/>
          </ac:cxnSpMkLst>
        </pc:cxnChg>
        <pc:cxnChg chg="add mod">
          <ac:chgData name="Sarsenbayeva, Assel [JACKZ]" userId="aa4b456c-1290-4ff8-ae27-c36fb7a4059f" providerId="ADAL" clId="{660CB52F-3197-4AB3-A503-D77861A5E19C}" dt="2024-02-12T04:23:22.404" v="593" actId="1036"/>
          <ac:cxnSpMkLst>
            <pc:docMk/>
            <pc:sldMk cId="3936532507" sldId="839"/>
            <ac:cxnSpMk id="31" creationId="{BD27B809-442F-F1A1-A8A8-A9C8C7B9CD7E}"/>
          </ac:cxnSpMkLst>
        </pc:cxnChg>
        <pc:cxnChg chg="add mod">
          <ac:chgData name="Sarsenbayeva, Assel [JACKZ]" userId="aa4b456c-1290-4ff8-ae27-c36fb7a4059f" providerId="ADAL" clId="{660CB52F-3197-4AB3-A503-D77861A5E19C}" dt="2024-02-12T04:23:22.404" v="593" actId="1036"/>
          <ac:cxnSpMkLst>
            <pc:docMk/>
            <pc:sldMk cId="3936532507" sldId="839"/>
            <ac:cxnSpMk id="32" creationId="{EE5090D3-6EDD-D1AE-A15B-DA6BBACD1819}"/>
          </ac:cxnSpMkLst>
        </pc:cxnChg>
        <pc:cxnChg chg="add mod">
          <ac:chgData name="Sarsenbayeva, Assel [JACKZ]" userId="aa4b456c-1290-4ff8-ae27-c36fb7a4059f" providerId="ADAL" clId="{660CB52F-3197-4AB3-A503-D77861A5E19C}" dt="2024-02-12T04:23:22.404" v="593" actId="1036"/>
          <ac:cxnSpMkLst>
            <pc:docMk/>
            <pc:sldMk cId="3936532507" sldId="839"/>
            <ac:cxnSpMk id="33" creationId="{D26C9F40-D7B8-2DB5-E080-B04A49AE118F}"/>
          </ac:cxnSpMkLst>
        </pc:cxnChg>
        <pc:cxnChg chg="add mod">
          <ac:chgData name="Sarsenbayeva, Assel [JACKZ]" userId="aa4b456c-1290-4ff8-ae27-c36fb7a4059f" providerId="ADAL" clId="{660CB52F-3197-4AB3-A503-D77861A5E19C}" dt="2024-02-12T04:23:22.404" v="593" actId="1036"/>
          <ac:cxnSpMkLst>
            <pc:docMk/>
            <pc:sldMk cId="3936532507" sldId="839"/>
            <ac:cxnSpMk id="1026" creationId="{823B3881-E241-7B03-2E07-453AFEA56347}"/>
          </ac:cxnSpMkLst>
        </pc:cxnChg>
        <pc:cxnChg chg="add mod">
          <ac:chgData name="Sarsenbayeva, Assel [JACKZ]" userId="aa4b456c-1290-4ff8-ae27-c36fb7a4059f" providerId="ADAL" clId="{660CB52F-3197-4AB3-A503-D77861A5E19C}" dt="2024-02-12T04:23:22.404" v="593" actId="1036"/>
          <ac:cxnSpMkLst>
            <pc:docMk/>
            <pc:sldMk cId="3936532507" sldId="839"/>
            <ac:cxnSpMk id="1027" creationId="{742C7CD2-A953-F832-079D-1E2B5CC9D452}"/>
          </ac:cxnSpMkLst>
        </pc:cxnChg>
      </pc:sldChg>
      <pc:sldChg chg="del">
        <pc:chgData name="Sarsenbayeva, Assel [JACKZ]" userId="aa4b456c-1290-4ff8-ae27-c36fb7a4059f" providerId="ADAL" clId="{660CB52F-3197-4AB3-A503-D77861A5E19C}" dt="2024-02-12T06:02:22.928" v="865" actId="47"/>
        <pc:sldMkLst>
          <pc:docMk/>
          <pc:sldMk cId="1959022330" sldId="840"/>
        </pc:sldMkLst>
      </pc:sldChg>
      <pc:sldChg chg="del">
        <pc:chgData name="Sarsenbayeva, Assel [JACKZ]" userId="aa4b456c-1290-4ff8-ae27-c36fb7a4059f" providerId="ADAL" clId="{660CB52F-3197-4AB3-A503-D77861A5E19C}" dt="2024-02-12T16:18:11.767" v="1483" actId="47"/>
        <pc:sldMkLst>
          <pc:docMk/>
          <pc:sldMk cId="2326514711" sldId="841"/>
        </pc:sldMkLst>
      </pc:sldChg>
      <pc:sldChg chg="del">
        <pc:chgData name="Sarsenbayeva, Assel [JACKZ]" userId="aa4b456c-1290-4ff8-ae27-c36fb7a4059f" providerId="ADAL" clId="{660CB52F-3197-4AB3-A503-D77861A5E19C}" dt="2024-02-12T16:18:16.792" v="1484" actId="47"/>
        <pc:sldMkLst>
          <pc:docMk/>
          <pc:sldMk cId="2172720951" sldId="842"/>
        </pc:sldMkLst>
      </pc:sldChg>
      <pc:sldChg chg="del">
        <pc:chgData name="Sarsenbayeva, Assel [JACKZ]" userId="aa4b456c-1290-4ff8-ae27-c36fb7a4059f" providerId="ADAL" clId="{660CB52F-3197-4AB3-A503-D77861A5E19C}" dt="2024-02-12T16:18:19.052" v="1485" actId="47"/>
        <pc:sldMkLst>
          <pc:docMk/>
          <pc:sldMk cId="3446278698" sldId="843"/>
        </pc:sldMkLst>
      </pc:sldChg>
      <pc:sldChg chg="del">
        <pc:chgData name="Sarsenbayeva, Assel [JACKZ]" userId="aa4b456c-1290-4ff8-ae27-c36fb7a4059f" providerId="ADAL" clId="{660CB52F-3197-4AB3-A503-D77861A5E19C}" dt="2024-02-12T16:18:26.699" v="1486" actId="47"/>
        <pc:sldMkLst>
          <pc:docMk/>
          <pc:sldMk cId="2833907582" sldId="844"/>
        </pc:sldMkLst>
      </pc:sldChg>
      <pc:sldChg chg="del">
        <pc:chgData name="Sarsenbayeva, Assel [JACKZ]" userId="aa4b456c-1290-4ff8-ae27-c36fb7a4059f" providerId="ADAL" clId="{660CB52F-3197-4AB3-A503-D77861A5E19C}" dt="2024-02-12T16:18:26.699" v="1486" actId="47"/>
        <pc:sldMkLst>
          <pc:docMk/>
          <pc:sldMk cId="1968155943" sldId="845"/>
        </pc:sldMkLst>
      </pc:sldChg>
      <pc:sldChg chg="del">
        <pc:chgData name="Sarsenbayeva, Assel [JACKZ]" userId="aa4b456c-1290-4ff8-ae27-c36fb7a4059f" providerId="ADAL" clId="{660CB52F-3197-4AB3-A503-D77861A5E19C}" dt="2024-02-12T16:18:26.699" v="1486" actId="47"/>
        <pc:sldMkLst>
          <pc:docMk/>
          <pc:sldMk cId="357472805" sldId="846"/>
        </pc:sldMkLst>
      </pc:sldChg>
      <pc:sldChg chg="del">
        <pc:chgData name="Sarsenbayeva, Assel [JACKZ]" userId="aa4b456c-1290-4ff8-ae27-c36fb7a4059f" providerId="ADAL" clId="{660CB52F-3197-4AB3-A503-D77861A5E19C}" dt="2024-02-13T02:43:34.189" v="1490" actId="47"/>
        <pc:sldMkLst>
          <pc:docMk/>
          <pc:sldMk cId="1243616904" sldId="847"/>
        </pc:sldMkLst>
      </pc:sldChg>
      <pc:sldChg chg="modSp mod">
        <pc:chgData name="Sarsenbayeva, Assel [JACKZ]" userId="aa4b456c-1290-4ff8-ae27-c36fb7a4059f" providerId="ADAL" clId="{660CB52F-3197-4AB3-A503-D77861A5E19C}" dt="2024-02-13T03:05:58.977" v="1678" actId="6549"/>
        <pc:sldMkLst>
          <pc:docMk/>
          <pc:sldMk cId="2054270409" sldId="848"/>
        </pc:sldMkLst>
        <pc:spChg chg="mod">
          <ac:chgData name="Sarsenbayeva, Assel [JACKZ]" userId="aa4b456c-1290-4ff8-ae27-c36fb7a4059f" providerId="ADAL" clId="{660CB52F-3197-4AB3-A503-D77861A5E19C}" dt="2024-02-13T03:00:27.591" v="1564" actId="20577"/>
          <ac:spMkLst>
            <pc:docMk/>
            <pc:sldMk cId="2054270409" sldId="848"/>
            <ac:spMk id="5" creationId="{77FD63F6-8D79-41FB-A0BD-FA17B4BEC5F0}"/>
          </ac:spMkLst>
        </pc:spChg>
        <pc:spChg chg="mod">
          <ac:chgData name="Sarsenbayeva, Assel [JACKZ]" userId="aa4b456c-1290-4ff8-ae27-c36fb7a4059f" providerId="ADAL" clId="{660CB52F-3197-4AB3-A503-D77861A5E19C}" dt="2024-02-13T03:05:58.977" v="1678" actId="6549"/>
          <ac:spMkLst>
            <pc:docMk/>
            <pc:sldMk cId="2054270409" sldId="848"/>
            <ac:spMk id="7" creationId="{AB40E342-E479-4C49-AC04-42D073F31743}"/>
          </ac:spMkLst>
        </pc:spChg>
        <pc:spChg chg="mod">
          <ac:chgData name="Sarsenbayeva, Assel [JACKZ]" userId="aa4b456c-1290-4ff8-ae27-c36fb7a4059f" providerId="ADAL" clId="{660CB52F-3197-4AB3-A503-D77861A5E19C}" dt="2024-02-13T03:00:34.110" v="1579" actId="1036"/>
          <ac:spMkLst>
            <pc:docMk/>
            <pc:sldMk cId="2054270409" sldId="848"/>
            <ac:spMk id="11" creationId="{FDD0C9D2-EE3B-4D40-BB35-B33124331536}"/>
          </ac:spMkLst>
        </pc:spChg>
        <pc:spChg chg="mod">
          <ac:chgData name="Sarsenbayeva, Assel [JACKZ]" userId="aa4b456c-1290-4ff8-ae27-c36fb7a4059f" providerId="ADAL" clId="{660CB52F-3197-4AB3-A503-D77861A5E19C}" dt="2024-02-13T02:57:15.459" v="1540" actId="20577"/>
          <ac:spMkLst>
            <pc:docMk/>
            <pc:sldMk cId="2054270409" sldId="848"/>
            <ac:spMk id="12" creationId="{5BCE110A-70DC-4A71-88E7-11E4563DEA6A}"/>
          </ac:spMkLst>
        </pc:spChg>
        <pc:spChg chg="mod">
          <ac:chgData name="Sarsenbayeva, Assel [JACKZ]" userId="aa4b456c-1290-4ff8-ae27-c36fb7a4059f" providerId="ADAL" clId="{660CB52F-3197-4AB3-A503-D77861A5E19C}" dt="2024-02-13T02:59:57.470" v="1559" actId="1076"/>
          <ac:spMkLst>
            <pc:docMk/>
            <pc:sldMk cId="2054270409" sldId="848"/>
            <ac:spMk id="13" creationId="{E67BB681-2F27-4705-8A53-025BF3007BFF}"/>
          </ac:spMkLst>
        </pc:spChg>
        <pc:spChg chg="mod">
          <ac:chgData name="Sarsenbayeva, Assel [JACKZ]" userId="aa4b456c-1290-4ff8-ae27-c36fb7a4059f" providerId="ADAL" clId="{660CB52F-3197-4AB3-A503-D77861A5E19C}" dt="2024-02-13T02:59:22.836" v="1554" actId="1076"/>
          <ac:spMkLst>
            <pc:docMk/>
            <pc:sldMk cId="2054270409" sldId="848"/>
            <ac:spMk id="19" creationId="{90E9CF1B-5AF4-4933-A0EF-D90B1CC80C61}"/>
          </ac:spMkLst>
        </pc:spChg>
        <pc:grpChg chg="mod">
          <ac:chgData name="Sarsenbayeva, Assel [JACKZ]" userId="aa4b456c-1290-4ff8-ae27-c36fb7a4059f" providerId="ADAL" clId="{660CB52F-3197-4AB3-A503-D77861A5E19C}" dt="2024-02-13T03:00:34.110" v="1579" actId="1036"/>
          <ac:grpSpMkLst>
            <pc:docMk/>
            <pc:sldMk cId="2054270409" sldId="848"/>
            <ac:grpSpMk id="3" creationId="{850417C2-5E38-4044-B5D7-2C67EE4879D9}"/>
          </ac:grpSpMkLst>
        </pc:grpChg>
        <pc:grpChg chg="mod">
          <ac:chgData name="Sarsenbayeva, Assel [JACKZ]" userId="aa4b456c-1290-4ff8-ae27-c36fb7a4059f" providerId="ADAL" clId="{660CB52F-3197-4AB3-A503-D77861A5E19C}" dt="2024-02-13T03:00:34.110" v="1579" actId="1036"/>
          <ac:grpSpMkLst>
            <pc:docMk/>
            <pc:sldMk cId="2054270409" sldId="848"/>
            <ac:grpSpMk id="4" creationId="{EFA40C71-163E-44E4-A90D-941ECAA761B9}"/>
          </ac:grpSpMkLst>
        </pc:grpChg>
        <pc:grpChg chg="mod">
          <ac:chgData name="Sarsenbayeva, Assel [JACKZ]" userId="aa4b456c-1290-4ff8-ae27-c36fb7a4059f" providerId="ADAL" clId="{660CB52F-3197-4AB3-A503-D77861A5E19C}" dt="2024-02-13T03:00:34.110" v="1579" actId="1036"/>
          <ac:grpSpMkLst>
            <pc:docMk/>
            <pc:sldMk cId="2054270409" sldId="848"/>
            <ac:grpSpMk id="6" creationId="{D8B110E1-F8C1-4826-9DF7-EC38FB8B66F5}"/>
          </ac:grpSpMkLst>
        </pc:grpChg>
      </pc:sldChg>
      <pc:sldChg chg="addSp delSp modSp add mod">
        <pc:chgData name="Sarsenbayeva, Assel [JACKZ]" userId="aa4b456c-1290-4ff8-ae27-c36fb7a4059f" providerId="ADAL" clId="{660CB52F-3197-4AB3-A503-D77861A5E19C}" dt="2024-02-13T03:05:34.077" v="1661" actId="20577"/>
        <pc:sldMkLst>
          <pc:docMk/>
          <pc:sldMk cId="2378845004" sldId="849"/>
        </pc:sldMkLst>
        <pc:spChg chg="del">
          <ac:chgData name="Sarsenbayeva, Assel [JACKZ]" userId="aa4b456c-1290-4ff8-ae27-c36fb7a4059f" providerId="ADAL" clId="{660CB52F-3197-4AB3-A503-D77861A5E19C}" dt="2024-02-12T07:11:06.789" v="964" actId="478"/>
          <ac:spMkLst>
            <pc:docMk/>
            <pc:sldMk cId="2378845004" sldId="849"/>
            <ac:spMk id="3" creationId="{E5CCAAB5-2D1B-4C07-8260-A1E440D56A77}"/>
          </ac:spMkLst>
        </pc:spChg>
        <pc:spChg chg="add mod">
          <ac:chgData name="Sarsenbayeva, Assel [JACKZ]" userId="aa4b456c-1290-4ff8-ae27-c36fb7a4059f" providerId="ADAL" clId="{660CB52F-3197-4AB3-A503-D77861A5E19C}" dt="2024-02-13T02:58:39.160" v="1546" actId="20577"/>
          <ac:spMkLst>
            <pc:docMk/>
            <pc:sldMk cId="2378845004" sldId="849"/>
            <ac:spMk id="4" creationId="{44EC63BA-193A-230E-FAF9-EB2E201EC047}"/>
          </ac:spMkLst>
        </pc:spChg>
        <pc:spChg chg="del">
          <ac:chgData name="Sarsenbayeva, Assel [JACKZ]" userId="aa4b456c-1290-4ff8-ae27-c36fb7a4059f" providerId="ADAL" clId="{660CB52F-3197-4AB3-A503-D77861A5E19C}" dt="2024-02-12T07:11:06.789" v="964" actId="478"/>
          <ac:spMkLst>
            <pc:docMk/>
            <pc:sldMk cId="2378845004" sldId="849"/>
            <ac:spMk id="4" creationId="{EFC6E41C-D2B3-4E95-B0F6-187CA8DF84E9}"/>
          </ac:spMkLst>
        </pc:spChg>
        <pc:spChg chg="mod">
          <ac:chgData name="Sarsenbayeva, Assel [JACKZ]" userId="aa4b456c-1290-4ff8-ae27-c36fb7a4059f" providerId="ADAL" clId="{660CB52F-3197-4AB3-A503-D77861A5E19C}" dt="2024-02-12T16:14:46.653" v="1474" actId="20577"/>
          <ac:spMkLst>
            <pc:docMk/>
            <pc:sldMk cId="2378845004" sldId="849"/>
            <ac:spMk id="5" creationId="{77FD63F6-8D79-41FB-A0BD-FA17B4BEC5F0}"/>
          </ac:spMkLst>
        </pc:spChg>
        <pc:spChg chg="add mod">
          <ac:chgData name="Sarsenbayeva, Assel [JACKZ]" userId="aa4b456c-1290-4ff8-ae27-c36fb7a4059f" providerId="ADAL" clId="{660CB52F-3197-4AB3-A503-D77861A5E19C}" dt="2024-02-12T16:17:58.955" v="1482" actId="14100"/>
          <ac:spMkLst>
            <pc:docMk/>
            <pc:sldMk cId="2378845004" sldId="849"/>
            <ac:spMk id="6" creationId="{743C8C6C-925A-AF11-72F9-AC2FADCD52E2}"/>
          </ac:spMkLst>
        </pc:spChg>
        <pc:spChg chg="mod">
          <ac:chgData name="Sarsenbayeva, Assel [JACKZ]" userId="aa4b456c-1290-4ff8-ae27-c36fb7a4059f" providerId="ADAL" clId="{660CB52F-3197-4AB3-A503-D77861A5E19C}" dt="2024-02-13T03:05:34.077" v="1661" actId="20577"/>
          <ac:spMkLst>
            <pc:docMk/>
            <pc:sldMk cId="2378845004" sldId="849"/>
            <ac:spMk id="7" creationId="{AB40E342-E479-4C49-AC04-42D073F31743}"/>
          </ac:spMkLst>
        </pc:spChg>
        <pc:spChg chg="del">
          <ac:chgData name="Sarsenbayeva, Assel [JACKZ]" userId="aa4b456c-1290-4ff8-ae27-c36fb7a4059f" providerId="ADAL" clId="{660CB52F-3197-4AB3-A503-D77861A5E19C}" dt="2024-02-12T07:11:06.789" v="964" actId="478"/>
          <ac:spMkLst>
            <pc:docMk/>
            <pc:sldMk cId="2378845004" sldId="849"/>
            <ac:spMk id="8" creationId="{00CC6608-DC68-4D77-AB04-D0C8CBC432FD}"/>
          </ac:spMkLst>
        </pc:spChg>
        <pc:spChg chg="del">
          <ac:chgData name="Sarsenbayeva, Assel [JACKZ]" userId="aa4b456c-1290-4ff8-ae27-c36fb7a4059f" providerId="ADAL" clId="{660CB52F-3197-4AB3-A503-D77861A5E19C}" dt="2024-02-12T07:11:06.789" v="964" actId="478"/>
          <ac:spMkLst>
            <pc:docMk/>
            <pc:sldMk cId="2378845004" sldId="849"/>
            <ac:spMk id="9" creationId="{14218066-47CA-41DB-8B32-64AA5B62CB60}"/>
          </ac:spMkLst>
        </pc:spChg>
        <pc:spChg chg="del">
          <ac:chgData name="Sarsenbayeva, Assel [JACKZ]" userId="aa4b456c-1290-4ff8-ae27-c36fb7a4059f" providerId="ADAL" clId="{660CB52F-3197-4AB3-A503-D77861A5E19C}" dt="2024-02-12T07:11:01.287" v="963" actId="478"/>
          <ac:spMkLst>
            <pc:docMk/>
            <pc:sldMk cId="2378845004" sldId="849"/>
            <ac:spMk id="11" creationId="{FA89CB6D-E93F-420E-86A1-9232027BE80F}"/>
          </ac:spMkLst>
        </pc:spChg>
        <pc:graphicFrameChg chg="del mod">
          <ac:chgData name="Sarsenbayeva, Assel [JACKZ]" userId="aa4b456c-1290-4ff8-ae27-c36fb7a4059f" providerId="ADAL" clId="{660CB52F-3197-4AB3-A503-D77861A5E19C}" dt="2024-02-12T07:26:57.299" v="1112" actId="478"/>
          <ac:graphicFrameMkLst>
            <pc:docMk/>
            <pc:sldMk cId="2378845004" sldId="849"/>
            <ac:graphicFrameMk id="10" creationId="{A00E172F-3682-459B-B24B-86A54E487BA1}"/>
          </ac:graphicFrameMkLst>
        </pc:graphicFrameChg>
        <pc:graphicFrameChg chg="add mod modGraphic">
          <ac:chgData name="Sarsenbayeva, Assel [JACKZ]" userId="aa4b456c-1290-4ff8-ae27-c36fb7a4059f" providerId="ADAL" clId="{660CB52F-3197-4AB3-A503-D77861A5E19C}" dt="2024-02-12T16:14:12.940" v="1469" actId="1037"/>
          <ac:graphicFrameMkLst>
            <pc:docMk/>
            <pc:sldMk cId="2378845004" sldId="849"/>
            <ac:graphicFrameMk id="14" creationId="{CC7EDCD9-B1A0-9914-7E89-357ABAF56A54}"/>
          </ac:graphicFrameMkLst>
        </pc:graphicFrameChg>
        <pc:graphicFrameChg chg="add mod modGraphic">
          <ac:chgData name="Sarsenbayeva, Assel [JACKZ]" userId="aa4b456c-1290-4ff8-ae27-c36fb7a4059f" providerId="ADAL" clId="{660CB52F-3197-4AB3-A503-D77861A5E19C}" dt="2024-02-12T16:14:12.940" v="1469" actId="1037"/>
          <ac:graphicFrameMkLst>
            <pc:docMk/>
            <pc:sldMk cId="2378845004" sldId="849"/>
            <ac:graphicFrameMk id="16" creationId="{D3EDD246-D4BE-6589-B80B-3E9AF97D5B02}"/>
          </ac:graphicFrameMkLst>
        </pc:graphicFrameChg>
        <pc:picChg chg="del">
          <ac:chgData name="Sarsenbayeva, Assel [JACKZ]" userId="aa4b456c-1290-4ff8-ae27-c36fb7a4059f" providerId="ADAL" clId="{660CB52F-3197-4AB3-A503-D77861A5E19C}" dt="2024-02-12T07:11:06.789" v="964" actId="478"/>
          <ac:picMkLst>
            <pc:docMk/>
            <pc:sldMk cId="2378845004" sldId="849"/>
            <ac:picMk id="6" creationId="{B5A5E89B-63E0-9B83-711A-1508E0B15461}"/>
          </ac:picMkLst>
        </pc:picChg>
        <pc:picChg chg="del">
          <ac:chgData name="Sarsenbayeva, Assel [JACKZ]" userId="aa4b456c-1290-4ff8-ae27-c36fb7a4059f" providerId="ADAL" clId="{660CB52F-3197-4AB3-A503-D77861A5E19C}" dt="2024-02-12T07:11:06.789" v="964" actId="478"/>
          <ac:picMkLst>
            <pc:docMk/>
            <pc:sldMk cId="2378845004" sldId="849"/>
            <ac:picMk id="12" creationId="{F178838C-9C96-4C8F-AB81-4C6F368640BE}"/>
          </ac:picMkLst>
        </pc:picChg>
        <pc:picChg chg="add mod modCrop">
          <ac:chgData name="Sarsenbayeva, Assel [JACKZ]" userId="aa4b456c-1290-4ff8-ae27-c36fb7a4059f" providerId="ADAL" clId="{660CB52F-3197-4AB3-A503-D77861A5E19C}" dt="2024-02-12T16:14:12.940" v="1469" actId="1037"/>
          <ac:picMkLst>
            <pc:docMk/>
            <pc:sldMk cId="2378845004" sldId="849"/>
            <ac:picMk id="13" creationId="{3FC7D1DC-DA62-4254-2206-250805F70D7E}"/>
          </ac:picMkLst>
        </pc:picChg>
        <pc:picChg chg="del">
          <ac:chgData name="Sarsenbayeva, Assel [JACKZ]" userId="aa4b456c-1290-4ff8-ae27-c36fb7a4059f" providerId="ADAL" clId="{660CB52F-3197-4AB3-A503-D77861A5E19C}" dt="2024-02-12T07:11:06.789" v="964" actId="478"/>
          <ac:picMkLst>
            <pc:docMk/>
            <pc:sldMk cId="2378845004" sldId="849"/>
            <ac:picMk id="15" creationId="{C182C0AE-81E5-4C01-91B6-152FC0236BEC}"/>
          </ac:picMkLst>
        </pc:picChg>
      </pc:sldChg>
      <pc:sldChg chg="add del">
        <pc:chgData name="Sarsenbayeva, Assel [JACKZ]" userId="aa4b456c-1290-4ff8-ae27-c36fb7a4059f" providerId="ADAL" clId="{660CB52F-3197-4AB3-A503-D77861A5E19C}" dt="2024-02-12T04:43:17.845" v="797" actId="47"/>
        <pc:sldMkLst>
          <pc:docMk/>
          <pc:sldMk cId="2466947152" sldId="849"/>
        </pc:sldMkLst>
      </pc:sldChg>
    </pc:docChg>
  </pc:docChgLst>
  <pc:docChgLst>
    <pc:chgData name="Sarsenbayeva, Assel [JACKZ]" userId="aa4b456c-1290-4ff8-ae27-c36fb7a4059f" providerId="ADAL" clId="{D65FDE57-B805-4999-BFFD-6CE6723D1C11}"/>
    <pc:docChg chg="undo custSel addSld delSld modSld modSection">
      <pc:chgData name="Sarsenbayeva, Assel [JACKZ]" userId="aa4b456c-1290-4ff8-ae27-c36fb7a4059f" providerId="ADAL" clId="{D65FDE57-B805-4999-BFFD-6CE6723D1C11}" dt="2024-02-14T11:26:59.851" v="1581" actId="1076"/>
      <pc:docMkLst>
        <pc:docMk/>
      </pc:docMkLst>
      <pc:sldChg chg="addSp delSp modSp mod">
        <pc:chgData name="Sarsenbayeva, Assel [JACKZ]" userId="aa4b456c-1290-4ff8-ae27-c36fb7a4059f" providerId="ADAL" clId="{D65FDE57-B805-4999-BFFD-6CE6723D1C11}" dt="2024-02-14T11:26:59.851" v="1581" actId="1076"/>
        <pc:sldMkLst>
          <pc:docMk/>
          <pc:sldMk cId="1855777921" sldId="761"/>
        </pc:sldMkLst>
        <pc:spChg chg="mod">
          <ac:chgData name="Sarsenbayeva, Assel [JACKZ]" userId="aa4b456c-1290-4ff8-ae27-c36fb7a4059f" providerId="ADAL" clId="{D65FDE57-B805-4999-BFFD-6CE6723D1C11}" dt="2024-02-13T03:37:56.618" v="0"/>
          <ac:spMkLst>
            <pc:docMk/>
            <pc:sldMk cId="1855777921" sldId="761"/>
            <ac:spMk id="2" creationId="{8E43CFC1-920D-654B-8693-647D3F2AA577}"/>
          </ac:spMkLst>
        </pc:spChg>
        <pc:spChg chg="mod">
          <ac:chgData name="Sarsenbayeva, Assel [JACKZ]" userId="aa4b456c-1290-4ff8-ae27-c36fb7a4059f" providerId="ADAL" clId="{D65FDE57-B805-4999-BFFD-6CE6723D1C11}" dt="2024-02-13T03:42:28.837" v="11" actId="20577"/>
          <ac:spMkLst>
            <pc:docMk/>
            <pc:sldMk cId="1855777921" sldId="761"/>
            <ac:spMk id="4" creationId="{CD36F076-2968-4D49-AEC8-25D933DC7CC5}"/>
          </ac:spMkLst>
        </pc:spChg>
        <pc:spChg chg="mod">
          <ac:chgData name="Sarsenbayeva, Assel [JACKZ]" userId="aa4b456c-1290-4ff8-ae27-c36fb7a4059f" providerId="ADAL" clId="{D65FDE57-B805-4999-BFFD-6CE6723D1C11}" dt="2024-02-14T10:45:54.870" v="1555"/>
          <ac:spMkLst>
            <pc:docMk/>
            <pc:sldMk cId="1855777921" sldId="761"/>
            <ac:spMk id="5" creationId="{0FCB74E7-B196-4F8D-9EC0-06B605CC054E}"/>
          </ac:spMkLst>
        </pc:spChg>
        <pc:spChg chg="add del">
          <ac:chgData name="Sarsenbayeva, Assel [JACKZ]" userId="aa4b456c-1290-4ff8-ae27-c36fb7a4059f" providerId="ADAL" clId="{D65FDE57-B805-4999-BFFD-6CE6723D1C11}" dt="2024-02-14T11:19:33.795" v="1557" actId="22"/>
          <ac:spMkLst>
            <pc:docMk/>
            <pc:sldMk cId="1855777921" sldId="761"/>
            <ac:spMk id="6" creationId="{6006B083-B724-584C-629D-870AA9A04C90}"/>
          </ac:spMkLst>
        </pc:spChg>
        <pc:spChg chg="add mod">
          <ac:chgData name="Sarsenbayeva, Assel [JACKZ]" userId="aa4b456c-1290-4ff8-ae27-c36fb7a4059f" providerId="ADAL" clId="{D65FDE57-B805-4999-BFFD-6CE6723D1C11}" dt="2024-02-14T11:25:05.925" v="1573" actId="14100"/>
          <ac:spMkLst>
            <pc:docMk/>
            <pc:sldMk cId="1855777921" sldId="761"/>
            <ac:spMk id="8" creationId="{C4A7EF92-9D48-142C-6F78-A03D9F5D7DA3}"/>
          </ac:spMkLst>
        </pc:spChg>
        <pc:spChg chg="add mod">
          <ac:chgData name="Sarsenbayeva, Assel [JACKZ]" userId="aa4b456c-1290-4ff8-ae27-c36fb7a4059f" providerId="ADAL" clId="{D65FDE57-B805-4999-BFFD-6CE6723D1C11}" dt="2024-02-14T11:24:12.562" v="1571" actId="1076"/>
          <ac:spMkLst>
            <pc:docMk/>
            <pc:sldMk cId="1855777921" sldId="761"/>
            <ac:spMk id="10" creationId="{EDCCCD47-B7D7-6C4E-7C18-BDD5D2D52D18}"/>
          </ac:spMkLst>
        </pc:spChg>
        <pc:spChg chg="add mod">
          <ac:chgData name="Sarsenbayeva, Assel [JACKZ]" userId="aa4b456c-1290-4ff8-ae27-c36fb7a4059f" providerId="ADAL" clId="{D65FDE57-B805-4999-BFFD-6CE6723D1C11}" dt="2024-02-14T11:26:59.851" v="1581" actId="1076"/>
          <ac:spMkLst>
            <pc:docMk/>
            <pc:sldMk cId="1855777921" sldId="761"/>
            <ac:spMk id="12" creationId="{2EB4E534-4E28-C872-4FC8-BD6B65DB9BA0}"/>
          </ac:spMkLst>
        </pc:spChg>
      </pc:sldChg>
      <pc:sldChg chg="addSp delSp modSp mod">
        <pc:chgData name="Sarsenbayeva, Assel [JACKZ]" userId="aa4b456c-1290-4ff8-ae27-c36fb7a4059f" providerId="ADAL" clId="{D65FDE57-B805-4999-BFFD-6CE6723D1C11}" dt="2024-02-14T09:11:56.385" v="1547" actId="255"/>
        <pc:sldMkLst>
          <pc:docMk/>
          <pc:sldMk cId="1615356023" sldId="825"/>
        </pc:sldMkLst>
        <pc:spChg chg="add del mod">
          <ac:chgData name="Sarsenbayeva, Assel [JACKZ]" userId="aa4b456c-1290-4ff8-ae27-c36fb7a4059f" providerId="ADAL" clId="{D65FDE57-B805-4999-BFFD-6CE6723D1C11}" dt="2024-02-14T08:30:42.349" v="1019" actId="1038"/>
          <ac:spMkLst>
            <pc:docMk/>
            <pc:sldMk cId="1615356023" sldId="825"/>
            <ac:spMk id="3" creationId="{E5CCAAB5-2D1B-4C07-8260-A1E440D56A77}"/>
          </ac:spMkLst>
        </pc:spChg>
        <pc:spChg chg="add del mod">
          <ac:chgData name="Sarsenbayeva, Assel [JACKZ]" userId="aa4b456c-1290-4ff8-ae27-c36fb7a4059f" providerId="ADAL" clId="{D65FDE57-B805-4999-BFFD-6CE6723D1C11}" dt="2024-02-14T08:23:51.523" v="831" actId="478"/>
          <ac:spMkLst>
            <pc:docMk/>
            <pc:sldMk cId="1615356023" sldId="825"/>
            <ac:spMk id="4" creationId="{EFC6E41C-D2B3-4E95-B0F6-187CA8DF84E9}"/>
          </ac:spMkLst>
        </pc:spChg>
        <pc:spChg chg="mod">
          <ac:chgData name="Sarsenbayeva, Assel [JACKZ]" userId="aa4b456c-1290-4ff8-ae27-c36fb7a4059f" providerId="ADAL" clId="{D65FDE57-B805-4999-BFFD-6CE6723D1C11}" dt="2024-02-14T07:54:01.605" v="824" actId="20577"/>
          <ac:spMkLst>
            <pc:docMk/>
            <pc:sldMk cId="1615356023" sldId="825"/>
            <ac:spMk id="5" creationId="{77FD63F6-8D79-41FB-A0BD-FA17B4BEC5F0}"/>
          </ac:spMkLst>
        </pc:spChg>
        <pc:spChg chg="mod">
          <ac:chgData name="Sarsenbayeva, Assel [JACKZ]" userId="aa4b456c-1290-4ff8-ae27-c36fb7a4059f" providerId="ADAL" clId="{D65FDE57-B805-4999-BFFD-6CE6723D1C11}" dt="2024-02-14T09:11:56.385" v="1547" actId="255"/>
          <ac:spMkLst>
            <pc:docMk/>
            <pc:sldMk cId="1615356023" sldId="825"/>
            <ac:spMk id="7" creationId="{AB40E342-E479-4C49-AC04-42D073F31743}"/>
          </ac:spMkLst>
        </pc:spChg>
        <pc:spChg chg="add del mod">
          <ac:chgData name="Sarsenbayeva, Assel [JACKZ]" userId="aa4b456c-1290-4ff8-ae27-c36fb7a4059f" providerId="ADAL" clId="{D65FDE57-B805-4999-BFFD-6CE6723D1C11}" dt="2024-02-14T08:30:42.349" v="1019" actId="1038"/>
          <ac:spMkLst>
            <pc:docMk/>
            <pc:sldMk cId="1615356023" sldId="825"/>
            <ac:spMk id="8" creationId="{00CC6608-DC68-4D77-AB04-D0C8CBC432FD}"/>
          </ac:spMkLst>
        </pc:spChg>
        <pc:spChg chg="add del mod">
          <ac:chgData name="Sarsenbayeva, Assel [JACKZ]" userId="aa4b456c-1290-4ff8-ae27-c36fb7a4059f" providerId="ADAL" clId="{D65FDE57-B805-4999-BFFD-6CE6723D1C11}" dt="2024-02-14T08:36:55.702" v="1121" actId="1076"/>
          <ac:spMkLst>
            <pc:docMk/>
            <pc:sldMk cId="1615356023" sldId="825"/>
            <ac:spMk id="9" creationId="{14218066-47CA-41DB-8B32-64AA5B62CB60}"/>
          </ac:spMkLst>
        </pc:spChg>
        <pc:spChg chg="add del mod">
          <ac:chgData name="Sarsenbayeva, Assel [JACKZ]" userId="aa4b456c-1290-4ff8-ae27-c36fb7a4059f" providerId="ADAL" clId="{D65FDE57-B805-4999-BFFD-6CE6723D1C11}" dt="2024-02-14T08:32:44.560" v="1022" actId="14100"/>
          <ac:spMkLst>
            <pc:docMk/>
            <pc:sldMk cId="1615356023" sldId="825"/>
            <ac:spMk id="11" creationId="{FA89CB6D-E93F-420E-86A1-9232027BE80F}"/>
          </ac:spMkLst>
        </pc:spChg>
        <pc:spChg chg="add mod">
          <ac:chgData name="Sarsenbayeva, Assel [JACKZ]" userId="aa4b456c-1290-4ff8-ae27-c36fb7a4059f" providerId="ADAL" clId="{D65FDE57-B805-4999-BFFD-6CE6723D1C11}" dt="2024-02-14T08:30:42.349" v="1019" actId="1038"/>
          <ac:spMkLst>
            <pc:docMk/>
            <pc:sldMk cId="1615356023" sldId="825"/>
            <ac:spMk id="14" creationId="{4A6BD58A-D876-4D54-FB31-0C00BDC23881}"/>
          </ac:spMkLst>
        </pc:spChg>
        <pc:spChg chg="add mod">
          <ac:chgData name="Sarsenbayeva, Assel [JACKZ]" userId="aa4b456c-1290-4ff8-ae27-c36fb7a4059f" providerId="ADAL" clId="{D65FDE57-B805-4999-BFFD-6CE6723D1C11}" dt="2024-02-14T08:36:24.778" v="1092" actId="20577"/>
          <ac:spMkLst>
            <pc:docMk/>
            <pc:sldMk cId="1615356023" sldId="825"/>
            <ac:spMk id="16" creationId="{FD568E99-D412-DB5B-72DA-7DB8AB5EFD2E}"/>
          </ac:spMkLst>
        </pc:spChg>
        <pc:spChg chg="add del mod">
          <ac:chgData name="Sarsenbayeva, Assel [JACKZ]" userId="aa4b456c-1290-4ff8-ae27-c36fb7a4059f" providerId="ADAL" clId="{D65FDE57-B805-4999-BFFD-6CE6723D1C11}" dt="2024-02-14T08:27:51.858" v="990" actId="478"/>
          <ac:spMkLst>
            <pc:docMk/>
            <pc:sldMk cId="1615356023" sldId="825"/>
            <ac:spMk id="17" creationId="{30F07B78-BA75-AF9F-F5DD-3191DA111842}"/>
          </ac:spMkLst>
        </pc:spChg>
        <pc:spChg chg="mod">
          <ac:chgData name="Sarsenbayeva, Assel [JACKZ]" userId="aa4b456c-1290-4ff8-ae27-c36fb7a4059f" providerId="ADAL" clId="{D65FDE57-B805-4999-BFFD-6CE6723D1C11}" dt="2024-02-14T08:25:38.564" v="858"/>
          <ac:spMkLst>
            <pc:docMk/>
            <pc:sldMk cId="1615356023" sldId="825"/>
            <ac:spMk id="19" creationId="{74433351-5B32-26D0-04DF-EC569BA5D3D2}"/>
          </ac:spMkLst>
        </pc:spChg>
        <pc:spChg chg="add del">
          <ac:chgData name="Sarsenbayeva, Assel [JACKZ]" userId="aa4b456c-1290-4ff8-ae27-c36fb7a4059f" providerId="ADAL" clId="{D65FDE57-B805-4999-BFFD-6CE6723D1C11}" dt="2024-02-14T08:27:57.550" v="992" actId="478"/>
          <ac:spMkLst>
            <pc:docMk/>
            <pc:sldMk cId="1615356023" sldId="825"/>
            <ac:spMk id="21" creationId="{95C97381-7F9D-E7F3-3941-5801D05FBEBD}"/>
          </ac:spMkLst>
        </pc:spChg>
        <pc:spChg chg="add mod">
          <ac:chgData name="Sarsenbayeva, Assel [JACKZ]" userId="aa4b456c-1290-4ff8-ae27-c36fb7a4059f" providerId="ADAL" clId="{D65FDE57-B805-4999-BFFD-6CE6723D1C11}" dt="2024-02-14T08:48:55.743" v="1314" actId="14100"/>
          <ac:spMkLst>
            <pc:docMk/>
            <pc:sldMk cId="1615356023" sldId="825"/>
            <ac:spMk id="22" creationId="{052A6831-635D-B4CC-ABF2-2DF523E9B7FF}"/>
          </ac:spMkLst>
        </pc:spChg>
        <pc:spChg chg="add mod">
          <ac:chgData name="Sarsenbayeva, Assel [JACKZ]" userId="aa4b456c-1290-4ff8-ae27-c36fb7a4059f" providerId="ADAL" clId="{D65FDE57-B805-4999-BFFD-6CE6723D1C11}" dt="2024-02-14T08:40:46.329" v="1246" actId="255"/>
          <ac:spMkLst>
            <pc:docMk/>
            <pc:sldMk cId="1615356023" sldId="825"/>
            <ac:spMk id="23" creationId="{29516ED1-B3AE-5768-CE85-511DB41B663B}"/>
          </ac:spMkLst>
        </pc:spChg>
        <pc:spChg chg="add del mod">
          <ac:chgData name="Sarsenbayeva, Assel [JACKZ]" userId="aa4b456c-1290-4ff8-ae27-c36fb7a4059f" providerId="ADAL" clId="{D65FDE57-B805-4999-BFFD-6CE6723D1C11}" dt="2024-02-14T08:40:23.675" v="1243" actId="478"/>
          <ac:spMkLst>
            <pc:docMk/>
            <pc:sldMk cId="1615356023" sldId="825"/>
            <ac:spMk id="24" creationId="{72BDBE9B-E538-8ABB-5C89-794E615B3192}"/>
          </ac:spMkLst>
        </pc:spChg>
        <pc:spChg chg="add mod">
          <ac:chgData name="Sarsenbayeva, Assel [JACKZ]" userId="aa4b456c-1290-4ff8-ae27-c36fb7a4059f" providerId="ADAL" clId="{D65FDE57-B805-4999-BFFD-6CE6723D1C11}" dt="2024-02-14T08:48:12.485" v="1298" actId="1035"/>
          <ac:spMkLst>
            <pc:docMk/>
            <pc:sldMk cId="1615356023" sldId="825"/>
            <ac:spMk id="25" creationId="{9EF704EE-18EA-D238-9522-E83528696BFA}"/>
          </ac:spMkLst>
        </pc:spChg>
        <pc:spChg chg="add mod">
          <ac:chgData name="Sarsenbayeva, Assel [JACKZ]" userId="aa4b456c-1290-4ff8-ae27-c36fb7a4059f" providerId="ADAL" clId="{D65FDE57-B805-4999-BFFD-6CE6723D1C11}" dt="2024-02-14T08:48:51.459" v="1313" actId="20577"/>
          <ac:spMkLst>
            <pc:docMk/>
            <pc:sldMk cId="1615356023" sldId="825"/>
            <ac:spMk id="26" creationId="{BBE9BD2D-83ED-2742-8013-CA8CE4D7F24E}"/>
          </ac:spMkLst>
        </pc:spChg>
        <pc:grpChg chg="add mod ord">
          <ac:chgData name="Sarsenbayeva, Assel [JACKZ]" userId="aa4b456c-1290-4ff8-ae27-c36fb7a4059f" providerId="ADAL" clId="{D65FDE57-B805-4999-BFFD-6CE6723D1C11}" dt="2024-02-14T08:39:38.927" v="1188" actId="1076"/>
          <ac:grpSpMkLst>
            <pc:docMk/>
            <pc:sldMk cId="1615356023" sldId="825"/>
            <ac:grpSpMk id="18" creationId="{4EC52C41-904A-76BE-32CF-0C1D0EDC9306}"/>
          </ac:grpSpMkLst>
        </pc:grpChg>
        <pc:graphicFrameChg chg="del">
          <ac:chgData name="Sarsenbayeva, Assel [JACKZ]" userId="aa4b456c-1290-4ff8-ae27-c36fb7a4059f" providerId="ADAL" clId="{D65FDE57-B805-4999-BFFD-6CE6723D1C11}" dt="2024-02-14T07:32:18.708" v="482" actId="478"/>
          <ac:graphicFrameMkLst>
            <pc:docMk/>
            <pc:sldMk cId="1615356023" sldId="825"/>
            <ac:graphicFrameMk id="10" creationId="{A00E172F-3682-459B-B24B-86A54E487BA1}"/>
          </ac:graphicFrameMkLst>
        </pc:graphicFrameChg>
        <pc:graphicFrameChg chg="add del mod modGraphic">
          <ac:chgData name="Sarsenbayeva, Assel [JACKZ]" userId="aa4b456c-1290-4ff8-ae27-c36fb7a4059f" providerId="ADAL" clId="{D65FDE57-B805-4999-BFFD-6CE6723D1C11}" dt="2024-02-14T07:39:09.762" v="702" actId="478"/>
          <ac:graphicFrameMkLst>
            <pc:docMk/>
            <pc:sldMk cId="1615356023" sldId="825"/>
            <ac:graphicFrameMk id="13" creationId="{D2CA9DA5-7B09-42D9-08D8-6567C23B2D9A}"/>
          </ac:graphicFrameMkLst>
        </pc:graphicFrameChg>
        <pc:picChg chg="add del mod">
          <ac:chgData name="Sarsenbayeva, Assel [JACKZ]" userId="aa4b456c-1290-4ff8-ae27-c36fb7a4059f" providerId="ADAL" clId="{D65FDE57-B805-4999-BFFD-6CE6723D1C11}" dt="2024-02-14T08:23:51.261" v="830" actId="478"/>
          <ac:picMkLst>
            <pc:docMk/>
            <pc:sldMk cId="1615356023" sldId="825"/>
            <ac:picMk id="6" creationId="{B5A5E89B-63E0-9B83-711A-1508E0B15461}"/>
          </ac:picMkLst>
        </pc:picChg>
        <pc:picChg chg="add del mod">
          <ac:chgData name="Sarsenbayeva, Assel [JACKZ]" userId="aa4b456c-1290-4ff8-ae27-c36fb7a4059f" providerId="ADAL" clId="{D65FDE57-B805-4999-BFFD-6CE6723D1C11}" dt="2024-02-14T08:24:52.991" v="850" actId="1076"/>
          <ac:picMkLst>
            <pc:docMk/>
            <pc:sldMk cId="1615356023" sldId="825"/>
            <ac:picMk id="12" creationId="{F178838C-9C96-4C8F-AB81-4C6F368640BE}"/>
          </ac:picMkLst>
        </pc:picChg>
        <pc:picChg chg="add del mod">
          <ac:chgData name="Sarsenbayeva, Assel [JACKZ]" userId="aa4b456c-1290-4ff8-ae27-c36fb7a4059f" providerId="ADAL" clId="{D65FDE57-B805-4999-BFFD-6CE6723D1C11}" dt="2024-02-14T08:30:47.788" v="1020" actId="1076"/>
          <ac:picMkLst>
            <pc:docMk/>
            <pc:sldMk cId="1615356023" sldId="825"/>
            <ac:picMk id="15" creationId="{C182C0AE-81E5-4C01-91B6-152FC0236BEC}"/>
          </ac:picMkLst>
        </pc:picChg>
        <pc:picChg chg="mod">
          <ac:chgData name="Sarsenbayeva, Assel [JACKZ]" userId="aa4b456c-1290-4ff8-ae27-c36fb7a4059f" providerId="ADAL" clId="{D65FDE57-B805-4999-BFFD-6CE6723D1C11}" dt="2024-02-14T08:25:38.564" v="858"/>
          <ac:picMkLst>
            <pc:docMk/>
            <pc:sldMk cId="1615356023" sldId="825"/>
            <ac:picMk id="20" creationId="{14AE7A01-803A-F680-C0F1-6792EC5768E4}"/>
          </ac:picMkLst>
        </pc:picChg>
      </pc:sldChg>
      <pc:sldChg chg="modSp mod">
        <pc:chgData name="Sarsenbayeva, Assel [JACKZ]" userId="aa4b456c-1290-4ff8-ae27-c36fb7a4059f" providerId="ADAL" clId="{D65FDE57-B805-4999-BFFD-6CE6723D1C11}" dt="2024-02-14T09:08:59.904" v="1512" actId="20577"/>
        <pc:sldMkLst>
          <pc:docMk/>
          <pc:sldMk cId="2916979713" sldId="836"/>
        </pc:sldMkLst>
        <pc:spChg chg="mod">
          <ac:chgData name="Sarsenbayeva, Assel [JACKZ]" userId="aa4b456c-1290-4ff8-ae27-c36fb7a4059f" providerId="ADAL" clId="{D65FDE57-B805-4999-BFFD-6CE6723D1C11}" dt="2024-02-14T06:24:57.369" v="138" actId="20577"/>
          <ac:spMkLst>
            <pc:docMk/>
            <pc:sldMk cId="2916979713" sldId="836"/>
            <ac:spMk id="5" creationId="{77FD63F6-8D79-41FB-A0BD-FA17B4BEC5F0}"/>
          </ac:spMkLst>
        </pc:spChg>
        <pc:spChg chg="mod">
          <ac:chgData name="Sarsenbayeva, Assel [JACKZ]" userId="aa4b456c-1290-4ff8-ae27-c36fb7a4059f" providerId="ADAL" clId="{D65FDE57-B805-4999-BFFD-6CE6723D1C11}" dt="2024-02-14T09:08:59.904" v="1512" actId="20577"/>
          <ac:spMkLst>
            <pc:docMk/>
            <pc:sldMk cId="2916979713" sldId="836"/>
            <ac:spMk id="7" creationId="{AB40E342-E479-4C49-AC04-42D073F31743}"/>
          </ac:spMkLst>
        </pc:spChg>
        <pc:spChg chg="mod">
          <ac:chgData name="Sarsenbayeva, Assel [JACKZ]" userId="aa4b456c-1290-4ff8-ae27-c36fb7a4059f" providerId="ADAL" clId="{D65FDE57-B805-4999-BFFD-6CE6723D1C11}" dt="2024-02-14T09:03:57.815" v="1479" actId="1036"/>
          <ac:spMkLst>
            <pc:docMk/>
            <pc:sldMk cId="2916979713" sldId="836"/>
            <ac:spMk id="20" creationId="{783201F0-461C-4F62-A7E0-35EEDA96BD9A}"/>
          </ac:spMkLst>
        </pc:spChg>
        <pc:grpChg chg="mod">
          <ac:chgData name="Sarsenbayeva, Assel [JACKZ]" userId="aa4b456c-1290-4ff8-ae27-c36fb7a4059f" providerId="ADAL" clId="{D65FDE57-B805-4999-BFFD-6CE6723D1C11}" dt="2024-02-14T09:03:57.815" v="1479" actId="1036"/>
          <ac:grpSpMkLst>
            <pc:docMk/>
            <pc:sldMk cId="2916979713" sldId="836"/>
            <ac:grpSpMk id="13" creationId="{A24347D7-9EB6-4664-A99D-8D0BDEB65383}"/>
          </ac:grpSpMkLst>
        </pc:grpChg>
      </pc:sldChg>
      <pc:sldChg chg="modSp mod">
        <pc:chgData name="Sarsenbayeva, Assel [JACKZ]" userId="aa4b456c-1290-4ff8-ae27-c36fb7a4059f" providerId="ADAL" clId="{D65FDE57-B805-4999-BFFD-6CE6723D1C11}" dt="2024-02-14T09:09:11.613" v="1513"/>
        <pc:sldMkLst>
          <pc:docMk/>
          <pc:sldMk cId="3545101884" sldId="837"/>
        </pc:sldMkLst>
        <pc:spChg chg="mod">
          <ac:chgData name="Sarsenbayeva, Assel [JACKZ]" userId="aa4b456c-1290-4ff8-ae27-c36fb7a4059f" providerId="ADAL" clId="{D65FDE57-B805-4999-BFFD-6CE6723D1C11}" dt="2024-02-14T06:42:00.167" v="180" actId="20577"/>
          <ac:spMkLst>
            <pc:docMk/>
            <pc:sldMk cId="3545101884" sldId="837"/>
            <ac:spMk id="3" creationId="{AB00E8E9-3908-390B-E588-A677AA75E027}"/>
          </ac:spMkLst>
        </pc:spChg>
        <pc:spChg chg="mod">
          <ac:chgData name="Sarsenbayeva, Assel [JACKZ]" userId="aa4b456c-1290-4ff8-ae27-c36fb7a4059f" providerId="ADAL" clId="{D65FDE57-B805-4999-BFFD-6CE6723D1C11}" dt="2024-02-14T06:25:05.858" v="140" actId="20577"/>
          <ac:spMkLst>
            <pc:docMk/>
            <pc:sldMk cId="3545101884" sldId="837"/>
            <ac:spMk id="5" creationId="{77FD63F6-8D79-41FB-A0BD-FA17B4BEC5F0}"/>
          </ac:spMkLst>
        </pc:spChg>
        <pc:spChg chg="mod">
          <ac:chgData name="Sarsenbayeva, Assel [JACKZ]" userId="aa4b456c-1290-4ff8-ae27-c36fb7a4059f" providerId="ADAL" clId="{D65FDE57-B805-4999-BFFD-6CE6723D1C11}" dt="2024-02-14T06:20:58.013" v="100" actId="14100"/>
          <ac:spMkLst>
            <pc:docMk/>
            <pc:sldMk cId="3545101884" sldId="837"/>
            <ac:spMk id="8" creationId="{32397533-8799-4091-A81A-FB3A67F1FC70}"/>
          </ac:spMkLst>
        </pc:spChg>
        <pc:spChg chg="mod">
          <ac:chgData name="Sarsenbayeva, Assel [JACKZ]" userId="aa4b456c-1290-4ff8-ae27-c36fb7a4059f" providerId="ADAL" clId="{D65FDE57-B805-4999-BFFD-6CE6723D1C11}" dt="2024-02-14T09:09:11.613" v="1513"/>
          <ac:spMkLst>
            <pc:docMk/>
            <pc:sldMk cId="3545101884" sldId="837"/>
            <ac:spMk id="9" creationId="{A4636E8F-8D7A-B63A-F811-B2085C52178C}"/>
          </ac:spMkLst>
        </pc:spChg>
        <pc:spChg chg="mod">
          <ac:chgData name="Sarsenbayeva, Assel [JACKZ]" userId="aa4b456c-1290-4ff8-ae27-c36fb7a4059f" providerId="ADAL" clId="{D65FDE57-B805-4999-BFFD-6CE6723D1C11}" dt="2024-02-14T06:24:03.031" v="136" actId="1076"/>
          <ac:spMkLst>
            <pc:docMk/>
            <pc:sldMk cId="3545101884" sldId="837"/>
            <ac:spMk id="10" creationId="{A97802A7-4390-413D-9B4A-C0997816F194}"/>
          </ac:spMkLst>
        </pc:spChg>
        <pc:spChg chg="mod">
          <ac:chgData name="Sarsenbayeva, Assel [JACKZ]" userId="aa4b456c-1290-4ff8-ae27-c36fb7a4059f" providerId="ADAL" clId="{D65FDE57-B805-4999-BFFD-6CE6723D1C11}" dt="2024-02-14T06:21:05.941" v="102" actId="1076"/>
          <ac:spMkLst>
            <pc:docMk/>
            <pc:sldMk cId="3545101884" sldId="837"/>
            <ac:spMk id="12" creationId="{97149523-5933-4878-9469-9E9B4B33A53D}"/>
          </ac:spMkLst>
        </pc:spChg>
        <pc:picChg chg="mod">
          <ac:chgData name="Sarsenbayeva, Assel [JACKZ]" userId="aa4b456c-1290-4ff8-ae27-c36fb7a4059f" providerId="ADAL" clId="{D65FDE57-B805-4999-BFFD-6CE6723D1C11}" dt="2024-02-14T06:21:00.983" v="101" actId="1076"/>
          <ac:picMkLst>
            <pc:docMk/>
            <pc:sldMk cId="3545101884" sldId="837"/>
            <ac:picMk id="11" creationId="{46F500A7-54B3-4C84-B83A-BDC8D8DCF321}"/>
          </ac:picMkLst>
        </pc:picChg>
      </pc:sldChg>
      <pc:sldChg chg="addSp delSp modSp mod">
        <pc:chgData name="Sarsenbayeva, Assel [JACKZ]" userId="aa4b456c-1290-4ff8-ae27-c36fb7a4059f" providerId="ADAL" clId="{D65FDE57-B805-4999-BFFD-6CE6723D1C11}" dt="2024-02-14T09:09:53.497" v="1520"/>
        <pc:sldMkLst>
          <pc:docMk/>
          <pc:sldMk cId="1450088146" sldId="838"/>
        </pc:sldMkLst>
        <pc:spChg chg="add mod">
          <ac:chgData name="Sarsenbayeva, Assel [JACKZ]" userId="aa4b456c-1290-4ff8-ae27-c36fb7a4059f" providerId="ADAL" clId="{D65FDE57-B805-4999-BFFD-6CE6723D1C11}" dt="2024-02-14T06:48:31.933" v="267" actId="20577"/>
          <ac:spMkLst>
            <pc:docMk/>
            <pc:sldMk cId="1450088146" sldId="838"/>
            <ac:spMk id="3" creationId="{DF135EB3-F02E-76B6-02E3-59771519B63D}"/>
          </ac:spMkLst>
        </pc:spChg>
        <pc:spChg chg="mod">
          <ac:chgData name="Sarsenbayeva, Assel [JACKZ]" userId="aa4b456c-1290-4ff8-ae27-c36fb7a4059f" providerId="ADAL" clId="{D65FDE57-B805-4999-BFFD-6CE6723D1C11}" dt="2024-02-14T06:25:11.196" v="142" actId="20577"/>
          <ac:spMkLst>
            <pc:docMk/>
            <pc:sldMk cId="1450088146" sldId="838"/>
            <ac:spMk id="5" creationId="{77FD63F6-8D79-41FB-A0BD-FA17B4BEC5F0}"/>
          </ac:spMkLst>
        </pc:spChg>
        <pc:spChg chg="mod">
          <ac:chgData name="Sarsenbayeva, Assel [JACKZ]" userId="aa4b456c-1290-4ff8-ae27-c36fb7a4059f" providerId="ADAL" clId="{D65FDE57-B805-4999-BFFD-6CE6723D1C11}" dt="2024-02-14T06:46:28.095" v="216"/>
          <ac:spMkLst>
            <pc:docMk/>
            <pc:sldMk cId="1450088146" sldId="838"/>
            <ac:spMk id="6" creationId="{919C172B-CDB9-C673-26F2-C451E4198DA7}"/>
          </ac:spMkLst>
        </pc:spChg>
        <pc:spChg chg="mod">
          <ac:chgData name="Sarsenbayeva, Assel [JACKZ]" userId="aa4b456c-1290-4ff8-ae27-c36fb7a4059f" providerId="ADAL" clId="{D65FDE57-B805-4999-BFFD-6CE6723D1C11}" dt="2024-02-14T09:09:53.497" v="1520"/>
          <ac:spMkLst>
            <pc:docMk/>
            <pc:sldMk cId="1450088146" sldId="838"/>
            <ac:spMk id="7" creationId="{AB40E342-E479-4C49-AC04-42D073F31743}"/>
          </ac:spMkLst>
        </pc:spChg>
        <pc:spChg chg="mod">
          <ac:chgData name="Sarsenbayeva, Assel [JACKZ]" userId="aa4b456c-1290-4ff8-ae27-c36fb7a4059f" providerId="ADAL" clId="{D65FDE57-B805-4999-BFFD-6CE6723D1C11}" dt="2024-02-14T06:44:23.679" v="197" actId="1076"/>
          <ac:spMkLst>
            <pc:docMk/>
            <pc:sldMk cId="1450088146" sldId="838"/>
            <ac:spMk id="9" creationId="{46A9D014-80FC-450C-8480-662DF5C093C5}"/>
          </ac:spMkLst>
        </pc:spChg>
        <pc:spChg chg="add mod">
          <ac:chgData name="Sarsenbayeva, Assel [JACKZ]" userId="aa4b456c-1290-4ff8-ae27-c36fb7a4059f" providerId="ADAL" clId="{D65FDE57-B805-4999-BFFD-6CE6723D1C11}" dt="2024-02-14T06:48:52.155" v="294" actId="20577"/>
          <ac:spMkLst>
            <pc:docMk/>
            <pc:sldMk cId="1450088146" sldId="838"/>
            <ac:spMk id="13" creationId="{67D021F8-DB34-FB78-E3CC-CAE71DBABBD0}"/>
          </ac:spMkLst>
        </pc:spChg>
        <pc:spChg chg="mod">
          <ac:chgData name="Sarsenbayeva, Assel [JACKZ]" userId="aa4b456c-1290-4ff8-ae27-c36fb7a4059f" providerId="ADAL" clId="{D65FDE57-B805-4999-BFFD-6CE6723D1C11}" dt="2024-02-14T09:09:39.535" v="1519" actId="20577"/>
          <ac:spMkLst>
            <pc:docMk/>
            <pc:sldMk cId="1450088146" sldId="838"/>
            <ac:spMk id="15" creationId="{FA942A8C-59BD-4CD0-9974-40B954A04921}"/>
          </ac:spMkLst>
        </pc:spChg>
        <pc:spChg chg="mod">
          <ac:chgData name="Sarsenbayeva, Assel [JACKZ]" userId="aa4b456c-1290-4ff8-ae27-c36fb7a4059f" providerId="ADAL" clId="{D65FDE57-B805-4999-BFFD-6CE6723D1C11}" dt="2024-02-14T06:46:28.095" v="216"/>
          <ac:spMkLst>
            <pc:docMk/>
            <pc:sldMk cId="1450088146" sldId="838"/>
            <ac:spMk id="16" creationId="{A5FB0BAD-3828-B25E-8BE6-DBCAD94AF33D}"/>
          </ac:spMkLst>
        </pc:spChg>
        <pc:spChg chg="del mod">
          <ac:chgData name="Sarsenbayeva, Assel [JACKZ]" userId="aa4b456c-1290-4ff8-ae27-c36fb7a4059f" providerId="ADAL" clId="{D65FDE57-B805-4999-BFFD-6CE6723D1C11}" dt="2024-02-14T07:23:02.210" v="391" actId="478"/>
          <ac:spMkLst>
            <pc:docMk/>
            <pc:sldMk cId="1450088146" sldId="838"/>
            <ac:spMk id="19" creationId="{7F1D0797-3AC3-48C7-8D8B-FC4814C0DFFE}"/>
          </ac:spMkLst>
        </pc:spChg>
        <pc:grpChg chg="add mod">
          <ac:chgData name="Sarsenbayeva, Assel [JACKZ]" userId="aa4b456c-1290-4ff8-ae27-c36fb7a4059f" providerId="ADAL" clId="{D65FDE57-B805-4999-BFFD-6CE6723D1C11}" dt="2024-02-14T06:46:37.753" v="217" actId="1076"/>
          <ac:grpSpMkLst>
            <pc:docMk/>
            <pc:sldMk cId="1450088146" sldId="838"/>
            <ac:grpSpMk id="4" creationId="{144403BF-945A-FC17-71A1-826F94B23275}"/>
          </ac:grpSpMkLst>
        </pc:grpChg>
        <pc:grpChg chg="add mod">
          <ac:chgData name="Sarsenbayeva, Assel [JACKZ]" userId="aa4b456c-1290-4ff8-ae27-c36fb7a4059f" providerId="ADAL" clId="{D65FDE57-B805-4999-BFFD-6CE6723D1C11}" dt="2024-02-14T06:46:37.753" v="217" actId="1076"/>
          <ac:grpSpMkLst>
            <pc:docMk/>
            <pc:sldMk cId="1450088146" sldId="838"/>
            <ac:grpSpMk id="14" creationId="{E8714ADD-6F1D-C471-8714-357B3033BBA1}"/>
          </ac:grpSpMkLst>
        </pc:grpChg>
        <pc:grpChg chg="del mod">
          <ac:chgData name="Sarsenbayeva, Assel [JACKZ]" userId="aa4b456c-1290-4ff8-ae27-c36fb7a4059f" providerId="ADAL" clId="{D65FDE57-B805-4999-BFFD-6CE6723D1C11}" dt="2024-02-14T06:46:24.381" v="214" actId="478"/>
          <ac:grpSpMkLst>
            <pc:docMk/>
            <pc:sldMk cId="1450088146" sldId="838"/>
            <ac:grpSpMk id="33" creationId="{59C8F5F3-C3C8-4246-8BE5-4678D6D60C5E}"/>
          </ac:grpSpMkLst>
        </pc:grpChg>
        <pc:grpChg chg="mod">
          <ac:chgData name="Sarsenbayeva, Assel [JACKZ]" userId="aa4b456c-1290-4ff8-ae27-c36fb7a4059f" providerId="ADAL" clId="{D65FDE57-B805-4999-BFFD-6CE6723D1C11}" dt="2024-02-14T06:44:38.807" v="209" actId="1036"/>
          <ac:grpSpMkLst>
            <pc:docMk/>
            <pc:sldMk cId="1450088146" sldId="838"/>
            <ac:grpSpMk id="37" creationId="{86A44545-69FF-4374-A1C8-31BAC23CBA9D}"/>
          </ac:grpSpMkLst>
        </pc:grpChg>
        <pc:picChg chg="mod">
          <ac:chgData name="Sarsenbayeva, Assel [JACKZ]" userId="aa4b456c-1290-4ff8-ae27-c36fb7a4059f" providerId="ADAL" clId="{D65FDE57-B805-4999-BFFD-6CE6723D1C11}" dt="2024-02-14T06:46:28.095" v="216"/>
          <ac:picMkLst>
            <pc:docMk/>
            <pc:sldMk cId="1450088146" sldId="838"/>
            <ac:picMk id="8" creationId="{26A94237-75D7-8E4E-2564-5061112C5452}"/>
          </ac:picMkLst>
        </pc:picChg>
        <pc:picChg chg="mod">
          <ac:chgData name="Sarsenbayeva, Assel [JACKZ]" userId="aa4b456c-1290-4ff8-ae27-c36fb7a4059f" providerId="ADAL" clId="{D65FDE57-B805-4999-BFFD-6CE6723D1C11}" dt="2024-02-14T06:46:28.095" v="216"/>
          <ac:picMkLst>
            <pc:docMk/>
            <pc:sldMk cId="1450088146" sldId="838"/>
            <ac:picMk id="18" creationId="{20300522-0E18-1E3D-8079-5D38CC6642A9}"/>
          </ac:picMkLst>
        </pc:picChg>
      </pc:sldChg>
      <pc:sldChg chg="addSp delSp modSp mod">
        <pc:chgData name="Sarsenbayeva, Assel [JACKZ]" userId="aa4b456c-1290-4ff8-ae27-c36fb7a4059f" providerId="ADAL" clId="{D65FDE57-B805-4999-BFFD-6CE6723D1C11}" dt="2024-02-14T09:11:39.124" v="1545" actId="5793"/>
        <pc:sldMkLst>
          <pc:docMk/>
          <pc:sldMk cId="3936532507" sldId="839"/>
        </pc:sldMkLst>
        <pc:spChg chg="mod">
          <ac:chgData name="Sarsenbayeva, Assel [JACKZ]" userId="aa4b456c-1290-4ff8-ae27-c36fb7a4059f" providerId="ADAL" clId="{D65FDE57-B805-4999-BFFD-6CE6723D1C11}" dt="2024-02-14T06:45:01.166" v="213" actId="20577"/>
          <ac:spMkLst>
            <pc:docMk/>
            <pc:sldMk cId="3936532507" sldId="839"/>
            <ac:spMk id="2" creationId="{683D1D1D-B9D0-4F1D-9249-3A43E99F9CAD}"/>
          </ac:spMkLst>
        </pc:spChg>
        <pc:spChg chg="add mod">
          <ac:chgData name="Sarsenbayeva, Assel [JACKZ]" userId="aa4b456c-1290-4ff8-ae27-c36fb7a4059f" providerId="ADAL" clId="{D65FDE57-B805-4999-BFFD-6CE6723D1C11}" dt="2024-02-14T09:10:03.864" v="1523" actId="20577"/>
          <ac:spMkLst>
            <pc:docMk/>
            <pc:sldMk cId="3936532507" sldId="839"/>
            <ac:spMk id="4" creationId="{EBA47081-3885-864E-7CA2-A478EB53B600}"/>
          </ac:spMkLst>
        </pc:spChg>
        <pc:spChg chg="add mod">
          <ac:chgData name="Sarsenbayeva, Assel [JACKZ]" userId="aa4b456c-1290-4ff8-ae27-c36fb7a4059f" providerId="ADAL" clId="{D65FDE57-B805-4999-BFFD-6CE6723D1C11}" dt="2024-02-14T07:19:50.474" v="307" actId="1035"/>
          <ac:spMkLst>
            <pc:docMk/>
            <pc:sldMk cId="3936532507" sldId="839"/>
            <ac:spMk id="5" creationId="{69D3DFDD-AC57-3A04-6DF3-D56897D5B66E}"/>
          </ac:spMkLst>
        </pc:spChg>
        <pc:spChg chg="del mod">
          <ac:chgData name="Sarsenbayeva, Assel [JACKZ]" userId="aa4b456c-1290-4ff8-ae27-c36fb7a4059f" providerId="ADAL" clId="{D65FDE57-B805-4999-BFFD-6CE6723D1C11}" dt="2024-02-14T09:11:29.272" v="1539" actId="478"/>
          <ac:spMkLst>
            <pc:docMk/>
            <pc:sldMk cId="3936532507" sldId="839"/>
            <ac:spMk id="6" creationId="{1EC1B5BD-583E-4993-A570-EB890E3EA01A}"/>
          </ac:spMkLst>
        </pc:spChg>
        <pc:spChg chg="add del mod">
          <ac:chgData name="Sarsenbayeva, Assel [JACKZ]" userId="aa4b456c-1290-4ff8-ae27-c36fb7a4059f" providerId="ADAL" clId="{D65FDE57-B805-4999-BFFD-6CE6723D1C11}" dt="2024-02-14T07:20:36.739" v="309" actId="478"/>
          <ac:spMkLst>
            <pc:docMk/>
            <pc:sldMk cId="3936532507" sldId="839"/>
            <ac:spMk id="8" creationId="{FCB7E636-2884-3377-06D9-5BCD0DDAC3B9}"/>
          </ac:spMkLst>
        </pc:spChg>
        <pc:spChg chg="add del mod">
          <ac:chgData name="Sarsenbayeva, Assel [JACKZ]" userId="aa4b456c-1290-4ff8-ae27-c36fb7a4059f" providerId="ADAL" clId="{D65FDE57-B805-4999-BFFD-6CE6723D1C11}" dt="2024-02-14T07:20:38.023" v="310" actId="478"/>
          <ac:spMkLst>
            <pc:docMk/>
            <pc:sldMk cId="3936532507" sldId="839"/>
            <ac:spMk id="9" creationId="{A232D5FF-D0FB-1A61-6B5B-9318CA0B369D}"/>
          </ac:spMkLst>
        </pc:spChg>
        <pc:spChg chg="mod">
          <ac:chgData name="Sarsenbayeva, Assel [JACKZ]" userId="aa4b456c-1290-4ff8-ae27-c36fb7a4059f" providerId="ADAL" clId="{D65FDE57-B805-4999-BFFD-6CE6723D1C11}" dt="2024-02-14T07:19:50.474" v="307" actId="1035"/>
          <ac:spMkLst>
            <pc:docMk/>
            <pc:sldMk cId="3936532507" sldId="839"/>
            <ac:spMk id="11" creationId="{1BF82501-A593-A8E1-D191-2CB30A03CBE8}"/>
          </ac:spMkLst>
        </pc:spChg>
        <pc:spChg chg="mod">
          <ac:chgData name="Sarsenbayeva, Assel [JACKZ]" userId="aa4b456c-1290-4ff8-ae27-c36fb7a4059f" providerId="ADAL" clId="{D65FDE57-B805-4999-BFFD-6CE6723D1C11}" dt="2024-02-14T07:19:50.474" v="307" actId="1035"/>
          <ac:spMkLst>
            <pc:docMk/>
            <pc:sldMk cId="3936532507" sldId="839"/>
            <ac:spMk id="14" creationId="{C3B4F2EA-5F89-F526-E098-991B27548902}"/>
          </ac:spMkLst>
        </pc:spChg>
        <pc:spChg chg="del">
          <ac:chgData name="Sarsenbayeva, Assel [JACKZ]" userId="aa4b456c-1290-4ff8-ae27-c36fb7a4059f" providerId="ADAL" clId="{D65FDE57-B805-4999-BFFD-6CE6723D1C11}" dt="2024-02-14T07:16:05.214" v="295" actId="478"/>
          <ac:spMkLst>
            <pc:docMk/>
            <pc:sldMk cId="3936532507" sldId="839"/>
            <ac:spMk id="15" creationId="{9CB90341-46E3-94A5-5288-5231068EE999}"/>
          </ac:spMkLst>
        </pc:spChg>
        <pc:spChg chg="del">
          <ac:chgData name="Sarsenbayeva, Assel [JACKZ]" userId="aa4b456c-1290-4ff8-ae27-c36fb7a4059f" providerId="ADAL" clId="{D65FDE57-B805-4999-BFFD-6CE6723D1C11}" dt="2024-02-14T07:16:05.214" v="295" actId="478"/>
          <ac:spMkLst>
            <pc:docMk/>
            <pc:sldMk cId="3936532507" sldId="839"/>
            <ac:spMk id="16" creationId="{E9D55BD8-C144-80B0-0ABB-05BF21508655}"/>
          </ac:spMkLst>
        </pc:spChg>
        <pc:spChg chg="del">
          <ac:chgData name="Sarsenbayeva, Assel [JACKZ]" userId="aa4b456c-1290-4ff8-ae27-c36fb7a4059f" providerId="ADAL" clId="{D65FDE57-B805-4999-BFFD-6CE6723D1C11}" dt="2024-02-14T07:16:05.214" v="295" actId="478"/>
          <ac:spMkLst>
            <pc:docMk/>
            <pc:sldMk cId="3936532507" sldId="839"/>
            <ac:spMk id="17" creationId="{6B30C749-F4A7-A04D-2D70-C9C0ADE5972B}"/>
          </ac:spMkLst>
        </pc:spChg>
        <pc:spChg chg="del">
          <ac:chgData name="Sarsenbayeva, Assel [JACKZ]" userId="aa4b456c-1290-4ff8-ae27-c36fb7a4059f" providerId="ADAL" clId="{D65FDE57-B805-4999-BFFD-6CE6723D1C11}" dt="2024-02-14T07:19:39.866" v="297" actId="478"/>
          <ac:spMkLst>
            <pc:docMk/>
            <pc:sldMk cId="3936532507" sldId="839"/>
            <ac:spMk id="20" creationId="{018BBE86-5C70-4008-92D1-2C131F8C6171}"/>
          </ac:spMkLst>
        </pc:spChg>
        <pc:spChg chg="add del mod">
          <ac:chgData name="Sarsenbayeva, Assel [JACKZ]" userId="aa4b456c-1290-4ff8-ae27-c36fb7a4059f" providerId="ADAL" clId="{D65FDE57-B805-4999-BFFD-6CE6723D1C11}" dt="2024-02-14T09:11:36.027" v="1543" actId="478"/>
          <ac:spMkLst>
            <pc:docMk/>
            <pc:sldMk cId="3936532507" sldId="839"/>
            <ac:spMk id="21" creationId="{215FA3C7-2753-0021-A407-046FE7E3E26C}"/>
          </ac:spMkLst>
        </pc:spChg>
        <pc:spChg chg="add mod">
          <ac:chgData name="Sarsenbayeva, Assel [JACKZ]" userId="aa4b456c-1290-4ff8-ae27-c36fb7a4059f" providerId="ADAL" clId="{D65FDE57-B805-4999-BFFD-6CE6723D1C11}" dt="2024-02-14T09:11:39.124" v="1545" actId="5793"/>
          <ac:spMkLst>
            <pc:docMk/>
            <pc:sldMk cId="3936532507" sldId="839"/>
            <ac:spMk id="23" creationId="{6E72659E-387A-02F4-E56D-2C4D37A128DB}"/>
          </ac:spMkLst>
        </pc:spChg>
        <pc:spChg chg="del">
          <ac:chgData name="Sarsenbayeva, Assel [JACKZ]" userId="aa4b456c-1290-4ff8-ae27-c36fb7a4059f" providerId="ADAL" clId="{D65FDE57-B805-4999-BFFD-6CE6723D1C11}" dt="2024-02-14T07:16:05.214" v="295" actId="478"/>
          <ac:spMkLst>
            <pc:docMk/>
            <pc:sldMk cId="3936532507" sldId="839"/>
            <ac:spMk id="27" creationId="{CDC961A1-0BA2-F100-BAB5-81B5422D3960}"/>
          </ac:spMkLst>
        </pc:spChg>
        <pc:spChg chg="del">
          <ac:chgData name="Sarsenbayeva, Assel [JACKZ]" userId="aa4b456c-1290-4ff8-ae27-c36fb7a4059f" providerId="ADAL" clId="{D65FDE57-B805-4999-BFFD-6CE6723D1C11}" dt="2024-02-14T07:16:05.214" v="295" actId="478"/>
          <ac:spMkLst>
            <pc:docMk/>
            <pc:sldMk cId="3936532507" sldId="839"/>
            <ac:spMk id="28" creationId="{79D3F9D3-9EEC-E664-490B-9BA594358351}"/>
          </ac:spMkLst>
        </pc:spChg>
        <pc:spChg chg="del">
          <ac:chgData name="Sarsenbayeva, Assel [JACKZ]" userId="aa4b456c-1290-4ff8-ae27-c36fb7a4059f" providerId="ADAL" clId="{D65FDE57-B805-4999-BFFD-6CE6723D1C11}" dt="2024-02-14T07:16:05.214" v="295" actId="478"/>
          <ac:spMkLst>
            <pc:docMk/>
            <pc:sldMk cId="3936532507" sldId="839"/>
            <ac:spMk id="34" creationId="{280DB854-6B56-DDB3-36C8-823DE25D8D7C}"/>
          </ac:spMkLst>
        </pc:spChg>
        <pc:spChg chg="del">
          <ac:chgData name="Sarsenbayeva, Assel [JACKZ]" userId="aa4b456c-1290-4ff8-ae27-c36fb7a4059f" providerId="ADAL" clId="{D65FDE57-B805-4999-BFFD-6CE6723D1C11}" dt="2024-02-14T07:16:05.214" v="295" actId="478"/>
          <ac:spMkLst>
            <pc:docMk/>
            <pc:sldMk cId="3936532507" sldId="839"/>
            <ac:spMk id="35" creationId="{0D1ED926-BC64-BD15-844F-B15AE40A9963}"/>
          </ac:spMkLst>
        </pc:spChg>
        <pc:spChg chg="del">
          <ac:chgData name="Sarsenbayeva, Assel [JACKZ]" userId="aa4b456c-1290-4ff8-ae27-c36fb7a4059f" providerId="ADAL" clId="{D65FDE57-B805-4999-BFFD-6CE6723D1C11}" dt="2024-02-14T07:16:05.214" v="295" actId="478"/>
          <ac:spMkLst>
            <pc:docMk/>
            <pc:sldMk cId="3936532507" sldId="839"/>
            <ac:spMk id="37" creationId="{475D3B07-5B62-9F7B-2941-25682AD5F063}"/>
          </ac:spMkLst>
        </pc:spChg>
        <pc:grpChg chg="add del mod">
          <ac:chgData name="Sarsenbayeva, Assel [JACKZ]" userId="aa4b456c-1290-4ff8-ae27-c36fb7a4059f" providerId="ADAL" clId="{D65FDE57-B805-4999-BFFD-6CE6723D1C11}" dt="2024-02-14T07:32:11.591" v="481" actId="478"/>
          <ac:grpSpMkLst>
            <pc:docMk/>
            <pc:sldMk cId="3936532507" sldId="839"/>
            <ac:grpSpMk id="10" creationId="{BC718C3F-FCA4-182E-8DE4-43AC510B87B7}"/>
          </ac:grpSpMkLst>
        </pc:grpChg>
        <pc:grpChg chg="add del mod">
          <ac:chgData name="Sarsenbayeva, Assel [JACKZ]" userId="aa4b456c-1290-4ff8-ae27-c36fb7a4059f" providerId="ADAL" clId="{D65FDE57-B805-4999-BFFD-6CE6723D1C11}" dt="2024-02-14T07:20:39.305" v="311" actId="478"/>
          <ac:grpSpMkLst>
            <pc:docMk/>
            <pc:sldMk cId="3936532507" sldId="839"/>
            <ac:grpSpMk id="13" creationId="{78F75A5E-04A9-09AE-FB11-29A95CAD2379}"/>
          </ac:grpSpMkLst>
        </pc:grpChg>
        <pc:picChg chg="add mod">
          <ac:chgData name="Sarsenbayeva, Assel [JACKZ]" userId="aa4b456c-1290-4ff8-ae27-c36fb7a4059f" providerId="ADAL" clId="{D65FDE57-B805-4999-BFFD-6CE6723D1C11}" dt="2024-02-14T07:19:50.474" v="307" actId="1035"/>
          <ac:picMkLst>
            <pc:docMk/>
            <pc:sldMk cId="3936532507" sldId="839"/>
            <ac:picMk id="7" creationId="{06A9A0E2-A00E-3B9A-CB73-7DB95C16FA97}"/>
          </ac:picMkLst>
        </pc:picChg>
        <pc:picChg chg="mod">
          <ac:chgData name="Sarsenbayeva, Assel [JACKZ]" userId="aa4b456c-1290-4ff8-ae27-c36fb7a4059f" providerId="ADAL" clId="{D65FDE57-B805-4999-BFFD-6CE6723D1C11}" dt="2024-02-14T07:19:50.474" v="307" actId="1035"/>
          <ac:picMkLst>
            <pc:docMk/>
            <pc:sldMk cId="3936532507" sldId="839"/>
            <ac:picMk id="12" creationId="{0667658F-9ED8-B53D-A0F0-5710D6C4D89E}"/>
          </ac:picMkLst>
        </pc:picChg>
        <pc:picChg chg="mod">
          <ac:chgData name="Sarsenbayeva, Assel [JACKZ]" userId="aa4b456c-1290-4ff8-ae27-c36fb7a4059f" providerId="ADAL" clId="{D65FDE57-B805-4999-BFFD-6CE6723D1C11}" dt="2024-02-14T07:19:50.474" v="307" actId="1035"/>
          <ac:picMkLst>
            <pc:docMk/>
            <pc:sldMk cId="3936532507" sldId="839"/>
            <ac:picMk id="18" creationId="{10E8484B-7B0F-A5EC-65AE-C91AC170F41D}"/>
          </ac:picMkLst>
        </pc:picChg>
        <pc:picChg chg="del">
          <ac:chgData name="Sarsenbayeva, Assel [JACKZ]" userId="aa4b456c-1290-4ff8-ae27-c36fb7a4059f" providerId="ADAL" clId="{D65FDE57-B805-4999-BFFD-6CE6723D1C11}" dt="2024-02-14T07:19:41.854" v="298" actId="478"/>
          <ac:picMkLst>
            <pc:docMk/>
            <pc:sldMk cId="3936532507" sldId="839"/>
            <ac:picMk id="22" creationId="{4BE08C36-4648-4FF8-A5FF-FDF49464B423}"/>
          </ac:picMkLst>
        </pc:picChg>
        <pc:cxnChg chg="del">
          <ac:chgData name="Sarsenbayeva, Assel [JACKZ]" userId="aa4b456c-1290-4ff8-ae27-c36fb7a4059f" providerId="ADAL" clId="{D65FDE57-B805-4999-BFFD-6CE6723D1C11}" dt="2024-02-14T07:16:05.214" v="295" actId="478"/>
          <ac:cxnSpMkLst>
            <pc:docMk/>
            <pc:sldMk cId="3936532507" sldId="839"/>
            <ac:cxnSpMk id="30" creationId="{244F7C17-EEF9-DB09-434C-4B815CA1E20C}"/>
          </ac:cxnSpMkLst>
        </pc:cxnChg>
        <pc:cxnChg chg="del">
          <ac:chgData name="Sarsenbayeva, Assel [JACKZ]" userId="aa4b456c-1290-4ff8-ae27-c36fb7a4059f" providerId="ADAL" clId="{D65FDE57-B805-4999-BFFD-6CE6723D1C11}" dt="2024-02-14T07:16:05.214" v="295" actId="478"/>
          <ac:cxnSpMkLst>
            <pc:docMk/>
            <pc:sldMk cId="3936532507" sldId="839"/>
            <ac:cxnSpMk id="31" creationId="{BD27B809-442F-F1A1-A8A8-A9C8C7B9CD7E}"/>
          </ac:cxnSpMkLst>
        </pc:cxnChg>
        <pc:cxnChg chg="del">
          <ac:chgData name="Sarsenbayeva, Assel [JACKZ]" userId="aa4b456c-1290-4ff8-ae27-c36fb7a4059f" providerId="ADAL" clId="{D65FDE57-B805-4999-BFFD-6CE6723D1C11}" dt="2024-02-14T07:16:05.214" v="295" actId="478"/>
          <ac:cxnSpMkLst>
            <pc:docMk/>
            <pc:sldMk cId="3936532507" sldId="839"/>
            <ac:cxnSpMk id="32" creationId="{EE5090D3-6EDD-D1AE-A15B-DA6BBACD1819}"/>
          </ac:cxnSpMkLst>
        </pc:cxnChg>
        <pc:cxnChg chg="del">
          <ac:chgData name="Sarsenbayeva, Assel [JACKZ]" userId="aa4b456c-1290-4ff8-ae27-c36fb7a4059f" providerId="ADAL" clId="{D65FDE57-B805-4999-BFFD-6CE6723D1C11}" dt="2024-02-14T07:16:05.214" v="295" actId="478"/>
          <ac:cxnSpMkLst>
            <pc:docMk/>
            <pc:sldMk cId="3936532507" sldId="839"/>
            <ac:cxnSpMk id="33" creationId="{D26C9F40-D7B8-2DB5-E080-B04A49AE118F}"/>
          </ac:cxnSpMkLst>
        </pc:cxnChg>
        <pc:cxnChg chg="del">
          <ac:chgData name="Sarsenbayeva, Assel [JACKZ]" userId="aa4b456c-1290-4ff8-ae27-c36fb7a4059f" providerId="ADAL" clId="{D65FDE57-B805-4999-BFFD-6CE6723D1C11}" dt="2024-02-14T07:16:05.214" v="295" actId="478"/>
          <ac:cxnSpMkLst>
            <pc:docMk/>
            <pc:sldMk cId="3936532507" sldId="839"/>
            <ac:cxnSpMk id="1026" creationId="{823B3881-E241-7B03-2E07-453AFEA56347}"/>
          </ac:cxnSpMkLst>
        </pc:cxnChg>
        <pc:cxnChg chg="del">
          <ac:chgData name="Sarsenbayeva, Assel [JACKZ]" userId="aa4b456c-1290-4ff8-ae27-c36fb7a4059f" providerId="ADAL" clId="{D65FDE57-B805-4999-BFFD-6CE6723D1C11}" dt="2024-02-14T07:16:05.214" v="295" actId="478"/>
          <ac:cxnSpMkLst>
            <pc:docMk/>
            <pc:sldMk cId="3936532507" sldId="839"/>
            <ac:cxnSpMk id="1027" creationId="{742C7CD2-A953-F832-079D-1E2B5CC9D452}"/>
          </ac:cxnSpMkLst>
        </pc:cxnChg>
      </pc:sldChg>
      <pc:sldChg chg="addSp delSp modSp mod">
        <pc:chgData name="Sarsenbayeva, Assel [JACKZ]" userId="aa4b456c-1290-4ff8-ae27-c36fb7a4059f" providerId="ADAL" clId="{D65FDE57-B805-4999-BFFD-6CE6723D1C11}" dt="2024-02-14T09:12:33.698" v="1554" actId="255"/>
        <pc:sldMkLst>
          <pc:docMk/>
          <pc:sldMk cId="2054270409" sldId="848"/>
        </pc:sldMkLst>
        <pc:spChg chg="mod">
          <ac:chgData name="Sarsenbayeva, Assel [JACKZ]" userId="aa4b456c-1290-4ff8-ae27-c36fb7a4059f" providerId="ADAL" clId="{D65FDE57-B805-4999-BFFD-6CE6723D1C11}" dt="2024-02-14T09:12:33.698" v="1554" actId="255"/>
          <ac:spMkLst>
            <pc:docMk/>
            <pc:sldMk cId="2054270409" sldId="848"/>
            <ac:spMk id="7" creationId="{AB40E342-E479-4C49-AC04-42D073F31743}"/>
          </ac:spMkLst>
        </pc:spChg>
        <pc:spChg chg="add mod">
          <ac:chgData name="Sarsenbayeva, Assel [JACKZ]" userId="aa4b456c-1290-4ff8-ae27-c36fb7a4059f" providerId="ADAL" clId="{D65FDE57-B805-4999-BFFD-6CE6723D1C11}" dt="2024-02-14T09:03:40.143" v="1471" actId="20577"/>
          <ac:spMkLst>
            <pc:docMk/>
            <pc:sldMk cId="2054270409" sldId="848"/>
            <ac:spMk id="8" creationId="{3ED4F9D3-89E9-660E-2905-082790FC52F4}"/>
          </ac:spMkLst>
        </pc:spChg>
        <pc:spChg chg="del">
          <ac:chgData name="Sarsenbayeva, Assel [JACKZ]" userId="aa4b456c-1290-4ff8-ae27-c36fb7a4059f" providerId="ADAL" clId="{D65FDE57-B805-4999-BFFD-6CE6723D1C11}" dt="2024-02-14T08:58:09.350" v="1373" actId="478"/>
          <ac:spMkLst>
            <pc:docMk/>
            <pc:sldMk cId="2054270409" sldId="848"/>
            <ac:spMk id="11" creationId="{FDD0C9D2-EE3B-4D40-BB35-B33124331536}"/>
          </ac:spMkLst>
        </pc:spChg>
        <pc:spChg chg="mod">
          <ac:chgData name="Sarsenbayeva, Assel [JACKZ]" userId="aa4b456c-1290-4ff8-ae27-c36fb7a4059f" providerId="ADAL" clId="{D65FDE57-B805-4999-BFFD-6CE6723D1C11}" dt="2024-02-14T08:58:28.280" v="1398" actId="20577"/>
          <ac:spMkLst>
            <pc:docMk/>
            <pc:sldMk cId="2054270409" sldId="848"/>
            <ac:spMk id="12" creationId="{5BCE110A-70DC-4A71-88E7-11E4563DEA6A}"/>
          </ac:spMkLst>
        </pc:spChg>
        <pc:spChg chg="mod">
          <ac:chgData name="Sarsenbayeva, Assel [JACKZ]" userId="aa4b456c-1290-4ff8-ae27-c36fb7a4059f" providerId="ADAL" clId="{D65FDE57-B805-4999-BFFD-6CE6723D1C11}" dt="2024-02-14T09:00:17.849" v="1401" actId="1076"/>
          <ac:spMkLst>
            <pc:docMk/>
            <pc:sldMk cId="2054270409" sldId="848"/>
            <ac:spMk id="13" creationId="{E67BB681-2F27-4705-8A53-025BF3007BFF}"/>
          </ac:spMkLst>
        </pc:spChg>
        <pc:spChg chg="add mod">
          <ac:chgData name="Sarsenbayeva, Assel [JACKZ]" userId="aa4b456c-1290-4ff8-ae27-c36fb7a4059f" providerId="ADAL" clId="{D65FDE57-B805-4999-BFFD-6CE6723D1C11}" dt="2024-02-14T09:01:02.026" v="1457" actId="1076"/>
          <ac:spMkLst>
            <pc:docMk/>
            <pc:sldMk cId="2054270409" sldId="848"/>
            <ac:spMk id="14" creationId="{52130EC7-9FA9-0A04-1F89-30836C17DAAC}"/>
          </ac:spMkLst>
        </pc:spChg>
        <pc:spChg chg="mod">
          <ac:chgData name="Sarsenbayeva, Assel [JACKZ]" userId="aa4b456c-1290-4ff8-ae27-c36fb7a4059f" providerId="ADAL" clId="{D65FDE57-B805-4999-BFFD-6CE6723D1C11}" dt="2024-02-14T09:00:46.842" v="1454" actId="1035"/>
          <ac:spMkLst>
            <pc:docMk/>
            <pc:sldMk cId="2054270409" sldId="848"/>
            <ac:spMk id="19" creationId="{90E9CF1B-5AF4-4933-A0EF-D90B1CC80C61}"/>
          </ac:spMkLst>
        </pc:spChg>
        <pc:grpChg chg="del">
          <ac:chgData name="Sarsenbayeva, Assel [JACKZ]" userId="aa4b456c-1290-4ff8-ae27-c36fb7a4059f" providerId="ADAL" clId="{D65FDE57-B805-4999-BFFD-6CE6723D1C11}" dt="2024-02-14T08:58:09.350" v="1373" actId="478"/>
          <ac:grpSpMkLst>
            <pc:docMk/>
            <pc:sldMk cId="2054270409" sldId="848"/>
            <ac:grpSpMk id="3" creationId="{850417C2-5E38-4044-B5D7-2C67EE4879D9}"/>
          </ac:grpSpMkLst>
        </pc:grpChg>
        <pc:grpChg chg="mod">
          <ac:chgData name="Sarsenbayeva, Assel [JACKZ]" userId="aa4b456c-1290-4ff8-ae27-c36fb7a4059f" providerId="ADAL" clId="{D65FDE57-B805-4999-BFFD-6CE6723D1C11}" dt="2024-02-14T08:58:11.861" v="1374" actId="1076"/>
          <ac:grpSpMkLst>
            <pc:docMk/>
            <pc:sldMk cId="2054270409" sldId="848"/>
            <ac:grpSpMk id="4" creationId="{EFA40C71-163E-44E4-A90D-941ECAA761B9}"/>
          </ac:grpSpMkLst>
        </pc:grpChg>
        <pc:grpChg chg="mod">
          <ac:chgData name="Sarsenbayeva, Assel [JACKZ]" userId="aa4b456c-1290-4ff8-ae27-c36fb7a4059f" providerId="ADAL" clId="{D65FDE57-B805-4999-BFFD-6CE6723D1C11}" dt="2024-02-14T08:58:31.298" v="1399" actId="1076"/>
          <ac:grpSpMkLst>
            <pc:docMk/>
            <pc:sldMk cId="2054270409" sldId="848"/>
            <ac:grpSpMk id="6" creationId="{D8B110E1-F8C1-4826-9DF7-EC38FB8B66F5}"/>
          </ac:grpSpMkLst>
        </pc:grpChg>
        <pc:picChg chg="mod">
          <ac:chgData name="Sarsenbayeva, Assel [JACKZ]" userId="aa4b456c-1290-4ff8-ae27-c36fb7a4059f" providerId="ADAL" clId="{D65FDE57-B805-4999-BFFD-6CE6723D1C11}" dt="2024-02-14T09:00:46.842" v="1454" actId="1035"/>
          <ac:picMkLst>
            <pc:docMk/>
            <pc:sldMk cId="2054270409" sldId="848"/>
            <ac:picMk id="20" creationId="{0A72FF65-272A-4619-8EDA-F9D3063B1F42}"/>
          </ac:picMkLst>
        </pc:picChg>
        <pc:picChg chg="add mod">
          <ac:chgData name="Sarsenbayeva, Assel [JACKZ]" userId="aa4b456c-1290-4ff8-ae27-c36fb7a4059f" providerId="ADAL" clId="{D65FDE57-B805-4999-BFFD-6CE6723D1C11}" dt="2024-02-14T09:01:02.026" v="1457" actId="1076"/>
          <ac:picMkLst>
            <pc:docMk/>
            <pc:sldMk cId="2054270409" sldId="848"/>
            <ac:picMk id="21" creationId="{B9A38134-5A7F-7178-30AB-3B89606E3636}"/>
          </ac:picMkLst>
        </pc:picChg>
      </pc:sldChg>
      <pc:sldChg chg="addSp delSp modSp mod">
        <pc:chgData name="Sarsenbayeva, Assel [JACKZ]" userId="aa4b456c-1290-4ff8-ae27-c36fb7a4059f" providerId="ADAL" clId="{D65FDE57-B805-4999-BFFD-6CE6723D1C11}" dt="2024-02-14T09:12:22.681" v="1552" actId="255"/>
        <pc:sldMkLst>
          <pc:docMk/>
          <pc:sldMk cId="2378845004" sldId="849"/>
        </pc:sldMkLst>
        <pc:spChg chg="del">
          <ac:chgData name="Sarsenbayeva, Assel [JACKZ]" userId="aa4b456c-1290-4ff8-ae27-c36fb7a4059f" providerId="ADAL" clId="{D65FDE57-B805-4999-BFFD-6CE6723D1C11}" dt="2024-02-14T08:49:08.733" v="1315" actId="478"/>
          <ac:spMkLst>
            <pc:docMk/>
            <pc:sldMk cId="2378845004" sldId="849"/>
            <ac:spMk id="4" creationId="{44EC63BA-193A-230E-FAF9-EB2E201EC047}"/>
          </ac:spMkLst>
        </pc:spChg>
        <pc:spChg chg="mod">
          <ac:chgData name="Sarsenbayeva, Assel [JACKZ]" userId="aa4b456c-1290-4ff8-ae27-c36fb7a4059f" providerId="ADAL" clId="{D65FDE57-B805-4999-BFFD-6CE6723D1C11}" dt="2024-02-14T08:56:18.280" v="1347" actId="1076"/>
          <ac:spMkLst>
            <pc:docMk/>
            <pc:sldMk cId="2378845004" sldId="849"/>
            <ac:spMk id="5" creationId="{77FD63F6-8D79-41FB-A0BD-FA17B4BEC5F0}"/>
          </ac:spMkLst>
        </pc:spChg>
        <pc:spChg chg="del">
          <ac:chgData name="Sarsenbayeva, Assel [JACKZ]" userId="aa4b456c-1290-4ff8-ae27-c36fb7a4059f" providerId="ADAL" clId="{D65FDE57-B805-4999-BFFD-6CE6723D1C11}" dt="2024-02-14T08:49:08.733" v="1315" actId="478"/>
          <ac:spMkLst>
            <pc:docMk/>
            <pc:sldMk cId="2378845004" sldId="849"/>
            <ac:spMk id="6" creationId="{743C8C6C-925A-AF11-72F9-AC2FADCD52E2}"/>
          </ac:spMkLst>
        </pc:spChg>
        <pc:spChg chg="mod">
          <ac:chgData name="Sarsenbayeva, Assel [JACKZ]" userId="aa4b456c-1290-4ff8-ae27-c36fb7a4059f" providerId="ADAL" clId="{D65FDE57-B805-4999-BFFD-6CE6723D1C11}" dt="2024-02-14T09:12:22.681" v="1552" actId="255"/>
          <ac:spMkLst>
            <pc:docMk/>
            <pc:sldMk cId="2378845004" sldId="849"/>
            <ac:spMk id="7" creationId="{AB40E342-E479-4C49-AC04-42D073F31743}"/>
          </ac:spMkLst>
        </pc:spChg>
        <pc:spChg chg="add mod">
          <ac:chgData name="Sarsenbayeva, Assel [JACKZ]" userId="aa4b456c-1290-4ff8-ae27-c36fb7a4059f" providerId="ADAL" clId="{D65FDE57-B805-4999-BFFD-6CE6723D1C11}" dt="2024-02-14T08:56:09.936" v="1345" actId="1076"/>
          <ac:spMkLst>
            <pc:docMk/>
            <pc:sldMk cId="2378845004" sldId="849"/>
            <ac:spMk id="17" creationId="{BE761100-94D8-9A1E-E750-2B4C696C7C8B}"/>
          </ac:spMkLst>
        </pc:spChg>
        <pc:graphicFrameChg chg="del">
          <ac:chgData name="Sarsenbayeva, Assel [JACKZ]" userId="aa4b456c-1290-4ff8-ae27-c36fb7a4059f" providerId="ADAL" clId="{D65FDE57-B805-4999-BFFD-6CE6723D1C11}" dt="2024-02-14T08:49:08.733" v="1315" actId="478"/>
          <ac:graphicFrameMkLst>
            <pc:docMk/>
            <pc:sldMk cId="2378845004" sldId="849"/>
            <ac:graphicFrameMk id="14" creationId="{CC7EDCD9-B1A0-9914-7E89-357ABAF56A54}"/>
          </ac:graphicFrameMkLst>
        </pc:graphicFrameChg>
        <pc:graphicFrameChg chg="del">
          <ac:chgData name="Sarsenbayeva, Assel [JACKZ]" userId="aa4b456c-1290-4ff8-ae27-c36fb7a4059f" providerId="ADAL" clId="{D65FDE57-B805-4999-BFFD-6CE6723D1C11}" dt="2024-02-14T08:49:08.733" v="1315" actId="478"/>
          <ac:graphicFrameMkLst>
            <pc:docMk/>
            <pc:sldMk cId="2378845004" sldId="849"/>
            <ac:graphicFrameMk id="16" creationId="{D3EDD246-D4BE-6589-B80B-3E9AF97D5B02}"/>
          </ac:graphicFrameMkLst>
        </pc:graphicFrameChg>
        <pc:picChg chg="add del mod">
          <ac:chgData name="Sarsenbayeva, Assel [JACKZ]" userId="aa4b456c-1290-4ff8-ae27-c36fb7a4059f" providerId="ADAL" clId="{D65FDE57-B805-4999-BFFD-6CE6723D1C11}" dt="2024-02-14T08:51:14.773" v="1319" actId="478"/>
          <ac:picMkLst>
            <pc:docMk/>
            <pc:sldMk cId="2378845004" sldId="849"/>
            <ac:picMk id="8" creationId="{227A800A-0393-FBA0-33FC-B0C422208D24}"/>
          </ac:picMkLst>
        </pc:picChg>
        <pc:picChg chg="add del mod">
          <ac:chgData name="Sarsenbayeva, Assel [JACKZ]" userId="aa4b456c-1290-4ff8-ae27-c36fb7a4059f" providerId="ADAL" clId="{D65FDE57-B805-4999-BFFD-6CE6723D1C11}" dt="2024-02-14T08:52:37.164" v="1324" actId="478"/>
          <ac:picMkLst>
            <pc:docMk/>
            <pc:sldMk cId="2378845004" sldId="849"/>
            <ac:picMk id="10" creationId="{539E9E59-0272-7E8C-7AEF-783D05797FAD}"/>
          </ac:picMkLst>
        </pc:picChg>
        <pc:picChg chg="add mod">
          <ac:chgData name="Sarsenbayeva, Assel [JACKZ]" userId="aa4b456c-1290-4ff8-ae27-c36fb7a4059f" providerId="ADAL" clId="{D65FDE57-B805-4999-BFFD-6CE6723D1C11}" dt="2024-02-14T08:56:12.319" v="1346" actId="1076"/>
          <ac:picMkLst>
            <pc:docMk/>
            <pc:sldMk cId="2378845004" sldId="849"/>
            <ac:picMk id="12" creationId="{F8F804BA-5845-6A6A-2323-6F1637EED3EA}"/>
          </ac:picMkLst>
        </pc:picChg>
        <pc:picChg chg="del">
          <ac:chgData name="Sarsenbayeva, Assel [JACKZ]" userId="aa4b456c-1290-4ff8-ae27-c36fb7a4059f" providerId="ADAL" clId="{D65FDE57-B805-4999-BFFD-6CE6723D1C11}" dt="2024-02-14T08:49:09.653" v="1316" actId="478"/>
          <ac:picMkLst>
            <pc:docMk/>
            <pc:sldMk cId="2378845004" sldId="849"/>
            <ac:picMk id="13" creationId="{3FC7D1DC-DA62-4254-2206-250805F70D7E}"/>
          </ac:picMkLst>
        </pc:picChg>
      </pc:sldChg>
      <pc:sldChg chg="addSp delSp modSp new mod">
        <pc:chgData name="Sarsenbayeva, Assel [JACKZ]" userId="aa4b456c-1290-4ff8-ae27-c36fb7a4059f" providerId="ADAL" clId="{D65FDE57-B805-4999-BFFD-6CE6723D1C11}" dt="2024-02-14T09:12:08.593" v="1550" actId="255"/>
        <pc:sldMkLst>
          <pc:docMk/>
          <pc:sldMk cId="1045922387" sldId="850"/>
        </pc:sldMkLst>
        <pc:spChg chg="mod">
          <ac:chgData name="Sarsenbayeva, Assel [JACKZ]" userId="aa4b456c-1290-4ff8-ae27-c36fb7a4059f" providerId="ADAL" clId="{D65FDE57-B805-4999-BFFD-6CE6723D1C11}" dt="2024-02-14T07:35:41.929" v="508"/>
          <ac:spMkLst>
            <pc:docMk/>
            <pc:sldMk cId="1045922387" sldId="850"/>
            <ac:spMk id="2" creationId="{44CF4882-E5BC-63A0-B888-8FD9A40D3272}"/>
          </ac:spMkLst>
        </pc:spChg>
        <pc:spChg chg="del">
          <ac:chgData name="Sarsenbayeva, Assel [JACKZ]" userId="aa4b456c-1290-4ff8-ae27-c36fb7a4059f" providerId="ADAL" clId="{D65FDE57-B805-4999-BFFD-6CE6723D1C11}" dt="2024-02-14T07:34:52.765" v="502" actId="478"/>
          <ac:spMkLst>
            <pc:docMk/>
            <pc:sldMk cId="1045922387" sldId="850"/>
            <ac:spMk id="4" creationId="{77C2B141-0DDE-5696-81BC-25BF69FDDC82}"/>
          </ac:spMkLst>
        </pc:spChg>
        <pc:spChg chg="del">
          <ac:chgData name="Sarsenbayeva, Assel [JACKZ]" userId="aa4b456c-1290-4ff8-ae27-c36fb7a4059f" providerId="ADAL" clId="{D65FDE57-B805-4999-BFFD-6CE6723D1C11}" dt="2024-02-14T07:34:53.847" v="503" actId="478"/>
          <ac:spMkLst>
            <pc:docMk/>
            <pc:sldMk cId="1045922387" sldId="850"/>
            <ac:spMk id="5" creationId="{AF611882-CD66-AE89-75F5-6AD35510806C}"/>
          </ac:spMkLst>
        </pc:spChg>
        <pc:spChg chg="mod">
          <ac:chgData name="Sarsenbayeva, Assel [JACKZ]" userId="aa4b456c-1290-4ff8-ae27-c36fb7a4059f" providerId="ADAL" clId="{D65FDE57-B805-4999-BFFD-6CE6723D1C11}" dt="2024-02-14T09:12:08.593" v="1550" actId="255"/>
          <ac:spMkLst>
            <pc:docMk/>
            <pc:sldMk cId="1045922387" sldId="850"/>
            <ac:spMk id="6" creationId="{A807C0B3-DFF7-5839-64B1-4E592D20B02B}"/>
          </ac:spMkLst>
        </pc:spChg>
        <pc:grpChg chg="add mod">
          <ac:chgData name="Sarsenbayeva, Assel [JACKZ]" userId="aa4b456c-1290-4ff8-ae27-c36fb7a4059f" providerId="ADAL" clId="{D65FDE57-B805-4999-BFFD-6CE6723D1C11}" dt="2024-02-14T07:53:44.619" v="822" actId="1038"/>
          <ac:grpSpMkLst>
            <pc:docMk/>
            <pc:sldMk cId="1045922387" sldId="850"/>
            <ac:grpSpMk id="16" creationId="{25D6A1CC-5A5E-5C07-8F43-994AABFB591C}"/>
          </ac:grpSpMkLst>
        </pc:grpChg>
        <pc:graphicFrameChg chg="add del mod modGraphic">
          <ac:chgData name="Sarsenbayeva, Assel [JACKZ]" userId="aa4b456c-1290-4ff8-ae27-c36fb7a4059f" providerId="ADAL" clId="{D65FDE57-B805-4999-BFFD-6CE6723D1C11}" dt="2024-02-14T07:50:46.389" v="771" actId="478"/>
          <ac:graphicFrameMkLst>
            <pc:docMk/>
            <pc:sldMk cId="1045922387" sldId="850"/>
            <ac:graphicFrameMk id="7" creationId="{DCD2097D-D988-7D2F-0120-023A072F7635}"/>
          </ac:graphicFrameMkLst>
        </pc:graphicFrameChg>
        <pc:picChg chg="add del">
          <ac:chgData name="Sarsenbayeva, Assel [JACKZ]" userId="aa4b456c-1290-4ff8-ae27-c36fb7a4059f" providerId="ADAL" clId="{D65FDE57-B805-4999-BFFD-6CE6723D1C11}" dt="2024-02-14T07:50:52.779" v="773" actId="478"/>
          <ac:picMkLst>
            <pc:docMk/>
            <pc:sldMk cId="1045922387" sldId="850"/>
            <ac:picMk id="9" creationId="{BFB19AE9-5117-63FD-B010-91C9F21F8A08}"/>
          </ac:picMkLst>
        </pc:picChg>
        <pc:picChg chg="add del mod">
          <ac:chgData name="Sarsenbayeva, Assel [JACKZ]" userId="aa4b456c-1290-4ff8-ae27-c36fb7a4059f" providerId="ADAL" clId="{D65FDE57-B805-4999-BFFD-6CE6723D1C11}" dt="2024-02-14T07:51:11.875" v="778" actId="478"/>
          <ac:picMkLst>
            <pc:docMk/>
            <pc:sldMk cId="1045922387" sldId="850"/>
            <ac:picMk id="11" creationId="{3B079B0B-3FF2-236A-11A0-89B654230997}"/>
          </ac:picMkLst>
        </pc:picChg>
        <pc:picChg chg="add mod modCrop">
          <ac:chgData name="Sarsenbayeva, Assel [JACKZ]" userId="aa4b456c-1290-4ff8-ae27-c36fb7a4059f" providerId="ADAL" clId="{D65FDE57-B805-4999-BFFD-6CE6723D1C11}" dt="2024-02-14T07:53:44.619" v="822" actId="1038"/>
          <ac:picMkLst>
            <pc:docMk/>
            <pc:sldMk cId="1045922387" sldId="850"/>
            <ac:picMk id="13" creationId="{886AA1FB-E60E-3C4F-174A-6942D2FF409C}"/>
          </ac:picMkLst>
        </pc:picChg>
        <pc:picChg chg="add mod modCrop">
          <ac:chgData name="Sarsenbayeva, Assel [JACKZ]" userId="aa4b456c-1290-4ff8-ae27-c36fb7a4059f" providerId="ADAL" clId="{D65FDE57-B805-4999-BFFD-6CE6723D1C11}" dt="2024-02-14T07:52:57.939" v="801" actId="164"/>
          <ac:picMkLst>
            <pc:docMk/>
            <pc:sldMk cId="1045922387" sldId="850"/>
            <ac:picMk id="14" creationId="{CFEDD30B-E924-48EC-70C9-3521238E3FDC}"/>
          </ac:picMkLst>
        </pc:picChg>
        <pc:picChg chg="add mod modCrop">
          <ac:chgData name="Sarsenbayeva, Assel [JACKZ]" userId="aa4b456c-1290-4ff8-ae27-c36fb7a4059f" providerId="ADAL" clId="{D65FDE57-B805-4999-BFFD-6CE6723D1C11}" dt="2024-02-14T07:52:57.939" v="801" actId="164"/>
          <ac:picMkLst>
            <pc:docMk/>
            <pc:sldMk cId="1045922387" sldId="850"/>
            <ac:picMk id="15" creationId="{8B6C9E66-481E-AD4D-9C0C-22170A715875}"/>
          </ac:picMkLst>
        </pc:picChg>
      </pc:sldChg>
      <pc:sldChg chg="add del">
        <pc:chgData name="Sarsenbayeva, Assel [JACKZ]" userId="aa4b456c-1290-4ff8-ae27-c36fb7a4059f" providerId="ADAL" clId="{D65FDE57-B805-4999-BFFD-6CE6723D1C11}" dt="2024-02-14T08:25:21.566" v="857"/>
        <pc:sldMkLst>
          <pc:docMk/>
          <pc:sldMk cId="963484792" sldId="851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399044-1EAC-4623-A940-61A8E0092E55}" type="datetimeFigureOut">
              <a:rPr lang="en-GB" smtClean="0"/>
              <a:pPr/>
              <a:t>14/02/2024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825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DBA414-8AEE-42AB-9FE2-49DD5F9204C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27180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935D2E-1075-43EB-8E47-EC9459917542}" type="datetimeFigureOut">
              <a:rPr lang="en-GB" smtClean="0"/>
              <a:pPr/>
              <a:t>14/02/2024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6988" y="744538"/>
            <a:ext cx="6615112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767287-71DF-4B5D-998F-B7BB573621A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6785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767287-71DF-4B5D-998F-B7BB573621A1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7160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767287-71DF-4B5D-998F-B7BB573621A1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49888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4767287-71DF-4B5D-998F-B7BB573621A1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06947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4767287-71DF-4B5D-998F-B7BB573621A1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66802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767287-71DF-4B5D-998F-B7BB573621A1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24116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767287-71DF-4B5D-998F-B7BB573621A1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04722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767287-71DF-4B5D-998F-B7BB573621A1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52356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767287-71DF-4B5D-998F-B7BB573621A1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0969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vertical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2794770" y="1598429"/>
            <a:ext cx="5701530" cy="857250"/>
          </a:xfrm>
          <a:prstGeom prst="rect">
            <a:avLst/>
          </a:prstGeom>
        </p:spPr>
        <p:txBody>
          <a:bodyPr/>
          <a:lstStyle/>
          <a:p>
            <a:r>
              <a:rPr lang="en-GB" noProof="0" dirty="0"/>
              <a:t>Click to edit Master title style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 hasCustomPrompt="1"/>
          </p:nvPr>
        </p:nvSpPr>
        <p:spPr>
          <a:xfrm>
            <a:off x="2802890" y="3168254"/>
            <a:ext cx="5594350" cy="4476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00" b="0" i="0" baseline="0"/>
            </a:lvl1pPr>
          </a:lstStyle>
          <a:p>
            <a:pPr lvl="0"/>
            <a:r>
              <a:rPr lang="en-GB" noProof="0"/>
              <a:t>Presenter Title | Legal Entity | Date</a:t>
            </a:r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2791848" y="2758293"/>
            <a:ext cx="4159250" cy="293054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GB" noProof="0"/>
              <a:t>Presentation 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192070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1 Column/ Bullet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549249" y="4764846"/>
            <a:ext cx="45032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2"/>
                </a:solidFill>
                <a:latin typeface="Verdana"/>
                <a:cs typeface="Verdana"/>
              </a:defRPr>
            </a:lvl1pPr>
          </a:lstStyle>
          <a:p>
            <a:fld id="{81BF0B4E-CE60-AB48-9D7E-4434414A7C38}" type="slidenum">
              <a:rPr lang="en-GB" noProof="0" smtClean="0">
                <a:solidFill>
                  <a:srgbClr val="FFFFFF"/>
                </a:solidFill>
              </a:rPr>
              <a:pPr/>
              <a:t>‹#›</a:t>
            </a:fld>
            <a:endParaRPr lang="en-GB" noProof="0" dirty="0">
              <a:solidFill>
                <a:srgbClr val="FFFFFF"/>
              </a:solidFill>
            </a:endParaRP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8AD69C97-D090-4994-B5E7-96A2D6A820C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68313" y="4572000"/>
            <a:ext cx="6097079" cy="571500"/>
          </a:xfrm>
        </p:spPr>
        <p:txBody>
          <a:bodyPr lIns="0" tIns="0" rIns="0" bIns="36000" anchor="b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600">
                <a:solidFill>
                  <a:schemeClr val="bg1"/>
                </a:solidFill>
              </a:defRPr>
            </a:lvl1pPr>
            <a:lvl2pPr marL="457200" indent="0">
              <a:buFont typeface="Arial" panose="020B0604020202020204" pitchFamily="34" charset="0"/>
              <a:buNone/>
              <a:defRPr/>
            </a:lvl2pPr>
            <a:lvl3pPr marL="914400" indent="0">
              <a:buFont typeface="Arial" panose="020B0604020202020204" pitchFamily="34" charset="0"/>
              <a:buNone/>
              <a:defRPr/>
            </a:lvl3pPr>
            <a:lvl4pPr marL="1371600" indent="0">
              <a:buFont typeface="Arial" panose="020B0604020202020204" pitchFamily="34" charset="0"/>
              <a:buNone/>
              <a:defRPr/>
            </a:lvl4pPr>
            <a:lvl5pPr marL="1828800" indent="0">
              <a:buFont typeface="Arial" panose="020B0604020202020204" pitchFamily="34" charset="0"/>
              <a:buNone/>
              <a:defRPr/>
            </a:lvl5pPr>
          </a:lstStyle>
          <a:p>
            <a:pPr lvl="0"/>
            <a:endParaRPr lang="en-GB" noProof="0" dirty="0"/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98A151CC-5E50-4AC7-B32C-AAD1AD8FBA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4767" y="50800"/>
            <a:ext cx="8242859" cy="792163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GB" noProof="0" dirty="0"/>
              <a:t>Click to edit Master title style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EF586CE9-2322-4324-8932-FF3952368C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769" y="915988"/>
            <a:ext cx="8242857" cy="352742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770528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76">
          <p15:clr>
            <a:srgbClr val="FBAE40"/>
          </p15:clr>
        </p15:guide>
        <p15:guide id="2" pos="295">
          <p15:clr>
            <a:srgbClr val="FBAE40"/>
          </p15:clr>
        </p15:guide>
        <p15:guide id="3" pos="5490">
          <p15:clr>
            <a:srgbClr val="FBAE40"/>
          </p15:clr>
        </p15:guide>
        <p15:guide id="4" orient="horz" pos="53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 Column/ Bullet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549249" y="4764846"/>
            <a:ext cx="45032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2"/>
                </a:solidFill>
                <a:latin typeface="Verdana"/>
                <a:cs typeface="Verdana"/>
              </a:defRPr>
            </a:lvl1pPr>
          </a:lstStyle>
          <a:p>
            <a:fld id="{81BF0B4E-CE60-AB48-9D7E-4434414A7C38}" type="slidenum">
              <a:rPr lang="en-GB" noProof="0" smtClean="0">
                <a:solidFill>
                  <a:srgbClr val="FFFFFF"/>
                </a:solidFill>
              </a:rPr>
              <a:pPr/>
              <a:t>‹#›</a:t>
            </a:fld>
            <a:endParaRPr lang="en-GB" noProof="0" dirty="0">
              <a:solidFill>
                <a:srgbClr val="FFFFFF"/>
              </a:solidFill>
            </a:endParaRP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8AD69C97-D090-4994-B5E7-96A2D6A820C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68313" y="4572000"/>
            <a:ext cx="6097079" cy="571500"/>
          </a:xfrm>
        </p:spPr>
        <p:txBody>
          <a:bodyPr lIns="0" tIns="0" rIns="0" bIns="36000" anchor="b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600">
                <a:solidFill>
                  <a:schemeClr val="bg1"/>
                </a:solidFill>
              </a:defRPr>
            </a:lvl1pPr>
            <a:lvl2pPr marL="457200" indent="0">
              <a:buFont typeface="Arial" panose="020B0604020202020204" pitchFamily="34" charset="0"/>
              <a:buNone/>
              <a:defRPr/>
            </a:lvl2pPr>
            <a:lvl3pPr marL="914400" indent="0">
              <a:buFont typeface="Arial" panose="020B0604020202020204" pitchFamily="34" charset="0"/>
              <a:buNone/>
              <a:defRPr/>
            </a:lvl3pPr>
            <a:lvl4pPr marL="1371600" indent="0">
              <a:buFont typeface="Arial" panose="020B0604020202020204" pitchFamily="34" charset="0"/>
              <a:buNone/>
              <a:defRPr/>
            </a:lvl4pPr>
            <a:lvl5pPr marL="1828800" indent="0">
              <a:buFont typeface="Arial" panose="020B0604020202020204" pitchFamily="34" charset="0"/>
              <a:buNone/>
              <a:defRPr/>
            </a:lvl5pPr>
          </a:lstStyle>
          <a:p>
            <a:pPr lvl="0"/>
            <a:endParaRPr lang="en-GB" noProof="0" dirty="0"/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98A151CC-5E50-4AC7-B32C-AAD1AD8FBA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4767" y="50800"/>
            <a:ext cx="8242859" cy="792163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GB" noProof="0" dirty="0"/>
              <a:t>Click to edit Master title style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EF586CE9-2322-4324-8932-FF3952368C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769" y="915988"/>
            <a:ext cx="8242857" cy="352742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0100437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76">
          <p15:clr>
            <a:srgbClr val="FBAE40"/>
          </p15:clr>
        </p15:guide>
        <p15:guide id="2" pos="302" userDrawn="1">
          <p15:clr>
            <a:srgbClr val="FBAE40"/>
          </p15:clr>
        </p15:guide>
        <p15:guide id="3" pos="5490">
          <p15:clr>
            <a:srgbClr val="FBAE40"/>
          </p15:clr>
        </p15:guide>
        <p15:guide id="4" orient="horz" pos="53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 with 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BF0B4E-CE60-AB48-9D7E-4434414A7C3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1"/>
          </p:nvPr>
        </p:nvSpPr>
        <p:spPr>
          <a:xfrm>
            <a:off x="465139" y="915987"/>
            <a:ext cx="4023360" cy="352028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7" name="Content Placeholder 7"/>
          <p:cNvSpPr>
            <a:spLocks noGrp="1"/>
          </p:cNvSpPr>
          <p:nvPr>
            <p:ph sz="quarter" idx="13"/>
          </p:nvPr>
        </p:nvSpPr>
        <p:spPr>
          <a:xfrm>
            <a:off x="4660901" y="923131"/>
            <a:ext cx="4023360" cy="352028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3BE5117B-9913-6E46-8431-08D7B31552A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68313" y="4572000"/>
            <a:ext cx="6097079" cy="571500"/>
          </a:xfrm>
        </p:spPr>
        <p:txBody>
          <a:bodyPr lIns="0" tIns="0" rIns="0" bIns="36000" anchor="b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600">
                <a:solidFill>
                  <a:schemeClr val="bg1"/>
                </a:solidFill>
              </a:defRPr>
            </a:lvl1pPr>
            <a:lvl2pPr marL="457200" indent="0">
              <a:buFont typeface="Arial" panose="020B0604020202020204" pitchFamily="34" charset="0"/>
              <a:buNone/>
              <a:defRPr/>
            </a:lvl2pPr>
            <a:lvl3pPr marL="914400" indent="0">
              <a:buFont typeface="Arial" panose="020B0604020202020204" pitchFamily="34" charset="0"/>
              <a:buNone/>
              <a:defRPr/>
            </a:lvl3pPr>
            <a:lvl4pPr marL="1371600" indent="0">
              <a:buFont typeface="Arial" panose="020B0604020202020204" pitchFamily="34" charset="0"/>
              <a:buNone/>
              <a:defRPr/>
            </a:lvl4pPr>
            <a:lvl5pPr marL="1828800" indent="0">
              <a:buFont typeface="Arial" panose="020B0604020202020204" pitchFamily="34" charset="0"/>
              <a:buNone/>
              <a:defRPr/>
            </a:lvl5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7723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BF0B4E-CE60-AB48-9D7E-4434414A7C3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685B2E3C-59E6-DF45-954F-51B721CB8BB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68313" y="4572000"/>
            <a:ext cx="6097079" cy="571500"/>
          </a:xfrm>
        </p:spPr>
        <p:txBody>
          <a:bodyPr lIns="0" tIns="0" rIns="0" bIns="36000" anchor="b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600">
                <a:solidFill>
                  <a:schemeClr val="bg1"/>
                </a:solidFill>
              </a:defRPr>
            </a:lvl1pPr>
            <a:lvl2pPr marL="457200" indent="0">
              <a:buFont typeface="Arial" panose="020B0604020202020204" pitchFamily="34" charset="0"/>
              <a:buNone/>
              <a:defRPr/>
            </a:lvl2pPr>
            <a:lvl3pPr marL="914400" indent="0">
              <a:buFont typeface="Arial" panose="020B0604020202020204" pitchFamily="34" charset="0"/>
              <a:buNone/>
              <a:defRPr/>
            </a:lvl3pPr>
            <a:lvl4pPr marL="1371600" indent="0">
              <a:buFont typeface="Arial" panose="020B0604020202020204" pitchFamily="34" charset="0"/>
              <a:buNone/>
              <a:defRPr/>
            </a:lvl4pPr>
            <a:lvl5pPr marL="1828800" indent="0">
              <a:buFont typeface="Arial" panose="020B0604020202020204" pitchFamily="34" charset="0"/>
              <a:buNone/>
              <a:defRPr/>
            </a:lvl5pPr>
          </a:lstStyle>
          <a:p>
            <a:pPr lvl="0"/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845140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1CFB4CA-6747-6E48-A049-E7553B92DBB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520" r="27410"/>
          <a:stretch/>
        </p:blipFill>
        <p:spPr>
          <a:xfrm>
            <a:off x="1" y="0"/>
            <a:ext cx="1935754" cy="5143500"/>
          </a:xfrm>
          <a:prstGeom prst="rect">
            <a:avLst/>
          </a:prstGeom>
        </p:spPr>
      </p:pic>
      <p:sp>
        <p:nvSpPr>
          <p:cNvPr id="6" name="Rectangle 5"/>
          <p:cNvSpPr/>
          <p:nvPr userDrawn="1"/>
        </p:nvSpPr>
        <p:spPr>
          <a:xfrm>
            <a:off x="1935754" y="0"/>
            <a:ext cx="493189" cy="51435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91"/>
            <a:endParaRPr lang="en-GB" noProof="0" dirty="0">
              <a:solidFill>
                <a:srgbClr val="FFFFFF"/>
              </a:solidFill>
            </a:endParaRPr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2794770" y="1598429"/>
            <a:ext cx="570153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/>
              <a:t>Presentation Title </a:t>
            </a:r>
            <a:br>
              <a:rPr lang="en-GB" noProof="0"/>
            </a:br>
            <a:r>
              <a:rPr lang="en-GB" noProof="0"/>
              <a:t>goes here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167AB47-AF7A-A242-B0B5-B47184545A5F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57265" y="4264632"/>
            <a:ext cx="2106297" cy="843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2080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808" r:id="rId2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000" b="1" kern="1200">
          <a:solidFill>
            <a:schemeClr val="accent1"/>
          </a:solidFill>
          <a:latin typeface="Verdana"/>
          <a:ea typeface="+mj-ea"/>
          <a:cs typeface="Verdana"/>
        </a:defRPr>
      </a:lvl1pPr>
    </p:titleStyle>
    <p:bodyStyle>
      <a:lvl1pPr marL="0" marR="0" indent="0" algn="l" defTabSz="4572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/>
        <a:buNone/>
        <a:tabLst/>
        <a:defRPr sz="1600" b="1" kern="1200" baseline="0">
          <a:solidFill>
            <a:schemeClr val="tx1"/>
          </a:solidFill>
          <a:latin typeface="Verdana"/>
          <a:ea typeface="+mn-ea"/>
          <a:cs typeface="Verdana"/>
        </a:defRPr>
      </a:lvl1pPr>
      <a:lvl2pPr marL="457200" indent="0" algn="l" defTabSz="457200" rtl="0" eaLnBrk="1" latinLnBrk="0" hangingPunct="1">
        <a:spcBef>
          <a:spcPct val="20000"/>
        </a:spcBef>
        <a:buFont typeface="Arial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457200" rtl="0" eaLnBrk="1" latinLnBrk="0" hangingPunct="1">
        <a:spcBef>
          <a:spcPct val="20000"/>
        </a:spcBef>
        <a:buFont typeface="Arial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457200" rtl="0" eaLnBrk="1" latinLnBrk="0" hangingPunct="1">
        <a:spcBef>
          <a:spcPct val="20000"/>
        </a:spcBef>
        <a:buFont typeface="Arial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457200" rtl="0" eaLnBrk="1" latinLnBrk="0" hangingPunct="1">
        <a:spcBef>
          <a:spcPct val="20000"/>
        </a:spcBef>
        <a:buFont typeface="Arial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4567788"/>
            <a:ext cx="9144000" cy="57571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91"/>
            <a:endParaRPr lang="en-GB" noProof="0" dirty="0">
              <a:solidFill>
                <a:srgbClr val="FFFFFF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4767" y="50800"/>
            <a:ext cx="8242859" cy="792163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GB" noProof="0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4769" y="915988"/>
            <a:ext cx="8242857" cy="352742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549249" y="4764846"/>
            <a:ext cx="45032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2"/>
                </a:solidFill>
                <a:latin typeface="Verdana"/>
                <a:cs typeface="Verdana"/>
              </a:defRPr>
            </a:lvl1pPr>
          </a:lstStyle>
          <a:p>
            <a:pPr defTabSz="914291"/>
            <a:fld id="{81BF0B4E-CE60-AB48-9D7E-4434414A7C38}" type="slidenum">
              <a:rPr lang="en-GB" noProof="0" smtClean="0">
                <a:solidFill>
                  <a:srgbClr val="FFFFFF"/>
                </a:solidFill>
              </a:rPr>
              <a:pPr defTabSz="914291"/>
              <a:t>‹#›</a:t>
            </a:fld>
            <a:endParaRPr lang="en-GB" noProof="0" dirty="0">
              <a:solidFill>
                <a:srgbClr val="FFFFFF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F81E116-194C-1343-8779-E2537A0A160C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58281" y="4471567"/>
            <a:ext cx="1988771" cy="796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5367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7" r:id="rId1"/>
    <p:sldLayoutId id="2147483803" r:id="rId2"/>
    <p:sldLayoutId id="2147483806" r:id="rId3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2300" b="1" kern="1200">
          <a:solidFill>
            <a:schemeClr val="accent1"/>
          </a:solidFill>
          <a:latin typeface="Verdana"/>
          <a:ea typeface="+mj-ea"/>
          <a:cs typeface="Verdan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Wingdings" charset="2"/>
        <a:buChar char="§"/>
        <a:defRPr sz="1600" kern="1200">
          <a:solidFill>
            <a:schemeClr val="tx1"/>
          </a:solidFill>
          <a:latin typeface="Verdana"/>
          <a:ea typeface="+mn-ea"/>
          <a:cs typeface="Verdan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200" kern="1200">
          <a:solidFill>
            <a:schemeClr val="tx1"/>
          </a:solidFill>
          <a:latin typeface="Verdana"/>
          <a:ea typeface="+mn-ea"/>
          <a:cs typeface="Verdana"/>
        </a:defRPr>
      </a:lvl2pPr>
      <a:lvl3pPr marL="1143000" indent="-228600" algn="l" defTabSz="457200" rtl="0" eaLnBrk="1" latinLnBrk="0" hangingPunct="1">
        <a:spcBef>
          <a:spcPct val="20000"/>
        </a:spcBef>
        <a:buFont typeface="Wingdings" charset="2"/>
        <a:buChar char="§"/>
        <a:defRPr sz="1100" kern="1200">
          <a:solidFill>
            <a:schemeClr val="tx1"/>
          </a:solidFill>
          <a:latin typeface="Verdana"/>
          <a:ea typeface="+mn-ea"/>
          <a:cs typeface="Verdan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000" kern="1200">
          <a:solidFill>
            <a:schemeClr val="tx1"/>
          </a:solidFill>
          <a:latin typeface="Verdana"/>
          <a:ea typeface="+mn-ea"/>
          <a:cs typeface="Verdan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Verdana"/>
          <a:ea typeface="+mn-ea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 userDrawn="1">
          <p15:clr>
            <a:srgbClr val="F26B43"/>
          </p15:clr>
        </p15:guide>
        <p15:guide id="2" pos="2880" userDrawn="1">
          <p15:clr>
            <a:srgbClr val="F26B43"/>
          </p15:clr>
        </p15:guide>
        <p15:guide id="3" orient="horz" pos="32" userDrawn="1">
          <p15:clr>
            <a:srgbClr val="F26B43"/>
          </p15:clr>
        </p15:guide>
        <p15:guide id="4" orient="horz" pos="531" userDrawn="1">
          <p15:clr>
            <a:srgbClr val="F26B43"/>
          </p15:clr>
        </p15:guide>
        <p15:guide id="5" orient="horz" pos="577" userDrawn="1">
          <p15:clr>
            <a:srgbClr val="F26B43"/>
          </p15:clr>
        </p15:guide>
        <p15:guide id="6" orient="horz" pos="2799" userDrawn="1">
          <p15:clr>
            <a:srgbClr val="F26B43"/>
          </p15:clr>
        </p15:guide>
        <p15:guide id="7" pos="295" userDrawn="1">
          <p15:clr>
            <a:srgbClr val="F26B43"/>
          </p15:clr>
        </p15:guide>
        <p15:guide id="8" pos="54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43CFC1-920D-654B-8693-647D3F2AA5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94770" y="1349047"/>
            <a:ext cx="5701530" cy="857250"/>
          </a:xfrm>
        </p:spPr>
        <p:txBody>
          <a:bodyPr>
            <a:noAutofit/>
          </a:bodyPr>
          <a:lstStyle/>
          <a:p>
            <a:r>
              <a:rPr lang="ru-RU" sz="1800" dirty="0"/>
              <a:t>11-летнее наблюдение за смертностью пациентов с шизофренией: популяционное когортное исследование</a:t>
            </a:r>
            <a:endParaRPr lang="en-GB" sz="18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36F076-2968-4D49-AEC8-25D933DC7CC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 vert="horz" lIns="91440" tIns="45720" rIns="91440" bIns="45720" anchor="t"/>
          <a:lstStyle/>
          <a:p>
            <a:r>
              <a:rPr lang="ru-RU" dirty="0"/>
              <a:t>Тиихонен</a:t>
            </a:r>
            <a:r>
              <a:rPr lang="en-US" dirty="0"/>
              <a:t> </a:t>
            </a:r>
            <a:r>
              <a:rPr lang="ru-RU" dirty="0"/>
              <a:t>Я. и </a:t>
            </a:r>
            <a:r>
              <a:rPr lang="ru-RU" dirty="0" err="1"/>
              <a:t>др</a:t>
            </a:r>
            <a:r>
              <a:rPr lang="en-GB" dirty="0"/>
              <a:t>. </a:t>
            </a:r>
            <a:r>
              <a:rPr lang="en-US" i="1" dirty="0"/>
              <a:t>Lancet</a:t>
            </a:r>
            <a:r>
              <a:rPr lang="ro-RO" i="1" dirty="0"/>
              <a:t> </a:t>
            </a:r>
            <a:r>
              <a:rPr lang="en-GB" dirty="0"/>
              <a:t>2009.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FCB74E7-B196-4F8D-9EC0-06B605CC054E}"/>
              </a:ext>
            </a:extLst>
          </p:cNvPr>
          <p:cNvSpPr txBox="1"/>
          <p:nvPr/>
        </p:nvSpPr>
        <p:spPr>
          <a:xfrm>
            <a:off x="2825750" y="4046220"/>
            <a:ext cx="27216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/>
              <a:t>Дата подготовки: февраль 2024 г </a:t>
            </a:r>
            <a:br>
              <a:rPr lang="en-GB" sz="800" dirty="0"/>
            </a:br>
            <a:r>
              <a:rPr lang="en-GB" sz="800" dirty="0">
                <a:solidFill>
                  <a:srgbClr val="303030"/>
                </a:solidFill>
              </a:rPr>
              <a:t>CP-</a:t>
            </a:r>
            <a:r>
              <a:rPr lang="ru-RU" sz="800" b="0" i="0" dirty="0">
                <a:solidFill>
                  <a:srgbClr val="303030"/>
                </a:solidFill>
                <a:effectLst/>
                <a:latin typeface="Arial" panose="020B0604020202020204" pitchFamily="34" charset="0"/>
              </a:rPr>
              <a:t>437385</a:t>
            </a:r>
            <a:endParaRPr lang="en-GB" sz="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4A7EF92-9D48-142C-6F78-A03D9F5D7DA3}"/>
              </a:ext>
            </a:extLst>
          </p:cNvPr>
          <p:cNvSpPr txBox="1"/>
          <p:nvPr/>
        </p:nvSpPr>
        <p:spPr>
          <a:xfrm>
            <a:off x="2791848" y="0"/>
            <a:ext cx="47900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>
                <a:latin typeface="+mj-lt"/>
              </a:rPr>
              <a:t>ТОО «Johnson</a:t>
            </a:r>
            <a:r>
              <a:rPr lang="en-US">
                <a:latin typeface="+mj-lt"/>
              </a:rPr>
              <a:t> </a:t>
            </a:r>
            <a:r>
              <a:rPr lang="ru-RU">
                <a:latin typeface="+mj-lt"/>
              </a:rPr>
              <a:t>&amp;</a:t>
            </a:r>
            <a:r>
              <a:rPr lang="en-US">
                <a:latin typeface="+mj-lt"/>
              </a:rPr>
              <a:t> </a:t>
            </a:r>
            <a:r>
              <a:rPr lang="ru-RU">
                <a:latin typeface="+mj-lt"/>
              </a:rPr>
              <a:t>Johnson </a:t>
            </a:r>
            <a:r>
              <a:rPr lang="en-US">
                <a:latin typeface="+mj-lt"/>
              </a:rPr>
              <a:t>Kazakhstan</a:t>
            </a:r>
            <a:r>
              <a:rPr lang="ru-RU">
                <a:latin typeface="+mj-lt"/>
              </a:rPr>
              <a:t>»</a:t>
            </a:r>
            <a:endParaRPr lang="ru-RU" dirty="0">
              <a:latin typeface="+mj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DCCCD47-B7D7-6C4E-7C18-BDD5D2D52D18}"/>
              </a:ext>
            </a:extLst>
          </p:cNvPr>
          <p:cNvSpPr txBox="1"/>
          <p:nvPr/>
        </p:nvSpPr>
        <p:spPr>
          <a:xfrm>
            <a:off x="2791848" y="4866501"/>
            <a:ext cx="4572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600" b="0" i="0" u="none" strike="noStrike" baseline="0" dirty="0">
                <a:solidFill>
                  <a:srgbClr val="000000"/>
                </a:solidFill>
                <a:latin typeface="+mj-lt"/>
              </a:rPr>
              <a:t>Материал предназначен для медицинских и фармацевтических работников. </a:t>
            </a:r>
          </a:p>
          <a:p>
            <a:r>
              <a:rPr lang="ru-RU" sz="600" b="0" i="0" u="none" strike="noStrike" baseline="0" dirty="0">
                <a:solidFill>
                  <a:srgbClr val="000000"/>
                </a:solidFill>
                <a:latin typeface="+mj-lt"/>
              </a:rPr>
              <a:t>Материал разработан медицинским отделом </a:t>
            </a:r>
            <a:r>
              <a:rPr lang="ru-RU" sz="600" dirty="0">
                <a:latin typeface="+mj-lt"/>
              </a:rPr>
              <a:t>ТОО «</a:t>
            </a:r>
            <a:r>
              <a:rPr lang="ro-RO" sz="600" dirty="0">
                <a:latin typeface="+mj-lt"/>
              </a:rPr>
              <a:t>Johnson &amp; Johnson Kazakhstan»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EB4E534-4E28-C872-4FC8-BD6B65DB9BA0}"/>
              </a:ext>
            </a:extLst>
          </p:cNvPr>
          <p:cNvSpPr txBox="1"/>
          <p:nvPr/>
        </p:nvSpPr>
        <p:spPr>
          <a:xfrm>
            <a:off x="2825750" y="276999"/>
            <a:ext cx="4644002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600" b="0" i="0" dirty="0">
                <a:solidFill>
                  <a:srgbClr val="4D5156"/>
                </a:solidFill>
                <a:effectLst/>
                <a:latin typeface="+mj-lt"/>
              </a:rPr>
              <a:t>Республика Казахстан 050040, г. </a:t>
            </a:r>
            <a:r>
              <a:rPr lang="ru-RU" sz="600" b="1" i="0" dirty="0">
                <a:solidFill>
                  <a:srgbClr val="5F6368"/>
                </a:solidFill>
                <a:effectLst/>
                <a:latin typeface="+mj-lt"/>
              </a:rPr>
              <a:t>Алматы</a:t>
            </a:r>
            <a:r>
              <a:rPr lang="ru-RU" sz="600" b="0" i="0" dirty="0">
                <a:solidFill>
                  <a:srgbClr val="4D5156"/>
                </a:solidFill>
                <a:effectLst/>
                <a:latin typeface="+mj-lt"/>
              </a:rPr>
              <a:t>, ул. Тимирязева, 42, павильон 23 «А» Телефон: +7 727 356 88 11</a:t>
            </a:r>
            <a:endParaRPr lang="ru-RU" sz="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55777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A813F17-0E0C-467F-ADE7-9885000A67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1BF0B4E-CE60-AB48-9D7E-4434414A7C38}" type="slidenum">
              <a:rPr lang="en-GB" noProof="0" smtClean="0">
                <a:solidFill>
                  <a:srgbClr val="FFFFFF"/>
                </a:solidFill>
              </a:rPr>
              <a:pPr/>
              <a:t>2</a:t>
            </a:fld>
            <a:endParaRPr lang="en-GB" noProof="0" dirty="0">
              <a:solidFill>
                <a:srgbClr val="FFFFFF"/>
              </a:solidFill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B40E342-E479-4C49-AC04-42D073F3174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68313" y="4569191"/>
            <a:ext cx="6097079" cy="571500"/>
          </a:xfrm>
        </p:spPr>
        <p:txBody>
          <a:bodyPr/>
          <a:lstStyle/>
          <a:p>
            <a:br>
              <a:rPr lang="en-GB" dirty="0"/>
            </a:br>
            <a:r>
              <a:rPr lang="ru-RU" dirty="0"/>
              <a:t>Тиихонен Я. и др. Lancet 2009.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7FD63F6-8D79-41FB-A0BD-FA17B4BEC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tabLst>
                <a:tab pos="4035425" algn="l"/>
              </a:tabLst>
            </a:pPr>
            <a:r>
              <a:rPr lang="ru-RU" sz="2400" dirty="0"/>
              <a:t>11-летнее наблюдение за смертностью пациентов с шизофренией</a:t>
            </a:r>
            <a:r>
              <a:rPr lang="ru-RU" dirty="0"/>
              <a:t>: предпосылки</a:t>
            </a:r>
            <a:endParaRPr lang="en-GB" dirty="0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783201F0-461C-4F62-A7E0-35EEDA96BD9A}"/>
              </a:ext>
            </a:extLst>
          </p:cNvPr>
          <p:cNvSpPr/>
          <p:nvPr/>
        </p:nvSpPr>
        <p:spPr>
          <a:xfrm>
            <a:off x="827695" y="1374034"/>
            <a:ext cx="7517002" cy="1350320"/>
          </a:xfrm>
          <a:prstGeom prst="roundRect">
            <a:avLst/>
          </a:prstGeom>
          <a:solidFill>
            <a:srgbClr val="C6E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Во всем мире несколько миллионов пациентов с шизофренией лечатся антипсихотическими препаратами, но </a:t>
            </a:r>
            <a:r>
              <a:rPr lang="ru-RU" sz="1200" b="1" dirty="0">
                <a:solidFill>
                  <a:schemeClr val="accent2"/>
                </a:solidFill>
              </a:rPr>
              <a:t>остается неизвестным</a:t>
            </a:r>
            <a:r>
              <a:rPr lang="ru-RU" sz="1200" dirty="0">
                <a:solidFill>
                  <a:schemeClr val="tx1"/>
                </a:solidFill>
              </a:rPr>
              <a:t>, </a:t>
            </a:r>
            <a:r>
              <a:rPr lang="ru-RU" sz="1200" b="1" dirty="0">
                <a:solidFill>
                  <a:schemeClr val="accent2"/>
                </a:solidFill>
              </a:rPr>
              <a:t>связано</a:t>
            </a:r>
            <a:r>
              <a:rPr lang="ru-RU" sz="1200" dirty="0">
                <a:solidFill>
                  <a:schemeClr val="tx1"/>
                </a:solidFill>
              </a:rPr>
              <a:t> ли </a:t>
            </a:r>
            <a:r>
              <a:rPr lang="ru-RU" sz="1200" b="1" dirty="0">
                <a:solidFill>
                  <a:schemeClr val="accent2"/>
                </a:solidFill>
              </a:rPr>
              <a:t>длительное применение</a:t>
            </a:r>
            <a:r>
              <a:rPr lang="ru-RU" sz="1200" dirty="0">
                <a:solidFill>
                  <a:schemeClr val="tx1"/>
                </a:solidFill>
              </a:rPr>
              <a:t> антипсихотических препаратов с </a:t>
            </a:r>
            <a:r>
              <a:rPr lang="ru-RU" sz="1200" b="1" dirty="0">
                <a:solidFill>
                  <a:schemeClr val="accent2"/>
                </a:solidFill>
              </a:rPr>
              <a:t>увеличением или снижением смертности</a:t>
            </a:r>
            <a:r>
              <a:rPr lang="ru-RU" sz="1200" dirty="0">
                <a:solidFill>
                  <a:schemeClr val="tx1"/>
                </a:solidFill>
              </a:rPr>
              <a:t>.</a:t>
            </a:r>
            <a:endParaRPr lang="en-GB" sz="1200" baseline="30000" dirty="0">
              <a:solidFill>
                <a:schemeClr val="tx1"/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24347D7-9EB6-4664-A99D-8D0BDEB65383}"/>
              </a:ext>
            </a:extLst>
          </p:cNvPr>
          <p:cNvGrpSpPr>
            <a:grpSpLocks noChangeAspect="1"/>
          </p:cNvGrpSpPr>
          <p:nvPr/>
        </p:nvGrpSpPr>
        <p:grpSpPr>
          <a:xfrm>
            <a:off x="512998" y="1150097"/>
            <a:ext cx="629394" cy="621324"/>
            <a:chOff x="-1324719" y="1635247"/>
            <a:chExt cx="1058019" cy="104445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5" name="Flowchart: Connector 14">
              <a:extLst>
                <a:ext uri="{FF2B5EF4-FFF2-40B4-BE49-F238E27FC236}">
                  <a16:creationId xmlns:a16="http://schemas.microsoft.com/office/drawing/2014/main" id="{15586250-6922-4FE9-97D7-93E82DF10E09}"/>
                </a:ext>
              </a:extLst>
            </p:cNvPr>
            <p:cNvSpPr/>
            <p:nvPr/>
          </p:nvSpPr>
          <p:spPr>
            <a:xfrm>
              <a:off x="-1324719" y="1635247"/>
              <a:ext cx="1058019" cy="1044453"/>
            </a:xfrm>
            <a:prstGeom prst="flowChartConnector">
              <a:avLst/>
            </a:prstGeom>
            <a:ln>
              <a:solidFill>
                <a:srgbClr val="003479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12" name="Picture 11" descr="Icon&#10;&#10;Description automatically generated">
              <a:extLst>
                <a:ext uri="{FF2B5EF4-FFF2-40B4-BE49-F238E27FC236}">
                  <a16:creationId xmlns:a16="http://schemas.microsoft.com/office/drawing/2014/main" id="{39C44DB0-BC09-48C7-87BB-6DF6635BBE3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133635" y="1819548"/>
              <a:ext cx="675853" cy="67585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16979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7FD63F6-8D79-41FB-A0BD-FA17B4BEC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tabLst>
                <a:tab pos="4035425" algn="l"/>
              </a:tabLst>
            </a:pPr>
            <a:r>
              <a:rPr lang="ru-RU" sz="2000" dirty="0"/>
              <a:t>11-летнее наблюдение за смертностью пациентов с шизофренией</a:t>
            </a:r>
            <a:r>
              <a:rPr lang="ru-RU" dirty="0"/>
              <a:t>: цель исследования</a:t>
            </a:r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A813F17-0E0C-467F-ADE7-9885000A67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BF0B4E-CE60-AB48-9D7E-4434414A7C38}" type="slidenum">
              <a:rPr kumimoji="0" lang="en-GB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9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</a:endParaRPr>
          </a:p>
        </p:txBody>
      </p:sp>
      <p:sp>
        <p:nvSpPr>
          <p:cNvPr id="8" name="Arrow: Chevron 7">
            <a:extLst>
              <a:ext uri="{FF2B5EF4-FFF2-40B4-BE49-F238E27FC236}">
                <a16:creationId xmlns:a16="http://schemas.microsoft.com/office/drawing/2014/main" id="{32397533-8799-4091-A81A-FB3A67F1FC70}"/>
              </a:ext>
            </a:extLst>
          </p:cNvPr>
          <p:cNvSpPr/>
          <p:nvPr/>
        </p:nvSpPr>
        <p:spPr>
          <a:xfrm>
            <a:off x="4203699" y="1130300"/>
            <a:ext cx="4795877" cy="2548816"/>
          </a:xfrm>
          <a:prstGeom prst="chevron">
            <a:avLst/>
          </a:prstGeom>
          <a:ln/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44000" rIns="0" rtlCol="0" anchor="ctr"/>
          <a:lstStyle/>
          <a:p>
            <a:endParaRPr lang="en-GB" sz="12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97802A7-4390-413D-9B4A-C0997816F194}"/>
              </a:ext>
            </a:extLst>
          </p:cNvPr>
          <p:cNvSpPr txBox="1"/>
          <p:nvPr/>
        </p:nvSpPr>
        <p:spPr>
          <a:xfrm>
            <a:off x="5420201" y="1928693"/>
            <a:ext cx="3290800" cy="1015663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ru-RU" sz="1200" dirty="0"/>
              <a:t>Целью настоящего исследования было </a:t>
            </a:r>
            <a:r>
              <a:rPr lang="ru-RU" sz="1200" b="1" dirty="0">
                <a:solidFill>
                  <a:schemeClr val="accent2"/>
                </a:solidFill>
              </a:rPr>
              <a:t>установить долгосрочное содействие </a:t>
            </a:r>
            <a:r>
              <a:rPr lang="ru-RU" sz="1200" dirty="0"/>
              <a:t>антипсихотических препаратов </a:t>
            </a:r>
            <a:r>
              <a:rPr lang="ru-RU" sz="1200" b="1" dirty="0">
                <a:solidFill>
                  <a:schemeClr val="accent2"/>
                </a:solidFill>
              </a:rPr>
              <a:t>в смертности </a:t>
            </a:r>
            <a:r>
              <a:rPr lang="ru-RU" sz="1200" dirty="0"/>
              <a:t>пациентов с шизофренией.</a:t>
            </a:r>
            <a:endParaRPr lang="en-GB" sz="1200" dirty="0"/>
          </a:p>
        </p:txBody>
      </p:sp>
      <p:pic>
        <p:nvPicPr>
          <p:cNvPr id="11" name="Graphic 10" descr="Bullseye with solid fill">
            <a:extLst>
              <a:ext uri="{FF2B5EF4-FFF2-40B4-BE49-F238E27FC236}">
                <a16:creationId xmlns:a16="http://schemas.microsoft.com/office/drawing/2014/main" id="{46F500A7-54B3-4C84-B83A-BDC8D8DCF32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628266" y="1104676"/>
            <a:ext cx="562303" cy="562303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7149523-5933-4878-9469-9E9B4B33A53D}"/>
              </a:ext>
            </a:extLst>
          </p:cNvPr>
          <p:cNvSpPr txBox="1"/>
          <p:nvPr/>
        </p:nvSpPr>
        <p:spPr>
          <a:xfrm>
            <a:off x="5249511" y="1359202"/>
            <a:ext cx="227871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595959"/>
                </a:solidFill>
              </a:rPr>
              <a:t>Цель исследования</a:t>
            </a:r>
            <a:endParaRPr lang="en-GB" sz="1400" b="1" dirty="0">
              <a:solidFill>
                <a:srgbClr val="595959"/>
              </a:solidFill>
            </a:endParaRPr>
          </a:p>
        </p:txBody>
      </p:sp>
      <p:sp>
        <p:nvSpPr>
          <p:cNvPr id="3" name="Arrow: Pentagon 2">
            <a:extLst>
              <a:ext uri="{FF2B5EF4-FFF2-40B4-BE49-F238E27FC236}">
                <a16:creationId xmlns:a16="http://schemas.microsoft.com/office/drawing/2014/main" id="{AB00E8E9-3908-390B-E588-A677AA75E027}"/>
              </a:ext>
            </a:extLst>
          </p:cNvPr>
          <p:cNvSpPr/>
          <p:nvPr/>
        </p:nvSpPr>
        <p:spPr>
          <a:xfrm>
            <a:off x="487627" y="1130300"/>
            <a:ext cx="4644000" cy="2548815"/>
          </a:xfrm>
          <a:prstGeom prst="homePlat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050" dirty="0"/>
              <a:t>Отчет Национальной ассоциации директоров государственных программ психического здоровья (</a:t>
            </a:r>
            <a:r>
              <a:rPr lang="ro-RO" sz="1050" dirty="0"/>
              <a:t>NASMHPD</a:t>
            </a:r>
            <a:r>
              <a:rPr lang="ru-RU" sz="1050" dirty="0"/>
              <a:t>) показал, что:</a:t>
            </a:r>
          </a:p>
          <a:p>
            <a:r>
              <a:rPr lang="ru-RU" sz="1050" dirty="0"/>
              <a:t>- </a:t>
            </a:r>
            <a:r>
              <a:rPr lang="ru-RU" sz="1050" b="1" dirty="0"/>
              <a:t>разница в смертности </a:t>
            </a:r>
            <a:r>
              <a:rPr lang="ru-RU" sz="1050" dirty="0"/>
              <a:t>между людьми, страдающими шизофренией, и общей популяцией </a:t>
            </a:r>
            <a:r>
              <a:rPr lang="ru-RU" sz="1050" b="1" dirty="0"/>
              <a:t>увеличилась с 1970-х по 1990-е годы</a:t>
            </a:r>
            <a:r>
              <a:rPr lang="ru-RU" sz="1050" dirty="0"/>
              <a:t>;</a:t>
            </a:r>
            <a:endParaRPr lang="ru-RU" sz="1050" b="1" dirty="0"/>
          </a:p>
          <a:p>
            <a:endParaRPr lang="ru-RU" sz="1050" dirty="0"/>
          </a:p>
          <a:p>
            <a:r>
              <a:rPr lang="ru-RU" sz="1050" dirty="0"/>
              <a:t>Было высказано предположение, что внедрение антипсихотических препаратов второго поколения в 1990-х годах оказало серьезное неблагоприятное влияние на смертность пациентов с шизофренией, особенно из-за повышенного риска смерти от сердечно-сосудистых заболеваний.</a:t>
            </a:r>
            <a:endParaRPr lang="ru-RU" sz="1050" b="1" dirty="0"/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A4636E8F-8D7A-B63A-F811-B2085C52178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68313" y="4569191"/>
            <a:ext cx="6097079" cy="571500"/>
          </a:xfrm>
        </p:spPr>
        <p:txBody>
          <a:bodyPr/>
          <a:lstStyle/>
          <a:p>
            <a:br>
              <a:rPr lang="en-GB" dirty="0"/>
            </a:br>
            <a:r>
              <a:rPr lang="ru-RU" dirty="0"/>
              <a:t>Тиихонен Я. и др. Lancet 2009.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5101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B40E342-E479-4C49-AC04-42D073F3174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64767" y="4583115"/>
            <a:ext cx="6237287" cy="422345"/>
          </a:xfrm>
        </p:spPr>
        <p:txBody>
          <a:bodyPr/>
          <a:lstStyle/>
          <a:p>
            <a:r>
              <a:rPr lang="en-GB" dirty="0"/>
              <a:t>*</a:t>
            </a:r>
            <a:r>
              <a:rPr lang="ru-RU" dirty="0"/>
              <a:t> Международная классификация болезней [МКБ]-8: коды 295.00, 295.10, 295.20, 295.30, 295.40, 295.50, 295.60, 295.80, 295.99; МКБ-9: 2951, 2952, 2953, 2954А, 2956, 2957А, 2959; МКБ-10: F20, F21, F25</a:t>
            </a:r>
            <a:br>
              <a:rPr lang="en-GB" dirty="0"/>
            </a:br>
            <a:endParaRPr lang="ru-RU" dirty="0"/>
          </a:p>
          <a:p>
            <a:r>
              <a:rPr lang="ru-RU" dirty="0"/>
              <a:t>Тиихонен Я. и др. Lancet 2009.</a:t>
            </a:r>
            <a:endParaRPr lang="en-GB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7FD63F6-8D79-41FB-A0BD-FA17B4BEC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tabLst>
                <a:tab pos="4035425" algn="l"/>
              </a:tabLst>
            </a:pPr>
            <a:r>
              <a:rPr lang="ru-RU" sz="2000" dirty="0"/>
              <a:t>11-летнее наблюдение за смертностью пациентов с шизофренией</a:t>
            </a:r>
            <a:r>
              <a:rPr lang="ru-RU" dirty="0"/>
              <a:t>: методы</a:t>
            </a:r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A813F17-0E0C-467F-ADE7-9885000A67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BF0B4E-CE60-AB48-9D7E-4434414A7C38}" type="slidenum">
              <a:rPr kumimoji="0" lang="en-GB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9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46A9D014-80FC-450C-8480-662DF5C093C5}"/>
              </a:ext>
            </a:extLst>
          </p:cNvPr>
          <p:cNvSpPr/>
          <p:nvPr/>
        </p:nvSpPr>
        <p:spPr>
          <a:xfrm>
            <a:off x="696678" y="1032567"/>
            <a:ext cx="8123471" cy="650851"/>
          </a:xfrm>
          <a:prstGeom prst="roundRect">
            <a:avLst/>
          </a:prstGeom>
          <a:ln w="19050"/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45720" rIns="36000" bIns="45720" rtlCol="0" anchor="ctr"/>
          <a:lstStyle/>
          <a:p>
            <a:pPr lvl="1"/>
            <a:r>
              <a:rPr lang="ru-RU" sz="1400" b="1" dirty="0">
                <a:solidFill>
                  <a:srgbClr val="333333"/>
                </a:solidFill>
              </a:rPr>
              <a:t>Дизайн исследования </a:t>
            </a:r>
            <a:r>
              <a:rPr lang="en-GB" sz="1400" b="1" dirty="0">
                <a:solidFill>
                  <a:srgbClr val="333333"/>
                </a:solidFill>
              </a:rPr>
              <a:t>: </a:t>
            </a:r>
            <a:r>
              <a:rPr lang="ru-RU" sz="1400" dirty="0">
                <a:solidFill>
                  <a:srgbClr val="333333"/>
                </a:solidFill>
              </a:rPr>
              <a:t>популяционное когортное исследование</a:t>
            </a:r>
            <a:r>
              <a:rPr lang="en-US" sz="1400" dirty="0">
                <a:solidFill>
                  <a:srgbClr val="333333"/>
                </a:solidFill>
              </a:rPr>
              <a:t> </a:t>
            </a:r>
            <a:r>
              <a:rPr lang="ru-RU" sz="1400" dirty="0">
                <a:solidFill>
                  <a:srgbClr val="333333"/>
                </a:solidFill>
              </a:rPr>
              <a:t> шизофренией (</a:t>
            </a:r>
            <a:r>
              <a:rPr lang="en-US" sz="1400" dirty="0">
                <a:solidFill>
                  <a:srgbClr val="333333"/>
                </a:solidFill>
              </a:rPr>
              <a:t>FIN11</a:t>
            </a:r>
            <a:r>
              <a:rPr lang="ru-RU" sz="1400" dirty="0">
                <a:solidFill>
                  <a:srgbClr val="333333"/>
                </a:solidFill>
              </a:rPr>
              <a:t>)</a:t>
            </a:r>
            <a:endParaRPr lang="en-GB" sz="1400" dirty="0">
              <a:solidFill>
                <a:srgbClr val="333333"/>
              </a:solidFill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248ECE2-F2DC-4B87-B264-0969F78AE411}"/>
              </a:ext>
            </a:extLst>
          </p:cNvPr>
          <p:cNvGrpSpPr/>
          <p:nvPr/>
        </p:nvGrpSpPr>
        <p:grpSpPr>
          <a:xfrm>
            <a:off x="472437" y="882740"/>
            <a:ext cx="516835" cy="510208"/>
            <a:chOff x="480107" y="875327"/>
            <a:chExt cx="516835" cy="510208"/>
          </a:xfrm>
          <a:effectLst/>
        </p:grpSpPr>
        <p:sp>
          <p:nvSpPr>
            <p:cNvPr id="11" name="Flowchart: Connector 10">
              <a:extLst>
                <a:ext uri="{FF2B5EF4-FFF2-40B4-BE49-F238E27FC236}">
                  <a16:creationId xmlns:a16="http://schemas.microsoft.com/office/drawing/2014/main" id="{2DFD28E9-8DD1-4182-B40B-9C0DB3555174}"/>
                </a:ext>
              </a:extLst>
            </p:cNvPr>
            <p:cNvSpPr/>
            <p:nvPr/>
          </p:nvSpPr>
          <p:spPr>
            <a:xfrm>
              <a:off x="480107" y="875327"/>
              <a:ext cx="516835" cy="510208"/>
            </a:xfrm>
            <a:prstGeom prst="flowChartConnector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1400" dirty="0"/>
            </a:p>
          </p:txBody>
        </p:sp>
        <p:pic>
          <p:nvPicPr>
            <p:cNvPr id="12" name="Picture 11" descr="Icon&#10;&#10;Description automatically generated">
              <a:extLst>
                <a:ext uri="{FF2B5EF4-FFF2-40B4-BE49-F238E27FC236}">
                  <a16:creationId xmlns:a16="http://schemas.microsoft.com/office/drawing/2014/main" id="{7E1BF315-17A4-4269-BB46-FA8209BC6C3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5258" y="957165"/>
              <a:ext cx="373964" cy="373964"/>
            </a:xfrm>
            <a:prstGeom prst="rect">
              <a:avLst/>
            </a:prstGeom>
          </p:spPr>
        </p:pic>
      </p:grp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FA942A8C-59BD-4CD0-9974-40B954A04921}"/>
              </a:ext>
            </a:extLst>
          </p:cNvPr>
          <p:cNvSpPr/>
          <p:nvPr/>
        </p:nvSpPr>
        <p:spPr>
          <a:xfrm>
            <a:off x="696678" y="1893402"/>
            <a:ext cx="8123471" cy="1098674"/>
          </a:xfrm>
          <a:prstGeom prst="roundRect">
            <a:avLst/>
          </a:prstGeom>
          <a:ln w="19050"/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marL="342000" lvl="1"/>
            <a:r>
              <a:rPr lang="ru-RU" sz="1400" b="1" dirty="0">
                <a:solidFill>
                  <a:srgbClr val="333333"/>
                </a:solidFill>
              </a:rPr>
              <a:t>Исследуемая популяция</a:t>
            </a:r>
            <a:r>
              <a:rPr lang="en-GB" sz="1400" dirty="0">
                <a:solidFill>
                  <a:srgbClr val="333333"/>
                </a:solidFill>
              </a:rPr>
              <a:t>:</a:t>
            </a:r>
            <a:r>
              <a:rPr lang="en-GB" sz="1400" b="1" dirty="0">
                <a:solidFill>
                  <a:srgbClr val="333333"/>
                </a:solidFill>
              </a:rPr>
              <a:t> </a:t>
            </a:r>
            <a:r>
              <a:rPr lang="ru-RU" sz="1200" dirty="0">
                <a:solidFill>
                  <a:srgbClr val="333333"/>
                </a:solidFill>
              </a:rPr>
              <a:t>В популяцию пациентов вошли все пациенты Финляндии, поступившие с диагнозом шизофрения* с 1 января 1973 г. по 31 декабря 2004 г. (за индексный период принималось первое стационарное лечение).</a:t>
            </a:r>
            <a:endParaRPr lang="en-GB" sz="1400" dirty="0">
              <a:solidFill>
                <a:srgbClr val="333333"/>
              </a:solidFill>
            </a:endParaRP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86A44545-69FF-4374-A1C8-31BAC23CBA9D}"/>
              </a:ext>
            </a:extLst>
          </p:cNvPr>
          <p:cNvGrpSpPr/>
          <p:nvPr/>
        </p:nvGrpSpPr>
        <p:grpSpPr>
          <a:xfrm>
            <a:off x="445184" y="1761738"/>
            <a:ext cx="516835" cy="501607"/>
            <a:chOff x="480107" y="1841805"/>
            <a:chExt cx="516835" cy="501607"/>
          </a:xfrm>
          <a:effectLst/>
        </p:grpSpPr>
        <p:sp>
          <p:nvSpPr>
            <p:cNvPr id="17" name="Flowchart: Connector 16">
              <a:extLst>
                <a:ext uri="{FF2B5EF4-FFF2-40B4-BE49-F238E27FC236}">
                  <a16:creationId xmlns:a16="http://schemas.microsoft.com/office/drawing/2014/main" id="{FDD07C25-E939-4E44-B95B-7187F3ACDFD6}"/>
                </a:ext>
              </a:extLst>
            </p:cNvPr>
            <p:cNvSpPr/>
            <p:nvPr/>
          </p:nvSpPr>
          <p:spPr>
            <a:xfrm>
              <a:off x="480107" y="1841805"/>
              <a:ext cx="516835" cy="501607"/>
            </a:xfrm>
            <a:prstGeom prst="flowChartConnector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27" name="Picture 26" descr="Icon&#10;&#10;Description automatically generated">
              <a:extLst>
                <a:ext uri="{FF2B5EF4-FFF2-40B4-BE49-F238E27FC236}">
                  <a16:creationId xmlns:a16="http://schemas.microsoft.com/office/drawing/2014/main" id="{D858CDE1-9247-45E7-8160-9CA5AA993B9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1542" y="1905626"/>
              <a:ext cx="373964" cy="373964"/>
            </a:xfrm>
            <a:prstGeom prst="rect">
              <a:avLst/>
            </a:prstGeom>
          </p:spPr>
        </p:pic>
      </p:grp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DF135EB3-F02E-76B6-02E3-59771519B63D}"/>
              </a:ext>
            </a:extLst>
          </p:cNvPr>
          <p:cNvSpPr/>
          <p:nvPr/>
        </p:nvSpPr>
        <p:spPr>
          <a:xfrm>
            <a:off x="669425" y="3187502"/>
            <a:ext cx="3925613" cy="1330997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r>
              <a:rPr lang="ru-RU" sz="1400" b="1" dirty="0">
                <a:solidFill>
                  <a:schemeClr val="bg1"/>
                </a:solidFill>
              </a:rPr>
              <a:t>Первичная конечная точка</a:t>
            </a:r>
            <a:endParaRPr lang="en-GB" sz="1400" b="1" dirty="0">
              <a:solidFill>
                <a:schemeClr val="bg1"/>
              </a:solidFill>
            </a:endParaRPr>
          </a:p>
          <a:p>
            <a:pPr marL="342000" indent="-285750">
              <a:buFont typeface="Wingdings" panose="05000000000000000000" pitchFamily="2" charset="2"/>
              <a:buChar char="§"/>
            </a:pPr>
            <a:r>
              <a:rPr lang="ru-RU" sz="1200" dirty="0">
                <a:solidFill>
                  <a:schemeClr val="bg1"/>
                </a:solidFill>
              </a:rPr>
              <a:t>Смертность от всех причин во время текущего и кумулятивного воздействия любого антипсихотического препарата по сравнению с отсутствием приема антипсихотических препаратов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144403BF-945A-FC17-71A1-826F94B23275}"/>
              </a:ext>
            </a:extLst>
          </p:cNvPr>
          <p:cNvGrpSpPr/>
          <p:nvPr/>
        </p:nvGrpSpPr>
        <p:grpSpPr>
          <a:xfrm>
            <a:off x="445184" y="2992988"/>
            <a:ext cx="516835" cy="501607"/>
            <a:chOff x="99230" y="3144332"/>
            <a:chExt cx="516835" cy="501607"/>
          </a:xfrm>
          <a:effectLst/>
        </p:grpSpPr>
        <p:sp>
          <p:nvSpPr>
            <p:cNvPr id="6" name="Flowchart: Connector 5">
              <a:extLst>
                <a:ext uri="{FF2B5EF4-FFF2-40B4-BE49-F238E27FC236}">
                  <a16:creationId xmlns:a16="http://schemas.microsoft.com/office/drawing/2014/main" id="{919C172B-CDB9-C673-26F2-C451E4198DA7}"/>
                </a:ext>
              </a:extLst>
            </p:cNvPr>
            <p:cNvSpPr/>
            <p:nvPr/>
          </p:nvSpPr>
          <p:spPr>
            <a:xfrm>
              <a:off x="99230" y="3144332"/>
              <a:ext cx="516835" cy="501607"/>
            </a:xfrm>
            <a:prstGeom prst="flowChartConnector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8" name="Graphic 7" descr="Bullseye with solid fill">
              <a:extLst>
                <a:ext uri="{FF2B5EF4-FFF2-40B4-BE49-F238E27FC236}">
                  <a16:creationId xmlns:a16="http://schemas.microsoft.com/office/drawing/2014/main" id="{26A94237-75D7-8E4E-2564-5061112C545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46060" y="3183548"/>
              <a:ext cx="423175" cy="423175"/>
            </a:xfrm>
            <a:prstGeom prst="rect">
              <a:avLst/>
            </a:prstGeom>
          </p:spPr>
        </p:pic>
      </p:grp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67D021F8-DB34-FB78-E3CC-CAE71DBABBD0}"/>
              </a:ext>
            </a:extLst>
          </p:cNvPr>
          <p:cNvSpPr/>
          <p:nvPr/>
        </p:nvSpPr>
        <p:spPr>
          <a:xfrm>
            <a:off x="5023213" y="3190027"/>
            <a:ext cx="3751200" cy="1328472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r>
              <a:rPr lang="ru-RU" sz="1400" b="1" dirty="0">
                <a:solidFill>
                  <a:schemeClr val="bg1"/>
                </a:solidFill>
              </a:rPr>
              <a:t>Вторичная конечная точка</a:t>
            </a:r>
            <a:endParaRPr lang="en-GB" sz="1400" b="1" dirty="0">
              <a:solidFill>
                <a:schemeClr val="bg1"/>
              </a:solidFill>
            </a:endParaRPr>
          </a:p>
          <a:p>
            <a:pPr marL="342000" indent="-285750">
              <a:buFont typeface="Wingdings" panose="05000000000000000000" pitchFamily="2" charset="2"/>
              <a:buChar char="§"/>
            </a:pPr>
            <a:r>
              <a:rPr lang="ru-RU" sz="1200" dirty="0">
                <a:solidFill>
                  <a:schemeClr val="bg1"/>
                </a:solidFill>
              </a:rPr>
              <a:t>Смерть от самоубийства и смерть от ишемической болезни сердца</a:t>
            </a:r>
            <a:endParaRPr lang="en-GB" sz="1400" dirty="0">
              <a:solidFill>
                <a:schemeClr val="bg1"/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E8714ADD-6F1D-C471-8714-357B3033BBA1}"/>
              </a:ext>
            </a:extLst>
          </p:cNvPr>
          <p:cNvGrpSpPr/>
          <p:nvPr/>
        </p:nvGrpSpPr>
        <p:grpSpPr>
          <a:xfrm>
            <a:off x="4834254" y="2992988"/>
            <a:ext cx="516835" cy="501607"/>
            <a:chOff x="99230" y="3144332"/>
            <a:chExt cx="516835" cy="501607"/>
          </a:xfrm>
          <a:effectLst/>
        </p:grpSpPr>
        <p:sp>
          <p:nvSpPr>
            <p:cNvPr id="16" name="Flowchart: Connector 15">
              <a:extLst>
                <a:ext uri="{FF2B5EF4-FFF2-40B4-BE49-F238E27FC236}">
                  <a16:creationId xmlns:a16="http://schemas.microsoft.com/office/drawing/2014/main" id="{A5FB0BAD-3828-B25E-8BE6-DBCAD94AF33D}"/>
                </a:ext>
              </a:extLst>
            </p:cNvPr>
            <p:cNvSpPr/>
            <p:nvPr/>
          </p:nvSpPr>
          <p:spPr>
            <a:xfrm>
              <a:off x="99230" y="3144332"/>
              <a:ext cx="516835" cy="501607"/>
            </a:xfrm>
            <a:prstGeom prst="flowChartConnector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18" name="Graphic 17" descr="Bullseye with solid fill">
              <a:extLst>
                <a:ext uri="{FF2B5EF4-FFF2-40B4-BE49-F238E27FC236}">
                  <a16:creationId xmlns:a16="http://schemas.microsoft.com/office/drawing/2014/main" id="{20300522-0E18-1E3D-8079-5D38CC6642A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46060" y="3183548"/>
              <a:ext cx="423175" cy="42317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50088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3D1D1D-B9D0-4F1D-9249-3A43E99F9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dirty="0"/>
              <a:t>11-летнее наблюдение за смертностью пациентов с шизофренией</a:t>
            </a:r>
            <a:r>
              <a:rPr lang="ru-RU" dirty="0"/>
              <a:t>: исследуемая популяция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F28A948-AEBB-46C8-80DE-7B052746FBB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BF0B4E-CE60-AB48-9D7E-4434414A7C38}" type="slidenum">
              <a:rPr lang="en-GB" smtClean="0">
                <a:solidFill>
                  <a:srgbClr val="FFFFFF"/>
                </a:solidFill>
              </a:rPr>
              <a:pPr/>
              <a:t>5</a:t>
            </a:fld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BA47081-3885-864E-7CA2-A478EB53B600}"/>
              </a:ext>
            </a:extLst>
          </p:cNvPr>
          <p:cNvSpPr/>
          <p:nvPr/>
        </p:nvSpPr>
        <p:spPr>
          <a:xfrm>
            <a:off x="696679" y="911416"/>
            <a:ext cx="8242859" cy="3425634"/>
          </a:xfrm>
          <a:prstGeom prst="roundRect">
            <a:avLst/>
          </a:prstGeom>
          <a:ln w="19050"/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72000" tIns="0" rIns="72000" bIns="0" rtlCol="0" anchor="t"/>
          <a:lstStyle/>
          <a:p>
            <a:pPr marL="742950" lvl="1" indent="-381000">
              <a:spcAft>
                <a:spcPts val="600"/>
              </a:spcAft>
            </a:pPr>
            <a:r>
              <a:rPr lang="ru-RU" sz="1400" b="1" dirty="0">
                <a:solidFill>
                  <a:srgbClr val="333333"/>
                </a:solidFill>
              </a:rPr>
              <a:t>Критерии включения</a:t>
            </a:r>
            <a:endParaRPr lang="en-GB" sz="1400" dirty="0">
              <a:solidFill>
                <a:srgbClr val="333333"/>
              </a:solidFill>
            </a:endParaRPr>
          </a:p>
          <a:p>
            <a:pPr marL="342000" lvl="1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sz="1400" dirty="0">
                <a:solidFill>
                  <a:srgbClr val="333333"/>
                </a:solidFill>
              </a:rPr>
              <a:t>В популяцию пациентов вошли все пациенты Финляндии, поступившие с диагнозом шизофрения* с 1 января 1973 г. по 31 декабря 2004 г.</a:t>
            </a:r>
          </a:p>
          <a:p>
            <a:pPr marL="342000" lvl="1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sz="1400" dirty="0">
                <a:solidFill>
                  <a:srgbClr val="333333"/>
                </a:solidFill>
              </a:rPr>
              <a:t>Анализ кумулятивного применения не ограничивался монотерапией, то есть в анализ также было включено воздействие специфических антипсихотических препаратов во время полипрагмазии. Пациенты, кто не принимал антипсихотические препараты в течение 11 лет наблюдения (18 914), образовали отдельную группу.</a:t>
            </a:r>
          </a:p>
          <a:p>
            <a:pPr marL="342000" lvl="1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sz="1400" dirty="0">
                <a:solidFill>
                  <a:srgbClr val="333333"/>
                </a:solidFill>
              </a:rPr>
              <a:t>При анализе кумулятивного применения учитывались все госпитальные случаи смерти (при анализе текущего применения периоды лечения в больнице подвергались цензуре после первых 2 дней ). </a:t>
            </a:r>
          </a:p>
        </p:txBody>
      </p:sp>
      <p:sp>
        <p:nvSpPr>
          <p:cNvPr id="5" name="Flowchart: Connector 4">
            <a:extLst>
              <a:ext uri="{FF2B5EF4-FFF2-40B4-BE49-F238E27FC236}">
                <a16:creationId xmlns:a16="http://schemas.microsoft.com/office/drawing/2014/main" id="{69D3DFDD-AC57-3A04-6DF3-D56897D5B66E}"/>
              </a:ext>
            </a:extLst>
          </p:cNvPr>
          <p:cNvSpPr/>
          <p:nvPr/>
        </p:nvSpPr>
        <p:spPr>
          <a:xfrm>
            <a:off x="480107" y="854615"/>
            <a:ext cx="516835" cy="510208"/>
          </a:xfrm>
          <a:prstGeom prst="flowChartConnector">
            <a:avLst/>
          </a:prstGeom>
          <a:ln/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400" dirty="0"/>
          </a:p>
        </p:txBody>
      </p:sp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06A9A0E2-A00E-3B9A-CB73-7DB95C16FA9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716" y="908911"/>
            <a:ext cx="401616" cy="401616"/>
          </a:xfrm>
          <a:prstGeom prst="rect">
            <a:avLst/>
          </a:prstGeom>
        </p:spPr>
      </p:pic>
      <p:sp>
        <p:nvSpPr>
          <p:cNvPr id="23" name="Text Placeholder 6">
            <a:extLst>
              <a:ext uri="{FF2B5EF4-FFF2-40B4-BE49-F238E27FC236}">
                <a16:creationId xmlns:a16="http://schemas.microsoft.com/office/drawing/2014/main" id="{6E72659E-387A-02F4-E56D-2C4D37A128DB}"/>
              </a:ext>
            </a:extLst>
          </p:cNvPr>
          <p:cNvSpPr txBox="1">
            <a:spLocks/>
          </p:cNvSpPr>
          <p:nvPr/>
        </p:nvSpPr>
        <p:spPr>
          <a:xfrm>
            <a:off x="464767" y="4583115"/>
            <a:ext cx="6237287" cy="422345"/>
          </a:xfrm>
          <a:prstGeom prst="rect">
            <a:avLst/>
          </a:prstGeom>
        </p:spPr>
        <p:txBody>
          <a:bodyPr vert="horz" lIns="0" tIns="0" rIns="0" bIns="0" rtlCol="0">
            <a:normAutofit fontScale="47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Wingdings" charset="2"/>
              <a:buChar char="§"/>
              <a:defRPr sz="1600" kern="1200">
                <a:solidFill>
                  <a:schemeClr val="tx1"/>
                </a:solidFill>
                <a:latin typeface="Verdana"/>
                <a:ea typeface="+mn-ea"/>
                <a:cs typeface="Verdana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200" kern="1200">
                <a:solidFill>
                  <a:schemeClr val="tx1"/>
                </a:solidFill>
                <a:latin typeface="Verdana"/>
                <a:ea typeface="+mn-ea"/>
                <a:cs typeface="Verdana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Wingdings" charset="2"/>
              <a:buChar char="§"/>
              <a:defRPr sz="1100" kern="1200">
                <a:solidFill>
                  <a:schemeClr val="tx1"/>
                </a:solidFill>
                <a:latin typeface="Verdana"/>
                <a:ea typeface="+mn-ea"/>
                <a:cs typeface="Verdana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000" kern="1200">
                <a:solidFill>
                  <a:schemeClr val="tx1"/>
                </a:solidFill>
                <a:latin typeface="Verdana"/>
                <a:ea typeface="+mn-ea"/>
                <a:cs typeface="Verdana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Verdana"/>
                <a:ea typeface="+mn-ea"/>
                <a:cs typeface="Verdana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*</a:t>
            </a:r>
            <a:r>
              <a:rPr lang="ru-RU" dirty="0">
                <a:solidFill>
                  <a:schemeClr val="bg1"/>
                </a:solidFill>
              </a:rPr>
              <a:t> Международная классификация болезней [МКБ]-8: коды 295.00, 295.10, 295.20, 295.30, 295.40, 295.50, 295.60, 295.80, 295.99; МКБ-9: 2951, 2952, 2953, 2954А, 2956, 2957А, 2959; МКБ-10: F20, F21, F25</a:t>
            </a:r>
            <a:br>
              <a:rPr lang="en-GB" dirty="0">
                <a:solidFill>
                  <a:schemeClr val="bg1"/>
                </a:solidFill>
              </a:rPr>
            </a:br>
            <a:endParaRPr lang="ru-RU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chemeClr val="bg1"/>
                </a:solidFill>
              </a:rPr>
              <a:t>Тиихонен Я. и др. Lancet 2009.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6532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FA89CB6D-E93F-420E-86A1-9232027BE80F}"/>
              </a:ext>
            </a:extLst>
          </p:cNvPr>
          <p:cNvSpPr/>
          <p:nvPr/>
        </p:nvSpPr>
        <p:spPr>
          <a:xfrm>
            <a:off x="375865" y="777241"/>
            <a:ext cx="8331761" cy="1525756"/>
          </a:xfrm>
          <a:prstGeom prst="roundRect">
            <a:avLst/>
          </a:prstGeom>
          <a:ln w="19050"/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tIns="0" rIns="91440" bIns="0" rtlCol="0" anchor="t"/>
          <a:lstStyle/>
          <a:p>
            <a:pPr marL="742950" lvl="1" indent="-381000">
              <a:spcAft>
                <a:spcPts val="600"/>
              </a:spcAft>
            </a:pPr>
            <a:endParaRPr lang="en-GB" sz="1400" dirty="0">
              <a:solidFill>
                <a:srgbClr val="333333"/>
              </a:solidFill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B40E342-E479-4C49-AC04-42D073F3174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69114" y="4572000"/>
            <a:ext cx="6097079" cy="571500"/>
          </a:xfrm>
        </p:spPr>
        <p:txBody>
          <a:bodyPr/>
          <a:lstStyle/>
          <a:p>
            <a:endParaRPr lang="ru-RU" sz="800" dirty="0"/>
          </a:p>
          <a:p>
            <a:pPr marL="0" indent="0">
              <a:buNone/>
            </a:pPr>
            <a:r>
              <a:rPr lang="ru-RU" sz="800" dirty="0">
                <a:solidFill>
                  <a:schemeClr val="bg1"/>
                </a:solidFill>
              </a:rPr>
              <a:t>Тиихонен Я. и др. Lancet 2009.</a:t>
            </a:r>
            <a:endParaRPr lang="en-GB" sz="800" dirty="0">
              <a:solidFill>
                <a:schemeClr val="bg1"/>
              </a:solidFill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7FD63F6-8D79-41FB-A0BD-FA17B4BEC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tabLst>
                <a:tab pos="4035425" algn="l"/>
              </a:tabLst>
            </a:pPr>
            <a:r>
              <a:rPr lang="ru-RU" sz="2000" dirty="0"/>
              <a:t>11-летнее наблюдение за смертностью пациентов с шизофренией</a:t>
            </a:r>
            <a:r>
              <a:rPr lang="ru-RU" dirty="0"/>
              <a:t>: характеристики пациентов</a:t>
            </a:r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A813F17-0E0C-467F-ADE7-9885000A67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1BF0B4E-CE60-AB48-9D7E-4434414A7C38}" type="slidenum">
              <a:rPr lang="en-GB" noProof="0" smtClean="0">
                <a:solidFill>
                  <a:srgbClr val="FFFFFF"/>
                </a:solidFill>
              </a:rPr>
              <a:pPr/>
              <a:t>6</a:t>
            </a:fld>
            <a:endParaRPr lang="en-GB" noProof="0" dirty="0">
              <a:solidFill>
                <a:srgbClr val="FFFFFF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5CCAAB5-2D1B-4C07-8260-A1E440D56A77}"/>
              </a:ext>
            </a:extLst>
          </p:cNvPr>
          <p:cNvSpPr/>
          <p:nvPr/>
        </p:nvSpPr>
        <p:spPr>
          <a:xfrm>
            <a:off x="1355086" y="1111818"/>
            <a:ext cx="1872000" cy="39052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>
                <a:solidFill>
                  <a:schemeClr val="accent1"/>
                </a:solidFill>
              </a:rPr>
              <a:t>Общая популяция</a:t>
            </a:r>
            <a:endParaRPr lang="en-GB" sz="900" b="1" dirty="0">
              <a:solidFill>
                <a:schemeClr val="accent1"/>
              </a:solidFill>
            </a:endParaRPr>
          </a:p>
          <a:p>
            <a:pPr algn="ctr"/>
            <a:r>
              <a:rPr lang="en-GB" sz="900" dirty="0">
                <a:solidFill>
                  <a:schemeClr val="accent1"/>
                </a:solidFill>
              </a:rPr>
              <a:t>N=</a:t>
            </a:r>
            <a:r>
              <a:rPr lang="ru-RU" sz="900" dirty="0">
                <a:solidFill>
                  <a:schemeClr val="accent1"/>
                </a:solidFill>
              </a:rPr>
              <a:t>66881</a:t>
            </a:r>
            <a:r>
              <a:rPr lang="en-GB" sz="900" dirty="0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0CC6608-DC68-4D77-AB04-D0C8CBC432FD}"/>
              </a:ext>
            </a:extLst>
          </p:cNvPr>
          <p:cNvSpPr/>
          <p:nvPr/>
        </p:nvSpPr>
        <p:spPr>
          <a:xfrm>
            <a:off x="1445299" y="1703780"/>
            <a:ext cx="1872000" cy="39052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>
                <a:solidFill>
                  <a:schemeClr val="accent1"/>
                </a:solidFill>
              </a:rPr>
              <a:t>Мужчины / Женщины</a:t>
            </a:r>
            <a:endParaRPr lang="en-GB" sz="900" b="1" dirty="0">
              <a:solidFill>
                <a:schemeClr val="accent1"/>
              </a:solidFill>
            </a:endParaRPr>
          </a:p>
          <a:p>
            <a:pPr algn="ctr"/>
            <a:r>
              <a:rPr lang="ru-RU" sz="900" dirty="0">
                <a:solidFill>
                  <a:schemeClr val="accent1"/>
                </a:solidFill>
              </a:rPr>
              <a:t>30 803 / 36 078</a:t>
            </a:r>
            <a:endParaRPr lang="en-GB" sz="900" dirty="0">
              <a:solidFill>
                <a:schemeClr val="accent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4218066-47CA-41DB-8B32-64AA5B62CB60}"/>
              </a:ext>
            </a:extLst>
          </p:cNvPr>
          <p:cNvSpPr/>
          <p:nvPr/>
        </p:nvSpPr>
        <p:spPr>
          <a:xfrm>
            <a:off x="6748473" y="902230"/>
            <a:ext cx="1570013" cy="1404937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>
                <a:solidFill>
                  <a:schemeClr val="accent1"/>
                </a:solidFill>
              </a:rPr>
              <a:t>Не принимали антипсихотические препараты</a:t>
            </a:r>
            <a:endParaRPr lang="en-GB" sz="900" b="1" dirty="0">
              <a:solidFill>
                <a:schemeClr val="accent1"/>
              </a:solidFill>
            </a:endParaRPr>
          </a:p>
          <a:p>
            <a:pPr algn="ctr"/>
            <a:r>
              <a:rPr lang="ru-RU" sz="900" dirty="0">
                <a:solidFill>
                  <a:schemeClr val="accent1"/>
                </a:solidFill>
              </a:rPr>
              <a:t>18 914</a:t>
            </a:r>
          </a:p>
          <a:p>
            <a:pPr algn="ctr"/>
            <a:endParaRPr lang="ru-RU" sz="900" dirty="0">
              <a:solidFill>
                <a:schemeClr val="accent1"/>
              </a:solidFill>
            </a:endParaRPr>
          </a:p>
          <a:p>
            <a:pPr algn="ctr"/>
            <a:r>
              <a:rPr lang="ru-RU" sz="900" b="1" dirty="0">
                <a:solidFill>
                  <a:schemeClr val="accent1"/>
                </a:solidFill>
              </a:rPr>
              <a:t>Средняя продолжительность лечения</a:t>
            </a:r>
            <a:r>
              <a:rPr lang="en-US" sz="900" b="1" dirty="0">
                <a:solidFill>
                  <a:schemeClr val="accent1"/>
                </a:solidFill>
              </a:rPr>
              <a:t> </a:t>
            </a:r>
            <a:r>
              <a:rPr lang="ru-RU" sz="900" b="1" dirty="0">
                <a:solidFill>
                  <a:schemeClr val="accent1"/>
                </a:solidFill>
              </a:rPr>
              <a:t>в стационаре</a:t>
            </a:r>
            <a:endParaRPr lang="en-US" sz="900" b="1" dirty="0">
              <a:solidFill>
                <a:schemeClr val="accent1"/>
              </a:solidFill>
            </a:endParaRPr>
          </a:p>
          <a:p>
            <a:pPr algn="ctr"/>
            <a:r>
              <a:rPr lang="en-US" sz="900" dirty="0">
                <a:solidFill>
                  <a:schemeClr val="accent1"/>
                </a:solidFill>
              </a:rPr>
              <a:t>&lt;0.4 </a:t>
            </a:r>
            <a:r>
              <a:rPr lang="ru-RU" sz="900" dirty="0">
                <a:solidFill>
                  <a:schemeClr val="accent1"/>
                </a:solidFill>
              </a:rPr>
              <a:t>года</a:t>
            </a:r>
          </a:p>
          <a:p>
            <a:pPr algn="ctr"/>
            <a:endParaRPr lang="en-GB" sz="900" dirty="0">
              <a:solidFill>
                <a:schemeClr val="accent1"/>
              </a:solidFill>
            </a:endParaRPr>
          </a:p>
        </p:txBody>
      </p:sp>
      <p:pic>
        <p:nvPicPr>
          <p:cNvPr id="12" name="Picture 11" descr="Icon&#10;&#10;Description automatically generated">
            <a:extLst>
              <a:ext uri="{FF2B5EF4-FFF2-40B4-BE49-F238E27FC236}">
                <a16:creationId xmlns:a16="http://schemas.microsoft.com/office/drawing/2014/main" id="{F178838C-9C96-4C8F-AB81-4C6F368640B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8224" y="1148637"/>
            <a:ext cx="759223" cy="759223"/>
          </a:xfrm>
          <a:prstGeom prst="rect">
            <a:avLst/>
          </a:prstGeom>
        </p:spPr>
      </p:pic>
      <p:pic>
        <p:nvPicPr>
          <p:cNvPr id="15" name="Picture 14" descr="Icon&#10;&#10;Description automatically generated">
            <a:extLst>
              <a:ext uri="{FF2B5EF4-FFF2-40B4-BE49-F238E27FC236}">
                <a16:creationId xmlns:a16="http://schemas.microsoft.com/office/drawing/2014/main" id="{C182C0AE-81E5-4C01-91B6-152FC0236BE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147" y="1220439"/>
            <a:ext cx="738751" cy="738751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4A6BD58A-D876-4D54-FB31-0C00BDC23881}"/>
              </a:ext>
            </a:extLst>
          </p:cNvPr>
          <p:cNvSpPr/>
          <p:nvPr/>
        </p:nvSpPr>
        <p:spPr>
          <a:xfrm>
            <a:off x="1355086" y="1407799"/>
            <a:ext cx="1872000" cy="39052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>
                <a:solidFill>
                  <a:schemeClr val="accent1"/>
                </a:solidFill>
              </a:rPr>
              <a:t>Средний возраст</a:t>
            </a:r>
            <a:endParaRPr lang="en-GB" sz="900" b="1" dirty="0">
              <a:solidFill>
                <a:schemeClr val="accent1"/>
              </a:solidFill>
            </a:endParaRPr>
          </a:p>
          <a:p>
            <a:pPr algn="ctr"/>
            <a:r>
              <a:rPr lang="ru-RU" sz="900" dirty="0">
                <a:solidFill>
                  <a:schemeClr val="accent1"/>
                </a:solidFill>
              </a:rPr>
              <a:t>51 год</a:t>
            </a:r>
            <a:endParaRPr lang="en-GB" sz="900" dirty="0">
              <a:solidFill>
                <a:schemeClr val="accent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D568E99-D412-DB5B-72DA-7DB8AB5EFD2E}"/>
              </a:ext>
            </a:extLst>
          </p:cNvPr>
          <p:cNvSpPr/>
          <p:nvPr/>
        </p:nvSpPr>
        <p:spPr>
          <a:xfrm>
            <a:off x="4777447" y="777241"/>
            <a:ext cx="1570013" cy="1525756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>
                <a:solidFill>
                  <a:schemeClr val="accent1"/>
                </a:solidFill>
              </a:rPr>
              <a:t>Принимали антипсихотические препараты</a:t>
            </a:r>
            <a:endParaRPr lang="en-GB" sz="900" b="1" dirty="0">
              <a:solidFill>
                <a:schemeClr val="accent1"/>
              </a:solidFill>
            </a:endParaRPr>
          </a:p>
          <a:p>
            <a:pPr algn="ctr"/>
            <a:r>
              <a:rPr lang="ru-RU" sz="900" dirty="0">
                <a:solidFill>
                  <a:schemeClr val="accent1"/>
                </a:solidFill>
              </a:rPr>
              <a:t>47 967</a:t>
            </a:r>
          </a:p>
          <a:p>
            <a:pPr algn="ctr"/>
            <a:endParaRPr lang="ru-RU" sz="900" dirty="0">
              <a:solidFill>
                <a:schemeClr val="accent1"/>
              </a:solidFill>
            </a:endParaRPr>
          </a:p>
          <a:p>
            <a:pPr algn="ctr"/>
            <a:r>
              <a:rPr lang="ru-RU" sz="900" b="1" dirty="0">
                <a:solidFill>
                  <a:schemeClr val="accent1"/>
                </a:solidFill>
              </a:rPr>
              <a:t>Средняя продолжительность лечения</a:t>
            </a:r>
            <a:r>
              <a:rPr lang="en-US" sz="900" b="1" dirty="0">
                <a:solidFill>
                  <a:schemeClr val="accent1"/>
                </a:solidFill>
              </a:rPr>
              <a:t> </a:t>
            </a:r>
            <a:r>
              <a:rPr lang="ru-RU" sz="900" b="1" dirty="0">
                <a:solidFill>
                  <a:schemeClr val="accent1"/>
                </a:solidFill>
              </a:rPr>
              <a:t>в стационаре</a:t>
            </a:r>
            <a:endParaRPr lang="en-US" sz="900" b="1" dirty="0">
              <a:solidFill>
                <a:schemeClr val="accent1"/>
              </a:solidFill>
            </a:endParaRPr>
          </a:p>
          <a:p>
            <a:pPr algn="ctr"/>
            <a:r>
              <a:rPr lang="en-US" sz="900" dirty="0">
                <a:solidFill>
                  <a:schemeClr val="accent1"/>
                </a:solidFill>
              </a:rPr>
              <a:t>&lt;</a:t>
            </a:r>
            <a:r>
              <a:rPr lang="ru-RU" sz="900" dirty="0">
                <a:solidFill>
                  <a:schemeClr val="accent1"/>
                </a:solidFill>
              </a:rPr>
              <a:t>0.3 года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052A6831-635D-B4CC-ABF2-2DF523E9B7FF}"/>
              </a:ext>
            </a:extLst>
          </p:cNvPr>
          <p:cNvSpPr/>
          <p:nvPr/>
        </p:nvSpPr>
        <p:spPr>
          <a:xfrm>
            <a:off x="375865" y="2603739"/>
            <a:ext cx="8420663" cy="1817300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4EC52C41-904A-76BE-32CF-0C1D0EDC9306}"/>
              </a:ext>
            </a:extLst>
          </p:cNvPr>
          <p:cNvGrpSpPr/>
          <p:nvPr/>
        </p:nvGrpSpPr>
        <p:grpSpPr>
          <a:xfrm>
            <a:off x="170125" y="2477237"/>
            <a:ext cx="726534" cy="726534"/>
            <a:chOff x="213360" y="2059710"/>
            <a:chExt cx="510208" cy="510208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74433351-5B32-26D0-04DF-EC569BA5D3D2}"/>
                </a:ext>
              </a:extLst>
            </p:cNvPr>
            <p:cNvSpPr/>
            <p:nvPr/>
          </p:nvSpPr>
          <p:spPr>
            <a:xfrm>
              <a:off x="213360" y="2059710"/>
              <a:ext cx="510208" cy="5102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accent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20" name="Picture 19" descr="Icon&#10;&#10;Description automatically generated">
              <a:extLst>
                <a:ext uri="{FF2B5EF4-FFF2-40B4-BE49-F238E27FC236}">
                  <a16:creationId xmlns:a16="http://schemas.microsoft.com/office/drawing/2014/main" id="{14AE7A01-803A-F680-C0F1-6792EC5768E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3392" y="2139742"/>
              <a:ext cx="350144" cy="350144"/>
            </a:xfrm>
            <a:prstGeom prst="rect">
              <a:avLst/>
            </a:prstGeom>
          </p:spPr>
        </p:pic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29516ED1-B3AE-5768-CE85-511DB41B663B}"/>
              </a:ext>
            </a:extLst>
          </p:cNvPr>
          <p:cNvSpPr txBox="1"/>
          <p:nvPr/>
        </p:nvSpPr>
        <p:spPr>
          <a:xfrm>
            <a:off x="874468" y="2683942"/>
            <a:ext cx="78331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Наиболее часто применяемые антипсихотические препараты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EF704EE-18EA-D238-9522-E83528696BFA}"/>
              </a:ext>
            </a:extLst>
          </p:cNvPr>
          <p:cNvSpPr txBox="1"/>
          <p:nvPr/>
        </p:nvSpPr>
        <p:spPr>
          <a:xfrm>
            <a:off x="1930302" y="3021086"/>
            <a:ext cx="24443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chemeClr val="bg1"/>
                </a:solidFill>
              </a:rPr>
              <a:t>Первого поколения:</a:t>
            </a:r>
            <a:endParaRPr lang="en-GB" sz="1400" b="1" dirty="0">
              <a:solidFill>
                <a:schemeClr val="bg1"/>
              </a:solidFill>
            </a:endParaRPr>
          </a:p>
          <a:p>
            <a:pPr marL="342000" indent="-285750">
              <a:buFont typeface="Wingdings" panose="05000000000000000000" pitchFamily="2" charset="2"/>
              <a:buChar char="§"/>
            </a:pPr>
            <a:r>
              <a:rPr lang="ru-RU" sz="1400" dirty="0">
                <a:solidFill>
                  <a:schemeClr val="bg1"/>
                </a:solidFill>
              </a:rPr>
              <a:t>Галоперидол</a:t>
            </a:r>
          </a:p>
          <a:p>
            <a:pPr marL="342000" indent="-285750">
              <a:buFont typeface="Wingdings" panose="05000000000000000000" pitchFamily="2" charset="2"/>
              <a:buChar char="§"/>
            </a:pPr>
            <a:r>
              <a:rPr lang="ru-RU" sz="1400" dirty="0">
                <a:solidFill>
                  <a:schemeClr val="bg1"/>
                </a:solidFill>
              </a:rPr>
              <a:t>Перфеназин</a:t>
            </a:r>
          </a:p>
          <a:p>
            <a:pPr marL="342000" indent="-285750">
              <a:buFont typeface="Wingdings" panose="05000000000000000000" pitchFamily="2" charset="2"/>
              <a:buChar char="§"/>
            </a:pPr>
            <a:r>
              <a:rPr lang="ru-RU" sz="1400" dirty="0">
                <a:solidFill>
                  <a:schemeClr val="bg1"/>
                </a:solidFill>
              </a:rPr>
              <a:t>Тиоридазин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BE9BD2D-83ED-2742-8013-CA8CE4D7F24E}"/>
              </a:ext>
            </a:extLst>
          </p:cNvPr>
          <p:cNvSpPr txBox="1"/>
          <p:nvPr/>
        </p:nvSpPr>
        <p:spPr>
          <a:xfrm>
            <a:off x="5254838" y="3022576"/>
            <a:ext cx="266154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chemeClr val="bg1"/>
                </a:solidFill>
              </a:rPr>
              <a:t>Второго поколения:</a:t>
            </a:r>
            <a:endParaRPr lang="en-GB" sz="1400" b="1" dirty="0">
              <a:solidFill>
                <a:schemeClr val="bg1"/>
              </a:solidFill>
            </a:endParaRPr>
          </a:p>
          <a:p>
            <a:pPr marL="342000" indent="-285750">
              <a:buFont typeface="Wingdings" panose="05000000000000000000" pitchFamily="2" charset="2"/>
              <a:buChar char="§"/>
            </a:pPr>
            <a:r>
              <a:rPr lang="ru-RU" sz="1400" dirty="0">
                <a:solidFill>
                  <a:schemeClr val="bg1"/>
                </a:solidFill>
              </a:rPr>
              <a:t>Клозапин, </a:t>
            </a:r>
          </a:p>
          <a:p>
            <a:pPr marL="342000" indent="-285750">
              <a:buFont typeface="Wingdings" panose="05000000000000000000" pitchFamily="2" charset="2"/>
              <a:buChar char="§"/>
            </a:pPr>
            <a:r>
              <a:rPr lang="ru-RU" sz="1400" dirty="0">
                <a:solidFill>
                  <a:schemeClr val="bg1"/>
                </a:solidFill>
              </a:rPr>
              <a:t>Оланзапин,</a:t>
            </a:r>
          </a:p>
          <a:p>
            <a:pPr marL="342000" indent="-285750">
              <a:buFont typeface="Wingdings" panose="05000000000000000000" pitchFamily="2" charset="2"/>
              <a:buChar char="§"/>
            </a:pPr>
            <a:r>
              <a:rPr lang="ru-RU" sz="1400" dirty="0">
                <a:solidFill>
                  <a:schemeClr val="bg1"/>
                </a:solidFill>
              </a:rPr>
              <a:t>Пероральный рисперидон</a:t>
            </a:r>
          </a:p>
          <a:p>
            <a:pPr marL="342000" indent="-285750">
              <a:buFont typeface="Wingdings" panose="05000000000000000000" pitchFamily="2" charset="2"/>
              <a:buChar char="§"/>
            </a:pPr>
            <a:r>
              <a:rPr lang="ru-RU" sz="1400" dirty="0">
                <a:solidFill>
                  <a:schemeClr val="bg1"/>
                </a:solidFill>
              </a:rPr>
              <a:t>Кветиапин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6153560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F4882-E5BC-63A0-B888-8FD9A40D3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Смертность от всех причин по фоновым переменным в начале наблюдения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FEAF704-B46B-2177-4334-BA40B41EE43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BF0B4E-CE60-AB48-9D7E-4434414A7C38}" type="slidenum">
              <a:rPr lang="en-US" smtClean="0">
                <a:solidFill>
                  <a:srgbClr val="FFFFFF"/>
                </a:solidFill>
              </a:rPr>
              <a:pPr/>
              <a:t>7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807C0B3-DFF7-5839-64B1-4E592D20B02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sz="800" dirty="0">
                <a:solidFill>
                  <a:schemeClr val="bg1"/>
                </a:solidFill>
              </a:rPr>
              <a:t>Тиихонен Я. и др. Lancet 2009.</a:t>
            </a:r>
            <a:endParaRPr lang="en-GB" sz="800" dirty="0">
              <a:solidFill>
                <a:schemeClr val="bg1"/>
              </a:solidFill>
            </a:endParaRPr>
          </a:p>
          <a:p>
            <a:endParaRPr lang="ru-RU" sz="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886AA1FB-E60E-3C4F-174A-6942D2FF409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45426"/>
          <a:stretch/>
        </p:blipFill>
        <p:spPr>
          <a:xfrm>
            <a:off x="617166" y="842963"/>
            <a:ext cx="3916734" cy="3566828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25D6A1CC-5A5E-5C07-8F43-994AABFB591C}"/>
              </a:ext>
            </a:extLst>
          </p:cNvPr>
          <p:cNvGrpSpPr/>
          <p:nvPr/>
        </p:nvGrpSpPr>
        <p:grpSpPr>
          <a:xfrm>
            <a:off x="4533900" y="842962"/>
            <a:ext cx="4023360" cy="3593891"/>
            <a:chOff x="3832225" y="842963"/>
            <a:chExt cx="3082386" cy="2753360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CFEDD30B-E924-48EC-70C9-3521238E3FD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b="92093"/>
            <a:stretch/>
          </p:blipFill>
          <p:spPr>
            <a:xfrm>
              <a:off x="3832225" y="842963"/>
              <a:ext cx="3082386" cy="406717"/>
            </a:xfrm>
            <a:prstGeom prst="rect">
              <a:avLst/>
            </a:prstGeom>
          </p:spPr>
        </p:pic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8B6C9E66-481E-AD4D-9C0C-22170A71587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t="54377"/>
            <a:stretch/>
          </p:blipFill>
          <p:spPr>
            <a:xfrm>
              <a:off x="3832225" y="1249680"/>
              <a:ext cx="3082386" cy="234664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459223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B40E342-E479-4C49-AC04-42D073F3174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69114" y="4572000"/>
            <a:ext cx="6097079" cy="571500"/>
          </a:xfrm>
        </p:spPr>
        <p:txBody>
          <a:bodyPr/>
          <a:lstStyle/>
          <a:p>
            <a:r>
              <a:rPr lang="ru-RU" sz="800" dirty="0"/>
              <a:t>ОР – отношение рисков;</a:t>
            </a:r>
            <a:r>
              <a:rPr lang="en-GB" sz="800" dirty="0"/>
              <a:t> </a:t>
            </a:r>
            <a:r>
              <a:rPr lang="ru-RU" sz="800" dirty="0"/>
              <a:t>ДИ – доверительный интервал</a:t>
            </a:r>
          </a:p>
          <a:p>
            <a:endParaRPr lang="ru-RU" sz="800" dirty="0"/>
          </a:p>
          <a:p>
            <a:endParaRPr lang="ru-RU" sz="800" dirty="0"/>
          </a:p>
          <a:p>
            <a:pPr marL="0" indent="0">
              <a:buNone/>
            </a:pPr>
            <a:r>
              <a:rPr lang="ru-RU" sz="800" dirty="0">
                <a:solidFill>
                  <a:schemeClr val="bg1"/>
                </a:solidFill>
              </a:rPr>
              <a:t>Тиихонен Я. и др. Lancet 2009.</a:t>
            </a:r>
            <a:endParaRPr lang="en-GB" sz="800" dirty="0">
              <a:solidFill>
                <a:schemeClr val="bg1"/>
              </a:solidFill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7FD63F6-8D79-41FB-A0BD-FA17B4BEC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4767" y="128827"/>
            <a:ext cx="8242859" cy="792163"/>
          </a:xfrm>
        </p:spPr>
        <p:txBody>
          <a:bodyPr>
            <a:normAutofit fontScale="90000"/>
          </a:bodyPr>
          <a:lstStyle/>
          <a:p>
            <a:pPr>
              <a:tabLst>
                <a:tab pos="4035425" algn="l"/>
              </a:tabLst>
            </a:pPr>
            <a:r>
              <a:rPr lang="ru-RU" dirty="0"/>
              <a:t>Риск смерти от любой причины в сравнении с кумулятивным применением любого антипсихотического препарата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A813F17-0E0C-467F-ADE7-9885000A67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1BF0B4E-CE60-AB48-9D7E-4434414A7C38}" type="slidenum">
              <a:rPr lang="en-GB" noProof="0" smtClean="0">
                <a:solidFill>
                  <a:srgbClr val="FFFFFF"/>
                </a:solidFill>
              </a:rPr>
              <a:pPr/>
              <a:t>8</a:t>
            </a:fld>
            <a:endParaRPr lang="en-GB" noProof="0" dirty="0">
              <a:solidFill>
                <a:srgbClr val="FFFFFF"/>
              </a:solidFill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8F804BA-5845-6A6A-2323-6F1637EED3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767" y="1180070"/>
            <a:ext cx="8427720" cy="2473352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BE761100-94D8-9A1E-E750-2B4C696C7C8B}"/>
              </a:ext>
            </a:extLst>
          </p:cNvPr>
          <p:cNvSpPr txBox="1"/>
          <p:nvPr/>
        </p:nvSpPr>
        <p:spPr>
          <a:xfrm>
            <a:off x="396240" y="3710489"/>
            <a:ext cx="8496247" cy="5770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050" dirty="0">
                <a:solidFill>
                  <a:srgbClr val="231F20"/>
                </a:solidFill>
                <a:effectLst/>
                <a:ea typeface="Trebuchet MS" panose="020B0603020202020204" pitchFamily="34" charset="0"/>
                <a:cs typeface="Trebuchet MS" panose="020B0603020202020204" pitchFamily="34" charset="0"/>
              </a:rPr>
              <a:t>*Смертность = нескорректированный абсолютный риск на 1000 человеко-лет. </a:t>
            </a:r>
            <a:endParaRPr lang="ru-RU" sz="1050" dirty="0">
              <a:effectLst/>
              <a:ea typeface="Trebuchet MS" panose="020B0603020202020204" pitchFamily="34" charset="0"/>
              <a:cs typeface="Trebuchet MS" panose="020B0603020202020204" pitchFamily="34" charset="0"/>
            </a:endParaRPr>
          </a:p>
          <a:p>
            <a:pPr algn="just"/>
            <a:r>
              <a:rPr lang="ru-RU" sz="1050" dirty="0">
                <a:solidFill>
                  <a:srgbClr val="231F20"/>
                </a:solidFill>
                <a:effectLst/>
                <a:ea typeface="Trebuchet MS" panose="020B0603020202020204" pitchFamily="34" charset="0"/>
                <a:cs typeface="Trebuchet MS" panose="020B0603020202020204" pitchFamily="34" charset="0"/>
              </a:rPr>
              <a:t>†Отсутствие антипсихотических препаратов = пациенты (18 914), которые не принимали антипсихотические препараты во время наблюдения.</a:t>
            </a:r>
            <a:endParaRPr lang="ru-RU" sz="1050" dirty="0">
              <a:effectLst/>
              <a:ea typeface="Trebuchet MS" panose="020B0603020202020204" pitchFamily="34" charset="0"/>
              <a:cs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88450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B40E342-E479-4C49-AC04-42D073F3174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68313" y="4569191"/>
            <a:ext cx="6097079" cy="571500"/>
          </a:xfrm>
        </p:spPr>
        <p:txBody>
          <a:bodyPr/>
          <a:lstStyle/>
          <a:p>
            <a:pPr marL="0" indent="0">
              <a:buNone/>
            </a:pPr>
            <a:r>
              <a:rPr lang="ru-RU" sz="800" dirty="0">
                <a:solidFill>
                  <a:schemeClr val="bg1"/>
                </a:solidFill>
              </a:rPr>
              <a:t>Тиихонен Я. и др. Lancet 2009.</a:t>
            </a:r>
            <a:endParaRPr lang="en-GB" sz="800" dirty="0">
              <a:solidFill>
                <a:schemeClr val="bg1"/>
              </a:solidFill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7FD63F6-8D79-41FB-A0BD-FA17B4BEC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4767" y="-26834"/>
            <a:ext cx="8242859" cy="792163"/>
          </a:xfrm>
        </p:spPr>
        <p:txBody>
          <a:bodyPr>
            <a:normAutofit/>
          </a:bodyPr>
          <a:lstStyle/>
          <a:p>
            <a:pPr>
              <a:tabLst>
                <a:tab pos="4035425" algn="l"/>
              </a:tabLst>
            </a:pPr>
            <a:r>
              <a:rPr lang="ru-RU" dirty="0"/>
              <a:t>Реальная эффективность антипсихотического лечения: Резюме</a:t>
            </a:r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A813F17-0E0C-467F-ADE7-9885000A67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1BF0B4E-CE60-AB48-9D7E-4434414A7C38}" type="slidenum">
              <a:rPr lang="en-GB" noProof="0" smtClean="0">
                <a:solidFill>
                  <a:srgbClr val="FFFFFF"/>
                </a:solidFill>
              </a:rPr>
              <a:pPr/>
              <a:t>9</a:t>
            </a:fld>
            <a:endParaRPr lang="en-GB" noProof="0" dirty="0">
              <a:solidFill>
                <a:srgbClr val="FFFFFF"/>
              </a:solidFill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EFA40C71-163E-44E4-A90D-941ECAA761B9}"/>
              </a:ext>
            </a:extLst>
          </p:cNvPr>
          <p:cNvGrpSpPr/>
          <p:nvPr/>
        </p:nvGrpSpPr>
        <p:grpSpPr>
          <a:xfrm>
            <a:off x="420309" y="1020232"/>
            <a:ext cx="8395333" cy="932269"/>
            <a:chOff x="420309" y="2716597"/>
            <a:chExt cx="8395333" cy="932269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5BCE110A-70DC-4A71-88E7-11E4563DEA6A}"/>
                </a:ext>
              </a:extLst>
            </p:cNvPr>
            <p:cNvSpPr txBox="1"/>
            <p:nvPr/>
          </p:nvSpPr>
          <p:spPr>
            <a:xfrm>
              <a:off x="679642" y="2933777"/>
              <a:ext cx="8136000" cy="715089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rgbClr val="003479"/>
              </a:solidFill>
            </a:ln>
            <a:effectLst/>
          </p:spPr>
          <p:txBody>
            <a:bodyPr wrap="square" anchor="ctr">
              <a:spAutoFit/>
            </a:bodyPr>
            <a:lstStyle/>
            <a:p>
              <a:pPr lvl="1"/>
              <a:r>
                <a:rPr lang="ru-RU" sz="1200" dirty="0">
                  <a:solidFill>
                    <a:srgbClr val="333333"/>
                  </a:solidFill>
                </a:rPr>
                <a:t>Исследование показало, что длительное применение любого антипсихотического препарата было связано с более низкой смертностью, чем отсутствие приема антипсихотических препаратов.</a:t>
              </a:r>
              <a:endParaRPr lang="en-GB" sz="1200" dirty="0">
                <a:solidFill>
                  <a:srgbClr val="333333"/>
                </a:solidFill>
              </a:endParaRPr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76A55902-212A-4B4C-A818-A8CCEEEAEDBD}"/>
                </a:ext>
              </a:extLst>
            </p:cNvPr>
            <p:cNvGrpSpPr/>
            <p:nvPr/>
          </p:nvGrpSpPr>
          <p:grpSpPr>
            <a:xfrm>
              <a:off x="420309" y="2716597"/>
              <a:ext cx="503340" cy="495961"/>
              <a:chOff x="-71537" y="1058406"/>
              <a:chExt cx="503340" cy="495961"/>
            </a:xfrm>
          </p:grpSpPr>
          <p:sp>
            <p:nvSpPr>
              <p:cNvPr id="16" name="Oval 15">
                <a:extLst>
                  <a:ext uri="{FF2B5EF4-FFF2-40B4-BE49-F238E27FC236}">
                    <a16:creationId xmlns:a16="http://schemas.microsoft.com/office/drawing/2014/main" id="{3F5257DC-180B-4343-A205-28A28F95C76F}"/>
                  </a:ext>
                </a:extLst>
              </p:cNvPr>
              <p:cNvSpPr/>
              <p:nvPr/>
            </p:nvSpPr>
            <p:spPr>
              <a:xfrm>
                <a:off x="-71537" y="1058406"/>
                <a:ext cx="503340" cy="4959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accent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pic>
            <p:nvPicPr>
              <p:cNvPr id="17" name="Picture 16" descr="Icon&#10;&#10;Description automatically generated">
                <a:extLst>
                  <a:ext uri="{FF2B5EF4-FFF2-40B4-BE49-F238E27FC236}">
                    <a16:creationId xmlns:a16="http://schemas.microsoft.com/office/drawing/2014/main" id="{1FA94006-609F-4A1E-8F15-322F00B1925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67447" y="1062436"/>
                <a:ext cx="495160" cy="487901"/>
              </a:xfrm>
              <a:prstGeom prst="rect">
                <a:avLst/>
              </a:prstGeom>
            </p:spPr>
          </p:pic>
        </p:grp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8B110E1-F8C1-4826-9DF7-EC38FB8B66F5}"/>
              </a:ext>
            </a:extLst>
          </p:cNvPr>
          <p:cNvGrpSpPr/>
          <p:nvPr/>
        </p:nvGrpSpPr>
        <p:grpSpPr>
          <a:xfrm>
            <a:off x="416779" y="1972852"/>
            <a:ext cx="8398863" cy="717702"/>
            <a:chOff x="416779" y="3711780"/>
            <a:chExt cx="8398863" cy="717702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E67BB681-2F27-4705-8A53-025BF3007BFF}"/>
                </a:ext>
              </a:extLst>
            </p:cNvPr>
            <p:cNvSpPr txBox="1"/>
            <p:nvPr/>
          </p:nvSpPr>
          <p:spPr>
            <a:xfrm>
              <a:off x="679642" y="3918704"/>
              <a:ext cx="8136000" cy="510778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rgbClr val="003479"/>
              </a:solidFill>
            </a:ln>
            <a:effectLst/>
          </p:spPr>
          <p:txBody>
            <a:bodyPr wrap="square" anchor="ctr">
              <a:spAutoFit/>
            </a:bodyPr>
            <a:lstStyle/>
            <a:p>
              <a:pPr lvl="1"/>
              <a:r>
                <a:rPr lang="ru-RU" sz="1200" dirty="0">
                  <a:solidFill>
                    <a:srgbClr val="333333"/>
                  </a:solidFill>
                </a:rPr>
                <a:t>Пациенты, принимавшие антипсихотики менее 6 месяцев, имели особенно низкий уровень смертности, возможно, из-за легких симптомов и выздоровления после острого эпизода.</a:t>
              </a:r>
              <a:endParaRPr lang="en-GB" sz="1200" dirty="0">
                <a:solidFill>
                  <a:srgbClr val="333333"/>
                </a:solidFill>
              </a:endParaRPr>
            </a:p>
          </p:txBody>
        </p: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7CA4B1C6-BD8D-4D17-AB59-CFCEFAEAE92C}"/>
                </a:ext>
              </a:extLst>
            </p:cNvPr>
            <p:cNvGrpSpPr/>
            <p:nvPr/>
          </p:nvGrpSpPr>
          <p:grpSpPr>
            <a:xfrm>
              <a:off x="416779" y="3711780"/>
              <a:ext cx="506870" cy="499551"/>
              <a:chOff x="-75067" y="867491"/>
              <a:chExt cx="506870" cy="499551"/>
            </a:xfrm>
          </p:grpSpPr>
          <p:sp>
            <p:nvSpPr>
              <p:cNvPr id="19" name="Oval 18">
                <a:extLst>
                  <a:ext uri="{FF2B5EF4-FFF2-40B4-BE49-F238E27FC236}">
                    <a16:creationId xmlns:a16="http://schemas.microsoft.com/office/drawing/2014/main" id="{90E9CF1B-5AF4-4933-A0EF-D90B1CC80C61}"/>
                  </a:ext>
                </a:extLst>
              </p:cNvPr>
              <p:cNvSpPr/>
              <p:nvPr/>
            </p:nvSpPr>
            <p:spPr>
              <a:xfrm>
                <a:off x="-71537" y="871081"/>
                <a:ext cx="503340" cy="4959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accent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pic>
            <p:nvPicPr>
              <p:cNvPr id="20" name="Picture 19" descr="Icon&#10;&#10;Description automatically generated">
                <a:extLst>
                  <a:ext uri="{FF2B5EF4-FFF2-40B4-BE49-F238E27FC236}">
                    <a16:creationId xmlns:a16="http://schemas.microsoft.com/office/drawing/2014/main" id="{0A72FF65-272A-4619-8EDA-F9D3063B1F4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75067" y="867491"/>
                <a:ext cx="495160" cy="487901"/>
              </a:xfrm>
              <a:prstGeom prst="rect">
                <a:avLst/>
              </a:prstGeom>
            </p:spPr>
          </p:pic>
        </p:grp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3ED4F9D3-89E9-660E-2905-082790FC52F4}"/>
              </a:ext>
            </a:extLst>
          </p:cNvPr>
          <p:cNvSpPr txBox="1"/>
          <p:nvPr/>
        </p:nvSpPr>
        <p:spPr>
          <a:xfrm>
            <a:off x="679642" y="2931099"/>
            <a:ext cx="8136000" cy="919401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3479"/>
            </a:solidFill>
          </a:ln>
          <a:effectLst/>
        </p:spPr>
        <p:txBody>
          <a:bodyPr wrap="square" anchor="ctr">
            <a:spAutoFit/>
          </a:bodyPr>
          <a:lstStyle/>
          <a:p>
            <a:pPr lvl="1"/>
            <a:r>
              <a:rPr lang="ru-RU" sz="1200" dirty="0">
                <a:solidFill>
                  <a:srgbClr val="333333"/>
                </a:solidFill>
              </a:rPr>
              <a:t>Ограничения в терапии и рекомендации должны основываться на убедительных научных доказательствах безопасности препаратов. Этот пример подчеркивает необходимость использования больших общенациональных баз данных для надзора за безопасностью препаратов.</a:t>
            </a:r>
            <a:endParaRPr lang="en-GB" sz="1200" dirty="0">
              <a:solidFill>
                <a:srgbClr val="333333"/>
              </a:solidFill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52130EC7-9FA9-0A04-1F89-30836C17DAAC}"/>
              </a:ext>
            </a:extLst>
          </p:cNvPr>
          <p:cNvSpPr/>
          <p:nvPr/>
        </p:nvSpPr>
        <p:spPr>
          <a:xfrm>
            <a:off x="420309" y="2739762"/>
            <a:ext cx="503340" cy="495961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21" name="Picture 20" descr="Icon&#10;&#10;Description automatically generated">
            <a:extLst>
              <a:ext uri="{FF2B5EF4-FFF2-40B4-BE49-F238E27FC236}">
                <a16:creationId xmlns:a16="http://schemas.microsoft.com/office/drawing/2014/main" id="{B9A38134-5A7F-7178-30AB-3B89606E363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779" y="2736172"/>
            <a:ext cx="495160" cy="487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4270409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 - vertical ">
  <a:themeElements>
    <a:clrScheme name="Janssen 2018 RGB Cool">
      <a:dk1>
        <a:srgbClr val="333333"/>
      </a:dk1>
      <a:lt1>
        <a:srgbClr val="FFFFFF"/>
      </a:lt1>
      <a:dk2>
        <a:srgbClr val="333333"/>
      </a:dk2>
      <a:lt2>
        <a:srgbClr val="FFFFFF"/>
      </a:lt2>
      <a:accent1>
        <a:srgbClr val="003479"/>
      </a:accent1>
      <a:accent2>
        <a:srgbClr val="00A0DF"/>
      </a:accent2>
      <a:accent3>
        <a:srgbClr val="1C75BC"/>
      </a:accent3>
      <a:accent4>
        <a:srgbClr val="349941"/>
      </a:accent4>
      <a:accent5>
        <a:srgbClr val="6EBD44"/>
      </a:accent5>
      <a:accent6>
        <a:srgbClr val="828282"/>
      </a:accent6>
      <a:hlink>
        <a:srgbClr val="00A0DF"/>
      </a:hlink>
      <a:folHlink>
        <a:srgbClr val="1C75BC"/>
      </a:folHlink>
    </a:clrScheme>
    <a:fontScheme name="Janssen Verdana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5" id="{18343AE7-9D96-894E-AE78-B5DFD976A1B3}" vid="{3B5C5945-86CF-0946-922D-286A5FD82580}"/>
    </a:ext>
  </a:extLst>
</a:theme>
</file>

<file path=ppt/theme/theme2.xml><?xml version="1.0" encoding="utf-8"?>
<a:theme xmlns:a="http://schemas.openxmlformats.org/drawingml/2006/main" name="Content slide – cool palette">
  <a:themeElements>
    <a:clrScheme name="Janssen 2018 RGB Cool">
      <a:dk1>
        <a:srgbClr val="333333"/>
      </a:dk1>
      <a:lt1>
        <a:srgbClr val="FFFFFF"/>
      </a:lt1>
      <a:dk2>
        <a:srgbClr val="333333"/>
      </a:dk2>
      <a:lt2>
        <a:srgbClr val="FFFFFF"/>
      </a:lt2>
      <a:accent1>
        <a:srgbClr val="003479"/>
      </a:accent1>
      <a:accent2>
        <a:srgbClr val="00A0DF"/>
      </a:accent2>
      <a:accent3>
        <a:srgbClr val="1C75BC"/>
      </a:accent3>
      <a:accent4>
        <a:srgbClr val="349941"/>
      </a:accent4>
      <a:accent5>
        <a:srgbClr val="6EBD44"/>
      </a:accent5>
      <a:accent6>
        <a:srgbClr val="828282"/>
      </a:accent6>
      <a:hlink>
        <a:srgbClr val="00A0DF"/>
      </a:hlink>
      <a:folHlink>
        <a:srgbClr val="1C75BC"/>
      </a:folHlink>
    </a:clrScheme>
    <a:fontScheme name="Janssen Verdana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6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5" id="{18343AE7-9D96-894E-AE78-B5DFD976A1B3}" vid="{4ED535B3-9495-804E-A756-CE5165D8144C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33B46DA000EE1E449A5B1112E04AD740" ma:contentTypeVersion="20" ma:contentTypeDescription="Создание документа." ma:contentTypeScope="" ma:versionID="cbfc1f13052e9777ba9267af490a9115">
  <xsd:schema xmlns:xsd="http://www.w3.org/2001/XMLSchema" xmlns:xs="http://www.w3.org/2001/XMLSchema" xmlns:p="http://schemas.microsoft.com/office/2006/metadata/properties" xmlns:ns2="9c2ec8a1-36e2-4e48-975d-1251d9f48972" xmlns:ns3="01ccdfc6-472a-4912-b5a6-94b73e5fea7d" targetNamespace="http://schemas.microsoft.com/office/2006/metadata/properties" ma:root="true" ma:fieldsID="93176eb208e73d7d599f1d8b7d17ec5b" ns2:_="" ns3:_="">
    <xsd:import namespace="9c2ec8a1-36e2-4e48-975d-1251d9f48972"/>
    <xsd:import namespace="01ccdfc6-472a-4912-b5a6-94b73e5fea7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_Flow_SignoffStatu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2ec8a1-36e2-4e48-975d-1251d9f4897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_Flow_SignoffStatus" ma:index="14" nillable="true" ma:displayName="Sign-off status" ma:internalName="Sign_x002d_off_x0020_status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Теги изображений" ma:readOnly="false" ma:fieldId="{5cf76f15-5ced-4ddc-b409-7134ff3c332f}" ma:taxonomyMulti="true" ma:sspId="fe82b97c-6a8a-4995-9eb5-298aced380b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ccdfc6-472a-4912-b5a6-94b73e5fea7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Общий доступ с использованием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Совместно с подробностями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fc5842b4-f65d-4b93-a022-090bdae0aabc}" ma:internalName="TaxCatchAll" ma:showField="CatchAllData" ma:web="01ccdfc6-472a-4912-b5a6-94b73e5fea7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>
  <documentManagement>
    <lcf76f155ced4ddcb4097134ff3c332f xmlns="9c2ec8a1-36e2-4e48-975d-1251d9f48972">
      <Terms xmlns="http://schemas.microsoft.com/office/infopath/2007/PartnerControls"/>
    </lcf76f155ced4ddcb4097134ff3c332f>
    <_Flow_SignoffStatus xmlns="9c2ec8a1-36e2-4e48-975d-1251d9f48972" xsi:nil="true"/>
    <TaxCatchAll xmlns="01ccdfc6-472a-4912-b5a6-94b73e5fea7d" xsi:nil="true"/>
  </documentManagement>
</p:properties>
</file>

<file path=customXml/itemProps1.xml><?xml version="1.0" encoding="utf-8"?>
<ds:datastoreItem xmlns:ds="http://schemas.openxmlformats.org/officeDocument/2006/customXml" ds:itemID="{48EDC322-DD27-4228-B450-B89E16B8832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DCC25F9-8E4D-449D-B205-F532C069DC9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2ec8a1-36e2-4e48-975d-1251d9f48972"/>
    <ds:schemaRef ds:uri="01ccdfc6-472a-4912-b5a6-94b73e5fea7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BFA1615-E1B9-4D10-81C5-29A013EFF0B0}">
  <ds:schemaRefs>
    <ds:schemaRef ds:uri="http://schemas.microsoft.com/office/2006/documentManagement/types"/>
    <ds:schemaRef ds:uri="http://purl.org/dc/dcmitype/"/>
    <ds:schemaRef ds:uri="1c2eeef2-a6f6-4424-a47f-2725274f9dfd"/>
    <ds:schemaRef ds:uri="http://www.w3.org/XML/1998/namespace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b4e29905-e9c6-4e0c-8bdf-eb06e5f2dabb"/>
    <ds:schemaRef ds:uri="http://purl.org/dc/terms/"/>
    <ds:schemaRef ds:uri="9c2ec8a1-36e2-4e48-975d-1251d9f48972"/>
    <ds:schemaRef ds:uri="01ccdfc6-472a-4912-b5a6-94b73e5fea7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41983</TotalTime>
  <Words>820</Words>
  <Application>Microsoft Office PowerPoint</Application>
  <PresentationFormat>On-screen Show (16:9)</PresentationFormat>
  <Paragraphs>93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Verdana</vt:lpstr>
      <vt:lpstr>Wingdings</vt:lpstr>
      <vt:lpstr>Title slide - vertical </vt:lpstr>
      <vt:lpstr>Content slide – cool palette</vt:lpstr>
      <vt:lpstr>11-летнее наблюдение за смертностью пациентов с шизофренией: популяционное когортное исследование</vt:lpstr>
      <vt:lpstr>11-летнее наблюдение за смертностью пациентов с шизофренией: предпосылки</vt:lpstr>
      <vt:lpstr>11-летнее наблюдение за смертностью пациентов с шизофренией: цель исследования</vt:lpstr>
      <vt:lpstr>11-летнее наблюдение за смертностью пациентов с шизофренией: методы</vt:lpstr>
      <vt:lpstr>11-летнее наблюдение за смертностью пациентов с шизофренией: исследуемая популяция</vt:lpstr>
      <vt:lpstr>11-летнее наблюдение за смертностью пациентов с шизофренией: характеристики пациентов</vt:lpstr>
      <vt:lpstr>Смертность от всех причин по фоновым переменным в начале наблюдения</vt:lpstr>
      <vt:lpstr>Риск смерти от любой причины в сравнении с кумулятивным применением любого антипсихотического препарата</vt:lpstr>
      <vt:lpstr>Реальная эффективность антипсихотического лечения: Резюме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Crobu, Danila</dc:creator>
  <cp:keywords>PP3M, Trevicta, REMISSIO, symptomatic remission, functioning, resource use</cp:keywords>
  <cp:lastModifiedBy>Sarsenbayeva, Assel [JACKZ]</cp:lastModifiedBy>
  <cp:revision>1858</cp:revision>
  <dcterms:created xsi:type="dcterms:W3CDTF">2012-05-02T11:51:14Z</dcterms:created>
  <dcterms:modified xsi:type="dcterms:W3CDTF">2024-02-14T11:27:02Z</dcterms:modified>
  <cp:category>Medical Affairs Network meeting August 2012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0x0101003EE7175CD9117348A5FB03EFEC94141A</vt:lpwstr>
  </property>
  <property fmtid="{D5CDD505-2E9C-101B-9397-08002B2CF9AE}" pid="4" name="Therapeutic area">
    <vt:lpwstr>Cardio/Metabolism</vt:lpwstr>
  </property>
  <property fmtid="{D5CDD505-2E9C-101B-9397-08002B2CF9AE}" pid="5" name="Year">
    <vt:lpwstr>2012</vt:lpwstr>
  </property>
  <property fmtid="{D5CDD505-2E9C-101B-9397-08002B2CF9AE}" pid="6" name="Region">
    <vt:lpwstr>EMEA</vt:lpwstr>
  </property>
  <property fmtid="{D5CDD505-2E9C-101B-9397-08002B2CF9AE}" pid="7" name="Disease area">
    <vt:lpwstr>Diabetes</vt:lpwstr>
  </property>
  <property fmtid="{D5CDD505-2E9C-101B-9397-08002B2CF9AE}" pid="8" name="Product">
    <vt:lpwstr>Canagliflozin</vt:lpwstr>
  </property>
  <property fmtid="{D5CDD505-2E9C-101B-9397-08002B2CF9AE}" pid="9" name="Document Type MAF">
    <vt:lpwstr>Other</vt:lpwstr>
  </property>
  <property fmtid="{D5CDD505-2E9C-101B-9397-08002B2CF9AE}" pid="10" name="Country">
    <vt:lpwstr>43</vt:lpwstr>
  </property>
  <property fmtid="{D5CDD505-2E9C-101B-9397-08002B2CF9AE}" pid="11" name="MAFHubProductSubTags">
    <vt:lpwstr/>
  </property>
  <property fmtid="{D5CDD505-2E9C-101B-9397-08002B2CF9AE}" pid="12" name="MAFHubTAandProductsEMEA">
    <vt:lpwstr>77;#Immunology|9ccc1400-2452-47d5-bec6-880b12b53a20;#71;#Immunology-Rheumatology|05538308-6030-4c6a-9e5f-9b921ce6daa6</vt:lpwstr>
  </property>
</Properties>
</file>